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00.xml" ContentType="application/inkml+xml"/>
  <Override PartName="/ppt/ink/ink2701.xml" ContentType="application/inkml+xml"/>
  <Override PartName="/ppt/ink/ink2702.xml" ContentType="application/inkml+xml"/>
  <Override PartName="/ppt/ink/ink2703.xml" ContentType="application/inkml+xml"/>
  <Override PartName="/ppt/ink/ink2704.xml" ContentType="application/inkml+xml"/>
  <Override PartName="/ppt/ink/ink2705.xml" ContentType="application/inkml+xml"/>
  <Override PartName="/ppt/ink/ink2706.xml" ContentType="application/inkml+xml"/>
  <Override PartName="/ppt/ink/ink2707.xml" ContentType="application/inkml+xml"/>
  <Override PartName="/ppt/ink/ink2708.xml" ContentType="application/inkml+xml"/>
  <Override PartName="/ppt/ink/ink2709.xml" ContentType="application/inkml+xml"/>
  <Override PartName="/ppt/ink/ink2710.xml" ContentType="application/inkml+xml"/>
  <Override PartName="/ppt/ink/ink2711.xml" ContentType="application/inkml+xml"/>
  <Override PartName="/ppt/ink/ink2712.xml" ContentType="application/inkml+xml"/>
  <Override PartName="/ppt/ink/ink2713.xml" ContentType="application/inkml+xml"/>
  <Override PartName="/ppt/ink/ink2714.xml" ContentType="application/inkml+xml"/>
  <Override PartName="/ppt/ink/ink2715.xml" ContentType="application/inkml+xml"/>
  <Override PartName="/ppt/ink/ink2716.xml" ContentType="application/inkml+xml"/>
  <Override PartName="/ppt/ink/ink2717.xml" ContentType="application/inkml+xml"/>
  <Override PartName="/ppt/ink/ink2718.xml" ContentType="application/inkml+xml"/>
  <Override PartName="/ppt/ink/ink2719.xml" ContentType="application/inkml+xml"/>
  <Override PartName="/ppt/ink/ink2720.xml" ContentType="application/inkml+xml"/>
  <Override PartName="/ppt/ink/ink2721.xml" ContentType="application/inkml+xml"/>
  <Override PartName="/ppt/ink/ink2722.xml" ContentType="application/inkml+xml"/>
  <Override PartName="/ppt/ink/ink2723.xml" ContentType="application/inkml+xml"/>
  <Override PartName="/ppt/ink/ink2724.xml" ContentType="application/inkml+xml"/>
  <Override PartName="/ppt/ink/ink2725.xml" ContentType="application/inkml+xml"/>
  <Override PartName="/ppt/ink/ink2726.xml" ContentType="application/inkml+xml"/>
  <Override PartName="/ppt/ink/ink2727.xml" ContentType="application/inkml+xml"/>
  <Override PartName="/ppt/ink/ink2728.xml" ContentType="application/inkml+xml"/>
  <Override PartName="/ppt/ink/ink2729.xml" ContentType="application/inkml+xml"/>
  <Override PartName="/ppt/ink/ink2730.xml" ContentType="application/inkml+xml"/>
  <Override PartName="/ppt/ink/ink2731.xml" ContentType="application/inkml+xml"/>
  <Override PartName="/ppt/ink/ink2732.xml" ContentType="application/inkml+xml"/>
  <Override PartName="/ppt/ink/ink2733.xml" ContentType="application/inkml+xml"/>
  <Override PartName="/ppt/ink/ink2734.xml" ContentType="application/inkml+xml"/>
  <Override PartName="/ppt/ink/ink2735.xml" ContentType="application/inkml+xml"/>
  <Override PartName="/ppt/ink/ink2736.xml" ContentType="application/inkml+xml"/>
  <Override PartName="/ppt/ink/ink2737.xml" ContentType="application/inkml+xml"/>
  <Override PartName="/ppt/ink/ink2738.xml" ContentType="application/inkml+xml"/>
  <Override PartName="/ppt/ink/ink2739.xml" ContentType="application/inkml+xml"/>
  <Override PartName="/ppt/ink/ink2740.xml" ContentType="application/inkml+xml"/>
  <Override PartName="/ppt/ink/ink2741.xml" ContentType="application/inkml+xml"/>
  <Override PartName="/ppt/ink/ink2742.xml" ContentType="application/inkml+xml"/>
  <Override PartName="/ppt/ink/ink2743.xml" ContentType="application/inkml+xml"/>
  <Override PartName="/ppt/ink/ink2744.xml" ContentType="application/inkml+xml"/>
  <Override PartName="/ppt/ink/ink2745.xml" ContentType="application/inkml+xml"/>
  <Override PartName="/ppt/ink/ink2746.xml" ContentType="application/inkml+xml"/>
  <Override PartName="/ppt/ink/ink2747.xml" ContentType="application/inkml+xml"/>
  <Override PartName="/ppt/ink/ink2748.xml" ContentType="application/inkml+xml"/>
  <Override PartName="/ppt/ink/ink2749.xml" ContentType="application/inkml+xml"/>
  <Override PartName="/ppt/ink/ink2750.xml" ContentType="application/inkml+xml"/>
  <Override PartName="/ppt/ink/ink2751.xml" ContentType="application/inkml+xml"/>
  <Override PartName="/ppt/ink/ink2752.xml" ContentType="application/inkml+xml"/>
  <Override PartName="/ppt/ink/ink2753.xml" ContentType="application/inkml+xml"/>
  <Override PartName="/ppt/ink/ink2754.xml" ContentType="application/inkml+xml"/>
  <Override PartName="/ppt/ink/ink2755.xml" ContentType="application/inkml+xml"/>
  <Override PartName="/ppt/ink/ink2756.xml" ContentType="application/inkml+xml"/>
  <Override PartName="/ppt/ink/ink2757.xml" ContentType="application/inkml+xml"/>
  <Override PartName="/ppt/ink/ink2758.xml" ContentType="application/inkml+xml"/>
  <Override PartName="/ppt/ink/ink2759.xml" ContentType="application/inkml+xml"/>
  <Override PartName="/ppt/ink/ink2760.xml" ContentType="application/inkml+xml"/>
  <Override PartName="/ppt/ink/ink2761.xml" ContentType="application/inkml+xml"/>
  <Override PartName="/ppt/ink/ink2762.xml" ContentType="application/inkml+xml"/>
  <Override PartName="/ppt/ink/ink2763.xml" ContentType="application/inkml+xml"/>
  <Override PartName="/ppt/ink/ink2764.xml" ContentType="application/inkml+xml"/>
  <Override PartName="/ppt/ink/ink2765.xml" ContentType="application/inkml+xml"/>
  <Override PartName="/ppt/ink/ink2766.xml" ContentType="application/inkml+xml"/>
  <Override PartName="/ppt/ink/ink2767.xml" ContentType="application/inkml+xml"/>
  <Override PartName="/ppt/ink/ink2768.xml" ContentType="application/inkml+xml"/>
  <Override PartName="/ppt/ink/ink2769.xml" ContentType="application/inkml+xml"/>
  <Override PartName="/ppt/ink/ink27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5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20 13823 0 0,'1'-2'315'0'0,"13"-14"941"0"0,-13 15-879 0 0,-1 1 110 0 0,0 0 22 0 0,0 0 3 0 0,0 0 0 0 0,0 0 0 0 0,0 0 0 0 0,-4 12 80 0 0,-90 210-576 0 0,-101 194-864 0 0,194-413 820 0 0,-36 69-410 0 0,-34 72-240 0 0,51-101 678 0 0,-2-1 0 0 0,-28 40 0 0 0,37-60 0 0 0,9-15 0 0 0,-1 0 0 0 0,1 0 0 0 0,-1 0 0 0 0,0 0 0 0 0,-7 7 0 0 0,3-10 0 0 0,9-4 0 0 0,-1 0 0 0 0,1 0 0 0 0,0 0 0 0 0,-1 0 0 0 0,1-1 0 0 0,0 1 0 0 0,-1 0 0 0 0,1 0 0 0 0,0-1 0 0 0,-1 1 0 0 0,1 0 0 0 0,0-1 0 0 0,0 1 0 0 0,-1 0 0 0 0,1 0 0 0 0,0-1 0 0 0,0 1 0 0 0,0-1 0 0 0,-1 1 0 0 0,1 0 0 0 0,0-1 0 0 0,0 1 0 0 0,0-1 0 0 0,0 0 0 0 0,-1 0 0 0 0,1 1 0 0 0,0-1 0 0 0,0 0 0 0 0,0 0 0 0 0,0 0 0 0 0,0 1 0 0 0,0-1 0 0 0,0 0 0 0 0,1 0 0 0 0,-1 1 0 0 0,0-1 0 0 0,1-1 0 0 0,1-3 37 0 0,1 0-1 0 0,0 0 0 0 0,0 1 1 0 0,1-1-1 0 0,-1 1 0 0 0,1 0 1 0 0,4-4-1 0 0,32-25-1491 0 0,-15 15-4365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49 137 15663 0 0,'-7'-2'-25'0'0,"4"2"139"0"0,1-1-1 0 0,0 0 1 0 0,0 1-1 0 0,0 0 1 0 0,-1-1-1 0 0,1 1 1 0 0,0 0-1 0 0,0 0 1 0 0,0 0-1 0 0,-1 0 0 0 0,1 1 1 0 0,0-1-1 0 0,0 1 1 0 0,0-1-1 0 0,-5 3 1 0 0,6-3 251 0 0,1 0 122 0 0,0 0 22 0 0,0 0 3 0 0,0 0 0 0 0,0 0 0 0 0,22 9 1024 0 0,8-8-944 0 0,-1-2 0 0 0,52-7 0 0 0,59-18-856 0 0,-65 11 384 0 0,93-10-114 0 0,-88 16-145 0 0,6-9-2224 0 0,-14 2 19 0 0,-19 6 337 0 0,-18 0-2727 0 0,-10 2-429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5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15663 0 0,'0'0'356'0'0,"0"0"50"0"0,0 0 20 0 0,0 0-42 0 0,1 2-250 0 0,-1 1-133 0 0,0 0 1 0 0,0 0-1 0 0,0 0 1 0 0,0 0-1 0 0,0 0 1 0 0,0 0-1 0 0,-1 0 1 0 0,1 0-1 0 0,-1-1 1 0 0,0 1-1 0 0,-2 5 1 0 0,-17 35-6 0 0,18-39 4 0 0,-6 13 0 0 0,0 0 0 0 0,1 0 0 0 0,1 1 0 0 0,0 0 0 0 0,-5 30 0 0 0,-14 72 0 0 0,14-80 0 0 0,-7 69 0 0 0,14-76 0 0 0,4-30 85 0 0,0 0-1 0 0,0 0 0 0 0,0 0 1 0 0,0 0-1 0 0,1 0 1 0 0,-1 0-1 0 0,1 0 0 0 0,-1 0 1 0 0,3 4-1 0 0,-2-6-51 0 0,-1 0-1 0 0,1 0 0 0 0,-1 0 1 0 0,1 0-1 0 0,0-1 0 0 0,-1 1 1 0 0,1 0-1 0 0,0-1 0 0 0,0 1 1 0 0,-1 0-1 0 0,1-1 0 0 0,0 1 1 0 0,0-1-1 0 0,0 1 1 0 0,0-1-1 0 0,0 0 0 0 0,0 1 1 0 0,0-1-1 0 0,0 0 0 0 0,0 0 1 0 0,0 0-1 0 0,0 1 0 0 0,0-1 1 0 0,0 0-1 0 0,0 0 0 0 0,0-1 1 0 0,0 1-1 0 0,0 0 0 0 0,0 0 1 0 0,0 0-1 0 0,0-1 1 0 0,0 1-1 0 0,0-1 0 0 0,17-5 496 0 0,0-1 1 0 0,-1-1-1 0 0,19-12 0 0 0,14-6-497 0 0,137-67-31 0 0,-151 76-86 0 0,-19 9 187 0 0,20-12 0 0 0,-31 17-289 0 0,-1-1 1 0 0,0 0-1 0 0,0 0 1 0 0,0-1-1 0 0,-1 1 1 0 0,1-1 0 0 0,5-8-1 0 0,-1-1-74 0 0,-1-1-1 0 0,0 1 0 0 0,6-21 1 0 0,-8 21-69 0 0,0 1 0 0 0,0 0 1 0 0,11-15-1 0 0,-15 24 181 0 0,0 1-1 0 0,0 0 0 0 0,0 0 1 0 0,1 0-1 0 0,-1 1 0 0 0,1-1 1 0 0,0 0-1 0 0,0 1 0 0 0,0 0 0 0 0,0 0 1 0 0,0 0-1 0 0,1 0 0 0 0,-1 0 1 0 0,0 1-1 0 0,1-1 0 0 0,0 1 1 0 0,6-2-1 0 0,1 4-5308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0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40 15663 0 0,'1'-1'356'0'0,"10"-3"-117"0"0,0 0 0 0 0,-1 0 1 0 0,1-1-1 0 0,-1-1 0 0 0,12-8 0 0 0,-21 13 126 0 0,-1 1 122 0 0,0 0 22 0 0,0 0-66 0 0,-7 11-278 0 0,-4-1-165 0 0,0 1 0 0 0,-13 10 0 0 0,-6 4 0 0 0,-82 72 0 0 0,59-54 0 0 0,-67 71 0 0 0,98-89 0 0 0,0-2 0 0 0,1 2 0 0 0,0 1 0 0 0,-17 30 0 0 0,31-44 0 0 0,1 0 0 0 0,0 1 0 0 0,0 0 0 0 0,1 0 0 0 0,1 1 0 0 0,-5 24 0 0 0,8-31 0 0 0,0 0 0 0 0,1 0 0 0 0,0 0 0 0 0,0 0 0 0 0,1 0 0 0 0,0 0 0 0 0,0 0 0 0 0,1 0 0 0 0,-1 0 0 0 0,2 0 0 0 0,-1-1 0 0 0,1 1 0 0 0,0-1 0 0 0,0 0 0 0 0,7 11 0 0 0,-3-8 0 0 0,0-1 0 0 0,0 1 0 0 0,1-1 0 0 0,0-1 0 0 0,1 1 0 0 0,0-1 0 0 0,0-1 0 0 0,14 8 0 0 0,-7-6 0 0 0,-1-1 0 0 0,1 0 0 0 0,1-2 0 0 0,32 8 0 0 0,-13-8 0 0 0,0-1 0 0 0,0-1 0 0 0,1-2 0 0 0,56-7 0 0 0,111-25 33 0 0,-109 13-895 0 0,-70 16-1102 0 0,-23 2 941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0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1 982 10135 0 0,'0'0'231'0'0,"0"0"29"0"0,0 0 19 0 0,2-1-41 0 0,1-1-99 0 0,0 0 0 0 0,-1 1 0 0 0,1-1 0 0 0,0-1 0 0 0,-1 1 0 0 0,1 0 0 0 0,-1-1 0 0 0,0 1-1 0 0,0-1 1 0 0,3-4 0 0 0,-1 1 164 0 0,1 0-1 0 0,0 0 0 0 0,8-8 1 0 0,11-14 535 0 0,48-89 1210 0 0,-42 71-2076 0 0,217-316 1823 0 0,-172 262-1788 0 0,132-135-1 0 0,-178 208-956 0 0,-29 27 945 0 0,1-1 1 0 0,-1 1-1 0 0,0 0 1 0 0,0-1 0 0 0,1 1-1 0 0,-1 0 1 0 0,0 0-1 0 0,0 0 1 0 0,1-1-1 0 0,-1 1 1 0 0,0 0 0 0 0,1 0-1 0 0,-1 0 1 0 0,0-1-1 0 0,1 1 1 0 0,-1 0 0 0 0,1 0-1 0 0,-1 0 1 0 0,0 0-1 0 0,1 0 1 0 0,-1 0 0 0 0,0 0-1 0 0,1 0 1 0 0,-1 0-1 0 0,1 0 1 0 0,-1 0 0 0 0,0 0-1 0 0,1 0 1 0 0,-1 0-1 0 0,0 0 1 0 0,1 1 0 0 0,-1-1-1 0 0,1 0 1 0 0,-1 0-1 0 0,1 1 1 0 0,1 4-3 0 0,-1 0 7 0 0,1 0 0 0 0,-1 1 0 0 0,0-1 0 0 0,0 0 0 0 0,0 0 0 0 0,-1 1 0 0 0,1-1 0 0 0,-1 1 0 0 0,-1 6 0 0 0,-2 8 0 0 0,-7 23 0 0 0,0 2 0 0 0,1-4 0 0 0,-9 66 1061 0 0,13-76-738 0 0,-2 54 293 0 0,2-23-624 0 0,0-12-2 0 0,2-1-1 0 0,2 1 0 0 0,3-1 1 0 0,1 1-1 0 0,15 71 0 0 0,-12-100-374 0 0,0 0-1 0 0,2 0 0 0 0,1 0 1 0 0,20 35-1 0 0,-26-50 409 0 0,-1-3-56 0 0,-1-1 0 0 0,1 1 0 0 0,0-1 0 0 0,0 1 0 0 0,0-1 0 0 0,4 4 0 0 0,-5-5-1045 0 0,-1-1-372 0 0,0 0-719 0 0,0 0-2606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0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11975 0 0,'0'0'267'0'0,"1"0"42"0"0,23-8 375 0 0,-1 1 0 0 0,30-4 0 0 0,-25 5 888 0 0,36-11 0 0 0,94-50 643 0 0,-54 17-8364 0 0,-104 50 4103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0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7 10135 0 0,'0'0'231'0'0,"0"0"29"0"0,2 0 19 0 0,0-2-127 0 0,15-2-18 0 0,-9 3-56 0 0,-7 1 315 0 0,-1 0 106 0 0,0 0 11 0 0,0 0 2 0 0,0 0 0 0 0,0 0 0 0 0,0 0 0 0 0,-15 14 1979 0 0,6-10-2321 0 0,0 0 1 0 0,-17 5-1 0 0,-7 3 924 0 0,6 1-1026 0 0,0 2-1 0 0,1 0 1 0 0,0 2-1 0 0,1 1 1 0 0,2 1 0 0 0,-1 1-1 0 0,2 1 1 0 0,-32 39-1 0 0,41-44-67 0 0,-4 3 0 0 0,2 0 0 0 0,1 1 0 0 0,-24 41 0 0 0,32-49 0 0 0,0 1 0 0 0,1 1 0 0 0,0-1 0 0 0,1 1 0 0 0,-3 17 0 0 0,6-27 0 0 0,1 0 0 0 0,-1 0 0 0 0,1 0 0 0 0,0 0 0 0 0,0 0 0 0 0,1 0 0 0 0,0 1 0 0 0,-1-1 0 0 0,1 0 0 0 0,0-1 0 0 0,1 1 0 0 0,-1 0 0 0 0,1 0 0 0 0,0 0 0 0 0,0-1 0 0 0,0 1 0 0 0,0-1 0 0 0,0 0 0 0 0,1 1 0 0 0,0-1 0 0 0,0 0 0 0 0,5 4 0 0 0,3 1 0 0 0,0-1-1 0 0,1 0 0 0 0,-1 0 1 0 0,2-2-1 0 0,-1 1 0 0 0,0-2 1 0 0,1 1-1 0 0,0-2 1 0 0,19 4-1 0 0,12-1 40 0 0,65 0 0 0 0,-85-5-40 0 0,0-2-1 0 0,0-1 1 0 0,0-1-1 0 0,0 0 1 0 0,0-2-1 0 0,-1-1 1 0 0,0-1 0 0 0,0-1-1 0 0,-1-1 1 0 0,25-13-1 0 0,63-47-1438 0 0,-107 67 956 0 0,11-8 138 0 0,-4 8-5097 0 0,-10 2 3396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1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 11975 0 0,'0'0'547'0'0,"0"0"-11"0"0,5-2-348 0 0,-1 2 3884 0 0,-2-1-4048 0 0,19 0 60 0 0,-19 1 299 0 0,12 13 1066 0 0,-13-11-1438 0 0,0 1 1 0 0,0 0-1 0 0,-1-1 0 0 0,1 1 0 0 0,0 0 1 0 0,-1 0-1 0 0,0-1 0 0 0,1 1 1 0 0,-1 0-1 0 0,0 0 0 0 0,-1 0 1 0 0,1-1-1 0 0,0 1 0 0 0,-1 0 1 0 0,0 3-1 0 0,-3 6-21 0 0,0 0 0 0 0,-7 13 0 0 0,3-7 24 0 0,-4 13-14 0 0,-68 153 0 0 0,45-117-16 0 0,-54 99-369 0 0,72-133-193 0 0,14-26 172 0 0,-1 0 0 0 0,1 0 1 0 0,-1 0-1 0 0,-1-1 0 0 0,1 1 0 0 0,-10 9 0 0 0,8-12-1432 0 0,5-3-3280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1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107 293 6447 0 0,'-67'54'835'0'0,"29"-25"2821"0"0,37-28-2991 0 0,1-1-121 0 0,0 0-28 0 0,0 0-4 0 0,0 0 0 0 0,0 0 0 0 0,0 0 0 0 0,1 0-407 0 0,1 0-1 0 0,0 0 0 0 0,-1 0 0 0 0,1 0 1 0 0,0 0-1 0 0,-1-1 0 0 0,1 1 1 0 0,-1 0-1 0 0,1-1 0 0 0,-1 0 0 0 0,1 1 1 0 0,0-1-1 0 0,1-1 0 0 0,-2 2-28 0 0,82-44 763 0 0,-30 15-550 0 0,124-77-106 0 0,-85 48 77 0 0,-62 39 58 0 0,84-46 737 0 0,-94 55-997 0 0,1 0 0 0 0,1 2 0 0 0,36-10 0 0 0,-53 17-58 0 0,-1 0 0 0 0,1 0 0 0 0,-1 1 0 0 0,1-1 0 0 0,0 1 0 0 0,0 0 0 0 0,-1 1 0 0 0,1-1 0 0 0,0 1 0 0 0,4 1 0 0 0,-7-2 0 0 0,0 1 0 0 0,0 0 0 0 0,-1 0 0 0 0,1 0 0 0 0,0 0 0 0 0,-1 0 0 0 0,1 0 0 0 0,-1 0 0 0 0,1 0 0 0 0,-1 1 0 0 0,0-1 0 0 0,1 1 0 0 0,-1-1 0 0 0,0 1 0 0 0,0-1 0 0 0,0 1 0 0 0,0 0 0 0 0,0-1 0 0 0,-1 1 0 0 0,1 0 0 0 0,0 0 0 0 0,-1 0 0 0 0,1 0 0 0 0,-1-1 0 0 0,0 1 0 0 0,0 0 0 0 0,0 2 0 0 0,1 6 0 0 0,-2-1 0 0 0,0 0 0 0 0,0 0 0 0 0,0 1 0 0 0,-1-1 0 0 0,-1 0 0 0 0,-4 13 0 0 0,-31 60 0 0 0,35-76 0 0 0,-16 28 0 0 0,-1 0 0 0 0,-2-1 0 0 0,-1-1 0 0 0,-2-1 0 0 0,-1-1 0 0 0,-1-2 0 0 0,-1 0 0 0 0,-41 29 0 0 0,60-50 0 0 0,0 0 0 0 0,0-1 0 0 0,-1 0 0 0 0,0-1 0 0 0,0 0 0 0 0,0 0 0 0 0,-1-1 0 0 0,-12 3 0 0 0,15-7-182 0 0,1 0-1 0 0,0-1 0 0 0,-1 1 1 0 0,1-1-1 0 0,0-1 0 0 0,0 1 1 0 0,0-1-1 0 0,0-1 0 0 0,-12-5 1 0 0,5 2-172 0 0,12 3 233 0 0,2 1-12 0 0,-1 1-355 0 0,1 1-22 0 0,0 0 68 0 0,1 0 292 0 0,17-3 144 0 0,1 2-1 0 0,23-1 0 0 0,19 0 11 0 0,-2-3-4 0 0,28-4 0 0 0,-66 5 68 0 0,68-9 1004 0 0,-74 11-863 0 0,0 2 0 0 0,1 0 0 0 0,25 3 0 0 0,-39-3-192 0 0,0 1 0 0 0,0 0 0 0 0,0-1 0 0 0,0 1 0 0 0,0 0 0 0 0,0 0-1 0 0,0 0 1 0 0,0 1 0 0 0,0-1 0 0 0,-1 0 0 0 0,1 1 0 0 0,0-1 0 0 0,-1 1 0 0 0,1 0 0 0 0,1 3 0 0 0,17 30 1026 0 0,-18-30-901 0 0,-1-2-107 0 0,0 0-1 0 0,0 1 1 0 0,0-1-1 0 0,0 0 1 0 0,-1 1-1 0 0,0-1 1 0 0,0 1-1 0 0,0-1 1 0 0,0 1-1 0 0,0-1 1 0 0,0 1-1 0 0,-1-1 1 0 0,0 0-1 0 0,0 1 1 0 0,0-1-1 0 0,0 0 1 0 0,0 0-1 0 0,-2 4 1 0 0,-5 7-63 0 0,1 0 0 0 0,-17 20 0 0 0,18-25 64 0 0,-15 16-36 0 0,-1-1 0 0 0,-1-1 0 0 0,-1-1 0 0 0,-27 20 0 0 0,10-12 0 0 0,0-1 0 0 0,-81 40 0 0 0,-98 26 0 0 0,207-90-112 0 0,6-2-19 0 0,1-1 0 0 0,-1 0-1 0 0,0 0 1 0 0,1 0 0 0 0,-1-1 0 0 0,0 0-1 0 0,0 0 1 0 0,-11 0 0 0 0,17-1-6336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1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 13823 0 0,'0'0'630'0'0,"0"0"-13"0"0,0 2-393 0 0,-3 6-221 0 0,0 0 0 0 0,0 0 0 0 0,-1-1 0 0 0,0 1 0 0 0,-1-1 0 0 0,1 0 1 0 0,-1 0-1 0 0,-10 11 0 0 0,-55 49-8 0 0,59-57 7 0 0,-38 29-2 0 0,-1-2 0 0 0,-1-2 0 0 0,-61 31 0 0 0,99-59-102 0 0,9-6 217 0 0,1 1-1 0 0,-1-1 1 0 0,1 1-1 0 0,-1 0 1 0 0,1 1-1 0 0,-1-1 1 0 0,1 1 0 0 0,0-1-1 0 0,0 1 1 0 0,1 0-1 0 0,-1 0 1 0 0,0 0-1 0 0,1 0 1 0 0,0 1 0 0 0,0-1-1 0 0,0 1 1 0 0,-2 4-1 0 0,1 2 88 0 0,0 1 0 0 0,1-1 0 0 0,1 0 0 0 0,0 1-1 0 0,0-1 1 0 0,1 0 0 0 0,1 1 0 0 0,-1-1 0 0 0,2 1-1 0 0,4 17 1 0 0,-2-12-213 0 0,0 0 1 0 0,2-1-1 0 0,0 0 0 0 0,1 0 0 0 0,0 0 0 0 0,12 16 0 0 0,-14-24 11 0 0,0 0 0 0 0,1 0 0 0 0,0-1 0 0 0,0 1 0 0 0,1-1 0 0 0,0-1 0 0 0,0 1 0 0 0,0-1 0 0 0,0 0 0 0 0,1-1 0 0 0,0 0 0 0 0,0 0 0 0 0,0 0 0 0 0,0-1 0 0 0,11 2 0 0 0,-7-2 0 0 0,0-2 0 0 0,1 1 0 0 0,-1-1 0 0 0,0-1 0 0 0,1 0 0 0 0,-1-1 0 0 0,0-1 0 0 0,0 1 0 0 0,0-2 0 0 0,17-5 0 0 0,4-4 0 0 0,63-34 0 0 0,-61 29 0 0 0,158-95-1790 0 0,-179 104 1071 0 0,8-5-5420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1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8287 0 0,'0'0'191'0'0,"0"0"26"0"0,0 0 9 0 0,1 3 42 0 0,3 9 158 0 0,-4-9 72 0 0,0-3 12 0 0,0 0 2 0 0,0 0 0 0 0,1 2 0 0 0,3 9 0 0 0,-3-8 0 0 0,-1-3 0 0 0,0 0 0 0 0,0 0 0 0 0,0 0 0 0 0,0 0 0 0 0,1 1 0 0 0,1 2-453 0 0,0 0 0 0 0,0 0 0 0 0,0 0 0 0 0,0 1 0 0 0,-1-1 0 0 0,0 0 0 0 0,1 1 0 0 0,-1-1 0 0 0,0 1 0 0 0,-1-1 0 0 0,1 1 0 0 0,0-1 0 0 0,-1 1 0 0 0,0 0-1 0 0,0-1 1 0 0,0 1 0 0 0,-1-1 0 0 0,0 6 0 0 0,-6 27 661 0 0,-23 68 0 0 0,7-40-179 0 0,-24 59-474 0 0,29-85-67 0 0,-2-1 0 0 0,-2-1 0 0 0,-1-1 0 0 0,-1-1 0 0 0,-52 55 0 0 0,67-80-9 0 0,3-2-280 0 0,-1-1 0 0 0,-12 10 0 0 0,17-15-219 0 0,2-1-4 0 0,1-4 357 0 0,-1 1-1 0 0,1-1 1 0 0,0 0 0 0 0,0 0-1 0 0,1 0 1 0 0,-1 1-1 0 0,1-1 1 0 0,2-5-1 0 0,-1 5 19 0 0,13-27-375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1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106 279 10135 0 0,'0'0'231'0'0,"0"0"29"0"0,0 0 19 0 0,0 0 37 0 0,0 0 125 0 0,0 0 58 0 0,0 0 11 0 0,-2 1-67 0 0,-33 30 1162 0 0,33-30-1162 0 0,2-1-222 0 0,0 0 166 0 0,-1-2 101 0 0,1-1-460 0 0,0 1 0 0 0,0 0 0 0 0,0 0 0 0 0,1-1 0 0 0,-1 1 0 0 0,0 0 0 0 0,1 0 0 0 0,0 0-1 0 0,-1-1 1 0 0,1 1 0 0 0,0 0 0 0 0,0 0 0 0 0,0 0 0 0 0,0 0 0 0 0,0 0 0 0 0,1 0 0 0 0,-1 1 0 0 0,1-1 0 0 0,-1 0 0 0 0,1 1 0 0 0,1-2 0 0 0,8-7 132 0 0,0 1 1 0 0,16-9 0 0 0,-18 11-141 0 0,34-21-20 0 0,2 2 0 0 0,62-27 0 0 0,103-27 0 0 0,-209 80 0 0 0,72-23 0 0 0,-62 20 0 0 0,1 1 0 0 0,-1 0 0 0 0,1 1 0 0 0,18 0 0 0 0,-14 4 0 0 0,-16-3 0 0 0,1 1 0 0 0,0-1 0 0 0,-1 0 0 0 0,1 1 0 0 0,0-1 0 0 0,-1 1 0 0 0,1-1 0 0 0,-1 1 0 0 0,1 0 0 0 0,0-1 0 0 0,-1 1 0 0 0,0 0 0 0 0,1-1 0 0 0,-1 1 0 0 0,1 1 0 0 0,0 1 0 0 0,0 0 0 0 0,-1 0 0 0 0,0 0 0 0 0,0 0 0 0 0,0 0 0 0 0,0-1 0 0 0,0 1 0 0 0,0 0 0 0 0,-1 0 0 0 0,1 0 0 0 0,-1 0 0 0 0,0 0 0 0 0,0-1 0 0 0,0 1 0 0 0,-2 4 0 0 0,-2 3 0 0 0,-1 0 0 0 0,-11 15 0 0 0,5-9 0 0 0,-1 0 0 0 0,-1-1 0 0 0,-25 21 0 0 0,26-24 0 0 0,1 0 0 0 0,-15 20 0 0 0,-3 3 0 0 0,-45 47 0 0 0,69-77 0 0 0,1 0 0 0 0,-1 0 0 0 0,0 0 0 0 0,-10 6 0 0 0,8-6 0 0 0,1 0 0 0 0,-13 11 0 0 0,-1 4 0 0 0,-1 0 0 0 0,-26 17 0 0 0,37-29 0 0 0,-1-1 0 0 0,1-4 0 0 0,10-3 0 0 0,1-1 0 0 0,0 1 0 0 0,-1 0 0 0 0,1-1 0 0 0,-1 1 0 0 0,1-1 0 0 0,-1 1 0 0 0,1 0 0 0 0,0-1 0 0 0,-1 1 0 0 0,1-1 0 0 0,0 1 0 0 0,-1-1 0 0 0,1 0 0 0 0,0 1 0 0 0,0-1 0 0 0,0 1 0 0 0,0-1 0 0 0,-1 1 0 0 0,1-1 0 0 0,0 0 0 0 0,0 1 0 0 0,0-1 0 0 0,0 1 0 0 0,0-1 0 0 0,0 0 0 0 0,1 0 0 0 0,2-18 0 0 0,4 7 0 0 0,-4 8 0 0 0,0-1 0 0 0,0 1 0 0 0,1 0 0 0 0,0 0 0 0 0,-1 0 0 0 0,2 1 0 0 0,-1-1 0 0 0,0 1 0 0 0,1 0 0 0 0,-1 0 0 0 0,1 0 0 0 0,0 1 0 0 0,0 0 0 0 0,0 0 0 0 0,0 0 0 0 0,1 0 0 0 0,-1 1 0 0 0,0 0 0 0 0,1 0 0 0 0,-1 1 0 0 0,0-1 0 0 0,1 1 0 0 0,6 1 0 0 0,7 0 0 0 0,-9 0 0 0 0,0 0 0 0 0,17-2 0 0 0,-19 1 0 0 0,0 0 0 0 0,-1 1 0 0 0,1 0 0 0 0,-1 1 0 0 0,1-1 0 0 0,14 7 0 0 0,-3-2 0 0 0,-14-5 0 0 0,4 1 0 0 0,-1 1 0 0 0,0 0 0 0 0,13 6 0 0 0,-12-3 0 0 0,0 0 0 0 0,0 1 0 0 0,-1-1 0 0 0,10 12 0 0 0,-6-6 0 0 0,-2 2 0 0 0,-7-10 0 0 0,2 8 0 0 0,0 2 0 0 0,0 0 0 0 0,-2 2 0 0 0,-3-11 69 0 0,0 0-1 0 0,-1 0 0 0 0,0-1 0 0 0,0 1 1 0 0,0 0-1 0 0,-1-1 0 0 0,1 1 0 0 0,-1 0 1 0 0,0-1-1 0 0,0 0 0 0 0,-1 1 0 0 0,0-1 1 0 0,1 0-1 0 0,-6 5 0 0 0,-1 2 188 0 0,-1-1 0 0 0,-1 1 0 0 0,-19 13 0 0 0,-183 123-256 0 0,152-112 0 0 0,-115 48 0 0 0,170-81 0 0 0,-1 0 0 0 0,1 0 0 0 0,-1-1 0 0 0,0 0 0 0 0,0 0 0 0 0,1 0 0 0 0,-1-1 0 0 0,0 0 0 0 0,0 0 0 0 0,0-1 0 0 0,-7-1 0 0 0,12 1 0 0 0,-1 1 0 0 0,1-1 0 0 0,-1 0 0 0 0,1 0 0 0 0,-1 0 0 0 0,1 0 0 0 0,-1 0 0 0 0,1-1 0 0 0,0 1 0 0 0,0-1 0 0 0,0 1 0 0 0,0-1 0 0 0,0 0 0 0 0,0 0 0 0 0,0 0 0 0 0,1 0 0 0 0,-1 0 0 0 0,1 0 0 0 0,-1 0 0 0 0,1-1 0 0 0,0 1 0 0 0,0 0 0 0 0,0-1 0 0 0,0 1 0 0 0,0-1 0 0 0,1 0 0 0 0,-1 1 0 0 0,1-1 0 0 0,-1 1 0 0 0,1-1 0 0 0,0-3 0 0 0,0 2 4 0 0,1 0 1 0 0,-1 0-1 0 0,1 0 0 0 0,-1 0 0 0 0,1 1 0 0 0,0-1 1 0 0,1 0-1 0 0,-1 0 0 0 0,0 1 0 0 0,1-1 0 0 0,0 1 1 0 0,0-1-1 0 0,0 1 0 0 0,1 0 0 0 0,-1 0 0 0 0,1 0 1 0 0,-1 0-1 0 0,1 0 0 0 0,3-2 0 0 0,-1 2-1089 0 0,-1 0-1 0 0,0 0 0 0 0,1 0 1 0 0,9-3-1 0 0,2 0-4962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1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23 866 11975 0 0,'0'0'267'0'0,"-2"1"42"0"0,-17 8 498 0 0,17-8-442 0 0,2-1 122 0 0,0 0 22 0 0,0 0 3 0 0,2-1 0 0 0,8-6-266 0 0,-1-1 0 0 0,0 1 0 0 0,-1-2-1 0 0,0 1 1 0 0,11-14 0 0 0,-4 3-89 0 0,170-211 1283 0 0,17-22-855 0 0,-162 204-562 0 0,186-203-23 0 0,-217 241 0 0 0,-8 10 0 0 0,-1-1 0 0 0,0 1 0 0 0,0 0 0 0 0,0 0 0 0 0,0 0 0 0 0,0-1 0 0 0,1 1 0 0 0,-1 0 0 0 0,0 0 0 0 0,0 0 0 0 0,0-1 0 0 0,1 1 0 0 0,-1 0 0 0 0,0 0 0 0 0,0 0 0 0 0,1 0 0 0 0,-1-1 0 0 0,0 1 0 0 0,0 0 0 0 0,1 0 0 0 0,-1 0 0 0 0,0 0 0 0 0,0 0 0 0 0,1 0 0 0 0,-1 0 0 0 0,0 0 0 0 0,0 0 0 0 0,1 0 0 0 0,-1 0 0 0 0,1 1 0 0 0,0-1 0 0 0,-1 1 0 0 0,1 0 0 0 0,0 0 0 0 0,-1 0 0 0 0,1 0 0 0 0,-1-1 0 0 0,1 1 0 0 0,-1 0 0 0 0,0 0 0 0 0,1 0 0 0 0,-1 0 0 0 0,0 0 0 0 0,0 0 0 0 0,0 0 0 0 0,0 0 0 0 0,0 0 0 0 0,0 0 0 0 0,0 0 0 0 0,0 0 0 0 0,0 0 0 0 0,0 2 0 0 0,-7 30 0 0 0,2-11 0 0 0,0 10 0 0 0,1-10 0 0 0,6-16 0 0 0,0-2 0 0 0,8 49 0 0 0,-8-45 0 0 0,-1 1 0 0 0,1-1 0 0 0,-1 11 0 0 0,-1 113 0 0 0,-29 215 0 0 0,25-317 0 0 0,1-20 0 0 0,2 0 0 0 0,-1 0 0 0 0,1 0 0 0 0,1 0 0 0 0,0 0 0 0 0,0 0 0 0 0,1 0 0 0 0,4 18 0 0 0,-2-18 0 0 0,-3-7 0 0 0,1 0 0 0 0,0 0 0 0 0,0-1 0 0 0,0 1 0 0 0,0 0 0 0 0,0-1 0 0 0,1 1 0 0 0,-1-1 0 0 0,4 5 0 0 0,3-1-64 0 0,-6-5-273 0 0,-2-1-138 0 0,0 0-33 0 0,1-1 66 0 0,0-1 271 0 0,1 0 1 0 0,-1 1-1 0 0,1-1 1 0 0,-1 0-1 0 0,0 0 1 0 0,0 0-1 0 0,1-1 1 0 0,-2 1-1 0 0,1 0 1 0 0,1-2-1 0 0,0-5-2933 0 0,4-5-2314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5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101 297 10135 0 0,'-1'2'231'0'0,"-13"21"182"0"0,-16 20-1 0 0,-25 38 1580 0 0,54-79-1480 0 0,1-2 0 0 0,0 0 0 0 0,0 0 0 0 0,0 0 0 0 0,10-12 512 0 0,62-69-505 0 0,-31 37-430 0 0,125-115 1351 0 0,-88 100-827 0 0,-60 46-618 0 0,-15 11 5 0 0,1-1 0 0 0,1 1 0 0 0,-1 0 0 0 0,0 0 0 0 0,7-2 0 0 0,11 0 0 0 0,-14 8 0 0 0,-4-2 0 0 0,-1-1 0 0 0,-1 0 0 0 0,0-1 0 0 0,0 1 0 0 0,-1 0 0 0 0,1 0 0 0 0,0 0 0 0 0,-1 0 0 0 0,1 0 0 0 0,1 2 0 0 0,11 7 0 0 0,44 36 0 0 0,-56-45 48 0 0,0 1 1 0 0,0-1-1 0 0,-1 1 0 0 0,1-1 0 0 0,0 1 0 0 0,0 0 0 0 0,-1 0 0 0 0,1 0 1 0 0,-1 0-1 0 0,0 0 0 0 0,1 0 0 0 0,-1 0 0 0 0,1 4 0 0 0,-1-3 209 0 0,2 11 695 0 0,-2 1-779 0 0,-4-11-189 0 0,1-1 24 0 0,-2 6-8 0 0,0-1 0 0 0,-1 1 0 0 0,0-1 0 0 0,-1 0 0 0 0,0 0 0 0 0,-11 12 0 0 0,2-6 0 0 0,34-25 0 0 0,-6 4 0 0 0,23-16 0 0 0,137-111 0 0 0,-74 70 0 0 0,-83 56 0 0 0,0 0 0 0 0,0 0 0 0 0,1 2 0 0 0,26-8 0 0 0,-21 12 0 0 0,-12 1 0 0 0,-8 1 0 0 0,0 0 0 0 0,0 0 0 0 0,-1 0 0 0 0,1 0 0 0 0,0 1 0 0 0,-1-1 0 0 0,1 1 0 0 0,0-1 0 0 0,1 1 0 0 0,3 6 0 0 0,-4-4 0 0 0,0 0 0 0 0,1 1 0 0 0,-1 0 0 0 0,0 0 0 0 0,-1 0 0 0 0,1 1 0 0 0,-1-1 0 0 0,0 0 0 0 0,0 0 0 0 0,0 1 0 0 0,0-1 0 0 0,-1 1 0 0 0,0-1 0 0 0,0 1 0 0 0,0-1 0 0 0,-1 6 0 0 0,-1 4 0 0 0,0-1 0 0 0,-1 0 0 0 0,-8 24 0 0 0,-25 46 0 0 0,21-50 0 0 0,-17 50 0 0 0,30-73-64 0 0,2-9-273 0 0,13-3-646 0 0,-2-2-2 0 0,-1 0-1 0 0,1-1 1 0 0,-1 0-1 0 0,0-1 1 0 0,-1 0-1 0 0,10-7 1 0 0,-5 3 201 0 0,19-11-1774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1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59 124 10135 0 0,'-4'3'86'0'0,"0"-1"-1"0"0,0 1 1 0 0,0-1-1 0 0,-1 0 1 0 0,1 0-1 0 0,-1 0 1 0 0,1-1-1 0 0,-6 1 1 0 0,6 0 152 0 0,-3 7-190 0 0,3-2-65 0 0,7-5-2 0 0,5-3 167 0 0,-8 1-114 0 0,17-4 779 0 0,-1-1 0 0 0,0 0-1 0 0,0-2 1 0 0,-1 0 0 0 0,22-13 0 0 0,17-7 244 0 0,-28 15-581 0 0,68-28 1140 0 0,-78 34-1132 0 0,1 1 0 0 0,-1 1 0 0 0,33-5 0 0 0,-15 11-229 0 0,-28-1-477 0 0,-1 0-1 0 0,1-1 1 0 0,0 0-1 0 0,-1 0 1 0 0,7-1-1 0 0,20-6-2727 0 0,-15 0 1416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1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13823 0 0,'0'0'315'0'0,"0"0"45"0"0,-3 4 21 0 0,-10 16-316 0 0,0 2 0 0 0,1 0 0 0 0,2 0-1 0 0,-16 46 1 0 0,-19 104 67 0 0,25-77-132 0 0,-8 35 0 0 0,24-112-830 0 0,4-17-129 0 0,0-1-53 0 0,0 0-11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1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108 191 4607 0 0,'0'0'208'0'0,"-1"3"-9"0"0,-3 8-158 0 0,-3 11 157 0 0,6-21-35 0 0,-3 5 438 0 0,1-1 5436 0 0,4-6-2912 0 0,10-9-2391 0 0,10-11-877 0 0,6 4 760 0 0,36-17 0 0 0,-15 8-246 0 0,54-37 691 0 0,-68 41-684 0 0,-22 15-310 0 0,0 1-1 0 0,0 0 1 0 0,1 1-1 0 0,-1 0 1 0 0,1 1 0 0 0,0 1-1 0 0,0 0 1 0 0,26-3-1 0 0,-23 7-67 0 0,-2 7 0 0 0,-2 4 0 0 0,-10-8-58 0 0,1 0-1 0 0,-1 0 1 0 0,1 0 0 0 0,-1 1-1 0 0,0-1 1 0 0,-1 0-1 0 0,1 1 1 0 0,-1 0 0 0 0,0-1-1 0 0,0 1 1 0 0,0-1-1 0 0,-1 1 1 0 0,1 0 0 0 0,-1 5-1 0 0,-1-7-44 0 0,0 0-1 0 0,0 0 1 0 0,0-1-1 0 0,0 1 1 0 0,0 0-1 0 0,-1-1 1 0 0,1 1-1 0 0,-1-1 1 0 0,-1 3-1 0 0,-2 2 39 0 0,-4 6 62 0 0,-1 0 0 0 0,-1 0 1 0 0,0-1-1 0 0,-1-1 0 0 0,-17 14 0 0 0,8-7 4 0 0,-52 39-1 0 0,-7 6 0 0 0,69-53 4 0 0,-1-1 1 0 0,0-1-1 0 0,-15 9 0 0 0,-35 23-93 0 0,60-39-281 0 0,2-1-118 0 0,0-2 387 0 0,1 0 1 0 0,-1 0 0 0 0,1-1 0 0 0,-1 1 0 0 0,1 0 0 0 0,0 0 0 0 0,0 0 0 0 0,0 0 0 0 0,0 0-1 0 0,2-2 1 0 0,2-3 144 0 0,1 1-1 0 0,0 0 0 0 0,0 0 1 0 0,0 0-1 0 0,1 0 1 0 0,-1 1-1 0 0,15-8 0 0 0,-6 5 323 0 0,0 0 0 0 0,1 1 0 0 0,16-5 0 0 0,-17 7-334 0 0,0 1-1 0 0,0 0 1 0 0,1 1 0 0 0,27-2 0 0 0,-38 5-32 0 0,0 0 0 0 0,1 0 1 0 0,-1 1-1 0 0,0-1 0 0 0,0 1 1 0 0,0 0-1 0 0,0 1 0 0 0,0-1 1 0 0,0 1-1 0 0,-1 0 0 0 0,1 0 1 0 0,0 1-1 0 0,-1-1 0 0 0,0 1 1 0 0,1 0-1 0 0,-1 0 1 0 0,0 0-1 0 0,5 7 0 0 0,-5-6 0 0 0,-1 0 0 0 0,1 0 0 0 0,-1 1 0 0 0,0-1 0 0 0,-1 1 0 0 0,1 0 0 0 0,-1 0 0 0 0,2 5 0 0 0,-2-3 0 0 0,-1 1 0 0 0,0-1 0 0 0,0 0 0 0 0,-1 1 0 0 0,0-1 0 0 0,0 0 0 0 0,-2 13 0 0 0,-1-6 0 0 0,-2-2 0 0 0,-6 6 0 0 0,8-14 0 0 0,2-2 0 0 0,-1 0 0 0 0,1 0 0 0 0,-1 0 0 0 0,0 1 0 0 0,1-1 0 0 0,-1-1 0 0 0,0 1 0 0 0,0 0 0 0 0,-1 0 0 0 0,1-1 0 0 0,0 1 0 0 0,-3 0 0 0 0,-3 3 0 0 0,-21 17 0 0 0,-32 33 0 0 0,37-33 0 0 0,-43 50 114 0 0,5-6 215 0 0,35-40 149 0 0,-86 78 586 0 0,87-83-1043 0 0,-1 0 0 0 0,-43 24 0 0 0,58-38-85 0 0,9-6-273 0 0,3-1-138 0 0,1-5 366 0 0,-1 0-1 0 0,1 1 0 0 0,0-1 1 0 0,0 0-1 0 0,1 1 1 0 0,-1-1-1 0 0,1 1 0 0 0,0-1 1 0 0,0 1-1 0 0,6-8 1 0 0,3-4 147 0 0,18-19-1 0 0,-20 25-231 0 0,21-23-1830 0 0,39-34-1 0 0,-34 38 490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2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30 10135 0 0,'4'0'231'0'0,"85"-26"594"0"0,-69 22 973 0 0,-26 7 722 0 0,3-2-2286 0 0,-30 16-45 0 0,0 1 0 0 0,2 1 0 0 0,0 1-1 0 0,-46 40 1 0 0,-102 112 499 0 0,101-85-688 0 0,67-73 0 0 0,0 1 0 0 0,1 0 0 0 0,1 1 0 0 0,-10 23 0 0 0,12-20 0 0 0,7-18 0 0 0,0 0 0 0 0,0 0 0 0 0,-1 0 0 0 0,1 0 0 0 0,0 0 0 0 0,0 1 0 0 0,0-1 0 0 0,0 0 0 0 0,0 0 0 0 0,0 0 0 0 0,1 2 0 0 0,0-1 0 0 0,0 1 0 0 0,0-1 0 0 0,1 0 0 0 0,-1 1 0 0 0,1-1 0 0 0,0 0 0 0 0,0 0 0 0 0,-1 0 0 0 0,1 0 0 0 0,0 0 0 0 0,1 0 0 0 0,-1-1 0 0 0,0 1 0 0 0,0-1 0 0 0,1 0 0 0 0,-1 1 0 0 0,1-1 0 0 0,-1 0 0 0 0,1 0 0 0 0,-1-1 0 0 0,6 2 0 0 0,5 1 0 0 0,0-1 0 0 0,1-1 0 0 0,13 0 0 0 0,-23 0 0 0 0,245 17 2048 0 0,-235-17-2276 0 0,0 0 0 0 0,0 0 0 0 0,-1-1 0 0 0,1-1 0 0 0,0 0-1 0 0,0-1 1 0 0,-1-1 0 0 0,1 0 0 0 0,-1-1 0 0 0,14-6 0 0 0,1-1-5911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2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1 988 10135 0 0,'1'-1'231'0'0,"6"-7"-114"0"0,-1-1 1 0 0,-1 1-1 0 0,0-1 0 0 0,0 0 0 0 0,5-13 1 0 0,2-3 3 0 0,19-34-1 0 0,7-12 560 0 0,37-101 0 0 0,-25 42 1368 0 0,-33 95-1402 0 0,1 0-1 0 0,1 1 0 0 0,29-36 0 0 0,-40 58-586 0 0,25-35-49 0 0,41-44 0 0 0,-56 72-11 0 0,0 0 1 0 0,2 1-1 0 0,0 1 0 0 0,35-22 0 0 0,-47 33 1 0 0,1 2 0 0 0,0-1 0 0 0,0 1 0 0 0,10-3 0 0 0,-17 7 0 0 0,1-1 0 0 0,-1 1 0 0 0,1-1 0 0 0,-1 1 0 0 0,1 0 0 0 0,-1 0 0 0 0,1 0 0 0 0,-1 0 0 0 0,4 1 0 0 0,-5-1 0 0 0,1 0 0 0 0,-1 1 0 0 0,0-1 0 0 0,0 1 0 0 0,0-1 0 0 0,0 1 0 0 0,0 0 0 0 0,0-1 0 0 0,0 1 0 0 0,0 0 0 0 0,0 0 0 0 0,0 0 0 0 0,0-1 0 0 0,0 1 0 0 0,0 0 0 0 0,0 0 0 0 0,-1 1 0 0 0,1-1 0 0 0,0 1 0 0 0,1 3 0 0 0,0 0 0 0 0,-1-1 0 0 0,0 1 0 0 0,0 0 0 0 0,0 0 0 0 0,0 0 0 0 0,-1-1 0 0 0,0 7 0 0 0,-4 41 0 0 0,2-36 0 0 0,-21 118 0 0 0,13-81 0 0 0,-6 74 0 0 0,15-114 0 0 0,1-1 0 0 0,1 1 0 0 0,0 0 0 0 0,0-1 0 0 0,1 1 0 0 0,1-1 0 0 0,0 0 0 0 0,1 0 0 0 0,0 0 0 0 0,1 0 0 0 0,0-1 0 0 0,1 1 0 0 0,0-1 0 0 0,1-1 0 0 0,0 1 0 0 0,1-1 0 0 0,0 0 0 0 0,1-1 0 0 0,12 12 0 0 0,-4-7 186 0 0,-1 0 1 0 0,2-2-1 0 0,0 0 0 0 0,0 0 0 0 0,1-2 0 0 0,1-1 0 0 0,-1 0 1 0 0,1-1-1 0 0,1-1 0 0 0,23 5 0 0 0,-40-12-234 0 0,0 1 1 0 0,0-1-1 0 0,0 0 0 0 0,0 0 0 0 0,0 0 0 0 0,-1-1 0 0 0,1 1 0 0 0,0-1 1 0 0,0 0-1 0 0,0 0 0 0 0,-1 0 0 0 0,1-1 0 0 0,-1 1 0 0 0,1-1 0 0 0,3-2 1 0 0,-2 0-335 0 0,0 0 0 0 0,0 1 0 0 0,0-2 0 0 0,-1 1 0 0 0,0-1 0 0 0,0 1 0 0 0,0-1 0 0 0,4-6 1 0 0,9-18-1153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2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15663 0 0,'0'0'356'0'0,"0"0"50"0"0,0 0 20 0 0,0 0-42 0 0,0 2-250 0 0,1 0-134 0 0,0-1 1 0 0,0 1 0 0 0,0 0-1 0 0,0-1 1 0 0,1 1 0 0 0,-1 0-1 0 0,0-1 1 0 0,1 0 0 0 0,-1 1 0 0 0,1-1-1 0 0,0 0 1 0 0,-1 0 0 0 0,1 1-1 0 0,0-1 1 0 0,0-1 0 0 0,-1 1-1 0 0,1 0 1 0 0,0 0 0 0 0,0-1 0 0 0,0 1-1 0 0,0-1 1 0 0,0 1 0 0 0,0-1-1 0 0,0 0 1 0 0,4 0 0 0 0,6 0-2 0 0,-1-1 0 0 0,1-1 0 0 0,16-3 1 0 0,-14 2-1 0 0,44-10-504 0 0,64-23 0 0 0,53-29-2796 0 0,-158 58 2831 0 0,42-16-4941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2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10135 0 0,'0'0'464'0'0,"0"0"-9"0"0,0 0-223 0 0,2 0 156 0 0,-1 0-291 0 0,-1 0 0 0 0,1 0 0 0 0,-1 0-1 0 0,1 0 1 0 0,0 0 0 0 0,-1 0 0 0 0,1 0 0 0 0,-1 0 0 0 0,1 0-1 0 0,-1 0 1 0 0,1 1 0 0 0,0-1 0 0 0,-1 0 0 0 0,1 0 0 0 0,-1 0-1 0 0,1 1 1 0 0,-1-1 0 0 0,1 0 0 0 0,-1 1 0 0 0,1-1 0 0 0,-1 0-1 0 0,0 1 1 0 0,1-1 0 0 0,-1 1 0 0 0,0-1 0 0 0,1 1 0 0 0,-2 1 200 0 0,0-1 1 0 0,0 0 0 0 0,0 1 0 0 0,0-1-1 0 0,0 0 1 0 0,0 0 0 0 0,0 0-1 0 0,-1 0 1 0 0,-1 1 0 0 0,-2 2-189 0 0,-77 67-109 0 0,62-54 0 0 0,0 0 0 0 0,-33 41 0 0 0,-25 47 0 0 0,64-86 0 0 0,5-6 0 0 0,0 0 0 0 0,0 1 0 0 0,-6 17 0 0 0,12-24 0 0 0,0 0 0 0 0,1 0 0 0 0,0 0 0 0 0,0 0 0 0 0,1 0 0 0 0,0 1 0 0 0,1-1 0 0 0,-1 0 0 0 0,2 10 0 0 0,-1-15 0 0 0,0-1 0 0 0,0 1 0 0 0,0-1 0 0 0,0 0 0 0 0,0 1 0 0 0,0-1 0 0 0,1 1 0 0 0,-1-1 0 0 0,0 0 0 0 0,1 1 0 0 0,-1-1 0 0 0,1 0 0 0 0,0 1 0 0 0,-1-1 0 0 0,1 0 0 0 0,2 3 0 0 0,1 1 0 0 0,1 4 105 0 0,1-1 0 0 0,0 1 0 0 0,1-1 0 0 0,0-1 0 0 0,0 1-1 0 0,1-1 1 0 0,0 0 0 0 0,0-1 0 0 0,0 0 0 0 0,1 0 0 0 0,0 0 0 0 0,18 7 0 0 0,-12-7 96 0 0,-1-1 1 0 0,1 0 0 0 0,0-1 0 0 0,1-1 0 0 0,-1 0 0 0 0,1-1 0 0 0,30 0 0 0 0,-17-4 186 0 0,-1 0 1 0 0,56-14-1 0 0,52-25-448 0 0,-4 2 72 0 0,-126 37-35 0 0,31-5-275 0 0,-35 7-2 0 0,0-1-1 0 0,0 1 1 0 0,0 0 0 0 0,0 0 0 0 0,0 1 0 0 0,0-1 0 0 0,0 0-1 0 0,0 1 1 0 0,0-1 0 0 0,0 1 0 0 0,0-1 0 0 0,0 1 0 0 0,0 0 0 0 0,0 0-1 0 0,2 1 1 0 0,5 7-5840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2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11975 0 0,'0'0'267'0'0,"0"0"42"0"0,0 0 17 0 0,0 0-28 0 0,1-1-196 0 0,4-12 387 0 0,1 1 1 0 0,1 0 0 0 0,0 1 0 0 0,1-1 0 0 0,0 1 0 0 0,13-13 0 0 0,3-4 179 0 0,54-91 58 0 0,-19 28-14 0 0,-37 60-336 0 0,67-101-146 0 0,22-30-231 0 0,-77 115 0 0 0,32-36 0 0 0,-54 72 0 0 0,-12 11 0 0 0,1-1 0 0 0,-1 1 0 0 0,1 0 0 0 0,-1-1 0 0 0,0 1 0 0 0,1 0 0 0 0,-1 0 0 0 0,1-1 0 0 0,-1 1 0 0 0,1 0 0 0 0,0 0 0 0 0,-1 0 0 0 0,1 0 0 0 0,-1 0 0 0 0,1 0 0 0 0,-1 0 0 0 0,2 0 0 0 0,-2 0 0 0 0,1 1 0 0 0,-1-1 0 0 0,1 1 0 0 0,-1-1 0 0 0,1 1 0 0 0,-1 0 0 0 0,1-1 0 0 0,-1 1 0 0 0,0 0 0 0 0,1-1 0 0 0,-1 1 0 0 0,0 0 0 0 0,0 0 0 0 0,1-1 0 0 0,-1 1 0 0 0,0 0 0 0 0,0 0 0 0 0,0-1 0 0 0,0 1 0 0 0,0 0 0 0 0,0 1 0 0 0,-1 22 0 0 0,0-20 0 0 0,-3 40 0 0 0,0 5 0 0 0,2 83 0 0 0,3-115 0 0 0,1-1 0 0 0,1 0 0 0 0,0 0 0 0 0,1 0 0 0 0,1 0 0 0 0,0-1 0 0 0,1 0 0 0 0,1 0 0 0 0,10 17 0 0 0,-9-20 0 0 0,0 0 0 0 0,2-1 0 0 0,-1 0 0 0 0,16 14 0 0 0,47 33 0 0 0,-22-18 0 0 0,-4-7 2 0 0,-30-23-18 0 0,0 2-1 0 0,-1 0 1 0 0,15 15-1 0 0,-29-26-320 0 0,-1-1-138 0 0,0 0-33 0 0,0 0-72 0 0,0 0-285 0 0,0 0-126 0 0,0-1-847 0 0,-3-8-3280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2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13823 0 0,'0'-1'315'0'0,"0"-8"-226"0"0,0 5 23 0 0,0-1 1 0 0,0 0-1 0 0,0 0 1 0 0,1 1-1 0 0,1-8 0 0 0,-1 10-86 0 0,0 0-1 0 0,0 0 1 0 0,0 0 0 0 0,0 0-1 0 0,0 0 1 0 0,1 0-1 0 0,-1 1 1 0 0,0-1-1 0 0,1 1 1 0 0,-1-1-1 0 0,1 1 1 0 0,0-1-1 0 0,-1 1 1 0 0,1 0-1 0 0,0 0 1 0 0,3-2-1 0 0,14-7-25 0 0,30-11 0 0 0,-39 20 71 0 0,-8 2 3 0 0,-1 0 0 0 0,1 0 0 0 0,-1 0 0 0 0,1 0 0 0 0,-1 0 0 0 0,0 1-1 0 0,1-1 1 0 0,-1 0 0 0 0,0 1 0 0 0,0-1 0 0 0,1 3 0 0 0,13 21 943 0 0,-9-14-536 0 0,-3-4-251 0 0,2 0 1 0 0,-1 0-1 0 0,1-1 0 0 0,0 1 0 0 0,0-1 0 0 0,8 6 0 0 0,-11-10-229 0 0,0-1 0 0 0,0 1 0 0 0,0-1 0 0 0,0 0 0 0 0,0 1 0 0 0,0-1 0 0 0,1 0-1 0 0,-1 0 1 0 0,0-1 0 0 0,1 1 0 0 0,-1 0 0 0 0,1-1 0 0 0,-1 1 0 0 0,1-1-1 0 0,-1 0 1 0 0,1 0 0 0 0,-1 0 0 0 0,1 0 0 0 0,-1 0 0 0 0,1-1 0 0 0,-1 1-1 0 0,1-1 1 0 0,4-1 0 0 0,6-5-364 0 0,1-1-1 0 0,-1-1 0 0 0,0 0 0 0 0,-1 0 1 0 0,0-1-1 0 0,14-16 0 0 0,-10 11-838 0 0,13-13-4594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2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15663 0 0,'0'0'356'0'0,"0"0"50"0"0,0 0 20 0 0,0 0-42 0 0,1 2-250 0 0,2 4-132 0 0,0 0 1 0 0,0 1-1 0 0,0 0 1 0 0,-1-1-1 0 0,0 1 1 0 0,1 12 0 0 0,3 45-6 0 0,-5-44 2 0 0,0 9 1 0 0,0 0 0 0 0,-2-1 0 0 0,-8 50 0 0 0,5-59 0 0 0,-1 1 0 0 0,-1-1 0 0 0,0 0 0 0 0,-2-1 0 0 0,0 1 0 0 0,-12 20 0 0 0,8-19-133 0 0,11-19-564 0 0,1-1-262 0 0,0-1-53 0 0,-2-7-11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5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151 218 13823 0 0,'0'0'315'0'0,"0"0"45"0"0,0 0 21 0 0,0 0-49 0 0,0 0-149 0 0,0 0 194 0 0,0 0 110 0 0,0 0 22 0 0,0 0-66 0 0,0 0-222 0 0,0 0 166 0 0,2-1 101 0 0,20-3 985 0 0,34-12 0 0 0,59-31-1254 0 0,-108 43-219 0 0,1-1 0 0 0,-1 1 0 0 0,0-2 0 0 0,7-5 0 0 0,1-2 0 0 0,-12 11 0 0 0,0-1 0 0 0,0 0 0 0 0,-1 0 0 0 0,1-1 0 0 0,-1 1 0 0 0,1 0 0 0 0,2-7 0 0 0,-4 8 0 0 0,0 1-15 0 0,0 0 0 0 0,-1-1 0 0 0,1 1-1 0 0,0 0 1 0 0,0-1 0 0 0,-1 1 0 0 0,1-1 0 0 0,-1 1 0 0 0,0-1-1 0 0,1 0 1 0 0,-1 1 0 0 0,0-1 0 0 0,0 1 0 0 0,0-1 0 0 0,0 0-1 0 0,0 1 1 0 0,0-1 0 0 0,-1-2 0 0 0,1 3-98 0 0,-1-1-362 0 0,-6-14-625 0 0,-2-1 1084 0 0,9 17 16 0 0,0-1 0 0 0,-1 1 0 0 0,1-1 0 0 0,0 1 0 0 0,-1-1 0 0 0,1 1 0 0 0,-1-1 0 0 0,1 1 0 0 0,-1 0 0 0 0,1-1 0 0 0,-1 1 0 0 0,1 0 0 0 0,-1 0 0 0 0,0-1 0 0 0,1 1 0 0 0,-1 0 0 0 0,1 0 0 0 0,-1 0 0 0 0,1 0 0 0 0,-1 0 0 0 0,0-1 0 0 0,1 1 0 0 0,-1 0 0 0 0,0 1 0 0 0,1-1 0 0 0,-1 0 0 0 0,1 0 0 0 0,-1 0 0 0 0,0 0 0 0 0,1 0 0 0 0,-1 0 0 0 0,1 1 0 0 0,-1-1 0 0 0,1 0 0 0 0,-2 1 0 0 0,1 0 0 0 0,-9 4 0 0 0,0 2 0 0 0,0-1 0 0 0,0 1 0 0 0,1 1 0 0 0,0-1 0 0 0,-11 13 0 0 0,9-9 0 0 0,-44 42 0 0 0,-58 72 0 0 0,91-97 0 0 0,0 0 0 0 0,2 2 0 0 0,2 1 0 0 0,-21 45 0 0 0,35-67 0 0 0,1 0 0 0 0,0 0 0 0 0,0 0 0 0 0,-2 18 0 0 0,5-24 0 0 0,0-1 0 0 0,0 1 0 0 0,0-1 0 0 0,0 1 0 0 0,0-1 0 0 0,1 1 0 0 0,-1-1 0 0 0,1 0 0 0 0,-1 1 0 0 0,1-1 0 0 0,0 1 0 0 0,0-1 0 0 0,0 0 0 0 0,0 0 0 0 0,0 1 0 0 0,1-1 0 0 0,-1 0 0 0 0,1 0 0 0 0,-1 0 0 0 0,1-1 0 0 0,0 1 0 0 0,0 0 0 0 0,3 2 0 0 0,3 1 24 0 0,1 0-1 0 0,0 0 1 0 0,0-1 0 0 0,0-1-1 0 0,1 1 1 0 0,-1-1-1 0 0,1-1 1 0 0,0 0 0 0 0,0 0-1 0 0,0-1 1 0 0,0 0-1 0 0,0-1 1 0 0,0 0 0 0 0,0-1-1 0 0,0 1 1 0 0,19-6 0 0 0,11 0 915 0 0,-27 5-718 0 0,-1-1 0 0 0,21-5 0 0 0,-29 6-823 0 0,1-1 0 0 0,0 0 0 0 0,-1 0 0 0 0,0 0 0 0 0,1-1 0 0 0,3-3 0 0 0,6-4-932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2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24 204 13823 0 0,'0'0'315'0'0,"0"0"45"0"0,-9 4 465 0 0,2-1-813 0 0,7-3-12 0 0,-1 0 0 0 0,1 0 0 0 0,0 0 0 0 0,0 0 0 0 0,-1 0 0 0 0,1 0 0 0 0,0 0 0 0 0,0 0 0 0 0,-1 0 0 0 0,1 0 0 0 0,0 0 0 0 0,0 0 0 0 0,-1 0 0 0 0,1 0 0 0 0,0 0 0 0 0,0 0 0 0 0,-1 0 0 0 0,1 0 0 0 0,0-1 0 0 0,0 1 0 0 0,-1 0 0 0 0,1 0 0 0 0,0 0 0 0 0,0 0 0 0 0,0 0 0 0 0,-1-1 0 0 0,1 1 0 0 0,0 0 0 0 0,0-2 30 0 0,-1 0-1 0 0,1 1 0 0 0,0-1 1 0 0,0 0-1 0 0,0 0 1 0 0,1 0-1 0 0,-1 1 0 0 0,0-1 1 0 0,1 0-1 0 0,-1 1 1 0 0,1-1-1 0 0,-1 0 0 0 0,1 1 1 0 0,0-1-1 0 0,0 1 1 0 0,0-1-1 0 0,0 1 0 0 0,0-1 1 0 0,2-2-1 0 0,2-2 253 0 0,1-1-1 0 0,11-11 0 0 0,-2 7 157 0 0,0 1 0 0 0,1 0 1 0 0,23-10-1 0 0,2-2 369 0 0,-21 11-514 0 0,1 1 1 0 0,0 1-1 0 0,1 1 0 0 0,0 0 0 0 0,0 2 1 0 0,23-4-1 0 0,-27 8-283 0 0,0-1 0 0 0,1 2 0 0 0,-1 1 0 0 0,0 0 1 0 0,1 1-1 0 0,-1 1 0 0 0,0 1 0 0 0,20 5 0 0 0,-35-7-10 0 0,0 0 0 0 0,1 1 0 0 0,-1-1 0 0 0,0 0 0 0 0,0 1 0 0 0,6 4 0 0 0,-2 3 0 0 0,-7-6-44 0 0,0-1 0 0 0,0 0 0 0 0,0 1-1 0 0,0-1 1 0 0,0 0 0 0 0,0 1 0 0 0,-1-1-1 0 0,1 0 1 0 0,-1 0 0 0 0,1 1 0 0 0,-1-1 0 0 0,0 0-1 0 0,0 0 1 0 0,0 0 0 0 0,0 0 0 0 0,0 0-1 0 0,-3 2 1 0 0,0 3-213 0 0,-2 0-1 0 0,1-1 0 0 0,-10 9 1 0 0,-3 0 223 0 0,-1-2 0 0 0,-1 0 1 0 0,1-1-1 0 0,-41 16 1 0 0,17-7 35 0 0,-117 52-932 0 0,159-73 875 0 0,0 0 0 0 0,1 0 0 0 0,-1 1 1 0 0,0-1-1 0 0,0 1 0 0 0,1-1 0 0 0,-1 0 1 0 0,1 1-1 0 0,-1-1 0 0 0,0 1 0 0 0,1 0 0 0 0,-1-1 1 0 0,1 1-1 0 0,-1 0 0 0 0,-4 5-225 0 0,-1 3 264 0 0,5-8 16 0 0,1-1 0 0 0,0 0 0 0 0,0 1 0 0 0,-1-1 0 0 0,1 1 0 0 0,0-1 0 0 0,0 1 0 0 0,0-1 0 0 0,0 1 0 0 0,0-1 0 0 0,0 1 0 0 0,-1-1 0 0 0,1 1 0 0 0,0-1 0 0 0,0 1 0 0 0,0-1 0 0 0,1 1 0 0 0,-1-1 0 0 0,0 2 0 0 0,1 0 0 0 0,0-1 0 0 0,0 1 0 0 0,1 0 0 0 0,-1-1 0 0 0,1 1 0 0 0,-1-1 0 0 0,1 0 0 0 0,-1 1 0 0 0,1-1 0 0 0,0 0 0 0 0,-1 0 0 0 0,1 0 0 0 0,0 0 0 0 0,0 0 0 0 0,0 0 0 0 0,0-1 0 0 0,2 2 0 0 0,2-1 0 0 0,-1 0 0 0 0,0 0 0 0 0,0 0 0 0 0,1 0 0 0 0,-1-1 0 0 0,6 0 0 0 0,2-2 33 0 0,-1 0-1 0 0,0-1 0 0 0,13-4 1 0 0,19-5 239 0 0,-4 3 684 0 0,-13 3-629 0 0,46-5-1 0 0,-65 10-321 0 0,-1 1 0 0 0,1 0 0 0 0,0 1 0 0 0,-1-1-1 0 0,1 1 1 0 0,0 1 0 0 0,-1 0 0 0 0,1 0 0 0 0,-1 0-1 0 0,12 6 1 0 0,-14-5 145 0 0,-1-1 1 0 0,1 2-1 0 0,-1-1 0 0 0,0 0 0 0 0,0 1 0 0 0,0 0 0 0 0,0-1 0 0 0,-1 2 1 0 0,1-1-1 0 0,-1 0 0 0 0,4 8 0 0 0,-3-4-110 0 0,-1-1 0 0 0,0 0 1 0 0,-1 1-1 0 0,1 0 0 0 0,-1 0 0 0 0,-1 0 0 0 0,1 10 0 0 0,-1-7-52 0 0,-1 0 0 0 0,0 0 0 0 0,-1 0-1 0 0,0 0 1 0 0,0-1 0 0 0,-2 1 0 0 0,1 0-1 0 0,-1-1 1 0 0,-1 0 0 0 0,0 1-1 0 0,-10 17 1 0 0,11-24 12 0 0,0 0 0 0 0,0 0 0 0 0,-1 0 0 0 0,0 0 0 0 0,0-1 0 0 0,0 1 0 0 0,0-1 0 0 0,0 0 0 0 0,-10 5 0 0 0,-4 1 0 0 0,-24 8 0 0 0,22-10 0 0 0,-23 9 0 0 0,7-2 0 0 0,0 0 0 0 0,-48 29 0 0 0,78-39-67 0 0,-1 0 0 0 0,0 0 1 0 0,0-1-1 0 0,0 0 0 0 0,-12 4 0 0 0,18-7-408 0 0,-1 0-216 0 0,2 0 647 0 0,0 0 0 0 0,0 0 1 0 0,-1 0-1 0 0,1 0 1 0 0,0 0-1 0 0,0 0 0 0 0,0 0 1 0 0,-1 0-1 0 0,1 0 0 0 0,0 0 1 0 0,0-1-1 0 0,0 1 1 0 0,-1 0-1 0 0,1 0 0 0 0,0 0 1 0 0,0 0-1 0 0,0 0 0 0 0,0 0 1 0 0,-1 0-1 0 0,1 0 1 0 0,0-1-1 0 0,0 1 0 0 0,0 0 1 0 0,0 0-1 0 0,0 0 0 0 0,0 0 1 0 0,-1 0-1 0 0,1-1 0 0 0,0 1 1 0 0,0 0-1 0 0,8-17-5494 0 0,-4 9-76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3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16 10135 0 0,'0'0'231'0'0,"0"0"29"0"0,0 0 19 0 0,-2 0-41 0 0,-6-5-187 0 0,5 4-44 0 0,0-1 0 0 0,0 1-1 0 0,-1-1 1 0 0,1 1 0 0 0,0 0 0 0 0,-1 1 0 0 0,1-1-1 0 0,-1 0 1 0 0,1 1 0 0 0,-6 0 0 0 0,7 0 280 0 0,-1 0 1 0 0,1 0-1 0 0,0 0 1 0 0,-1 0-1 0 0,1 1 1 0 0,0-1 0 0 0,0 1-1 0 0,-1 0 1 0 0,1 0-1 0 0,0 0 1 0 0,-3 1-1 0 0,4-1 156 0 0,-1 0-294 0 0,-47 41-129 0 0,20-15-24 0 0,-112 89 4 0 0,120-96 0 0 0,1 1 0 0 0,-21 28 0 0 0,7-8 0 0 0,27-33 124 0 0,1 0 0 0 0,0 0-1 0 0,0 0 1 0 0,1 1-1 0 0,0 0 1 0 0,-6 14 0 0 0,10-20-88 0 0,0-1 0 0 0,0 1 1 0 0,1 0-1 0 0,-1 0 0 0 0,1-1 1 0 0,-1 1-1 0 0,1 0 0 0 0,0 0 1 0 0,0 0-1 0 0,0 0 0 0 0,0-1 1 0 0,1 1-1 0 0,-1 0 0 0 0,1 0 1 0 0,0 0-1 0 0,-1-1 0 0 0,1 1 1 0 0,0 0-1 0 0,1-1 0 0 0,-1 1 1 0 0,0-1-1 0 0,1 1 0 0 0,0-1 1 0 0,-1 0-1 0 0,1 0 0 0 0,0 1 1 0 0,3 1-1 0 0,2 1 52 0 0,0 0 0 0 0,0-1 1 0 0,0 0-1 0 0,0 0 0 0 0,1 0 0 0 0,0-1 1 0 0,-1-1-1 0 0,1 1 0 0 0,0-1 0 0 0,0 0 1 0 0,1-1-1 0 0,12 1 0 0 0,1-1 179 0 0,-1-2-1 0 0,1 0 1 0 0,36-7-1 0 0,-19-1-228 0 0,56-21 0 0 0,-10 2-990 0 0,-61 24-204 0 0,-22 4-64 0 0,-2 0-253 0 0,0 0-51 0 0,0 0-11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3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26 13823 0 0,'0'0'315'0'0,"0"0"45"0"0,0 0 21 0 0,0-1-49 0 0,2-5-220 0 0,-1 4-1 0 0,-1 1-85 0 0,0 0 1 0 0,0 1 0 0 0,0-1 0 0 0,0 0 0 0 0,0 1 0 0 0,1-1 0 0 0,-1 1 0 0 0,0-1 0 0 0,0 0 0 0 0,1 1 0 0 0,-1-1 0 0 0,0 1 0 0 0,1-1 0 0 0,-1 0 0 0 0,0 1 0 0 0,1-1 0 0 0,-1 1 0 0 0,1-1 0 0 0,-1 1 0 0 0,2-1 0 0 0,0-1 1332 0 0,-2 2-1358 0 0,1 0-1 0 0,-1 0 0 0 0,0 0 0 0 0,0 0 1 0 0,1-1-1 0 0,-1 1 0 0 0,0 0 0 0 0,0 0 1 0 0,1 0-1 0 0,-1 0 0 0 0,0 0 0 0 0,0 0 1 0 0,1 0-1 0 0,-1 0 0 0 0,0 0 1 0 0,0 0-1 0 0,1 0 0 0 0,-1 0 0 0 0,0 0 1 0 0,0 0-1 0 0,1 0 0 0 0,-1 0 0 0 0,0 0 1 0 0,1 0-1 0 0,-1 0 0 0 0,0 0 0 0 0,0 0 1 0 0,1 0-1 0 0,-1 0 0 0 0,0 1 1 0 0,0-1-1 0 0,0 0 0 0 0,1 0 0 0 0,-1 0 1 0 0,0 0-1 0 0,0 1 0 0 0,0-1 0 0 0,1 0 1 0 0,-1 0-1 0 0,0 1 0 0 0,0-1 0 0 0,0 0 1 0 0,0 0-1 0 0,0 0 0 0 0,1 1 1 0 0,-1-1-1 0 0,0 0 0 0 0,0 1 0 0 0,0-1 1 0 0,0 0-1 0 0,0 0 0 0 0,0 1 0 0 0,0-1 1 0 0,0 0-1 0 0,0 0 0 0 0,0 1 0 0 0,0-1 1 0 0,0 0-1 0 0,0 1 0 0 0,0 6 40 0 0,-1-1-1 0 0,1 1 0 0 0,-1-1 1 0 0,0 1-1 0 0,0-1 0 0 0,-3 8 1 0 0,1-2 127 0 0,-5 13 244 0 0,0 0-1 0 0,-2 0 1 0 0,-22 39 0 0 0,16-33-430 0 0,-16 44 0 0 0,20-42 19 0 0,-15 50 0 0 0,24-73-461 0 0,0 0 0 0 0,-8 17-1 0 0,11-26-186 0 0,0-1-572 0 0,0 0-253 0 0,0 0-51 0 0,0 0-79 0 0,0 0-286 0 0,-2-9-2170 0 0,4-1 2011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3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20 267 8287 0 0,'0'0'191'0'0,"0"0"26"0"0,-1 2 9 0 0,-2 4-140 0 0,0 1-57 0 0,0 0 0 0 0,1 0 0 0 0,0 0 0 0 0,-2 7-1 0 0,3-5 116 0 0,0-7 598 0 0,1-2 234 0 0,0 0 42 0 0,0 0-63 0 0,0 0-290 0 0,0 0-121 0 0,0 0-28 0 0,18-15 1020 0 0,-5 4-708 0 0,25-15 1 0 0,4-4 74 0 0,148-124-287 0 0,-168 138-616 0 0,0 1 0 0 0,30-16 0 0 0,-43 26 0 0 0,1 1 0 0 0,0 0 0 0 0,0 0 0 0 0,0 1 0 0 0,0 0 0 0 0,1 1 0 0 0,-1 0 0 0 0,18-1 0 0 0,-26 3 0 0 0,0 0 0 0 0,0 0 0 0 0,0 0 0 0 0,0 0 0 0 0,0 0 0 0 0,0 1 0 0 0,0-1 0 0 0,0 1 0 0 0,0-1 0 0 0,0 1 0 0 0,-1 0 0 0 0,1 0 0 0 0,0-1 0 0 0,0 1 0 0 0,-1 1 0 0 0,1-1 0 0 0,0 0 0 0 0,-1 0 0 0 0,1 1 0 0 0,-1-1 0 0 0,1 0 0 0 0,1 4 0 0 0,-1-2 0 0 0,-1 0 0 0 0,0 1 0 0 0,0-1 0 0 0,0 0 0 0 0,0 1 0 0 0,-1-1 0 0 0,1 1 0 0 0,-1-1 0 0 0,0 1 0 0 0,0-1 0 0 0,0 1 0 0 0,-1 4 0 0 0,-2 7 5 0 0,0-2 0 0 0,0 1 0 0 0,-1 0 0 0 0,-1-1 0 0 0,-12 26 0 0 0,-41 59-345 0 0,53-90 249 0 0,-17 22-640 0 0,-40 45 1 0 0,40-51 600 0 0,12-12-30 0 0,-1-1 0 0 0,0 0 0 0 0,-1-1 0 0 0,0 0 0 0 0,-1-1 0 0 0,0 0 0 0 0,0-1 0 0 0,-24 10 0 0 0,54-35-2722 0 0,-11 13 2920 0 0,-1-1 1 0 0,1 1 0 0 0,13-6-1 0 0,7-1-563 0 0,0 0 1 0 0,39-24-1 0 0,-58 31 665 0 0,0 1 0 0 0,1 0 0 0 0,-1 0 0 0 0,1 1 0 0 0,-1 0 0 0 0,1 0 0 0 0,0 1 0 0 0,0 0 0 0 0,0 0 0 0 0,-1 1 0 0 0,1 0 1 0 0,0 1-1 0 0,0-1 0 0 0,0 2 0 0 0,0-1 0 0 0,0 1 0 0 0,14 5 0 0 0,-13-3-28 0 0,0 1-1 0 0,-1 0 1 0 0,0 1 0 0 0,0 0 0 0 0,0 0-1 0 0,0 0 1 0 0,-1 1 0 0 0,0 0 0 0 0,8 12-1 0 0,-14-17-70 0 0,0 0 0 0 0,0 1 0 0 0,0-1 0 0 0,-1 1 0 0 0,1-1 0 0 0,0 1 0 0 0,-1-1 0 0 0,0 1 0 0 0,0-1 0 0 0,0 1 0 0 0,0-1 0 0 0,0 1 0 0 0,0 0 0 0 0,-1-1 0 0 0,1 1 0 0 0,-1-1 0 0 0,0 0 0 0 0,1 1 0 0 0,-1-1-1 0 0,0 1 1 0 0,-1-1 0 0 0,1 0 0 0 0,0 0 0 0 0,-3 3 0 0 0,-2 4 164 0 0,0-1 0 0 0,-1 0 0 0 0,0 0-1 0 0,-12 11 1 0 0,-21 15-703 0 0,-75 50 0 0 0,86-67 249 0 0,-1 0 0 0 0,0-2 0 0 0,-56 20 0 0 0,71-31 186 0 0,0 0 0 0 0,0 0 0 0 0,0-1-1 0 0,0-1 1 0 0,0-1 0 0 0,-31 0 0 0 0,43-2 28 0 0,1 1 0 0 0,-1 0 0 0 0,1-1 0 0 0,-1 1 0 0 0,1-1 0 0 0,-1 0 0 0 0,1 0 0 0 0,0 0 1 0 0,-1 0-1 0 0,1 0 0 0 0,0-1 0 0 0,0 1 0 0 0,0-1 0 0 0,0 1 0 0 0,0-1 0 0 0,0 0 0 0 0,0 0 0 0 0,1 0 1 0 0,-1 0-1 0 0,1 0 0 0 0,-1 0 0 0 0,1 0 0 0 0,0 0 0 0 0,0 0 0 0 0,0-1 0 0 0,0 1 0 0 0,0-1 0 0 0,0 1 1 0 0,1-1-1 0 0,-1 1 0 0 0,1-1 0 0 0,0 1 0 0 0,-1-1 0 0 0,1 1 0 0 0,0-1 0 0 0,1 1 0 0 0,-1-1 0 0 0,0 1 1 0 0,1-1-1 0 0,0 1 0 0 0,-1-1 0 0 0,1 1 0 0 0,0 0 0 0 0,0-1 0 0 0,2-1 0 0 0,-3 2-25 0 0,1 1 0 0 0,-1-1 0 0 0,1 1 0 0 0,0-1 0 0 0,0 1 0 0 0,0 0 0 0 0,0-1 0 0 0,0 1 0 0 0,0 0 0 0 0,0 0 0 0 0,0 0 0 0 0,1 0 0 0 0,-1 0 0 0 0,0 0 0 0 0,1 0 0 0 0,-1 0 0 0 0,0 1 0 0 0,1-1 0 0 0,-1 0 0 0 0,1 1 0 0 0,-1-1 0 0 0,1 1 0 0 0,3-1 0 0 0,-2 1-452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3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0 794 10135 0 0,'0'0'231'0'0,"0"0"29"0"0,0 0 19 0 0,0 0 37 0 0,0 0 125 0 0,0 0 58 0 0,0 0 11 0 0,0 0 2 0 0,0 0 0 0 0,0 0 0 0 0,1-1 0 0 0,2-3-332 0 0,-1 1 0 0 0,0 0 0 0 0,0 0 0 0 0,0-1 0 0 0,-1 1 0 0 0,1-1 0 0 0,1-5 0 0 0,6-13 428 0 0,191-314 227 0 0,24 15 986 0 0,-211 303-1825 0 0,-3 4-16 0 0,0 0 0 0 0,20-20 0 0 0,-28 33-317 0 0,-2 1-138 0 0,0 0-33 0 0,0 0 66 0 0,0 2 292 0 0,-1-2 160 0 0,1 1 0 0 0,0 0-1 0 0,0-1 1 0 0,0 1 0 0 0,0-1-1 0 0,0 1 1 0 0,0 0 0 0 0,0-1-1 0 0,0 1 1 0 0,0-1 0 0 0,0 1-1 0 0,0 0 1 0 0,1-1 0 0 0,-1 1-1 0 0,0-1 1 0 0,0 1 0 0 0,1-1-1 0 0,-1 1 1 0 0,0-1 0 0 0,1 1 0 0 0,-1-1-1 0 0,0 1 1 0 0,1-1 0 0 0,-1 1-1 0 0,1-1 1 0 0,-1 1 0 0 0,0-1-1 0 0,1 0 1 0 0,-1 1 0 0 0,2-1-1 0 0,-1 1 77 0 0,25 20 1439 0 0,-20-17-1519 0 0,-1 0 0 0 0,0 0 0 0 0,0 1 0 0 0,0-1 0 0 0,0 1 0 0 0,-1 0 0 0 0,0 0 0 0 0,0 1-1 0 0,0-1 1 0 0,3 8 0 0 0,22 59-6 0 0,27 109 0 0 0,-31-95 0 0 0,17 71-28 0 0,33 97 2088 0 0,-73-247-2058 0 0,1 0 1 0 0,0-1-1 0 0,1 1 0 0 0,0-1 0 0 0,0 0 0 0 0,0 0 0 0 0,8 9 1 0 0,-11-14-3 0 0,0 0 0 0 0,0 0-1 0 0,1 0 1 0 0,-1 0 0 0 0,0 0 0 0 0,1 0 0 0 0,-1 0 0 0 0,0-1 0 0 0,1 1 0 0 0,-1 0 0 0 0,1-1 0 0 0,0 1 0 0 0,-1-1 0 0 0,1 0 0 0 0,-1 1 0 0 0,1-1 0 0 0,0 0 0 0 0,-1 0 0 0 0,1 0 0 0 0,-1 0 0 0 0,1 0 0 0 0,0 0 0 0 0,-1-1 0 0 0,1 1 0 0 0,-1-1 0 0 0,1 1 0 0 0,0-1 0 0 0,-1 1-1 0 0,0-1 1 0 0,1 0 0 0 0,-1 0 0 0 0,1 1 0 0 0,-1-1 0 0 0,0 0 0 0 0,0 0 0 0 0,1-1 0 0 0,-1 1 0 0 0,2-2 0 0 0,3-4-234 0 0,-1 0 0 0 0,0 0 0 0 0,0 0 1 0 0,0 0-1 0 0,-1-1 0 0 0,7-14 0 0 0,-5 4-1049 0 0,9-33 1 0 0,-6 6-252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3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15663 0 0,'0'0'696'0'0,"0"0"136"0"0,0 0-664 0 0,0 0-168 0 0,0 0 0 0 0,11-1 0 0 0,5-3 448 0 0,4-3 48 0 0,3-7 16 0 0,12 0 0 0 0,11-4-824 0 0,5-3-160 0 0,4-6-32 0 0,6-1-8 0 0,2-2 0 0 0,1-2 0 0 0,0-2 0 0 0,-2-3 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5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18 130 8287 0 0,'0'0'191'0'0,"0"0"26"0"0,0 0 9 0 0,0 0 42 0 0,0 0 158 0 0,-2 2 72 0 0,-12 16 744 0 0,12-17-500 0 0,2-1 228 0 0,0 0 44 0 0,0 0-129 0 0,3 1-581 0 0,9 2-271 0 0,-9-3-33 0 0,0 1 0 0 0,0 0 0 0 0,0-1 0 0 0,0 1 0 0 0,0-1 0 0 0,0 0 0 0 0,0 0 0 0 0,5-1 0 0 0,-4 1 0 0 0,-1-1 0 0 0,0 1 0 0 0,1 0 0 0 0,-1 0 0 0 0,0 0 0 0 0,1 1 0 0 0,5 1 0 0 0,9-1 81 0 0,0 1 0 0 0,0-2 0 0 0,0-1 0 0 0,0 0 0 0 0,-1-1 0 0 0,26-6 0 0 0,102-36 773 0 0,-134 40-811 0 0,14-4 33 0 0,0 2 0 0 0,0 0 0 0 0,1 2 0 0 0,-1 1 0 0 0,1 1 0 0 0,0 1 0 0 0,48 4 0 0 0,-61 0-76 0 0,-1 0 0 0 0,1 0 0 0 0,-1 1 0 0 0,17 8 0 0 0,-12-4 0 0 0,24 5 0 0 0,-23-8 0 0 0,-9-2 0 0 0,1 0 0 0 0,-1-1 0 0 0,1 0 0 0 0,0-1 0 0 0,17 1 0 0 0,-18-3 72 0 0,-1 0 0 0 0,0 0 0 0 0,1-1 0 0 0,-1 0-1 0 0,0 0 1 0 0,0-1 0 0 0,10-5 0 0 0,2-2 351 0 0,27-20 0 0 0,-45 28-404 0 0,27-16 518 0 0,-18 12-434 0 0,-1-1 0 0 0,1 0-1 0 0,-1-1 1 0 0,17-17 0 0 0,-25 23 385 0 0,-2 2 21 0 0,0 0-66 0 0,0 3-294 0 0,0 3-146 0 0,-1 0-1 0 0,1 0 1 0 0,-1-1-1 0 0,0 1 1 0 0,0 0-1 0 0,-4 10 1 0 0,-2-1-4 0 0,-1 0 1 0 0,-11 18-1 0 0,13-24-63 0 0,5-7-273 0 0,1-2-138 0 0,0-2-33 0 0,-1-1 306 0 0,0 0-1 0 0,1-1 1 0 0,0 1 0 0 0,-1 0-1 0 0,1-1 1 0 0,0 1 0 0 0,1 0-1 0 0,-1 0 1 0 0,1-1 0 0 0,-1 1-1 0 0,1 0 1 0 0,0 0-1 0 0,2-4 1 0 0,2-5-2456 0 0,14-23 0 0 0,1 2-2505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5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21 162 8287 0 0,'0'0'382'0'0,"0"0"-8"0"0,0 0-102 0 0,0 0 463 0 0,-2 0 234 0 0,1 0-701 0 0,1 1-187 0 0,-1-1 0 0 0,1 0-1 0 0,-1 0 1 0 0,1 0-1 0 0,-1 0 1 0 0,1 0 0 0 0,-1 0-1 0 0,1 0 1 0 0,-1 1-1 0 0,1-1 1 0 0,-1 0 0 0 0,1 1-1 0 0,-1-1 1 0 0,1 0-1 0 0,0 0 1 0 0,-1 1 0 0 0,1-1-1 0 0,-1 1 1 0 0,1-1 0 0 0,0 0-1 0 0,-1 1 1 0 0,1-1-1 0 0,-1 1 1 0 0,-4 10 27 0 0,4-11-99 0 0,1 0 0 0 0,0 0 0 0 0,0 0 0 0 0,0 1-1 0 0,0-1 1 0 0,0 0 0 0 0,0 0 0 0 0,0 0 0 0 0,0 0 0 0 0,0 0 0 0 0,0 0 0 0 0,0 0 0 0 0,0 1 0 0 0,0-1-1 0 0,0 0 1 0 0,-1 0 0 0 0,1 0 0 0 0,0 0 0 0 0,0 0 0 0 0,0 0 0 0 0,0 1 0 0 0,0-1 0 0 0,0 0 0 0 0,1 0-1 0 0,-1 0 1 0 0,0 0 0 0 0,0 0 0 0 0,0 0 0 0 0,0 1 0 0 0,0-1 0 0 0,0 0 0 0 0,0 0 0 0 0,0 0 0 0 0,0 0-1 0 0,0 0 1 0 0,0 0 0 0 0,0 0 0 0 0,0 0 0 0 0,0 1 0 0 0,1-1 0 0 0,-1 0 0 0 0,0 0 0 0 0,2 3 136 0 0,1 0-1 0 0,0 0 1 0 0,0 0 0 0 0,0-1 0 0 0,0 1 0 0 0,1-1 0 0 0,-1 0 0 0 0,1 0 0 0 0,4 2 0 0 0,13 3 27 0 0,-15-7-159 0 0,0 0 39 0 0,8 1 247 0 0,0 0-1 0 0,-1-1 0 0 0,1 0 0 0 0,0-1 1 0 0,0-1-1 0 0,24-6 0 0 0,81-30-519 0 0,-56 16 402 0 0,-14 6 799 0 0,99-19 0 0 0,-107 29-966 0 0,6-2-13 0 0,52-1 0 0 0,174-13-1 0 0,-266 21 0 0 0,39-6-134 0 0,0-2 1 0 0,71-24-1 0 0,-89 29-1361 0 0,-26 4 983 0 0,1 1 0 0 0,8 1-989 0 0,-9-1-3958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5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206 115 8287 0 0,'-2'2'191'0'0,"0"-1"-169"0"0,0 1 1 0 0,0 0-1 0 0,0-1 1 0 0,0 0-1 0 0,-1 1 0 0 0,1-1 1 0 0,-1 0-1 0 0,1 0 1 0 0,-1 0-1 0 0,-4 0 0 0 0,-31 4 280 0 0,6-1-177 0 0,17-2 657 0 0,0 2 0 0 0,0 0-1 0 0,0 1 1 0 0,-20 9-1 0 0,33-13 239 0 0,2-1-133 0 0,-1 1-583 0 0,-5 4-196 0 0,6-5-102 0 0,0 0 0 0 0,0 0 0 0 0,0 0 0 0 0,0 0 0 0 0,0 0 0 0 0,0 0 0 0 0,0 0 0 0 0,1 0 0 0 0,-1 0 0 0 0,0 0 0 0 0,0 0 0 0 0,0 0 0 0 0,0 0 0 0 0,0 0 0 0 0,0 0 0 0 0,0 0 0 0 0,0 0 0 0 0,0 0 0 0 0,0 0 0 0 0,0 0 0 0 0,0 0-1 0 0,0 0 1 0 0,0 0 0 0 0,0 0 0 0 0,0 0 0 0 0,0 1 0 0 0,0-1 0 0 0,0 0 0 0 0,0 0 0 0 0,0 0 0 0 0,0 0 0 0 0,1 0 0 0 0,-1 0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0,0 0 0 0 0,0 0 0 0 0,6 2 187 0 0,0 0 1 0 0,0 0 0 0 0,0-1 0 0 0,1 0 0 0 0,-1 0 0 0 0,0-1 0 0 0,1 0 0 0 0,-1 0-1 0 0,8-1 1 0 0,62-10 922 0 0,237-57-495 0 0,110-18 297 0 0,-359 77-639 0 0,1 2 1 0 0,-1 3-1 0 0,84 5 0 0 0,-143-1-275 0 0,120 14-122 0 0,-98-10-647 0 0,0 2 1 0 0,41 14-1 0 0,-38-12-269 0 0,-23-7 226 0 0,1 1-1 0 0,13 5 0 0 0,-6-1-211 0 0,-2-2-4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4:0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86 8287 0 0,'0'0'191'0'0,"0"0"26"0"0,0 0 9 0 0,0 0 42 0 0,-19 7 2702 0 0,15-7-2703 0 0,4 0-144 0 0,-1-1 0 0 0,1 1 0 0 0,-1 0 0 0 0,1 0 0 0 0,-1 0 1 0 0,1 0-1 0 0,-1 0 0 0 0,0 0 0 0 0,1 0 0 0 0,-1 0 0 0 0,1 0 0 0 0,-1 0 0 0 0,1 1 1 0 0,-1-1-1 0 0,1 0 0 0 0,-1 0 0 0 0,1 0 0 0 0,-1 1 0 0 0,-2 1-32 0 0,0 0-1 0 0,1 0 1 0 0,0 0-1 0 0,-1 1 1 0 0,1-1 0 0 0,-4 6-1 0 0,5-7 281 0 0,1-1 117 0 0,0 0 21 0 0,0 0-66 0 0,46-20-278 0 0,-8-3-165 0 0,25-13 0 0 0,-51 31 0 0 0,1 0 0 0 0,24-4 0 0 0,-5 3 0 0 0,58-3 0 0 0,-79 9 0 0 0,24-2 0 0 0,40 3 0 0 0,-65 0 0 0 0,-1 2 0 0 0,1 3 0 0 0,-7-3 0 0 0,12 13 0 0 0,-9-7 0 0 0,-3-1 72 0 0,0-3 481 0 0,9 7 790 0 0,-10-10-1664 0 0,-2-1 216 0 0,0 1 0 0 0,0 0 0 0 0,1-1 0 0 0,-1 1-1 0 0,0 0 1 0 0,0-1 0 0 0,0 1 0 0 0,-1 0 0 0 0,1-1 0 0 0,-1 3 0 0 0,0 0 261 0 0,0-1-1 0 0,-1 1 1 0 0,0 0 0 0 0,0 0-1 0 0,0-1 1 0 0,0 1 0 0 0,-1-1-1 0 0,1 1 1 0 0,-5 3 0 0 0,-31 26-175 0 0,5-6 38 0 0,-30 44-19 0 0,61-68 0 0 0,-3 11 0 0 0,4-10 0 0 0,-3 6 0 0 0,-3-3 0 0 0,-4-2 0 0 0,0 3 0 0 0,4 0 0 0 0,5-6 0 0 0,1 0 0 0 0,0-1 0 0 0,-1 1 0 0 0,0-1 0 0 0,1 1 0 0 0,-1-1 0 0 0,-2 2 0 0 0,2-2 0 0 0,-13 7 0 0 0,-28 11 0 0 0,-56 20 0 0 0,80-31 0 0 0,1 0 0 0 0,0 1 0 0 0,1 1 0 0 0,0 0 0 0 0,-17 14 0 0 0,106-52 0 0 0,-61 22 0 0 0,1 1 0 0 0,-1 0 0 0 0,1 1 0 0 0,21-5 0 0 0,-24 6 0 0 0,2 2 0 0 0,-1 4 0 0 0,2 2 0 0 0,-7-1 0 0 0,5 9 0 0 0,-4-5 0 0 0,0 0 0 0 0,5 2 0 0 0,-6-9 0 0 0,-3-1 0 0 0,2 1 0 0 0,13 1 0 0 0,-9-3 0 0 0,-6 1 0 0 0,0-1 0 0 0,0 1 0 0 0,1-1 0 0 0,-1 1 0 0 0,0 0 0 0 0,0 0 0 0 0,1 0 0 0 0,3 1 0 0 0,-5-1 0 0 0,0 0 0 0 0,0 0 0 0 0,0 0 0 0 0,0 0 0 0 0,0 0 0 0 0,0 0 0 0 0,0 0 0 0 0,0 0 0 0 0,0 1 0 0 0,0-1 0 0 0,0 0 0 0 0,0 0 0 0 0,0 1 0 0 0,0-1 0 0 0,0 1 0 0 0,0-1 0 0 0,0 1 0 0 0,2 1 0 0 0,-1-1 0 0 0,1 0 0 0 0,-1 0 0 0 0,0-1 0 0 0,0 1 0 0 0,0 0 0 0 0,0 1 0 0 0,0-1 0 0 0,-1 0 0 0 0,1 1 0 0 0,0-1 0 0 0,3 4 0 0 0,1 6 0 0 0,-6-7 0 0 0,-1-2 0 0 0,6 18 0 0 0,-2 8 0 0 0,-2-17 0 0 0,1-1 0 0 0,1-1 0 0 0,-2 0 0 0 0,-1 0 72 0 0,-1-7 299 0 0,1-2 117 0 0,0 0 21 0 0,0 1-66 0 0,0 1-436 0 0,-1 0 1 0 0,0 0 0 0 0,1 0-1 0 0,-1 0 1 0 0,0 0-1 0 0,0 0 1 0 0,0 0-1 0 0,0 0 1 0 0,-1 0 0 0 0,1-1-1 0 0,0 1 1 0 0,-1 0-1 0 0,1-1 1 0 0,-1 0 0 0 0,0 1-1 0 0,1-1 1 0 0,-1 0-1 0 0,0 1 1 0 0,-3 0-1 0 0,-2 3 7 0 0,3-2-14 0 0,0 0 0 0 0,1 1 0 0 0,-1 0 0 0 0,1 0 0 0 0,0 0 0 0 0,0 0 0 0 0,-4 8 0 0 0,4-6 0 0 0,-1-1 0 0 0,0 1 0 0 0,-7 7 0 0 0,6-5 0 0 0,1 0 0 0 0,-2 1 0 0 0,-1-4 0 0 0,0 0 0 0 0,-6-2 0 0 0,0-2 0 0 0,8 1 0 0 0,-1 0 0 0 0,1-1 0 0 0,0 2 0 0 0,-8 4 0 0 0,-8 3 0 0 0,-1 1 0 0 0,9-5 0 0 0,-1 0 0 0 0,-15 4 0 0 0,20-8 0 0 0,2-1 0 0 0,-4 1 0 0 0,11-2 0 0 0,-21-1 0 0 0,-20 7 0 0 0,33-5 0 0 0,2 0 0 0 0,-6 7 0 0 0,7-6 0 0 0,-1 0 0 0 0,1 0 0 0 0,0 0 0 0 0,-1-1 0 0 0,1 1 0 0 0,-1-2 0 0 0,-6 2 0 0 0,9-2 0 0 0,-5 1 0 0 0,0 1 0 0 0,-1 0 0 0 0,0 0 0 0 0,0 1 0 0 0,4-1 0 0 0,-1 0 0 0 0,1 0 0 0 0,-1 0 0 0 0,-9 7 0 0 0,8-2 0 0 0,1 1 0 0 0,0-2 0 0 0,5-3-8 0 0,6-5-63 0 0,6-3-251 0 0,14-15-661 0 0,-9 8 471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1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0 11975 0 0,'0'0'267'0'0,"0"0"42"0"0,0 0 17 0 0,0 0-28 0 0,0 0-126 0 0,0 0 204 0 0,-1 2 111 0 0,-25 38 67 0 0,-33 76 0 0 0,-10 51 993 0 0,20-44-1037 0 0,-2 1-510 0 0,40-86 0 0 0,-1 0 0 0 0,0-13 0 0 0,3-1 0 0 0,-2-2 0 0 0,-1 1 0 0 0,-17 23 0 0 0,-38 39-692 0 0,-128 126 0 0 0,159-174 448 0 0,15-15 123 0 0,-1 0 0 0 0,-47 34-1 0 0,51-46 122 0 0,9-8 0 0 0,6-5 0 0 0,7-6 0 0 0,-4 9 0 0 0,9-17 0 0 0,1 0 0 0 0,1 0 0 0 0,18-22 0 0 0,45-42 0 0 0,-63 69 0 0 0,71-70-588 0 0,20-19-660 0 0,-48 42 235 0 0,-7 7-10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4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496 101 8287 0 0,'0'0'191'0'0,"0"0"26"0"0,0 0 9 0 0,-8 2 966 0 0,-5 2-243 0 0,0-2-175 0 0,-15 16 669 0 0,23-13-1371 0 0,3-4 299 0 0,-1 4 1824 0 0,6-12-1345 0 0,8-6-781 0 0,0 1 1 0 0,0 1-1 0 0,1 0 0 0 0,1 0 0 0 0,0 1 0 0 0,0 1 0 0 0,1 0 1 0 0,21-9-1 0 0,-24 13-39 0 0,-1 1 1 0 0,1 0-1 0 0,0 0 1 0 0,-1 1 0 0 0,1 1-1 0 0,1 0 1 0 0,-1 1-1 0 0,0 0 1 0 0,0 0 0 0 0,1 1-1 0 0,-1 1 1 0 0,0 0-1 0 0,12 2 1 0 0,-2 3 23 0 0,-14-3-117 0 0,0-1 0 0 0,0-1 0 0 0,0 1 0 0 0,0-1 0 0 0,0-1 0 0 0,12 1 0 0 0,-8 0 63 0 0,-3 3 0 0 0,-7-3 0 0 0,3 7 0 0 0,-3 14 0 0 0,-2-15 0 0 0,0 0 0 0 0,0 0 0 0 0,-1 0 0 0 0,0 0 0 0 0,0-1 0 0 0,0 1 0 0 0,-1 0 0 0 0,0-1 0 0 0,0 0 0 0 0,-1 1 0 0 0,-6 7 0 0 0,2-4 0 0 0,-1 0 0 0 0,-1-1 0 0 0,1 0 0 0 0,-2 0 0 0 0,-13 8 0 0 0,-126 93 0 0 0,121-90 0 0 0,1 2 0 0 0,0 2 0 0 0,-42 46 0 0 0,-59 93 0 0 0,126-158 0 0 0,-9 12 0 0 0,0-1 0 0 0,-1-1 0 0 0,-1 0 0 0 0,0 0 0 0 0,-19 14 0 0 0,27-25 0 0 0,-4 4 0 0 0,0-1 0 0 0,0-1 0 0 0,0 0 0 0 0,-16 7 0 0 0,-3-1 438 0 0,-45 25 0 0 0,72-37 70 0 0,-9 5-334 0 0,8-4-625 0 0,3-1-49 0 0,-2 0 59 0 0,45-16 1659 0 0,143-39-610 0 0,-168 50-608 0 0,60-17 0 0 0,159-24 0 0 0,-216 44 0 0 0,161-10 0 0 0,-156 12 0 0 0,1 1 0 0 0,-1 1 0 0 0,0 2 0 0 0,48 12 0 0 0,-52-11 0 0 0,-20-4 0 0 0,12 2 0 0 0,2 4 0 0 0,-15-6-98 0 0,0-1 0 0 0,1 1 0 0 0,-1-1-1 0 0,1 1 1 0 0,-1-1 0 0 0,0 0 0 0 0,1 0-1 0 0,-1 0 1 0 0,1 0 0 0 0,-1 0 0 0 0,1 0-1 0 0,-1 0 1 0 0,1 0 0 0 0,-1 0 0 0 0,1-1 0 0 0,-1 1-1 0 0,1-1 1 0 0,-1 1 0 0 0,0-1 0 0 0,1 1-1 0 0,-1-1 1 0 0,0 0 0 0 0,3-1 0 0 0,1-1-2889 0 0,5-2-3061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4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57 8287 0 0,'0'0'191'0'0,"0"0"26"0"0,0 0 9 0 0,-2-1-34 0 0,1 1-184 0 0,-11-2 2 0 0,1-1 0 0 0,-17-5 0 0 0,28 8-10 0 0,0 0 0 0 0,0 0 0 0 0,0-1 0 0 0,0 1 0 0 0,0 0 0 0 0,0 0 0 0 0,0 0 0 0 0,-1 0 0 0 0,1 0 0 0 0,0 0 0 0 0,0 0 0 0 0,0 0 0 0 0,0 0 0 0 0,0 0 0 0 0,0 0 0 0 0,0 0 0 0 0,0 0 0 0 0,0-1 0 0 0,0 1 0 0 0,-1 0 0 0 0,1 0 0 0 0,0 0 0 0 0,0 0 0 0 0,0 0 0 0 0,0 0 0 0 0,0 0 0 0 0,0-1 0 0 0,0 1 0 0 0,0 0 0 0 0,0 0 0 0 0,0 0 0 0 0,0 0 0 0 0,0 0 0 0 0,0 0 0 0 0,0 0 0 0 0,0-1 0 0 0,0 1 0 0 0,0 0 0 0 0,0 0 0 0 0,0 0 0 0 0,0 0 0 0 0,0 0 0 0 0,1 0 0 0 0,-1 0 0 0 0,0-1 0 0 0,0 1 0 0 0,0 0 0 0 0,0 0 0 0 0,0 0 0 0 0,8-6 0 0 0,11-3 0 0 0,-7 5 724 0 0,21-4 0 0 0,-14 4-188 0 0,-11 4-182 0 0,-6-1-147 0 0,1 1 0 0 0,-1 0 0 0 0,0-1 0 0 0,1 1 0 0 0,-1-1-1 0 0,0 1 1 0 0,1-1 0 0 0,1-1 0 0 0,-2 1-76 0 0,0 1 0 0 0,-1 0-1 0 0,1 0 1 0 0,-1 0 0 0 0,1 0-1 0 0,-1 1 1 0 0,1-1 0 0 0,-1 0-1 0 0,1 0 1 0 0,-1 1 0 0 0,1-1-1 0 0,-1 1 1 0 0,0 0 0 0 0,2 0-1 0 0,-2 0-129 0 0,0 1 0 0 0,0-1 1 0 0,0 0-1 0 0,-1 1 0 0 0,1-1 0 0 0,0 0 0 0 0,-1 1 0 0 0,1-1 0 0 0,-1 1 0 0 0,0-1 1 0 0,1 1-1 0 0,-1 0 0 0 0,0-1 0 0 0,0 1 0 0 0,0 1 0 0 0,0 2-3 0 0,0-4 2 0 0,0 0 0 0 0,0 0 0 0 0,1 0 0 0 0,-1 0 0 0 0,0 0 0 0 0,0 0 0 0 0,0 0 0 0 0,0 1 0 0 0,-1-1 0 0 0,1 0 0 0 0,0 0 0 0 0,0 0 0 0 0,-1 0 0 0 0,1 0 0 0 0,0 0 0 0 0,-1 0 0 0 0,1 0 0 0 0,-1 0 0 0 0,1 0 0 0 0,-1-1 0 0 0,-1 2 0 0 0,0 2 0 0 0,-8 19 495 0 0,1-1-1 0 0,-7 29 1 0 0,1 0 69 0 0,-2 6-564 0 0,4 0 0 0 0,2 0 0 0 0,-5 69 0 0 0,15-104 0 0 0,1-1 0 0 0,4 38 0 0 0,0-20 0 0 0,-3-29-9 0 0,-1-1-1 0 0,0 1 1 0 0,0 0-1 0 0,-1 0 1 0 0,-1 0-1 0 0,1-1 1 0 0,-1 1-1 0 0,-1-1 1 0 0,0 1-1 0 0,0-1 0 0 0,-1 0 1 0 0,0 0-1 0 0,-7 10 1 0 0,10-17-687 0 0,1-2-257 0 0,3-2-58 0 0,10-5-12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4:1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8287 0 0,'0'0'191'0'0,"0"0"26"0"0,0 0 9 0 0,0 0 42 0 0,0 0 158 0 0,4-20 2118 0 0,-4 17-2277 0 0,1-1-1 0 0,-1 1 1 0 0,1 0-1 0 0,0 0 1 0 0,0-1-1 0 0,2-3 1 0 0,4-14 939 0 0,-6 18-1067 0 0,0 0-1 0 0,0 0 0 0 0,0 0 1 0 0,1 0-1 0 0,-1 0 0 0 0,1 0 0 0 0,0 0 1 0 0,0 1-1 0 0,0-1 0 0 0,0 0 1 0 0,0 1-1 0 0,1 0 0 0 0,-1 0 1 0 0,1-1-1 0 0,-1 1 0 0 0,1 1 1 0 0,0-1-1 0 0,0 0 0 0 0,0 1 1 0 0,5-3-1 0 0,8-1 318 0 0,-1-1-1 0 0,32-5 1 0 0,-32 8-536 0 0,440-74-1338 0 0,-379 66-1366 0 0,-47 7 1250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4:1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27 158 10135 0 0,'0'0'231'0'0,"-2"0"29"0"0,2 0-206 0 0,-1 0-33 0 0,1 0 0 0 0,0-1 0 0 0,-1 1 0 0 0,1 0 0 0 0,-1 0 0 0 0,1 0 0 0 0,-1 0 0 0 0,1 0 1 0 0,0 0-1 0 0,-1 0 0 0 0,1-1 0 0 0,-1 1 0 0 0,1 0 0 0 0,-1 1 0 0 0,1-1 0 0 0,-1 0 0 0 0,1 0 0 0 0,0 0 0 0 0,-1 0 0 0 0,1 0 0 0 0,-1 1 0 0 0,-6 3 27 0 0,0 2 98 0 0,6-5 600 0 0,19-11 2205 0 0,11 2-1064 0 0,47-8-1 0 0,5-2-1260 0 0,-26 5-636 0 0,47-9 10 0 0,83-16 0 0 0,-81 16-1184 0 0,-62 11-2976 0 0,3 1-1888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4:1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1 8287 0 0,'0'0'191'0'0,"0"0"26"0"0,-2 1 9 0 0,-9 11 134 0 0,-1 0-1 0 0,0-1 1 0 0,-1 0 0 0 0,0-1 0 0 0,-1 0 0 0 0,0-1 0 0 0,-1-1-1 0 0,-16 7 1 0 0,13-6 583 0 0,-24 15 0 0 0,10-5-269 0 0,-44 31-167 0 0,31-19-406 0 0,-117 84-101 0 0,125-85 0 0 0,1 2 0 0 0,-36 42 0 0 0,61-61-2 0 0,1 0-1 0 0,0 1 1 0 0,1 0-1 0 0,0 0 0 0 0,2 1 1 0 0,-12 29-1 0 0,16-37 6 0 0,2 1-1 0 0,-1-1 0 0 0,1 0 0 0 0,0 1 1 0 0,0-1-1 0 0,1 1 0 0 0,0 12 0 0 0,1-15 4 0 0,0 0-1 0 0,0 0 1 0 0,0-1-1 0 0,1 1 1 0 0,-1-1-1 0 0,1 1 1 0 0,0-1 0 0 0,1 1-1 0 0,-1-1 1 0 0,1 0-1 0 0,-1 0 1 0 0,7 7-1 0 0,-4-7 135 0 0,0 0-1 0 0,-1-1 0 0 0,1 1 0 0 0,0-1 1 0 0,1 0-1 0 0,-1-1 0 0 0,0 1 1 0 0,1-1-1 0 0,0 0 0 0 0,-1 0 1 0 0,1-1-1 0 0,0 0 0 0 0,10 1 0 0 0,9 0 591 0 0,47-2-1 0 0,-72 0-722 0 0,87-5 763 0 0,166-31-1 0 0,-48-22 416 0 0,13-3-1253 0 0,-110 39 68 0 0,279-72 0 0 0,-376 90-66 0 0,0 1-299 0 0,0-1 1 0 0,16-8 0 0 0,-24 10 309 0 0,-1 1-1 0 0,1-1 1 0 0,-1 1-1 0 0,1-1 0 0 0,-1 0 1 0 0,0 0-1 0 0,0-1 1 0 0,0 1-1 0 0,0 0 1 0 0,0-1-1 0 0,0 1 1 0 0,0-1-1 0 0,-1 1 1 0 0,3-6-1 0 0,-4 7 41 0 0,1-1-1 0 0,-1 0 0 0 0,1 0 1 0 0,-1 1-1 0 0,0-1 0 0 0,0 0 1 0 0,0 0-1 0 0,0 0 1 0 0,0 0-1 0 0,0 1 0 0 0,0-1 1 0 0,-1 0-1 0 0,1 0 0 0 0,-1 0 1 0 0,1 1-1 0 0,-2-4 1 0 0,0 2-60 0 0,0 0 0 0 0,0 0 0 0 0,0 0 0 0 0,0 0 0 0 0,-1 0 0 0 0,0 0 0 0 0,-4-4 0 0 0,1 2-38 0 0,0 1 0 0 0,0 0 0 0 0,0 0 0 0 0,0 1 0 0 0,0 0 0 0 0,-1 0 0 0 0,0 1 0 0 0,-8-3 0 0 0,6 3 128 0 0,0 1 0 0 0,1 1 0 0 0,-1-1 0 0 0,0 1 0 0 0,0 1 0 0 0,0 0 1 0 0,1 0-1 0 0,-1 1 0 0 0,1 0 0 0 0,-1 0 0 0 0,1 1 0 0 0,0 0 1 0 0,-1 0-1 0 0,2 1 0 0 0,-15 9 0 0 0,9-5-256 0 0,2 1 0 0 0,-1 0 0 0 0,1 1 0 0 0,-15 16 1 0 0,15-13-1769 0 0,-15 24 0 0 0,8-7-3409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13 11975 0 0,'0'0'267'0'0,"0"0"42"0"0,0 0 17 0 0,0 0-28 0 0,5-12-229 0 0,-4 11 2430 0 0,-29 44-1806 0 0,18-28-380 0 0,0 1 0 0 0,-12 24 0 0 0,-64 141 1711 0 0,80-169-2000 0 0,-30 69-24 0 0,-2 6 0 0 0,-7 9 0 0 0,-9 18 0 0 0,44-95 0 0 0,-1-1 0 0 0,-1 0 0 0 0,-28 30 0 0 0,28-33-2 0 0,9-11-5 0 0,-1 0-1 0 0,0 1 0 0 0,0-1 0 0 0,0-1 1 0 0,-1 1-1 0 0,1-1 0 0 0,-6 4 0 0 0,8-6-329 0 0,15-32-5672 0 0,-1 11 395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124 358 11975 0 0,'-5'2'113'0'0,"0"-1"0"0"0,0 0-1 0 0,-1 0 1 0 0,1-1 0 0 0,0 1-1 0 0,-1-1 1 0 0,-9-1 0 0 0,13 0-77 0 0,-1 1 1 0 0,0 0-1 0 0,1 0 1 0 0,-1 0-1 0 0,0 0 1 0 0,1 0-1 0 0,-1 1 1 0 0,0-1-1 0 0,-3 2 1 0 0,-34 19 444 0 0,38-20 6 0 0,2-1 22 0 0,0 0 3 0 0,0 0 0 0 0,10 8 512 0 0,-7-6-965 0 0,0 0 0 0 0,0 0 0 0 0,1-1 0 0 0,-1 1 0 0 0,1-1 0 0 0,-1 0 0 0 0,1 0 0 0 0,0 0 0 0 0,0 0 0 0 0,4-1 0 0 0,40 1-105 0 0,-39-1 123 0 0,77-2 1024 0 0,119-7 1214 0 0,242-48-776 0 0,-325 35-1013 0 0,128-40 1 0 0,17-42-2606 0 0,-123 44 790 0 0,40-20-3576 0 0,-149 67 3330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15663 0 0,'0'0'719'0'0,"0"0"-20"0"0,-1 2-449 0 0,-54 76-222 0 0,-109 130-28 0 0,-47 54 0 0 0,193-242 0 0 0,-172 178 0 0 0,169-178 0 0 0,2 1 0 0 0,0 2 0 0 0,2-1 0 0 0,0 2 0 0 0,-16 31 0 0 0,35-60 0 0 0,5-11 0 0 0,11-17 0 0 0,-13 24-7 0 0,18-25-447 0 0,0 1 1 0 0,47-51-1 0 0,-46 61 131 0 0,36-28 1 0 0,-51 44 555 0 0,1 0 0 0 0,0 1 0 0 0,0 0 0 0 0,0 1 0 0 0,1 0 0 0 0,0 1 0 0 0,17-5 0 0 0,-24 8-220 0 0,0 1 1 0 0,-1-1-1 0 0,1 1 1 0 0,0 0-1 0 0,0 0 1 0 0,0 0-1 0 0,0 1 1 0 0,0-1 0 0 0,-1 1-1 0 0,1 0 1 0 0,0 0-1 0 0,0 0 1 0 0,-1 0-1 0 0,1 1 1 0 0,-1 0-1 0 0,1 0 1 0 0,-1 0-1 0 0,0 0 1 0 0,0 0-1 0 0,0 0 1 0 0,0 1-1 0 0,0 0 1 0 0,0-1-1 0 0,-1 1 1 0 0,1 0-1 0 0,-1 0 1 0 0,0 1-1 0 0,0-1 1 0 0,0 0-1 0 0,0 1 1 0 0,-1-1-1 0 0,1 1 1 0 0,-1 0-1 0 0,0-1 1 0 0,0 1-1 0 0,0 0 1 0 0,-1 0-1 0 0,1 0 1 0 0,-1-1-1 0 0,0 1 1 0 0,0 0-1 0 0,0 0 1 0 0,-1 0-1 0 0,0 6 1 0 0,-3 3 222 0 0,-1 1 0 0 0,0-1 0 0 0,-1 0-1 0 0,-1 0 1 0 0,0 0 0 0 0,-16 21 0 0 0,9-13-282 0 0,-37 50 46 0 0,-2 1 0 0 0,49-61 10 0 0,1-4-2813 0 0,3-7 1780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174 123 15663 0 0,'0'0'356'0'0,"0"0"50"0"0,0 2 20 0 0,0 21 400 0 0,1 1-1 0 0,6 30 0 0 0,-7-52-714 0 0,0-1 0 0 0,1 1 0 0 0,-1 0-1 0 0,1-1 1 0 0,0 1 0 0 0,0 0 0 0 0,-1-1 0 0 0,1 1 0 0 0,0-1-1 0 0,0 1 1 0 0,0-1 0 0 0,1 0 0 0 0,-1 1 0 0 0,0-1 0 0 0,0 0-1 0 0,1 0 1 0 0,2 2 0 0 0,-1-2-78 0 0,-1 1-1 0 0,1-1 1 0 0,0 0 0 0 0,0 0 0 0 0,0 0-1 0 0,0-1 1 0 0,0 1 0 0 0,0-1 0 0 0,5 1-1 0 0,1-2-54 0 0,-1 1 0 0 0,0-1-1 0 0,0-1 1 0 0,0 1 0 0 0,0-1 0 0 0,0-1-1 0 0,7-3 1 0 0,14-6 22 0 0,0-1 0 0 0,-2-2 0 0 0,0-1 0 0 0,49-38 0 0 0,-67 46 0 0 0,1-1 0 0 0,-1 0 0 0 0,-1-1 0 0 0,9-12 0 0 0,-16 21 0 0 0,0 0 0 0 0,0 0 0 0 0,-1 0 0 0 0,1 0 0 0 0,0 0 0 0 0,-1 0 0 0 0,1-1 0 0 0,0 1 0 0 0,-1 0 0 0 0,0 0 0 0 0,1-1 0 0 0,-1 1 0 0 0,0 0 0 0 0,1-1 0 0 0,-1 1 0 0 0,0-1 0 0 0,0 1 0 0 0,0 0 0 0 0,0-1 0 0 0,-1 1 0 0 0,1 0 0 0 0,0-1 0 0 0,0 1 0 0 0,-1-2 0 0 0,-1-1 0 0 0,1 1-14 0 0,0 1-1 0 0,0 0 1 0 0,0-1 0 0 0,0 1-1 0 0,0 0 1 0 0,0 0-1 0 0,-1 0 1 0 0,1 0 0 0 0,-1 0-1 0 0,0 0 1 0 0,0 1 0 0 0,1-1-1 0 0,-1 0 1 0 0,0 1-1 0 0,0-1 1 0 0,-1 1 0 0 0,1 0-1 0 0,0 0 1 0 0,0 0 0 0 0,-1 0-1 0 0,1 0 1 0 0,0 0-1 0 0,-1 1 1 0 0,1-1 0 0 0,-1 1-1 0 0,-4-1 1 0 0,1 1-145 0 0,-1 0 0 0 0,1 0 1 0 0,-1 0-1 0 0,1 1 0 0 0,-1 0 0 0 0,1 0 0 0 0,-1 0 1 0 0,1 1-1 0 0,-8 3 0 0 0,-34 19 155 0 0,1 2 0 0 0,1 2 0 0 0,-62 48 0 0 0,85-58 4 0 0,0 0 0 0 0,2 1 0 0 0,0 1 0 0 0,1 1 0 0 0,-22 30 0 0 0,39-46 0 0 0,-1 0 0 0 0,1 1 0 0 0,0-1 0 0 0,0 1 0 0 0,1 0 0 0 0,0 0 0 0 0,0 0 0 0 0,0 0 0 0 0,1 0 0 0 0,0 0 0 0 0,-1 7 0 0 0,2-9 0 0 0,1 0 0 0 0,-1 1 0 0 0,1-1 0 0 0,-1 0 0 0 0,1 0 0 0 0,0 0 0 0 0,1 0 0 0 0,-1 0 0 0 0,1 0 0 0 0,0 0 0 0 0,0-1 0 0 0,0 1 0 0 0,0 0 0 0 0,0-1 0 0 0,1 0 0 0 0,0 1 0 0 0,3 2 0 0 0,1 0 24 0 0,0 0 1 0 0,1 0-1 0 0,0-1 0 0 0,-1 0 0 0 0,2 0 1 0 0,-1-1-1 0 0,0 0 0 0 0,1-1 0 0 0,0 0 1 0 0,-1 0-1 0 0,15 2 0 0 0,9 0 247 0 0,62 1 0 0 0,-84-6-228 0 0,4 0 76 0 0,0 0-1 0 0,-1-2 1 0 0,1 1 0 0 0,-1-2-1 0 0,0 0 1 0 0,1 0 0 0 0,-1-1-1 0 0,-1-1 1 0 0,1 0-1 0 0,16-9 1 0 0,-14 5-491 0 0,-1-1-1 0 0,0 0 1 0 0,0 0-1 0 0,17-19 1 0 0,-29 27-84 0 0,0-1 1 0 0,0 0-1 0 0,0 1 0 0 0,0-1 1 0 0,0 0-1 0 0,-1 0 0 0 0,2-4 1 0 0,-2 5 163 0 0,0-2-1754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222 246 10135 0 0,'0'0'231'0'0,"0"0"29"0"0,0 0 19 0 0,0 0 37 0 0,0 0 125 0 0,0 0 58 0 0,0 0 11 0 0,0 0 2 0 0,0 0 0 0 0,0 0 0 0 0,0 0 0 0 0,0 0 0 0 0,0 0 0 0 0,0 0 0 0 0,0 0 0 0 0,0 0-69 0 0,2 1-222 0 0,-1 0-151 0 0,-1-1-1 0 0,1 1 1 0 0,0-1-1 0 0,0 1 0 0 0,-1-1 1 0 0,1 1-1 0 0,0-1 1 0 0,-1 1-1 0 0,1 0 1 0 0,-1 0-1 0 0,1-1 0 0 0,0 1 1 0 0,-1 0-1 0 0,0 0 1 0 0,1 0-1 0 0,-1-1 1 0 0,0 1-1 0 0,1 0 0 0 0,-1 0 1 0 0,0 1-1 0 0,1 0-3 0 0,-1 1 0 0 0,0-1-1 0 0,0 0 1 0 0,0 1 0 0 0,0-1-1 0 0,-1 1 1 0 0,0 3 0 0 0,-3 5-84 0 0,0 0 0 0 0,-8 16-1 0 0,7-18 82 0 0,2-2-63 0 0,-15 33 0 0 0,-28 42 0 0 0,21-42 0 0 0,6-9 0 0 0,-29 36 0 0 0,0-10 72 0 0,47-55 299 0 0,1-2 117 0 0,0 0 21 0 0,0-7-435 0 0,1 1 0 0 0,0 0 1 0 0,0 0-1 0 0,0 0 0 0 0,1 0 0 0 0,0 0 0 0 0,0 1 0 0 0,6-12 0 0 0,30-42-186 0 0,-25 41 165 0 0,23-35-53 0 0,2 2 0 0 0,3 2 0 0 0,2 2 0 0 0,1 1 0 0 0,3 3 0 0 0,81-60 0 0 0,-99 83 0 0 0,78-49 0 0 0,-92 61 0 0 0,0 0 0 0 0,1 1 0 0 0,0 1 0 0 0,0 1 0 0 0,25-6 0 0 0,-39 11 59 0 0,1-1 1 0 0,-1 1-1 0 0,1 0 0 0 0,0 0 0 0 0,-1 0 0 0 0,1 0 0 0 0,0 0 1 0 0,-1 1-1 0 0,1-1 0 0 0,-1 1 0 0 0,1-1 0 0 0,-1 1 0 0 0,1 0 1 0 0,2 1-1 0 0,-4-1-15 0 0,0 0 0 0 0,0 0 0 0 0,1 0 0 0 0,-1 0 0 0 0,0 0 0 0 0,0 0 0 0 0,0 0 0 0 0,0 1 0 0 0,-1-1 0 0 0,1 0 0 0 0,0 1 0 0 0,0-1 0 0 0,-1 0 0 0 0,1 1 0 0 0,-1-1 0 0 0,1 1 0 0 0,-1-1 0 0 0,0 1 0 0 0,1-1 0 0 0,-1 1 0 0 0,0-1 0 0 0,0 1 0 0 0,0-1 0 0 0,0 1 0 0 0,-1 1 0 0 0,-1 9-41 0 0,0-1 0 0 0,-2 0 0 0 0,1 0 0 0 0,-9 17 0 0 0,1-2-2 0 0,-5 10-1 0 0,-28 48 0 0 0,13-29 0 0 0,-24 43 17 0 0,24-46-974 0 0,-31 75 1 0 0,58-118 101 0 0,-1 4-1074 0 0,1-6-2411 0 0,-3 1-1904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1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1 730 6447 0 0,'0'0'298'0'0,"0"0"-10"0"0,0 2-188 0 0,1 8-19 0 0,0-8 284 0 0,-1-2 122 0 0,0 0 22 0 0,0 0 3 0 0,0 0 0 0 0,0 0 0 0 0,0 0 0 0 0,0 0 0 0 0,0 0 0 0 0,0 0 0 0 0,0 0 0 0 0,0 0 0 0 0,0 0 0 0 0,0 0 0 0 0,12-5 512 0 0,-7 3-768 0 0,-1-1 0 0 0,1 1 0 0 0,-1-1 0 0 0,0 1 0 0 0,0-1 0 0 0,0 0 0 0 0,-1-1 0 0 0,1 1 0 0 0,-1-1 0 0 0,0 1 0 0 0,4-6 0 0 0,1-1-74 0 0,1 0 0 0 0,1 0-1 0 0,0 1 1 0 0,0 1 0 0 0,20-14 0 0 0,-4 4-81 0 0,220-185 1865 0 0,-80 63-1513 0 0,-75 64 332 0 0,65-51 35 0 0,-72 64-1696 0 0,-82 61 368 0 0,-2 2-140 0 0,-12 10-2045 0 0,-68 63-3314 0 0,39-34 4347 0 0,4-5 124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71 13823 0 0,'0'0'630'0'0,"0"0"-13"0"0,-1-1-393 0 0,-7-13 1553 0 0,2 12 327 0 0,4 2-2464 0 0,1 0 803 0 0,-13 10-278 0 0,11-4-165 0 0,0-1 0 0 0,0 0 0 0 0,0 1 0 0 0,1-1 0 0 0,0 1 0 0 0,0-1 0 0 0,0 1 0 0 0,1 0 0 0 0,-2 8 0 0 0,2-7 0 0 0,-48 182 0 0 0,19-65 0 0 0,28-115 0 0 0,1-1 0 0 0,0 0 0 0 0,1 17 0 0 0,3-14 72 0 0,-2-9 6 0 0,1-1 1 0 0,0 1-1 0 0,-1 0 0 0 0,1-1 0 0 0,0 1 1 0 0,0-1-1 0 0,0 0 0 0 0,0 1 0 0 0,0-1 0 0 0,0 0 1 0 0,0 0-1 0 0,0 0 0 0 0,0-1 0 0 0,1 1 1 0 0,-1 0-1 0 0,0-1 0 0 0,0 0 0 0 0,1 1 0 0 0,-1-1 1 0 0,0 0-1 0 0,1 0 0 0 0,-1 0 0 0 0,4-1 1 0 0,4 0 228 0 0,0-1 1 0 0,0 0 0 0 0,0 0-1 0 0,11-5 1 0 0,-11 3-226 0 0,1-1 0 0 0,-1-1 1 0 0,-1 1-1 0 0,1-2 0 0 0,-1 1 0 0 0,0-1 0 0 0,15-16 0 0 0,50-64-131 0 0,108-160 49 0 0,-132 178-306 0 0,-32 48-2118 0 0,1 1-3456 0 0,-11 12-558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77 315 17503 0 0,'0'0'399'0'0,"0"0"60"0"0,0 0 21 0 0,0 0-59 0 0,-7 1-260 0 0,4 0-161 0 0,1-1 0 0 0,0 1 0 0 0,-1 1 0 0 0,1-1 0 0 0,0 0 0 0 0,0 0 0 0 0,-3 4 0 0 0,-13 6 0 0 0,17-11 0 0 0,1 0 0 0 0,-1 0 0 0 0,1 0 0 0 0,-1 1 0 0 0,1-1 0 0 0,-1 0 0 0 0,1 1 0 0 0,-1-1 0 0 0,1 0 0 0 0,-1 1 0 0 0,1-1 0 0 0,-1 0 0 0 0,1 1 0 0 0,-1-1 0 0 0,1 1 0 0 0,-1-1 0 0 0,1 2 0 0 0,-14 15 0 0 0,7-10 0 0 0,6-4 0 0 0,6-7 0 0 0,5-6 0 0 0,14-18 180 0 0,1 1 0 0 0,1 2 0 0 0,2 0 0 0 0,0 2 0 0 0,1 1 0 0 0,1 1 0 0 0,40-20 0 0 0,-58 36-71 0 0,-1-1-1 0 0,1 1 1 0 0,0 1-1 0 0,0 0 1 0 0,14-2 0 0 0,-22 5-111 0 0,-1 1 0 0 0,0-1 0 0 0,1 1 0 0 0,-1 0 0 0 0,1 0 1 0 0,-1 0-1 0 0,1 0 0 0 0,-1 0 0 0 0,0 1 0 0 0,1 0 1 0 0,-1-1-1 0 0,0 1 0 0 0,1 1 0 0 0,-1-1 0 0 0,0 0 1 0 0,0 1-1 0 0,0-1 0 0 0,0 1 0 0 0,0 0 0 0 0,0 0 1 0 0,-1 0-1 0 0,1 1 0 0 0,3 3 0 0 0,-5-3 2 0 0,1-1 0 0 0,-1 1 0 0 0,1 0 0 0 0,-1 0 0 0 0,0 0 0 0 0,0 0 0 0 0,-1 0 0 0 0,1 0 0 0 0,0 1 0 0 0,-1-1 0 0 0,0 0 0 0 0,0 0 0 0 0,0 0 0 0 0,0 0 0 0 0,0 1 0 0 0,-1-1 0 0 0,0 0 0 0 0,1 0 0 0 0,-1 0 0 0 0,0 0 0 0 0,-2 3 0 0 0,0 3 0 0 0,-1-1 0 0 0,0-1 0 0 0,0 1 0 0 0,-1-1 0 0 0,0 1 0 0 0,-9 9 0 0 0,4-7 0 0 0,0-1 0 0 0,0 0 0 0 0,-20 13 0 0 0,30-22 0 0 0,-1 0 0 0 0,1 0 0 0 0,0 1 0 0 0,-1-1 0 0 0,1 0 0 0 0,0 0 0 0 0,0 0 0 0 0,-1 1 0 0 0,1-1 0 0 0,-1 0 0 0 0,1 0 0 0 0,0 0 0 0 0,-1 0 0 0 0,1 0 0 0 0,0 0 0 0 0,-1 0 0 0 0,1 0 0 0 0,0 0 0 0 0,-1 0 0 0 0,1 0 0 0 0,-1 0 0 0 0,1 0 0 0 0,0 0 0 0 0,-1 0 0 0 0,1 0 0 0 0,0 0 0 0 0,-1-1 0 0 0,1 1 0 0 0,0 0 0 0 0,-1 0 0 0 0,1 0 0 0 0,0 0 0 0 0,-1-1 0 0 0,1 1 0 0 0,0 0 0 0 0,0 0 0 0 0,-1-1 0 0 0,1 1 0 0 0,0 0 0 0 0,0-1 0 0 0,-1 1 0 0 0,1 0 0 0 0,0-1 0 0 0,0 1 0 0 0,0 0 0 0 0,0-1 0 0 0,0 1 0 0 0,0 0 0 0 0,-1-1 0 0 0,1 1 0 0 0,0-1 0 0 0,0 1 0 0 0,0 0 0 0 0,0-1 0 0 0,0 1 0 0 0,0 0 0 0 0,0-1 0 0 0,1 1 0 0 0,-1-1 0 0 0,0 0 0 0 0,0-2 0 0 0,0 0 0 0 0,0 0 0 0 0,1-1 0 0 0,-1 1 0 0 0,1 0 0 0 0,0 0 0 0 0,0 0 0 0 0,0 0 0 0 0,0 0 0 0 0,1 0 0 0 0,-1 0 0 0 0,1 0 0 0 0,0 0 0 0 0,-1 0 0 0 0,1 1 0 0 0,3-4 0 0 0,6-5 0 0 0,0 1 0 0 0,14-12 0 0 0,-19 17 0 0 0,14-10 0 0 0,1 2 0 0 0,26-14 0 0 0,20-14 0 0 0,47-28 0 0 0,-94 59 0 0 0,-1 1 0 0 0,1 1 0 0 0,1 0 0 0 0,23-4 0 0 0,-39 11 12 0 0,-1 1 0 0 0,1-1 0 0 0,0 1 0 0 0,0 0 0 0 0,8 1 0 0 0,-12 0 55 0 0,0 0 0 0 0,0 0 0 0 0,0-1-1 0 0,0 1 1 0 0,0 0 0 0 0,0 0 0 0 0,0 0 0 0 0,0 0-1 0 0,-1 0 1 0 0,1 0 0 0 0,0 0 0 0 0,-1 0 0 0 0,1 1-1 0 0,-1-1 1 0 0,1 0 0 0 0,-1 0 0 0 0,0 0 0 0 0,1 2-1 0 0,-1-2 33 0 0,2 6-25 0 0,-1 0 0 0 0,0 0 0 0 0,0 0 0 0 0,-1 0 0 0 0,1 0-1 0 0,-2 0 1 0 0,1 0 0 0 0,-2 9 0 0 0,-16 58-183 0 0,11-50 161 0 0,3-9-117 0 0,-4 11-205 0 0,2 1 0 0 0,-5 37-1 0 0,11-56 48 0 0,0 0 0 0 0,1 0 0 0 0,0 0-1 0 0,3 14 1 0 0,2-4-956 0 0,-5-17 644 0 0,0 1-1393 0 0,3 0-96 0 0,15 5-22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27 15663 0 0,'15'-25'1188'0'0,"-14"24"-804"0"0,0 3-369 0 0,0 1 1 0 0,0 0-1 0 0,-1 0 0 0 0,1-1 0 0 0,-1 1 0 0 0,0 0 0 0 0,1 0 0 0 0,-1 0 1 0 0,0-1-1 0 0,-1 4 0 0 0,-5 29 315 0 0,5-32-243 0 0,-4 18 394 0 0,-2 0-1 0 0,-13 28 1 0 0,5-12-335 0 0,-18 44-130 0 0,-47 135-16 0 0,26-9 0 0 0,1-7 0 0 0,42-162 0 0 0,-2-1 0 0 0,-1 0 0 0 0,-35 61 0 0 0,38-82 0 0 0,-1 0 0 0 0,-1-1 0 0 0,-1-1 0 0 0,0 0 0 0 0,0-1 0 0 0,-2-1 0 0 0,-26 18 0 0 0,40-29 0 0 0,0 0-1 0 0,-1 0 0 0 0,1 0 1 0 0,-1 0-1 0 0,0 0 0 0 0,1-1 1 0 0,-4 1-1 0 0,-8 2 449 0 0,13-2-401 0 0,1-1 1 0 0,-1 0-1 0 0,1 0 0 0 0,-1 0 1 0 0,0 0-1 0 0,1 0 1 0 0,-1 0-1 0 0,1 0 0 0 0,-1 0 1 0 0,0 0-1 0 0,1 0 0 0 0,-1 0 1 0 0,1-1-1 0 0,-1 1 1 0 0,1 0-1 0 0,-1 0 0 0 0,1-1 1 0 0,-1 1-1 0 0,1 0 1 0 0,-1 0-1 0 0,1-1 0 0 0,-1 1 1 0 0,1-1-1 0 0,-1 1 0 0 0,1 0 1 0 0,0-1-1 0 0,-1 1 1 0 0,1-1-1 0 0,0 1 0 0 0,-1-1 1 0 0,1 0-1 0 0,-1 0-38 0 0,0-1 0 0 0,0 1 0 0 0,1 0 0 0 0,-1-1 0 0 0,0 1 0 0 0,1-1-1 0 0,0 1 1 0 0,-1-1 0 0 0,1-2 0 0 0,0 1-9 0 0,0 0 0 0 0,1 0 0 0 0,0 0 0 0 0,-1 0 0 0 0,1 0 0 0 0,0 0 0 0 0,0 1 0 0 0,1-1 0 0 0,2-4 0 0 0,18-25 0 0 0,-15 23 0 0 0,10-12-74 0 0,1 0 1 0 0,33-28-1 0 0,7-7-1089 0 0,-44 41 1102 0 0,1 1 1 0 0,1 0-1 0 0,0 1 0 0 0,1 0 0 0 0,0 2 0 0 0,1 0 1 0 0,0 1-1 0 0,1 1 0 0 0,27-10 0 0 0,-36 16 71 0 0,0 1 1 0 0,-1 0-1 0 0,1 1 0 0 0,0 0 0 0 0,0 1 0 0 0,0 0 0 0 0,1 0 1 0 0,16 4-1 0 0,-13-1 41 0 0,1 0 1 0 0,-1 1 0 0 0,0 1-1 0 0,0 0 1 0 0,17 10 0 0 0,-25-12 209 0 0,-3-2-195 0 0,-1 1 1 0 0,1-1-1 0 0,0 0 0 0 0,-1 1 1 0 0,1 0-1 0 0,-1 0 1 0 0,0 0-1 0 0,1 0 1 0 0,-1 0-1 0 0,0 0 1 0 0,0 1-1 0 0,0-1 1 0 0,-1 1-1 0 0,1-1 1 0 0,0 1-1 0 0,-1 0 1 0 0,0-1-1 0 0,0 1 1 0 0,1 3-1 0 0,0-3-66 0 0,0 16 0 0 0,-2-10 0 0 0,0 1-1 0 0,-1-1 1 0 0,0 0-1 0 0,0 0 0 0 0,-5 15 1 0 0,-18 45 647 0 0,9-30 149 0 0,7-17-678 0 0,-1 1 0 0 0,0-2 0 0 0,-15 24-1 0 0,17-35-294 0 0,0 0-1 0 0,0 0 1 0 0,-1-1-1 0 0,0 0 1 0 0,0 0-1 0 0,-1-1 0 0 0,-19 14 1 0 0,23-19 262 0 0,1-1 0 0 0,-1 0 0 0 0,0 0-1 0 0,0 0 1 0 0,0-1 0 0 0,0 0 0 0 0,0 0 0 0 0,0 0 0 0 0,0 0 0 0 0,0-1 0 0 0,0 0 0 0 0,0 0-1 0 0,0 0 1 0 0,0-1 0 0 0,0 1 0 0 0,0-1 0 0 0,0 0 0 0 0,-7-3 0 0 0,-4-2-96 0 0,1 0 0 0 0,-1-1-1 0 0,1 0 1 0 0,-17-12 0 0 0,20 10-2 0 0,1 0 1 0 0,0 0-1 0 0,0-1 0 0 0,-15-18 0 0 0,25 27-39 0 0,0-1 0 0 0,-1 1-1 0 0,1-1 1 0 0,0 0 0 0 0,0 0 0 0 0,0 1 0 0 0,1-1-1 0 0,-1 0 1 0 0,0 0 0 0 0,1 0 0 0 0,-1 0-1 0 0,1 0 1 0 0,-1 0 0 0 0,1 0 0 0 0,0 0 0 0 0,0-3-1 0 0,1-1-1263 0 0,0 0-1 0 0,0 0 1 0 0,0 0-1 0 0,3-6 1 0 0,3-11-5566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15663 0 0,'0'0'356'0'0,"0"0"50"0"0,-1 2 20 0 0,-1 8-381 0 0,-1 0-1 0 0,1 0 0 0 0,1 0 1 0 0,0 0-1 0 0,0 0 0 0 0,1 0 1 0 0,1 0-1 0 0,-1 0 0 0 0,2 0 1 0 0,-1 0-1 0 0,7 19 0 0 0,-8-26-44 0 0,1-1 0 0 0,0 0 0 0 0,0 1 0 0 0,0-1 0 0 0,0 0 0 0 0,1 0 0 0 0,-1 1 0 0 0,1-1 0 0 0,1 2 0 0 0,15 11 63 0 0,-7-12 137 0 0,-6-3-27 0 0,6 1 203 0 0,-1 0-1 0 0,1-1 1 0 0,0 0-1 0 0,-1 0 1 0 0,1-1-1 0 0,-1-1 1 0 0,1 0-1 0 0,17-5 1 0 0,-4-2 392 0 0,1 0 0 0 0,31-18 0 0 0,-43 19-765 0 0,1 0 1 0 0,-1-2-1 0 0,-1 1 0 0 0,17-17 0 0 0,-28 25-33 0 0,0 0 0 0 0,0 0 0 0 0,0-1 0 0 0,0 1 1 0 0,0 0-1 0 0,0 0 0 0 0,0 0 0 0 0,-1-1 0 0 0,1 1 0 0 0,0 0 0 0 0,-1-1 0 0 0,0 1 0 0 0,1 0 0 0 0,-1-1 0 0 0,0 1 0 0 0,1-1 1 0 0,-1 1-1 0 0,0-1 0 0 0,0 1 0 0 0,0-1 0 0 0,0 1 0 0 0,0 0 0 0 0,-1-1 0 0 0,1 1 0 0 0,0-1 0 0 0,-1 1 0 0 0,0-3 0 0 0,1 4-8 0 0,-1-1-7 0 0,0 0-1 0 0,1-1 1 0 0,-1 1 0 0 0,0 0-1 0 0,0 0 1 0 0,0 0 0 0 0,0 0-1 0 0,0 0 1 0 0,-1 0-1 0 0,1 0 1 0 0,0 1 0 0 0,0-1-1 0 0,0 0 1 0 0,-1 1 0 0 0,1-1-1 0 0,0 1 1 0 0,-1-1 0 0 0,1 1-1 0 0,0-1 1 0 0,-1 1-1 0 0,1 0 1 0 0,-1 0 0 0 0,1 0-1 0 0,-1 0 1 0 0,1 0 0 0 0,0 0-1 0 0,-1 0 1 0 0,1 0 0 0 0,-3 1-1 0 0,-6 1-206 0 0,1 1-1 0 0,-1-1 1 0 0,-11 6-1 0 0,9-3-374 0 0,0 0 607 0 0,0 0 0 0 0,1 1 0 0 0,-1 0 0 0 0,1 1 0 0 0,0 0 0 0 0,-12 12 0 0 0,-55 57-9 0 0,21-19 32 0 0,-197 180-3 0 0,246-229 2 0 0,0 0-1 0 0,-12 16 0 0 0,5-5 59 0 0,27-17 752 0 0,6-3-972 0 0,-1-1-1 0 0,0-1 1 0 0,0-1-1 0 0,23-7 1 0 0,-5 1-715 0 0,7-1-148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31 456 13823 0 0,'-2'9'675'0'0,"-7"16"134"0"0,6-16-565 0 0,0 0-1 0 0,0 0 0 0 0,1 0 1 0 0,0 1-1 0 0,-1 12 0 0 0,3-20 269 0 0,0-2 0 0 0,0 0 0 0 0,0 0 0 0 0,-2 7 541 0 0,1-6 4629 0 0,0-6-5646 0 0,1 1 1 0 0,0 0-1 0 0,1 0 1 0 0,-1 0-1 0 0,1 0 1 0 0,0-1-1 0 0,0 1 1 0 0,0 0-1 0 0,1 0 1 0 0,2-6-1 0 0,3-5 492 0 0,12-18 0 0 0,34-45-18 0 0,-21 34-412 0 0,-13 21-98 0 0,1 1 0 0 0,1 0 0 0 0,1 2 0 0 0,35-27 0 0 0,-41 34 0 0 0,28-19 0 0 0,84-46 0 0 0,-116 71 0 0 0,10-4-153 0 0,-1 1 0 0 0,1 1-1 0 0,0 1 1 0 0,46-10 0 0 0,96-6-3376 0 0,-149 22-5000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50 10135 0 0,'0'0'231'0'0,"-4"0"29"0"0,-7 0-21 0 0,2 0-105 0 0,1 1 1 0 0,-14 2 0 0 0,6 1 521 0 0,8-3-321 0 0,1 1-1 0 0,-1 1 1 0 0,-9 3-1 0 0,13-4-326 0 0,0 0 0 0 0,0-1-1 0 0,-1 0 1 0 0,-8 2 0 0 0,-13 3 900 0 0,18-3-682 0 0,0 1 0 0 0,0-1 0 0 0,1 2 0 0 0,-1-1 0 0 0,1 1 1 0 0,0 0-1 0 0,1 0 0 0 0,-1 1 0 0 0,1 0 0 0 0,0 0 0 0 0,0 0 0 0 0,1 1 0 0 0,-7 10 0 0 0,0 4 30 0 0,0 0 0 0 0,1 1 0 0 0,2 1 0 0 0,0-1 0 0 0,1 1 0 0 0,2 1 0 0 0,-5 27 0 0 0,10-46-257 0 0,1 0 0 0 0,0 0 0 0 0,0 0 0 0 0,0 0 0 0 0,0 0 0 0 0,1 0 0 0 0,0 0 0 0 0,2 8 0 0 0,-3-12 37 0 0,1 0 0 0 0,-1 1 0 0 0,0-1 0 0 0,1 0 1 0 0,0 0-1 0 0,-1 0 0 0 0,1 0 0 0 0,0 0 1 0 0,-1 0-1 0 0,1 0 0 0 0,0 0 0 0 0,0 0 1 0 0,0 0-1 0 0,0 0 0 0 0,0 0 0 0 0,0-1 1 0 0,0 1-1 0 0,0 0 0 0 0,0-1 0 0 0,0 1 1 0 0,0-1-1 0 0,1 1 0 0 0,-1-1 0 0 0,0 0 1 0 0,0 1-1 0 0,1-1 0 0 0,-1 0 0 0 0,0 0 1 0 0,0 0-1 0 0,1 0 0 0 0,-1 0 0 0 0,0 0 1 0 0,0 0-1 0 0,1 0 0 0 0,-1-1 0 0 0,0 1 0 0 0,0 0 1 0 0,0-1-1 0 0,2 0 0 0 0,34-14 66 0 0,0-2-1 0 0,-1-1 0 0 0,-1-2 1 0 0,-1-1-1 0 0,62-52 0 0 0,-92 69-152 0 0,0 1 1 0 0,0-1-1 0 0,0 0 0 0 0,-1 0 0 0 0,1 0 1 0 0,-1-1-1 0 0,0 1 0 0 0,-1-1 1 0 0,1 0-1 0 0,-1 0 0 0 0,0 0 0 0 0,0 0 1 0 0,0 0-1 0 0,-1 0 0 0 0,1-1 0 0 0,-2 1 1 0 0,1 0-1 0 0,0-1 0 0 0,-1 1 0 0 0,0 0 1 0 0,0-1-1 0 0,-1 1 0 0 0,1-1 0 0 0,-1 1 1 0 0,0 0-1 0 0,-1 0 0 0 0,1-1 0 0 0,-1 1 1 0 0,0 0-1 0 0,-1 0 0 0 0,1 1 0 0 0,-1-1 1 0 0,0 0-1 0 0,0 1 0 0 0,-4-5 1 0 0,-6-7-5 0 0,-1 1 1 0 0,-19-15 0 0 0,-10-11-21 0 0,42 40-295 0 0,1 1-118 0 0,7 21-1467 0 0,-2-3-56 0 0,2 7 987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879 890 15663 0 0,'0'0'356'0'0,"0"0"50"0"0,0 0 20 0 0,2-1-42 0 0,4-2-284 0 0,-2 1-92 0 0,0-1 0 0 0,0 1 0 0 0,0-1 0 0 0,-1 0 0 0 0,6-5 0 0 0,13-13 170 0 0,-2-1-1 0 0,0-1 0 0 0,-1-1 1 0 0,28-45-1 0 0,47-112 932 0 0,-77 146-1065 0 0,21-45-44 0 0,45-143 0 0 0,-79 212-1 0 0,-2 0 0 0 0,0-1 0 0 0,0 1 0 0 0,-1-1 0 0 0,0 0 0 0 0,-1 0 0 0 0,-1 1 0 0 0,-1-13 0 0 0,1 19-38 0 0,0 1 1 0 0,0 0-1 0 0,0 0 0 0 0,0 0 0 0 0,-1 0 0 0 0,0 1 0 0 0,0-1 0 0 0,0 0 1 0 0,0 1-1 0 0,0-1 0 0 0,-5-3 0 0 0,5 5-40 0 0,0 0-1 0 0,-1 0 1 0 0,1 0-1 0 0,-1 0 1 0 0,1 0-1 0 0,-1 1 1 0 0,0 0-1 0 0,0-1 1 0 0,0 1-1 0 0,0 0 1 0 0,0 0-1 0 0,0 1 1 0 0,0-1-1 0 0,0 1 1 0 0,0-1-1 0 0,-6 1 1 0 0,1 1 65 0 0,1 0 1 0 0,-1 0 0 0 0,1 0 0 0 0,0 1-1 0 0,0 0 1 0 0,0 1 0 0 0,0-1 0 0 0,0 1 0 0 0,0 1-1 0 0,1-1 1 0 0,-7 6 0 0 0,-10 7 10 0 0,-32 30-1 0 0,26-19 4 0 0,1 1 0 0 0,2 1 0 0 0,0 2 0 0 0,2 1 0 0 0,-21 36 0 0 0,3 5 0 0 0,-40 96 0 0 0,64-124 0 0 0,2 1 0 0 0,3 0 0 0 0,-14 78 0 0 0,25-111 0 0 0,-25 142 0 0 0,19-123 0 0 0,-1 0 0 0 0,-23 54 0 0 0,13-46 141 0 0,-3 0 0 0 0,-1-2 0 0 0,-46 60 0 0 0,21-41 269 0 0,-78 71 0 0 0,-100 104 198 0 0,177-169-672 0 0,48-62-273 0 0,3 0-138 0 0,-1-1 397 0 0,1 0 0 0 0,-1 0-1 0 0,1 0 1 0 0,-1 0 0 0 0,1-1 0 0 0,-1 1-1 0 0,1 0 1 0 0,-1-1 0 0 0,1 1 0 0 0,-1-1-1 0 0,1 1 1 0 0,-1-1 0 0 0,1 0 0 0 0,-1 1-1 0 0,2-2 1 0 0,20-18-1165 0 0,-14 12 193 0 0,6-6-4409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77 105 15663 0 0,'-1'-2'100'0'0,"-4"-4"355"0"0,0-1-1 0 0,-13-9 0 0 0,17 14-369 0 0,0 1-1 0 0,-1 0 1 0 0,1 0-1 0 0,-1 0 1 0 0,0 0-1 0 0,1 0 0 0 0,-1 0 1 0 0,0 0-1 0 0,0 1 1 0 0,1-1-1 0 0,-1 1 1 0 0,0-1-1 0 0,0 1 1 0 0,0 0-1 0 0,0-1 0 0 0,0 1 1 0 0,0 0-1 0 0,1 0 1 0 0,-4 1-1 0 0,2-1 359 0 0,-3 0-222 0 0,5 0 166 0 0,1 0 101 0 0,0 1-418 0 0,0 1 0 0 0,1-1 0 0 0,-1 1 0 0 0,1-1 0 0 0,-1 0 0 0 0,1 0 0 0 0,-1 1 0 0 0,1-1 1 0 0,0 0-1 0 0,0 0 0 0 0,-1 0 0 0 0,1 0 0 0 0,0 1 0 0 0,0-1 0 0 0,1 0 0 0 0,18 14-74 0 0,-14-12 48 0 0,1-1 0 0 0,-1 0 1 0 0,1 0-1 0 0,-1 0 0 0 0,1-1 0 0 0,0 0 0 0 0,-1 0 0 0 0,9-1 1 0 0,7 0 476 0 0,27-4 0 0 0,-18-1-315 0 0,0-2-1 0 0,55-20 0 0 0,-3 0-213 0 0,-68 23 3 0 0,33-9-24 0 0,65-9-1 0 0,-74 20-15 0 0,-21 4-1329 0 0,-2 4-4677 0 0,-15-5-831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13 13823 0 0,'0'0'315'0'0,"-1"-2"-111"0"0,-1 1 0 0 0,1-1 0 0 0,-1 1 1 0 0,1 0-1 0 0,-1-1 0 0 0,1 1 0 0 0,-4-1 0 0 0,3 2-146 0 0,0 1-1 0 0,0-1 0 0 0,0 1 1 0 0,0 0-1 0 0,0 0 0 0 0,0 0 0 0 0,0 0 1 0 0,0 0-1 0 0,0 0 0 0 0,0 1 1 0 0,0-1-1 0 0,1 0 0 0 0,-1 1 1 0 0,0 0-1 0 0,-1 1 0 0 0,-21 29 630 0 0,-6 18-353 0 0,3 1-1 0 0,-27 71 0 0 0,33-71 17 0 0,-2-1-1 0 0,-48 76 0 0 0,5-37-349 0 0,-4-3 0 0 0,-97 94 0 0 0,117-135 68 0 0,45-41-162 0 0,0-1-1 0 0,0 1 1 0 0,0-1-1 0 0,0 0 1 0 0,0-1 0 0 0,-1 1-1 0 0,1-1 1 0 0,-1 0 0 0 0,-6 1-1 0 0,11-2-1 0 0,0-1-1 0 0,0 0 0 0 0,0 0 0 0 0,0 1 1 0 0,0-1-1 0 0,0 0 0 0 0,0 0 1 0 0,0 0-1 0 0,0 0 0 0 0,0-1 1 0 0,-1 1-1 0 0,1 0 0 0 0,0 0 1 0 0,0-1-1 0 0,0 1 0 0 0,0 0 1 0 0,0-1-1 0 0,0 1 0 0 0,0-1 1 0 0,0 1-1 0 0,0-1 0 0 0,1 0 1 0 0,-1 1-1 0 0,0-1 0 0 0,0 0 1 0 0,0 0-1 0 0,1 0 0 0 0,-1 1 0 0 0,0-1 1 0 0,1 0-1 0 0,-1 0 0 0 0,1 0 1 0 0,-1 0-1 0 0,1 0 0 0 0,-1 0 1 0 0,1 0-1 0 0,0 0 0 0 0,0 0 1 0 0,-1 0-1 0 0,1-3 0 0 0,1-9-927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0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153 508 10135 0 0,'-1'1'231'0'0,"-16"11"-93"0"0,0 1-1 0 0,1 1 1 0 0,1 0-1 0 0,0 1 1 0 0,-19 24-1 0 0,28-31 112 0 0,0 0-1 0 0,-11 9 1 0 0,10-10-25 0 0,6-6 286 0 0,1-1 2 0 0,0 0 0 0 0,0 0 0 0 0,0 0 0 0 0,0 0 0 0 0,0 0 0 0 0,1-2 0 0 0,105-134 2681 0 0,51-60-3218 0 0,-73 116 25 0 0,-53 52 0 0 0,-5 7 0 0 0,51-32 0 0 0,-45 33 0 0 0,0 1 0 0 0,0 2 0 0 0,2 2 0 0 0,36-12 0 0 0,-64 25 0 0 0,23-9-19 0 0,56-12-1 0 0,-75 20 69 0 0,1 2-1 0 0,-1 0 0 0 0,0 0 0 0 0,0 1 0 0 0,1 0 0 0 0,-1 0 0 0 0,0 1 1 0 0,1 1-1 0 0,14 4 0 0 0,-21-5 33 0 0,-1 0 0 0 0,0 0 1 0 0,0 1-1 0 0,1 0 0 0 0,-1 0 1 0 0,0 0-1 0 0,0 0 0 0 0,0 0 0 0 0,-1 0 1 0 0,1 1-1 0 0,-1-1 0 0 0,1 1 1 0 0,-1 0-1 0 0,3 4 0 0 0,-2-3-42 0 0,-1 1 1 0 0,0 0-1 0 0,0-1 0 0 0,-1 1 0 0 0,1 0 1 0 0,-1 0-1 0 0,0 0 0 0 0,0 0 1 0 0,0 7-1 0 0,-2 2-40 0 0,1 0 0 0 0,-2 0 0 0 0,0 0 0 0 0,0 1 0 0 0,-2-2 0 0 0,-6 19 0 0 0,3-13 1 0 0,-1 0 0 0 0,-2-1 0 0 0,0 0 0 0 0,0 0 0 0 0,-2-1 0 0 0,0 0 0 0 0,-1-1 0 0 0,-17 16 0 0 0,-3-1 0 0 0,-2 0 0 0 0,-59 39 0 0 0,60-50 0 0 0,0-1 0 0 0,-2-2 0 0 0,0-1 0 0 0,-42 11 0 0 0,18-9 0 0 0,-64 9 0 0 0,81-18 0 0 0,0-1-159 0 0,-37 9-1508 0 0,73-18 1432 0 0,8-4-157 0 0,9-6-861 0 0,6-2-463 0 0,25-17 0 0 0,-30 22 1196 0 0,40-25-1526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1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 10135 0 0,'0'0'231'0'0,"8"-7"546"0"0,-7 1-651 0 0,-1 4 267 0 0,-18 8 1128 0 0,11-3-1266 0 0,1 0 0 0 0,-1 0-1 0 0,1 1 1 0 0,0 0-1 0 0,0 0 1 0 0,0 1 0 0 0,1-1-1 0 0,-1 1 1 0 0,1 0-1 0 0,0 1 1 0 0,1-1 0 0 0,-8 12-1 0 0,10-14-197 0 0,1-1 0 0 0,-1 1-1 0 0,1 0 1 0 0,-1 0-1 0 0,1 0 1 0 0,0 0 0 0 0,0 0-1 0 0,0 0 1 0 0,0 0 0 0 0,1 0-1 0 0,0 0 1 0 0,-1 0 0 0 0,1 1-1 0 0,0-1 1 0 0,0 0 0 0 0,1 0-1 0 0,-1 0 1 0 0,1 0-1 0 0,-1 0 1 0 0,1 0 0 0 0,0 0-1 0 0,0 0 1 0 0,0 0 0 0 0,1 0-1 0 0,-1 0 1 0 0,1 0 0 0 0,-1-1-1 0 0,1 1 1 0 0,0 0 0 0 0,0-1-1 0 0,4 4 1 0 0,27 24 710 0 0,2-2 1 0 0,2-1-1 0 0,76 44 0 0 0,-86-57-231 0 0,-2 1 0 0 0,0 2 0 0 0,46 39 0 0 0,-71-55-537 0 0,11 8-7 0 0,-1 2 1 0 0,16 20-1 0 0,-13-13-32 0 0,-11-17-297 0 0,-2-1-138 0 0,0 0-1431 0 0,0 0-5600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226 362 13823 0 0,'0'0'315'0'0,"-5"9"870"0"0,5-8-1129 0 0,0-1 0 0 0,-1 1-1 0 0,1 0 1 0 0,0-1 0 0 0,0 1-1 0 0,-1 0 1 0 0,1 0 0 0 0,0-1-1 0 0,0 1 1 0 0,0 0 0 0 0,0 0-1 0 0,0-1 1 0 0,0 1 0 0 0,0 0-1 0 0,0 0 1 0 0,0-1 0 0 0,0 1-1 0 0,1 0 1 0 0,-1 0 0 0 0,0-1-1 0 0,0 1 1 0 0,1 0 0 0 0,-1-1-1 0 0,1 1 1 0 0,-1 0 0 0 0,0-1-1 0 0,1 1 1 0 0,-1-1 0 0 0,1 1-1 0 0,0 0 1 0 0,1 0 116 0 0,0 0 0 0 0,0 0 0 0 0,-1 0 0 0 0,1 0 0 0 0,0 0 0 0 0,0-1 1 0 0,3 1-1 0 0,-3 0-295 0 0,4 0 313 0 0,-1-1 0 0 0,1 1 0 0 0,-1-1 0 0 0,0 0 0 0 0,1 0-1 0 0,-1-1 1 0 0,9-1 0 0 0,39-13 958 0 0,-35 10-812 0 0,46-15-171 0 0,99-27-165 0 0,-150 44-249 0 0,-1 0 0 0 0,0-1 0 0 0,22-11 0 0 0,-31 14 208 0 0,-1 0-1 0 0,1-1 1 0 0,-1 1-1 0 0,0-1 1 0 0,0 1-1 0 0,1-1 1 0 0,-1 0-1 0 0,0 0 1 0 0,-1 0-1 0 0,1 0 1 0 0,0-1-1 0 0,-1 1 1 0 0,1 0-1 0 0,-1-1 1 0 0,1 1-1 0 0,-1-1 1 0 0,0 1-1 0 0,0-1 1 0 0,-1 0-1 0 0,1 1 1 0 0,0-1-1 0 0,-1 0 1 0 0,1-4-1 0 0,-3-30-268 0 0,-1 1 0 0 0,-15-68 0 0 0,17 101 236 0 0,1-1 0 0 0,-1 1 0 0 0,0 0 0 0 0,0 0 1 0 0,-1 0-1 0 0,1 0 0 0 0,-1 0 0 0 0,1 1 0 0 0,-1-1 0 0 0,0 0 1 0 0,0 1-1 0 0,0-1 0 0 0,0 1 0 0 0,-3-3 0 0 0,3 4 52 0 0,0-1-1 0 0,-1 1 1 0 0,1 0-1 0 0,0 0 0 0 0,0 0 1 0 0,0 1-1 0 0,-1-1 0 0 0,1 0 1 0 0,-1 1-1 0 0,1 0 0 0 0,0-1 1 0 0,-1 1-1 0 0,1 0 0 0 0,-1 0 1 0 0,1 1-1 0 0,0-1 0 0 0,-1 0 1 0 0,1 1-1 0 0,-4 1 1 0 0,-13 4-246 0 0,1 1 1 0 0,1 0 0 0 0,-1 2-1 0 0,1 0 1 0 0,-31 23 0 0 0,12-4 298 0 0,-46 46 0 0 0,-152 179 2825 0 0,210-223-2329 0 0,-27 43 0 0 0,45-63-519 0 0,0 0-1 0 0,1 1 0 0 0,0 0 1 0 0,1 0-1 0 0,0 0 0 0 0,1 0 1 0 0,0 1-1 0 0,-2 18 0 0 0,5-27-7 0 0,0 0 0 0 0,0 0 0 0 0,0 0 0 0 0,0 0 0 0 0,0 0 0 0 0,1 0 0 0 0,-1 0 0 0 0,1 0 0 0 0,0 0 0 0 0,0 0 0 0 0,0-1 0 0 0,0 1 0 0 0,0 0 0 0 0,1-1 0 0 0,-1 1 0 0 0,1 0 0 0 0,0-1 0 0 0,0 0 0 0 0,0 1 0 0 0,3 2 0 0 0,-2-3 0 0 0,0 0 0 0 0,1 0 0 0 0,-1 0 0 0 0,1 0 0 0 0,0 0 0 0 0,-1-1 0 0 0,1 0 0 0 0,0 1 0 0 0,0-2 0 0 0,0 1 0 0 0,0 0 0 0 0,0-1 0 0 0,0 1 0 0 0,8-2 0 0 0,2-1 0 0 0,-1 0 0 0 0,1-2 0 0 0,-1 1 0 0 0,0-2 0 0 0,0 0 0 0 0,16-8 0 0 0,0 0 0 0 0,-8 4-965 0 0,0-1-3414 0 0,0-1-1669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89 718 15663 0 0,'0'0'356'0'0,"-1"0"50"0"0,-2 0-364 0 0,0 0 0 0 0,1 0 0 0 0,-1-1 0 0 0,1 1 1 0 0,-1 0-1 0 0,0-1 0 0 0,1 0 0 0 0,-1 0 0 0 0,1 0 1 0 0,-1 0-1 0 0,1 0 0 0 0,0 0 0 0 0,-1 0 0 0 0,1-1 1 0 0,0 1-1 0 0,0-1 0 0 0,0 0 0 0 0,0 1 0 0 0,0-1 1 0 0,1 0-1 0 0,-1 0 0 0 0,0 0 0 0 0,1-1 0 0 0,-1 1 1 0 0,-1-4-1 0 0,-2-4 281 0 0,1 0 0 0 0,0 0 0 0 0,0 0 0 0 0,1 0 0 0 0,0-1 0 0 0,1 1 0 0 0,1-1 0 0 0,-1 0 0 0 0,1 0 0 0 0,1 1 0 0 0,0-1 0 0 0,2-14 0 0 0,1 2 4 0 0,1 0-1 0 0,1 1 1 0 0,1 0-1 0 0,16-39 1 0 0,-9 34-297 0 0,0 0 0 0 0,2 1 0 0 0,1 1 0 0 0,1 0 0 0 0,32-35 0 0 0,-24 33-33 0 0,2 2 0 0 0,0 0 0 0 0,2 1 0 0 0,35-21 0 0 0,-52 37-14 0 0,0 1 0 0 0,1 1 0 0 0,18-8 0 0 0,-24 12-599 0 0,0 0 0 0 0,0 0 0 0 0,0 0 1 0 0,1 1-1 0 0,-1 1 0 0 0,0-1 0 0 0,1 1 0 0 0,8 1 1 0 0,2 2-1431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126 339 15663 0 0,'-36'55'1706'0'0,"26"-35"-1691"0"0,6-14 72 0 0,1 0 0 0 0,0 0 0 0 0,0 1 0 0 0,-2 9 0 0 0,0 1 694 0 0,-11 24-1 0 0,5-10-737 0 0,9-28-43 0 0,2-1 0 0 0,-1 0 0 0 0,0 0 0 0 0,0-1 0 0 0,0 1 0 0 0,0 0 0 0 0,0-1 0 0 0,0 1 0 0 0,0-1 0 0 0,0 0 0 0 0,-1 1 0 0 0,1-1 0 0 0,-1 0 0 0 0,-2 2 0 0 0,-3 2 72 0 0,7-5-31 0 0,-1 0 0 0 0,1-1 0 0 0,0 1 0 0 0,0-1 0 0 0,0 1 0 0 0,-1 0-1 0 0,1-1 1 0 0,0 1 0 0 0,0 0 0 0 0,0-1 0 0 0,0 1 0 0 0,0-1 0 0 0,-1 1 0 0 0,1-1 0 0 0,0 1-1 0 0,0 0 1 0 0,0-1 0 0 0,0 1 0 0 0,0-1 0 0 0,1 0 0 0 0,0-8 186 0 0,1 0 0 0 0,1 1 1 0 0,0-1-1 0 0,6-14 0 0 0,-1 4-246 0 0,-4 10-95 0 0,0 0 1 0 0,1 0-1 0 0,0 0 0 0 0,1 1 0 0 0,12-16 1 0 0,41-34-964 0 0,-28 28 844 0 0,-9 8 233 0 0,41-31 0 0 0,-53 46 0 0 0,0 0 0 0 0,0 1 0 0 0,1 0 0 0 0,-1 1 0 0 0,2 0 0 0 0,-1 1 0 0 0,16-5 0 0 0,-22 8 28 0 0,0 0 187 0 0,0 0-1 0 0,1 0 1 0 0,-1 0 0 0 0,8 0-1 0 0,-11 2-158 0 0,0-1-1 0 0,0 0 1 0 0,0 1 0 0 0,0-1 0 0 0,0 1-1 0 0,0 0 1 0 0,-1-1 0 0 0,1 1-1 0 0,0 0 1 0 0,0 0 0 0 0,-1 0-1 0 0,1 0 1 0 0,-1 1 0 0 0,1-1-1 0 0,1 2 1 0 0,2 2-56 0 0,-1 0 0 0 0,0 0 0 0 0,0 0 0 0 0,-1 0 0 0 0,1 1 0 0 0,-1 0 0 0 0,0-1 0 0 0,-1 1 0 0 0,0 0 0 0 0,0 1 0 0 0,0-1 0 0 0,0 0 0 0 0,-1 0 0 0 0,0 1 0 0 0,0-1 0 0 0,-1 1 0 0 0,0 11 0 0 0,-3-2 0 0 0,-1 0 0 0 0,-1 5 0 0 0,5-21 0 0 0,0 0 0 0 0,0 0 0 0 0,0 0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 0 0 0 0,0 0 0 0 0,0 0 0 0 0,1 1 0 0 0,-1-1 0 0 0,0 0 0 0 0,0 0 0 0 0,0 0 0 0 0,0 0 0 0 0,0 0 0 0 0,0 0 0 0 0,0 0 0 0 0,0 0 0 0 0,0 1 0 0 0,0-1 0 0 0,0 0 0 0 0,0 0 0 0 0,0 0 0 0 0,0 0 0 0 0,0 0 0 0 0,0 0 0 0 0,0 1 0 0 0,10-11 0 0 0,-8 8 0 0 0,68-76 1443 0 0,-40 44-2128 0 0,43-40-1 0 0,60-31 669 0 0,-116 94 17 0 0,1 1 0 0 0,0 0 0 0 0,0 1 1 0 0,1 1-1 0 0,0 1 0 0 0,25-6 0 0 0,-15 5 0 0 0,-22 5 0 0 0,0 1 0 0 0,0 0 0 0 0,0 1 0 0 0,0-1 0 0 0,0 1 0 0 0,0 1 0 0 0,1 0 0 0 0,8 0 0 0 0,-6 4 0 0 0,-9-3 0 0 0,1 1 0 0 0,-1 0 0 0 0,0-1 0 0 0,0 1 0 0 0,1 0 0 0 0,-1-1 0 0 0,-1 1 0 0 0,1 0 0 0 0,0 0 0 0 0,0 0 0 0 0,-1 0 0 0 0,1 0 0 0 0,-1 0 0 0 0,1 0 0 0 0,-1 0 0 0 0,0 3 0 0 0,-1 34 0 0 0,1-36 0 0 0,-4 23 83 0 0,0 0-1 0 0,-2 0 1 0 0,-9 28-1 0 0,-33 73 1425 0 0,27-75-1352 0 0,9-25-155 0 0,7-17 0 0 0,1 0 0 0 0,0 1 0 0 0,-3 12 0 0 0,5-14-201 0 0,1-7-850 0 0,14-4-1899 0 0,2-1 1416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87 240 11975 0 0,'0'-2'267'0'0,"0"-6"-135"0"0,1 0-1 0 0,1 0 1 0 0,0 1-1 0 0,0-1 1 0 0,0 1-1 0 0,1-1 1 0 0,3-6-1 0 0,5-14 721 0 0,-8 23 2147 0 0,-3 10-2526 0 0,-3 13-665 0 0,-4-6 790 0 0,-1 0 0 0 0,-17 21 0 0 0,16-22-50 0 0,0 0-1 0 0,-13 25 1 0 0,15-23-504 0 0,2 1-1 0 0,0-1 0 0 0,0 1 1 0 0,1 0-1 0 0,1 1 1 0 0,0-1-1 0 0,1 1 1 0 0,1-1-1 0 0,0 1 0 0 0,1-1 1 0 0,1 1-1 0 0,0 0 1 0 0,4 15-1 0 0,-4-27 48 0 0,-1 0 0 0 0,1-1 0 0 0,0 1-1 0 0,0-1 1 0 0,0 1 0 0 0,1-1 0 0 0,-1 0-1 0 0,1 1 1 0 0,-1-1 0 0 0,1 0 0 0 0,0 0 0 0 0,0 0-1 0 0,-1 0 1 0 0,1 0 0 0 0,4 2 0 0 0,-2-2-36 0 0,0 0 1 0 0,-1 0-1 0 0,1-1 1 0 0,0 1 0 0 0,0-1-1 0 0,1 0 1 0 0,-1 0-1 0 0,0 0 1 0 0,5 0-1 0 0,7-1-48 0 0,0 0 0 0 0,0-1 0 0 0,0-1 0 0 0,18-4 0 0 0,-31 6-2 0 0,10-3-5 0 0,1 0 0 0 0,-1-1 0 0 0,0 0 0 0 0,0-1 0 0 0,-1 0 0 0 0,1-1 0 0 0,-1-1 0 0 0,0 0 0 0 0,-1 0 0 0 0,0-1 0 0 0,0-1 0 0 0,0 0 0 0 0,-1 0 0 0 0,-1-1 0 0 0,0 0 0 0 0,0-1 0 0 0,-1 0 0 0 0,0 0 0 0 0,-1-1 0 0 0,0 0 0 0 0,-1 0 0 0 0,0-1 0 0 0,-1 1 0 0 0,0-1 0 0 0,2-14 0 0 0,33-115 556 0 0,-13 74-1788 0 0,7 2-5626 0 0,-24 48-24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1 19351 0 0,'-1'1'439'0'0,"-7"7"-23"0"0,1 0 0 0 0,-2 0 0 0 0,-12 9 0 0 0,1-1-399 0 0,-24 22-76 0 0,-40 45-1 0 0,72-69 255 0 0,0 0 0 0 0,2 0 0 0 0,-1 1 0 0 0,2 1 0 0 0,0 0-1 0 0,1 0 1 0 0,-10 29 0 0 0,-8 56 457 0 0,1-1-696 0 0,-1-17 44 0 0,-4-1 0 0 0,-3-1 0 0 0,-4-2 0 0 0,-3-2 0 0 0,-52 74 0 0 0,-70 76 0 0 0,155-217 0 0 0,0 1 0 0 0,1-1 0 0 0,1 1 0 0 0,0 0 0 0 0,0 0 0 0 0,1 1 0 0 0,-3 15 0 0 0,6-19-64 0 0,1-7-273 0 0,2-1-138 0 0,0-1 353 0 0,0 1-1 0 0,0-1 1 0 0,0 0-1 0 0,0 1 1 0 0,-1-1-1 0 0,1 0 1 0 0,0 0 0 0 0,0 0-1 0 0,-1-1 1 0 0,1 1-1 0 0,2-3 1 0 0,19-22-1843 0 0,-18 19 1550 0 0,25-31-2030 0 0,-1-1-3697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17503 0 0,'0'0'399'0'0,"0"0"60"0"0,0 0 21 0 0,0 0-59 0 0,0 0-204 0 0,2 0 170 0 0,14 1 73 0 0,0 0-1 0 0,0-1 1 0 0,0-1 0 0 0,0-1 0 0 0,0 0-1 0 0,21-7 1 0 0,26-2 391 0 0,7 1-35 0 0,128-33 0 0 0,106-30-816 0 0,-289 70 0 0 0,0 1 0 0 0,0 1 0 0 0,0 0 0 0 0,0 0 0 0 0,0 2 0 0 0,25 3 0 0 0,-38-3-161 0 0,0-1-1 0 0,1 1 1 0 0,-1-1-1 0 0,0 1 1 0 0,0 0 0 0 0,0 0-1 0 0,0 0 1 0 0,0 0-1 0 0,0 1 1 0 0,0-1 0 0 0,2 3-1 0 0,-3-3-167 0 0,1 0 0 0 0,-1 1 0 0 0,0 0 0 0 0,0-1 0 0 0,0 1 0 0 0,-1 0 0 0 0,1-1 0 0 0,0 1 0 0 0,0 0 0 0 0,-1 0 0 0 0,1 0 0 0 0,-1-1 0 0 0,0 1 0 0 0,0 0 0 0 0,1 0 0 0 0,-1 0 0 0 0,0 0 1 0 0,-1 0-1 0 0,1 0 0 0 0,0 0 0 0 0,-1 2 0 0 0,-4 15-6753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305 338 11975 0 0,'66'-67'1279'0'0,"-20"23"-812"0"0,8-11 865 0 0,84-97 4982 0 0,-137 152-6240 0 0,0-1 0 0 0,-1 1 0 0 0,1-1 0 0 0,-1 1 0 0 0,1-1-1 0 0,-1 0 1 0 0,1 1 0 0 0,-1-1 0 0 0,0 0 0 0 0,1 0 0 0 0,-1 1 0 0 0,0-1 0 0 0,1 0 0 0 0,-1 0-1 0 0,0 1 1 0 0,0-1 0 0 0,0 0 0 0 0,0 0 0 0 0,0 0 0 0 0,0 1 0 0 0,0-1 0 0 0,0-1-1 0 0,-1 2-54 0 0,1-1 0 0 0,-1 1 0 0 0,0 0 0 0 0,0-1 0 0 0,0 1 0 0 0,1 0-1 0 0,-1 0 1 0 0,0 0 0 0 0,0-1 0 0 0,0 1 0 0 0,1 0 0 0 0,-1 0 0 0 0,0 0 0 0 0,0 0-1 0 0,0 1 1 0 0,1-1 0 0 0,-1 0 0 0 0,0 0 0 0 0,0 0 0 0 0,0 1 0 0 0,1-1-1 0 0,-1 0 1 0 0,-1 1 0 0 0,-25 9-19 0 0,1 2 0 0 0,0 1 0 0 0,-37 23 0 0 0,41-22 0 0 0,-37 23 0 0 0,1 3 0 0 0,2 2 0 0 0,2 3 0 0 0,-75 80 0 0 0,116-111 0 0 0,-26 31 0 0 0,36-41 0 0 0,0 0 0 0 0,1 0 0 0 0,-1 0 0 0 0,1 1 0 0 0,0-1 0 0 0,0 1 0 0 0,0 0 0 0 0,1-1 0 0 0,-2 8 0 0 0,3-11 0 0 0,0 0 0 0 0,0-1 0 0 0,0 1 0 0 0,0 0 0 0 0,0 0 0 0 0,0 0 0 0 0,0 0 0 0 0,0 0 0 0 0,0 0 0 0 0,1 0 0 0 0,-1 0 0 0 0,0 0 0 0 0,1-1 0 0 0,-1 1 0 0 0,1 0 0 0 0,-1 0 0 0 0,1 0 0 0 0,-1-1 0 0 0,1 1 0 0 0,-1 0 0 0 0,1 0 0 0 0,1 0 0 0 0,-1 0 0 0 0,1 0 0 0 0,0 0 0 0 0,0 0 0 0 0,0 0 0 0 0,0 0 0 0 0,0 0 0 0 0,0-1 0 0 0,0 1 0 0 0,4 0 0 0 0,4 0 0 0 0,0-1 0 0 0,0 0 0 0 0,14-1 0 0 0,-21 0 0 0 0,57-7 0 0 0,61-16 0 0 0,-88 14 0 0 0,0-1 0 0 0,41-19 0 0 0,-18 6 0 0 0,45-15 0 0 0,-91 38 0 0 0,-6 4 0 0 0,-6 3 0 0 0,-11 40 0 0 0,13-45 0 0 0,-1 0 0 0 0,1 0 0 0 0,0-1 0 0 0,0 1 0 0 0,-1 0 0 0 0,1 0 0 0 0,0 0 0 0 0,0 0 0 0 0,0-1 0 0 0,0 1 0 0 0,0 0 0 0 0,0 0 0 0 0,0 0 0 0 0,0 0 0 0 0,1-1 0 0 0,-1 1 0 0 0,0 0 0 0 0,0 0 0 0 0,1 0 0 0 0,-1-1 0 0 0,0 1 0 0 0,1 0 0 0 0,-1 0 0 0 0,1-1 0 0 0,-1 1 0 0 0,1 0 0 0 0,-1-1 0 0 0,1 1 0 0 0,0-1 0 0 0,-1 1 0 0 0,1-1 0 0 0,0 1 0 0 0,1 1 0 0 0,2 1-20 0 0,0 0-1 0 0,0 0 1 0 0,1 0 0 0 0,-1-1-1 0 0,1 0 1 0 0,-1 0 0 0 0,1 0-1 0 0,8 2 1 0 0,43 6-2044 0 0,-15-3-1373 0 0,-10 0-584 0 0,-16-5 1974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19 15663 0 0,'12'-15'356'0'0,"-9"12"50"0"0,-3 3 20 0 0,0 0-42 0 0,-2 1-369 0 0,0 0 0 0 0,1 0 0 0 0,-1 0 0 0 0,1 0 0 0 0,-1 0 0 0 0,1 0 0 0 0,-1 1 0 0 0,1-1 0 0 0,-2 3 0 0 0,-2 1-17 0 0,-9 8 311 0 0,1 0-1 0 0,1 1 0 0 0,0 0 1 0 0,1 1-1 0 0,-15 25 0 0 0,-38 86 1756 0 0,62-123-2055 0 0,-39 88 144 0 0,-95 187-141 0 0,110-228-12 0 0,-23 62 0 0 0,27-59 0 0 0,-3-2 0 0 0,-2 0 0 0 0,-2-1 0 0 0,-2-2 0 0 0,-54 63 0 0 0,60-83-149 0 0,0-2-1 0 0,-2-1 1 0 0,-36 26 0 0 0,-4-5-4864 0 0,49-35 2967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15663 0 0,'0'0'356'0'0,"0"0"50"0"0,0 0 20 0 0,1 2-42 0 0,0 0-373 0 0,0-1 0 0 0,0 1 0 0 0,0 0-1 0 0,0 0 1 0 0,1 0 0 0 0,-1-1 0 0 0,0 1-1 0 0,1-1 1 0 0,0 1 0 0 0,-1-1 0 0 0,1 0 0 0 0,0 1-1 0 0,0-1 1 0 0,0 0 0 0 0,0 0 0 0 0,0 0-1 0 0,0 0 1 0 0,0-1 0 0 0,0 1 0 0 0,3 0 0 0 0,7 2 211 0 0,0-1 0 0 0,17 1 0 0 0,-22-3-44 0 0,77 3 2382 0 0,155-14 0 0 0,-109 1-2491 0 0,112-15 1395 0 0,-138 8-879 0 0,98-19-2235 0 0,-134 21-2287 0 0,-43 8 1891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226 339 10135 0 0,'0'0'464'0'0,"0"0"-9"0"0,0 2-295 0 0,2 16 1530 0 0,0 0 0 0 0,-2 21 0 0 0,0-31-1311 0 0,-1 1 1 0 0,0-1-1 0 0,-1 0 1 0 0,0 0-1 0 0,0 0 0 0 0,-1-1 1 0 0,-5 12-1 0 0,-19 28 845 0 0,-2-1-1 0 0,-52 63 1 0 0,35-49-695 0 0,20-27-1358 0 0,25-32-124 0 0,1-1-1286 0 0,0 0-4924 0 0</inkml:trace>
  <inkml:trace contextRef="#ctx0" brushRef="#br0" timeOffset="1">660 1 17503 0 0,'0'0'384'0'0,"0"0"88"0"0,-9 14 8 0 0,-5-4 8 0 0,-2 1-392 0 0,2 2-96 0 0,0 1 0 0 0,3 2 0 0 0,4-2-1208 0 0,3 0-264 0 0,-1 14-48 0 0,12-1-16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 4607 0 0,'0'0'200'0'0,"0"0"48"0"0,0 0-248 0 0,0 0 0 0 0,-7-5 0 0 0,7 5 0 0 0,-5-7 0 0 0,5 7 0 0 0,-4-7 0 0 0,4 7 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65 15663 0 0,'0'-10'217'0'0,"-2"9"139"0"0,-7 12 440 0 0,-2 3-445 0 0,-29 34 329 0 0,3 0 0 0 0,-57 97 0 0 0,39-50-608 0 0,48-85 213 0 0,5-7 9 0 0,0-1-1 0 0,0 1 0 0 0,1 0 1 0 0,-1 0-1 0 0,1 0 1 0 0,-1 0-1 0 0,0 4 1 0 0,2-5-228 0 0,-1-1 0 0 0,1 1 1 0 0,0-1-1 0 0,0 1 0 0 0,0 0 0 0 0,0-1 1 0 0,1 1-1 0 0,-1-1 0 0 0,0 1 0 0 0,1 0 1 0 0,-1-1-1 0 0,1 1 0 0 0,-1-1 0 0 0,1 1 1 0 0,0-1-1 0 0,0 0 0 0 0,0 1 0 0 0,-1-1 1 0 0,1 0-1 0 0,3 3 0 0 0,-4-3-66 0 0,0-1 0 0 0,1 1 0 0 0,-1 0 0 0 0,1-1 0 0 0,-1 1 0 0 0,1 0 0 0 0,0-1 0 0 0,-1 1 0 0 0,1-1 0 0 0,0 1 0 0 0,-1-1 0 0 0,1 1 0 0 0,0-1 0 0 0,0 1 0 0 0,-1-1 0 0 0,1 0 0 0 0,0 1 0 0 0,0-1 0 0 0,0 0 0 0 0,0 0 0 0 0,0 0 0 0 0,3 1 0 0 0,2 1 5 0 0,0 0-1 0 0,1 0 0 0 0,-1-1 1 0 0,1 0-1 0 0,0 0 1 0 0,-1-1-1 0 0,1 0 1 0 0,0 0-1 0 0,-1 0 0 0 0,10-2 1 0 0,5-2 459 0 0,0-1-1 0 0,19-7 1 0 0,-21 5-410 0 0,0-1 0 0 0,-1-1 0 0 0,0 0 0 0 0,0-1 0 0 0,-1-1 0 0 0,-1-1 0 0 0,21-18 0 0 0,-24 18-34 0 0,-1 0-1 0 0,0-1 1 0 0,-1-1-1 0 0,0 0 1 0 0,-1 0-1 0 0,-1-1 1 0 0,0 0 0 0 0,12-29-1 0 0,-19 37-103 0 0,0 0 1 0 0,0 0-1 0 0,-1-1 0 0 0,1 1 0 0 0,-2 0 1 0 0,1 0-1 0 0,-1-1 0 0 0,0 1 1 0 0,-2-11-1 0 0,1 13 8 0 0,0-1 0 0 0,0 1-1 0 0,-1-1 1 0 0,1 1 0 0 0,-1 0 0 0 0,-1-1 0 0 0,1 1 0 0 0,-1 0 0 0 0,0 1 0 0 0,0-1 0 0 0,0 0 0 0 0,-6-5-1 0 0,2 4 23 0 0,0 0-1 0 0,0 1 1 0 0,0 0-1 0 0,-1 0 0 0 0,0 1 1 0 0,0 0-1 0 0,-13-5 0 0 0,-62-15-1630 0 0,80 23 1610 0 0,-16-2-81 0 0,18 2-569 0 0,4 1-246 0 0,13-3-42 0 0,8 1-10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55 510 13823 0 0,'-7'5'1247'0'0,"-40"27"846"0"0,46-32-1079 0 0,1 0-61 0 0,0 0-288 0 0,0 0-121 0 0,0 0-28 0 0,10 1 508 0 0,-4-2-837 0 0,1 0 0 0 0,-1 0-1 0 0,1-1 1 0 0,-1 0 0 0 0,0-1-1 0 0,0 1 1 0 0,7-5 0 0 0,41-26-29 0 0,-43 25-170 0 0,26-19-6 0 0,-2-3-1 0 0,55-56 1 0 0,19-18-803 0 0,54-20-250 0 0,-129 101 1056 0 0,2 2 0 0 0,73-32 0 0 0,-99 49 15 0 0,-1 1 0 0 0,1 0 0 0 0,0 0 0 0 0,1 1 0 0 0,-1 0 0 0 0,15 0 0 0 0,-24 1 0 0 0,-1 1 0 0 0,0 0 0 0 0,1 0 0 0 0,-1 0 0 0 0,0 0 0 0 0,1 0 0 0 0,-1 0 0 0 0,0 1 0 0 0,1-1 0 0 0,-1 0 0 0 0,1 0 0 0 0,-1 0 0 0 0,0 0 0 0 0,1 0 0 0 0,-1 0 0 0 0,0 1 0 0 0,1-1 0 0 0,-1 0 0 0 0,0 0 0 0 0,0 1 0 0 0,1-1 0 0 0,-1 0 0 0 0,0 1 0 0 0,1 0 0 0 0,-1 1 0 0 0,1 0 0 0 0,-1-1-1 0 0,0 1 1 0 0,0-1 0 0 0,0 1 0 0 0,0 0-1 0 0,0-1 1 0 0,0 1 0 0 0,0 0 0 0 0,-1-1 0 0 0,1 1-1 0 0,0-1 1 0 0,-1 1 0 0 0,1-1 0 0 0,-1 1-1 0 0,0-1 1 0 0,0 1 0 0 0,-1 1 0 0 0,-20 31 42 0 0,18-30-16 0 0,-24 34 736 0 0,9-15-473 0 0,1 1 1 0 0,1 1-1 0 0,-23 46 0 0 0,37-63-288 0 0,0 0-1 0 0,0 0 1 0 0,0 1-1 0 0,1-1 1 0 0,0 0-1 0 0,1 1 1 0 0,0-1-1 0 0,0 1 1 0 0,1 0-1 0 0,0-1 1 0 0,1 1-1 0 0,-1 0 1 0 0,2-1-1 0 0,-1 1 1 0 0,1-1-1 0 0,1 0 1 0 0,5 15-1 0 0,-5-16-323 0 0,1-1-1 0 0,0 1 0 0 0,6 7 1 0 0,7 7-3376 0 0,-16-20 3432 0 0,7 8-6553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1 17503 0 0,'-3'5'858'0'0,"-4"1"-681"0"0,-1 1 1 0 0,0-1-1 0 0,-1 0 1 0 0,1-1-1 0 0,-17 7 1 0 0,0 2-181 0 0,-487 316 2051 0 0,504-324-2048 0 0,-27 21 0 0 0,32-25 0 0 0,0 1 0 0 0,0 0 0 0 0,1 0 0 0 0,-1 0 0 0 0,1 0 0 0 0,0 0 0 0 0,0 0 0 0 0,-3 6 0 0 0,5-8 0 0 0,0-1 0 0 0,0 1 0 0 0,0 0 0 0 0,-1 0 0 0 0,1-1 0 0 0,0 1 0 0 0,0 0 0 0 0,0 0 0 0 0,0-1 0 0 0,0 1 0 0 0,1 0 0 0 0,-1 0 0 0 0,0-1 0 0 0,0 1 0 0 0,0 0 0 0 0,1 0 0 0 0,-1-1 0 0 0,0 1 0 0 0,1 0 0 0 0,-1-1 0 0 0,1 1 0 0 0,-1-1 0 0 0,0 1 0 0 0,1 0 0 0 0,-1-1 0 0 0,1 1 0 0 0,0-1 0 0 0,-1 1 0 0 0,1-1 0 0 0,-1 0 0 0 0,1 1 0 0 0,0-1 0 0 0,-1 1 0 0 0,1-1 0 0 0,0 0 0 0 0,0 0 0 0 0,-1 1 0 0 0,1-1 0 0 0,1 0 0 0 0,4 2 0 0 0,-1-1 0 0 0,1 0 0 0 0,11 1 0 0 0,38-2-355 0 0,71-7-1 0 0,8-2-499 0 0,-109 9 749 0 0,1 2-1 0 0,-1 0 1 0 0,33 7-1 0 0,-50-7 107 0 0,0 0 0 0 0,0 1 0 0 0,-1 0 0 0 0,1 0 0 0 0,-1 0 0 0 0,1 1 0 0 0,-1 0 0 0 0,0 1 0 0 0,-1 0 0 0 0,1 0 0 0 0,5 6 0 0 0,-8-8 0 0 0,-1 1 0 0 0,0-1 0 0 0,-1 1 0 0 0,1 0 0 0 0,-1 0 0 0 0,1 0 0 0 0,-1 0 0 0 0,0 1 0 0 0,-1-1 0 0 0,1 0 0 0 0,-1 1 0 0 0,0-1 0 0 0,0 1 0 0 0,0-1 0 0 0,0 1 0 0 0,-1 0 0 0 0,0-1 0 0 0,0 1 0 0 0,0 0 0 0 0,-2 7 0 0 0,0-3 106 0 0,0-1 0 0 0,-1 0 0 0 0,0 1 0 0 0,0-1 0 0 0,-1 0 0 0 0,0 0 0 0 0,-1-1 0 0 0,1 1 0 0 0,-2-1 0 0 0,1 0 0 0 0,-1 0 0 0 0,0-1 0 0 0,-9 8 0 0 0,-7 5 606 0 0,-2-2 1 0 0,-42 24-1 0 0,31-20-458 0 0,15-8-238 0 0,-1-1 1 0 0,0-1-1 0 0,0-1 1 0 0,-1-1-1 0 0,0-1 1 0 0,-1 0 0 0 0,0-2-1 0 0,0-1 1 0 0,-30 3-1 0 0,12-6-1089 0 0,-1-5-4322 0 0,3-4-1921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98 11975 0 0,'0'0'267'0'0,"0"0"42"0"0,0 0 17 0 0,0 0-28 0 0,-2 0-126 0 0,-2 1 29 0 0,0-1 0 0 0,0 1 0 0 0,0 1 0 0 0,0-1 1 0 0,0 0-1 0 0,0 1 0 0 0,-5 3 0 0 0,-11 4 154 0 0,7-3-287 0 0,-1 0-1 0 0,1 2 1 0 0,0-1 0 0 0,1 2-1 0 0,0-1 1 0 0,0 2-1 0 0,-20 19 1 0 0,14-8 545 0 0,0 0 0 0 0,1 1-1 0 0,-19 33 1 0 0,18-24-239 0 0,1 1-1 0 0,-22 65 0 0 0,37-92-357 0 0,0 1 0 0 0,1-1-1 0 0,0 1 1 0 0,0-1 0 0 0,1 1-1 0 0,-1 0 1 0 0,1-1 0 0 0,0 1-1 0 0,2 7 1 0 0,-2-11 36 0 0,0 0 1 0 0,1 0-1 0 0,-1-1 0 0 0,1 1 0 0 0,0 0 1 0 0,0-1-1 0 0,0 1 0 0 0,-1-1 1 0 0,1 1-1 0 0,1-1 0 0 0,-1 1 1 0 0,0-1-1 0 0,0 0 0 0 0,0 1 0 0 0,1-1 1 0 0,-1 0-1 0 0,1 0 0 0 0,-1 0 1 0 0,1 0-1 0 0,-1 0 0 0 0,1 0 1 0 0,0-1-1 0 0,-1 1 0 0 0,1 0 0 0 0,0-1 1 0 0,-1 1-1 0 0,1-1 0 0 0,0 0 1 0 0,0 0-1 0 0,0 0 0 0 0,-1 1 1 0 0,4-2-1 0 0,11 0-26 0 0,-1 0-1 0 0,1-1 1 0 0,-1-1 0 0 0,1 0-1 0 0,-1-2 1 0 0,24-9 0 0 0,2-4-34 0 0,40-25 1 0 0,95-69 13 0 0,-145 88-24 0 0,0-1 1 0 0,-2-2 0 0 0,33-37-1 0 0,-59 60-124 0 0,0 0 0 0 0,0 0 0 0 0,-1 0 1 0 0,1 0-1 0 0,3-8 0 0 0,-6 11 106 0 0,1 0 1 0 0,-1 0 0 0 0,0 0-1 0 0,1 0 1 0 0,-1 0 0 0 0,0-1-1 0 0,0 1 1 0 0,0 0 0 0 0,0 0-1 0 0,0 0 1 0 0,0 0 0 0 0,0 0-1 0 0,0 0 1 0 0,0-1-1 0 0,0 1 1 0 0,0 0 0 0 0,-1 0-1 0 0,1 0 1 0 0,-1 0 0 0 0,1 0-1 0 0,-1 0 1 0 0,1 0 0 0 0,-1 0-1 0 0,1 0 1 0 0,-1 0 0 0 0,0 0-1 0 0,1 0 1 0 0,-1 1 0 0 0,-2-3-1 0 0,-10-4 33 0 0,0-1 0 0 0,-1 2 0 0 0,0-1-1 0 0,0 2 1 0 0,-18-5 0 0 0,11 4 3 0 0,1-1 0 0 0,-21-11 1 0 0,35 15-1 0 0,1 0 0 0 0,0 0 0 0 0,0-1 0 0 0,0 1 1 0 0,0-1-1 0 0,0-1 0 0 0,1 1 0 0 0,0 0 1 0 0,-1-1-1 0 0,2 0 0 0 0,-6-8 0 0 0,7 10-197 0 0,1-1 0 0 0,0 1 0 0 0,0 0 0 0 0,0 0 0 0 0,0-1 0 0 0,0 1 0 0 0,0 0-1 0 0,1-1 1 0 0,0 1 0 0 0,0-4 0 0 0,0 6-4101 0 0,0 1-1316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692 896 11975 0 0,'0'0'267'0'0,"0"0"42"0"0,0 0 17 0 0,1 1-28 0 0,5 4-58 0 0,-5-5-105 0 0,0 1 0 0 0,0-1 1 0 0,0 1-1 0 0,0-1 0 0 0,0 0 0 0 0,0 1 0 0 0,0-1 0 0 0,0 0 0 0 0,0 0 0 0 0,0 0 0 0 0,0 0 0 0 0,0 0 0 0 0,0 0 1 0 0,0 0-1 0 0,1 0 0 0 0,-1 0 0 0 0,0-1 0 0 0,0 1 0 0 0,0 0 0 0 0,0-1 0 0 0,0 1 0 0 0,2-1 0 0 0,19-13 1090 0 0,-16 8-1002 0 0,1 0 0 0 0,-1 0 0 0 0,0-1 0 0 0,0 0 0 0 0,5-9 0 0 0,24-42 677 0 0,-22 34-542 0 0,149-279 770 0 0,-150 276-1114 0 0,-2-1 0 0 0,-1 0 0 0 0,-1 0 0 0 0,-1-1 0 0 0,4-37-1 0 0,-9 48-210 0 0,-1 0-1 0 0,-1 0 0 0 0,-1 0 0 0 0,0 0 0 0 0,-1 0 0 0 0,-1 0 0 0 0,-1 1 0 0 0,0-1 0 0 0,-12-29 0 0 0,15 44 118 0 0,-1 0 0 0 0,1 1 0 0 0,0-1 0 0 0,-1 0 0 0 0,0 1 0 0 0,0-1 0 0 0,1 1 0 0 0,-2 0 0 0 0,1-1 0 0 0,0 1 0 0 0,0 0 0 0 0,-1 0 0 0 0,1 1 0 0 0,-5-4 0 0 0,5 5 42 0 0,0-1 1 0 0,0 1-1 0 0,0-1 0 0 0,1 1 0 0 0,-1 0 1 0 0,0-1-1 0 0,0 1 0 0 0,0 0 0 0 0,0 0 1 0 0,0 1-1 0 0,0-1 0 0 0,0 0 0 0 0,0 1 1 0 0,1-1-1 0 0,-1 1 0 0 0,0-1 0 0 0,0 1 1 0 0,0 0-1 0 0,1 0 0 0 0,-1 0 0 0 0,0 0 1 0 0,1 0-1 0 0,-1 0 0 0 0,-1 2 0 0 0,-9 7 38 0 0,1 0 0 0 0,0 2 0 0 0,1-1 0 0 0,-13 19 0 0 0,-31 56 0 0 0,53-84 0 0 0,-108 215 0 0 0,88-164 0 0 0,-23 92 0 0 0,13-38 0 0 0,26-92 0 0 0,-16 51 0 0 0,-32 68 0 0 0,24-75 0 0 0,-2-1 0 0 0,-54 76 0 0 0,49-85 0 0 0,-147 218 0 0 0,88-87 996 0 0,77-138-664 0 0,2 1 0 0 0,-16 64 0 0 0,30-102-331 0 0,-5 19-66 0 0,7-22-272 0 0,0-2-138 0 0,-1-2-1158 0 0,-5-7-4506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1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11975 0 0,'0'0'267'0'0,"0"0"42"0"0,0 0 17 0 0,0 0-28 0 0,3 0-196 0 0,44-2 650 0 0,63-12 0 0 0,-39 4 596 0 0,131-19 1169 0 0,232-64 0 0 0,-390 80-3345 0 0,-1-2-1 0 0,46-22 1 0 0,-44 11-195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335 482 11975 0 0,'0'0'267'0'0,"0"0"42"0"0,0 0 17 0 0,-1 0-28 0 0,-2 1-258 0 0,0 0-1 0 0,0 0 1 0 0,0 1-1 0 0,0-1 0 0 0,0 1 1 0 0,0-1-1 0 0,1 1 1 0 0,-1 0-1 0 0,1 0 0 0 0,-5 4 1 0 0,-3 3 561 0 0,4-4-487 0 0,0 1 1 0 0,0 1-1 0 0,1-1 1 0 0,-1 1-1 0 0,2 0 0 0 0,-1 0 1 0 0,1 0-1 0 0,-4 9 0 0 0,-2 3-26 0 0,-88 160 1960 0 0,94-170-2048 0 0,0 0 0 0 0,-1 0 0 0 0,0 0 0 0 0,-1-1 0 0 0,0 0 0 0 0,0 0 0 0 0,-1 0 0 0 0,-10 9 0 0 0,7-8 0 0 0,7-6 0 0 0,0-1 0 0 0,0 1 0 0 0,0-1 0 0 0,-1 0 0 0 0,1 0 0 0 0,0 0 0 0 0,-1 0 0 0 0,-4 1 0 0 0,7-3 39 0 0,1 1 1 0 0,-1-1-1 0 0,0 0 0 0 0,1 1 0 0 0,-1-1 1 0 0,0 0-1 0 0,1 0 0 0 0,-1 0 0 0 0,0 1 0 0 0,0-1 1 0 0,1 0-1 0 0,-1 0 0 0 0,0 0 0 0 0,0 0 1 0 0,1 0-1 0 0,-1-1 0 0 0,0 1 0 0 0,0 0 0 0 0,1 0 1 0 0,-1 0-1 0 0,0-1 0 0 0,0 1 0 0 0,1 0 1 0 0,-1-1-1 0 0,1 1 0 0 0,-1 0 0 0 0,0-1 0 0 0,1 1 1 0 0,-1-1-1 0 0,1 1 0 0 0,-1-1 0 0 0,1 1 1 0 0,-1-1-1 0 0,1 0 0 0 0,-1 1 0 0 0,1-1 0 0 0,-1 0 1 0 0,1 1-1 0 0,0-1 0 0 0,0 0 0 0 0,-1 1 1 0 0,1-1-1 0 0,0 0 0 0 0,0 0 0 0 0,0 1 0 0 0,0-1 1 0 0,-1-1-1 0 0,1-1-27 0 0,0-1 0 0 0,0 1 0 0 0,0-1 0 0 0,0 1 0 0 0,1 0 0 0 0,-1 0 1 0 0,1-1-1 0 0,0 1 0 0 0,0 0 0 0 0,0 0 0 0 0,0 0 0 0 0,1 0 0 0 0,-1 0 0 0 0,4-5 0 0 0,5-7-26 0 0,16-19-1 0 0,-19 25 28 0 0,136-153-1 0 0,-71 84-425 0 0,24-27-1398 0 0,187-160-1 0 0,-253 240 1909 0 0,0 2-1 0 0,2 1 0 0 0,48-25 1 0 0,-65 40 52 0 0,3-2 294 0 0,22-7 0 0 0,-36 15-387 0 0,1-1-1 0 0,0 1 1 0 0,0 0-1 0 0,0 0 1 0 0,0 0-1 0 0,0 1 1 0 0,0 0-1 0 0,0 0 1 0 0,9 1-1 0 0,-11 0-44 0 0,-1 0-1 0 0,0-1 0 0 0,0 1 1 0 0,1 0-1 0 0,-1 0 1 0 0,0 0-1 0 0,0 0 1 0 0,0 0-1 0 0,0 1 0 0 0,0-1 1 0 0,-1 1-1 0 0,1-1 1 0 0,0 1-1 0 0,-1-1 0 0 0,1 1 1 0 0,2 3-1 0 0,-3-1 32 0 0,1-1-1 0 0,0 1 1 0 0,-1-1-1 0 0,0 1 1 0 0,0-1-1 0 0,0 1 1 0 0,0 0-1 0 0,0-1 1 0 0,-1 7-1 0 0,0 0 65 0 0,0-1 0 0 0,-1 0 0 0 0,0 0 0 0 0,-1 1 0 0 0,0-1 0 0 0,0 0 0 0 0,-6 14 0 0 0,1-8 2 0 0,-1-1 0 0 0,0 1 0 0 0,-1-1 0 0 0,-1-1 0 0 0,-11 13 0 0 0,-61 57-165 0 0,11-11 74 0 0,54-54-17 0 0,5-6 0 0 0,1 1 0 0 0,0 0 0 0 0,1 1 0 0 0,-17 29 0 0 0,11-10 0 0 0,2 0 0 0 0,-12 45 0 0 0,23-65 0 0 0,0 1 0 0 0,0 0 0 0 0,1 0 0 0 0,1 0 0 0 0,0 0 0 0 0,1 1 0 0 0,0-1 0 0 0,5 26 0 0 0,-4-36 90 0 0,0 0 0 0 0,0 0-1 0 0,1-1 1 0 0,-1 1 0 0 0,1 0-1 0 0,0 0 1 0 0,0-1 0 0 0,0 1 0 0 0,1-1-1 0 0,-1 0 1 0 0,1 0 0 0 0,0 0-1 0 0,-1 0 1 0 0,1 0 0 0 0,1 0 0 0 0,-1-1-1 0 0,0 0 1 0 0,1 1 0 0 0,6 2-1 0 0,0-1-52 0 0,0 0-1 0 0,0-1 0 0 0,1-1 0 0 0,0 1 1 0 0,-1-2-1 0 0,15 2 0 0 0,12 0-36 0 0,24 2 0 0 0,-36-2 4 0 0,-18-1-21 0 0,1-1 0 0 0,0 0 0 0 0,8 0 0 0 0,5 2-2121 0 0,-19-3-2632 0 0,-2 0-1474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245 570 10135 0 0,'0'0'231'0'0,"0"0"29"0"0,0 0 19 0 0,1 2 37 0 0,0 1-7 0 0,0 0 0 0 0,0-1 1 0 0,0 1-1 0 0,0 0 0 0 0,-1 0 1 0 0,1 0-1 0 0,-1 6 0 0 0,-1-8-151 0 0,-1 0-1 0 0,0 0 1 0 0,1 0-1 0 0,-1-1 1 0 0,0 1 0 0 0,0 0-1 0 0,0-1 1 0 0,0 1-1 0 0,0-1 1 0 0,1 1-1 0 0,-1-1 1 0 0,-3 0-1 0 0,2 0-104 0 0,-1 0 0 0 0,1 0 0 0 0,0 0 0 0 0,0-1 0 0 0,0 1 0 0 0,0-1 0 0 0,0 0 0 0 0,0 0 0 0 0,0 0 0 0 0,0 0 0 0 0,-5-4 0 0 0,-31-22 693 0 0,12 7-496 0 0,18 15-279 0 0,0-1-1 0 0,1-1 0 0 0,0 1 0 0 0,0-1 1 0 0,1-1-1 0 0,-1 0 0 0 0,2 0 1 0 0,-1 0-1 0 0,1-1 0 0 0,1 1 1 0 0,-1-1-1 0 0,1-1 0 0 0,1 1 1 0 0,0-1-1 0 0,0 0 0 0 0,1 0 1 0 0,0 0-1 0 0,-2-17 0 0 0,4 14-28 0 0,0-1-1 0 0,1 0 1 0 0,0 0-1 0 0,1 1 0 0 0,0-1 1 0 0,2 0-1 0 0,-1 1 1 0 0,2 0-1 0 0,-1 0 1 0 0,2 0-1 0 0,0 0 0 0 0,1 0 1 0 0,12-21-1 0 0,-9 21 23 0 0,-1 0 0 0 0,2 0-1 0 0,0 1 1 0 0,0 1 0 0 0,1 0 0 0 0,1 0-1 0 0,0 1 1 0 0,0 0 0 0 0,1 1 0 0 0,0 0-1 0 0,0 2 1 0 0,1-1 0 0 0,0 1 0 0 0,25-7-1 0 0,-25 11 278 0 0,0 0 0 0 0,1 1 0 0 0,-1 1 0 0 0,1 0 0 0 0,16 2 0 0 0,-3 0 76 0 0,-3-1-264 0 0,-1 1 0 0 0,50 9 0 0 0,-65-8-53 0 0,1 1 1 0 0,-1-1-1 0 0,0 1 1 0 0,0 1 0 0 0,-1 0-1 0 0,1 0 1 0 0,-1 1-1 0 0,0 0 1 0 0,0 0 0 0 0,14 13-1 0 0,-19-15 0 0 0,0 0 0 0 0,0 0 0 0 0,-1 1 0 0 0,1-1 0 0 0,-1 1 0 0 0,1 0 0 0 0,-1 0 0 0 0,0-1 0 0 0,-1 2 0 0 0,1-1 0 0 0,-1 0 0 0 0,1 0 0 0 0,-1 0 0 0 0,-1 1 0 0 0,2 5 0 0 0,-2-4 0 0 0,-1 0 0 0 0,1-1 0 0 0,-1 1 0 0 0,0 0 0 0 0,0 0 0 0 0,-1-1 0 0 0,0 1 0 0 0,0-1 0 0 0,0 1 0 0 0,-4 6 0 0 0,-3 2 0 0 0,0-1 0 0 0,0-1 0 0 0,-2 1 0 0 0,1-2 0 0 0,-1 1 0 0 0,-1-1 0 0 0,-20 14 0 0 0,-7 1 0 0 0,-68 33 0 0 0,53-31 0 0 0,-18 6 0 0 0,29-15 0 0 0,38-16-210 0 0,-1-1-1 0 0,0 1 0 0 0,0-2 1 0 0,0 1-1 0 0,-1-1 0 0 0,1 0 1 0 0,0 0-1 0 0,-8 0 0 0 0,12-1-301 0 0,-4-6-512 0 0,5 6 856 0 0,0-1 0 0 0,1 0 0 0 0,-1 0 1 0 0,1 0-1 0 0,-1 0 0 0 0,1 0 0 0 0,0 0 0 0 0,-1 0 0 0 0,1 0 0 0 0,0 0 0 0 0,0 0 0 0 0,0 0 0 0 0,0 0 0 0 0,0 0 0 0 0,0 0 0 0 0,0 0 0 0 0,0 0 0 0 0,0 0 0 0 0,1-2 0 0 0,6-20-938 0 0,-5 18 706 0 0,8-21-1135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0 11975 0 0,'0'0'547'0'0,"0"0"-11"0"0,0 0-271 0 0,0 0 133 0 0,0 0 91 0 0,0 0 20 0 0,1 2 3 0 0,0 0-411 0 0,-1 0 0 0 0,1 0 0 0 0,0 0 0 0 0,-1 1 0 0 0,1-1 0 0 0,-1 0 0 0 0,0 1 0 0 0,0-1-1 0 0,0 0 1 0 0,0 1 0 0 0,0-1 0 0 0,0 0 0 0 0,0 1 0 0 0,-1 1 0 0 0,-11 37 472 0 0,9-32-532 0 0,-64 149-22 0 0,36-91-22 0 0,-20 35 3 0 0,9-19 0 0 0,-128 243 0 0 0,162-312 0 0 0,-9 16 0 0 0,-2-1 0 0 0,-36 42 0 0 0,-53 45 0 0 0,100-109 0 0 0,0-1 0 0 0,-11 8 0 0 0,-3 2 0 0 0,16-10-64 0 0,28-16-1256 0 0,-6 1 808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 15663 0 0,'0'0'356'0'0,"0"0"50"0"0,2-1 20 0 0,0 1-297 0 0,-1 0-102 0 0,0 0 0 0 0,0 0 0 0 0,0-1 0 0 0,-1 1 0 0 0,1 0 0 0 0,0-1 0 0 0,0 1 0 0 0,0 0 0 0 0,-1-1 0 0 0,1 1 0 0 0,0-1 0 0 0,0 0 0 0 0,-1 1 0 0 0,1-1 0 0 0,0 0 0 0 0,0-1 0 0 0,1 1 353 0 0,-2 1 107 0 0,0 0 22 0 0,0 0-66 0 0,-1 4-294 0 0,-2 17-125 0 0,-1 0-1 0 0,0 0 1 0 0,-2 0-1 0 0,-9 22 1 0 0,-40 82-1096 0 0,51-115 790 0 0,-8 10-2668 0 0,11-19 1416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52 8287 0 0,'0'0'191'0'0,"0"0"26"0"0,0 0 9 0 0,1-1-34 0 0,2-3-14 0 0,0 0 0 0 0,-1 0 0 0 0,1 0 1 0 0,-1 0-1 0 0,1 0 0 0 0,0-5 0 0 0,3-3 3113 0 0,-6 12-3256 0 0,0-1 1 0 0,0 1-1 0 0,0 0 0 0 0,0 0 0 0 0,0 0 0 0 0,0-1 0 0 0,0 1 0 0 0,0 0 0 0 0,0 0 0 0 0,0 0 1 0 0,0 0-1 0 0,0-1 0 0 0,0 1 0 0 0,0 0 0 0 0,-1 0 0 0 0,1 0 0 0 0,0 0 0 0 0,0-1 1 0 0,0 1-1 0 0,0 0 0 0 0,0 0 0 0 0,0 0 0 0 0,-1 0 0 0 0,1 0 0 0 0,0 0 0 0 0,0 0 0 0 0,0-1 1 0 0,0 1-1 0 0,-1 0 0 0 0,1 0 0 0 0,0 0 0 0 0,0 0 0 0 0,0 0 0 0 0,0 0 0 0 0,-1 0 1 0 0,1 0-1 0 0,0 0 0 0 0,0 0 0 0 0,0 0 0 0 0,-1 0 0 0 0,1 0 0 0 0,0 0 0 0 0,0 0 0 0 0,-1 0 1 0 0,-7 0 467 0 0,1 2-317 0 0,1-1 0 0 0,0 1 1 0 0,-1 1-1 0 0,1-1 0 0 0,0 1 0 0 0,-10 7 0 0 0,-34 25-1011 0 0,40-27 602 0 0,-26 22 102 0 0,1 1-1 0 0,1 2 1 0 0,2 1 0 0 0,-45 63-1 0 0,74-94 123 0 0,-3 6 23 0 0,0 0 1 0 0,0 0-1 0 0,-6 15 1 0 0,11-22-13 0 0,0 0 1 0 0,0 0-1 0 0,1 0 1 0 0,-1 0 0 0 0,1 1-1 0 0,-1-1 1 0 0,1 0 0 0 0,0 0-1 0 0,0 0 1 0 0,0 0-1 0 0,0 1 1 0 0,0-1 0 0 0,0 0-1 0 0,0 0 1 0 0,1 0 0 0 0,-1 0-1 0 0,1 1 1 0 0,0-1-1 0 0,0 0 1 0 0,0 0 0 0 0,0 0-1 0 0,0-1 1 0 0,1 3 0 0 0,0-2 26 0 0,0 0 1 0 0,-1-1 0 0 0,1 1 0 0 0,0-1 0 0 0,0 1 0 0 0,0-1 0 0 0,0 0 0 0 0,0 0-1 0 0,0 0 1 0 0,1 0 0 0 0,-1-1 0 0 0,0 1 0 0 0,0 0 0 0 0,1-1 0 0 0,-1 1 0 0 0,0-1 0 0 0,1 0-1 0 0,3 0 1 0 0,5-1 216 0 0,0 0 1 0 0,19-4-1 0 0,-17 2-192 0 0,16-3 190 0 0,-1-2 0 0 0,0-1 0 0 0,0-1 0 0 0,-1-1 0 0 0,0-1 0 0 0,-1-2 0 0 0,48-33 0 0 0,-70 44-277 0 0,0 0-1 0 0,0 0 1 0 0,0-1 0 0 0,0 0-1 0 0,-1 1 1 0 0,0-1 0 0 0,0-1-1 0 0,0 1 1 0 0,3-6 0 0 0,-5 8-53 0 0,0 0 1 0 0,0 0 0 0 0,0-1 0 0 0,-1 1 0 0 0,1 0 0 0 0,-1 0 0 0 0,1-1 0 0 0,-1 1 0 0 0,0 0 0 0 0,0 0 0 0 0,0-1 0 0 0,0 1 0 0 0,-1 0 0 0 0,1-1 0 0 0,-1 1 0 0 0,1 0 0 0 0,-1 0-1 0 0,0 0 1 0 0,1-1 0 0 0,-1 1 0 0 0,0 0 0 0 0,-3-3 0 0 0,-32-41 86 0 0,29 38-294 0 0,-1-1 1 0 0,1 1-1 0 0,1-1 0 0 0,0-1 1 0 0,0 1-1 0 0,-8-20 0 0 0,14 27-229 0 0,-2-5-472 0 0,2 6-2950 0 0,0 1-404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0 11975 0 0,'0'0'547'0'0,"-2"1"-11"0"0,-99 39 720 0 0,0-1-243 0 0,70-22-725 0 0,0 0 0 0 0,2 2 0 0 0,0 2 0 0 0,-46 41 0 0 0,72-59-375 0 0,1 0 0 0 0,-1-1 0 0 0,1 1 0 0 0,0 0 0 0 0,0 0 0 0 0,0 0 0 0 0,1 1 0 0 0,-1-1 0 0 0,1 0 0 0 0,0 1 0 0 0,0-1 0 0 0,0 1 0 0 0,-1 3 0 0 0,2-6 81 0 0,0-1 0 0 0,0 1 0 0 0,-1 0 0 0 0,1-1 0 0 0,0 1 0 0 0,0-1 0 0 0,0 1 0 0 0,0 0 0 0 0,0-1 0 0 0,0 1 0 0 0,0 0 0 0 0,0-1 0 0 0,0 1 0 0 0,0 0 0 0 0,0-1 0 0 0,0 1 0 0 0,0 0 0 0 0,1-1 0 0 0,-1 1 0 0 0,0-1 0 0 0,0 1 0 0 0,1 0 0 0 0,-1-1 0 0 0,0 1 0 0 0,1-1 0 0 0,-1 1 0 0 0,1 0 0 0 0,1 0 8 0 0,-1 2-2 0 0,1 0 0 0 0,0 0 0 0 0,0-1 0 0 0,0 1 0 0 0,0-1 0 0 0,1 0 0 0 0,-1 1 0 0 0,0-1 0 0 0,1 0 0 0 0,0 0 0 0 0,5 2 0 0 0,9 8 0 0 0,-9-2 0 0 0,0 0 0 0 0,0 0 0 0 0,-1 1 0 0 0,-1 0 0 0 0,1 0 0 0 0,6 18 0 0 0,-3-5 271 0 0,-6-16-12 0 0,0 0 1 0 0,-1 1-1 0 0,0 0 0 0 0,0-1 1 0 0,1 16-1 0 0,0 23-22 0 0,-4-46 134 0 0,-1 5 562 0 0,1-6-900 0 0,1 1-1 0 0,-1-1 1 0 0,0 1 0 0 0,0-1 0 0 0,0 1 0 0 0,-1 0 0 0 0,1-1-1 0 0,0 1 1 0 0,0-1 0 0 0,0 1 0 0 0,0-1 0 0 0,0 1-1 0 0,-1-1 1 0 0,1 1 0 0 0,0-1 0 0 0,0 0 0 0 0,-1 1 0 0 0,1-1-1 0 0,-1 1 1 0 0,-1 1-10 0 0,0 0-1 0 0,0-1 1 0 0,0 1-1 0 0,0-1 1 0 0,-1 0-1 0 0,1 0 1 0 0,0 0-1 0 0,-1 0 1 0 0,1 0-1 0 0,-1 0 1 0 0,1 0-1 0 0,-1-1 1 0 0,-3 1-1 0 0,-35 1 1104 0 0,40-2-1111 0 0,-28 2 545 0 0,23-1-599 0 0,0 0 0 0 0,0-1 0 0 0,0 0-1 0 0,0 0 1 0 0,0 0 0 0 0,0-1-1 0 0,0 0 1 0 0,-10-3 0 0 0,-6-3-1194 0 0,-11-5-4166 0 0,24 6-56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0 13823 0 0,'0'0'630'0'0,"0"0"-13"0"0,-2 0-320 0 0,-1 1-234 0 0,-1-1-1 0 0,0 1 1 0 0,1 0 0 0 0,-1 0-1 0 0,1 0 1 0 0,-1 0-1 0 0,1 1 1 0 0,0-1-1 0 0,0 1 1 0 0,-1 0-1 0 0,1 0 1 0 0,0 0 0 0 0,1 1-1 0 0,-4 2 1 0 0,-7 7 447 0 0,-18 23 1 0 0,24-26-463 0 0,-22 28 287 0 0,1 2 0 0 0,-27 50-1 0 0,-34 89 694 0 0,-34 161-1013 0 0,104-277-14 0 0,-38 96-1 0 0,26-89 21 0 0,6-15-443 0 0,19-43 195 0 0,0 1-1 0 0,-1-1 1 0 0,0 0 0 0 0,-1 0 0 0 0,0-1-1 0 0,-11 10 1 0 0,18-19-174 0 0,-1 1 0 0 0,1-1 0 0 0,0 0-1 0 0,-1 0 1 0 0,1 0 0 0 0,-1 0 0 0 0,1 0 0 0 0,-1 0-1 0 0,0-1 1 0 0,1 1 0 0 0,-3 0 0 0 0,-10 0-5017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13823 0 0,'0'0'630'0'0,"0"0"-13"0"0,0 0-320 0 0,0 0 105 0 0,1 0 87 0 0,7 1-139 0 0,-1-1 1 0 0,1 0-1 0 0,-1-1 0 0 0,1 0 0 0 0,10-2 1 0 0,10-2 492 0 0,305-43 1399 0 0,-313 45-2165 0 0,74-12 618 0 0,134-20-227 0 0,-77 19-5883 0 0,-131 14 3880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80 17503 0 0,'-1'3'399'0'0,"-10"22"347"0"0,2-3-358 0 0,-22 39-1 0 0,-85 100 912 0 0,5-8-550 0 0,110-152-861 0 0,-18 25 233 0 0,10-15-2923 0 0,9-11 1779 0 0</inkml:trace>
  <inkml:trace contextRef="#ctx0" brushRef="#br0" timeOffset="1">431 0 11975 0 0,'0'0'528'0'0,"-3"15"112"0"0,-2 1-512 0 0,1 1-128 0 0,1-1 0 0 0,-1 2 0 0 0,0-2-384 0 0,4 2-96 0 0,2-1-32 0 0,2 1 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15663 0 0,'0'0'356'0'0,"0"0"50"0"0,0 0 20 0 0,0 0-42 0 0,0 0-112 0 0,0 0 463 0 0,0-2 234 0 0,1-3-728 0 0,-1 0-1 0 0,1 0 1 0 0,1 0-1 0 0,-1 0 1 0 0,1 0-1 0 0,-1 1 1 0 0,1-1-1 0 0,1 1 1 0 0,-1-1-1 0 0,1 1 1 0 0,-1 0 0 0 0,1 0-1 0 0,4-4 1 0 0,8-9 168 0 0,26-24 0 0 0,-33 34-304 0 0,18-18-90 0 0,-1 2-14 0 0,50-39 0 0 0,-36 35-347 0 0,0 2 0 0 0,2 2 0 0 0,49-22 0 0 0,-73 38-16 0 0,17-5 116 0 0,-34 12 246 0 0,1 0 0 0 0,-1-1 0 0 0,0 1 0 0 0,1 0 0 0 0,-1 0 0 0 0,0 0 0 0 0,1 0 0 0 0,-1 0 0 0 0,1 0 0 0 0,-1 0 0 0 0,0 0 0 0 0,1 0 0 0 0,-1 0 0 0 0,0 0 0 0 0,1 0 0 0 0,-1 0 0 0 0,1 0 0 0 0,-1 0 0 0 0,0 1 0 0 0,1-1 0 0 0,-1 0 0 0 0,1 0 0 0 0,-1 1 0 0 0,0 0 0 0 0,0 1 0 0 0,1-1 0 0 0,-1 0 0 0 0,0 0 0 0 0,0 0 0 0 0,0 0 0 0 0,0 0 0 0 0,0 0 0 0 0,0 0 0 0 0,-1 0 0 0 0,1 0 0 0 0,0 0 0 0 0,0 0 0 0 0,-1 1 0 0 0,-8 21 0 0 0,6-16 0 0 0,-7 15 270 0 0,-1 0 0 0 0,-20 29 0 0 0,-10 18 477 0 0,38-64-822 0 0,-34 77-1391 0 0,24-48 1486 0 0,6-16-1406 0 0,-8 25 0 0 0,12-30-1056 0 0,-1-2-3700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208 869 11975 0 0,'0'0'547'0'0,"0"0"-11"0"0,0 0-203 0 0,0 0 419 0 0,-1 2 220 0 0,0 1-669 0 0,0 1 0 0 0,-1 0 0 0 0,0-1 0 0 0,0 1 0 0 0,0-1 0 0 0,-1 0 0 0 0,1 1 0 0 0,-3 2 0 0 0,-7 9 146 0 0,-10 16 341 0 0,-76 121 1411 0 0,89-134-2178 0 0,1-1 1 0 0,0 1 0 0 0,1 1-1 0 0,1-1 1 0 0,1 1 0 0 0,1 1-1 0 0,-3 22 1 0 0,7-34-29 0 0,0 0 0 0 0,0 0 1 0 0,0 0-1 0 0,1 0 0 0 0,1-1 0 0 0,-1 1 0 0 0,5 11 0 0 0,-5-16 31 0 0,0 1-1 0 0,0-1 0 0 0,1 1 1 0 0,0-1-1 0 0,-1 0 0 0 0,1 0 1 0 0,0 0-1 0 0,1 0 0 0 0,-1 0 1 0 0,0 0-1 0 0,1-1 0 0 0,0 1 1 0 0,-1-1-1 0 0,1 0 0 0 0,0 0 1 0 0,0 0-1 0 0,1 0 0 0 0,2 2 1 0 0,-2-3 28 0 0,0-1 1 0 0,0 1-1 0 0,0 0 1 0 0,0-1 0 0 0,-1 0-1 0 0,1 0 1 0 0,0 0-1 0 0,0-1 1 0 0,0 1-1 0 0,0-1 1 0 0,0 0-1 0 0,-1 0 1 0 0,7-2-1 0 0,4-3-2643 0 0,-1 0-1 0 0,16-10 1 0 0,-5 0-3849 0 0</inkml:trace>
  <inkml:trace contextRef="#ctx0" brushRef="#br0" timeOffset="1">1428 1 15663 0 0,'0'0'719'0'0,"-1"1"-20"0"0,-127 118-421 0 0,37-11 611 0 0,42-47-322 0 0,-10 14 93 0 0,3 2-1 0 0,4 2 1 0 0,-61 123 0 0 0,67-101-654 0 0,3 2-1 0 0,-47 177 1 0 0,33-97-32 0 0,37-123-349 0 0,19-58-70 0 0,-1 6 709 0 0,1-5-5476 0 0,1-3-586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17503 0 0,'0'0'399'0'0,"0"0"60"0"0,0 0 21 0 0,0 0-59 0 0,2 0-276 0 0,24-6-140 0 0,1 0 449 0 0,225-40 3170 0 0,-71 11-1571 0 0,139-4-3086 0 0,36-6-703 0 0,-314 38 713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38 6447 0 0,'0'0'142'0'0,"0"0"22"0"0,1-1 13 0 0,5-1 123 0 0,-5 1 468 0 0,-1 1 205 0 0,0 0 41 0 0,-11 11 604 0 0,-11 9-901 0 0,-1-2 1 0 0,0-1-1 0 0,-2 0 0 0 0,-29 14 0 0 0,-25 16 853 0 0,44-24-1004 0 0,-50 44 0 0 0,74-57-374 0 0,0 1-1 0 0,1 1 1 0 0,0 0-1 0 0,1 0 1 0 0,0 1-1 0 0,1 0 1 0 0,-11 24-1 0 0,11-19-191 0 0,1 2 0 0 0,1-1 0 0 0,-5 27 0 0 0,9-36 0 0 0,0 1 0 0 0,2 0 0 0 0,-1-1 0 0 0,1 1 0 0 0,1 0 0 0 0,-1 0 0 0 0,2-1 0 0 0,2 12 0 0 0,-3-19 48 0 0,-1-1 1 0 0,1 1-1 0 0,0 0 0 0 0,0-1 1 0 0,0 1-1 0 0,1 0 0 0 0,-1-1 0 0 0,1 1 1 0 0,-1-1-1 0 0,1 0 0 0 0,0 0 0 0 0,0 1 1 0 0,0-1-1 0 0,0 0 0 0 0,0-1 1 0 0,0 1-1 0 0,0 0 0 0 0,1-1 0 0 0,-1 1 1 0 0,1-1-1 0 0,-1 0 0 0 0,1 1 0 0 0,0-1 1 0 0,-1 0-1 0 0,1-1 0 0 0,0 1 1 0 0,0 0-1 0 0,-1-1 0 0 0,1 0 0 0 0,0 0 1 0 0,0 0-1 0 0,0 0 0 0 0,0 0 0 0 0,0 0 1 0 0,-1-1-1 0 0,1 1 0 0 0,0-1 1 0 0,4-1-1 0 0,14-7-12 0 0,1-1 0 0 0,-2 0 0 0 0,1-2 0 0 0,22-17 0 0 0,71-61-56 0 0,-108 85 25 0 0,128-116-5 0 0,-118 105-228 0 0,-1-2-1 0 0,15-21 1 0 0,-5 7-471 0 0,-20 26 567 0 0,-1-1-1 0 0,1 1 1 0 0,-1-1 0 0 0,0-1-1 0 0,-1 1 1 0 0,1 0 0 0 0,-1-1-1 0 0,-1 0 1 0 0,0 1 0 0 0,2-13-1 0 0,-3 15 63 0 0,-1-1-1 0 0,0 1 0 0 0,0-1 1 0 0,0 1-1 0 0,-1-1 1 0 0,0 1-1 0 0,0 0 1 0 0,0-1-1 0 0,0 1 0 0 0,-1 0 1 0 0,0 0-1 0 0,0 0 1 0 0,-1 0-1 0 0,1 0 0 0 0,-1 1 1 0 0,-5-8-1 0 0,1 4 71 0 0,0 0 0 0 0,0 0 0 0 0,-1 0 0 0 0,0 1 0 0 0,-1 0 0 0 0,-16-10 0 0 0,14 9 0 0 0,-15-7 0 0 0,22 14-272 0 0,4 4-584 0 0,3 1-2830 0 0,7 2-1732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18 19351 0 0,'3'-8'1474'0'0,"2"-1"-845"0"0,-36 69-610 0 0,-8 20-21 0 0,-25 89 2 0 0,-57 138 0 0 0,69-181-86 0 0,20-46-819 0 0,-52 93 0 0 0,-50 39-295 0 0,97-160 728 0 0,-85 89 0 0 0,74-97 472 0 0,48-43 0 0 0,0-1 0 0 0,-1 1 0 0 0,1-1 0 0 0,0 0 0 0 0,-1 1 0 0 0,1-1 0 0 0,0 0 0 0 0,-1 1 0 0 0,1-1 0 0 0,-1 0 0 0 0,1 1 0 0 0,0-1 0 0 0,-1 0 0 0 0,1 0 0 0 0,-1 0 0 0 0,1 1 0 0 0,-1-1 0 0 0,1 0 0 0 0,-1 0 0 0 0,1 0 0 0 0,-1 0 0 0 0,1 0 0 0 0,-1 0 0 0 0,1 0 0 0 0,-1 0 0 0 0,1 0 0 0 0,0 0 0 0 0,-1 0 0 0 0,1 0 0 0 0,-2-1 0 0 0,0-3 0 0 0,1 2 16 0 0,1-1 0 0 0,-1 1 0 0 0,0 0 0 0 0,1 0 0 0 0,-1 0 0 0 0,1-1 0 0 0,0 1 0 0 0,0 0 0 0 0,0 0 0 0 0,0-1 0 0 0,0 1 0 0 0,1 0 0 0 0,-1 0 0 0 0,1-3 0 0 0,11-34 466 0 0,-8 29-328 0 0,4-11 86 0 0,1 0-1 0 0,0 1 1 0 0,2 0-1 0 0,17-24 1 0 0,-8 16-267 0 0,1 2-1 0 0,29-29 1 0 0,-25 32-429 0 0,1 1-1 0 0,1 2 0 0 0,40-23 1 0 0,-57 37 547 0 0,1 0 0 0 0,0 1 1 0 0,0 1-1 0 0,0 0 0 0 0,0 0 1 0 0,1 1-1 0 0,0 0 0 0 0,0 1 1 0 0,0 1-1 0 0,0 0 0 0 0,0 0 1 0 0,0 1-1 0 0,0 1 0 0 0,0 0 1 0 0,0 1-1 0 0,-1 0 0 0 0,1 0 1 0 0,0 2-1 0 0,17 6 0 0 0,-20-6-91 0 0,-1 0 0 0 0,0 0 0 0 0,0 1 0 0 0,0 0 0 0 0,-1 0 0 0 0,0 1 0 0 0,0 0 0 0 0,0 0 0 0 0,9 12 0 0 0,-13-13 0 0 0,0-1 0 0 0,0 1 0 0 0,0-1 0 0 0,-1 1 0 0 0,0 0 0 0 0,1 0 0 0 0,-2 0 0 0 0,1 0 0 0 0,-1 1 0 0 0,1-1 0 0 0,-1 0 0 0 0,-1 1 0 0 0,1-1 0 0 0,-1 1 0 0 0,0-1 0 0 0,0 0 0 0 0,-2 9 0 0 0,0-4 0 0 0,-1-1 0 0 0,0 0 0 0 0,-1 1 0 0 0,0-2 0 0 0,0 1 0 0 0,-1 0 0 0 0,0-1 0 0 0,0 0 0 0 0,-1 0 0 0 0,0 0 0 0 0,-13 11 0 0 0,-7 5 0 0 0,-55 39 0 0 0,62-49 0 0 0,-5 4 0 0 0,-8 6 0 0 0,-1-2 0 0 0,-53 29 0 0 0,31-22-16 0 0,35-17 501 0 0,0-2 1 0 0,-24 9-1 0 0,42-18-488 0 0,0 0-1 0 0,1-1 0 0 0,-1 1 1 0 0,0-1-1 0 0,0 0 0 0 0,0 1 1 0 0,0-1-1 0 0,0 0 1 0 0,0 0-1 0 0,0 0 0 0 0,0 0 1 0 0,0-1-1 0 0,1 1 1 0 0,-1 0-1 0 0,0-1 0 0 0,0 0 1 0 0,0 1-1 0 0,0-1 1 0 0,-2-1-1 0 0,2 0-34 0 0,0 0 0 0 0,0 1 0 0 0,0-1 1 0 0,0 0-1 0 0,0-1 0 0 0,0 1 0 0 0,1 0 0 0 0,-1 0 0 0 0,1-1 1 0 0,-1 1-1 0 0,1-1 0 0 0,-1-2 0 0 0,-1-2-36 0 0,1 1-1 0 0,1 0 1 0 0,-1-1-1 0 0,1 1 0 0 0,0-1 1 0 0,1 0-1 0 0,0 1 1 0 0,0-1-1 0 0,0 0 1 0 0,3-10-1 0 0,0 6-280 0 0,1 0 1 0 0,1 1-1 0 0,0 0 0 0 0,0 0 0 0 0,1 0 1 0 0,0 1-1 0 0,1 0 0 0 0,0 0 0 0 0,1 0 0 0 0,0 1 1 0 0,9-8-1 0 0,21-13-1180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17 11975 0 0,'0'0'267'0'0,"0"0"42"0"0,0 0 17 0 0,0 0-28 0 0,-3 0-169 0 0,0 0 0 0 0,0 0-1 0 0,0-1 1 0 0,0 1 0 0 0,0-1 0 0 0,0 0-1 0 0,1 0 1 0 0,-6-2 0 0 0,-5-5 3712 0 0,11 7-2954 0 0,2 8-853 0 0,0 0-1 0 0,0-1 1 0 0,-1 1 0 0 0,0 0 0 0 0,-1 0-1 0 0,0-1 1 0 0,0 1 0 0 0,0-1-1 0 0,-4 9 1 0 0,-62 134-34 0 0,-42 89 0 0 0,106-231 0 0 0,-209 421 0 0 0,48-78 458 0 0,151-319-99 0 0,0-1 269 0 0,-18 30-1 0 0,32-59-623 0 0,0-1 0 0 0,0 1 0 0 0,-1-1-1 0 0,1 1 1 0 0,0-1 0 0 0,-1 1 0 0 0,1-1-1 0 0,0 0 1 0 0,-1 1 0 0 0,1-1 0 0 0,-1 1 0 0 0,1-1-1 0 0,-1 0 1 0 0,1 1 0 0 0,-1-1 0 0 0,1 0 0 0 0,-1 0-1 0 0,0 1 1 0 0,0-1 25 0 0,0 0 0 0 0,0 0-1 0 0,1 0 1 0 0,-1 0 0 0 0,0 0 0 0 0,0 0-1 0 0,0 0 1 0 0,0 0 0 0 0,0-1 0 0 0,1 1-1 0 0,-1 0 1 0 0,0-1 0 0 0,0 1 0 0 0,0 0-1 0 0,1-1 1 0 0,-1 1 0 0 0,0-1-1 0 0,0 1 1 0 0,1-1 0 0 0,-2 0 0 0 0,0-1 68 0 0,1 0 1 0 0,-1-1 0 0 0,1 1 0 0 0,-1 0-1 0 0,1 0 1 0 0,-2-5 0 0 0,-1-2 126 0 0,2 0 0 0 0,-5-18 0 0 0,1-16-236 0 0,2 0 0 0 0,1 0 0 0 0,4-50 0 0 0,3 35-1580 0 0,2 0 0 0 0,14-59 0 0 0,-13 90 216 0 0,2 1 0 0 0,0 0 0 0 0,16-28 0 0 0,-4 14-160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15663 0 0,'0'0'356'0'0,"0"0"50"0"0,0 0 20 0 0,0 0-42 0 0,0 0-180 0 0,0 0 176 0 0,0 0 107 0 0,0 1 22 0 0,-1 7-451 0 0,0 0 1 0 0,-1 0-1 0 0,0 0 0 0 0,-1-1 0 0 0,0 1 0 0 0,0-1 0 0 0,0 1 1 0 0,-1-1-1 0 0,-7 9 0 0 0,-6 14-32 0 0,-169 283-26 0 0,114-200 0 0 0,-104 151 121 0 0,-24-18-1626 0 0,187-232 1105 0 0,7-7 171 0 0,-1 1 1 0 0,0-1-1 0 0,0-1 0 0 0,-1 1 1 0 0,-8 5-1 0 0,6-8-5591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15663 0 0,'0'-2'719'0'0,"0"-6"-420"0"0,1 0-1 0 0,0 0 1 0 0,0-1 0 0 0,1 1 0 0 0,0 0-1 0 0,0 0 1 0 0,1 0 0 0 0,0 0 0 0 0,0 1-1 0 0,1-1 1 0 0,0 1 0 0 0,0 0 0 0 0,1 0-1 0 0,10-13 1 0 0,-11 16-230 0 0,0 1 0 0 0,0-1 0 0 0,1 1 0 0 0,-1-1 0 0 0,1 1 0 0 0,-1 1 0 0 0,1-1-1 0 0,6-2 1 0 0,12-1-5987 0 0,-13 4-768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141 101 13823 0 0,'0'0'630'0'0,"0"0"-13"0"0,1 1-393 0 0,18 13 513 0 0,26 13-1 0 0,-28-16-569 0 0,-12-8-135 0 0,-1 0-1 0 0,1 0 1 0 0,0 0-1 0 0,1 0 1 0 0,-1-1-1 0 0,0 0 1 0 0,1 0-1 0 0,0 0 1 0 0,-1-1-1 0 0,1 1 1 0 0,0-1-1 0 0,0-1 1 0 0,8 1-1 0 0,7-3 311 0 0,-1-1-1 0 0,1-1 0 0 0,-1-1 1 0 0,0-1-1 0 0,37-15 0 0 0,-48 17-341 0 0,-1-1 0 0 0,0 1-1 0 0,0-2 1 0 0,0 1 0 0 0,0-1-1 0 0,9-9 1 0 0,-13 11-158 0 0,0 0 0 0 0,0-1 1 0 0,-1 1-1 0 0,1-1 0 0 0,-1 0 0 0 0,0 0 0 0 0,-1 0 1 0 0,1 0-1 0 0,-1 0 0 0 0,0-1 0 0 0,2-8 0 0 0,-3 12 17 0 0,-1 0 0 0 0,0 0-1 0 0,0 1 1 0 0,0-1 0 0 0,0 0-1 0 0,-1 0 1 0 0,1 0 0 0 0,0 0-1 0 0,-1 1 1 0 0,0-1 0 0 0,1 0-1 0 0,-1 0 1 0 0,-1-2 0 0 0,0 3 125 0 0,0 1 1 0 0,0 0 0 0 0,0 0 0 0 0,1 1 0 0 0,-1-1 0 0 0,0 0 0 0 0,0 1 0 0 0,1-1 0 0 0,-1 1-1 0 0,-3 1 1 0 0,4-2 16 0 0,-27 11-1 0 0,0 1 0 0 0,2 0 0 0 0,0 3 0 0 0,-30 20 0 0 0,-90 78 0 0 0,109-81 0 0 0,0 2 0 0 0,3 2 0 0 0,-52 68 0 0 0,80-96 0 0 0,1 1 0 0 0,-1 1 0 0 0,2-1 0 0 0,0 1 0 0 0,0 0 0 0 0,-3 11 0 0 0,7-8 0 0 0,0-11 29 0 0,1-1-1 0 0,0 1 0 0 0,0 0 1 0 0,0-1-1 0 0,1 1 0 0 0,-1 0 1 0 0,0-1-1 0 0,0 0 1 0 0,1 1-1 0 0,-1-1 0 0 0,1 0 1 0 0,-1 0-1 0 0,1 0 0 0 0,0 0 1 0 0,0 0-1 0 0,-1 0 0 0 0,1 0 1 0 0,0 0-1 0 0,0-1 0 0 0,0 1 1 0 0,0-1-1 0 0,-1 1 1 0 0,1-1-1 0 0,0 0 0 0 0,4 0 1 0 0,6 1 249 0 0,1-2 1 0 0,23-2 0 0 0,-25 2-295 0 0,55-10-2394 0 0,97-30-1 0 0,-120 29 1417 0 0,14-3-541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89 13823 0 0,'25'-16'717'0'0,"-19"11"-521"0"0,1 1 0 0 0,-1-1-1 0 0,13-4 1 0 0,-14 6-92 0 0,0 1 0 0 0,0-1 0 0 0,-1-1-1 0 0,1 1 1 0 0,7-7 0 0 0,11-9 2127 0 0,-12 14-772 0 0,-11 5-1434 0 0,1 0-1 0 0,-1 0 1 0 0,0 0 0 0 0,0 0 0 0 0,0 0 0 0 0,0 0 0 0 0,0 0 0 0 0,0 0-1 0 0,0 0 1 0 0,0 0 0 0 0,0 0 0 0 0,0 0 0 0 0,1 0 0 0 0,-1 0 0 0 0,0 0-1 0 0,0 0 1 0 0,0 0 0 0 0,0 0 0 0 0,0 0 0 0 0,0 0 0 0 0,0 0 0 0 0,0 0-1 0 0,0 1 1 0 0,0-1 0 0 0,0 0 0 0 0,0 0 0 0 0,0 0 0 0 0,0 0 0 0 0,0 0-1 0 0,0 0 1 0 0,0 0 0 0 0,0 0 0 0 0,0 0 0 0 0,0 0 0 0 0,0 1 0 0 0,0-1-1 0 0,0 0 1 0 0,0 0 0 0 0,0 0 0 0 0,0 0 0 0 0,0 0 0 0 0,0 0 0 0 0,0 0-1 0 0,0 0 1 0 0,0 0 0 0 0,0 0 0 0 0,0 1 0 0 0,0-1 0 0 0,0 0-1 0 0,0 0 1 0 0,0 0 0 0 0,0 0 0 0 0,0 0 0 0 0,0 0 0 0 0,-13 20 443 0 0,-22 21 139 0 0,-47 44-1 0 0,49-53-986 0 0,1 2 0 0 0,-35 48-1 0 0,56-67 373 0 0,0 1 3 0 0,-19 34 1 0 0,27-45 4 0 0,1 1 0 0 0,0-1 0 0 0,0 0 0 0 0,1 1 1 0 0,-1-1-1 0 0,1 1 0 0 0,0-1 0 0 0,1 1 0 0 0,-1 0 0 0 0,1-1 0 0 0,1 10 0 0 0,-1-14 19 0 0,1 1-1 0 0,-1 0 0 0 0,1-1 1 0 0,-1 1-1 0 0,1-1 0 0 0,0 1 1 0 0,-1 0-1 0 0,1-1 0 0 0,0 0 1 0 0,0 1-1 0 0,0-1 0 0 0,0 1 1 0 0,0-1-1 0 0,1 0 1 0 0,-1 0-1 0 0,0 0 0 0 0,0 0 1 0 0,1 0-1 0 0,-1 0 0 0 0,1 0 1 0 0,-1 0-1 0 0,1 0 0 0 0,-1-1 1 0 0,1 1-1 0 0,0 0 0 0 0,-1-1 1 0 0,3 1-1 0 0,4 0 219 0 0,1 0 1 0 0,-1 0-1 0 0,0-1 0 0 0,12 0 1 0 0,-14-1-180 0 0,9 0-263 0 0,-1-1 1 0 0,0 0-1 0 0,1-1 0 0 0,19-7 1 0 0,53-24-1398 0 0,-73 28 1208 0 0,117-58-2191 0 0,-105 50 2173 0 0,63-32-1123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4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66 17503 0 0,'51'-64'1979'0'0,"-50"63"-1598"0"0,-1 1 110 0 0,0 0 18 0 0,0 0-66 0 0,-8 8-278 0 0,-6 10-165 0 0,1 1 0 0 0,-19 35 0 0 0,-16 46 0 0 0,28-55 0 0 0,-120 276 0 0 0,21-44 0 0 0,-16-7 0 0 0,60-120-401 0 0,68-135 19 0 0,1-1 0 0 0,-2 0 1 0 0,-10 15-1 0 0,12-21-698 0 0,-1 0-1 0 0,1 0 1 0 0,-10 8 0 0 0,8-10-455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45 122 15663 0 0,'-3'2'152'0'0,"0"0"-1"0"0,0 0 0 0 0,0 1 1 0 0,0-1-1 0 0,1 0 1 0 0,-6 6-1 0 0,-3 4 361 0 0,4-4-378 0 0,6 2-49 0 0,2-8-23 0 0,-1-1 0 0 0,1 0 0 0 0,0 1 0 0 0,0-1 1 0 0,0 0-1 0 0,0 0 0 0 0,0 0 0 0 0,0 1 0 0 0,0-1 0 0 0,1 0 0 0 0,-1-1 0 0 0,0 1 1 0 0,1 0-1 0 0,-1 0 0 0 0,0 0 0 0 0,1-1 0 0 0,-1 1 0 0 0,1-1 0 0 0,-1 1 1 0 0,1-1-1 0 0,2 1 0 0 0,4 0 192 0 0,-1 0 1 0 0,1 0 0 0 0,9 0-1 0 0,12-3 162 0 0,0-1 0 0 0,0-2 0 0 0,55-16-1 0 0,-25 6-446 0 0,113-31 941 0 0,77-17 228 0 0,-16 29-1853 0 0,-133 27-6104 0 0,-60 5-63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19351 0 0,'0'0'439'0'0,"0"0"62"0"0,0 0 33 0 0,0 0-65 0 0,-2 3-309 0 0,-3 2-157 0 0,0 1 0 0 0,-1-1-1 0 0,0 0 1 0 0,0 0 0 0 0,-12 6 0 0 0,-5 6-3 0 0,-3 1 0 0 0,12-8 0 0 0,-19 17 0 0 0,13-8 0 0 0,-14 13 0 0 0,-40 49 0 0 0,54-58 0 0 0,11-13 0 0 0,1 0 0 0 0,-13 20 0 0 0,19-27 0 0 0,1 0 0 0 0,-1 0 0 0 0,1 0 0 0 0,0 0 0 0 0,0 0 0 0 0,0 0 0 0 0,0 1 0 0 0,0-1 0 0 0,1 0 0 0 0,-1 1 0 0 0,1-1 0 0 0,0 0 0 0 0,0 1 0 0 0,0-1 0 0 0,2 6 0 0 0,-2-7 0 0 0,1 0 0 0 0,-1 0 0 0 0,1-1 0 0 0,-1 1 0 0 0,1 0 0 0 0,0-1 0 0 0,0 1 0 0 0,0-1 0 0 0,0 1 0 0 0,0-1 0 0 0,0 1 0 0 0,0-1 0 0 0,0 1 0 0 0,0-1 0 0 0,1 0 0 0 0,-1 0 0 0 0,1 0 0 0 0,-1 0 0 0 0,3 2 0 0 0,-1-2 0 0 0,0 0 0 0 0,0-1 0 0 0,0 1 0 0 0,0 0 0 0 0,0-1 0 0 0,1 0 0 0 0,4 0 0 0 0,-2 0 0 0 0,46 0 0 0 0,-39-1 0 0 0,0 1 0 0 0,1 1 0 0 0,-1-1 0 0 0,0 2 0 0 0,18 4 0 0 0,-21-3 0 0 0,0 1 0 0 0,0 0 0 0 0,0 0 0 0 0,-1 1 0 0 0,1 0 0 0 0,-1 1 0 0 0,15 12 0 0 0,-19-14 0 0 0,-1 0 0 0 0,1 1 0 0 0,-1-1 0 0 0,0 1 0 0 0,-1 0 0 0 0,1 0 0 0 0,-1 0 0 0 0,0 1 0 0 0,0-1 0 0 0,0 1 0 0 0,-1 0 0 0 0,0 0 0 0 0,0 0 0 0 0,2 10 0 0 0,-3-12 0 0 0,-1-3 0 0 0,1 0 0 0 0,-1 0 0 0 0,0 0 0 0 0,0 0 0 0 0,0 0 0 0 0,0 0 0 0 0,0 0 0 0 0,0 0 0 0 0,0 0 0 0 0,0 0 0 0 0,0 0 0 0 0,-1 0 0 0 0,1 0 0 0 0,0 0 0 0 0,-1 0 0 0 0,1 0 0 0 0,0 0 0 0 0,-2 1 0 0 0,1 1 48 0 0,0-1 1 0 0,0 1-1 0 0,-1 0 0 0 0,1-1 1 0 0,-1 1-1 0 0,0-1 0 0 0,0 0 0 0 0,0 1 1 0 0,0-1-1 0 0,0 0 0 0 0,0 0 0 0 0,0 0 1 0 0,-1-1-1 0 0,1 1 0 0 0,-1 0 0 0 0,1-1 1 0 0,-1 0-1 0 0,-5 3 0 0 0,-4-1 284 0 0,0 1 0 0 0,0-2 0 0 0,-17 2 0 0 0,10-1-529 0 0,-246 48 133 0 0,255-48-227 0 0,1-1-1814 0 0,9-3 1979 0 0,0 0 0 0 0,0 1 0 0 0,0-1 0 0 0,0 0 1 0 0,0 1-1 0 0,0-1 0 0 0,0 0 0 0 0,1 1 0 0 0,-1-1 0 0 0,0 1 1 0 0,0-1-1 0 0,1 0 0 0 0,-1 1 0 0 0,0-1 0 0 0,1 1 1 0 0,-1-1-1 0 0,1 0 0 0 0,15-24-1398 0 0,5 1-11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142 173 11975 0 0,'0'0'267'0'0,"0"-3"42"0"0,1-1-224 0 0,0-1-1 0 0,1 0 1 0 0,-1 0-1 0 0,1 0 1 0 0,0 1-1 0 0,1-1 1 0 0,-1 1-1 0 0,1 0 1 0 0,3-5-1 0 0,6-11 1635 0 0,-8 12-616 0 0,-1 0 0 0 0,0 0 0 0 0,-1 0-1 0 0,1-1 1 0 0,1-17 0 0 0,2-6 512 0 0,-13 58-1470 0 0,-27 100 1348 0 0,25-96-1761 0 0,-2-1 0 0 0,-18 33 1 0 0,0-9-258 0 0,-36 48 0 0 0,48-68-1120 0 0,16-32 425 0 0,4-4-253 0 0,12-11-51 0 0,11-6-11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 15663 0 0,'-5'-6'344'0'0,"-4"-1"72"0"0,0 0 8 0 0,4 2 24 0 0,5 5-360 0 0,0 0-88 0 0,0 0 0 0 0,0 0 0 0 0,0 0-392 0 0,0 0-96 0 0,14 2-24 0 0,2-1-3816 0 0,3 3-768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42 15663 0 0,'2'0'356'0'0,"55"-20"909"0"0,-9 2-1095 0 0,-46 17 195 0 0,5-1 384 0 0,-6 2 4037 0 0,-143 85-4609 0 0,19-9-189 0 0,5 2 12 0 0,65-40 0 0 0,48-35 0 0 0,0 1 0 0 0,0-1 0 0 0,0 1 0 0 0,0 0 0 0 0,1 0 0 0 0,0 1 0 0 0,0-1 0 0 0,0 1 0 0 0,0 0 0 0 0,-3 6 0 0 0,7-11 0 0 0,0 1 0 0 0,-1 0-1 0 0,1 0 1 0 0,0 0 0 0 0,0-1-1 0 0,-1 1 1 0 0,1 0 0 0 0,0 0-1 0 0,0 0 1 0 0,0 0 0 0 0,0 0-1 0 0,0 0 1 0 0,0-1 0 0 0,0 1-1 0 0,1 1 1 0 0,4 2-35 0 0,-5-4 11 0 0,5 4-145 0 0,0-1 0 0 0,-1 0 0 0 0,1 0 0 0 0,0 0 0 0 0,1-1 0 0 0,-1 1 0 0 0,0-1 0 0 0,10 2 0 0 0,48 7-282 0 0,-50-10 495 0 0,17 4-420 0 0,-1 1-1 0 0,0 1 1 0 0,0 2-1 0 0,28 12 1 0 0,-29-10 282 0 0,-11-4 80 0 0,-1 0-1 0 0,0 0 1 0 0,0 2 0 0 0,22 14-1 0 0,-26-13 45 0 0,5 2 330 0 0,0 2-1 0 0,-1 0 0 0 0,23 26 0 0 0,-35-36-282 0 0,-1 1-1 0 0,1 0 1 0 0,-1-1 0 0 0,0 1-1 0 0,-1 0 1 0 0,1 0-1 0 0,-1 1 1 0 0,0-1 0 0 0,0 0-1 0 0,-1 1 1 0 0,1-1 0 0 0,-1 1-1 0 0,-1 0 1 0 0,1-1-1 0 0,-1 1 1 0 0,0 0 0 0 0,0-1-1 0 0,-2 11 1 0 0,1-12-7 0 0,0 0 0 0 0,-1-1 0 0 0,1 1 0 0 0,-1-1 1 0 0,0 1-1 0 0,0-1 0 0 0,0 0 0 0 0,-1 0 0 0 0,1 0 0 0 0,-1 0 1 0 0,0 0-1 0 0,0 0 0 0 0,0-1 0 0 0,0 0 0 0 0,0 1 0 0 0,-6 2 0 0 0,-5 2-95 0 0,1 0 0 0 0,-28 9 0 0 0,-21 2 25 0 0,-110 17 0 0 0,122-27 0 0 0,10-2 0 0 0,-78 2 0 0 0,116-8 0 0 0,1 0-1 0 0,0 0 0 0 0,0 0 1 0 0,-1 0-1 0 0,1 0 1 0 0,0 0-1 0 0,0 0 0 0 0,-1 0 1 0 0,1-1-1 0 0,0 1 1 0 0,0 0-1 0 0,0-1 1 0 0,0 1-1 0 0,-1-1 0 0 0,1 1 1 0 0,0-1-1 0 0,0 0 1 0 0,0 1-1 0 0,0-1 0 0 0,0 0 1 0 0,1 0-1 0 0,-1 0 1 0 0,0 0-1 0 0,0 0 0 0 0,0 0 1 0 0,1 0-1 0 0,-1 0 1 0 0,0 0-1 0 0,0-2 1 0 0,1 1-89 0 0,0 0 1 0 0,0 0 0 0 0,0 0 0 0 0,0 0-1 0 0,0 1 1 0 0,0-1 0 0 0,0 0 0 0 0,1 0-1 0 0,-1 0 1 0 0,1 0 0 0 0,0 1 0 0 0,-1-1-1 0 0,1 0 1 0 0,0 1 0 0 0,0-1 0 0 0,0 0-1 0 0,0 1 1 0 0,0-1 0 0 0,2-1 0 0 0,9-7-1497 0 0,-1 0 0 0 0,1 0 1 0 0,1 1-1 0 0,24-13 1 0 0,-32 19-463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289 213 13823 0 0,'0'0'315'0'0,"0"0"45"0"0,0 0 21 0 0,0 0-49 0 0,0 0-149 0 0,0 0 194 0 0,0 0 110 0 0,1 2 22 0 0,0 1-335 0 0,-1 0 0 0 0,1 0-1 0 0,-1 0 1 0 0,0 1 0 0 0,1-1 0 0 0,-1 0-1 0 0,-1 0 1 0 0,1 0 0 0 0,0 0 0 0 0,-1 1 0 0 0,-1 2-1 0 0,-12 38 451 0 0,11-33-677 0 0,-9 26 53 0 0,-6 44 0 0 0,12-48 0 0 0,-2 0 0 0 0,-14 36 0 0 0,14-48 0 0 0,-1-1 0 0 0,-1 0 0 0 0,-1 0 0 0 0,-25 35 0 0 0,25-41-7 0 0,-1-1-1 0 0,-20 18 1 0 0,28-27 180 0 0,-1 0 0 0 0,-1 0 0 0 0,1-1 0 0 0,0 0 1 0 0,-1 0-1 0 0,0 0 0 0 0,0 0 0 0 0,0-1 0 0 0,0 0 1 0 0,-7 1-1 0 0,13-3-165 0 0,-1 0-1 0 0,1-1 1 0 0,-1 1 0 0 0,1-1-1 0 0,-1 1 1 0 0,1-1 0 0 0,0 1 0 0 0,-1-1-1 0 0,1 0 1 0 0,0 1 0 0 0,-1-1-1 0 0,1 1 1 0 0,0-1 0 0 0,0 0 0 0 0,-1 1-1 0 0,1-1 1 0 0,0 0 0 0 0,0 1-1 0 0,0-2 1 0 0,0 2 3 0 0,-1-6 108 0 0,0-1 1 0 0,1 1-1 0 0,-1 0 0 0 0,1 0 1 0 0,1 0-1 0 0,-1-1 0 0 0,1 1 1 0 0,0 0-1 0 0,3-7 0 0 0,-1 0 91 0 0,2 0 0 0 0,0 1-1 0 0,8-16 1 0 0,39-57-666 0 0,3 2 0 0 0,88-100 0 0 0,-118 154 369 0 0,1 1 0 0 0,2 2 1 0 0,1 0-1 0 0,1 2 0 0 0,1 1 0 0 0,59-32 0 0 0,-80 49 87 0 0,14-7 0 0 0,1 0 0 0 0,47-16 0 0 0,-58 25 0 0 0,5-2 0 0 0,26-4 0 0 0,-39 10 0 0 0,-1-1 0 0 0,1 0 0 0 0,-1 1 0 0 0,1 0 0 0 0,0 1 0 0 0,-1-1 0 0 0,1 1 0 0 0,-1 0 0 0 0,9 3 0 0 0,-12-4-1 0 0,-1 1 1 0 0,1 0-1 0 0,0 0 0 0 0,-1 0 1 0 0,1 0-1 0 0,-1 0 0 0 0,1 0 1 0 0,-1 1-1 0 0,1-1 0 0 0,-1 0 1 0 0,0 1-1 0 0,0-1 0 0 0,1 1 1 0 0,-1-1-1 0 0,0 1 0 0 0,0-1 1 0 0,0 4-1 0 0,1-2 5 0 0,-1 1 0 0 0,0 0 0 0 0,0 0 0 0 0,-1 0 0 0 0,1 0 0 0 0,-1 0-1 0 0,0 8 1 0 0,-1 0 269 0 0,-1 1 0 0 0,0 0 0 0 0,-1-1 0 0 0,-5 15 0 0 0,-6 10-504 0 0,-2 1 1 0 0,-2-2-1 0 0,-1 0 0 0 0,-1-1 1 0 0,-44 54-1 0 0,-53 70 231 0 0,105-143 0 0 0,-15 17 0 0 0,-31 49 0 0 0,55-77-2 0 0,1 0 1 0 0,-1 0-1 0 0,1 0 0 0 0,0 0 0 0 0,0 0 0 0 0,1 0 1 0 0,-1 1-1 0 0,0 8 0 0 0,2-12 31 0 0,0 0-1 0 0,0 0 1 0 0,0-1 0 0 0,0 1 0 0 0,1 0 0 0 0,-1 0-1 0 0,0-1 1 0 0,1 1 0 0 0,0 0 0 0 0,-1-1 0 0 0,1 1-1 0 0,0-1 1 0 0,0 1 0 0 0,0-1 0 0 0,0 1-1 0 0,0-1 1 0 0,0 1 0 0 0,0-1 0 0 0,1 0 0 0 0,-1 0-1 0 0,0 0 1 0 0,1 1 0 0 0,-1-1 0 0 0,1-1-1 0 0,-1 1 1 0 0,1 0 0 0 0,-1 0 0 0 0,1-1 0 0 0,0 1-1 0 0,2 0 1 0 0,17 4 194 0 0,0-1-1 0 0,0 0 0 0 0,1-2 1 0 0,31 0-1 0 0,-9-1-218 0 0,244 4 2 0 0,-196-6 60 0 0,-84 1 102 0 0,8 0 208 0 0,0 0 0 0 0,0-1 0 0 0,29-6-1 0 0,-41 6-394 0 0,0 0-1 0 0,0 0 0 0 0,0-1 1 0 0,0 0-1 0 0,0 0 0 0 0,-1 0 1 0 0,1 0-1 0 0,5-4 0 0 0,-8 4-74 0 0,1 0 0 0 0,0 0-1 0 0,-1 1 1 0 0,1-1-1 0 0,-1 0 1 0 0,1-1 0 0 0,-1 1-1 0 0,0 0 1 0 0,0 0-1 0 0,0 0 1 0 0,0-1 0 0 0,0 1-1 0 0,-1 0 1 0 0,1-1 0 0 0,0-3-1 0 0,-1-2-45 0 0,0 8 41 0 0,0-1-1 0 0,0 0 0 0 0,0 1 1 0 0,0-1-1 0 0,0 1 1 0 0,-1-1-1 0 0,1 1 0 0 0,0-1 1 0 0,0 1-1 0 0,0-1 1 0 0,-1 0-1 0 0,1 1 0 0 0,0-1 1 0 0,-1 1-1 0 0,1 0 1 0 0,0-1-1 0 0,-1 1 0 0 0,1-1 1 0 0,-1 1-1 0 0,1-1 1 0 0,0 1-1 0 0,-1 0 0 0 0,1-1 1 0 0,-1 1-1 0 0,1 0 1 0 0,-1 0-1 0 0,1-1 0 0 0,-1 1 1 0 0,0 0-1 0 0,1 0 1 0 0,-1 0-1 0 0,1 0 0 0 0,-1 0 1 0 0,1-1-1 0 0,-1 1 1 0 0,0 0-1 0 0,1 0 0 0 0,-1 1 1 0 0,1-1-1 0 0,-1 0 1 0 0,1 0-1 0 0,-1 0 0 0 0,0 0 1 0 0,-3 1-69 0 0,1 0 1 0 0,-1 0-1 0 0,1 0 0 0 0,0 0 1 0 0,-5 2-1 0 0,-5 5-619 0 0,1 0-1 0 0,0 0 1 0 0,0 1 0 0 0,1 0-1 0 0,0 1 1 0 0,-16 20-1 0 0,21-21-236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11975 0 0,'0'0'267'0'0,"0"0"42"0"0,0 0 17 0 0,0 0-28 0 0,1-2-196 0 0,10-22 602 0 0,1 0 1 0 0,1 0-1 0 0,31-40 1 0 0,59-60 900 0 0,-97 117-1514 0 0,51-57 751 0 0,115-98 0 0 0,-140 136-851 0 0,1 2 1 0 0,0 1-1 0 0,2 2 0 0 0,0 1 1 0 0,72-27-1 0 0,-92 42-1 0 0,0 0 0 0 0,0 2 0 0 0,0 0-1 0 0,0 0 1 0 0,1 2 0 0 0,-1-1 0 0 0,28 3 0 0 0,-37 0 22 0 0,-1 0 0 0 0,1 0 1 0 0,0 0-1 0 0,0 1 1 0 0,-1 0-1 0 0,1 0 1 0 0,-1 0-1 0 0,0 1 1 0 0,1 0-1 0 0,4 3 1 0 0,-6-3 41 0 0,-1 0 1 0 0,0 0 0 0 0,0 0-1 0 0,-1 0 1 0 0,1 0 0 0 0,0 1 0 0 0,-1-1-1 0 0,0 1 1 0 0,0-1 0 0 0,0 1-1 0 0,0 0 1 0 0,-1 0 0 0 0,1 0-1 0 0,-1 0 1 0 0,1 7 0 0 0,-2-7-12 0 0,1 1 0 0 0,-1 0 0 0 0,0 0-1 0 0,-1-1 1 0 0,1 1 0 0 0,-1 0 0 0 0,0-1 0 0 0,0 1 0 0 0,-1 0 0 0 0,1-1 0 0 0,-1 0 0 0 0,-4 8 0 0 0,0 0-360 0 0,-2 0 0 0 0,1-1 0 0 0,-11 12 1 0 0,3-7 315 0 0,0-1 0 0 0,0 0 0 0 0,-2-1 0 0 0,-19 13 1 0 0,-76 43 1321 0 0,3-3-1697 0 0,-171 105-1661 0 0,250-154 1390 0 0,18-11 231 0 0,1 0 0 0 0,-15 6 0 0 0,24-12-3621 0 0,2-1-1381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3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17503 0 0,'0'0'399'0'0,"-1"2"60"0"0,-5 11-191 0 0,1 0 1 0 0,1 1 0 0 0,-4 24 0 0 0,-4 12 161 0 0,-3-5-109 0 0,-2-1 0 0 0,-2 0 0 0 0,-1-1 0 0 0,-29 42 0 0 0,19-35-321 0 0,-40 90 0 0 0,64-120 0 0 0,0 0 0 0 0,1 0 0 0 0,-3 22 0 0 0,5-21 0 0 0,-1-1 0 0 0,-1 1 0 0 0,-9 20 0 0 0,10-29-87 0 0,2-8-162 0 0,1 0-1 0 0,-1 0 1 0 0,1 0 0 0 0,-1-1 0 0 0,0 1-1 0 0,-1-1 1 0 0,1 1 0 0 0,-1-1-1 0 0,1 0 1 0 0,-6 4 0 0 0,7-6-505 0 0,-3 3 1052 0 0,2-1-8434 0 0,2-3 3797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10135 0 0,'0'0'464'0'0,"0"0"-9"0"0,0 0-155 0 0,0 0 443 0 0,0 0 227 0 0,0 0 44 0 0,0 0 8 0 0,0 0 2 0 0,0 0 0 0 0,0 0 0 0 0,0 0-69 0 0,0 0-290 0 0,0 0-121 0 0,0 0-28 0 0,0 0-4 0 0,0 0 0 0 0,0 0 0 0 0,0 0 0 0 0,0 0 0 0 0,0 0 0 0 0,4-9 1111 0 0,0 2-1606 0 0,-4 7-17 0 0,0 0-1 0 0,0 0 1 0 0,0 0 0 0 0,0 0-1 0 0,0 0 1 0 0,0 0-1 0 0,0 0 1 0 0,0 0 0 0 0,0 0-1 0 0,0 0 1 0 0,0 0-1 0 0,0 0 1 0 0,0 0 0 0 0,0 0-1 0 0,0 0 1 0 0,0 0-1 0 0,0 0 1 0 0,-1 0 0 0 0,1 0-1 0 0,0 0 1 0 0,0 0-1 0 0,0 0 1 0 0,0 0 0 0 0,0 0-1 0 0,0 0 1 0 0,0 0-1 0 0,0 0 1 0 0,0 0 0 0 0,0 0-1 0 0,0 0 1 0 0,0 0-1 0 0,0 0 1 0 0,0 0-1 0 0,0 0 1 0 0,0 0 0 0 0,0 0-1 0 0,0 0 1 0 0,0 0-1 0 0,0 0 1 0 0,0 0 0 0 0,0 0-1 0 0,0 0 1 0 0,0-1-1 0 0,0 1 1 0 0,-17 26 90 0 0,16-25 281 0 0,1-1 117 0 0,0 0 21 0 0,1-1-66 0 0,3-5-294 0 0,1 0-197 0 0,-4 5-289 0 0,-1 1-138 0 0,0 0-33 0 0,0 0 65 0 0,0 0 358 0 0,0 0 406 0 0,0 0 154 0 0,0 0 33 0 0,0 0-133 0 0,0 0-577 0 0,0 0-248 0 0,0 0-50 0 0,0 0 58 0 0,0 0 16 0 0,14-5-2955 0 0,8-6 1357 0 0,0-1-22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1597 47 8287 0 0,'28'-10'249'0'0,"-16"5"-95"0"0,-1 1 0 0 0,1 1 0 0 0,19-4-1 0 0,77-9 2343 0 0,-107 15-1984 0 0,-1 1 0 0 0,0 0 68 0 0,0 0 286 0 0,0 0 124 0 0,0 0 30 0 0,-9-1 600 0 0,-1 2-1410 0 0,0 1 0 0 0,0 0 0 0 0,0 0 0 0 0,0 1 0 0 0,0 1-1 0 0,1-1 1 0 0,-15 9 0 0 0,-2 0-213 0 0,-372 124 3 0 0,181-67 0 0 0,212-68 0 0 0,-92 33 0 0 0,-148 29 0 0 0,227-60-67 0 0,0-1 0 0 0,0-1 1 0 0,0 0-1 0 0,0-1 0 0 0,-27-4 0 0 0,43 3 17 0 0,-1 1-1 0 0,1-1 1 0 0,-1 1 0 0 0,1-1 0 0 0,0 0-1 0 0,-1 0 1 0 0,1 0 0 0 0,0 0 0 0 0,0 0-1 0 0,0 0 1 0 0,0 0 0 0 0,0-1 0 0 0,0 1 0 0 0,0-1-1 0 0,0 0 1 0 0,0 0 0 0 0,-1-2 0 0 0,2 2 11 0 0,0 0 1 0 0,0 0 0 0 0,0-1 0 0 0,0 1 0 0 0,0 0 0 0 0,1 0 0 0 0,-1-1 0 0 0,1 1-1 0 0,0 0 1 0 0,0-1 0 0 0,0 1 0 0 0,0-1 0 0 0,0 1 0 0 0,0 0 0 0 0,0-1-1 0 0,1 1 1 0 0,1-4 0 0 0,0-2 32 0 0,0 0 0 0 0,1-1 0 0 0,0 1 0 0 0,1 0 0 0 0,0 1 0 0 0,0-1 0 0 0,0 1 0 0 0,1 0 0 0 0,1 0 0 0 0,-1 0 0 0 0,11-10 0 0 0,-15 16-364 0 0,-1 1-118 0 0,2 0 445 0 0,0-1 0 0 0,-1 1 0 0 0,1 0 0 0 0,0 0 0 0 0,-1 0 0 0 0,1 1 0 0 0,0-1 0 0 0,-1 0 0 0 0,1 1 0 0 0,-1-1 0 0 0,1 1 0 0 0,-1-1 0 0 0,1 1 0 0 0,-1 0 0 0 0,1-1 0 0 0,-1 1 0 0 0,1 0 0 0 0,-1 0 0 0 0,0 0 0 0 0,0 0 0 0 0,1 0 0 0 0,-1 1 0 0 0,0-1 0 0 0,0 0 0 0 0,1 3 0 0 0,4 4 120 0 0,-2 1-1 0 0,1 0 1 0 0,-1-1 0 0 0,-1 1-1 0 0,0 1 1 0 0,0-1 0 0 0,-1 0-1 0 0,0 1 1 0 0,0-1-1 0 0,-1 1 1 0 0,0 0 0 0 0,-2 16-1 0 0,0-2 173 0 0,-2 1 0 0 0,-1-1 0 0 0,-12 45 0 0 0,-1-21 39 0 0,-1 0 0 0 0,-3-2 0 0 0,-1 0 0 0 0,-42 63 0 0 0,40-75-429 0 0,-2 0 0 0 0,-1-2 0 0 0,-33 32 0 0 0,-101 76-679 0 0,1-28 820 0 0,122-93 64 0 0,37-18 274 0 0,3-1 136 0 0,63-2 686 0 0,1-3 0 0 0,79-17-1 0 0,131-41-266 0 0,-169 36-53 0 0,-48 12-841 0 0,-19 4-31 0 0,49-7 1 0 0,-42 15-1289 0 0,-45 3 808 0 0,-2 0 0 0 0,0 0 0 0 0,0 0-818 0 0,0 0-3440 0 0,0 0-1474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13823 0 0,'0'0'630'0'0,"0"0"-13"0"0,0 0-252 0 0,0 0 391 0 0,1 2 216 0 0,0 2-772 0 0,1 0 0 0 0,0-1 0 0 0,0 1 0 0 0,0-1 0 0 0,1 1-1 0 0,-1-1 1 0 0,1 0 0 0 0,-1 0 0 0 0,1 0 0 0 0,0-1 0 0 0,0 1 0 0 0,1 0-1 0 0,-1-1 1 0 0,0 0 0 0 0,1 0 0 0 0,5 2 0 0 0,10 5 118 0 0,0-1 0 0 0,20 4 0 0 0,-22-6 46 0 0,0-1-108 0 0,1-1 0 0 0,0 0 0 0 0,0-1 0 0 0,1-1 0 0 0,-1 0 0 0 0,0-2 0 0 0,1 0 0 0 0,-1-1 0 0 0,31-6 0 0 0,-6-2 326 0 0,69-23 0 0 0,38-24-936 0 0,-101 36-157 0 0,27-14-1492 0 0,-27 8-4339 0 0,-16 6-740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17503 0 0,'0'0'399'0'0,"-1"0"60"0"0,-14-9 442 0 0,15 9-899 0 0,0 0 1 0 0,0 0-1 0 0,0 0 1 0 0,-1 0-1 0 0,1 0 1 0 0,0 0-1 0 0,0-1 1 0 0,-1 1-1 0 0,1 0 1 0 0,0 0 0 0 0,0 0-1 0 0,-1 0 1 0 0,1 0-1 0 0,0 0 1 0 0,0 0-1 0 0,-1 0 1 0 0,1 0-1 0 0,0 0 1 0 0,0 0-1 0 0,-1 0 1 0 0,1 0-1 0 0,0 1 1 0 0,0-1-1 0 0,0 0 1 0 0,-1 0-1 0 0,1 0 1 0 0,0 0-1 0 0,0 0 1 0 0,-1 0-1 0 0,1 1 1 0 0,0-1-1 0 0,0 0 1 0 0,0 0-1 0 0,0 0 1 0 0,-1 0-1 0 0,1 1 1 0 0,0-1-1 0 0,0 0 1 0 0,0 0-1 0 0,0 1 1 0 0,0-1-1 0 0,-1 0 1 0 0,1 0-1 0 0,0 0 1 0 0,0 1-1 0 0,0-1 1 0 0,0 0-1 0 0,0 0 1 0 0,0 1-1 0 0,0-1 1 0 0,0 0-1 0 0,0 0 1 0 0,0 1 0 0 0,0-1-1 0 0,0 0 1 0 0,0 0-1 0 0,0 1 1 0 0,0-1-1 0 0,1 0 1 0 0,-1 1 7 0 0,-1 6-10 0 0,0 0 0 0 0,1 0 0 0 0,0 0 0 0 0,0 0 0 0 0,0 0 0 0 0,4 14 0 0 0,14 40 0 0 0,-8-35 104 0 0,1 0-1 0 0,1-1 0 0 0,26 39 1 0 0,58 64 1365 0 0,56 30-659 0 0,11-11-602 0 0,-154-139-398 0 0,18 15-108 0 0,34 32 1505 0 0,-54-47-1669 0 0,0 0-1 0 0,0 1 0 0 0,0 0 1 0 0,-2 0-1 0 0,9 15 0 0 0,-9-13-2534 0 0,-5-11 1462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1 15663 0 0,'0'0'356'0'0,"0"0"50"0"0,0 0 20 0 0,0 0-42 0 0,1 7-236 0 0,0-2-55 0 0,-1 0-1 0 0,1 0 1 0 0,-1 0 0 0 0,-1 0-1 0 0,1 0 1 0 0,-1 0 0 0 0,0 0-1 0 0,0 0 1 0 0,0-1-1 0 0,-1 1 1 0 0,1 0 0 0 0,-1 0-1 0 0,0-1 1 0 0,-5 7 0 0 0,-4 8 551 0 0,-1-2 1 0 0,-15 18-1 0 0,17-23-487 0 0,-148 158 500 0 0,-16-12-741 0 0,58-54 119 0 0,-6 0-35 0 0,18-18 0 0 0,98-80-64 0 0,5-4-273 0 0,1-2-138 0 0,9 1-5621 0 0,2 1-148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1:5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11975 0 0,'0'0'547'0'0,"0"0"-11"0"0,0 0-271 0 0,0 0 133 0 0,-5-1 319 0 0,2 3 6083 0 0,-8 17-7247 0 0,-3 6-5845 0 0,5-14 48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0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21191 0 0,'0'0'480'0'0,"0"0"67"0"0,0 0 31 0 0,0 0-56 0 0,2 1-341 0 0,2 0-176 0 0,-4-1-5 0 0,1 0 0 0 0,-1 0 0 0 0,1 0 1 0 0,-1 0-1 0 0,0 0 0 0 0,1 0 1 0 0,-1 0-1 0 0,1 0 0 0 0,-1-1 1 0 0,0 1-1 0 0,1 0 0 0 0,-1 0 1 0 0,1 0-1 0 0,-1 0 0 0 0,0-1 0 0 0,1 1 1 0 0,-1 0-1 0 0,0 0 0 0 0,1 0 1 0 0,-1-1-1 0 0,0 1 0 0 0,0 0 1 0 0,1-1-1 0 0,-1 1 0 0 0,0 0 0 0 0,0-1 1 0 0,1 0-1 0 0,16-12-126 0 0,-16 13-570 0 0,-2 0-257 0 0,-7 6-58 0 0,-2 3-12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515 336 11975 0 0,'0'0'267'0'0,"0"0"42"0"0,0 0 17 0 0,-1 0-28 0 0,-4 3-126 0 0,4-3 204 0 0,1 0 111 0 0,0 0 22 0 0,0 0-66 0 0,0-11-278 0 0,24-157 1186 0 0,-8 59-654 0 0,-15 103-697 0 0,0 0 0 0 0,0 1 0 0 0,-1-1 0 0 0,0 0 0 0 0,-1 0 0 0 0,0-6 0 0 0,1 12 0 0 0,0-1 0 0 0,0 1 0 0 0,0 0 0 0 0,0 0 0 0 0,0 0 0 0 0,0 0 0 0 0,0-1 0 0 0,-1 1 0 0 0,1 0 0 0 0,0 0 0 0 0,0 0 0 0 0,0 0 0 0 0,0 0 0 0 0,0 0 0 0 0,0-1 0 0 0,0 1 0 0 0,0 0 0 0 0,0 0 0 0 0,-1 0 0 0 0,1 0 0 0 0,0 0 0 0 0,0 0 0 0 0,0 0 0 0 0,0 0 0 0 0,0 0 0 0 0,-1-1 0 0 0,1 1 0 0 0,0 0 0 0 0,0 0 0 0 0,0 0 0 0 0,0 0 0 0 0,0 0 0 0 0,-1 0 0 0 0,1 0 0 0 0,0 0 0 0 0,0 0 0 0 0,0 0 0 0 0,0 0 0 0 0,-1 0 0 0 0,1 0 0 0 0,0 0 0 0 0,0 0 0 0 0,0 0 0 0 0,0 1 0 0 0,0-1 0 0 0,-1 0 0 0 0,1 0 0 0 0,0 0 0 0 0,0 0 0 0 0,0 0 0 0 0,0 0 0 0 0,0 0 0 0 0,-1 1 0 0 0,-5 4 0 0 0,6-4 0 0 0,-61 69 0 0 0,6-6 0 0 0,-189 172 0 0 0,117-116 0 0 0,82-72 0 0 0,41-42 22 0 0,6-4 45 0 0,7-4 215 0 0,-9 1-210 0 0,40-14 366 0 0,-1-2 1 0 0,-1-1 0 0 0,39-26-1 0 0,-43 23-475 0 0,0 2 0 0 0,2 1-1 0 0,70-24 1 0 0,-103 42 37 0 0,0-1 0 0 0,-1 0 0 0 0,1 1 0 0 0,0-1 0 0 0,0 1 0 0 0,-1 0 0 0 0,1 0 0 0 0,0 0 0 0 0,0 0 0 0 0,5 2 0 0 0,-1 2 0 0 0,-6-2 0 0 0,-1-1 0 0 0,1 1 0 0 0,0-1 0 0 0,-1 1 0 0 0,1-1 0 0 0,-1 1 0 0 0,0 0 0 0 0,1-1 0 0 0,-1 1 0 0 0,0 0 0 0 0,0-1 0 0 0,0 1 0 0 0,0 0 0 0 0,-1 2 0 0 0,-5 26 0 0 0,5-26 0 0 0,-4 14-5 0 0,2-8-2 0 0,0-1 1 0 0,1 1-1 0 0,0 0 1 0 0,0 0-1 0 0,1 0 1 0 0,0 0-1 0 0,1 0 1 0 0,1 10-1 0 0,-1-19-65 0 0,0 1 1 0 0,0-1-1 0 0,1 0 0 0 0,-1 0 0 0 0,1 0 1 0 0,-1 0-1 0 0,0 1 0 0 0,1-1 0 0 0,0 0 1 0 0,-1 0-1 0 0,1 0 0 0 0,0 0 0 0 0,-1 0 0 0 0,1 0 1 0 0,0 0-1 0 0,0-1 0 0 0,0 1 0 0 0,0 0 1 0 0,0 0-1 0 0,0-1 0 0 0,0 1 0 0 0,0 0 1 0 0,0-1-1 0 0,0 1 0 0 0,0-1 0 0 0,1 1 1 0 0,-1-1-1 0 0,0 0 0 0 0,0 0 0 0 0,0 1 0 0 0,1-1 1 0 0,-1 0-1 0 0,0 0 0 0 0,0 0 0 0 0,1 0 1 0 0,-1 0-1 0 0,0-1 0 0 0,0 1 0 0 0,2 0 1 0 0,4-2-540 0 0,0-1 0 0 0,0 1 1 0 0,0-1-1 0 0,13-7 1 0 0,-15 7 348 0 0,26-12-1273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10135 0 0,'0'0'464'0'0,"0"1"-9"0"0,5 33-287 0 0,-3-27-165 0 0,0 1-1 0 0,-1-1 0 0 0,0 8 0 0 0,6 19 3874 0 0,9-46-808 0 0,-12 8-2646 0 0,-1-1 0 0 0,1 1 0 0 0,-1 0 0 0 0,0-1 0 0 0,-1 0 1 0 0,1 0-1 0 0,3-7 0 0 0,8-40 1139 0 0,-10 38-1425 0 0,0 0-1 0 0,8-20 0 0 0,53-104-135 0 0,-57 125-304 0 0,0 0 1 0 0,1 0-1 0 0,0 1 0 0 0,1 0 1 0 0,0 0-1 0 0,1 1 0 0 0,16-12 1 0 0,-15 12-188 0 0,-11 10 410 0 0,0 0-1 0 0,1 0 1 0 0,-1 0 0 0 0,0 0-1 0 0,0 0 1 0 0,0 1-1 0 0,1-1 1 0 0,-1 0-1 0 0,0 1 1 0 0,1-1 0 0 0,-1 1-1 0 0,0 0 1 0 0,1-1-1 0 0,-1 1 1 0 0,1 0 0 0 0,-1 0-1 0 0,3 0 1 0 0,-1 0-391 0 0,1 1 0 0 0,0 0 0 0 0,0 0 0 0 0,-1 0 1 0 0,5 2-1 0 0,3 1-609 0 0,5 2-454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164 201 17503 0 0,'0'0'399'0'0,"0"0"60"0"0,-1 1 21 0 0,-14 38 20 0 0,-3 7-459 0 0,-28 52 0 0 0,26-60-41 0 0,-20 50 0 0 0,30-68 63 0 0,-1 2-5470 0 0,9-13-641 0 0</inkml:trace>
  <inkml:trace contextRef="#ctx0" brushRef="#br0" timeOffset="1">429 1 10135 0 0,'0'0'224'0'0,"0"0"40"0"0,0 0 16 0 0,0 0 8 0 0,0 0-288 0 0,0 0 0 0 0,0 0 0 0 0,0 0 0 0 0,0 0-768 0 0,0 0-200 0 0,9 10-48 0 0,2 1-2464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248 275 13823 0 0,'0'0'315'0'0,"0"0"-269"0"0,0 0-1 0 0,0 0 1 0 0,-1 0-1 0 0,1-1 1 0 0,0 1-1 0 0,0 0 1 0 0,0 0 0 0 0,-1-1-1 0 0,1 1 1 0 0,0 0-1 0 0,0 0 1 0 0,0-1 0 0 0,0 1-1 0 0,-1 0 1 0 0,1 0-1 0 0,0-1 1 0 0,0 1 0 0 0,0 0-1 0 0,0-1 1 0 0,0 1-1 0 0,0 0 1 0 0,0-1 0 0 0,0 1-1 0 0,0 0 1 0 0,0-1-1 0 0,110 8 1991 0 0,-98-7-2028 0 0,5 1-6 0 0,1-1-1 0 0,-1-1 1 0 0,0-1 0 0 0,26-6-1 0 0,-33 5-1 0 0,3 0 0 0 0,1-1 0 0 0,-1-1 0 0 0,0 0 0 0 0,16-9 0 0 0,-23 10 9 0 0,14-7 328 0 0,0 0 1 0 0,-1-2-1 0 0,-1 0 0 0 0,0-2 0 0 0,24-24 0 0 0,-36 32-362 0 0,0 0-1 0 0,0 0 0 0 0,-1-1 0 0 0,8-15 1 0 0,-11 21-63 0 0,-1-1 1 0 0,0 0-1 0 0,-1 0 0 0 0,1 1 1 0 0,-1-1-1 0 0,1 0 1 0 0,-1 0-1 0 0,0 0 1 0 0,0 0-1 0 0,0 0 0 0 0,0 0 1 0 0,0 0-1 0 0,-1 0 1 0 0,1 1-1 0 0,-1-1 1 0 0,0 0-1 0 0,0 0 0 0 0,0 1 1 0 0,-2-4-1 0 0,2 5 39 0 0,1 0-1 0 0,-1 0 1 0 0,0 0-1 0 0,1 0 0 0 0,-1 0 1 0 0,0 0-1 0 0,0 1 1 0 0,0-1-1 0 0,0 0 1 0 0,0 1-1 0 0,0-1 1 0 0,0 1-1 0 0,0-1 0 0 0,0 1 1 0 0,0-1-1 0 0,0 1 1 0 0,0-1-1 0 0,0 1 1 0 0,0 0-1 0 0,0 0 1 0 0,0 0-1 0 0,-1 0 0 0 0,1 0 1 0 0,0 0-1 0 0,-2 0 1 0 0,-3 1-103 0 0,1 0 0 0 0,0 0 0 0 0,-1 0 0 0 0,-6 3 0 0 0,-19 10-329 0 0,0 1 0 0 0,1 1 0 0 0,-52 38 0 0 0,37-23 261 0 0,6-5 271 0 0,-146 100 1037 0 0,138-90-662 0 0,-76 73 1 0 0,112-97-171 0 0,-1 0 0 0 0,2 1 0 0 0,-14 21 0 0 0,21-30-155 0 0,1 1-1 0 0,0 0 1 0 0,0-1 0 0 0,0 1-1 0 0,1 0 1 0 0,-3 9-1 0 0,4-11-78 0 0,0-1-1 0 0,0 1 0 0 0,0 0 1 0 0,0-1-1 0 0,0 1 0 0 0,1 0 1 0 0,-1-1-1 0 0,1 1 0 0 0,-1-1 1 0 0,1 1-1 0 0,0-1 0 0 0,0 1 1 0 0,0-1-1 0 0,2 3 0 0 0,-1-2-21 0 0,0-1 0 0 0,1 1 0 0 0,-1-1 0 0 0,1 0 0 0 0,-1 0 0 0 0,1 0 0 0 0,0 0 0 0 0,0 0 0 0 0,0 0 0 0 0,0-1 0 0 0,0 1 0 0 0,0-1 0 0 0,0 0 0 0 0,0 0 0 0 0,1 0 0 0 0,-1-1 0 0 0,0 1 0 0 0,7 0 0 0 0,6-1 0 0 0,-1 0 0 0 0,26-3 0 0 0,-39 3 0 0 0,38-6-227 0 0,0-2-1 0 0,60-21 1 0 0,-83 23 80 0 0,90-35-1817 0 0,-54 17 941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359 153 15663 0 0,'0'0'356'0'0,"1"1"50"0"0,3 3-281 0 0,-1-1-1 0 0,1 1 1 0 0,0-1 0 0 0,0 0 0 0 0,0-1 0 0 0,0 1 0 0 0,0-1 0 0 0,1 0 0 0 0,-1 0 0 0 0,1 0 0 0 0,0 0 0 0 0,-1-1 0 0 0,1 0 0 0 0,0 0 0 0 0,0 0 0 0 0,-1 0 0 0 0,1-1 0 0 0,0 0-1 0 0,0 0 1 0 0,0 0 0 0 0,0-1 0 0 0,0 0 0 0 0,7-2 0 0 0,2-1-125 0 0,0 0 0 0 0,-1-1 0 0 0,0-1 0 0 0,0 0 0 0 0,0 0 0 0 0,16-13 0 0 0,-24 15 0 0 0,-1 1 0 0 0,1-1 0 0 0,-1 0 0 0 0,0-1 0 0 0,0 1 0 0 0,0-1 0 0 0,-1 0 0 0 0,0 1 0 0 0,0-2 0 0 0,0 1 0 0 0,0 0 0 0 0,-1-1 0 0 0,0 1 0 0 0,0-1 0 0 0,0 1 0 0 0,-1-1 0 0 0,0 0 0 0 0,1-7 0 0 0,-2 12-14 0 0,0-1 0 0 0,0 1 0 0 0,0 0 0 0 0,0-1 0 0 0,0 1 0 0 0,-1 0 0 0 0,1 0 0 0 0,0-1 0 0 0,-1 1 0 0 0,1 0-1 0 0,-1 0 1 0 0,1 0 0 0 0,-1-1 0 0 0,1 1 0 0 0,-1 0 0 0 0,0 0 0 0 0,0 0 0 0 0,0 0 0 0 0,1 0 0 0 0,-1 0 0 0 0,0 1 0 0 0,0-1 0 0 0,0 0 0 0 0,0 0-1 0 0,0 1 1 0 0,-1-1 0 0 0,1 0 0 0 0,0 1 0 0 0,0-1 0 0 0,0 1 0 0 0,0-1 0 0 0,-1 1 0 0 0,-1 0 0 0 0,-3-1-116 0 0,0 0 1 0 0,1 0 0 0 0,-1 1-1 0 0,0 0 1 0 0,0 0 0 0 0,-7 2-1 0 0,-4 1 73 0 0,-1 1 0 0 0,0 1-1 0 0,1 0 1 0 0,0 2 0 0 0,0 0 0 0 0,-22 13-1 0 0,-91 64-142 0 0,105-66 193 0 0,-107 79 7 0 0,106-75 0 0 0,1 1 0 0 0,-41 47 0 0 0,64-67 0 0 0,0-1 0 0 0,0 1 0 0 0,0 0 0 0 0,1 0 0 0 0,-1 0 0 0 0,0 0 0 0 0,1 0 0 0 0,0 0 0 0 0,0 0 0 0 0,0 0 0 0 0,0 0 0 0 0,0 1 0 0 0,1-1 0 0 0,0 0 0 0 0,-1 1 0 0 0,2 4 0 0 0,-1-5 0 0 0,1 0 0 0 0,0 0 0 0 0,0 0 0 0 0,0 0 0 0 0,0 0 0 0 0,1 0 0 0 0,-1 0 0 0 0,1 0 0 0 0,0-1 0 0 0,0 1 0 0 0,0-1 0 0 0,0 1 0 0 0,0-1 0 0 0,0 0 0 0 0,1 0 0 0 0,-1 0 0 0 0,4 3 0 0 0,0-2 0 0 0,1 1 0 0 0,-1-1 0 0 0,1 0 0 0 0,-1 0 0 0 0,1 0 0 0 0,0-1 0 0 0,0 0 0 0 0,0-1 0 0 0,13 2 0 0 0,5-1 0 0 0,38-3 0 0 0,-33 0 0 0 0,66 1 0 0 0,-43-4 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9 15663 0 0,'-22'-4'946'0'0,"22"4"-938"0"0,0 0 0 0 0,0 0 0 0 0,0 0 0 0 0,0 0 0 0 0,0 0 0 0 0,0 0 0 0 0,0 0-1 0 0,0 0 1 0 0,0 0 0 0 0,0 0 0 0 0,0 0 0 0 0,-1 0 0 0 0,1 0 0 0 0,0 0 0 0 0,0 0 0 0 0,0 0 0 0 0,0 0 0 0 0,0 0-1 0 0,0 0 1 0 0,0 0 0 0 0,0 0 0 0 0,0 0 0 0 0,0-1 0 0 0,0 1 0 0 0,0 0 0 0 0,0 0 0 0 0,0 0 0 0 0,0 0-1 0 0,0 0 1 0 0,0 0 0 0 0,-1 0 0 0 0,1 0 0 0 0,0 0 0 0 0,0 0 0 0 0,0 0 0 0 0,0 0 0 0 0,0 0 0 0 0,0 0 0 0 0,0 0-1 0 0,0 0 1 0 0,0 0 0 0 0,0 0 0 0 0,0-1 0 0 0,0 1 0 0 0,0 0 0 0 0,0 0 0 0 0,0 0 0 0 0,0 0 0 0 0,0 0-1 0 0,0 0 1 0 0,0 0 0 0 0,0 0 0 0 0,0 0 0 0 0,0 0 0 0 0,0 0 0 0 0,0 0 0 0 0,0 0 0 0 0,0 0 0 0 0,0-1-1 0 0,0 1 1 0 0,0 0 0 0 0,1 0 0 0 0,-1 0 0 0 0,0 0 0 0 0,0 0 0 0 0,0 0 0 0 0,0 0 0 0 0,12-1 228 0 0,-10 1-220 0 0,-1 0 0 0 0,1 0 0 0 0,-1 0 0 0 0,1 0 0 0 0,-1 1 0 0 0,1-1 0 0 0,-1 1 0 0 0,1-1 0 0 0,-1 1 0 0 0,1-1 0 0 0,-1 1-1 0 0,0 0 1 0 0,1-1 0 0 0,-1 1 0 0 0,0 0 0 0 0,0 0 0 0 0,0 0 0 0 0,1 0 0 0 0,0 2 0 0 0,0 0 54 0 0,0-1 0 0 0,-1 1 0 0 0,0-1 0 0 0,0 1 1 0 0,1 0-1 0 0,-2 0 0 0 0,1-1 0 0 0,0 1 0 0 0,0 5 0 0 0,0 5 185 0 0,-1-1 0 0 0,0 1 0 0 0,-3 22 0 0 0,-12 55-255 0 0,-4-1 0 0 0,-43 128 0 0 0,-90 162 0 0 0,121-308 0 0 0,-3-2 0 0 0,-60 88 0 0 0,43-82 0 0 0,-6 8 0 0 0,-86 99 0 0 0,59-77-3206 0 0,60-74 1426 0 0,0 1-3674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49 202 17503 0 0,'-2'0'399'0'0,"1"-1"-347"0"0,-1 1 1 0 0,1-1-1 0 0,0 1 1 0 0,-1 0-1 0 0,1-1 1 0 0,-1 1-1 0 0,1 0 1 0 0,-1 0-1 0 0,1 0 0 0 0,-1 0 1 0 0,1 0-1 0 0,-1 1 1 0 0,1-1-1 0 0,-1 0 1 0 0,1 1-1 0 0,-1-1 1 0 0,1 1-1 0 0,-1-1 1 0 0,1 1-1 0 0,0 0 1 0 0,0-1-1 0 0,-1 1 0 0 0,1 0 1 0 0,0 0-1 0 0,0 0 1 0 0,0 0-1 0 0,0 0 1 0 0,-1 2-1 0 0,-4 7-52 0 0,7-5 0 0 0,0-4 0 0 0,-1 1 0 0 0,1 0 0 0 0,0 0 0 0 0,-1 0 0 0 0,1 0 0 0 0,0-1 0 0 0,0 1 0 0 0,1 0 0 0 0,-1 0 0 0 0,0 0 0 0 0,1-1 0 0 0,-1 1 0 0 0,1-1 0 0 0,-1 1 0 0 0,1-1 0 0 0,-1 0 0 0 0,1 0 0 0 0,0 1 0 0 0,0-1 0 0 0,0 0 0 0 0,0-1 0 0 0,0 1 0 0 0,0 0 0 0 0,0 0 0 0 0,0-1 0 0 0,0 1 0 0 0,4-1 0 0 0,5 2 0 0 0,0-1 0 0 0,0-1 0 0 0,20-1 0 0 0,267-46 0 0 0,-251 37 0 0 0,34-7 31 0 0,0-4 0 0 0,120-49 0 0 0,-54 0-5468 0 0,-92 38-611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13823 0 0,'3'4'315'0'0,"-3"-3"-292"0"0,1 0 1 0 0,-1 0 0 0 0,1 0-1 0 0,-1 0 1 0 0,1 0-1 0 0,-1 0 1 0 0,1 0-1 0 0,-1 0 1 0 0,0 0-1 0 0,0 0 1 0 0,0 0-1 0 0,0 1 1 0 0,1-1-1 0 0,-1 0 1 0 0,-1 0-1 0 0,1 0 1 0 0,0 0-1 0 0,0 0 1 0 0,-1 2-1 0 0,-1 1 77 0 0,0 1-1 0 0,0-1 1 0 0,0-1-1 0 0,-5 6 1 0 0,0 2 5 0 0,-80 111 92 0 0,-70 108 1605 0 0,-5 45-1635 0 0,69-114-169 0 0,-21 21 2 0 0,-34 62 0 0 0,89-147 11 0 0,-6 11-11 0 0,55-88-19 0 0,0 0 0 0 0,2 1 1 0 0,-10 33-1 0 0,18-53-48 0 0,-1 1 1 0 0,1 0-1 0 0,0 0 0 0 0,-1 0 0 0 0,1 0 1 0 0,0 0-1 0 0,0 0 0 0 0,0 0 0 0 0,1 0 0 0 0,-1 0 1 0 0,0-1-1 0 0,1 1 0 0 0,-1 0 0 0 0,2 2 0 0 0,-2-3 36 0 0,1 0 0 0 0,-1-1-1 0 0,1 1 1 0 0,-1 0-1 0 0,1 0 1 0 0,0-1 0 0 0,0 1-1 0 0,-1-1 1 0 0,1 1 0 0 0,0-1-1 0 0,0 1 1 0 0,-1-1-1 0 0,1 1 1 0 0,0-1 0 0 0,0 0-1 0 0,0 1 1 0 0,0-1-1 0 0,0 0 1 0 0,0 0 0 0 0,0 0-1 0 0,0 1 1 0 0,0-1 0 0 0,-1 0-1 0 0,1 0 1 0 0,0 0-1 0 0,0-1 1 0 0,0 1 0 0 0,2 0-1 0 0,8-3-32 0 0,1 0 0 0 0,-1-1 1 0 0,0 0-1 0 0,-1 0 0 0 0,12-7 0 0 0,50-32-1172 0 0,-52 29 957 0 0,30-21 171 0 0,45-42 0 0 0,21-15 560 0 0,-113 90-289 0 0,1 0 1 0 0,-1 0 0 0 0,1 0 0 0 0,-1 1-1 0 0,6-3 1 0 0,-7 4 348 0 0,4 10 512 0 0,-4-6-970 0 0,-1 0 1 0 0,0 0-1 0 0,0 0 0 0 0,-1 0 0 0 0,1 1 0 0 0,-1-1 0 0 0,0 0 1 0 0,0 1-1 0 0,-1-1 0 0 0,1 0 0 0 0,-2 5 0 0 0,-2 10 178 0 0,-7 19 0 0 0,10-33-226 0 0,-13 31 18 0 0,-1-1 1 0 0,-27 46-1 0 0,9-19-866 0 0,25-46-3163 0 0,1-6-1405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227 150 11975 0 0,'0'0'267'0'0,"0"0"42"0"0,0 2 17 0 0,-3 3-266 0 0,1 1 0 0 0,-1-1 0 0 0,2 0 0 0 0,-1 1 0 0 0,1-1 1 0 0,-1 1-1 0 0,0 10 0 0 0,2-15 305 0 0,0-1 122 0 0,20 10 1046 0 0,-16-8-1324 0 0,1-1 1 0 0,-1 0-1 0 0,0 0 0 0 0,1 0 0 0 0,-1-1 1 0 0,1 0-1 0 0,-1 0 0 0 0,1 0 0 0 0,-1 0 0 0 0,1-1 1 0 0,-1 1-1 0 0,0-1 0 0 0,1 0 0 0 0,-1-1 1 0 0,0 1-1 0 0,0-1 0 0 0,0 0 0 0 0,7-3 0 0 0,5-5 286 0 0,-1-1 0 0 0,-1 0 0 0 0,18-18 0 0 0,7-4-671 0 0,38-33 2086 0 0,-57 46-1823 0 0,-4 3-87 0 0,-16 17-5 0 0,1-1 0 0 0,-1 1 0 0 0,0 0-1 0 0,0 0 1 0 0,0 0 0 0 0,1-1 0 0 0,-1 1 0 0 0,0 0-1 0 0,0 0 1 0 0,0 0 0 0 0,0-1 0 0 0,0 1 0 0 0,1 0-1 0 0,-1 0 1 0 0,0-1 0 0 0,0 1 0 0 0,0 0 0 0 0,0 0-1 0 0,0-1 1 0 0,0 1 0 0 0,0 0 0 0 0,0 0 0 0 0,0-1-1 0 0,0 1 1 0 0,0 0 0 0 0,0-1 0 0 0,0 1 0 0 0,0 0-1 0 0,0 0 1 0 0,0-1 0 0 0,0 1 0 0 0,-1 0 0 0 0,1 0 0 0 0,0-1-1 0 0,0 1 1 0 0,0 0 0 0 0,0 0 0 0 0,0 0 0 0 0,-1-1-1 0 0,-3 0-187 0 0,2 1 115 0 0,0 0-1 0 0,0 0 1 0 0,0 0 0 0 0,0 0-1 0 0,0 1 1 0 0,0-1 0 0 0,0 1-1 0 0,0-1 1 0 0,0 1 0 0 0,0-1 0 0 0,0 1-1 0 0,0 0 1 0 0,0 0 0 0 0,-1 1-1 0 0,-27 20-322 0 0,27-19 402 0 0,-31 28-6 0 0,2 1 0 0 0,-53 70 0 0 0,35-39 4 0 0,-47 45 1 0 0,-57 75 0 0 0,149-177-20 0 0,1 1 0 0 0,0-1 0 0 0,0 1-1 0 0,-6 14 1 0 0,10-19-14 0 0,-1-1 0 0 0,1 0-1 0 0,0 0 1 0 0,-1 1 0 0 0,1-1-1 0 0,0 0 1 0 0,0 1 0 0 0,0-1-1 0 0,-1 0 1 0 0,2 1 0 0 0,-1-1-1 0 0,0 0 1 0 0,0 1 0 0 0,0-1-1 0 0,1 0 1 0 0,-1 1 0 0 0,0-1-1 0 0,1 0 1 0 0,-1 0 0 0 0,1 0-1 0 0,0 1 1 0 0,-1-1 0 0 0,1 0-1 0 0,0 0 1 0 0,0 0 0 0 0,0 0-1 0 0,-1 0 1 0 0,1 0 0 0 0,0 0-1 0 0,0 0 1 0 0,0-1 0 0 0,1 1-1 0 0,-1 0 1 0 0,0-1 0 0 0,0 1-1 0 0,0 0 1 0 0,1-1 0 0 0,1 1-1 0 0,4 1-29 0 0,0-1-1 0 0,0 0 1 0 0,1-1 0 0 0,-1 1-1 0 0,0-1 1 0 0,1-1-1 0 0,-1 1 1 0 0,10-3-1 0 0,1 1 37 0 0,39-6-557 0 0,98-26 1 0 0,54-34-1096 0 0,-162 52 657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140 428 8287 0 0,'0'0'191'0'0,"0"0"26"0"0,-2 0 9 0 0,-9 6-43 0 0,5-4-161 0 0,1 1-1 0 0,0 0 0 0 0,-1 0 0 0 0,1 0 1 0 0,0 0-1 0 0,1 1 0 0 0,-1 0 0 0 0,-5 6 0 0 0,-28 32 4335 0 0,37-40-3812 0 0,1-2-28 0 0,0 0-4 0 0,0 0 0 0 0,0 0 0 0 0,0 0 0 0 0,0 0 0 0 0,0 0 0 0 0,0 0 0 0 0,0 0 0 0 0,0 0 0 0 0,1-2 0 0 0,1-1-358 0 0,0 0 0 0 0,0 0-1 0 0,-1 0 1 0 0,1-1 0 0 0,-1 1-1 0 0,0 0 1 0 0,0-1 0 0 0,0 1-1 0 0,-1-1 1 0 0,1 1 0 0 0,-1-1-1 0 0,0 1 1 0 0,0-1 0 0 0,0 0-1 0 0,-1-6 1 0 0,-2-8 469 0 0,-11-34 0 0 0,8 30-640 0 0,-2-7 17 0 0,2 11 0 0 0,1 0 0 0 0,-2-21 0 0 0,6 32 0 0 0,1 0 0 0 0,0 1 0 0 0,0-1 0 0 0,0 1 0 0 0,1-1 0 0 0,0 0 0 0 0,1 1 0 0 0,-1 0 0 0 0,5-13 0 0 0,-2 11-175 0 0,1 0-1 0 0,-1 0 1 0 0,1 0-1 0 0,0 1 1 0 0,1 0-1 0 0,0 0 1 0 0,0 0-1 0 0,0 1 1 0 0,1 0-1 0 0,0 0 1 0 0,0 0-1 0 0,1 1 1 0 0,11-7 0 0 0,-6 6-139 0 0,0 0 0 0 0,0 1 0 0 0,1 0 0 0 0,-1 1 0 0 0,1 1 0 0 0,0 0 0 0 0,28-2 0 0 0,94-14-4471 0 0,-77 9 2785 0 0,3 2-47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56 10135 0 0,'2'1'231'0'0,"1"2"-160"0"0,-1 0-1 0 0,1 0 1 0 0,-1 0-1 0 0,0 1 1 0 0,0-1 0 0 0,0 1-1 0 0,0-1 1 0 0,0 1-1 0 0,-1 0 1 0 0,2 5 0 0 0,-1 1 102 0 0,0 1 0 0 0,0 20 0 0 0,-1-21 190 0 0,0 1 0 0 0,0-1 0 0 0,1 0 0 0 0,4 12 0 0 0,-6-20-256 0 0,1 1-1 0 0,-1-1 1 0 0,1 0 0 0 0,0 0 0 0 0,0 0 0 0 0,0 0 0 0 0,0 0 0 0 0,0 0-1 0 0,1 0 1 0 0,-1 0 0 0 0,1 0 0 0 0,-1-1 0 0 0,1 1 0 0 0,-1-1 0 0 0,1 1 0 0 0,0-1-1 0 0,0 1 1 0 0,0-1 0 0 0,0 0 0 0 0,0 0 0 0 0,0 0 0 0 0,0 0 0 0 0,0 0 0 0 0,0-1-1 0 0,4 2 1 0 0,-3-2 19 0 0,0 0-1 0 0,0-1 0 0 0,0 1 1 0 0,0-1-1 0 0,0 1 0 0 0,0-1 0 0 0,0 0 1 0 0,0 0-1 0 0,-1 0 0 0 0,6-3 1 0 0,27-19 710 0 0,-23 14-491 0 0,-5 4-222 0 0,23-15 142 0 0,30-27-1 0 0,-52 39-268 0 0,0 1-1 0 0,0-1 0 0 0,-1-1 0 0 0,0 1 0 0 0,-1-1 0 0 0,0 0 0 0 0,0-1 0 0 0,5-11 0 0 0,-11 20 6 0 0,1-1 0 0 0,0 1 0 0 0,-1-1 0 0 0,1 1 0 0 0,-1-1 0 0 0,0 1 0 0 0,1-1 0 0 0,-1 1 0 0 0,0-1 0 0 0,0 1 0 0 0,0-1 0 0 0,0 1 0 0 0,0-1 1 0 0,-1 0-1 0 0,1 1 0 0 0,0-1 0 0 0,-1 1 0 0 0,1-1 0 0 0,-1 1 0 0 0,-1-3 0 0 0,1 2-25 0 0,0 1 1 0 0,0-1-1 0 0,-1 1 1 0 0,1 0-1 0 0,-1 0 1 0 0,1 0-1 0 0,-1 0 1 0 0,1 0-1 0 0,-1 0 1 0 0,0 0-1 0 0,1 0 1 0 0,-1 0-1 0 0,0 1 1 0 0,0-1-1 0 0,0 1 1 0 0,0-1-1 0 0,-2 1 1 0 0,-10-1-68 0 0,1 0 1 0 0,-1 1 0 0 0,1 0-1 0 0,-1 2 1 0 0,1-1-1 0 0,-1 2 1 0 0,1 0-1 0 0,0 0 1 0 0,-26 11 0 0 0,12-2-82 0 0,-1 2 0 0 0,1 0 1 0 0,-34 26-1 0 0,41-25 172 0 0,0 0 0 0 0,2 2 0 0 0,0 0 0 0 0,0 0 0 0 0,-19 28 0 0 0,29-35 0 0 0,1 1 0 0 0,1 0 0 0 0,0 0 0 0 0,0 0 0 0 0,1 1 0 0 0,0-1 0 0 0,1 1 0 0 0,1 1 0 0 0,0-1 0 0 0,0 0 0 0 0,1 1 0 0 0,0 18 0 0 0,2-22 103 0 0,1 1-1 0 0,1-1 1 0 0,-1 0-1 0 0,1 0 1 0 0,1 0-1 0 0,0 0 0 0 0,0 0 1 0 0,1 0-1 0 0,0-1 1 0 0,1 1-1 0 0,0-1 1 0 0,10 13-1 0 0,-5-8 125 0 0,1-1 0 0 0,1 0 0 0 0,0 0 0 0 0,0-1-1 0 0,1-1 1 0 0,20 13 0 0 0,-25-19-137 0 0,0 0 0 0 0,0 0 0 0 0,1 0 0 0 0,-1-1-1 0 0,1 0 1 0 0,0-1 0 0 0,0 0 0 0 0,0 0 0 0 0,0-1 0 0 0,0-1-1 0 0,0 1 1 0 0,16-2 0 0 0,4-3-474 0 0,-1-1 0 0 0,47-15 0 0 0,-47 13 104 0 0,25-9-232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55 8287 0 0,'9'-5'143'0'0,"-5"2"-36"0"0,0 0 0 0 0,0 1-1 0 0,0-2 1 0 0,0 1-1 0 0,0 0 1 0 0,4-6 0 0 0,3 1 46 0 0,-8 6 88 0 0,0 1 1 0 0,1 0-1 0 0,-1 1 0 0 0,0-1 1 0 0,0 0-1 0 0,7 1 0 0 0,-9 0-121 0 0,0 1 0 0 0,0-1-1 0 0,0 1 1 0 0,0 0 0 0 0,0 0-1 0 0,0-1 1 0 0,0 1-1 0 0,0 0 1 0 0,0 0 0 0 0,0 0-1 0 0,-1 0 1 0 0,1 0 0 0 0,0 0-1 0 0,-1 0 1 0 0,1 0-1 0 0,0 0 1 0 0,-1 0 0 0 0,0 1-1 0 0,1-1 1 0 0,-1 0 0 0 0,1 2-1 0 0,-1 1-2 0 0,1 1 0 0 0,-1-1 0 0 0,0 0 0 0 0,0 1-1 0 0,0-1 1 0 0,-1 0 0 0 0,1 0 0 0 0,-1 1 0 0 0,-2 4-1 0 0,-15 38 372 0 0,14-38-485 0 0,-35 74 6 0 0,-70 110-1 0 0,89-164 2 0 0,-41 48 0 0 0,40-52 42 0 0,20-23 319 0 0,1-2 117 0 0,0 0 21 0 0,2-4-66 0 0,19-36-307 0 0,23-42-107 0 0,-30 60-29 0 0,1 0 0 0 0,1 1 0 0 0,0 1 0 0 0,37-34 0 0 0,-17 24 0 0 0,71-48 0 0 0,-90 68 0 0 0,1 0 0 0 0,-1 1 0 0 0,1 1 0 0 0,1 1 0 0 0,0 1 0 0 0,0 0 0 0 0,20-3 0 0 0,37-5 0 0 0,-61 13 0 0 0,1 3 0 0 0,-2 1 0 0 0,-1 1 0 0 0,-4 9 0 0 0,-3 4 0 0 0,-6-10 0 0 0,0 0 0 0 0,0 0 0 0 0,0 1 0 0 0,-1-1 0 0 0,-3 14 0 0 0,-11 36 0 0 0,12-50 0 0 0,-20 64 0 0 0,23-65 0 0 0,4-10 0 0 0,7-9 0 0 0,16-27 0 0 0,-1 0 0 0 0,1 1 0 0 0,3 1 0 0 0,45-45 0 0 0,-63 72 0 0 0,-6 4 0 0 0,0 1 0 0 0,1 0 0 0 0,-1 1 0 0 0,1-1 0 0 0,0 1 0 0 0,1 1 0 0 0,-1-1 0 0 0,1 1 0 0 0,0 0 0 0 0,10-2 0 0 0,-4 4 0 0 0,-12 3 0 0 0,1 1 0 0 0,-1-1 0 0 0,0 0 0 0 0,0 0 0 0 0,1 1 0 0 0,-1 0 0 0 0,0-1 0 0 0,0 1 0 0 0,-1 0 0 0 0,1 0 0 0 0,0 0 0 0 0,-1 0 0 0 0,1 0 0 0 0,-1 0 0 0 0,3 5 0 0 0,0 1 0 0 0,0 0 0 0 0,-1 1 0 0 0,4 10 0 0 0,-6-12 0 0 0,1 0 0 0 0,-1 0 0 0 0,-1 0 0 0 0,1 0 0 0 0,-1 0 0 0 0,0 0 0 0 0,-3 13 0 0 0,-14 50 0 0 0,9-42 0 0 0,4-13 0 0 0,-1-1 0 0 0,-1-1 0 0 0,0 1 0 0 0,-9 15 0 0 0,9-17 0 0 0,3 0-64 0 0,2-10-273 0 0,1-2-138 0 0,3 0-33 0 0,12 0-4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67 10135 0 0,'-13'6'464'0'0,"10"-5"-9"0"0,-19 9-366 0 0,-25 7-1 0 0,45-16-88 0 0,0-1 0 0 0,-1 1 0 0 0,1-1 0 0 0,0 1 0 0 0,-1-1 0 0 0,1 0 0 0 0,-1 0 0 0 0,1 0 0 0 0,0 0 0 0 0,-1 0 0 0 0,1 0 0 0 0,-1-1 0 0 0,1 1 0 0 0,0-1 0 0 0,-1 1 0 0 0,1-1 0 0 0,0 0 0 0 0,0 0 0 0 0,-1 0 0 0 0,1-1 0 0 0,0 1 0 0 0,0 0 0 0 0,0-1 0 0 0,1 1 0 0 0,-1-1 0 0 0,0 0 0 0 0,0 1 0 0 0,1-1 0 0 0,-1 0 0 0 0,1 0 0 0 0,0 0 0 0 0,-1 0 0 0 0,1 0 0 0 0,-1-5 0 0 0,1 6 1 0 0,-1-6 172 0 0,-1 0-1 0 0,0 1 1 0 0,0-1 0 0 0,-1 1 0 0 0,-8-11 0 0 0,11 15-138 0 0,0 1-1 0 0,0 0 1 0 0,-1 0 0 0 0,1-1 0 0 0,-1 1 0 0 0,1 0 0 0 0,-1 0 0 0 0,1 1-1 0 0,-1-1 1 0 0,0 0 0 0 0,1 0 0 0 0,-1 1 0 0 0,0-1 0 0 0,0 1-1 0 0,1 0 1 0 0,-1-1 0 0 0,0 1 0 0 0,0 0 0 0 0,0 0 0 0 0,1 0 0 0 0,-1 0-1 0 0,0 0 1 0 0,0 1 0 0 0,0-1 0 0 0,1 0 0 0 0,-1 1 0 0 0,0 0-1 0 0,-3 1 1 0 0,-3 2-35 0 0,-1 0-1 0 0,1 1 0 0 0,0 0 0 0 0,0 0 0 0 0,1 1 1 0 0,-1 0-1 0 0,-11 14 0 0 0,0 1 40 0 0,-21 33 0 0 0,24-29 363 0 0,1 0 1 0 0,1 1-1 0 0,-12 31 0 0 0,19-38-267 0 0,1 0 0 0 0,0 0 0 0 0,1 1 0 0 0,2-1 0 0 0,-3 31 0 0 0,6-47-84 0 0,-1 0 0 0 0,1-1 0 0 0,1 1 0 0 0,-1-1 0 0 0,0 1 0 0 0,1-1 0 0 0,-1 1 0 0 0,1-1 0 0 0,0 1 0 0 0,-1-1 0 0 0,1 0 0 0 0,0 1 0 0 0,1-1 0 0 0,-1 0 0 0 0,0 0 1 0 0,1 0-1 0 0,2 4 0 0 0,-2-5-15 0 0,0 0 0 0 0,0 1 0 0 0,0-1 0 0 0,0 0 0 0 0,0 0 0 0 0,0 0 1 0 0,0 0-1 0 0,1 0 0 0 0,-1 0 0 0 0,0-1 0 0 0,1 1 0 0 0,-1-1 0 0 0,0 0 1 0 0,1 1-1 0 0,-1-1 0 0 0,0 0 0 0 0,1 0 0 0 0,4-1 0 0 0,-1-1-36 0 0,1 0 0 0 0,-1 0 0 0 0,0 0 0 0 0,0 0 0 0 0,0-1 0 0 0,0 0 0 0 0,-1 0 0 0 0,1-1 0 0 0,-1 0 0 0 0,8-6 0 0 0,7-8 0 0 0,19-23 0 0 0,-34 37 0 0 0,17-20 0 0 0,-1-1 0 0 0,33-50 0 0 0,-45 64-1397 0 0,-1 0 1 0 0,20-20-1 0 0,-27 31 1385 0 0,1-2-1522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72 247 10135 0 0,'0'0'464'0'0,"0"0"-9"0"0,-6 6 165 0 0,3-5-446 0 0,1 1 1 0 0,-1-1-1 0 0,0 0 1 0 0,1 0-1 0 0,-1 0 0 0 0,0-1 1 0 0,0 1-1 0 0,0-1 1 0 0,0 1-1 0 0,0-1 0 0 0,0 0 1 0 0,1 0-1 0 0,-1-1 1 0 0,0 1-1 0 0,0 0 0 0 0,0-1 1 0 0,0 0-1 0 0,0 0 1 0 0,-3-1-1 0 0,5 1-165 0 0,1 1 0 0 0,-1-1 0 0 0,1 1 0 0 0,0-1 0 0 0,-1 1 0 0 0,1-1 0 0 0,-1 0 0 0 0,1 1 0 0 0,0-1 1 0 0,0 0-1 0 0,-1 1 0 0 0,1-1 0 0 0,0 0 0 0 0,0 1 0 0 0,0-1 0 0 0,0 0 0 0 0,0 0 0 0 0,0 1 0 0 0,0-2 0 0 0,1-14-89 0 0,1 7-32 0 0,1-1-1 0 0,-1 0 1 0 0,2 1-1 0 0,0-1 1 0 0,0 1 0 0 0,0 0-1 0 0,1 0 1 0 0,6-8-1 0 0,3-2-192 0 0,1 0 0 0 0,22-21-1 0 0,-31 34 369 0 0,0 1-1 0 0,0 0 1 0 0,1 0 0 0 0,-1 0-1 0 0,1 1 1 0 0,0 0-1 0 0,0 0 1 0 0,0 1-1 0 0,1 0 1 0 0,-1 0 0 0 0,1 1-1 0 0,0-1 1 0 0,8 0-1 0 0,-14 3-9 0 0,1 0 0 0 0,-1 0 1 0 0,0 0-1 0 0,0 0 0 0 0,0 1 0 0 0,0-1 0 0 0,0 0 0 0 0,0 1 0 0 0,0 0 0 0 0,0-1 0 0 0,0 1 0 0 0,0 0 0 0 0,0 0 0 0 0,0 0 0 0 0,-1 0 1 0 0,1 1-1 0 0,2 1 0 0 0,-1 0-2 0 0,-1 0 0 0 0,1 0-1 0 0,-1 0 1 0 0,0 0 0 0 0,0 0 0 0 0,-1 0 0 0 0,1 1 0 0 0,0-1 0 0 0,0 5 0 0 0,2 5 256 0 0,-1 0-1 0 0,-1 1 1 0 0,0-1 0 0 0,-1 17 0 0 0,-1-16-572 0 0,-1 1 0 0 0,-1-1 1 0 0,0 1-1 0 0,-1-1 0 0 0,-9 26 0 0 0,8-26-774 0 0,0 0 16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15663 0 0,'0'0'719'0'0,"0"0"-20"0"0,0 0-306 0 0,0 0 371 0 0,0 0 209 0 0,0 0 41 0 0,0 0-61 0 0,0 0-288 0 0,1-1-121 0 0,31-48-150 0 0,2 1-1 0 0,2 2 1 0 0,60-58 0 0 0,-59 69 257 0 0,23-21-1087 0 0,125-92-1 0 0,-167 136 402 0 0,1 1-1 0 0,0 0 0 0 0,1 2 0 0 0,25-10 0 0 0,-38 17 37 0 0,0 0 0 0 0,-1 0-1 0 0,1 0 1 0 0,0 1 0 0 0,0 0 0 0 0,1 1 0 0 0,-1 0-1 0 0,0 0 1 0 0,0 0 0 0 0,0 1 0 0 0,0 0-1 0 0,0 0 1 0 0,0 1 0 0 0,0 0 0 0 0,-1 0 0 0 0,1 0-1 0 0,6 5 1 0 0,1 1-419 0 0,0 2 0 0 0,0 0 0 0 0,12 12-1 0 0,-6-4-2165 0 0,-10-11 1049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13823 0 0,'0'0'315'0'0,"-2"1"45"0"0,-1 1-324 0 0,0 1 1 0 0,-1-1-1 0 0,1 1 1 0 0,0-1-1 0 0,1 1 1 0 0,-1 0-1 0 0,0 0 0 0 0,1 0 1 0 0,0 1-1 0 0,0-1 1 0 0,-4 7-1 0 0,-2 8 148 0 0,-7 21 1 0 0,9-22-154 0 0,3-9-31 0 0,0 1 0 0 0,1-1 0 0 0,0 1 0 0 0,1 0 0 0 0,-1 0 0 0 0,2 0 0 0 0,-1 10 0 0 0,1-16 0 0 0,0 0 0 0 0,1 0 0 0 0,-1 0 0 0 0,1 0 0 0 0,-1 0 0 0 0,1 0 0 0 0,0 0 0 0 0,0 0 0 0 0,0 0 0 0 0,0 0 0 0 0,1-1 0 0 0,-1 1 0 0 0,1 0 0 0 0,0-1 0 0 0,0 1 0 0 0,0-1 0 0 0,0 0 0 0 0,0 1 0 0 0,0-1 0 0 0,0 0 0 0 0,1 0 0 0 0,-1-1 0 0 0,6 4 0 0 0,12 5 0 0 0,15 6 0 0 0,14 5-1281 0 0,-35-14 458 0 0,23 7-1 0 0,-31-10 99 0 0,-3-1 639 0 0,11-3-977 0 0,-3-1-2711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45 10135 0 0,'14'-11'274'0'0,"-9"8"-131"0"0,0-1 1 0 0,0 0-1 0 0,-1 0 0 0 0,0 0 0 0 0,8-9 1 0 0,-11 12 249 0 0,-1 1 106 0 0,0 0 11 0 0,-10 7 514 0 0,-15 14-889 0 0,0 1 0 0 0,2 1 0 0 0,0 1 0 0 0,2 0 0 0 0,0 2-1 0 0,-20 35 1 0 0,2 5 209 0 0,-46 108 0 0 0,66-127-25 0 0,-25 95 0 0 0,3 54 247 0 0,36-169-607 0 0,-12 71-4914 0 0,9-52-13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8 13823 0 0,'0'0'315'0'0,"1"-4"56"0"0,0 1 25 0 0,-3 3 1978 0 0,-7 13-1957 0 0,1 0 0 0 0,0 0-1 0 0,-9 22 1 0 0,4-7-105 0 0,-177 406-160 0 0,145-321-139 0 0,-110 277-444 0 0,87-215-1034 0 0,59-152 1142 0 0,1 1-447 0 0,-2 0 0 0 0,-1-1-1 0 0,-24 39 1 0 0,26-52-2227 0 0,9-10 1462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17 638 11975 0 0,'-3'-10'310'0'0,"0"0"-1"0"0,0 0 1 0 0,0 0-1 0 0,1 0 1 0 0,1-1-1 0 0,-1-11 1 0 0,3 14 9 0 0,-1 0 0 0 0,1 0 0 0 0,1 1 0 0 0,-1-1 0 0 0,1 0 1 0 0,1 1-1 0 0,-1-1 0 0 0,8-12 0 0 0,3-4-256 0 0,1 1 0 0 0,1 1 0 0 0,1 0 0 0 0,29-30 0 0 0,85-72-40 0 0,-114 110-24 0 0,19-17 1 0 0,60-39 0 0 0,-70 54 0 0 0,-1 2 0 0 0,2 1 0 0 0,47-17 0 0 0,-60 26 14 0 0,0 0 0 0 0,0 1-1 0 0,0 0 1 0 0,1 1 0 0 0,0 1-1 0 0,-1 0 1 0 0,27 3 0 0 0,-34-2 3 0 0,0 1 1 0 0,0 0-1 0 0,0 1 0 0 0,0-1 1 0 0,0 1-1 0 0,0 0 1 0 0,-1 1-1 0 0,1-1 0 0 0,0 1 1 0 0,-1 0-1 0 0,0 1 0 0 0,0-1 1 0 0,0 1-1 0 0,0 0 1 0 0,-1 1-1 0 0,1-1 0 0 0,-1 1 1 0 0,0-1-1 0 0,4 8 1 0 0,-3-2 144 0 0,1 1 1 0 0,-2-1 0 0 0,1 2 0 0 0,-1-1-1 0 0,-1 0 1 0 0,0 1 0 0 0,-1-1 0 0 0,2 17-1 0 0,-3-12-137 0 0,-1 1 0 0 0,0-1 0 0 0,-1 0 0 0 0,-1 0 0 0 0,-6 27 0 0 0,4-27-25 0 0,-2 0 0 0 0,0 0 0 0 0,-1 0 0 0 0,0-1 0 0 0,-1 0 0 0 0,-1 0 0 0 0,-18 23 0 0 0,10-19 0 0 0,0 0 0 0 0,-1-1 0 0 0,-1-1 0 0 0,-32 22 0 0 0,-88 54 0 0 0,106-74 0 0 0,-1-1 0 0 0,-49 19 0 0 0,43-27-132 0 0,14-7-5080 0 0,11-3-836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248 224 11975 0 0,'0'0'267'0'0,"0"0"42"0"0,0 0 17 0 0,0 0-28 0 0,1 2-196 0 0,0 0-81 0 0,0 0 1 0 0,0 0 0 0 0,0 0-1 0 0,1 0 1 0 0,0 0 0 0 0,-1 0-1 0 0,1 0 1 0 0,0-1 0 0 0,-1 1-1 0 0,1-1 1 0 0,0 1 0 0 0,0-1-1 0 0,0 0 1 0 0,4 2 0 0 0,-2-2 101 0 0,0 1 0 0 0,1-1-1 0 0,-1 0 1 0 0,0-1 0 0 0,0 1 0 0 0,1-1 0 0 0,6 1 0 0 0,3-3 294 0 0,1 1 1 0 0,-1-2 0 0 0,27-8-1 0 0,15-8-43 0 0,-1-3-1 0 0,60-34 0 0 0,-95 46-373 0 0,-1 0 0 0 0,0-1 0 0 0,0-2 0 0 0,-1 0 0 0 0,-1 0 0 0 0,23-24 0 0 0,-39 35 0 0 0,0 1 0 0 0,0 0 0 0 0,0 0 0 0 0,0-1 0 0 0,0 1 0 0 0,-1 0 0 0 0,1-1 0 0 0,0 1 0 0 0,-1-1 0 0 0,1 1 0 0 0,-1-1 0 0 0,0 1 0 0 0,1-3 0 0 0,-1 3 0 0 0,0 0 0 0 0,0 1 0 0 0,0-1 0 0 0,-1 0 0 0 0,1 1 0 0 0,0-1 0 0 0,0 0 0 0 0,0 1 0 0 0,-1-1 0 0 0,1 1 0 0 0,0-1 0 0 0,-1 1 0 0 0,1-1 0 0 0,-1 0 0 0 0,1 1 0 0 0,0-1 0 0 0,-1 1 0 0 0,1 0 0 0 0,-1-1 0 0 0,1 1 0 0 0,-1-1 0 0 0,0 1 0 0 0,1 0 0 0 0,-1-1 0 0 0,1 1 0 0 0,-1 0 0 0 0,0 0 0 0 0,1-1 0 0 0,-1 1 0 0 0,0 0 0 0 0,1 0 0 0 0,-1 0 0 0 0,-1 0 0 0 0,-6-1-62 0 0,0 1-1 0 0,0 0 0 0 0,0 0 1 0 0,0 0-1 0 0,0 1 0 0 0,0 1 1 0 0,0-1-1 0 0,-9 4 0 0 0,-7 4-347 0 0,-29 13 0 0 0,-58 31 208 0 0,3 5-1 0 0,-142 101 0 0 0,226-141 203 0 0,-32 31 0 0 0,48-42 0 0 0,0 2 0 0 0,1-1 0 0 0,0 1 0 0 0,1 0 0 0 0,-1 0 0 0 0,2 0 0 0 0,-7 14 0 0 0,11-19 67 0 0,0 0 0 0 0,0 0-1 0 0,0 0 1 0 0,0 0 0 0 0,0 0 0 0 0,1 0-1 0 0,0 0 1 0 0,0 0 0 0 0,0 0 0 0 0,0 0-1 0 0,1 1 1 0 0,-1-1 0 0 0,1 0 0 0 0,0-1-1 0 0,1 1 1 0 0,-1 0 0 0 0,1 0 0 0 0,-1 0-1 0 0,1-1 1 0 0,0 1 0 0 0,0-1 0 0 0,1 1-1 0 0,-1-1 1 0 0,1 0 0 0 0,-1 0 0 0 0,5 3-1 0 0,-2-1 33 0 0,1 0 0 0 0,0 0-1 0 0,0-1 1 0 0,0 0 0 0 0,0 0 0 0 0,1-1-1 0 0,-1 0 1 0 0,1 0 0 0 0,0 0-1 0 0,0-1 1 0 0,0 0 0 0 0,1 0-1 0 0,11 0 1 0 0,-6-1-745 0 0,0-1 1 0 0,20-3-1 0 0,0-3-377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1 654 11975 0 0,'0'0'267'0'0,"0"0"42"0"0,4 7 180 0 0,-3-7 2600 0 0,22-63 1758 0 0,-14 34-4611 0 0,20-41-1 0 0,-9 32-228 0 0,2 1 0 0 0,2 2 1 0 0,45-53-1 0 0,100-83-1396 0 0,-134 140-1043 0 0,73-48-1 0 0,-78 59 898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258 244 10135 0 0,'0'0'464'0'0,"0"0"-9"0"0,0 0-223 0 0,1 2 156 0 0,-1 2-291 0 0,0 0 1 0 0,0 1-1 0 0,0-1 1 0 0,-1 0-1 0 0,1 0 0 0 0,-1 0 1 0 0,0 0-1 0 0,0 0 1 0 0,-1 0-1 0 0,1 0 0 0 0,-1-1 1 0 0,1 1-1 0 0,-1 0 0 0 0,-1-1 1 0 0,-2 5-1 0 0,-7 8 537 0 0,0-1-1 0 0,-15 13 0 0 0,11-11-438 0 0,12-12-189 0 0,-12 13 353 0 0,-1-1-1 0 0,0 0 1 0 0,-29 20-1 0 0,22-20-27 0 0,17-11-262 0 0,0-1 0 0 0,0 0 1 0 0,-13 6-1 0 0,20-11-69 0 0,0 1 0 0 0,0-1 0 0 0,0 0 0 0 0,0 0 0 0 0,0 0 0 0 0,-1 0 0 0 0,1 0 0 0 0,0 0 0 0 0,0 0 0 0 0,0 1 0 0 0,0-1 0 0 0,0 0 0 0 0,0 0 0 0 0,0 0 0 0 0,-1 0 0 0 0,1 0 0 0 0,0 0 0 0 0,0 0 0 0 0,0 0 0 0 0,0 0 0 0 0,0 0 0 0 0,-1 0 0 0 0,1 0 0 0 0,0 0 0 0 0,0 0 0 0 0,0 0 0 0 0,0 0 0 0 0,0 0 0 0 0,-1 0 0 0 0,1 0 0 0 0,0 0 0 0 0,0 0 0 0 0,0 0 0 0 0,0 0 0 0 0,0 0 0 0 0,-1 0 0 0 0,1 0 0 0 0,0 0 0 0 0,0 0 0 0 0,0 0 0 0 0,0-1 0 0 0,0 1 0 0 0,0 0 0 0 0,0 0 0 0 0,-1 0 0 0 0,1 0 0 0 0,0 0 0 0 0,0 0 0 0 0,0 0 0 0 0,0-1 0 0 0,0 1 0 0 0,0 0 0 0 0,0 0 0 0 0,0 0 0 0 0,0 0 0 0 0,0 0 0 0 0,0-1 0 0 0,0 1 0 0 0,0 0 0 0 0,0 0 0 0 0,0 0 0 0 0,0 0 0 0 0,2-6 0 0 0,6-7 0 0 0,1 0 0 0 0,1 0 0 0 0,0 1 0 0 0,12-12 0 0 0,-16 18 0 0 0,61-59 0 0 0,3 2 0 0 0,102-69 0 0 0,-149 116 0 0 0,36-18 0 0 0,-46 27 0 0 0,0 1 0 0 0,1 0 0 0 0,0 2 0 0 0,21-6 0 0 0,-22 9 0 0 0,-12 2 4 0 0,0-1 0 0 0,0 1 0 0 0,0-1 0 0 0,0 1 0 0 0,0 0 0 0 0,0-1 0 0 0,0 1-1 0 0,0 0 1 0 0,-1 0 0 0 0,1 0 0 0 0,0 0 0 0 0,0 0 0 0 0,-1 0 0 0 0,1 0 0 0 0,0 0 0 0 0,-1 0 0 0 0,1 0-1 0 0,-1 0 1 0 0,1 0 0 0 0,-1 0 0 0 0,0 0 0 0 0,1 0 0 0 0,-1 1 0 0 0,0-1 0 0 0,0 0 0 0 0,0 2 0 0 0,0 3 80 0 0,1 0 0 0 0,-1 0 1 0 0,-2 10-1 0 0,-1 4-110 0 0,-1-1 0 0 0,-7 25 1 0 0,7-35-20 0 0,1 0 1 0 0,-1 0 0 0 0,-1 0 0 0 0,0-1 0 0 0,0 0-1 0 0,-11 14 1 0 0,8-13 44 0 0,-12 22 0 0 0,40-61 0 0 0,1 2 0 0 0,2 1 0 0 0,1 1 0 0 0,35-30 0 0 0,63-44 0 0 0,-105 87 0 0 0,1 2 0 0 0,1 0 0 0 0,0 0 0 0 0,1 2 0 0 0,25-9 0 0 0,-34 15 111 0 0,0 0 0 0 0,0 1-1 0 0,0 0 1 0 0,0 0 0 0 0,0 1-1 0 0,0 1 1 0 0,0 0 0 0 0,13 2-1 0 0,-21-2-73 0 0,1 1 0 0 0,0 0 0 0 0,0 0 0 0 0,0 0 0 0 0,-1 0 0 0 0,1 0-1 0 0,0 1 1 0 0,-1 0 0 0 0,0-1 0 0 0,1 1 0 0 0,-1 1 0 0 0,0-1 0 0 0,0 0 0 0 0,0 1 0 0 0,0 0-1 0 0,0-1 1 0 0,-1 1 0 0 0,1 0 0 0 0,-1 0 0 0 0,0 1 0 0 0,0-1 0 0 0,0 0 0 0 0,0 1 0 0 0,-1-1-1 0 0,1 1 1 0 0,1 6 0 0 0,-1-1-37 0 0,0 1 0 0 0,-1-1 0 0 0,0 1 0 0 0,-1-1 0 0 0,0 1 0 0 0,-1 0 0 0 0,1-1 0 0 0,-2 1 0 0 0,1-1 0 0 0,-2 1 0 0 0,1-1 0 0 0,-1 0 0 0 0,0 0 0 0 0,-1 0 0 0 0,-6 10 0 0 0,-2 1 0 0 0,0-1 0 0 0,-2-1 0 0 0,0 0 0 0 0,-1 0 0 0 0,-22 19 0 0 0,18-19-4 0 0,-50 45-56 0 0,67-62-28 0 0,1 0 0 0 0,-1 0 0 0 0,1 1 0 0 0,0-1 0 0 0,-1 0 0 0 0,1 1 0 0 0,0-1 0 0 0,0 1 0 0 0,0-1 0 0 0,0 1 0 0 0,0 0 0 0 0,0-1 0 0 0,0 1 0 0 0,0 3 0 0 0,1-3-424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89 307 11975 0 0,'0'0'547'0'0,"0"0"-11"0"0,-1 0-344 0 0,-5 3 38 0 0,-1 0 1 0 0,0 0-1 0 0,-10 2 0 0 0,-5 2 761 0 0,20-6-879 0 0,1-1-110 0 0,0 0 0 0 0,1 1 1 0 0,-1-1-1 0 0,0 0 1 0 0,1 0-1 0 0,-1 1 1 0 0,1-1-1 0 0,-1 1 0 0 0,0-1 1 0 0,1 1-1 0 0,-1-1 1 0 0,1 1-1 0 0,-1-1 1 0 0,1 1-1 0 0,-1-1 1 0 0,1 1-1 0 0,0 0 0 0 0,-1-1 1 0 0,1 1-1 0 0,0 0 1 0 0,-1 1-1 0 0,-1 2 91 0 0,-1 0 0 0 0,2 1 1 0 0,-1 0-1 0 0,0-1 0 0 0,1 1 0 0 0,0 0 0 0 0,0 0 0 0 0,0 0 0 0 0,1-1 0 0 0,0 10 0 0 0,0-2 163 0 0,1-1 0 0 0,0 1 0 0 0,4 16 0 0 0,9 23-256 0 0,-11-41 72 0 0,-2-9 299 0 0,10 5 612 0 0,-11-6-942 0 0,1 1-1 0 0,0 0 1 0 0,0-1-1 0 0,0 1 1 0 0,0-1-1 0 0,0 1 1 0 0,0-1-1 0 0,0 0 0 0 0,0 1 1 0 0,0-1-1 0 0,0 0 1 0 0,1 1-1 0 0,2-2 102 0 0,0 1-1 0 0,0-1 1 0 0,0 0 0 0 0,0 0-1 0 0,0 0 1 0 0,-1 0-1 0 0,1-1 1 0 0,0 1 0 0 0,3-3-1 0 0,31-21 555 0 0,-30 19-680 0 0,51-32 2 0 0,28-23 911 0 0,-55 36-1044 0 0,-2-2 1 0 0,-1-1 0 0 0,-2-1-1 0 0,0-2 1 0 0,-2 0 0 0 0,-2-2 0 0 0,23-41-1 0 0,-32 51-991 0 0,11-21-1743 0 0,-11 14-2330 0 0,-5 10-183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6447 0 0,'0'0'136'0'0,"0"0"32"0"0,0 0 8 0 0,5-8 16 0 0,1 3-192 0 0,-1 0 0 0 0,-5 5 0 0 0,5-7-2832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64 3071 0 0,'6'-3'769'0'0,"0"-1"-1"0"0,0 0 1 0 0,0-1-1 0 0,0 0 0 0 0,-1 0 1 0 0,1 0-1 0 0,-1 0 0 0 0,-1-1 1 0 0,1 1-1 0 0,5-10 0 0 0,-10 13 2027 0 0,0 2-1144 0 0,0 0-503 0 0,0 0-100 0 0,0 0-90 0 0,0 27-341 0 0,-2-1-1 0 0,-2 0 1 0 0,-6 28 0 0 0,-28 74-736 0 0,-52 118 119 0 0,56-157 0 0 0,2-10-127 0 0,-58 102-1 0 0,-58 67-1420 0 0,105-178 943 0 0,8-11-419 0 0,-34 84 0 0 0,64-133 622 0 0,1 1-1 0 0,1 0 0 0 0,0 0 1 0 0,-3 19-1 0 0,4-1-5056 0 0</inkml:trace>
  <inkml:trace contextRef="#ctx0" brushRef="#br0" timeOffset="1">39 803 17503 0 0,'0'0'399'0'0,"-2"1"60"0"0,-2 1-371 0 0,1 1 1 0 0,0-1-1 0 0,0 1 1 0 0,0 0-1 0 0,0-1 1 0 0,1 1-1 0 0,-1 0 1 0 0,1 1 0 0 0,0-1-1 0 0,0 0 1 0 0,-3 6-1 0 0,4 0-88 0 0,2-7 31 0 0,-1-1 0 0 0,1 1-1 0 0,0 0 1 0 0,0 0 0 0 0,0 0 0 0 0,0 0-1 0 0,0-1 1 0 0,0 1 0 0 0,0 0 0 0 0,0-1-1 0 0,1 1 1 0 0,-1-1 0 0 0,1 0 0 0 0,-1 1-1 0 0,1-1 1 0 0,0 0 0 0 0,-1 0 0 0 0,1 0-1 0 0,0 0 1 0 0,0 0 0 0 0,0 0 0 0 0,0-1-1 0 0,0 1 1 0 0,3 0 0 0 0,6 1 302 0 0,0 0 1 0 0,-1-1-1 0 0,17 0 0 0 0,-16-1-403 0 0,52-1 78 0 0,82-12 0 0 0,-102 6-9 0 0,-1-2-1 0 0,80-27 1 0 0,75-44 29 0 0,5-2-453 0 0,-170 71 69 0 0,12-5-1056 0 0,-14 9-3391 0 0,-5 4-1441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62 17503 0 0,'0'0'803'0'0,"0"0"-18"0"0,0-1-501 0 0,1-7-252 0 0,0 7 16 0 0,-1 0-1 0 0,0 0 1 0 0,0-1-1 0 0,1 1 1 0 0,-1 0-1 0 0,0 0 1 0 0,0-1-1 0 0,-1 1 1 0 0,1 0-1 0 0,0 0 1 0 0,0 0-1 0 0,0-1 1 0 0,-1 1 0 0 0,1 0-1 0 0,-1 0 1 0 0,1 0-1 0 0,-1-1 1 0 0,0 1-1 0 0,1 0 1 0 0,-1 0-1 0 0,0 0 1 0 0,1 0-1 0 0,-1 0 1 0 0,0 1-1 0 0,-1-2 1 0 0,-1-1 172 0 0,1 1-192 0 0,0 0-1 0 0,-1 0 1 0 0,1 1-1 0 0,0-1 1 0 0,-1 0 0 0 0,1 1-1 0 0,-1 0 1 0 0,1 0-1 0 0,-1 0 1 0 0,0 0-1 0 0,1 0 1 0 0,-1 0-1 0 0,0 1 1 0 0,0-1-1 0 0,1 1 1 0 0,-1 0 0 0 0,0 0-1 0 0,0 0 1 0 0,0 0-1 0 0,0 0 1 0 0,1 1-1 0 0,-1-1 1 0 0,-3 2-1 0 0,-5 1-37 0 0,0 1-1 0 0,0 0 1 0 0,0 0-1 0 0,-12 8 0 0 0,-37 23 11 0 0,-70 56 0 0 0,103-70 0 0 0,-19 16 0 0 0,-64 67 0 0 0,87-81 0 0 0,18-18 0 0 0,2-2 0 0 0,0 0 0 0 0,0-1 0 0 0,0 1 0 0 0,1 0 0 0 0,-1 1 0 0 0,1-1 0 0 0,0 0 0 0 0,0 1 0 0 0,0-1 0 0 0,-1 5 0 0 0,2-8 3 0 0,1 1 1 0 0,0-1-1 0 0,0 0 0 0 0,0 1 1 0 0,0-1-1 0 0,0 0 0 0 0,0 1 0 0 0,0-1 1 0 0,0 1-1 0 0,0-1 0 0 0,0 0 0 0 0,0 1 1 0 0,0-1-1 0 0,0 0 0 0 0,0 1 1 0 0,0-1-1 0 0,1 0 0 0 0,-1 1 0 0 0,0-1 1 0 0,0 0-1 0 0,0 1 0 0 0,1 0 34 0 0,0-1 0 0 0,0 1 0 0 0,0-1-1 0 0,0 0 1 0 0,0 1 0 0 0,0-1 0 0 0,0 0 0 0 0,0 0 0 0 0,0 1-1 0 0,0-1 1 0 0,0 0 0 0 0,0 0 0 0 0,0 0 0 0 0,0 0-1 0 0,0 0 1 0 0,0-1 0 0 0,0 1 0 0 0,1 0 0 0 0,21-7 538 0 0,-20 6-482 0 0,33-12 114 0 0,-1-3 1 0 0,58-34-1 0 0,5-2-221 0 0,-93 48 13 0 0,-1 2 6 0 0,20-3-73 0 0,-23 5-269 0 0,-1 0-138 0 0,0 0-33 0 0,0 0 66 0 0,1 1 292 0 0,5 22 133 0 0,-4-1 18 0 0,-1-14-10 0 0,0-4-13 0 0,0 0 1 0 0,0 1-1 0 0,0-1 0 0 0,0 0 0 0 0,3 6 0 0 0,-3-9-168 0 0,0 0 0 0 0,0 0 0 0 0,0 0 0 0 0,1 0 0 0 0,-1 0 0 0 0,0 0 0 0 0,0 0 0 0 0,1 0 0 0 0,-1-1 0 0 0,0 1 0 0 0,1 0 0 0 0,-1-1 0 0 0,0 1 0 0 0,3 0 0 0 0,-1-1-761 0 0,9 4-5532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97 15663 0 0,'0'0'356'0'0,"0"0"50"0"0,-7-2 404 0 0,5 1-802 0 0,1 0-1 0 0,0 1 1 0 0,-1 0-1 0 0,1-1 1 0 0,-1 1-1 0 0,1 0 1 0 0,-1 0-1 0 0,1 0 1 0 0,-1 0-1 0 0,1 0 1 0 0,-1 0-1 0 0,1 0 1 0 0,-1 0-1 0 0,1 1 1 0 0,0-1-1 0 0,-1 1 1 0 0,1-1-1 0 0,-1 1 1 0 0,-2 1-1 0 0,-3 1-9 0 0,1-2 2 0 0,1 0 0 0 0,0-1 0 0 0,-1 0 0 0 0,-6 0 0 0 0,2 0 0 0 0,9 0-10 0 0,0 0 0 0 0,0 0 0 0 0,0 0 0 0 0,0 0 0 0 0,0 0 0 0 0,0 0 0 0 0,0 0 0 0 0,0 0 0 0 0,0 0 0 0 0,0-1 0 0 0,0 1 0 0 0,0 0 0 0 0,0-1 0 0 0,0 1 0 0 0,0-1 0 0 0,0 1 1 0 0,0-1-1 0 0,1 1 0 0 0,-1-1 0 0 0,0 0 0 0 0,0 1 0 0 0,0-1 0 0 0,1 0 0 0 0,-1 0 0 0 0,1 0 0 0 0,-2-1 0 0 0,0-1-129 0 0,-5-6-377 0 0,1 0-1 0 0,-6-13 0 0 0,8 15 684 0 0,0-1 0 0 0,-1 1 0 0 0,0-1-1 0 0,-8-7 1 0 0,12 14 341 0 0,0 2-65 0 0,-2 0-429 0 0,1 0-1 0 0,0 0 1 0 0,0 1 0 0 0,-1 0-1 0 0,1-1 1 0 0,0 1 0 0 0,0 0-1 0 0,1 0 1 0 0,-4 4 0 0 0,-15 25 17 0 0,4-7-34 0 0,11-17 3 0 0,0 0 0 0 0,1 0 0 0 0,-1 1 0 0 0,1-1 0 0 0,1 1 0 0 0,0 0 0 0 0,0 0 0 0 0,-4 16 0 0 0,7-20 0 0 0,-1 0 0 0 0,1 0 0 0 0,0 0 0 0 0,0-1 0 0 0,1 1 0 0 0,-1 0 0 0 0,1 0 0 0 0,-1 0 0 0 0,1-1 0 0 0,0 1 0 0 0,1 0 0 0 0,-1-1 0 0 0,1 1 0 0 0,-1-1 0 0 0,1 0 0 0 0,0 1 0 0 0,1-1 0 0 0,-1 0 0 0 0,0 0 0 0 0,1 0 0 0 0,0-1 0 0 0,4 5 0 0 0,-4-5 51 0 0,0 0 1 0 0,0 0-1 0 0,0-1 0 0 0,0 1 0 0 0,1-1 0 0 0,-1 0 1 0 0,0 0-1 0 0,0 0 0 0 0,1-1 0 0 0,-1 1 0 0 0,1-1 1 0 0,-1 1-1 0 0,1-1 0 0 0,-1 0 0 0 0,0-1 0 0 0,1 1 1 0 0,-1 0-1 0 0,1-1 0 0 0,4-1 0 0 0,6-3 205 0 0,0 1 0 0 0,0-2 0 0 0,15-7 0 0 0,18-12-256 0 0,68-30 0 0 0,-114 55 0 0 0,-1 0 0 0 0,0 0 0 0 0,0-1 0 0 0,1 1 0 0 0,-1 0 0 0 0,0 0 0 0 0,1 0 0 0 0,-1 0 0 0 0,0-1 0 0 0,0 1 0 0 0,1 0 0 0 0,-1 0 0 0 0,0 0 0 0 0,1 0 0 0 0,-1 0 0 0 0,0 0 0 0 0,1 0 0 0 0,-1 0 0 0 0,0 0 0 0 0,1 0 0 0 0,-1 0 0 0 0,0 0 0 0 0,1 0 0 0 0,-1 0 0 0 0,0 0 0 0 0,1 0 0 0 0,-1 1 0 0 0,0-1 0 0 0,0 0 0 0 0,1 0 0 0 0,-1 0 0 0 0,0 0 0 0 0,1 1 0 0 0,-1-1 0 0 0,0 0 0 0 0,0 0 0 0 0,1 0 0 0 0,-1 1 0 0 0,0-1 0 0 0,0 0 0 0 0,0 1 0 0 0,0-1 0 0 0,1 0 0 0 0,-1 0 0 0 0,0 1 0 0 0,0-1 0 0 0,0 0 0 0 0,0 1 0 0 0,0-1 0 0 0,0 0 0 0 0,0 1 0 0 0,0-1 0 0 0,0 0 0 0 0,0 1 0 0 0,0-1 0 0 0,0 0 0 0 0,0 1 0 0 0,0-1 0 0 0,0 0 0 0 0,0 1 0 0 0,0-1 0 0 0,0 0 0 0 0,0 0 0 0 0,0 1 0 0 0,-1 8-343 0 0,0 0-1 0 0,-1 0 1 0 0,0 0-1 0 0,0 0 1 0 0,-4 10-1 0 0,1-4-1797 0 0,1-4 607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12 15663 0 0,'-3'-7'1418'0'0,"-1"2"-1093"0"0,-2 16 575 0 0,-47 155 268 0 0,17-47-1219 0 0,-135 293 51 0 0,134-340-33 0 0,-3-1 0 0 0,-3-2-1 0 0,-53 65 1 0 0,80-114-280 0 0,-80 99-2989 0 0,61-80-2494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17503 0 0,'0'0'803'0'0,"0"0"-18"0"0,0 0-426 0 0,1 2 54 0 0,-1-1-356 0 0,0 0 0 0 0,1 1 1 0 0,-1-1-1 0 0,1 0 0 0 0,0 0 0 0 0,-1 0 0 0 0,1 1 0 0 0,0-1 0 0 0,0 0 1 0 0,0 0-1 0 0,0 0 0 0 0,0 0 0 0 0,0 0 0 0 0,0 0 0 0 0,0-1 0 0 0,0 1 0 0 0,0 0 1 0 0,1 0-1 0 0,-1-1 0 0 0,0 1 0 0 0,0-1 0 0 0,1 1 0 0 0,-1-1 0 0 0,0 0 0 0 0,1 1 1 0 0,-1-1-1 0 0,0 0 0 0 0,3 0 0 0 0,1 1-64 0 0,1-1 0 0 0,0 0 0 0 0,-1 0 0 0 0,1-1 0 0 0,-1 1 0 0 0,7-2 0 0 0,120-32 7 0 0,-95 22 19 0 0,52-23 0 0 0,-1-1-458 0 0,-71 30 89 0 0,16-5-1012 0 0,-11 5-3497 0 0,-5 4-1385 0 0</inkml:trace>
  <inkml:trace contextRef="#ctx0" brushRef="#br0" timeOffset="1">709 223 19351 0 0,'0'0'439'0'0,"0"0"62"0"0,0 0 33 0 0,-1 3-65 0 0,-3 18-351 0 0,0-3 129 0 0,0 0 1 0 0,-1 0-1 0 0,-11 27 1 0 0,-115 201 1147 0 0,34-89-4466 0 0,66-114 0 0 0,30-41 1093 0 0,1-2-3820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 17503 0 0,'0'0'384'0'0,"-5"-5"88"0"0,-1-1 8 0 0,6 6 8 0 0,-8-1-392 0 0,8 1-96 0 0,0 0 0 0 0,-9 0 0 0 0,2 3 0 0 0,7-3 0 0 0,-7 7 0 0 0,1 2-5168 0 0,3 0-1056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8287 0 0,'0'0'191'0'0,"0"0"26"0"0,0 0 9 0 0,0 1-34 0 0,1 7-214 0 0,0-4-365 0 0,1 0-1 0 0,-1 0 0 0 0,0 1 1 0 0,1-1-1 0 0,0 0 1 0 0,4 6-1 0 0,4 11-1647 0 0,-8-18 1418 0 0,1 12 10 0 0,-2-10 984 0 0,-2-1 0 0 0,1 1 0 0 0,0-1 0 0 0,-1 1-1 0 0,0-1 1 0 0,0 1 0 0 0,0-1 0 0 0,-1 1 0 0 0,0-1-1 0 0,1 0 1 0 0,-1 0 0 0 0,-3 4 0 0 0,-5 8 3420 0 0,-20 23 0 0 0,12-17-2334 0 0,1 0-464 0 0,-20 29 236 0 0,34-46-1221 0 0,0 1 0 0 0,0-1 1 0 0,0 1-1 0 0,1 0 0 0 0,0 0 1 0 0,0 0-1 0 0,-1 10 0 0 0,3-13-14 0 0,-1-1 0 0 0,1 1 0 0 0,1-1 0 0 0,-1 0 0 0 0,0 1 0 0 0,0-1 0 0 0,1 0 0 0 0,1 4 0 0 0,5 8 0 0 0,-1-12 0 0 0,-4-2 0 0 0,2 0 0 0 0,0 1 0 0 0,0-1 0 0 0,0 1 0 0 0,1-1 0 0 0,-1 0 0 0 0,0-1 0 0 0,0 1 0 0 0,1-1 0 0 0,-1 0 0 0 0,0 0 0 0 0,5-2 0 0 0,7-3 0 0 0,21-11 0 0 0,-36 17 0 0 0,12-7 93 0 0,-1 0 0 0 0,1-1 0 0 0,-1 0 1 0 0,-1-1-1 0 0,0 0 0 0 0,0 0 0 0 0,-1-2 0 0 0,0 1 0 0 0,0-1 0 0 0,-1 0 0 0 0,-1-1 0 0 0,0 0 0 0 0,-1-1 0 0 0,0 0 1 0 0,-1 0-1 0 0,0 0 0 0 0,-1 0 0 0 0,0-1 0 0 0,-1 0 0 0 0,-1 0 0 0 0,2-19 0 0 0,-1 9-167 0 0,-3 16-355 0 0,1 0 1 0 0,-1 0-1 0 0,-1-1 0 0 0,0 1 0 0 0,-1-16 1 0 0,1 23-6398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6 355 13823 0 0,'0'0'630'0'0,"0"2"-13"0"0,-2 1-467 0 0,1-1-140 0 0,1-1 0 0 0,-1 0 1 0 0,1 1-1 0 0,-1-1 0 0 0,1 1 0 0 0,0-1 0 0 0,0 1 0 0 0,0-1 0 0 0,-1 1 1 0 0,1-1-1 0 0,1 0 0 0 0,-1 1 0 0 0,0-1 0 0 0,0 1 0 0 0,0-1 0 0 0,2 3 1 0 0,-2-1 94 0 0,0-1 1 0 0,1 0 0 0 0,0 0 0 0 0,-1 0-1 0 0,1 0 1 0 0,0 0 0 0 0,0-1 0 0 0,0 1-1 0 0,0 0 1 0 0,0 0 0 0 0,0-1 0 0 0,3 3-1 0 0,-3-3 338 0 0,12 4-278 0 0,-11-4-194 0 0,1-1-1 0 0,-1 0 0 0 0,1 1 1 0 0,-1-1-1 0 0,1 0 1 0 0,-1-1-1 0 0,1 1 0 0 0,-1 0 1 0 0,1-1-1 0 0,-1 1 0 0 0,0-1 1 0 0,1 0-1 0 0,-1 0 1 0 0,1 0-1 0 0,-1 0 0 0 0,0 0 1 0 0,0 0-1 0 0,0-1 0 0 0,0 1 1 0 0,0-1-1 0 0,0 1 1 0 0,0-1-1 0 0,2-2 0 0 0,4-6-241 0 0,0 0-1 0 0,0 0 0 0 0,9-17 1 0 0,-2 3 76 0 0,30-37 195 0 0,2 2 0 0 0,84-81 0 0 0,-124 133 154 0 0,2 0 0 0 0,-1 1 0 0 0,1 0-1 0 0,0 0 1 0 0,0 1 0 0 0,0 0 0 0 0,1 0-1 0 0,15-4 1 0 0,-23 8-96 0 0,-1 1-1 0 0,1-1 1 0 0,0 1-1 0 0,0 0 1 0 0,-1-1-1 0 0,1 1 1 0 0,0 0-1 0 0,0 0 1 0 0,0 0-1 0 0,-1 0 1 0 0,1 0 0 0 0,0 1-1 0 0,0-1 1 0 0,-1 1-1 0 0,1-1 1 0 0,0 1-1 0 0,0-1 1 0 0,-1 1-1 0 0,1 0 1 0 0,-1 0-1 0 0,1 0 1 0 0,-1 0-1 0 0,1 0 1 0 0,-1 0-1 0 0,0 0 1 0 0,1 1-1 0 0,-1-1 1 0 0,0 0-1 0 0,0 1 1 0 0,0-1-1 0 0,0 1 1 0 0,0-1-1 0 0,0 1 1 0 0,0-1 0 0 0,-1 1-1 0 0,1 0 1 0 0,0 2-1 0 0,2 5 21 0 0,-1 1 1 0 0,0 0-1 0 0,0-1 1 0 0,-1 1-1 0 0,0 13 0 0 0,-2 5-34 0 0,-2 0 0 0 0,-1 0-1 0 0,-1 0 1 0 0,-16 52 0 0 0,-7 32-2951 0 0,28-110 1393 0 0,0-2-20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17503 0 0,'0'0'399'0'0,"0"0"60"0"0,0 0 21 0 0,0 0-59 0 0,-2 1-276 0 0,-22 17 232 0 0,-1-2 0 0 0,-1-1-1 0 0,0-1 1 0 0,-33 12 0 0 0,-39 22-197 0 0,94-45-181 0 0,-14 4-62 0 0,17-6-274 0 0,1-1-138 0 0,0 0-33 0 0,8 8 335 0 0,0-1 432 0 0,1-2 1 0 0,0 1-1 0 0,0-1 1 0 0,0-1-1 0 0,20 7 1 0 0,0 1-260 0 0,-4 0-249 0 0,0 1 0 0 0,-1 1 0 0 0,29 22 0 0 0,-41-26 125 0 0,0 0-1 0 0,0 0 1 0 0,-1 2-1 0 0,0-1 1 0 0,-1 1-1 0 0,-1 1 1 0 0,11 17-1 0 0,-13-18 267 0 0,-1 1 1 0 0,0-1-1 0 0,-1 1 0 0 0,0 0 1 0 0,-1 0-1 0 0,4 26 0 0 0,-7-34-100 0 0,-1 0-1 0 0,1-1 1 0 0,-2 1-1 0 0,1 0 1 0 0,0 0-1 0 0,-1-1 1 0 0,0 1-1 0 0,0 0 1 0 0,0-1-1 0 0,0 1 1 0 0,-1-1-1 0 0,0 1 1 0 0,0-1-1 0 0,0 0 1 0 0,-1 0-1 0 0,1 0 1 0 0,-1 0-1 0 0,0 0 1 0 0,0 0-1 0 0,0-1 1 0 0,-1 1-1 0 0,1-1 1 0 0,-6 4-1 0 0,-13 6-41 0 0,0 0 0 0 0,-1-2 0 0 0,0 0 0 0 0,-39 11 0 0 0,37-14-698 0 0,0-2 0 0 0,-1-1-1 0 0,-44 3 1 0 0,41-6-325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310 111 11975 0 0,'68'-62'1017'0'0,"-35"33"-732"0"0,-29 24-275 0 0,2 0-16 0 0,17-3 83 0 0,-20 7 288 0 0,-3 1 122 0 0,0 0 22 0 0,0 0 3 0 0,0 0 0 0 0,0 0 0 0 0,0 0-487 0 0,0 0-1 0 0,0 0 0 0 0,0 1 0 0 0,0-1 1 0 0,0 0-1 0 0,0 0 0 0 0,0 1 0 0 0,0-1 1 0 0,0 0-1 0 0,0 0 0 0 0,0 0 1 0 0,0 1-1 0 0,0-1 0 0 0,0 0 0 0 0,1 0 1 0 0,-1 0-1 0 0,0 1 0 0 0,0-1 1 0 0,0 0-1 0 0,0 0 0 0 0,0 0 0 0 0,1 0 1 0 0,-1 1-1 0 0,0-1 0 0 0,0 0 1 0 0,0 0-1 0 0,1 0 0 0 0,-1 0 0 0 0,0 0 1 0 0,0 0-1 0 0,1 0 0 0 0,-1 1-11 0 0,1-1-1 0 0,-1 0 1 0 0,0 0 0 0 0,1 0-1 0 0,-1 1 1 0 0,1-1-1 0 0,-1 0 1 0 0,0 1-1 0 0,1-1 1 0 0,-1 0 0 0 0,0 1-1 0 0,1-1 1 0 0,-1 1-1 0 0,0-1 1 0 0,1 0-1 0 0,-1 1 1 0 0,0-1 0 0 0,0 1-1 0 0,0-1 1 0 0,0 1-1 0 0,1-1 1 0 0,-1 0-1 0 0,0 1 1 0 0,0-1 0 0 0,0 1-1 0 0,1 6 110 0 0,0 0-1 0 0,0 1 0 0 0,-1-1 1 0 0,0 0-1 0 0,0 0 0 0 0,-1 0 1 0 0,0 0-1 0 0,0 0 0 0 0,-1 0 1 0 0,0 0-1 0 0,-3 8 0 0 0,-26 85 487 0 0,-95 226-608 0 0,-19 49 0 0 0,91-259 0 0 0,-9 27 0 0 0,36-60 0 0 0,27-82-34 0 0,-1-1-1 0 0,1 0 1 0 0,0 1-1 0 0,0-1 1 0 0,0 1-1 0 0,-1-1 1 0 0,1 1 0 0 0,0-1-1 0 0,0 1 1 0 0,0-1-1 0 0,0 1 1 0 0,0-1-1 0 0,0 1 1 0 0,0-1-1 0 0,0 1 1 0 0,0-1 0 0 0,0 1-1 0 0,0-1 1 0 0,0 1-1 0 0,0-1 1 0 0,1 1-1 0 0,-1-1 1 0 0,0 1-1 0 0,0 0 1 0 0,1-1-246 0 0,0 0 0 0 0,0 0-1 0 0,0 0 1 0 0,0 0 0 0 0,0 0 0 0 0,0 0 0 0 0,0 0 0 0 0,0 0-1 0 0,0 0 1 0 0,0 0 0 0 0,0-1 0 0 0,0 1 0 0 0,0 0 0 0 0,0-1-1 0 0,0 0 1 0 0,20-9-5768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532 390 10135 0 0,'2'-4'231'0'0,"6"-26"152"0"0,5-33 0 0 0,9-35-246 0 0,-12 68 725 0 0,2 0 1 0 0,1 0 0 0 0,24-38-1 0 0,-32 61-452 0 0,-1 1-1 0 0,1 1 1 0 0,0-1 0 0 0,6-5-1 0 0,-9 10 34 0 0,0 15-212 0 0,-2-12-189 0 0,1 0 0 0 0,-1 0 0 0 0,0 0 0 0 0,1 1 0 0 0,-1-1-1 0 0,0 0 1 0 0,-1 0 0 0 0,1 3 0 0 0,-5 12 254 0 0,-1 1-1 0 0,-1-1 1 0 0,0-1-1 0 0,-13 23 1 0 0,-2 3-185 0 0,-301 575-95 0 0,296-570-16 0 0,3 1 0 0 0,2 1 0 0 0,2 1 0 0 0,2 1 0 0 0,-14 67 0 0 0,15-46-200 0 0,-31 80-1 0 0,2-43-2227 0 0,42-101 1742 0 0,0 1-1 0 0,-9 14 1 0 0,5-10-426 0 0,-2-2-4641 0 0,10-11 3706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97 259 10135 0 0,'-15'13'269'0'0,"-1"1"-1"0"0,2 0 1 0 0,-14 18 0 0 0,20-24-248 0 0,7-6 57 0 0,-1-1-1 0 0,1 1 1 0 0,0 0-1 0 0,0-1 1 0 0,-1 1 0 0 0,1 0-1 0 0,0 0 1 0 0,0 0-1 0 0,0 0 1 0 0,1 0-1 0 0,-1 0 1 0 0,0 0-1 0 0,1 0 1 0 0,-1 0-1 0 0,1 0 1 0 0,0 0-1 0 0,0 0 1 0 0,0 0-1 0 0,0 1 1 0 0,0-1-1 0 0,0 0 1 0 0,1 0-1 0 0,-1 0 1 0 0,0 0 0 0 0,1 0-1 0 0,0 0 1 0 0,0 0-1 0 0,-1 0 1 0 0,1 0-1 0 0,0 0 1 0 0,0 0-1 0 0,1-1 1 0 0,0 3-1 0 0,3 0 186 0 0,-1 1 0 0 0,1-1 0 0 0,-1 0 0 0 0,1 0 0 0 0,1 0 0 0 0,-1-1 0 0 0,0 1 0 0 0,1-1-1 0 0,0-1 1 0 0,6 3 0 0 0,-3-2-117 0 0,1 0-1 0 0,-1-1 0 0 0,0 0 1 0 0,1-1-1 0 0,-1 0 1 0 0,1 0-1 0 0,-1-1 1 0 0,1-1-1 0 0,-1 1 0 0 0,1-1 1 0 0,-1-1-1 0 0,1 0 1 0 0,-1 0-1 0 0,0-1 0 0 0,10-4 1 0 0,11-7-4 0 0,0-1 0 0 0,55-38 0 0 0,-39 23-159 0 0,-10 7 89 0 0,171-112 1728 0 0,-108 60-3397 0 0,-7-8-4359 0 0,-75 66 3909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70 15663 0 0,'16'-8'510'0'0,"23"-14"0"0"0,-31 16-400 0 0,1 0 0 0 0,1 1 0 0 0,-1 0 1 0 0,1 1-1 0 0,0 0 0 0 0,17-5 0 0 0,-25 9 255 0 0,-2 0 122 0 0,0 0 22 0 0,0 0 3 0 0,1 10 512 0 0,-2-3-901 0 0,-1-1 1 0 0,0 0-1 0 0,0 0 0 0 0,-1 0 0 0 0,1 0 1 0 0,-1-1-1 0 0,-1 1 0 0 0,-5 8 0 0 0,-2 1-112 0 0,-8 19-11 0 0,-28 70 0 0 0,-4 42 0 0 0,20-54 0 0 0,23-68 0 0 0,-120 313 0 0 0,-82 117-2064 0 0,209-453 1694 0 0,1-1-118 0 0,0 0-22 0 0,0 0-138 0 0,0 0-572 0 0,-1-2-253 0 0,-1-6-51 0 0,0-3-11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44 11975 0 0,'0'-3'267'0'0,"1"-5"-15"0"0,-2 7-208 0 0,1-1-1 0 0,0 1 0 0 0,0-1 0 0 0,0 0 0 0 0,1 1 0 0 0,-1-1 1 0 0,0 1-1 0 0,0-1 0 0 0,1 1 0 0 0,-1-1 0 0 0,1 1 1 0 0,0-1-1 0 0,-1 1 0 0 0,1-1 0 0 0,0 1 0 0 0,0 0 0 0 0,0-1 1 0 0,0 1-1 0 0,1-2 0 0 0,-1 2 322 0 0,-1 1 122 0 0,-11 7 465 0 0,3-2-931 0 0,0 0 0 0 0,1 0 0 0 0,-1 1 1 0 0,1 0-1 0 0,1 0 0 0 0,-13 15 0 0 0,-29 48-2 0 0,29-41-21 0 0,4-5 2 0 0,-91 141 0 0 0,87-129 0 0 0,1 0 0 0 0,-26 71 0 0 0,39-84 0 0 0,4-21 6 0 0,1 0-1 0 0,0 0 1 0 0,-1-1-1 0 0,1 1 1 0 0,0 0-1 0 0,0 0 1 0 0,0 0 0 0 0,0 0-1 0 0,0 0 1 0 0,0 0-1 0 0,0 0 1 0 0,1 2-1 0 0,-1-2 23 0 0,1 0-1 0 0,-1 0 1 0 0,1-1 0 0 0,-1 1-1 0 0,1 0 1 0 0,0-1-1 0 0,-1 1 1 0 0,1 0 0 0 0,0-1-1 0 0,-1 1 1 0 0,1-1-1 0 0,0 1 1 0 0,0-1 0 0 0,0 1-1 0 0,0-1 1 0 0,-1 0-1 0 0,1 1 1 0 0,0-1 0 0 0,0 0-1 0 0,0 0 1 0 0,0 0-1 0 0,0 1 1 0 0,0-1 0 0 0,0 0-1 0 0,0 0 1 0 0,0-1-1 0 0,0 1 1 0 0,0 0 0 0 0,-1 0-1 0 0,1 0 1 0 0,0 0-1 0 0,0-1 1 0 0,2 0 0 0 0,1 0 106 0 0,0-1 1 0 0,0 0-1 0 0,0 0 1 0 0,0-1-1 0 0,0 1 1 0 0,4-4-1 0 0,12-10 282 0 0,-1-2-1 0 0,-1 0 1 0 0,0-1-1 0 0,17-25 1 0 0,-25 30-408 0 0,-1-1 0 0 0,0 0 1 0 0,-1 0-1 0 0,-1-1 0 0 0,0 0 1 0 0,-1-1-1 0 0,4-19 0 0 0,-6 22-52 0 0,-1-1-1 0 0,0 0 0 0 0,-1 0 1 0 0,-1 0-1 0 0,0 0 1 0 0,-1 0-1 0 0,-1 0 0 0 0,-2-15 1 0 0,2 25-606 0 0,0 0 0 0 0,1 0 1 0 0,0 0-1 0 0,0-1 0 0 0,0 1 0 0 0,1 0 1 0 0,0 0-1 0 0,1-6 0 0 0,-1 8-885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3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1 470 10135 0 0,'36'-125'1508'0'0,"-29"104"-1068"0"0,-6 19 538 0 0,-1 2 40 0 0,0 0-63 0 0,7 34 770 0 0,-6 3-1463 0 0,-2 0 0 0 0,-6 44 0 0 0,-2 37 1008 0 0,5-17-662 0 0,4-100-608 0 0,0-1 0 0 0,0 1 0 0 0,0 0 0 0 0,0 0 0 0 0,0 0 0 0 0,0-1 0 0 0,0 1 0 0 0,1 0 0 0 0,-1 0 0 0 0,0-1 0 0 0,0 1 0 0 0,0 0 0 0 0,1 0 0 0 0,0 0 0 0 0,-1 0 0 0 0,1-1 0 0 0,0 0 0 0 0,0 0 0 0 0,-1 1 0 0 0,1-1 0 0 0,0 0 0 0 0,0 0 0 0 0,-1 0 0 0 0,1 0 0 0 0,0 0 0 0 0,0 0 0 0 0,0 0 0 0 0,-1 0 0 0 0,1 0 0 0 0,0 0 0 0 0,0-1 0 0 0,-1 1 0 0 0,1 0 0 0 0,0 0 0 0 0,0-1 0 0 0,-1 1 0 0 0,1-1 0 0 0,0 1 0 0 0,-1 0 0 0 0,1-1 0 0 0,-1 1 0 0 0,1-1 0 0 0,0 0 0 0 0,18-17 0 0 0,3-12 0 0 0,-2-1 0 0 0,-1-1 0 0 0,-1 0 0 0 0,13-36 0 0 0,-26 56 0 0 0,1 0 0 0 0,0 0 0 0 0,0 1 0 0 0,1 0 0 0 0,1 0 0 0 0,0 0 0 0 0,18-18 0 0 0,-26 29 0 0 0,1-1 0 0 0,-1 1 0 0 0,1 0 0 0 0,-1-1 0 0 0,0 1 0 0 0,1 0 0 0 0,-1-1 0 0 0,1 1 0 0 0,-1 0 0 0 0,1 0 0 0 0,-1-1 0 0 0,1 1 0 0 0,-1 0 0 0 0,1 0 0 0 0,-1 0 0 0 0,1 0 0 0 0,0 0 0 0 0,-1 0 0 0 0,1 0 0 0 0,-1 0 0 0 0,1 0 0 0 0,1 0 0 0 0,-1 1 0 0 0,0 0 0 0 0,1 0 0 0 0,-1 0 0 0 0,0 0 0 0 0,0 0 0 0 0,0 0 0 0 0,0 1 0 0 0,0-1 0 0 0,0 0 0 0 0,0 1 0 0 0,0-1 0 0 0,-1 0 0 0 0,1 1 0 0 0,0-1 0 0 0,-1 1 0 0 0,1-1 0 0 0,-1 3 0 0 0,8 30 0 0 0,-8-33 0 0 0,6 42 0 0 0,-2 47 0 0 0,3 12 0 0 0,-5-79 0 0 0,4 26 0 0 0,-1-36 0 0 0,-5-13 0 0 0,1 1 0 0 0,-1-1 0 0 0,0 1 0 0 0,1-1 0 0 0,-1 1 0 0 0,1-1 0 0 0,-1 0 0 0 0,0 1 0 0 0,1-1 0 0 0,0 0 0 0 0,-1 1 0 0 0,1-1 0 0 0,-1 0 0 0 0,1 0 0 0 0,-1 1 0 0 0,1-1 0 0 0,0 0 0 0 0,1 0 0 0 0,-1 0 0 0 0,1 0 0 0 0,0 0 0 0 0,-1 0-1 0 0,1 0 1 0 0,-1 0 0 0 0,1 0 0 0 0,-1-1 0 0 0,1 1 0 0 0,-1-1 0 0 0,1 1-1 0 0,-1-1 1 0 0,1 0 0 0 0,-1 1 0 0 0,1-1 0 0 0,-1 0 0 0 0,0 0-1 0 0,2-1 1 0 0,22-25 20 0 0,-15 16 35 0 0,32-39 906 0 0,49-76 1 0 0,-15 19-909 0 0,182-287-53 0 0,-252 383-22 0 0,1 0 0 0 0,1 0 0 0 0,0 1-1 0 0,0 0 1 0 0,12-11 0 0 0,-18 20-674 0 0,-2 1-257 0 0,1 3-741 0 0,3 10-2878 0 0,-2 6-1228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59 13823 0 0,'4'-11'133'0'0,"-3"9"-37"0"0,0 0 1 0 0,-1 0-1 0 0,1 0 0 0 0,0 0 1 0 0,-1 0-1 0 0,0 0 1 0 0,1-3-1 0 0,-3-20 948 0 0,1 24-446 0 0,-13-1 243 0 0,-9 9-806 0 0,1 1-1 0 0,-1 1 1 0 0,1 1 0 0 0,-28 17-1 0 0,-80 59 30 0 0,110-72 116 0 0,1 1 0 0 0,0 1-1 0 0,1 1 1 0 0,1 1-1 0 0,1 0 1 0 0,0 1 0 0 0,2 1-1 0 0,0 0 1 0 0,1 1 0 0 0,-19 41-1 0 0,30-56-179 0 0,0-1 0 0 0,0 1 0 0 0,1 0 0 0 0,0-1 0 0 0,0 1 0 0 0,0 0 0 0 0,0 0 0 0 0,1 0 0 0 0,0 0 0 0 0,1 7 0 0 0,0-10 0 0 0,-1 0 0 0 0,1 0 0 0 0,0 0 0 0 0,0 0 0 0 0,0 0 0 0 0,1 0 0 0 0,-1 0 0 0 0,1-1 0 0 0,-1 1 0 0 0,1-1 0 0 0,0 1 0 0 0,0-1 0 0 0,0 1 0 0 0,1-1 0 0 0,-1 0 0 0 0,0 0 0 0 0,1 0 0 0 0,-1 0 0 0 0,1-1 0 0 0,0 1 0 0 0,2 0 0 0 0,4 2 46 0 0,0-1 0 0 0,0 0 0 0 0,0-1 1 0 0,1 0-1 0 0,-1 0 0 0 0,0-1 0 0 0,1 0 0 0 0,10-1 0 0 0,10-1 467 0 0,35-7-1 0 0,-30 1-425 0 0,0-1 0 0 0,0-2 0 0 0,-1-1 0 0 0,0-2-1 0 0,-1-2 1 0 0,58-34 0 0 0,-79 43-87 0 0,-1-1 0 0 0,0-1 0 0 0,0 0 0 0 0,12-12 0 0 0,-21 17 0 0 0,1 1 0 0 0,-1-1 0 0 0,0 0 0 0 0,1 0 0 0 0,-1 0 0 0 0,0 0 0 0 0,-1 0 0 0 0,1 0 0 0 0,-1-1 0 0 0,1 1 0 0 0,-1 0 0 0 0,0-1 0 0 0,0 1 0 0 0,0-1 0 0 0,-1 1 0 0 0,1-1 0 0 0,-1 0 0 0 0,0 1 0 0 0,0-1 0 0 0,-1-5 0 0 0,0 3 1 0 0,-1 1 1 0 0,0-1-1 0 0,0 1 0 0 0,0-1 1 0 0,-1 1-1 0 0,0 0 0 0 0,0 0 1 0 0,0 0-1 0 0,-6-6 0 0 0,-5-5-35 0 0,-22-18 0 0 0,10 10-312 0 0,21 19 2 0 0,0 0 0 0 0,1 0 0 0 0,0 0 0 0 0,-1 0 0 0 0,2-1 0 0 0,-1 0 0 0 0,1 0 0 0 0,-1 0 0 0 0,2 0 0 0 0,-1 0 0 0 0,1-1 0 0 0,0 1 0 0 0,0-1 0 0 0,0 1 0 0 0,1-1 0 0 0,0-8 0 0 0,2-2-1191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672 564 10135 0 0,'-15'33'398'0'0,"11"-20"-178"0"0,-2-1-1 0 0,-11 20 0 0 0,13-26-87 0 0,1 0-1 0 0,0 0 0 0 0,0 0 0 0 0,-2 8 1 0 0,0 0 181 0 0,5-13 197 0 0,0-1 2 0 0,0 0 0 0 0,0-2 0 0 0,14-90 2751 0 0,7-86-1334 0 0,-19 80-1929 0 0,-18-158 0 0 0,15 248 2 0 0,0-1 0 0 0,-1 0 1 0 0,0 1-1 0 0,-5-16 0 0 0,6 23-38 0 0,1 0 0 0 0,-1-1 0 0 0,1 1 0 0 0,-1 0 0 0 0,0 0-1 0 0,1-1 1 0 0,-1 1 0 0 0,0 0 0 0 0,0 0 0 0 0,0 0 0 0 0,0 0 0 0 0,0 0 0 0 0,0 0 0 0 0,0 0 0 0 0,0 1 0 0 0,-1-1 0 0 0,1 0 0 0 0,0 0 0 0 0,0 1-1 0 0,-1-1 1 0 0,1 1 0 0 0,0-1 0 0 0,-1 1 0 0 0,1 0 0 0 0,-1 0 0 0 0,1-1 0 0 0,0 1 0 0 0,-1 0 0 0 0,1 0 0 0 0,-1 0 0 0 0,1 0 0 0 0,0 1 0 0 0,-1-1 0 0 0,1 0-1 0 0,-1 1 1 0 0,1-1 0 0 0,-3 2 0 0 0,-1 0-104 0 0,0 1 0 0 0,1 0 0 0 0,-1 0 0 0 0,0 0-1 0 0,1 1 1 0 0,0 0 0 0 0,0-1 0 0 0,0 2 0 0 0,0-1 0 0 0,-5 9-1 0 0,-3 4-333 0 0,-13 29 0 0 0,14-21 422 0 0,0 1 1 0 0,-12 47 0 0 0,-5 58 39 0 0,23-104 12 0 0,-36 285 0 0 0,31-214 0 0 0,-2 159 0 0 0,19-163 0 0 0,-3-58 0 0 0,0 42 0 0 0,-4-63 2 0 0,0 11-17 0 0,-1-1 0 0 0,-1 1 1 0 0,-1-1-1 0 0,-13 47 0 0 0,5-41-552 0 0,-1 0 0 0 0,-2 0 0 0 0,-2-2 0 0 0,-26 41 0 0 0,15-33-1120 0 0,-1-1 0 0 0,-56 55 0 0 0,74-81 1313 0 0,-1-1-1 0 0,0 0 0 0 0,0 0 1 0 0,-1-1-1 0 0,-16 8 0 0 0,28-15 378 0 0,-1-1 1 0 0,1 0-1 0 0,-1 0 0 0 0,1 1 0 0 0,-1-1 0 0 0,1 0 0 0 0,-1 0 0 0 0,1 0 0 0 0,0 0 0 0 0,-1 0 0 0 0,1 0 0 0 0,-1 1 0 0 0,1-1 0 0 0,-1 0 0 0 0,1 0 0 0 0,-1 0 1 0 0,1-1-1 0 0,-1 1 0 0 0,0 0 0 0 0,1 0 17 0 0,-1-1-1 0 0,1 0 1 0 0,0 1 0 0 0,-1-1 0 0 0,1 1-1 0 0,0-1 1 0 0,0 1 0 0 0,-1-1-1 0 0,1 0 1 0 0,0 1 0 0 0,0-1 0 0 0,0 0-1 0 0,0 1 1 0 0,0-1 0 0 0,0 0 0 0 0,0 1-1 0 0,0-1 1 0 0,0 0 0 0 0,0 0 0 0 0,4-16 377 0 0,2 0-118 0 0,0 1 1 0 0,1-1-1 0 0,15-24 1 0 0,1 0-284 0 0,18-38 4 0 0,0 4 0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4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66 121 13823 0 0,'-2'1'315'0'0,"-61"18"1021"0"0,62-19-616 0 0,1 0 249 0 0,0 0 45 0 0,0 0-61 0 0,0 0-288 0 0,2 1-121 0 0,2 0-400 0 0,1 0 0 0 0,-1-1 0 0 0,1 1 0 0 0,-1-1 0 0 0,1 0 0 0 0,-1 0 0 0 0,10-1-1 0 0,34-9-216 0 0,-31 6 127 0 0,213-63 2140 0 0,-133 35-2609 0 0,0 4-3337 0 0,-84 26-3411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1356 11975 0 0,'1'-2'267'0'0,"5"-12"-58"0"0,0 0 0 0 0,2 0 0 0 0,-1 1 0 0 0,18-22 0 0 0,1 1-209 0 0,27-48 0 0 0,-6 8 0 0 0,-20 35 0 0 0,108-145 0 0 0,45-50 436 0 0,153-171 1168 0 0,-291 360-1138 0 0,94-75-1 0 0,-127 113-308 0 0,0 0 1 0 0,0 1-1 0 0,1 0 0 0 0,0 1 1 0 0,0 0-1 0 0,11-3 0 0 0,-20 8-156 0 0,0-1 1 0 0,0 1-1 0 0,0 0 0 0 0,0-1 0 0 0,0 1 1 0 0,0 0-1 0 0,0 0 0 0 0,0 0 0 0 0,0 0 1 0 0,0-1-1 0 0,0 2 0 0 0,2-1 0 0 0,-3 0-1 0 0,1 0 0 0 0,-1 1 0 0 0,1-1 0 0 0,-1 1 0 0 0,0-1 0 0 0,1 0 0 0 0,-1 1 0 0 0,0-1 0 0 0,1 1 0 0 0,-1-1 0 0 0,0 1 0 0 0,0-1 0 0 0,1 1 0 0 0,-1-1 0 0 0,0 1 0 0 0,0 0 0 0 0,0-1 0 0 0,0 1 0 0 0,1-1 0 0 0,-1 2 0 0 0,-2 12 0 0 0,0-9 0 0 0,0 0 0 0 0,-14 14 0 0 0,14-17 0 0 0,-1 0 0 0 0,1 1 0 0 0,0-1 0 0 0,0 0 0 0 0,1 1 0 0 0,-1-1 0 0 0,0 1 0 0 0,1 0 0 0 0,0-1 0 0 0,-1 1 0 0 0,1 0 0 0 0,0 0 0 0 0,1 0 0 0 0,-1 0 0 0 0,0 3 0 0 0,-2 9 0 0 0,-5 17 0 0 0,1 0 0 0 0,2 0 0 0 0,-2 49 0 0 0,2-22 0 0 0,-2 34 0 0 0,8 135 0 0 0,11-127 0 0 0,-6-72 0 0 0,-3 0 0 0 0,2 55 0 0 0,-6-75 0 0 0,1-4 0 0 0,0 0 0 0 0,0 0 0 0 0,0 0 0 0 0,1 0 0 0 0,2 9 0 0 0,-1-9 0 0 0,-1 0 0 0 0,-2 16 0 0 0,-7 27-201 0 0,7-45-850 0 0,1-3-385 0 0,0 0-78 0 0,0 0-20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13823 0 0,'0'0'315'0'0,"3"0"45"0"0,10-3-193 0 0,0 0 0 0 0,0-1 0 0 0,16-7 0 0 0,7-2 2 0 0,40-11 49 0 0,94-17 0 0 0,-100 32 584 0 0,130 0 0 0 0,-47 6-5576 0 0,-125 1-636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13823 0 0,'0'0'315'0'0,"0"0"45"0"0,0 0 21 0 0,0 0-49 0 0,0 0-149 0 0,-1 2 194 0 0,1-1-353 0 0,0 0 0 0 0,-1 0-1 0 0,1 0 1 0 0,0 0-1 0 0,-1 0 1 0 0,1 0 0 0 0,0 0-1 0 0,0 0 1 0 0,0 0 0 0 0,0 0-1 0 0,0 0 1 0 0,0 0 0 0 0,0 0-1 0 0,0 0 1 0 0,0 0-1 0 0,0 1 1 0 0,1-1 0 0 0,-1 0-1 0 0,0-1 1 0 0,1 1 0 0 0,-1 0-1 0 0,1 0 1 0 0,-1 0 0 0 0,1 0-1 0 0,0 0 1 0 0,-1 0 0 0 0,1 0-1 0 0,0-1 1 0 0,-1 1-1 0 0,1 0 1 0 0,0-1 0 0 0,0 1-1 0 0,1 0 1 0 0,4 3 128 0 0,0 0 1 0 0,0-1-1 0 0,1 0 0 0 0,6 3 0 0 0,-4-3-113 0 0,25 10-39 0 0,39 9 0 0 0,-49-16 0 0 0,0 1 0 0 0,-1 1 0 0 0,1 1 0 0 0,37 20 0 0 0,-58-27 0 0 0,1 1 0 0 0,-1-1 0 0 0,1 1 0 0 0,-1 0 0 0 0,0 0 0 0 0,0 0 0 0 0,0 0 0 0 0,0 0 0 0 0,0 1 0 0 0,-1-1 0 0 0,4 8 0 0 0,-5-8 0 0 0,0 0 0 0 0,0 0 0 0 0,0 1 0 0 0,0-1 0 0 0,-1 0 0 0 0,0 0 0 0 0,0 0 0 0 0,0 1 0 0 0,0-1 0 0 0,0 0 0 0 0,0 0 0 0 0,-1 1 0 0 0,0-1 0 0 0,1 0 0 0 0,-1 0 0 0 0,-2 5 0 0 0,-5 8 0 0 0,1 0 0 0 0,-2-1 0 0 0,0 0 0 0 0,-14 18 0 0 0,-49 50 0 0 0,25-31 0 0 0,-32 41-2373 0 0,69-82-3086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6 15663 0 0,'0'0'356'0'0,"-2"-6"994"0"0,-69 181-1336 0 0,-2 8-14 0 0,-11 30 0 0 0,70-170 0 0 0,-5 13 0 0 0,-47 100 0 0 0,46-124-2801 0 0,20-32 1778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11975 0 0,'0'0'267'0'0,"0"0"42"0"0,1-1 17 0 0,4-3-257 0 0,0 0 0 0 0,1 1 0 0 0,0-1 0 0 0,-1 1 0 0 0,8-3 0 0 0,12-7-73 0 0,32-24 993 0 0,69-59-1 0 0,-37 26 3 0 0,-69 55-898 0 0,95-66 560 0 0,-95 69-559 0 0,0 0-1 0 0,1 1 1 0 0,43-14-1 0 0,-60 23-93 0 0,0 1 0 0 0,0 0 0 0 0,0 0 0 0 0,0 0 0 0 0,0 1 0 0 0,0 0 0 0 0,1-1 0 0 0,-1 2 0 0 0,0-1 0 0 0,0 0 0 0 0,0 1 0 0 0,0 0 0 0 0,1-1 0 0 0,3 3 0 0 0,-6-2 0 0 0,1 0 0 0 0,-1 1 0 0 0,0 0 0 0 0,1-1 0 0 0,-1 1 0 0 0,0 0 0 0 0,0 0 0 0 0,0 0 0 0 0,0 0 0 0 0,-1 0 0 0 0,1 0 0 0 0,0 1 0 0 0,-1-1 0 0 0,0 0 0 0 0,1 1 0 0 0,-1 0 0 0 0,0-1 0 0 0,0 1 0 0 0,0-1 0 0 0,-1 1 0 0 0,1 4 0 0 0,1 4 0 0 0,-2-1 0 0 0,1 1 0 0 0,-1 0 0 0 0,-1-1 0 0 0,0 1 0 0 0,0-1 0 0 0,-1 0 0 0 0,-1 1 0 0 0,-4 13 0 0 0,-5 7 0 0 0,-25 48 0 0 0,16-39 407 0 0,-2-1-1 0 0,-1-2 0 0 0,-3 0 1 0 0,-58 64-1 0 0,67-83-585 0 0,-1-2-1 0 0,0 0 0 0 0,-1-2 1 0 0,0 0-1 0 0,-2-1 0 0 0,1 0 1 0 0,-2-2-1 0 0,1-1 1 0 0,-1-1-1 0 0,-30 8 0 0 0,41-14 180 0 0,1 0 0 0 0,-1 1 0 0 0,1 0 0 0 0,-16 9 0 0 0,27-13 0 0 0,0 0 0 0 0,0 0 0 0 0,-1 0 0 0 0,1 0 0 0 0,0 0 0 0 0,0 0 0 0 0,0 0 0 0 0,0 0 0 0 0,-1 0 0 0 0,1 0 0 0 0,0 1 0 0 0,0-1 0 0 0,0 0 0 0 0,0 0 0 0 0,-1 0 0 0 0,1 0 0 0 0,0 0 0 0 0,0 0 0 0 0,0 0 0 0 0,0 1 0 0 0,0-1 0 0 0,0 0 0 0 0,0 0 0 0 0,-1 0 0 0 0,1 0 0 0 0,0 0 0 0 0,0 1 0 0 0,0-1 0 0 0,0 0 0 0 0,0 0 0 0 0,0 0 0 0 0,0 1 0 0 0,0-1 0 0 0,0 0 0 0 0,0 0 0 0 0,0 0 0 0 0,0 0 0 0 0,0 1 0 0 0,0-1 0 0 0,0 0 0 0 0,0 0 0 0 0,0 0 0 0 0,0 0 0 0 0,0 1 0 0 0,0-1 0 0 0,0 0 0 0 0,1 0 0 0 0,-1 0 0 0 0,0 0 0 0 0,0 1 0 0 0,0-1 0 0 0,0 0 0 0 0,0 0 0 0 0,0 0 0 0 0,0 0 0 0 0,1 0 0 0 0,-1 0 0 0 0,0 1 0 0 0,0-1 0 0 0,0 0 0 0 0,7 2 0 0 0,3 1-91 0 0,0-1-1 0 0,0 0 0 0 0,1 0 0 0 0,-1-1 1 0 0,0-1-1 0 0,18 0 0 0 0,64-13-984 0 0,-32 4 746 0 0,-23 4 330 0 0,0 2 0 0 0,0 2 0 0 0,48 3 0 0 0,-80-1 52 0 0,0 0-1 0 0,0 0 0 0 0,0 0 0 0 0,0 1 1 0 0,0-1-1 0 0,0 1 0 0 0,-1 0 0 0 0,1 0 1 0 0,-1 1-1 0 0,8 4 0 0 0,-10-5-18 0 0,-1 0 0 0 0,1-1 0 0 0,0 1-1 0 0,-1 0 1 0 0,1 0 0 0 0,-1 0 0 0 0,0 0 0 0 0,1 0-1 0 0,-1 0 1 0 0,0 0 0 0 0,0 0 0 0 0,0 0 0 0 0,-1 1-1 0 0,1-1 1 0 0,0 0 0 0 0,-1 1 0 0 0,1-1 0 0 0,-1 0-1 0 0,0 1 1 0 0,0-1 0 0 0,0 1 0 0 0,0-1 0 0 0,-1 0-1 0 0,0 4 1 0 0,-1 2 21 0 0,-1 0 0 0 0,0 0 0 0 0,0 0 0 0 0,-1-1 0 0 0,0 1 0 0 0,0-1 0 0 0,-8 9 0 0 0,-3 3 34 0 0,-23 23 0 0 0,1-8-88 0 0,-57 43 0 0 0,-49 21 0 0 0,126-86 0 0 0,-13 7 0 0 0,0-1 0 0 0,-43 19 0 0 0,72-37-58 0 0,1 1 1 0 0,-1-1-1 0 0,0 1 0 0 0,0-1 0 0 0,0 0 0 0 0,0 1 0 0 0,0-1 0 0 0,0 0 0 0 0,0 0 1 0 0,0 0-1 0 0,0 0 0 0 0,0 0 0 0 0,0 0 0 0 0,0 0 0 0 0,0 0 0 0 0,0 0 1 0 0,0 0-1 0 0,0 0 0 0 0,-2-1 0 0 0,0-6-5729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15663 0 0,'0'0'356'0'0,"0"0"50"0"0,0 0 20 0 0,0 0-42 0 0,0 0-112 0 0,0 0 463 0 0,0 0 234 0 0,2 1 45 0 0,3 1-692 0 0,0-1 0 0 0,-1 0 1 0 0,1 0-1 0 0,0-1 1 0 0,0 1-1 0 0,0-1 0 0 0,0 0 1 0 0,8-1-1 0 0,45-9 93 0 0,-24 4-365 0 0,12-1 492 0 0,251-40 1254 0 0,-3-18-6883 0 0,-269 58 2506 0 0,-3 0-4241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15663 0 0,'0'0'356'0'0,"0"0"50"0"0,2 0 20 0 0,9 8-318 0 0,1-1 0 0 0,-1 1 0 0 0,17 17 0 0 0,13 8-8 0 0,-12-12-100 0 0,43 41 0 0 0,-61-51 0 0 0,0 1 0 0 0,-1 0 0 0 0,-1 0 0 0 0,0 1 0 0 0,-1 0 0 0 0,10 20 0 0 0,-15-28 0 0 0,-1 1 0 0 0,0-1 0 0 0,0 1 0 0 0,0-1 0 0 0,-1 1 0 0 0,0-1 0 0 0,0 1 0 0 0,-1 0 0 0 0,1 0 0 0 0,-1-1 0 0 0,0 1 0 0 0,-1 0 0 0 0,1-1 0 0 0,-1 1 0 0 0,0 0 0 0 0,-1-1 0 0 0,1 1 0 0 0,-1-1 0 0 0,0 1 0 0 0,-1-1 0 0 0,1 0 0 0 0,-1 0 0 0 0,0 0 0 0 0,0 0 0 0 0,0 0 0 0 0,-1-1 0 0 0,-8 8 0 0 0,-7 5 200 0 0,-1-1 0 0 0,-1 0 0 0 0,0-2 0 0 0,-34 17 0 0 0,-96 36 824 0 0,91-44-2301 0 0,36-17-5190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8 11975 0 0,'3'-3'183'0'0,"-2"3"-128"0"0,0-1 1 0 0,0 1-1 0 0,-1-1 1 0 0,1 1-1 0 0,0-1 1 0 0,0 1-1 0 0,-1 0 1 0 0,1-1-1 0 0,0 1 1 0 0,0 0-1 0 0,0 0 1 0 0,0 0-1 0 0,0-1 1 0 0,-1 1-1 0 0,1 0 1 0 0,0 0-1 0 0,0 0 1 0 0,0 0-1 0 0,0 1 1 0 0,1-1-1 0 0,-1 0 343 0 0,-1 0 91 0 0,0 0 20 0 0,0 0-66 0 0,-17 10 344 0 0,7-4-478 0 0,-240 135 1017 0 0,209-114-925 0 0,1 2 1 0 0,1 2-1 0 0,-61 64 1 0 0,49-40-829 0 0,-59 87 0 0 0,91-114 276 0 0,2 0 0 0 0,0 2 0 0 0,2 0 1 0 0,1 1-1 0 0,-14 49 0 0 0,25-69 151 0 0,0-1 0 0 0,1 1 0 0 0,0 0 0 0 0,1 0 0 0 0,1 1 0 0 0,-1-1 0 0 0,3 12 0 0 0,-2-18 0 0 0,1 0 0 0 0,0 0 0 0 0,0-1 0 0 0,1 1 0 0 0,0 0 0 0 0,0-1 0 0 0,0 1 0 0 0,0-1 0 0 0,1 0 0 0 0,-1 1 0 0 0,1-1 0 0 0,0 0 0 0 0,0-1 0 0 0,1 1 0 0 0,-1-1 0 0 0,1 1 0 0 0,0-1 0 0 0,5 3 0 0 0,0 0 0 0 0,1-1 0 0 0,0 0 0 0 0,0-1 0 0 0,0 0 0 0 0,1-1 0 0 0,-1 0 0 0 0,1-1 0 0 0,0 0 0 0 0,14 1 0 0 0,14-2 0 0 0,47-2 0 0 0,-75 0 0 0 0,51-1-388 0 0,0-4 0 0 0,96-19 0 0 0,-109 12-5432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8287 0 0,'0'0'191'0'0,"-1"2"26"0"0,0 1-148 0 0,1-2-46 0 0,0 0 1 0 0,-1-1-1 0 0,1 1 0 0 0,0 0 0 0 0,-1 0 1 0 0,1 0-1 0 0,0-1 0 0 0,-1 1 0 0 0,1 0 0 0 0,-1 0 1 0 0,1-1-1 0 0,-1 1 0 0 0,1 0 0 0 0,-2 0 1 0 0,2 0-23 0 0,-1-1 1 0 0,0 0 0 0 0,1 1 0 0 0,-1-1-1 0 0,1 1 1 0 0,-1-1 0 0 0,1 1 0 0 0,-1 0 0 0 0,1-1-1 0 0,-1 1 1 0 0,1-1 0 0 0,0 1 0 0 0,-1 0-1 0 0,1-1 1 0 0,0 1 0 0 0,0 0 0 0 0,-1-1-1 0 0,1 1 1 0 0,0 0 0 0 0,0 0 0 0 0,0-1-1 0 0,0 1 1 0 0,0 0 0 0 0,0 0 0 0 0,0-1-1 0 0,0 1 1 0 0,0 0 0 0 0,0-1 0 0 0,0 1-1 0 0,1 0 1 0 0,-1 0 0 0 0,0-1 0 0 0,0 1-1 0 0,1 0 1 0 0,-1-1 0 0 0,1 1 0 0 0,-1-1-1 0 0,0 1 1 0 0,1 0 0 0 0,-1-1 0 0 0,2 1 0 0 0,-1 1 38 0 0,4 2 147 0 0,-1 0 1 0 0,1 0-1 0 0,0 0 0 0 0,1-1 0 0 0,-1 1 0 0 0,1-1 0 0 0,-1-1 0 0 0,1 1 1 0 0,9 2-1 0 0,9 5 361 0 0,51 27 1756 0 0,80 53 0 0 0,-148-85-2104 0 0,1 1-1 0 0,-1 0 0 0 0,-1 0 1 0 0,1 0-1 0 0,-1 0 0 0 0,0 1 1 0 0,0 0-1 0 0,5 10 0 0 0,-8-12-102 0 0,0 1 0 0 0,0-1 0 0 0,-1 0 0 0 0,0 1 0 0 0,0 0 0 0 0,-1-1 0 0 0,0 1 0 0 0,0 0 0 0 0,0 0 0 0 0,0 0 0 0 0,-1 0 0 0 0,0 0 0 0 0,-1 9 0 0 0,-2-3-87 0 0,0 0 0 0 0,0 1 0 0 0,-1-1 0 0 0,-1 0 0 0 0,0-1 0 0 0,0 1 0 0 0,-1-1 0 0 0,-1 0 0 0 0,0 0 0 0 0,-12 13 0 0 0,-10 10-784 0 0,-54 47 0 0 0,74-73 446 0 0,-54 50-5375 0 0,35-31 540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13823 0 0,'0'0'315'0'0,"0"0"45"0"0,0 0 21 0 0,0 0-49 0 0,1 2-220 0 0,0 4-69 0 0,0 1 1 0 0,0 0-1 0 0,0-1 0 0 0,-1 1 0 0 0,0-1 1 0 0,0 1-1 0 0,-1 0 0 0 0,-2 9 0 0 0,-16 55 1141 0 0,10-44-870 0 0,-84 237-155 0 0,72-219-158 0 0,-1 0 1 0 0,-2-2 0 0 0,-49 65-1 0 0,41-68-830 0 0,30-38-124 0 0,2-2-58 0 0,0 0-12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43 416 10135 0 0,'0'0'464'0'0,"0"0"-9"0"0,-8 3-278 0 0,2 2-37 0 0,4-4 586 0 0,-3 2 2474 0 0,4-6-1495 0 0,2-1-1948 0 0,9-60 551 0 0,3-85 0 0 0,-12 135-127 0 0,0 0 0 0 0,1 0 0 0 0,0 0 0 0 0,8-25 0 0 0,-8 34-137 0 0,-1 0 0 0 0,1 0 1 0 0,1 0-1 0 0,-1 1 0 0 0,1-1 1 0 0,0 0-1 0 0,0 1 0 0 0,0 0 1 0 0,1 0-1 0 0,0 0 0 0 0,0 0 0 0 0,0 0 1 0 0,0 1-1 0 0,0 0 0 0 0,8-5 1 0 0,3 1-230 0 0,0 0 0 0 0,1 2 1 0 0,0-1-1 0 0,1 2 1 0 0,-1 0-1 0 0,1 1 1 0 0,-1 1-1 0 0,22-1 0 0 0,15 4 282 0 0,67 8 0 0 0,-22 0-259 0 0,32 4-880 0 0,-107-9 809 0 0,0 1-1 0 0,0 1 1 0 0,32 13-1 0 0,-50-17 332 0 0,0 0-1 0 0,0 1 1 0 0,0 0 0 0 0,-1 0-1 0 0,1 0 1 0 0,-1 0-1 0 0,1 1 1 0 0,-1-1 0 0 0,5 7-1 0 0,-7-8-47 0 0,-1 0 0 0 0,1 1 0 0 0,-1-1 0 0 0,1 1 0 0 0,-1 0 0 0 0,0-1 0 0 0,0 1 0 0 0,0 0 0 0 0,0 0 0 0 0,-1-1 0 0 0,1 1 0 0 0,-1 0 0 0 0,0 0 0 0 0,1 0 0 0 0,-1 0 0 0 0,-1 0 0 0 0,1 0 0 0 0,0-1 0 0 0,-1 5 0 0 0,-3 6-6 0 0,0 1-1 0 0,-1-1 1 0 0,-1 0-1 0 0,0-1 1 0 0,0 1-1 0 0,-13 16 1 0 0,-55 66 1039 0 0,69-90-1015 0 0,-89 98-202 0 0,-150 125 0 0 0,210-198-89 0 0,-2-1 0 0 0,-1-2 0 0 0,-1-1-1 0 0,-53 26 1 0 0,78-47 39 0 0,0-1-1 0 0,1 0 0 0 0,-2 0 0 0 0,1-2 1 0 0,0 1-1 0 0,0-2 0 0 0,-1 0 0 0 0,1 0 1 0 0,-1-2-1 0 0,-14-1 0 0 0,19 1-859 0 0,8 0-4096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0,'0'0'630'0'0,"3"0"-13"0"0,9 1-380 0 0,-8-1-158 0 0,0 0 0 0 0,0 0 1 0 0,0 0-1 0 0,0 1 0 0 0,-1 0 0 0 0,1-1 1 0 0,0 1-1 0 0,-1 1 0 0 0,1-1 0 0 0,0 0 1 0 0,5 4-1 0 0,23 16 169 0 0,1-2 0 0 0,1-2-1 0 0,40 15 1 0 0,-15-6-122 0 0,-50-22-126 0 0,115 56 0 0 0,-102-48 0 0 0,-2 1 0 0 0,1 1 0 0 0,28 26 0 0 0,-44-35 0 0 0,0 0 0 0 0,0 0 0 0 0,0 1 0 0 0,-1-1 0 0 0,0 1 0 0 0,0 0 0 0 0,-1 0 0 0 0,0 1 0 0 0,0-1 0 0 0,0 1 0 0 0,-1-1 0 0 0,2 8 0 0 0,-2-6 0 0 0,-1 1 0 0 0,0-1 0 0 0,-1 0 0 0 0,0 1 0 0 0,0-1 0 0 0,-1 0 0 0 0,0 0 0 0 0,-1 1 0 0 0,1-1 0 0 0,-5 9 0 0 0,-3 9 171 0 0,-1-1 0 0 0,-2-1-1 0 0,-1 0 1 0 0,0-1 0 0 0,-20 26-1 0 0,-6 1 342 0 0,-50 50 0 0 0,46-56-929 0 0,-2-2 0 0 0,-85 61-1 0 0,127-102 49 0 0,1 1 1 0 0,0-1-1 0 0,-1 1 0 0 0,1-1 0 0 0,-1 0 0 0 0,1 0 0 0 0,-5 1 1 0 0,5-2-1166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2 11975 0 0,'2'0'267'0'0,"5"-1"-49"0"0,0 1 1 0 0,1 0-1 0 0,8 0 0 0 0,-11 1-193 0 0,-1-1-1 0 0,1 1 0 0 0,0 0 0 0 0,0 0 1 0 0,-1 1-1 0 0,1-1 0 0 0,0 1 0 0 0,-1 0 1 0 0,8 5-1 0 0,-10-6 341 0 0,-2-1-317 0 0,1 0-1 0 0,-1 1 0 0 0,1-1 0 0 0,-1 0 1 0 0,1 0-1 0 0,-1 1 0 0 0,0-1 0 0 0,1 0 1 0 0,-1 1-1 0 0,1-1 0 0 0,-1 1 0 0 0,0-1 1 0 0,1 0-1 0 0,-1 1 0 0 0,0-1 0 0 0,1 1 1 0 0,-1-1-1 0 0,0 1 0 0 0,0-1 0 0 0,1 1 1 0 0,-1-1-1 0 0,0 1 0 0 0,0-1 0 0 0,0 1 1 0 0,0-1-1 0 0,0 1 0 0 0,0 0 0 0 0,2 15 218 0 0,-2-13-235 0 0,0-1 0 0 0,-1 0 0 0 0,1 0 0 0 0,-1 1 0 0 0,1-1-1 0 0,-1 0 1 0 0,0 0 0 0 0,0 0 0 0 0,0 0 0 0 0,0 0 0 0 0,0 0 0 0 0,0 0 0 0 0,0 0-1 0 0,-1 0 1 0 0,1 0 0 0 0,-1-1 0 0 0,1 1 0 0 0,-3 1 0 0 0,-1 1 203 0 0,-1-1 1 0 0,0 0-1 0 0,1 0 0 0 0,-1 0 1 0 0,-9 2-1 0 0,-35 10 825 0 0,-57 11 0 0 0,54-15-1044 0 0,-57 20 0 0 0,-291 128-415 0 0,116-21-2630 0 0,282-137 2985 0 0,-11 7-361 0 0,0 0-1 0 0,0-2 1 0 0,-1 1-1 0 0,0-2 1 0 0,-29 8 0 0 0,43-13 402 0 0,0 0 1 0 0,0 0-1 0 0,0 0 1 0 0,0 0-1 0 0,0 0 1 0 0,0 0-1 0 0,0 0 1 0 0,0 0-1 0 0,0 0 1 0 0,0-1-1 0 0,0 1 1 0 0,0 0-1 0 0,0 0 1 0 0,1-1-1 0 0,-1 1 1 0 0,0-1 0 0 0,0 1-1 0 0,0-1 1 0 0,0 1-1 0 0,1-1 1 0 0,-1 0-1 0 0,-1 0 1 0 0,1-1 0 0 0,0 1 0 0 0,1 0 0 0 0,-1-1 0 0 0,0 1 1 0 0,1-1-1 0 0,-1 0 0 0 0,1 1 0 0 0,-1-1 0 0 0,1 0 0 0 0,0 1 1 0 0,-1-1-1 0 0,1-2 0 0 0,0-6 1 0 0,1 1-1 0 0,0-1 1 0 0,5-17-1 0 0,-4 17 5 0 0,3-17 497 0 0,19-52 0 0 0,-18 64-299 0 0,1 1 1 0 0,0-1-1 0 0,0 2 0 0 0,19-26 0 0 0,-25 37-121 0 0,0 1-1 0 0,1-1 1 0 0,-1 1-1 0 0,0-1 1 0 0,1 1 0 0 0,-1-1-1 0 0,1 1 1 0 0,-1 0-1 0 0,1 0 1 0 0,0 0-1 0 0,2-1 1 0 0,0 14 874 0 0,-2-3-927 0 0,-1 0 0 0 0,0-1 0 0 0,-1 1 0 0 0,0 0 0 0 0,-1 14 0 0 0,-11 45-8 0 0,8-47-19 0 0,-50 250 2 0 0,-7 37 0 0 0,50-219 0 0 0,6-32 0 0 0,2-41 0 0 0,0 1 0 0 0,-1-1 0 0 0,-1 0 0 0 0,0 0 0 0 0,-11 21 0 0 0,1-9 0 0 0,-33 49 0 0 0,43-68 0 0 0,5-9 0 0 0,0 0 0 0 0,0-1 0 0 0,0 1 0 0 0,0 0 0 0 0,1 0 0 0 0,-1 0 0 0 0,0 0 0 0 0,0 0 0 0 0,0 0 0 0 0,1 0 0 0 0,-1 0 0 0 0,0 0 0 0 0,0 0 0 0 0,0 0 0 0 0,1 0 0 0 0,-1 0 0 0 0,0 0 0 0 0,0 0 0 0 0,1 0 0 0 0,-1 0 0 0 0,0 0 0 0 0,0 0 0 0 0,0 0 0 0 0,1 0 0 0 0,-1 0 0 0 0,0 0 0 0 0,0 0 0 0 0,0 0 0 0 0,1 0 0 0 0,-1 0 0 0 0,0 1 0 0 0,0-1 0 0 0,0 0 0 0 0,0 0 0 0 0,1 0 0 0 0,-1 0 0 0 0,0 0 0 0 0,0 1 0 0 0,0-1 0 0 0,0 0 0 0 0,0 0 0 0 0,0 0 0 0 0,0 1 0 0 0,1-1 0 0 0,-1 0 0 0 0,0 0 0 0 0,0 0 0 0 0,0 1 0 0 0,0-1 0 0 0,0 0 0 0 0,0 0 0 0 0,0 0 0 0 0,0 1 0 0 0,0-1 0 0 0,0 0 0 0 0,0 0 0 0 0,0 1 0 0 0,0-1 0 0 0,0 0 0 0 0,0 0 0 0 0,-1 0 0 0 0,1 1 0 0 0,0-1 0 0 0,0 0 0 0 0,0 0 0 0 0,101-37 1440 0 0,-32 20-697 0 0,111-13 0 0 0,74 9 516 0 0,-223 19-1348 0 0,-16 1 89 0 0,1-1 0 0 0,0 0 0 0 0,29-9 0 0 0,-32 4 61 0 0,-9 0-4007 0 0,-1 1-2537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5:5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13823 0 0,'0'0'630'0'0,"0"0"-13"0"0,0 0-320 0 0,0 0 105 0 0,0 0 87 0 0,0 0 20 0 0,2-1 3 0 0,2 0-302 0 0,1 0 0 0 0,0-1 0 0 0,0 0 0 0 0,-1 0 0 0 0,1 0 0 0 0,7-6 0 0 0,14-7 299 0 0,41-15-423 0 0,170-80 1433 0 0,-22 15-1863 0 0,-165 78-4610 0 0,-2 5-1732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0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1350 10135 0 0,'-2'2'464'0'0,"-16"16"151"0"0,3 0-299 0 0,14-16-172 0 0,-1 1 344 0 0,1-2 21 0 0,-2 6 3 0 0,2-5 0 0 0,1-2 0 0 0,-1 1 0 0 0,0 0-383 0 0,0 0 0 0 0,0-1 0 0 0,0 1 0 0 0,0-1 0 0 0,0 1-1 0 0,0-1 1 0 0,0 1 0 0 0,0-1 0 0 0,0 0 0 0 0,0 1 0 0 0,0-1 0 0 0,0 0 0 0 0,0 0-1 0 0,0 0 1 0 0,0 0 0 0 0,0 0 0 0 0,0 0 0 0 0,0 0 0 0 0,0 0 0 0 0,0 0 0 0 0,0 0-1 0 0,0-1 1 0 0,0 1 0 0 0,-1-1 0 0 0,0 0-52 0 0,1 1 0 0 0,0-1 0 0 0,-1 0 0 0 0,1 0 0 0 0,0 0 0 0 0,0 0 0 0 0,0 0 0 0 0,0-1 0 0 0,0 1 0 0 0,0 0 0 0 0,0 0 0 0 0,0-1 0 0 0,0 1 0 0 0,1-1 0 0 0,-1 1 0 0 0,0-1 0 0 0,0-1 0 0 0,-1-7 153 0 0,0-1 0 0 0,1 1 0 0 0,0 0 0 0 0,0-1-1 0 0,1 1 1 0 0,1 0 0 0 0,0 0 0 0 0,0-1 0 0 0,3-9 0 0 0,3-8 198 0 0,1 1 1 0 0,12-29-1 0 0,-1 13-211 0 0,2 0 0 0 0,39-58 1 0 0,65-75-262 0 0,139-139 44 0 0,118-46 0 0 0,-381 360 0 0 0,37-32 0 0 0,60-40 0 0 0,-78 63 0 0 0,-19 9 0 0 0,0 0 0 0 0,1 1 0 0 0,-1-1 0 0 0,1 1 0 0 0,-1-1 0 0 0,1 1 0 0 0,0 0 0 0 0,-1 0 0 0 0,3 0 0 0 0,-3 0 0 0 0,0 0 0 0 0,-1 0 0 0 0,1 0 0 0 0,0 1 0 0 0,-1-1 0 0 0,1 0 0 0 0,0 0 0 0 0,-1 1 0 0 0,1-1 0 0 0,0 0 0 0 0,-1 1 0 0 0,1-1 0 0 0,-1 1 0 0 0,1-1 0 0 0,0 1 0 0 0,-1-1 0 0 0,1 1 0 0 0,-1 0 0 0 0,1 0 0 0 0,0 2-10 0 0,0 1 0 0 0,0-1 0 0 0,0 0-1 0 0,0 1 1 0 0,0-1 0 0 0,-1 0 0 0 0,0 1-1 0 0,0-1 1 0 0,0 1 0 0 0,0-1 0 0 0,0 0 0 0 0,-2 5-1 0 0,0 3-236 0 0,0 0-1 0 0,-6 17 0 0 0,-69 197-884 0 0,32-94 1148 0 0,-67 264-16 0 0,60-197 0 0 0,30-105 5 0 0,-7 30-82 0 0,29-121-293 0 0,0-2-118 0 0,0 0-840 0 0,1-2-3442 0 0,5-9-1474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0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17503 0 0,'0'0'399'0'0,"0"0"60"0"0,0 0 21 0 0,0 0-59 0 0,5-1-276 0 0,33-5-136 0 0,56-16 0 0 0,41-20-12 0 0,-102 31 4 0 0,37-14-1 0 0,-1-2 0 0 0,93-53 0 0 0,-34 13-1547 0 0,-33 18-2516 0 0,-52 26 2017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160 367 17503 0 0,'4'-5'77'0'0,"-1"3"195"0"0,-1-1 0 0 0,1 1-1 0 0,-1 0 1 0 0,1-1 0 0 0,0 1-1 0 0,6-3 1 0 0,-9 5-207 0 0,1 0-1 0 0,-1-1 1 0 0,1 1 0 0 0,-1 0-1 0 0,1 0 1 0 0,-1 0 0 0 0,1 0-1 0 0,-1-1 1 0 0,1 1 0 0 0,-1 0 0 0 0,1 0-1 0 0,-1 0 1 0 0,1 0 0 0 0,-1 0-1 0 0,1 0 1 0 0,-1 1 0 0 0,1-1 0 0 0,0 0-1 0 0,-1 0 1 0 0,1 0 0 0 0,-1 0-1 0 0,1 1 1 0 0,-1-1 0 0 0,1 0-1 0 0,-1 0 1 0 0,0 1 0 0 0,1-1 0 0 0,-1 0-1 0 0,1 1 1 0 0,-1-1 0 0 0,0 0-1 0 0,1 1 1 0 0,-1-1 0 0 0,0 1-1 0 0,1-1 1 0 0,-1 1 0 0 0,0-1 0 0 0,1 1-1 0 0,-1-1 1 0 0,0 1 0 0 0,0-1-1 0 0,0 1 1 0 0,0-1 0 0 0,0 1 0 0 0,1-1-1 0 0,-1 1 1 0 0,0-1 0 0 0,0 1-1 0 0,0-1 1 0 0,0 1 0 0 0,0 0-1 0 0,-1 0 1 0 0,-1 7 8 0 0,-1 0-1 0 0,0 0 0 0 0,0 0 1 0 0,-1-1-1 0 0,0 1 1 0 0,0-1-1 0 0,-11 13 0 0 0,0 2-43 0 0,4-5-29 0 0,-101 147 0 0 0,109-160-20 0 0,-1 1-11 0 0,0 0 0 0 0,1 0 0 0 0,0 0 0 0 0,0 0-1 0 0,0 0 1 0 0,1 1 0 0 0,-3 6 0 0 0,5-10-1373 0 0,2-4-511 0 0,10-7-994 0 0,4-5-3570 0 0</inkml:trace>
  <inkml:trace contextRef="#ctx0" brushRef="#br0" timeOffset="1">622 0 13823 0 0,'0'0'304'0'0,"0"0"64"0"0,0 0 16 0 0,0 0 0 0 0,0 0-312 0 0,0 0-72 0 0,0 0 0 0 0,0 0 0 0 0,0 0 0 0 0,-1 11 0 0 0,-1-2 0 0 0,0 2 0 0 0,2-3 0 0 0,0 3 0 0 0,-2 1 0 0 0,0 1-4080 0 0,1 1-832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0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381 213 11975 0 0,'-2'2'547'0'0,"-12"16"24"0"0,-1 0 1 0 0,-1 0-1 0 0,0-2 1 0 0,-1 0-1 0 0,-1-1 0 0 0,-1 0 1 0 0,0-2-1 0 0,-1 0 0 0 0,0-2 1 0 0,-36 16-1 0 0,36-19-176 0 0,10-3-96 0 0,0-1 1 0 0,0 0 0 0 0,-1-1-1 0 0,1 0 1 0 0,-1-1 0 0 0,-20 2-1 0 0,18-6-144 0 0,11 2-154 0 0,1 0-1 0 0,0 0 1 0 0,0-1 0 0 0,0 1-1 0 0,0 0 1 0 0,0-1 0 0 0,0 1-1 0 0,0-1 1 0 0,0 1 0 0 0,0-1-1 0 0,0 0 1 0 0,0 1 0 0 0,0-1-1 0 0,1 0 1 0 0,-1 0 0 0 0,0 1-1 0 0,0-1 1 0 0,1 0 0 0 0,-1 0-1 0 0,0 0 1 0 0,1 0 0 0 0,-1 0-1 0 0,0-2 1 0 0,1 1-1 0 0,0 1 0 0 0,0-1 1 0 0,0 0-1 0 0,0 0 0 0 0,0 0 0 0 0,0 1 0 0 0,0-1 1 0 0,1 0-1 0 0,-1 0 0 0 0,1 1 0 0 0,-1-1 0 0 0,1 0 1 0 0,1-2-1 0 0,3-5-1 0 0,1 0 1 0 0,1 0-1 0 0,13-16 1 0 0,-19 24 0 0 0,49-50 0 0 0,1 3 0 0 0,78-56 0 0 0,-103 84 0 0 0,2 1 0 0 0,33-17 0 0 0,-43 27 0 0 0,0 0 0 0 0,1 2 0 0 0,1 0 0 0 0,34-6 0 0 0,-43 11 0 0 0,0 0 0 0 0,-1 1 0 0 0,1 0 0 0 0,0 1 0 0 0,0 1 0 0 0,-1-1 0 0 0,1 2 0 0 0,0 0 0 0 0,11 3 0 0 0,-15-3 0 0 0,0 1 0 0 0,0 0 0 0 0,-1 0 0 0 0,1 0 0 0 0,-1 1 0 0 0,1 0 0 0 0,-1 1 0 0 0,0-1 0 0 0,-1 1 0 0 0,1 0 0 0 0,-1 0 0 0 0,0 1 0 0 0,8 12 0 0 0,-9-13 0 0 0,-1 0 0 0 0,-1 0 0 0 0,1 1 0 0 0,-1-1 0 0 0,1 1 0 0 0,-2 0 0 0 0,1-1 0 0 0,-1 1 0 0 0,1 0 0 0 0,-2 0 0 0 0,1 0 0 0 0,-1 0 0 0 0,0 0 0 0 0,0 8 0 0 0,-2-3 0 0 0,0 0 0 0 0,-1 0 0 0 0,0 0 0 0 0,-1-1 0 0 0,0 1 0 0 0,-11 19 0 0 0,-15 23-200 0 0,-39 54-1 0 0,51-82-782 0 0,17-23 335 0 0,1-2-572 0 0,0 0-253 0 0,0 0-51 0 0,0 0-11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0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13823 0 0,'0'0'315'0'0,"0"0"45"0"0,0 0 21 0 0,0 0-49 0 0,-7 0-208 0 0,-4 2-124 0 0,1 1 0 0 0,-1 1 0 0 0,1-1 0 0 0,0 2 0 0 0,0-1 0 0 0,-17 12 0 0 0,-5 2 0 0 0,14-9 0 0 0,-30 14 0 0 0,-50 35 0 0 0,95-56 100 0 0,-1 0 0 0 0,1 1 0 0 0,0-1 0 0 0,0 1 0 0 0,0 0 0 0 0,0 0 0 0 0,0 0 0 0 0,1 1 0 0 0,-4 5 0 0 0,5-7-51 0 0,0 0 0 0 0,0 0 0 0 0,1 0-1 0 0,-1 0 1 0 0,1 0 0 0 0,0 0 0 0 0,0 1-1 0 0,-1-1 1 0 0,1 0 0 0 0,1 0 0 0 0,-1 0-1 0 0,0 0 1 0 0,0 0 0 0 0,1 0 0 0 0,-1 0-1 0 0,1 0 1 0 0,0 0 0 0 0,0 0 0 0 0,-1 0-1 0 0,3 3 1 0 0,5 7-46 0 0,1 0-1 0 0,0-1 1 0 0,0 0-1 0 0,1 0 1 0 0,1-1-1 0 0,15 12 1 0 0,-4-3-5 0 0,42 36 2 0 0,23 20 0 0 0,-70-59 0 0 0,-2 1 0 0 0,0 1 0 0 0,13 19 0 0 0,-26-35 0 0 0,-1 0 0 0 0,1 0 0 0 0,-1 0 0 0 0,0 1 0 0 0,0-1 0 0 0,0 0 0 0 0,0 1 0 0 0,0-1 0 0 0,-1 1 0 0 0,1-1 0 0 0,-1 1 0 0 0,0-1 0 0 0,1 1 0 0 0,-1-1 0 0 0,0 1 0 0 0,-1 4 0 0 0,0-5 0 0 0,0 1 0 0 0,0 0 0 0 0,0 0 0 0 0,0-1 0 0 0,-1 1 0 0 0,1-1 0 0 0,-1 1 0 0 0,0-1 0 0 0,0 0 0 0 0,0 1 0 0 0,0-1 0 0 0,0 0 0 0 0,0 0 0 0 0,-4 2 0 0 0,-22 15 0 0 0,-1-1 0 0 0,-1-1 0 0 0,0-1 0 0 0,-49 16 0 0 0,29-13 0 0 0,-80 19 0 0 0,120-36-1591 0 0,-1-1-1 0 0,-14 1 1 0 0,9-3-3819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0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24 321 8287 0 0,'-1'-8'95'0'0,"0"5"2"0"0,1-1 1 0 0,0 1 0 0 0,0 0 0 0 0,0-1 0 0 0,0 1 0 0 0,1-1-1 0 0,-1 1 1 0 0,2-5 0 0 0,-2 7 267 0 0,0 1 122 0 0,0 0 22 0 0,-4 24 941 0 0,0-4-852 0 0,-10 238 402 0 0,12-205 48 0 0,3-28-663 0 0,0-1 0 0 0,2 0-1 0 0,11 47 1 0 0,-7-53 567 0 0,-7-16-731 0 0,2-3 166 0 0,7-5-186 0 0,0-1 0 0 0,-1 1 0 0 0,0-1 0 0 0,0-1 1 0 0,-1 1-1 0 0,0-1 0 0 0,8-11 0 0 0,10-10-205 0 0,-5 4 47 0 0,-1-1-1 0 0,-1-1 1 0 0,19-38 0 0 0,-17 30-1042 0 0,34-47 1 0 0,-54 82 995 0 0,0 0 1 0 0,0-1-1 0 0,0 1 1 0 0,0 0-1 0 0,0 0 1 0 0,1 0-1 0 0,-1-1 1 0 0,0 1-1 0 0,0 0 1 0 0,0 0-1 0 0,0 0 1 0 0,1 0-1 0 0,-1-1 1 0 0,0 1-1 0 0,0 0 1 0 0,0 0-1 0 0,1 0 1 0 0,-1 0 0 0 0,0 0-1 0 0,0 0 1 0 0,1 0-1 0 0,-1 0 1 0 0,0 0-1 0 0,0-1 1 0 0,1 1-1 0 0,-1 0 1 0 0,0 0-1 0 0,0 0 1 0 0,1 0-1 0 0,-1 1 1 0 0,0-1-1 0 0,0 0 1 0 0,1 0-1 0 0,-1 0 1 0 0,0 0-1 0 0,0 0 1 0 0,1 0 0 0 0,-1 0-1 0 0,0 0 1 0 0,0 0-1 0 0,0 1 1 0 0,1-1-1 0 0,-1 0 1 0 0,0 0-1 0 0,0 0 1 0 0,0 0-1 0 0,0 1 1 0 0,1-1-1 0 0,-1 0 1 0 0,0 0-1 0 0,0 0 1 0 0,0 1-1 0 0,0-1 1 0 0,0 0-1 0 0,0 0 1 0 0,0 1 0 0 0,0-1-1 0 0,1 0 1 0 0,-1 0-1 0 0,0 1 1 0 0,0-1-1 0 0,0 0 1 0 0,0 0-1 0 0,0 1 1 0 0,0-1-1 0 0,0 0 1 0 0,0 1 2 0 0,3 8 0 0 0,0 1 0 0 0,0 0 0 0 0,-1 1 0 0 0,0-1 0 0 0,-1 0 0 0 0,1 18 0 0 0,-2-12 0 0 0,6 28 0 0 0,-2-21 0 0 0,-4-19 0 0 0,0 0 0 0 0,1 0 0 0 0,0 0 0 0 0,0 1 0 0 0,0-1 0 0 0,0 0 0 0 0,1 0 0 0 0,0 0 0 0 0,2 4 0 0 0,0-1 3 0 0,1 0 0 0 0,0-1 0 0 0,1 1 0 0 0,0-1 0 0 0,0 0 1 0 0,0-1-1 0 0,0 1 0 0 0,1-1 0 0 0,0 0 0 0 0,0-1 0 0 0,0 0 0 0 0,1 0 0 0 0,0 0 0 0 0,-1-1 0 0 0,1 0 0 0 0,0-1 0 0 0,0 0 0 0 0,1 0 0 0 0,-1-1 0 0 0,12 1 0 0 0,-4-1 364 0 0,0 0 0 0 0,0-2 0 0 0,0 0 0 0 0,17-3 0 0 0,-29 3-363 0 0,0 0 0 0 0,0 0 0 0 0,0 0 1 0 0,0-1-1 0 0,0 1 0 0 0,0-1 0 0 0,-1 0 1 0 0,1 0-1 0 0,-1 0 0 0 0,1-1 0 0 0,-1 1 1 0 0,0-1-1 0 0,0 0 0 0 0,0 0 0 0 0,0 0 1 0 0,-1 0-1 0 0,1 0 0 0 0,-1-1 0 0 0,0 1 1 0 0,0-1-1 0 0,3-5 0 0 0,2-13-4 0 0,-1 0 0 0 0,7-40 0 0 0,-4 14 0 0 0,2-8 0 0 0,-2 10 0 0 0,16-47 0 0 0,-15 61 0 0 0,2-7 0 0 0,34-71 0 0 0,13-17-5610 0 0,-38 97 3564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0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113 227 15663 0 0,'0'0'356'0'0,"0"0"50"0"0,0 0 20 0 0,0 0-42 0 0,2 0-250 0 0,5 2-130 0 0,0-1 1 0 0,-1 0-1 0 0,11 0 1 0 0,12 2-9 0 0,-19-2 4 0 0,1 0 0 0 0,-1-1 0 0 0,1-1 0 0 0,-1 0 0 0 0,1 0 0 0 0,-1-1 0 0 0,11-3 0 0 0,-4 1 0 0 0,-6 1 0 0 0,0 0 0 0 0,-1-1 0 0 0,0 0 0 0 0,0-1 0 0 0,0 0 0 0 0,-1 0 0 0 0,1-1 0 0 0,-1-1 0 0 0,0 1 0 0 0,-1-1 0 0 0,0-1 0 0 0,0 0 0 0 0,-1 0 0 0 0,1 0 0 0 0,6-13 0 0 0,-11 18 0 0 0,0-1 0 0 0,0 0 0 0 0,0-1 0 0 0,0 1 0 0 0,-1 0 0 0 0,0-1 0 0 0,0 1 0 0 0,0-1 0 0 0,0 0 0 0 0,-1 0 0 0 0,2-7 0 0 0,-3 11 0 0 0,0-1 0 0 0,1 0 0 0 0,-1 1 0 0 0,0-1 0 0 0,0 1 0 0 0,0-1 0 0 0,-1 1 0 0 0,1-1 0 0 0,0 1 0 0 0,-1-1 0 0 0,1 0 0 0 0,0 1 0 0 0,-1 0 0 0 0,0-1 0 0 0,1 1 0 0 0,-1-1 0 0 0,0 1 0 0 0,-1-2 0 0 0,0 0 0 0 0,0 1-34 0 0,0 0 0 0 0,1 0-1 0 0,-1 1 1 0 0,0-1 0 0 0,0 1-1 0 0,0-1 1 0 0,0 1 0 0 0,0 0-1 0 0,0 0 1 0 0,0 0 0 0 0,0 0-1 0 0,-1 0 1 0 0,1 0 0 0 0,0 0-1 0 0,-1 1 1 0 0,1 0 0 0 0,-1-1-1 0 0,1 1 1 0 0,0 0 0 0 0,-1 0-1 0 0,1 0 1 0 0,-1 0 0 0 0,-2 1-1 0 0,-4 0-145 0 0,1 1 0 0 0,0 0 0 0 0,0 0 0 0 0,0 1 0 0 0,-11 5 0 0 0,-12 7-126 0 0,1 2 0 0 0,1 1-1 0 0,0 1 1 0 0,2 2 0 0 0,0 1 0 0 0,-33 34-1 0 0,50-43 475 0 0,-1 0-1 0 0,2 0 1 0 0,0 1-1 0 0,-8 16 1 0 0,-23 62 821 0 0,36-82-967 0 0,0 1-1 0 0,1 0 1 0 0,0-1-1 0 0,1 1 1 0 0,0 0 0 0 0,1 0-1 0 0,0 17 1 0 0,1-24-19 0 0,1 1 0 0 0,-1-1 0 0 0,1 1 0 0 0,0-1 0 0 0,0 0-1 0 0,0 1 1 0 0,0-1 0 0 0,1 0 0 0 0,0 0 0 0 0,0 0 0 0 0,0 0 0 0 0,0 0 0 0 0,1 0 0 0 0,-1 0 0 0 0,1-1 0 0 0,0 1 0 0 0,0-1 0 0 0,0 0-1 0 0,1 0 1 0 0,-1 0 0 0 0,6 3 0 0 0,-2-2 168 0 0,1-1 1 0 0,-1 0-1 0 0,1 0 0 0 0,0 0 0 0 0,0-1 0 0 0,0 0 0 0 0,0-1 0 0 0,0 0 1 0 0,15 1-1 0 0,-10-2-320 0 0,-1-1 0 0 0,1 0 0 0 0,-1-1 1 0 0,0 0-1 0 0,23-7 0 0 0,-6-1-5638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0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29 653 13823 0 0,'0'0'315'0'0,"-1"2"45"0"0,-26 32 548 0 0,27-33-543 0 0,0-1 122 0 0,0 0 22 0 0,5-15 83 0 0,43-90 171 0 0,-2 2 954 0 0,-22 43-696 0 0,2 2-1 0 0,34-56 1 0 0,-48 94-960 0 0,0 1 1 0 0,2 1 0 0 0,0 1 0 0 0,1 0 0 0 0,0 0 0 0 0,2 2 0 0 0,0 0-1 0 0,0 1 1 0 0,26-16 0 0 0,-27 22-84 0 0,0 0 0 0 0,0 1 1 0 0,1 1-1 0 0,0 1 0 0 0,-1 1 0 0 0,2 0 0 0 0,21-2 0 0 0,30 2-3824 0 0,-50 4-3317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0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15663 0 0,'-41'16'1242'0'0,"33"-13"-1151"0"0,-1 0 1 0 0,1 0-1 0 0,1 0 1 0 0,-1 1-1 0 0,-13 10 1 0 0,20-14-46 0 0,1 0 0 0 0,0 0 1 0 0,0 0-1 0 0,0 0 0 0 0,-1 0 0 0 0,1 0 0 0 0,0 0 1 0 0,0 0-1 0 0,0 0 0 0 0,0 1 0 0 0,-1-1 0 0 0,1 0 1 0 0,0 0-1 0 0,0 0 0 0 0,0 0 0 0 0,0 0 1 0 0,0 1-1 0 0,0-1 0 0 0,-1 0 0 0 0,1 0 0 0 0,0 0 1 0 0,0 1-1 0 0,0-1 0 0 0,0 0 0 0 0,0 0 0 0 0,0 0 1 0 0,0 1-1 0 0,0-1 0 0 0,0 0 0 0 0,0 0 1 0 0,0 0-1 0 0,0 1 0 0 0,0-1 0 0 0,0 0 0 0 0,0 0 1 0 0,0 0-1 0 0,0 1 0 0 0,0-1 0 0 0,0 0 1 0 0,10 3 244 0 0,16-6-462 0 0,-13-1-21 0 0,0 0-1 0 0,0-1 1 0 0,0-1-1 0 0,19-11 1 0 0,-15 8-1355 0 0,-4 2-4592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0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98 19351 0 0,'-9'0'940'0'0,"8"0"-902"0"0,0 0 1 0 0,1 0-1 0 0,-1 0 0 0 0,0 0 0 0 0,0 0 1 0 0,1-1-1 0 0,-1 1 0 0 0,0 0 0 0 0,1 0 1 0 0,-1 0-1 0 0,0-1 0 0 0,1 1 0 0 0,-1 0 0 0 0,0-1 1 0 0,1 1-1 0 0,-1-1 0 0 0,0 1 0 0 0,1 0 1 0 0,-1-1-1 0 0,1 1 0 0 0,-1-1 0 0 0,1 0 1 0 0,-1 1-1 0 0,1-1 0 0 0,0 1 0 0 0,-1-1 0 0 0,1 0 1 0 0,-1 1-1 0 0,1-2 0 0 0,0 1-36 0 0,0-1 0 0 0,0 1 0 0 0,0 0-1 0 0,0 0 1 0 0,1-1 0 0 0,-1 1 0 0 0,0 0 0 0 0,1 0 0 0 0,-1 0-1 0 0,1 0 1 0 0,0-1 0 0 0,-1 1 0 0 0,1 0 0 0 0,0 0 0 0 0,-1 0 0 0 0,1 0-1 0 0,1-1 1 0 0,6-4-319 0 0,-1 0 1 0 0,1 0-1 0 0,0 0 0 0 0,0 1 0 0 0,1 0 1 0 0,13-5-1 0 0,-8 3-259 0 0,12-5-447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3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64 6447 0 0,'2'0'142'0'0,"10"0"-44"0"0,-1-1 1 0 0,0 0 0 0 0,0-1-1 0 0,1-1 1 0 0,-1 1 0 0 0,0-2-1 0 0,-1 1 1 0 0,1-2 0 0 0,17-9-1 0 0,-18 9 404 0 0,0 1-1 0 0,15-5 1 0 0,2 0 3089 0 0,-25 8-3079 0 0,-2 1 0 0 0,0 0 0 0 0,0 0 0 0 0,0 0 0 0 0,0 0 0 0 0,-3 0 0 0 0,-5 2-373 0 0,0 0-1 0 0,1 1 0 0 0,-1 0 1 0 0,0 0-1 0 0,1 1 0 0 0,-14 9 1 0 0,-4 2 12 0 0,-2-1-151 0 0,-85 42 0 0 0,5-9 0 0 0,-42 18 0 0 0,120-55 0 0 0,0-1 0 0 0,0-2 0 0 0,-42 7 0 0 0,64-13 0 0 0,0-1 0 0 0,-1 0 0 0 0,1 0 0 0 0,0 0 0 0 0,-1 0 0 0 0,1-1 0 0 0,0-1 0 0 0,0 1 0 0 0,-1-1 0 0 0,1 0 0 0 0,0-1 0 0 0,1 0 0 0 0,-1 0 0 0 0,0 0 0 0 0,1-1 0 0 0,0 0 0 0 0,0 0 0 0 0,-8-7 0 0 0,11 8 0 0 0,-10-11 0 0 0,7 4 0 0 0,6 10 0 0 0,-1 0 0 0 0,1 0 0 0 0,0 0 0 0 0,0-1 0 0 0,0 1 0 0 0,0 0 0 0 0,0 0 0 0 0,-1 0 0 0 0,1-1 0 0 0,0 1 0 0 0,0 0 0 0 0,0 0 0 0 0,0-1 0 0 0,0 1 0 0 0,0 0 0 0 0,0 0 0 0 0,0-1 0 0 0,0 1 0 0 0,0 0 0 0 0,0 0 0 0 0,0-1 0 0 0,0 1 0 0 0,0 0 0 0 0,0 0 0 0 0,0-1 0 0 0,0 1 0 0 0,0 0 0 0 0,0 0 0 0 0,1-1 0 0 0,-1 1 0 0 0,1 0 0 0 0,-1 0 0 0 0,1 0 0 0 0,-1 0 0 0 0,1 0 0 0 0,-1 0 0 0 0,1 0 0 0 0,-1 1 0 0 0,1-1 0 0 0,-1 0 0 0 0,1 0 0 0 0,-1 0 0 0 0,1 1 0 0 0,-1-1 0 0 0,1 0 0 0 0,-1 0 0 0 0,1 1 0 0 0,-1-1 0 0 0,1 1 0 0 0,0 0 0 0 0,1 1 0 0 0,-1-1 0 0 0,0 1 0 0 0,1 0 0 0 0,-1-1 0 0 0,0 1 0 0 0,0 0 0 0 0,0 0 0 0 0,0 0 0 0 0,-1-1 0 0 0,1 1 0 0 0,0 0 0 0 0,-1 0 0 0 0,0 0 0 0 0,1 0 0 0 0,-1 1 0 0 0,0-1 0 0 0,0 0 0 0 0,0 0 0 0 0,0 0 0 0 0,0 0 0 0 0,-1 0 0 0 0,1 0 0 0 0,-1 3 0 0 0,-1-1 0 0 0,1 0 0 0 0,-1 0 0 0 0,1 0 0 0 0,-1 0 0 0 0,0-1 0 0 0,0 1 0 0 0,-1 0 0 0 0,1-1 0 0 0,-1 0 0 0 0,0 0 0 0 0,-4 4 0 0 0,-3 2 0 0 0,2-2 0 0 0,-1 1 0 0 0,0-1 0 0 0,0-1 0 0 0,0 0 0 0 0,-20 9 0 0 0,-13 0 0 0 0,27-10 0 0 0,1 0 0 0 0,-1 1 0 0 0,1 0 0 0 0,-13 9 0 0 0,13-4 0 0 0,11-7 0 0 0,2 0 0 0 0,-1 0 0 0 0,0-1 0 0 0,0 1 0 0 0,0 0 0 0 0,1-1 0 0 0,0 1 0 0 0,-1 0 0 0 0,0 8 0 0 0,3 2 0 0 0,0-9 0 0 0,0-1 0 0 0,1 0 0 0 0,0 0 0 0 0,0 0 0 0 0,0 0 0 0 0,3 4 0 0 0,7 4 0 0 0,-8-10 29 0 0,0 0-1 0 0,1-1 0 0 0,-1 1 0 0 0,0-1 1 0 0,1 0-1 0 0,0 0 0 0 0,-1-1 0 0 0,1 1 1 0 0,-1-1-1 0 0,1 0 0 0 0,9-1 1 0 0,-4-1 89 0 0,0 1 0 0 0,1-1 0 0 0,-1-1 1 0 0,14-5-1 0 0,21-13 447 0 0,81-50-1 0 0,-32 16-576 0 0,-83 49 12 0 0,0 1 0 0 0,0 0 0 0 0,1 0 0 0 0,0 1 0 0 0,0 1 0 0 0,0 0 0 0 0,21-2 0 0 0,-26 4 0 0 0,0 1 0 0 0,0 0 0 0 0,1 1 0 0 0,-1 0 0 0 0,0 0 0 0 0,0 0 0 0 0,0 1 0 0 0,1 0 0 0 0,-2 0 0 0 0,1 1 0 0 0,0 0 0 0 0,-1 0 0 0 0,1 0 0 0 0,8 7 0 0 0,3 5 0 0 0,0 1 0 0 0,0 1 0 0 0,-2 1 0 0 0,17 23 0 0 0,-14-18 0 0 0,83 87 0 0 0,-94-99 0 0 0,-8-9 0 0 0,0 1 0 0 0,0-1 0 0 0,0 1 0 0 0,0-1 0 0 0,0 1 0 0 0,0-1 0 0 0,-1 1 0 0 0,0-1 0 0 0,1 1 0 0 0,-1-1 0 0 0,0 0 0 0 0,0 1 0 0 0,0-1 0 0 0,0 0 0 0 0,-1 0 0 0 0,1 1 0 0 0,-1-1 0 0 0,-2 3 0 0 0,-4 5 0 0 0,-1-1 0 0 0,-12 11 0 0 0,21-20 0 0 0,-31 24 54 0 0,0-2 0 0 0,-59 32 0 0 0,61-38 227 0 0,-159 76 890 0 0,69-46-2436 0 0,99-40 1208 0 0,-1-1 0 0 0,0 0-1 0 0,-41 2 1 0 0,57-6 204 0 0,1-1 0 0 0,-1 0 0 0 0,0 0 0 0 0,0 0 0 0 0,0-1 0 0 0,0 0-1 0 0,1 0 1 0 0,-1 0 0 0 0,0 0 0 0 0,1-1 0 0 0,-6-2 0 0 0,9 2-138 0 0,0 1 0 0 0,1 0 0 0 0,-1 0 1 0 0,1-1-1 0 0,0 1 0 0 0,-1 0 0 0 0,1-1 0 0 0,0 1 1 0 0,0 0-1 0 0,0-1 0 0 0,0 1 0 0 0,0-1 0 0 0,0 1 0 0 0,0 0 1 0 0,0-1-1 0 0,0 1 0 0 0,1-2 0 0 0,1-1-69 0 0,0 0 0 0 0,-1 0 0 0 0,1 1-1 0 0,1-1 1 0 0,-1 1 0 0 0,0-1 0 0 0,1 1 0 0 0,5-5-1 0 0,27-22-781 0 0,-19 20-131 0 0,1 0 0 0 0,-1 1 0 0 0,2 1 0 0 0,19-7 0 0 0,-10 6-562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3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52 15663 0 0,'1'-1'356'0'0,"18"-36"1064"0"0,-12 26-1040 0 0,-6 9 107 0 0,-1 2 22 0 0,0 0 3 0 0,0 0 0 0 0,0 0 0 0 0,0 0 0 0 0,1 3-464 0 0,-1 0 0 0 0,0-1 0 0 0,0 1 0 0 0,0 0 0 0 0,0 0 0 0 0,-1-1 0 0 0,1 1-1 0 0,-1 0 1 0 0,0 0 0 0 0,1-1 0 0 0,-3 5 0 0 0,2-5-15 0 0,-100 283-33 0 0,54-170 0 0 0,20-52 0 0 0,4-7 0 0 0,-69 174 0 0 0,74-180-32 0 0,0-3-366 0 0,-13 53-1 0 0,27-85-620 0 0,-1-1 1 0 0,-6 17-1 0 0,3-10-5464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3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13823 0 0,'0'2'315'0'0,"-4"8"-26"0"0,2-4-161 0 0,0-1 0 0 0,0 0 0 0 0,0 0 0 0 0,0 0 0 0 0,-1 0 0 0 0,-6 8 0 0 0,3-6-30 0 0,0-1 0 0 0,0 0 0 0 0,-1 0 0 0 0,-7 4-1 0 0,7-5 899 0 0,-1 0 0 0 0,0-1-1 0 0,-13 5 1 0 0,19-8-452 0 0,2-1-28 0 0,0 0-72 0 0,4-13-6178 0 0,1 1-952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17503 0 0,'0'0'399'0'0,"0"0"60"0"0,0 0 21 0 0,0 0-59 0 0,-2 0-276 0 0,-16 7-144 0 0,1 0 0 0 0,-1 1 0 0 0,2 1 0 0 0,-1 0 0 0 0,1 1 0 0 0,1 1-1 0 0,0 0 1 0 0,0 1 0 0 0,1 1 0 0 0,1 0 0 0 0,0 1 0 0 0,1 0 0 0 0,0 1 0 0 0,1 1 0 0 0,1 0-1 0 0,1 0 1 0 0,-9 19 0 0 0,14-26 104 0 0,0 1-154 0 0,0 0 0 0 0,0 1 0 0 0,1-1 0 0 0,-3 13 1 0 0,6-21 104 0 0,-1 1 0 0 0,1-1 1 0 0,0 0-1 0 0,0 0 1 0 0,0 0-1 0 0,0 0 0 0 0,0 0 1 0 0,0 1-1 0 0,0-1 1 0 0,1 0-1 0 0,-1 0 1 0 0,1 0-1 0 0,0 0 0 0 0,0 0 1 0 0,0 0-1 0 0,0 0 1 0 0,0 0-1 0 0,0-1 0 0 0,0 1 1 0 0,0 0-1 0 0,1 0 1 0 0,-1-1-1 0 0,1 1 1 0 0,-1-1-1 0 0,1 1 0 0 0,0-1 1 0 0,3 2-1 0 0,-3-2-16 0 0,1 0 0 0 0,0 0-1 0 0,0 0 1 0 0,0-1 0 0 0,0 0-1 0 0,-1 1 1 0 0,1-1 0 0 0,0 0-1 0 0,0 0 1 0 0,0-1 0 0 0,0 1 0 0 0,0 0-1 0 0,0-1 1 0 0,-1 0 0 0 0,6-2-1 0 0,5-1 100 0 0,-2-1-1 0 0,14-7 1 0 0,0-2 62 0 0,0-2-1 0 0,-1 0 1 0 0,0-1-1 0 0,-1-1 1 0 0,-1-1 0 0 0,-1-1-1 0 0,34-42 1 0 0,-52 59-201 0 0,-3 2 0 0 0,1 0 0 0 0,0 0 0 0 0,0 0 0 0 0,-1 0 0 0 0,1 0 0 0 0,-1 0 0 0 0,1 0 0 0 0,-1 0 0 0 0,1 0 0 0 0,-1 0 0 0 0,1 0 0 0 0,-1-1 0 0 0,0 1 0 0 0,0 0 0 0 0,1 0 0 0 0,-1 0 0 0 0,0 0 0 0 0,0-1 0 0 0,0 1 0 0 0,-1-1 0 0 0,1 1-58 0 0,1 0 1 0 0,-1 0-1 0 0,0 0 0 0 0,0 0 0 0 0,0 0 0 0 0,0 0 1 0 0,0 0-1 0 0,-1 0 0 0 0,1 1 0 0 0,0-1 1 0 0,0 0-1 0 0,-1 0 0 0 0,1 0 0 0 0,0 0 1 0 0,-1 0-1 0 0,1 1 0 0 0,-1-1 0 0 0,1 0 0 0 0,-1 0 1 0 0,1 1-1 0 0,-1-1 0 0 0,-1-1 0 0 0,-1-1-395 0 0,-14-18-2357 0 0,13 16 1942 0 0,-1 0-1 0 0,1 0 0 0 0,1 0 0 0 0,-6-8 0 0 0,7 4-3227 0 0,2 9 3072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3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13823 0 0,'0'0'630'0'0,"0"0"-13"0"0,2 1-320 0 0,15-1-29 0 0,-1 0 0 0 0,0-1 0 0 0,0-1-1 0 0,0 0 1 0 0,0-1 0 0 0,17-5 0 0 0,-8 2-135 0 0,75-19 317 0 0,-26 7 349 0 0,86-11 0 0 0,68 0-1675 0 0,-197 24-1810 0 0,35-10-1 0 0,-61 14 1152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3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15663 0 0,'0'0'356'0'0,"0"0"50"0"0,0 0 20 0 0,0 0-42 0 0,2 0-250 0 0,18-1 122 0 0,0 0 0 0 0,-1-2 0 0 0,1 0 1 0 0,24-8-1 0 0,78-31 1062 0 0,-71 23-935 0 0,48-17 381 0 0,201-63-408 0 0,-208 81-878 0 0,-74 16-1174 0 0,0 0 0 0 0,35 3 0 0 0,-28 3-350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3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7 11975 0 0,'0'0'267'0'0,"0"0"42"0"0,0 0 17 0 0,1-1-28 0 0,5-4-58 0 0,-5 4 491 0 0,1 16 1252 0 0,-2-2-1721 0 0,-1-1 0 0 0,0 0 1 0 0,0 0-1 0 0,-6 22 1 0 0,-19 47-406 0 0,19-63 271 0 0,-11 29 443 0 0,-2-1-1 0 0,-47 80 1 0 0,-68 76-266 0 0,130-195-325 0 0,-56 81 20 0 0,-30 43 0 0 0,63-91-829 0 0,27-38-124 0 0,3-4-58 0 0,6-5-12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284 239 13823 0 0,'0'0'315'0'0,"0"0"45"0"0,0 0 21 0 0,0 0-49 0 0,0-2-220 0 0,-1 1-111 0 0,1 0-1 0 0,0 0 1 0 0,0 0 0 0 0,0 1-1 0 0,0-1 1 0 0,0 0 0 0 0,0 0-1 0 0,0 0 1 0 0,0 0-1 0 0,0 0 1 0 0,1 1 0 0 0,-1-1-1 0 0,0 0 1 0 0,1 0 0 0 0,-1 0-1 0 0,0 0 1 0 0,1 1-1 0 0,-1-1 1 0 0,1 0 0 0 0,-1 1-1 0 0,2-2 1 0 0,0-1-3 0 0,7-11 169 0 0,1 1 0 0 0,1 0-1 0 0,0 0 1 0 0,0 1 0 0 0,21-16-1 0 0,-3 5 346 0 0,45-27 0 0 0,-61 43-407 0 0,1-1-1 0 0,-1 2 0 0 0,1 0 0 0 0,0 0 1 0 0,24-5-1 0 0,-32 10-14 0 0,0-1 0 0 0,1 1 0 0 0,-1 1 0 0 0,1-1-1 0 0,-1 1 1 0 0,1 1 0 0 0,-1-1 0 0 0,1 1 0 0 0,-1 0 0 0 0,1 0 0 0 0,-1 1 0 0 0,0 0 0 0 0,0 0-1 0 0,0 0 1 0 0,9 6 0 0 0,-12-6-90 0 0,1 1 0 0 0,-1-1 0 0 0,0 1 0 0 0,-1 0 0 0 0,1 0 0 0 0,0 1 0 0 0,-1-1 0 0 0,0 0 0 0 0,1 1 0 0 0,-1 0 0 0 0,-1-1 0 0 0,1 1 0 0 0,0 0 0 0 0,-1 0 0 0 0,0 0 0 0 0,0 0 0 0 0,0 0 0 0 0,-1 0 0 0 0,1 0 0 0 0,-1 0 0 0 0,0 4 0 0 0,0 10 0 0 0,-1 0 0 0 0,-1 0 0 0 0,-5 25 0 0 0,2-24-76 0 0,0 0-1 0 0,-1 0 0 0 0,-1-1 1 0 0,-1 0-1 0 0,-1 0 1 0 0,0 0-1 0 0,-2-1 0 0 0,0-1 1 0 0,0 0-1 0 0,-2 0 0 0 0,0-2 1 0 0,-29 28-1 0 0,-3-6-172 0 0,0-2 0 0 0,-3-2 0 0 0,-60 31 0 0 0,-10-4 249 0 0,74-39 0 0 0,1 1 0 0 0,-54 38 0 0 0,75-41 0 0 0,18-13 0 0 0,7-3 0 0 0,3-3 0 0 0,25-5 420 0 0,0-1-1 0 0,59-23 1 0 0,-16 4 217 0 0,-21 10-22 0 0,1 3 1 0 0,0 2-1 0 0,80-7 0 0 0,-109 17-997 0 0,-1 0 0 0 0,0 2 0 0 0,0 0 0 0 0,0 2 0 0 0,0 1 0 0 0,0 0 0 0 0,-1 2 0 0 0,0 1 0 0 0,0 1 0 0 0,32 15 0 0 0,-42-16-6101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6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3 15663 0 0,'3'0'356'0'0,"11"-1"50"0"0,-10 1 20 0 0,-4 0-42 0 0,-12-2 200 0 0,2 3-448 0 0,-1 0-1 0 0,1 1 1 0 0,-1 0-1 0 0,1 0 1 0 0,0 1-1 0 0,0 1 1 0 0,-18 7-1 0 0,10-1-461 0 0,0 0-1 0 0,1 1 0 0 0,-18 14 1 0 0,-5 7 273 0 0,1 3 0 0 0,-50 58 0 0 0,65-65 52 0 0,3 1-1 0 0,0 1 1 0 0,2 1 0 0 0,-22 46-1 0 0,38-70 113 0 0,0 1 0 0 0,0-1-1 0 0,1 0 1 0 0,0 1 0 0 0,0 0-1 0 0,1-1 1 0 0,-1 1 0 0 0,1 11-1 0 0,2-16-65 0 0,-1 1 1 0 0,0-1-1 0 0,1 0 0 0 0,-1 1 1 0 0,1-1-1 0 0,0 0 0 0 0,0 1 0 0 0,1-1 1 0 0,-1 0-1 0 0,1 0 0 0 0,-1 0 0 0 0,1 0 1 0 0,0 0-1 0 0,0-1 0 0 0,0 1 1 0 0,1 0-1 0 0,-1-1 0 0 0,1 0 0 0 0,-1 1 1 0 0,1-1-1 0 0,4 2 0 0 0,2 1-45 0 0,0 0 0 0 0,0-1 0 0 0,1 0 0 0 0,-1-1 0 0 0,1 0 0 0 0,0-1 0 0 0,0 0 0 0 0,17 2 0 0 0,86-3 0 0 0,-80-2 0 0 0,39 0 512 0 0,0-3 0 0 0,-1-4 0 0 0,101-22 0 0 0,-167 28-513 0 0,0 1 1 0 0,1-1-1 0 0,-1 0 0 0 0,0 0 0 0 0,-1-1 1 0 0,1 1-1 0 0,0-1 0 0 0,-1 0 0 0 0,1 0 1 0 0,-1-1-1 0 0,0 1 0 0 0,4-5 0 0 0,-6 4 92 0 0,1 1 0 0 0,-1-1-1 0 0,1 1 1 0 0,-1-1-1 0 0,0 0 1 0 0,-1 0 0 0 0,1 0-1 0 0,-1 0 1 0 0,0 0-1 0 0,0 0 1 0 0,0-1 0 0 0,0 1-1 0 0,-1 0 1 0 0,1 0 0 0 0,-2-8-1 0 0,-2-13 50 0 0,-1 1-1 0 0,-1 0 1 0 0,-17-46 0 0 0,16 50-91 0 0,-3-11-699 0 0,2-1-1 0 0,1 0 1 0 0,1 0 0 0 0,0-37-1 0 0,5 63-98 0 0,0-1 0 0 0,1 1-1 0 0,1-10 1 0 0,0 5-786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 8287 0 0,'-23'2'180'0'0,"1"2"0"0"0,-23 5 0 0 0,15 0 75 0 0,1 1 1 0 0,-39 19-1 0 0,-128 87 2823 0 0,178-104-2255 0 0,1 0 0 0 0,-21 19-1 0 0,34-27-664 0 0,0 0 0 0 0,0 0 0 0 0,0 1 0 0 0,1-1 0 0 0,-1 1 0 0 0,1 0 0 0 0,0 0 0 0 0,1 0 0 0 0,-1 0 0 0 0,1 0 0 0 0,0 1 0 0 0,0-1 0 0 0,-1 11 0 0 0,2-14-120 0 0,1 1-1 0 0,0-1 1 0 0,0 1-1 0 0,0-1 1 0 0,0 0-1 0 0,1 1 0 0 0,-1-1 1 0 0,1 0-1 0 0,-1 1 1 0 0,1-1-1 0 0,0 0 1 0 0,0 1-1 0 0,0-1 1 0 0,0 0-1 0 0,0 0 1 0 0,3 4-1 0 0,-1-3 103 0 0,0-1 1 0 0,-1 1-1 0 0,1 0 0 0 0,0-1 1 0 0,1 0-1 0 0,-1 0 0 0 0,0 0 1 0 0,1 0-1 0 0,6 2 0 0 0,-1-1 90 0 0,0 0-1 0 0,0-1 0 0 0,0-1 1 0 0,0 1-1 0 0,0-1 0 0 0,0-1 1 0 0,0 0-1 0 0,13-1 0 0 0,-2-2-226 0 0,0-1 0 0 0,-1-1 0 0 0,1-1 0 0 0,-1 0 0 0 0,21-11 0 0 0,-25 9-4 0 0,0 1 1 0 0,-1-2 0 0 0,-1 0 0 0 0,1 0 0 0 0,-2-1-1 0 0,22-22 1 0 0,-31 29-45 0 0,0 0-1 0 0,-1 0 0 0 0,0 0 1 0 0,1 0-1 0 0,-1 0 0 0 0,-1-1 1 0 0,1 1-1 0 0,0-1 1 0 0,-1 1-1 0 0,0-1 0 0 0,1 0 1 0 0,-2 0-1 0 0,1 1 1 0 0,1-8-1 0 0,-3 7-35 0 0,1 1 0 0 0,0-1 1 0 0,-1 0-1 0 0,0 1 0 0 0,0 0 1 0 0,0-1-1 0 0,0 1 0 0 0,-1-1 0 0 0,1 1 1 0 0,-1 0-1 0 0,0 0 0 0 0,0 0 0 0 0,0 0 1 0 0,0 0-1 0 0,-5-5 0 0 0,-2-1 28 0 0,-1-1 0 0 0,0 1-1 0 0,-16-10 1 0 0,21 15-142 0 0,-1 1 0 0 0,0 0 0 0 0,0 0 0 0 0,0 0 0 0 0,-1 1 0 0 0,1 0 0 0 0,-1 0 0 0 0,-11-1 0 0 0,-20-3-1341 0 0,28 3 1024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828 828 13823 0 0,'0'0'315'0'0,"0"0"45"0"0,0 0 21 0 0,0 0-49 0 0,0 0-149 0 0,0 0 194 0 0,0 0 110 0 0,2-1 22 0 0,6-3 29 0 0,-1-1 0 0 0,1 1 0 0 0,-1-2 0 0 0,11-9 0 0 0,2-1 228 0 0,3-4-363 0 0,0-1 1 0 0,28-35-1 0 0,-16 17-389 0 0,3-3 498 0 0,-1-1 1 0 0,50-81-1 0 0,-68 93-490 0 0,-2-2 0 0 0,0-1 1 0 0,-3 0-1 0 0,0-1 0 0 0,9-40 1 0 0,-20 61-368 0 0,0-1 0 0 0,0 0 0 0 0,-2 0 0 0 0,1-25 0 0 0,-2 36 239 0 0,-1 0 0 0 0,1 0 0 0 0,-1 0 0 0 0,1-1 0 0 0,-1 1 0 0 0,0 0 1 0 0,0 0-1 0 0,-1 0 0 0 0,0 0 0 0 0,1 1 0 0 0,-1-1 0 0 0,0 0 0 0 0,-1 1 0 0 0,1-1 0 0 0,0 1 1 0 0,-1 0-1 0 0,0 0 0 0 0,0 0 0 0 0,0 0 0 0 0,0 0 0 0 0,-5-3 0 0 0,4 5 51 0 0,1 0-1 0 0,-1-1 1 0 0,1 1-1 0 0,-1 0 1 0 0,0 1-1 0 0,1-1 1 0 0,-1 0-1 0 0,0 1 0 0 0,0 0 1 0 0,1 0-1 0 0,-1 0 1 0 0,0 1-1 0 0,0-1 1 0 0,1 1-1 0 0,-1 0 1 0 0,-5 2-1 0 0,-2 1-116 0 0,-1 0 0 0 0,1 1 0 0 0,-18 11 0 0 0,4 1 172 0 0,1 0 0 0 0,0 2 0 0 0,1 1 0 0 0,2 1 0 0 0,0 1 0 0 0,-26 34 0 0 0,7 0 0 0 0,-56 104 0 0 0,-41 130 0 0 0,114-238 0 0 0,0 2 46 0 0,-30 111 0 0 0,9 61 264 0 0,41-208-193 0 0,0-1 0 0 0,-2 1 1 0 0,0-1-1 0 0,-1 0 1 0 0,-1-1-1 0 0,-1 1 1 0 0,0-1-1 0 0,-1-1 0 0 0,0 0 1 0 0,-1 0-1 0 0,-1-1 1 0 0,-21 22-1 0 0,-10 6-1133 0 0,-73 56 0 0 0,-56 25-1344 0 0,162-117 2160 0 0,2-1-52 0 0,0 0 1 0 0,-1 0-1 0 0,0-1 1 0 0,0 0 0 0 0,0-1-1 0 0,0 1 1 0 0,-16 3-1 0 0,24-7 145 0 0,0 0 0 0 0,0 0 0 0 0,0 0-1 0 0,0-1 1 0 0,0 1 0 0 0,0 0-1 0 0,0 0 1 0 0,0 0 0 0 0,0 0 0 0 0,0 0-1 0 0,0 0 1 0 0,0 0 0 0 0,0 0 0 0 0,0 0-1 0 0,0 0 1 0 0,0 0 0 0 0,0 0 0 0 0,0 0-1 0 0,0 0 1 0 0,0 0 0 0 0,0 0 0 0 0,0 0-1 0 0,0 0 1 0 0,0 0 0 0 0,0 0-1 0 0,0 0 1 0 0,0 0 0 0 0,-1 0 0 0 0,9-8-4043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17503 0 0,'0'0'399'0'0,"0"0"60"0"0,0 0 21 0 0,0 0-59 0 0,2 0-204 0 0,468-113 3807 0 0,-440 108-4021 0 0,3-2-559 0 0,1 2 0 0 0,1 1 0 0 0,-1 2 0 0 0,44 2 0 0 0,-54 3-467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26 13823 0 0,'8'-18'1500'0'0,"-6"12"-1349"0"0,-1 5 569 0 0,-1 1 249 0 0,0 0 45 0 0,0 2-129 0 0,-1 9-824 0 0,0 1 0 0 0,-1-1 0 0 0,0 0 0 0 0,0 0 0 0 0,-7 19 0 0 0,-28 55-112 0 0,14-34 73 0 0,-99 221 932 0 0,84-186-93 0 0,13-27-733 0 0,-36 57 1 0 0,-6-19-46 0 0,20-32-1042 0 0,46-63 451 0 0,1-2-140 0 0,0 0-572 0 0,-10-1-1362 0 0,8 0-2188 0 0,2 1 46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130 512 6447 0 0,'-7'11'351'0'0,"0"0"-1"0"0,-1-1 0 0 0,-1 0 0 0 0,1 0 0 0 0,-2-1 1 0 0,1 0-1 0 0,-1 0 0 0 0,-21 12 0 0 0,29-20 162 0 0,2-1 0 0 0,-20-1 2560 0 0,19 0-3033 0 0,0 0 0 0 0,0 0 0 0 0,0 0 0 0 0,1 0-1 0 0,-1 0 1 0 0,0 0 0 0 0,1 0 0 0 0,-1-1 0 0 0,1 1-1 0 0,-1 0 1 0 0,1-1 0 0 0,0 1 0 0 0,-1 0 0 0 0,1 0 0 0 0,0-1-1 0 0,0 1 1 0 0,0-3 0 0 0,0 1 135 0 0,1 0 0 0 0,0-1 1 0 0,-1 1-1 0 0,1 0 0 0 0,0-1 0 0 0,3-4 1 0 0,2-4 411 0 0,0 1 0 0 0,15-18 0 0 0,-20 28-583 0 0,126-154-3 0 0,-43 54 0 0 0,-59 72 0 0 0,1 0 0 0 0,2 2 0 0 0,32-26 0 0 0,-38 37 0 0 0,0 0 0 0 0,1 1 0 0 0,0 2 0 0 0,1 0 0 0 0,32-11 0 0 0,-47 20 0 0 0,1 1 0 0 0,0 1 0 0 0,-1 0 0 0 0,1 0 0 0 0,0 1 0 0 0,0 0 0 0 0,0 1 0 0 0,0 0 0 0 0,0 0 0 0 0,14 3 0 0 0,-16-1 0 0 0,0 0 0 0 0,0 0 0 0 0,0 1 0 0 0,0 0 0 0 0,-1 1 0 0 0,0 0 0 0 0,1 0 0 0 0,-1 0 0 0 0,0 1 0 0 0,-1 0 0 0 0,1 0 0 0 0,9 11 0 0 0,-6-4 0 0 0,-1 0 0 0 0,0 1 0 0 0,-1-1 0 0 0,0 2 0 0 0,-1-1 0 0 0,0 1 0 0 0,8 27 0 0 0,-9-20 0 0 0,0-1 0 0 0,-2 1 0 0 0,-1 0 0 0 0,0 1 0 0 0,-1 22 0 0 0,-2-34 147 0 0,0 1-1 0 0,-1-2 0 0 0,0 1 0 0 0,-1 0 1 0 0,0 0-1 0 0,-3 10 0 0 0,3-15-78 0 0,0-1 1 0 0,0 0-1 0 0,0 1 0 0 0,-1-1 1 0 0,1 0-1 0 0,-1 0 0 0 0,0 0 0 0 0,0-1 1 0 0,-1 1-1 0 0,1-1 0 0 0,-1 0 0 0 0,0 0 1 0 0,0 0-1 0 0,-6 4 0 0 0,-44 22-68 0 0,-76 30 0 0 0,81-39 13 0 0,-87 32-1410 0 0,69-28 1028 0 0,-29 6 130 0 0,93-29 239 0 0,-1 0 0 0 0,1-1 0 0 0,0 1 0 0 0,-1-1 0 0 0,1 0 0 0 0,-1 0 0 0 0,1-1 0 0 0,0 1 0 0 0,-1-1 0 0 0,-3-1 0 0 0,-1-2 0 0 0,8 2 0 0 0,0 1 0 0 0,-1 0 0 0 0,1 0 0 0 0,0 0 0 0 0,0-1 0 0 0,0 1 0 0 0,0 0 0 0 0,0 0 0 0 0,0 0 0 0 0,0-1 0 0 0,0 1 0 0 0,1 0 0 0 0,-1 0 0 0 0,0 0 0 0 0,1 0 0 0 0,-1-1 0 0 0,1 1 0 0 0,0-1 0 0 0,13-20 0 0 0,-5 11-262 0 0,0 0 0 0 0,0 1-1 0 0,1 1 1 0 0,1 0 0 0 0,0 0-1 0 0,0 1 1 0 0,0 0 0 0 0,1 1 0 0 0,0 0-1 0 0,15-5 1 0 0,-24 11-110 0 0,0-1 1 0 0,0 1 0 0 0,0 1-1 0 0,0-1 1 0 0,0 0-1 0 0,0 1 1 0 0,0-1-1 0 0,0 1 1 0 0,0 0-1 0 0,1 0 1 0 0,-1 0-1 0 0,0 1 1 0 0,0-1-1 0 0,5 2 1 0 0,5 5-3516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29 363 17503 0 0,'-16'-1'803'0'0,"12"1"-18"0"0,3 0-501 0 0,-5 0-177 0 0,5 0 274 0 0,1 0 110 0 0,0 0 18 0 0,0 0-66 0 0,7-20-278 0 0,-3 14-165 0 0,1 0 0 0 0,-1 0 0 0 0,1 0 0 0 0,0 1 0 0 0,7-6 0 0 0,3-4 0 0 0,23-21 0 0 0,69-50 0 0 0,-53 44 0 0 0,-27 21 0 0 0,59-34 0 0 0,-72 47 0 0 0,1 1 0 0 0,1 0 0 0 0,0 1 0 0 0,-1 1 0 0 0,2 0 0 0 0,16-2 0 0 0,-29 7 7 0 0,0-1 0 0 0,0 1 0 0 0,-1 0 0 0 0,1 0 0 0 0,0 0 0 0 0,-1 1 1 0 0,1-1-1 0 0,0 1 0 0 0,-1 0 0 0 0,1 0 0 0 0,0 0 0 0 0,3 3 0 0 0,-4-3 68 0 0,-1 0 0 0 0,0 1 0 0 0,0-1-1 0 0,0 1 1 0 0,0 0 0 0 0,0 0 0 0 0,0 0 0 0 0,0 0 0 0 0,0 0 0 0 0,-1 0 0 0 0,1 0 0 0 0,-1 1 0 0 0,0-1 0 0 0,1 0-1 0 0,-1 1 1 0 0,0-1 0 0 0,1 5 0 0 0,-1 1 19 0 0,1-1 0 0 0,-1 1 0 0 0,0-1 0 0 0,-1 1 0 0 0,0 0 0 0 0,-1 12 0 0 0,-12 44-185 0 0,4-26 132 0 0,-1-2-38 0 0,5-19-36 0 0,-4 26-1 0 0,9-43-5 0 0,1 1 1 0 0,-1-1-1 0 0,1 0 0 0 0,-1 1 0 0 0,1-1 1 0 0,-1 0-1 0 0,1 1 0 0 0,-1-1 0 0 0,1 0 1 0 0,0 0-1 0 0,-1 1 0 0 0,1-1 0 0 0,0 0 1 0 0,-1 0-1 0 0,1 0 0 0 0,-1 0 0 0 0,1 0 1 0 0,0 0-1 0 0,0 0 0 0 0,-1 0 2 0 0,24-1-3330 0 0,-14-1 76 0 0,9 1-3591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82 11975 0 0,'0'0'267'0'0,"-1"3"42"0"0,-14 70 427 0 0,13-64-404 0 0,1-1 155 0 0,0 0 0 0 0,1 0-1 0 0,-1-1 1 0 0,2 1 0 0 0,0 11 0 0 0,-1-17-451 0 0,1-1 0 0 0,-1 1 0 0 0,1-1 1 0 0,-1 1-1 0 0,1-1 0 0 0,-1 1 0 0 0,1-1 1 0 0,0 0-1 0 0,-1 1 0 0 0,1-1 0 0 0,0 0 1 0 0,0 0-1 0 0,0 0 0 0 0,0 0 0 0 0,0 0 1 0 0,0 0-1 0 0,1 0 0 0 0,-1 0 0 0 0,0 0 1 0 0,0 0-1 0 0,1 0 0 0 0,-1-1 0 0 0,1 1 1 0 0,-1-1-1 0 0,0 1 0 0 0,1-1 0 0 0,-1 1 1 0 0,1-1-1 0 0,-1 0 0 0 0,1 0 1 0 0,-1 0-1 0 0,1 0 0 0 0,-1 0 0 0 0,4 0 1 0 0,5-2 245 0 0,0 0 0 0 0,0 0 0 0 0,0-1 1 0 0,-1-1-1 0 0,16-7 0 0 0,-8 4 55 0 0,24-13 508 0 0,70-45 1 0 0,-83 47-905 0 0,-14 9-8 0 0,-1-1 0 0 0,0-1 1 0 0,0 0-1 0 0,-1 0 0 0 0,21-27 0 0 0,-32 37-3 0 0,-1 0 0 0 0,1 0 0 0 0,-1 0 0 0 0,1 0 1 0 0,-1 0-1 0 0,1 0 0 0 0,-1 0 0 0 0,0 0 0 0 0,1 0 0 0 0,-1 0 1 0 0,0 0-1 0 0,0 0 0 0 0,0-1 0 0 0,1 1 0 0 0,-1 0 0 0 0,-1 0 1 0 0,1-1-1 0 0,0 1 34 0 0,0 1 0 0 0,0-1 0 0 0,0 1 0 0 0,-1-1 0 0 0,1 0-1 0 0,0 1 1 0 0,-1-1 0 0 0,1 1 0 0 0,0-1 0 0 0,-1 1 0 0 0,1 0 0 0 0,0-1 0 0 0,-1 1 0 0 0,1-1 0 0 0,-1 1 0 0 0,1 0 0 0 0,-1-1 0 0 0,1 1 0 0 0,-1 0 0 0 0,1-1 0 0 0,-1 1 0 0 0,1 0 0 0 0,-1 0 0 0 0,1 0 0 0 0,-1-1 0 0 0,0 1 0 0 0,1 0 0 0 0,-1 0-1 0 0,1 0 1 0 0,-1 0 0 0 0,1 0 0 0 0,-1 0 0 0 0,0 0 0 0 0,0 0 0 0 0,-18 4-356 0 0,-1 0 1 0 0,2 1-1 0 0,-1 0 0 0 0,0 2 0 0 0,-26 13 0 0 0,-31 11-425 0 0,46-20 817 0 0,-1 2 0 0 0,2 2 0 0 0,-49 30 0 0 0,39-22 123 0 0,25-16 36 0 0,1 1 0 0 0,0 0 1 0 0,-19 17-1 0 0,29-22-120 0 0,-1 0 0 0 0,1 1 0 0 0,0 0 0 0 0,0 0 0 0 0,0 0 0 0 0,0 0 0 0 0,1 0 0 0 0,0 1 0 0 0,0-1 0 0 0,0 1 0 0 0,0-1 0 0 0,1 1 0 0 0,0 0 0 0 0,0 0 0 0 0,-1 7 0 0 0,2-3 120 0 0,0-1 1 0 0,1 0-1 0 0,0 1 0 0 0,0-1 0 0 0,1 0 0 0 0,0 1 0 0 0,0-1 0 0 0,1 0 1 0 0,0 0-1 0 0,1-1 0 0 0,-1 1 0 0 0,2-1 0 0 0,-1 0 0 0 0,1 0 0 0 0,8 10 1 0 0,-1-4-145 0 0,0 0 1 0 0,1 0 0 0 0,0-2-1 0 0,1 0 1 0 0,0 0 0 0 0,23 12-1 0 0,-30-19-162 0 0,0 0 0 0 0,1-1 0 0 0,0 1 0 0 0,-1-2 0 0 0,1 1 0 0 0,0-1 0 0 0,0 0 0 0 0,1-1 0 0 0,-1 0 0 0 0,0 0 0 0 0,0-1 0 0 0,1 0 0 0 0,-1 0 0 0 0,0-1 0 0 0,1 0 0 0 0,-1 0 0 0 0,0-1 0 0 0,11-4 0 0 0,2-4-876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13823 0 0,'0'0'315'0'0,"0"0"45"0"0,0 0 21 0 0,0 0-49 0 0,0 0-81 0 0,0 0 481 0 0,0 0 237 0 0,1-2 45 0 0,20-56 1607 0 0,-16 40-2453 0 0,1 0 1 0 0,1 0-1 0 0,14-24 0 0 0,-4 16 317 0 0,1 0-1 0 0,36-37 1 0 0,50-40-1276 0 0,-84 86 661 0 0,0 1 0 0 0,1 0 0 0 0,1 1 1 0 0,39-19-1 0 0,-27 18 120 0 0,1 2 0 0 0,59-16 0 0 0,-89 28-107 0 0,-1 1-1 0 0,0 0 1 0 0,1 1 0 0 0,-1-1-1 0 0,1 1 1 0 0,-1 0-1 0 0,1 0 1 0 0,-1 0-1 0 0,1 0 1 0 0,-1 1 0 0 0,0 0-1 0 0,7 2 1 0 0,-7-1-291 0 0,0-1 1 0 0,-1 1-1 0 0,0 0 0 0 0,1 1 1 0 0,-1-1-1 0 0,0 1 0 0 0,0-1 1 0 0,0 1-1 0 0,0 0 0 0 0,-1 0 1 0 0,1 0-1 0 0,-1 0 0 0 0,0 1 1 0 0,2 3-1 0 0,4 7-1639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61 353 15663 0 0,'0'0'356'0'0,"0"0"50"0"0,-1 1 20 0 0,-7 16-62 0 0,0 0 0 0 0,-9 28 0 0 0,11-26 508 0 0,1-2-217 0 0,4-13-288 0 0,0 0 0 0 0,0 0 1 0 0,-1 0-1 0 0,-2 6 0 0 0,0-2-218 0 0,2-6-134 0 0,2-7-12 0 0,2-9-5 0 0,3-1 2 0 0,1 1 0 0 0,1 0 0 0 0,0 0 0 0 0,0 1 0 0 0,19-25 0 0 0,57-55 0 0 0,-53 61 0 0 0,-20 21 0 0 0,1 1 0 0 0,0 0 0 0 0,0 0 0 0 0,1 1 0 0 0,0 1 0 0 0,15-9 0 0 0,-22 15 0 0 0,-1 0 0 0 0,0 0 0 0 0,1 0 0 0 0,-1 1 0 0 0,1-1 0 0 0,-1 1 0 0 0,1 0 0 0 0,0 0 0 0 0,-1 1 0 0 0,1-1 0 0 0,0 1 0 0 0,0 0 0 0 0,-1 1 0 0 0,1-1 0 0 0,0 1 0 0 0,0 0 0 0 0,-1 0 0 0 0,1 0 0 0 0,-1 0 0 0 0,1 1 0 0 0,-1 0 0 0 0,0 0 0 0 0,5 3 0 0 0,-6-3 16 0 0,0 1 1 0 0,1 0-1 0 0,-1 0 0 0 0,-1 0 1 0 0,1 0-1 0 0,0 0 0 0 0,-1 1 0 0 0,1-1 1 0 0,-1 1-1 0 0,0-1 0 0 0,-1 1 0 0 0,1 0 1 0 0,0 0-1 0 0,-1 0 0 0 0,0 0 0 0 0,0 0 1 0 0,1 8-1 0 0,-1 2 419 0 0,0 1 0 0 0,-1-1-1 0 0,-4 26 1 0 0,3-33-433 0 0,0 0 0 0 0,-1-1 0 0 0,0 1 0 0 0,0-1-1 0 0,-1 0 1 0 0,1 0 0 0 0,-7 10 0 0 0,-2 5-1 0 0,8-14-65 0 0,3-5-273 0 0,0-5-138 0 0,3-4 135 0 0,0-1 1 0 0,0 0-1 0 0,0 1 0 0 0,1 0 1 0 0,7-10-1 0 0,29-36-748 0 0,-34 46 1066 0 0,31-39-660 0 0,2 1-1 0 0,58-50 0 0 0,-77 79 656 0 0,1 0 0 0 0,1 1 0 0 0,29-15-1 0 0,-35 22 274 0 0,0 0 1 0 0,1 2-1 0 0,0 0 0 0 0,0 1 0 0 0,30-5 0 0 0,-42 9-70 0 0,1 1-1 0 0,-1 0 1 0 0,1 1 0 0 0,-1 0-1 0 0,1-1 1 0 0,-1 2 0 0 0,1-1-1 0 0,-1 1 1 0 0,0-1 0 0 0,0 1-1 0 0,1 1 1 0 0,-2-1 0 0 0,7 4-1 0 0,-7-3-162 0 0,1 0 0 0 0,-1 0 1 0 0,0 0-1 0 0,0 0 0 0 0,-1 1 0 0 0,1-1 0 0 0,-1 1 0 0 0,1 0 0 0 0,-1 0 1 0 0,0 1-1 0 0,-1-1 0 0 0,1 0 0 0 0,-1 1 0 0 0,3 6 0 0 0,-3-3-13 0 0,0-1 0 0 0,0 1 0 0 0,0 0 0 0 0,-1 0 0 0 0,-1 0 0 0 0,1 0 0 0 0,-1 0 0 0 0,0 0 0 0 0,-1 0 0 0 0,0 0 0 0 0,0 0 0 0 0,-4 12 0 0 0,-31 102 21 0 0,14-44 1398 0 0,12-55-1119 0 0,-2 10-992 0 0,12-31 551 0 0,-1 0 1 0 0,1 0-1 0 0,-1 0 0 0 0,1 0 1 0 0,0 0-1 0 0,0 0 0 0 0,0 0 0 0 0,0 0 1 0 0,0 0-1 0 0,0 0 0 0 0,0 0 1 0 0,2 3-1 0 0,-2 4-2962 0 0,0-7-3381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13823 0 0,'0'0'315'0'0,"0"0"45"0"0,0 0 21 0 0,0 0-49 0 0,0 0-149 0 0,0 0 194 0 0,0 0 110 0 0,0 2 22 0 0,-1 9 89 0 0,3 29 852 0 0,0-16-1753 0 0,0 0 0 0 0,-2 0 0 0 0,-1 0-1 0 0,-5 33 1 0 0,1-9 837 0 0,-9 72 1499 0 0,13-118-1949 0 0,1 1 0 0 0,0-1-1 0 0,0 1 1 0 0,0 0 0 0 0,1-1 0 0 0,-1 1 0 0 0,0-1-1 0 0,1 1 1 0 0,0-1 0 0 0,-1 1 0 0 0,1-1 0 0 0,0 0 0 0 0,1 1-1 0 0,-1-1 1 0 0,0 0 0 0 0,1 0 0 0 0,-1 1 0 0 0,1-1 0 0 0,-1 0-1 0 0,1-1 1 0 0,0 1 0 0 0,0 0 0 0 0,0 0 0 0 0,0-1 0 0 0,0 1-1 0 0,0-1 1 0 0,1 0 0 0 0,-1 0 0 0 0,0 0 0 0 0,1 0 0 0 0,-1 0-1 0 0,1 0 1 0 0,-1 0 0 0 0,4 0 0 0 0,3 0-4 0 0,0 0 0 0 0,0 0 0 0 0,0-1 0 0 0,0 0-1 0 0,0 0 1 0 0,0-1 0 0 0,-1-1 0 0 0,17-3 0 0 0,-15 2-74 0 0,1 0 0 0 0,0-1 0 0 0,-1 0 0 0 0,0-1 0 0 0,0 0 0 0 0,0 0 0 0 0,-1-1 0 0 0,0 0 0 0 0,0-1 0 0 0,0 0 0 0 0,8-9 0 0 0,158-182 1569 0 0,-106 116-5515 0 0,-63 75-1301 0 0,-1 0-1641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1 17503 0 0,'0'0'803'0'0,"0"0"-18"0"0,-2 0-501 0 0,-5 2-148 0 0,0 0 0 0 0,0 0 0 0 0,1 0 0 0 0,-1 1 0 0 0,1 0 0 0 0,0 1 0 0 0,0-1 0 0 0,0 1 0 0 0,0 1 0 0 0,0-1 0 0 0,1 1 0 0 0,-7 7 0 0 0,-7 9 79 0 0,-29 43-1 0 0,32-41-315 0 0,8-11 85 0 0,0 0 0 0 0,0 1-1 0 0,1 0 1 0 0,-9 24 0 0 0,13-29 168 0 0,1 1 0 0 0,0 0 0 0 0,0 0 0 0 0,1 0 0 0 0,0 0 1 0 0,0 0-1 0 0,1 0 0 0 0,1 0 0 0 0,0 9 0 0 0,1 2-86 0 0,-1 1 0 0 0,-1 0 1 0 0,0 0-1 0 0,-2 0 0 0 0,0-1 0 0 0,-2 1 0 0 0,0-1 0 0 0,-1 1 0 0 0,-15 34 0 0 0,-5 1-83 0 0,-2-1-1 0 0,-35 53 0 0 0,-43 84 18 0 0,61-108 0 0 0,18-33-415 0 0,-37 107 1 0 0,60-143-737 0 0,2-8-5479 0 0,1-7 192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 15663 0 0,'0'0'356'0'0,"0"0"50"0"0,0 0 20 0 0,-1-1-42 0 0,0 1-343 0 0,0 0 0 0 0,0 0 0 0 0,-1 0 0 0 0,1 0 0 0 0,0 0 0 0 0,0 0 0 0 0,0 0 0 0 0,0 1 0 0 0,0-1 0 0 0,0 0 0 0 0,0 1 0 0 0,0-1 0 0 0,0 0 0 0 0,0 1-1 0 0,0 0 1 0 0,0-1 0 0 0,0 1 0 0 0,0-1 0 0 0,0 1 0 0 0,0 0 0 0 0,0 0 0 0 0,1-1 0 0 0,-1 1 0 0 0,0 0 0 0 0,1 0 0 0 0,-1 0 0 0 0,1 0 0 0 0,-1 0 0 0 0,0 0 0 0 0,1 0 0 0 0,0 0 0 0 0,-1 0 0 0 0,1 2-1 0 0,-2 0 148 0 0,-7 14 620 0 0,-10 25 719 0 0,18-40-1502 0 0,1 0-1 0 0,-1 0 1 0 0,0 0-1 0 0,1 1 1 0 0,0-1-1 0 0,-1 0 1 0 0,1 0 0 0 0,0 0-1 0 0,0 1 1 0 0,0-1-1 0 0,0 0 1 0 0,1 0-1 0 0,-1 1 1 0 0,1-1 0 0 0,0 4-1 0 0,1-5 77 0 0,-1 0-1 0 0,1 0 0 0 0,-1 0 1 0 0,1 0-1 0 0,-1 0 0 0 0,1 0 1 0 0,0 0-1 0 0,-1-1 0 0 0,1 1 1 0 0,0-1-1 0 0,-1 1 0 0 0,4 0 1 0 0,-4-1-38 0 0,6 1 131 0 0,-1 0-1 0 0,1-1 0 0 0,-1 0 1 0 0,1 0-1 0 0,0 0 0 0 0,9-2 1 0 0,42-11 750 0 0,-45 10-751 0 0,241-51-27 0 0,-105 24-167 0 0,-84 19 1 0 0,83-2 0 0 0,-83 8 0 0 0,44 1-5397 0 0,-92 3-2110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239 230 11975 0 0,'41'-38'1385'0'0,"-3"-2"-1"0"0,55-70 1 0 0,-88 104-945 0 0,-3 4-354 0 0,0-1-1 0 0,-1 0 1 0 0,1 1 0 0 0,0-1-1 0 0,-1 0 1 0 0,0 1 0 0 0,1-1 0 0 0,-1 0-1 0 0,1-4 1 0 0,-2 5 297 0 0,-13-1 623 0 0,10 3-943 0 0,0 0 0 0 0,0 1 0 0 0,0-1 0 0 0,0 1 0 0 0,0 0 0 0 0,-1-1 0 0 0,1 1 0 0 0,0 1 0 0 0,-5 1 0 0 0,-26 18-119 0 0,21-12 90 0 0,-39 26-34 0 0,1 3 0 0 0,-89 86 0 0 0,86-65 115 0 0,49-52 50 0 0,0 0 1 0 0,0 0 0 0 0,1 0-1 0 0,0 1 1 0 0,0 0 0 0 0,1 0-1 0 0,-3 8 1 0 0,5-14-135 0 0,1-1-1 0 0,-1 1 0 0 0,1-1 1 0 0,0 1-1 0 0,-1-1 1 0 0,1 1-1 0 0,0-1 0 0 0,0 1 1 0 0,0 0-1 0 0,0-1 0 0 0,1 1 1 0 0,-1-1-1 0 0,0 1 1 0 0,1-1-1 0 0,-1 1 0 0 0,0-1 1 0 0,2 2-1 0 0,-1-2-24 0 0,-1 0 0 0 0,1 0 0 0 0,0-1 0 0 0,0 1 0 0 0,-1 0 1 0 0,1-1-1 0 0,0 1 0 0 0,0-1 0 0 0,0 1 0 0 0,0-1 0 0 0,0 1 0 0 0,0-1 0 0 0,0 1 0 0 0,0-1 0 0 0,0 0 0 0 0,0 0 0 0 0,0 0 0 0 0,2 1 0 0 0,5-1-21 0 0,-1-1 1 0 0,0 0-1 0 0,1 0 0 0 0,-1 0 0 0 0,11-5 1 0 0,-13 5 48 0 0,31-9-34 0 0,-1-2 0 0 0,0-2 0 0 0,-1 0 0 0 0,63-39 0 0 0,-77 37 0 0 0,-15 12 0 0 0,1 0 0 0 0,-1 0 0 0 0,9-4 0 0 0,-8 5 0 0 0,-5 5 0 0 0,-3 4 0 0 0,2-6 0 0 0,-9 18 0 0 0,-22 30 0 0 0,23-38 0 0 0,1 0 0 0 0,0 1 0 0 0,0 0 0 0 0,1 0 0 0 0,1 0 0 0 0,0 1 0 0 0,-5 18 0 0 0,9-17 0 0 0,1-13 0 0 0,0 1 0 0 0,0-1 0 0 0,0 1 0 0 0,0-1 0 0 0,0 1 0 0 0,0-1 0 0 0,0 1 0 0 0,0-1 0 0 0,0 1 0 0 0,0-1 0 0 0,0 1 0 0 0,1-1 0 0 0,-1 0 0 0 0,0 1 0 0 0,0-1 0 0 0,1 1 0 0 0,-1-1 0 0 0,0 0 0 0 0,0 1 0 0 0,1 0 0 0 0,1 0-40 0 0,0 0-1 0 0,0-1 0 0 0,0 1 1 0 0,0 0-1 0 0,0-1 1 0 0,1 1-1 0 0,-1-1 0 0 0,0 1 1 0 0,0-1-1 0 0,0 0 1 0 0,0 0-1 0 0,0 0 0 0 0,1 0 1 0 0,1-1-1 0 0,33-8-1132 0 0,-1-3 162 0 0,4-5-12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0 17503 0 0,'0'0'399'0'0,"0"0"60"0"0,0 0 21 0 0,0 0-59 0 0,0 2-204 0 0,-1 3-68 0 0,0 0 0 0 0,0-1 0 0 0,0 1 0 0 0,-1-1 0 0 0,0 1 0 0 0,0-1 0 0 0,0 0 0 0 0,0 0 0 0 0,-4 4 0 0 0,-4 11 188 0 0,-8 14-244 0 0,-111 229-21 0 0,12-16-72 0 0,43-92 0 0 0,30-65 0 0 0,-43 100 0 0 0,78-155 135 0 0,5-13-1943 0 0,13-17-2129 0 0,2-3 1891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17 224 17503 0 0,'-2'0'399'0'0,"-12"4"551"0"0,14-4-917 0 0,0 0 1 0 0,0 0-1 0 0,0-1 1 0 0,0 1-1 0 0,0 0 1 0 0,0 0 0 0 0,0 0-1 0 0,0 0 1 0 0,0 0-1 0 0,0 0 1 0 0,0 0-1 0 0,0 0 1 0 0,0 0 0 0 0,0 0-1 0 0,0 0 1 0 0,0 0-1 0 0,0 0 1 0 0,0 0-1 0 0,10-2 344 0 0,44-8 858 0 0,88-30 0 0 0,-79 21-660 0 0,38-12-13 0 0,51-15-516 0 0,-69 23 262 0 0,-30 7 272 0 0,1 3 0 0 0,99-13 0 0 0,-146 26-979 0 0,0 0 1 0 0,0 0-1 0 0,0 1 0 0 0,0 0 1 0 0,0 0-1 0 0,0 1 0 0 0,0 0 1 0 0,10 4-1 0 0,-15-5-1623 0 0,-2-1-24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235 346 21191 0 0,'0'0'480'0'0,"-2"8"645"0"0,-13 23-782 0 0,-28 45 0 0 0,21-38-306 0 0,-51 70-37 0 0,50-76 0 0 0,12-17 0 0 0,0 1 0 0 0,2 0 0 0 0,-14 30 0 0 0,23-45-60 0 0,-1 0 0 0 0,1-1 0 0 0,0 1 0 0 0,-1 0 0 0 0,1 0 0 0 0,0 0 0 0 0,0 0 0 0 0,0 0 0 0 0,-1 0 0 0 0,1 0 0 0 0,0 0 0 0 0,0 0-1 0 0,0 0 1 0 0,1 0 0 0 0,-1 0 0 0 0,0 0 0 0 0,0 0 0 0 0,0 0 0 0 0,2 2 0 0 0,-2-2-102 0 0,1-1-1 0 0,0 0 1 0 0,0 1 0 0 0,-1-1-1 0 0,1 0 1 0 0,0 1 0 0 0,0-1-1 0 0,0 0 1 0 0,-1 0 0 0 0,1 0-1 0 0,0 0 1 0 0,0 0 0 0 0,0 0-1 0 0,0 0 1 0 0,0 0-1 0 0,-1 0 1 0 0,1 0 0 0 0,0 0-1 0 0,0-1 1 0 0,0 1 0 0 0,-1 0-1 0 0,1-1 1 0 0,0 1 0 0 0,1-1-1 0 0,18-7-6657 0 0</inkml:trace>
  <inkml:trace contextRef="#ctx0" brushRef="#br0" timeOffset="1">552 1 10135 0 0,'0'0'448'0'0,"0"0"96"0"0,-7 0-440 0 0,-2 2-104 0 0,0 5 0 0 0,2-4 0 0 0,7-3 0 0 0,0 0 0 0 0,-7 7 0 0 0,7-7 0 0 0,0 0 0 0 0,0 0 0 0 0,0 0 0 0 0,2 11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5 15663 0 0,'0'0'356'0'0,"0"0"50"0"0,4-4 233 0 0,-4 4 3160 0 0,-12 13-3465 0 0,-23 21-1 0 0,23-24-348 0 0,1 1 1 0 0,0 0-1 0 0,-12 15 0 0 0,14-14 15 0 0,-1-1 0 0 0,-14 13 0 0 0,17-17 0 0 0,-1 0 0 0 0,1 1 0 0 0,0 0 0 0 0,0 0 0 0 0,1 0 0 0 0,-7 15 0 0 0,9-13 0 0 0,3 7 0 0 0,2-13 0 0 0,0 0 0 0 0,0-2 0 0 0,-1 1 0 0 0,1 0 0 0 0,-1 0 0 0 0,1-1 0 0 0,0 1 0 0 0,0 0 0 0 0,0-1 0 0 0,0 1 0 0 0,1-1 0 0 0,2 5 0 0 0,-2-5 0 0 0,-1 1 0 0 0,1-1 0 0 0,-1 0 0 0 0,1-1 0 0 0,0 1 0 0 0,0 0 0 0 0,0 0 0 0 0,0-1 0 0 0,0 1 0 0 0,0-1 0 0 0,4 2 0 0 0,2 1 0 0 0,2 2 0 0 0,1 0 0 0 0,0-1 0 0 0,1 0 0 0 0,-1 0 0 0 0,1-1 0 0 0,0-1 0 0 0,21 4 0 0 0,-6-2 0 0 0,-11-1 9 0 0,-2 0 0 0 0,1 1 0 0 0,0 1 0 0 0,-1 0 0 0 0,0 1 0 0 0,0 1 0 0 0,24 17 0 0 0,-36-23 104 0 0,0 0 1 0 0,0 0-1 0 0,-1 0 0 0 0,1 0 0 0 0,-1 0 0 0 0,0 0 0 0 0,1 0 0 0 0,-1 0 1 0 0,0 1-1 0 0,0-1 0 0 0,0 0 0 0 0,0 1 0 0 0,-1-1 0 0 0,1 1 1 0 0,0 2-1 0 0,-1-4-104 0 0,0-1 0 0 0,0 1 1 0 0,0 0-1 0 0,-1 0 0 0 0,1-1 0 0 0,0 1 1 0 0,0 0-1 0 0,0 0 0 0 0,-1-1 0 0 0,1 1 1 0 0,0 0-1 0 0,-1-1 0 0 0,1 1 1 0 0,0 0-1 0 0,-1-1 0 0 0,0 2 0 0 0,-1 1-1 0 0,-6 11 145 0 0,-1 0 0 0 0,0-1 0 0 0,0 0 0 0 0,-1 0 0 0 0,-23 21 0 0 0,-67 48 949 0 0,85-71-1074 0 0,3-2-28 0 0,0-1 0 0 0,0 0 0 0 0,0-1 0 0 0,-21 9 0 0 0,23-14 0 0 0,10-2 0 0 0,-1 0 0 0 0,1 1 0 0 0,0-1 0 0 0,-1 0 0 0 0,1 0 0 0 0,-1 0 0 0 0,1 0 0 0 0,-1 0 0 0 0,1 0 0 0 0,-1 0 0 0 0,1 0 0 0 0,-1 0 0 0 0,1 0 0 0 0,-1 0 0 0 0,1 0 0 0 0,-1 0 0 0 0,1 0 0 0 0,-1-1 0 0 0,1 1 0 0 0,-1 0 0 0 0,1 0 0 0 0,-1-1 0 0 0,1 1 0 0 0,0 0 0 0 0,-1 0 0 0 0,1-1 0 0 0,-1 1 0 0 0,1 0 0 0 0,0-1 0 0 0,-1 1 0 0 0,1-1 0 0 0,0 1 0 0 0,0 0 0 0 0,-1-1 0 0 0,1 0 0 0 0,-1 0 0 0 0,-3-6-638 0 0,0 1 0 0 0,0-1 0 0 0,0 0 0 0 0,0 0-1 0 0,1 0 1 0 0,1-1 0 0 0,-1 1 0 0 0,1-1 0 0 0,0 0 0 0 0,1 0 0 0 0,0 1-1 0 0,0-10 1 0 0,-1 3-898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15663 0 0,'0'0'356'0'0,"0"0"50"0"0,0 0 20 0 0,0 0-42 0 0,-1 2-180 0 0,-28 22 1219 0 0,17-14-1143 0 0,-15 16 1 0 0,-154 156-281 0 0,137-145 0 0 0,26-24 0 0 0,1 1 0 0 0,1 1 0 0 0,-26 30 0 0 0,40-43 8 0 0,1 0 0 0 0,0-1 0 0 0,0 1 0 0 0,-1 0 0 0 0,1 0 0 0 0,0 0 0 0 0,1 0 0 0 0,-1 0 0 0 0,0 0 0 0 0,1 1 0 0 0,-1-1 0 0 0,1 0 0 0 0,-1 0 0 0 0,1 0 0 0 0,0 1 0 0 0,0-1 0 0 0,0 4 0 0 0,1-3 73 0 0,0-1 0 0 0,0 0 0 0 0,0 1 0 0 0,0-1 0 0 0,0 0 0 0 0,1 0 0 0 0,-1 0 0 0 0,1 0 0 0 0,-1 0 0 0 0,1 0 0 0 0,0-1 0 0 0,-1 1 0 0 0,1 0 0 0 0,0-1 0 0 0,4 3 0 0 0,3 1 220 0 0,-1 0 0 0 0,1-1 0 0 0,1 0 0 0 0,17 5-1 0 0,43 7 702 0 0,-43-10-868 0 0,1-1-131 0 0,0-1 1 0 0,1-2-1 0 0,-1-1 0 0 0,34-2 0 0 0,-55 0-9 0 0,-1 1 0 0 0,0-1 1 0 0,0-1-1 0 0,0 1 0 0 0,0-1 0 0 0,0 0 0 0 0,-1 0 1 0 0,1 0-1 0 0,0-1 0 0 0,-1 0 0 0 0,0 0 0 0 0,0-1 0 0 0,7-5 1 0 0,-8 6 64 0 0,-1-1 1 0 0,1 0-1 0 0,-1 0 1 0 0,0 0-1 0 0,0-1 1 0 0,-1 1-1 0 0,1-1 1 0 0,-1 1-1 0 0,0-1 1 0 0,0 0 0 0 0,0 0-1 0 0,-1 0 1 0 0,0 0-1 0 0,0 0 1 0 0,0 0-1 0 0,0-7 1 0 0,-1-1-92 0 0,0 0 1 0 0,-1 0 0 0 0,-1 0-1 0 0,0 0 1 0 0,0 0 0 0 0,-6-15-1 0 0,-32-70-3367 0 0,28 71 2267 0 0,10 24 973 0 0,-6-23-5958 0 0,7 16 317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117 274 13823 0 0,'-97'224'1512'0'0,"78"-189"-653"0"0,18-33 110 0 0,1-2 45 0 0,0 0-61 0 0,0 0-288 0 0,0 0-121 0 0,0 0-28 0 0,5-1-340 0 0,1 1 0 0 0,-1-1-1 0 0,0 0 1 0 0,0-1 0 0 0,0 1-1 0 0,0-1 1 0 0,0 0 0 0 0,0 0-1 0 0,-1 0 1 0 0,1-1 0 0 0,-1 0-1 0 0,0 0 1 0 0,1 0 0 0 0,3-4-1 0 0,8-8-185 0 0,-1 0 1 0 0,15-20-1 0 0,-12 13 140 0 0,141-154 1710 0 0,14 16-2105 0 0,-159 148 38 0 0,0 1-1 0 0,0 1 1 0 0,1 0 0 0 0,1 1 0 0 0,0 1-1 0 0,22-9 1 0 0,-25 15 227 0 0,-12 2 0 0 0,-1 0 0 0 0,1 0 0 0 0,0 0 0 0 0,-1 0 0 0 0,1 0 0 0 0,0 1 0 0 0,-1-1 0 0 0,1 0 0 0 0,-1 0 0 0 0,1 0 0 0 0,-1 1 0 0 0,1-1 0 0 0,0 0 0 0 0,-1 0 0 0 0,1 1 0 0 0,1 1 0 0 0,-1 0 0 0 0,0 0 0 0 0,1 0 0 0 0,-1 0 0 0 0,0 0 0 0 0,0 0 0 0 0,0 0 0 0 0,-1 0 0 0 0,1 0 0 0 0,-1 1 0 0 0,1-1 0 0 0,-1 0 0 0 0,1 0 0 0 0,-1 4 0 0 0,-2 34 0 0 0,-3-11 0 0 0,-1-1 0 0 0,-2 0 0 0 0,-17 42 0 0 0,1 1 0 0 0,15-45 0 0 0,4-14 0 0 0,1 0 0 0 0,1 0 0 0 0,0 0 0 0 0,1 0 0 0 0,0 1 0 0 0,1-1 0 0 0,0 15 0 0 0,1-20-8 0 0,1 0 0 0 0,0 0-1 0 0,1 0 1 0 0,-1 0 0 0 0,1-1 0 0 0,1 1-1 0 0,-1-1 1 0 0,1 0 0 0 0,0 1 0 0 0,0-1-1 0 0,1-1 1 0 0,7 11 0 0 0,-1-6 256 0 0,0 0 1 0 0,0 0-1 0 0,1-1 1 0 0,0 0 0 0 0,16 9-1 0 0,-9-4 95 0 0,-15-11-299 0 0,1 0 0 0 0,0 0 1 0 0,0 0-1 0 0,0-1 0 0 0,8 4 0 0 0,-4-2-44 0 0,-6-2 0 0 0,1-1 0 0 0,0 1 0 0 0,0-1 0 0 0,-1 1 0 0 0,1-1 0 0 0,5 1 0 0 0,-5-2-263 0 0,-1 1 1 0 0,1-1-1 0 0,-1 0 0 0 0,1 0 1 0 0,-1 0-1 0 0,1 0 0 0 0,-1-1 1 0 0,1 1-1 0 0,-1-1 0 0 0,1 0 1 0 0,-1 1-1 0 0,0-1 1 0 0,1 0-1 0 0,-1 0 0 0 0,4-3 1 0 0,8-4-1272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 11975 0 0,'1'0'547'0'0,"16"-2"322"0"0,-16 2-117 0 0,-1 0 220 0 0,0 0 42 0 0,0 0 8 0 0,0 0 2 0 0,0 0 0 0 0,0 0 0 0 0,0 0-69 0 0,0 0-290 0 0,0 0-121 0 0,0 0-28 0 0,-2 1-72 0 0,-19 9-430 0 0,0 1 1 0 0,0 0-1 0 0,1 2 0 0 0,1 0 1 0 0,0 2-1 0 0,1 0 0 0 0,0 1 1 0 0,1 1-1 0 0,1 0 0 0 0,1 1 1 0 0,-16 25-1 0 0,-2 11-14 0 0,-40 88 0 0 0,69-133 0 0 0,1-4 0 0 0,1 0 0 0 0,0 1 0 0 0,1-1 0 0 0,-1 0 0 0 0,1 1 0 0 0,0-1 0 0 0,1 1 0 0 0,-1 6 0 0 0,1-11 0 0 0,0-1 0 0 0,0 1 0 0 0,0 0 0 0 0,0 0 0 0 0,0 0 0 0 0,0-1 0 0 0,0 1 0 0 0,0 0 0 0 0,0 0 0 0 0,1-1 0 0 0,-1 1 0 0 0,0 0 0 0 0,0-1 0 0 0,1 1 0 0 0,-1 0 0 0 0,1 0 0 0 0,-1-1 0 0 0,0 1 0 0 0,1-1 0 0 0,-1 1 0 0 0,1 0 0 0 0,-1-1 0 0 0,1 1 0 0 0,0-1 0 0 0,-1 1 0 0 0,1-1 0 0 0,0 0 0 0 0,-1 1 0 0 0,1-1 0 0 0,0 0 0 0 0,-1 1 0 0 0,1-1 0 0 0,0 0 0 0 0,0 0 0 0 0,-1 0 0 0 0,2 1 0 0 0,0-1 0 0 0,2 1 0 0 0,1 0 0 0 0,-1 0 0 0 0,1-1 0 0 0,-1 0 0 0 0,0 0 0 0 0,1 0 0 0 0,7-1 0 0 0,35-10 0 0 0,-19 5 0 0 0,-14 3 0 0 0,1 1 0 0 0,-1 0 0 0 0,0 1 0 0 0,0 0 0 0 0,24 3 0 0 0,-34-1 0 0 0,1 0 0 0 0,-1 0 0 0 0,0 0 0 0 0,0 0 0 0 0,1 1 0 0 0,-1-1 0 0 0,0 1 0 0 0,0 0 0 0 0,-1 0 0 0 0,1 1 0 0 0,0-1 0 0 0,-1 1 0 0 0,1 0 0 0 0,-1 0 0 0 0,0 0 0 0 0,0 0 0 0 0,0 0 0 0 0,-1 1 0 0 0,1-1 0 0 0,-1 1 0 0 0,1 0 0 0 0,1 6 0 0 0,-1-2 68 0 0,0 0 1 0 0,-1 1-1 0 0,0-1 0 0 0,-1 1 0 0 0,0-1 1 0 0,0 1-1 0 0,-1-1 0 0 0,0 1 1 0 0,0 0-1 0 0,-1-1 0 0 0,-1 1 0 0 0,1-1 1 0 0,-1 1-1 0 0,-4 10 0 0 0,3-10 11 0 0,-1 0 0 0 0,0 0-1 0 0,0 0 1 0 0,-1-1 0 0 0,0 1 0 0 0,0-1 0 0 0,-1 0-1 0 0,0 0 1 0 0,0-1 0 0 0,-1 0 0 0 0,0 0-1 0 0,-11 8 1 0 0,12-11-79 0 0,-1-1 0 0 0,1 0 0 0 0,-1 0 0 0 0,0-1 0 0 0,1 0 0 0 0,-1 0 0 0 0,0 0 0 0 0,0-1 0 0 0,0 0 0 0 0,-11 0 0 0 0,-10-1 0 0 0,-34-4 0 0 0,60 4 0 0 0,-5-1-259 0 0,-1 0 0 0 0,1 0 0 0 0,0-1 0 0 0,-11-3 0 0 0,15 4 124 0 0,1 0 0 0 0,-1-1 0 0 0,1 1 1 0 0,-1 0-1 0 0,1-1 0 0 0,0 0 0 0 0,-1 1 0 0 0,1-1 0 0 0,0 0 0 0 0,0 0 0 0 0,0 0 1 0 0,1 0-1 0 0,-1-1 0 0 0,0 1 0 0 0,1 0 0 0 0,-2-4 0 0 0,-6-18-1887 0 0,3 1-24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29 10135 0 0,'0'0'464'0'0,"0"0"-9"0"0,-1-1-295 0 0,-1-4-71 0 0,1 4 282 0 0,1 1 117 0 0,0 0 21 0 0,0 0 3 0 0,0 0 0 0 0,-2-2-317 0 0,1 1-1 0 0,-1-1 1 0 0,0 1 0 0 0,0 0-1 0 0,0 0 1 0 0,0 0-1 0 0,-1 0 1 0 0,-1-1-1 0 0,-1 0 103 0 0,2 1-265 0 0,0-1-1 0 0,0 1 0 0 0,-1 0 1 0 0,1 0-1 0 0,-1 0 0 0 0,1 1 1 0 0,-1-1-1 0 0,1 1 0 0 0,-1 0 1 0 0,1 0-1 0 0,-1 0 0 0 0,1 1 1 0 0,-1-1-1 0 0,1 1 0 0 0,-1-1 1 0 0,1 1-1 0 0,-1 1 1 0 0,1-1-1 0 0,0 0 0 0 0,-1 1 1 0 0,1-1-1 0 0,0 1 0 0 0,0 0 1 0 0,0 0-1 0 0,-3 3 0 0 0,-7 7 123 0 0,1-1 0 0 0,0 2-1 0 0,1 0 1 0 0,-10 15-1 0 0,7-10-104 0 0,-18 22-49 0 0,-84 111 0 0 0,108-140-6 0 0,1 1 0 0 0,-8 16 0 0 0,13-24 14 0 0,0 1 1 0 0,1-1-1 0 0,-1 1 0 0 0,1-1 0 0 0,0 1 0 0 0,0 0 1 0 0,0-1-1 0 0,1 1 0 0 0,0 0 0 0 0,0 5 0 0 0,0-8 42 0 0,0-1 0 0 0,1 0-1 0 0,-1 1 1 0 0,0-1 0 0 0,1 0 0 0 0,-1 1-1 0 0,1-1 1 0 0,0 0 0 0 0,-1 0 0 0 0,1 0-1 0 0,0 1 1 0 0,0-1 0 0 0,0 0-1 0 0,0 0 1 0 0,0 0 0 0 0,0-1 0 0 0,0 1-1 0 0,0 0 1 0 0,0 0 0 0 0,0 0 0 0 0,0-1-1 0 0,1 1 1 0 0,-1-1 0 0 0,0 1 0 0 0,0-1-1 0 0,1 1 1 0 0,-1-1 0 0 0,0 0-1 0 0,1 1 1 0 0,-1-1 0 0 0,3 0 0 0 0,4 0 170 0 0,1 0 0 0 0,-1-1 1 0 0,0 0-1 0 0,10-2 1 0 0,-7 1-11 0 0,22-4-50 0 0,-1-2 0 0 0,0 0 0 0 0,-1-2 0 0 0,0-2 0 0 0,-1 0 0 0 0,33-20 0 0 0,-55 27-158 0 0,0 0 1 0 0,0-1-1 0 0,-1 0 0 0 0,0 0 0 0 0,0-1 0 0 0,0 0 1 0 0,-1-1-1 0 0,0 1 0 0 0,0-1 0 0 0,-1 0 0 0 0,0 0 1 0 0,6-14-1 0 0,-8 14-131 0 0,0 0 1 0 0,0 0 0 0 0,-1-1 0 0 0,0 1-1 0 0,0-1 1 0 0,-1 0 0 0 0,0 1-1 0 0,-1-1 1 0 0,0 0 0 0 0,0 1-1 0 0,0-1 1 0 0,-2 0 0 0 0,1 1-1 0 0,-3-10 1 0 0,2 14-20 0 0,0-1 0 0 0,0 0-1 0 0,0 1 1 0 0,0-1 0 0 0,-1 1 0 0 0,0 0-1 0 0,0 0 1 0 0,0 0 0 0 0,0 0 0 0 0,-1 0-1 0 0,0 1 1 0 0,1-1 0 0 0,-1 1 0 0 0,-8-5-1 0 0,5 4-69 0 0,0 1-1 0 0,-1-1 0 0 0,1 1 1 0 0,-1 1-1 0 0,1-1 0 0 0,-1 1 1 0 0,0 1-1 0 0,-14-2 0 0 0,-10 6-5115 0 0,32-3 996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636 816 10135 0 0,'-25'6'789'0'0,"4"-2"-410"0"0,20-3-8 0 0,1-1 117 0 0,0 0 21 0 0,0 0 71 0 0,0 0 286 0 0,2-2 124 0 0,22-12-540 0 0,-1-1 1 0 0,0-1-1 0 0,-1-1 0 0 0,-1-1 0 0 0,21-23 1 0 0,-25 22-183 0 0,-1-1 1 0 0,-1 0-1 0 0,-1-1 1 0 0,-1-1-1 0 0,20-42 1 0 0,37-124-314 0 0,-53 138 93 0 0,0-4-1036 0 0,19-98 0 0 0,-35 143 984 0 0,1 0 0 0 0,-2-1 0 0 0,1 1 0 0 0,-3-14 0 0 0,2 21 4 0 0,0 0 1 0 0,0 0-1 0 0,-1 0 0 0 0,0 0 0 0 0,1 0 0 0 0,-1 0 0 0 0,0 0 1 0 0,0 0-1 0 0,0 1 0 0 0,0-1 0 0 0,-2-2 0 0 0,2 3 0 0 0,0 0 0 0 0,1 0 0 0 0,-1 1 1 0 0,0-1-1 0 0,0 0 0 0 0,0 1 0 0 0,0-1 0 0 0,0 1 0 0 0,0-1 0 0 0,0 1 0 0 0,0 0 0 0 0,-1-1 0 0 0,1 1 0 0 0,0 0 1 0 0,0 0-1 0 0,0 0 0 0 0,0 0 0 0 0,0 0 0 0 0,0 0 0 0 0,-1 0 0 0 0,1 0 0 0 0,-2 1 0 0 0,-1 0 0 0 0,0 1 0 0 0,0-1 0 0 0,0 1 0 0 0,0 0 0 0 0,0 0 0 0 0,0 0 0 0 0,0 1 0 0 0,1-1 0 0 0,-6 5 0 0 0,-29 32 0 0 0,26-26 0 0 0,-11 14 0 0 0,1 0 0 0 0,-30 50 0 0 0,-26 65 0 0 0,51-92 0 0 0,1-1 0 0 0,-90 178 0 0 0,87-163 0 0 0,-33 110 0 0 0,17-30-16 0 0,33-112 43 0 0,-2 0 0 0 0,-23 41-1 0 0,14-39 447 0 0,-1 0 0 0 0,-1-1 0 0 0,-33 32-1 0 0,-95 82-466 0 0,123-119 25 0 0,22-21-95 0 0,6-5-273 0 0,9-10-1771 0 0,-1-4-4031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75 17503 0 0,'0'0'803'0'0,"0"0"-18"0"0,-1 1-501 0 0,-15 7-252 0 0,15-8-31 0 0,1 1 0 0 0,0-1 0 0 0,-1 0 0 0 0,1 0 0 0 0,-1 1 0 0 0,1-1 0 0 0,0 0 1 0 0,-1 1-1 0 0,1-1 0 0 0,0 0 0 0 0,-1 1 0 0 0,1-1 0 0 0,0 0 0 0 0,0 1 0 0 0,-1-1 0 0 0,1 1 0 0 0,0-1 0 0 0,0 1 0 0 0,0-1 0 0 0,0 1 0 0 0,0-1 0 0 0,-1 1 0 0 0,1-1 0 0 0,0 0 0 0 0,0 1 0 0 0,0-1 0 0 0,0 1 0 0 0,0-1 0 0 0,1 1 0 0 0,-1-1 0 0 0,0 1 1 0 0,0-1-1 0 0,0 1 0 0 0,0-1 0 0 0,0 1 0 0 0,1-1 0 0 0,-1 0 0 0 0,0 1 0 0 0,0-1 0 0 0,1 1 0 0 0,-1-1 0 0 0,0 0 0 0 0,0 1 0 0 0,1-1 0 0 0,-1 0 0 0 0,1 1 0 0 0,-1-1 0 0 0,0 0 0 0 0,1 1 0 0 0,-1-1 0 0 0,1 0 0 0 0,-1 0 0 0 0,0 0 0 0 0,1 1 0 0 0,0-1 17 0 0,1 1 87 0 0,1 1 0 0 0,0-1 0 0 0,0 0 0 0 0,0 0 0 0 0,0 0 0 0 0,0 0 1 0 0,0-1-1 0 0,0 1 0 0 0,0-1 0 0 0,5 0 0 0 0,32-2 574 0 0,-37 2-621 0 0,274-51 2197 0 0,-184 29-2832 0 0,106-9 1 0 0,-162 27-4850 0 0,-4 1-1890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10135 0 0,'0'0'231'0'0,"0"0"29"0"0,0 0 19 0 0,0 0 37 0 0,0 0 125 0 0,0 0 58 0 0,0 0 11 0 0,0 0-67 0 0,0 0-222 0 0,0 0 166 0 0,0 0 101 0 0,0 0 21 0 0,0 2 3 0 0,-24 43 805 0 0,2-6-490 0 0,-25 60-827 0 0,-78 124 0 0 0,-30-9 0 0 0,150-204-22 0 0,7-7-47 0 0,6-4-241 0 0,-5 0 221 0 0,0 0-1 0 0,-1 0 1 0 0,1 0 0 0 0,-1 0-1 0 0,1 0 1 0 0,-1-1 0 0 0,1 1-1 0 0,-1-1 1 0 0,0 0 0 0 0,3-2-1 0 0,13-10-422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13 304 11975 0 0,'0'0'267'0'0,"0"0"42"0"0,0 0 17 0 0,-3 0-28 0 0,-5 3-126 0 0,6-3 204 0 0,2 0 111 0 0,0 0 22 0 0,0 0-66 0 0,2 1-430 0 0,-1 0-1 0 0,0 0 1 0 0,0 0 0 0 0,1 0 0 0 0,-1 1 0 0 0,0-1-1 0 0,0 0 1 0 0,0 0 0 0 0,0 1 0 0 0,0-1-1 0 0,0 1 1 0 0,0 1 0 0 0,0-2-14 0 0,0 1 105 0 0,0 0 0 0 0,0 0-1 0 0,0 0 1 0 0,0 0-1 0 0,0 0 1 0 0,-1 0 0 0 0,1 0-1 0 0,0 4 1 0 0,0 0 119 0 0,0 0 0 0 0,1 0 0 0 0,0 0 0 0 0,4 10 0 0 0,-4-14-208 0 0,-1 1 0 0 0,1-1-1 0 0,-1 0 1 0 0,1 0 0 0 0,0 0 0 0 0,-1 0 0 0 0,1-1-1 0 0,0 1 1 0 0,0 0 0 0 0,1-1 0 0 0,-1 1-1 0 0,0-1 1 0 0,0 0 0 0 0,1 0 0 0 0,-1 0-1 0 0,1 0 1 0 0,-1 0 0 0 0,1 0 0 0 0,-1-1-1 0 0,1 1 1 0 0,-1-1 0 0 0,5 0 0 0 0,4 1 132 0 0,0-1 1 0 0,1 0 0 0 0,19-3 0 0 0,-3-3 322 0 0,0 0-1 0 0,44-16 1 0 0,52-29 552 0 0,-54 20-453 0 0,29-11-422 0 0,245-92-129 0 0,-228 98 370 0 0,1 5-1 0 0,163-22 1 0 0,-259 50-824 0 0,30 1 1 0 0,-45 2 411 0 0,0 1 1 0 0,1-1-1 0 0,-1 1 1 0 0,0 0-1 0 0,0 1 1 0 0,0-1-1 0 0,-1 1 0 0 0,1 0 1 0 0,8 5-1 0 0,-12-6-146 0 0,0 0 0 0 0,0 1-1 0 0,-1-1 1 0 0,1 1 0 0 0,-1-1-1 0 0,0 1 1 0 0,1-1 0 0 0,-1 1 0 0 0,0 0-1 0 0,0 0 1 0 0,0-1 0 0 0,0 1-1 0 0,0 0 1 0 0,0 0 0 0 0,-1 0 0 0 0,1 0-1 0 0,0 0 1 0 0,-1 0 0 0 0,0 0-1 0 0,1 0 1 0 0,-1 0 0 0 0,0 1 0 0 0,0-1-1 0 0,-1 2 1 0 0,0 11-1365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1 13823 0 0,'0'0'315'0'0,"0"0"45"0"0,0 0 21 0 0,0 0-49 0 0,0 0-149 0 0,0 2 194 0 0,-3 14-191 0 0,-1 0-1 0 0,-1-1 0 0 0,-1 0 0 0 0,0 0 1 0 0,-1 0-1 0 0,-11 19 0 0 0,-10 21 122 0 0,-209 371-307 0 0,236-424 0 0 0,-281 393 0 0 0,130-220 0 0 0,150-172 0 0 0,-1 0 0 0 0,0-1 0 0 0,0 1 0 0 0,0-1 0 0 0,0 0 0 0 0,0 0 0 0 0,-5 2 0 0 0,-1-2 0 0 0,9-2 0 0 0,0 0 0 0 0,-1 0 0 0 0,1 0 0 0 0,0 0 0 0 0,-1 0 0 0 0,1 0 0 0 0,0 0 0 0 0,-1 0 0 0 0,1 0 0 0 0,0 0 0 0 0,-1 0 0 0 0,1 0 0 0 0,0 0 0 0 0,-1 0 0 0 0,1 0 0 0 0,0 0 0 0 0,-1 0 0 0 0,1 0 0 0 0,0-1 0 0 0,-1 1 0 0 0,1 0 0 0 0,0 0 0 0 0,0 0 0 0 0,-1-1 0 0 0,1 1 0 0 0,0 0 0 0 0,0 0 0 0 0,-1-1 0 0 0,1 1 0 0 0,0 0 0 0 0,0 0 0 0 0,0-1 0 0 0,-1 1 0 0 0,1 0 0 0 0,0-1 0 0 0,0 1 0 0 0,0 0 0 0 0,0-1 0 0 0,0 1 0 0 0,0 0 0 0 0,0-1 0 0 0,0 1 0 0 0,0 0 0 0 0,0-1 0 0 0,0 1 0 0 0,0-1 0 0 0,0-1 0 0 0,-1 0 0 0 0,1 0 0 0 0,0 0 0 0 0,0 0 0 0 0,1-1 0 0 0,-1 1 0 0 0,0 0 0 0 0,1 0 0 0 0,0 0 0 0 0,-1 0 0 0 0,1 0 0 0 0,0 0 0 0 0,0 0 0 0 0,1-3 0 0 0,20-26 0 0 0,-16 24 0 0 0,18-22 0 0 0,1 1 0 0 0,1 1 0 0 0,41-33 0 0 0,97-61 0 0 0,-150 111 0 0 0,8-4 0 0 0,31-17 0 0 0,-44 26 0 0 0,1 1 0 0 0,0 0 0 0 0,0 0 0 0 0,0 1 0 0 0,1 1 0 0 0,11-2 0 0 0,-19 3 0 0 0,0 1 0 0 0,0 0 0 0 0,0 0 0 0 0,0 0 0 0 0,0 0 0 0 0,0 0 0 0 0,-1 1 0 0 0,1-1 0 0 0,0 1 0 0 0,0 0 0 0 0,0 0 0 0 0,-1 0 0 0 0,1 0 0 0 0,0 0 0 0 0,-1 1 0 0 0,1-1 0 0 0,-1 1 0 0 0,0-1 0 0 0,1 1 0 0 0,-1 0 0 0 0,0 0 0 0 0,0 0 0 0 0,0 0 0 0 0,2 4 0 0 0,-1-1 0 0 0,-1-1 0 0 0,0 1 0 0 0,0 0 0 0 0,0 0 0 0 0,0 0 0 0 0,-1 0 0 0 0,0 1 0 0 0,0-1 0 0 0,0 0 0 0 0,-1 0 0 0 0,0 1 0 0 0,0 7 0 0 0,-2 8 0 0 0,-1 0 0 0 0,-1 1 0 0 0,-1-2 0 0 0,-9 26 0 0 0,-38 79 0 0 0,37-90 0 0 0,11-28-768 0 0,3-4 278 0 0,-1 0-1 0 0,1 0 0 0 0,0 0 1 0 0,0 0-1 0 0,0 0 0 0 0,-1 4 1 0 0,2-7-1044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42 10135 0 0,'0'2'464'0'0,"-5"15"-192"0"0,0-2 209 0 0,0 0 0 0 0,1 0 0 0 0,1 0 0 0 0,1 0 0 0 0,0 1 0 0 0,1-1 0 0 0,2 28 0 0 0,0-42-323 0 0,0 1-1 0 0,0-1 1 0 0,0 0-1 0 0,0 1 1 0 0,1-1-1 0 0,-1 0 1 0 0,0 0 0 0 0,1 0-1 0 0,-1 0 1 0 0,1-1-1 0 0,-1 1 1 0 0,3 1-1 0 0,2-1 25 0 0,-1 0-1 0 0,0 0 1 0 0,1-1-1 0 0,-1 0 1 0 0,0 0-1 0 0,1 0 1 0 0,-1-1-1 0 0,0 1 1 0 0,1-1-1 0 0,-1 0 1 0 0,0-1 0 0 0,7-2-1 0 0,8-5 6 0 0,35-19-1 0 0,-15 6 180 0 0,-12 9 35 0 0,0-1 1 0 0,-1-2-1 0 0,28-22 0 0 0,-44 30-364 0 0,18-16-905 0 0,-27 22 780 0 0,-1 0 0 0 0,1 1 0 0 0,-1-1 0 0 0,1 0 0 0 0,-1 0 0 0 0,0-1-1 0 0,0 1 1 0 0,0 0 0 0 0,0 0 0 0 0,0 0 0 0 0,0-1 0 0 0,0-4 0 0 0,-1 7 86 0 0,1-1-1 0 0,-1 1 0 0 0,0-1 0 0 0,0 1 1 0 0,0-1-1 0 0,-1 0 0 0 0,1 1 1 0 0,0-1-1 0 0,0 1 0 0 0,0-1 1 0 0,0 1-1 0 0,0-1 0 0 0,-1 1 1 0 0,1-1-1 0 0,0 1 0 0 0,0-1 0 0 0,-1 1 1 0 0,1-1-1 0 0,0 1 0 0 0,-1-1 1 0 0,1 1-1 0 0,-1 0 0 0 0,1-1 1 0 0,0 1-1 0 0,-1-1 0 0 0,1 1 1 0 0,-1 0-1 0 0,1 0 0 0 0,-1-1 0 0 0,1 1 1 0 0,-1 0-1 0 0,1 0 0 0 0,-1-1 1 0 0,0 1-1 0 0,1 0 0 0 0,-1 0 1 0 0,1 0-1 0 0,-1 0 0 0 0,1 0 1 0 0,-1 0-1 0 0,0 0 0 0 0,1 0 0 0 0,-1 0 1 0 0,0 0-1 0 0,-4 1-155 0 0,-1 0-1 0 0,1 0 1 0 0,-9 3-1 0 0,9-3-32 0 0,-24 10-107 0 0,-1 0 0 0 0,2 2 0 0 0,-55 34 0 0 0,22-12-558 0 0,23-15 632 0 0,2 3 1 0 0,0 0-1 0 0,2 2 1 0 0,-47 45-1 0 0,74-63 376 0 0,0 1 1 0 0,1-1-1 0 0,0 2 0 0 0,0-1 0 0 0,1 0 1 0 0,0 1-1 0 0,0 0 0 0 0,1 0 0 0 0,0 1 0 0 0,1-1 1 0 0,-4 17-1 0 0,7-24-146 0 0,0 1-1 0 0,-1 0 1 0 0,1-1 0 0 0,0 1 0 0 0,1-1 0 0 0,-1 1-1 0 0,0-1 1 0 0,1 1 0 0 0,-1-1 0 0 0,1 1 0 0 0,0-1-1 0 0,0 1 1 0 0,0-1 0 0 0,0 0 0 0 0,0 1-1 0 0,1-1 1 0 0,-1 0 0 0 0,1 0 0 0 0,-1 0 0 0 0,1 0-1 0 0,0 0 1 0 0,0-1 0 0 0,0 1 0 0 0,0 0-1 0 0,0-1 1 0 0,0 1 0 0 0,0-1 0 0 0,0 0 0 0 0,5 2-1 0 0,1 0 3 0 0,0 1 0 0 0,1-2 0 0 0,-1 1 0 0 0,1-1 0 0 0,0-1 0 0 0,0 1 0 0 0,12-1 0 0 0,15-2 557 0 0,0-2 1 0 0,69-14-1 0 0,-47 6-1170 0 0,6 0-214 0 0,56-9-2317 0 0,-92 18 2112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20 11975 0 0,'0'0'547'0'0,"1"-1"-11"0"0,7-12-249 0 0,-7 11 89 0 0,5-1 1370 0 0,-4 3-563 0 0,-3 8-1066 0 0,-2 5 0 0 0,-1 1-1 0 0,-1-1 1 0 0,0-1-1 0 0,-12 24 1 0 0,5-12-20 0 0,-15 33 593 0 0,-25 59 580 0 0,21-48-1253 0 0,16-35-17 0 0,-17 49-1 0 0,28-70-119 0 0,0 0-1 0 0,-1 0 0 0 0,-6 12 1 0 0,6-16-969 0 0,0 0 1 0 0,-11 12-1 0 0,4-6-4707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284 165 10135 0 0,'0'0'464'0'0,"0"0"-9"0"0,0 3-295 0 0,-5 15 93 0 0,-1-1 0 0 0,-1 1 0 0 0,0-1 1 0 0,-13 23-1 0 0,1-8 147 0 0,-30 39-1 0 0,46-68-399 0 0,-19 27 0 0 0,-1-2 0 0 0,-1 0 0 0 0,-53 46 0 0 0,75-72 4 0 0,1-1 0 0 0,0-1-1 0 0,1 1 1 0 0,-1 0 0 0 0,0-1 0 0 0,0 1 0 0 0,1-1-1 0 0,-1 1 1 0 0,0-1 0 0 0,0 0 0 0 0,0 1 0 0 0,0-1-1 0 0,1 0 1 0 0,-1 0 0 0 0,0 0 0 0 0,0 1 0 0 0,0-1 0 0 0,-1 0-1 0 0,2-1 34 0 0,-1 1 0 0 0,1 0-1 0 0,0 0 1 0 0,0-1 0 0 0,-1 1-1 0 0,1 0 1 0 0,0-1 0 0 0,0 1-1 0 0,0 0 1 0 0,0-1 0 0 0,-1 1-1 0 0,1-1 1 0 0,0 1 0 0 0,0 0-1 0 0,0-1 1 0 0,0 1 0 0 0,0 0-1 0 0,0-1 1 0 0,0 1 0 0 0,0-1-1 0 0,0 1 1 0 0,0 0 0 0 0,0-1-1 0 0,0 1 1 0 0,1-1 0 0 0,-1-11 377 0 0,2 7-367 0 0,-1-1 1 0 0,1 0-1 0 0,0 0 0 0 0,0 1 0 0 0,0-1 0 0 0,1 1 1 0 0,5-10-1 0 0,30-34 164 0 0,-25 32-192 0 0,36-42-19 0 0,79-75 0 0 0,-87 97 0 0 0,1 2 0 0 0,82-52 0 0 0,-105 76 289 0 0,0 1-1 0 0,40-16 1 0 0,-52 23-211 0 0,0 1 0 0 0,0 0 0 0 0,0 1 1 0 0,1-1-1 0 0,-1 1 0 0 0,0 1 0 0 0,0-1 1 0 0,1 1-1 0 0,-1 1 0 0 0,0-1 0 0 0,1 1 1 0 0,10 3-1 0 0,-16-3-72 0 0,0 0 0 0 0,1 0 0 0 0,-1 0 0 0 0,0 0 0 0 0,1 0 0 0 0,-1 0 0 0 0,0 1 0 0 0,0-1 0 0 0,0 1 0 0 0,0 0 0 0 0,0-1 0 0 0,-1 1 1 0 0,1 0-1 0 0,-1 0 0 0 0,1 0 0 0 0,-1 0 0 0 0,2 3 0 0 0,-1-1 85 0 0,-1 0 0 0 0,0 0 0 0 0,0 0 0 0 0,0 0 0 0 0,0 0 0 0 0,0 0 0 0 0,-1 0 0 0 0,0 1 0 0 0,0 6 0 0 0,-2 0 79 0 0,1 1 1 0 0,-2-1 0 0 0,0 0-1 0 0,0 0 1 0 0,-1 0 0 0 0,-8 17-1 0 0,-45 71-170 0 0,19-35 0 0 0,32-51-2 0 0,0 0-1 0 0,-5 19 0 0 0,0-3-865 0 0,5-8-4666 0 0,5-19-80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41 13823 0 0,'0'0'315'0'0,"0"0"45"0"0,0 0 21 0 0,0 0-49 0 0,-7 6-137 0 0,-6 5-98 0 0,0 1 1 0 0,1 1-1 0 0,0 0 0 0 0,1 1 1 0 0,-13 20-1 0 0,12-14-251 0 0,1 0 1 0 0,1 1-1 0 0,0 0 1 0 0,-11 41-1 0 0,16-45 375 0 0,1 0 0 0 0,1 0-1 0 0,0 1 1 0 0,2-1 0 0 0,0 1 0 0 0,3 33-1 0 0,-1-44-139 0 0,0 0 0 0 0,0-1 0 0 0,1 1 0 0 0,0-1 0 0 0,0 0 0 0 0,1 0 0 0 0,0 1-1 0 0,0-1 1 0 0,0-1 0 0 0,5 7 0 0 0,-6-10-18 0 0,0 1-1 0 0,0-1 1 0 0,-1 0-1 0 0,2 0 1 0 0,-1-1-1 0 0,0 1 1 0 0,0 0-1 0 0,0-1 1 0 0,1 1-1 0 0,-1-1 1 0 0,1 0-1 0 0,-1 0 1 0 0,1 0-1 0 0,-1 0 1 0 0,1 0-1 0 0,0 0 1 0 0,-1-1-1 0 0,1 1 1 0 0,0-1-1 0 0,0 0 1 0 0,0 0-1 0 0,-1 0 1 0 0,1 0-1 0 0,0 0 1 0 0,0-1-1 0 0,-1 1 1 0 0,4-2-1 0 0,4-1-16 0 0,0-2 1 0 0,0 1-1 0 0,0-1 0 0 0,-1 0 0 0 0,0-1 0 0 0,14-11 0 0 0,48-48 1146 0 0,-44 39-808 0 0,36-38-319 0 0,99-130 0 0 0,-76 75-5640 0 0,-66 91 3529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222 236 10135 0 0,'-1'2'231'0'0,"-15"17"55"0"0,0-1 0 0 0,-2-1 1 0 0,0 0-1 0 0,0-1 0 0 0,-34 22 0 0 0,46-35 147 0 0,1 1-1 0 0,-1-1 0 0 0,1 1 1 0 0,-1-1-1 0 0,0-1 0 0 0,0 1 1 0 0,-1-1-1 0 0,1-1 0 0 0,0 1 1 0 0,-1-1-1 0 0,-9 1 0 0 0,16-13 592 0 0,1 5-916 0 0,0 1 0 0 0,1-1-1 0 0,-1 1 1 0 0,1-1 0 0 0,0 1 0 0 0,1 0 0 0 0,-1-1-1 0 0,1 1 1 0 0,0 1 0 0 0,5-8 0 0 0,7-6-138 0 0,18-19 0 0 0,-32 37 32 0 0,23-25-251 0 0,2 0 0 0 0,1 2 0 0 0,41-27 0 0 0,-57 43 166 0 0,1 0 0 0 0,0 0 0 0 0,0 1 0 0 0,1 1 0 0 0,0 0 0 0 0,0 1 0 0 0,0 0 0 0 0,0 1 0 0 0,0 0 0 0 0,1 1 0 0 0,25 0 0 0 0,-35 2 160 0 0,1 0-1 0 0,-1 0 1 0 0,0 1 0 0 0,1 0-1 0 0,-1 0 1 0 0,0 0 0 0 0,0 0-1 0 0,1 1 1 0 0,-1-1-1 0 0,0 1 1 0 0,-1 0 0 0 0,7 4-1 0 0,-8-3-20 0 0,1-1-1 0 0,-1 0 0 0 0,0 1 1 0 0,0-1-1 0 0,0 1 0 0 0,0 0 1 0 0,0 0-1 0 0,-1 0 0 0 0,1 0 1 0 0,-1 0-1 0 0,0 0 0 0 0,0 0 1 0 0,0 0-1 0 0,0 0 0 0 0,-1 1 1 0 0,1-1-1 0 0,-1 4 0 0 0,0 6-55 0 0,0 1 0 0 0,-1-1 0 0 0,-1 0 0 0 0,-1 0 0 0 0,1 1 0 0 0,-2-1 0 0 0,0-1 0 0 0,-7 17 0 0 0,5-18 0 0 0,3-7 0 0 0,2-7 0 0 0,2-7 0 0 0,3-3 0 0 0,0 0 0 0 0,0 1 0 0 0,1 0 0 0 0,1 0 0 0 0,0 1 0 0 0,1-1 0 0 0,0 1 0 0 0,10-12 0 0 0,1 2 0 0 0,1 0 0 0 0,38-32 0 0 0,-38 37-5 0 0,29-19 0 0 0,-42 31-133 0 0,1 0 1 0 0,-1 1 0 0 0,1 0-1 0 0,0 0 1 0 0,0 0 0 0 0,0 1-1 0 0,0 0 1 0 0,0 1 0 0 0,10-2-1 0 0,-12 3 197 0 0,0 1-1 0 0,-1-1 0 0 0,1 1 0 0 0,0 0 1 0 0,-1 1-1 0 0,1-1 0 0 0,0 1 0 0 0,-1 0 1 0 0,0 0-1 0 0,1 0 0 0 0,-1 0 1 0 0,0 1-1 0 0,0 0 0 0 0,7 6 0 0 0,-3-1 101 0 0,-1-1 0 0 0,1 1 0 0 0,-1 1-1 0 0,0-1 1 0 0,8 16 0 0 0,-12-18 7 0 0,1 0 1 0 0,-2 1 0 0 0,1-1-1 0 0,-1 1 1 0 0,0-1-1 0 0,0 1 1 0 0,0 0 0 0 0,-1 0-1 0 0,0 10 1 0 0,-1-3-182 0 0,-1 0-1 0 0,0-1 1 0 0,-7 26 0 0 0,0-8 45 0 0,3-16-1137 0 0,-4 27 0 0 0,8-40 13 0 0,4-6-356 0 0,11-16-855 0 0,7-9-3150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0 15663 0 0,'0'0'356'0'0,"0"0"50"0"0,0 3 20 0 0,-7 15-325 0 0,0 0 0 0 0,-1 0 0 0 0,-1-1 0 0 0,-16 22 0 0 0,10-13-74 0 0,4-8-7 0 0,-30 50 908 0 0,-55 129-1 0 0,77-146-872 0 0,2 1 0 0 0,-13 74 0 0 0,-13 93-931 0 0,37-189 705 0 0,-2-1 1 0 0,-1 1-1 0 0,-24 51 0 0 0,25-64 117 0 0,-1-2 0 0 0,0 1 0 0 0,-1-1 0 0 0,-1-1 0 0 0,-1 1-1 0 0,0-2 1 0 0,-25 23 0 0 0,25-27 63 0 0,0-1 1 0 0,-1 0-1 0 0,0-1 0 0 0,0 0 0 0 0,0-2 0 0 0,-18 6 0 0 0,13-8 803 0 0,17-3-304 0 0,0-2-65 0 0,1-1-434 0 0,-1 1 0 0 0,1-1 0 0 0,0 1 0 0 0,0-1 0 0 0,0 0 0 0 0,0 1 0 0 0,1-1 0 0 0,-1 1 0 0 0,1-1 0 0 0,-1 1 1 0 0,1-1-1 0 0,0 1 0 0 0,0-1 0 0 0,0 1 0 0 0,0-1 0 0 0,0 1 0 0 0,1 0 0 0 0,-1 0 0 0 0,3-3 0 0 0,6-8-19 0 0,0 2 0 0 0,15-13 0 0 0,-10 9 24 0 0,5-7-160 0 0,1 2 0 0 0,1 0 0 0 0,0 1 0 0 0,2 1 0 0 0,40-23 0 0 0,-42 32-133 0 0,0 1 0 0 0,1 1 0 0 0,39-7 0 0 0,-53 12 377 0 0,-1 1-1 0 0,1 0 1 0 0,-1 0 0 0 0,1 1-1 0 0,0 1 1 0 0,-1-1-1 0 0,1 1 1 0 0,-1 1 0 0 0,17 4-1 0 0,-19-4-25 0 0,0 1-1 0 0,0-1 1 0 0,0 1-1 0 0,0 1 0 0 0,0-1 1 0 0,0 1-1 0 0,-1 0 1 0 0,0 0-1 0 0,0 0 0 0 0,0 1 1 0 0,0 0-1 0 0,-1 0 1 0 0,5 7-1 0 0,-5-6-69 0 0,-1 0-1 0 0,-1 0 0 0 0,1 1 1 0 0,-1-1-1 0 0,0 1 0 0 0,0-1 1 0 0,-1 1-1 0 0,0 0 0 0 0,0 0 1 0 0,0-1-1 0 0,-1 1 0 0 0,-1 12 1 0 0,-2 5-3 0 0,0-1 1 0 0,-10 31-1 0 0,9-38 268 0 0,0 0 0 0 0,-2 0 0 0 0,0 0 0 0 0,-15 27 1 0 0,17-36-151 0 0,0-1 0 0 0,-1-1 1 0 0,1 1-1 0 0,-1-1 0 0 0,0 1 1 0 0,-1-2-1 0 0,1 1 1 0 0,-1 0-1 0 0,0-1 0 0 0,0 0 1 0 0,0-1-1 0 0,-1 1 0 0 0,-12 4 1 0 0,-6-1 95 0 0,-1-1 1 0 0,0-1-1 0 0,0-1 0 0 0,-34 0 1 0 0,4 1-164 0 0,52-4-68 0 0,0-1 1 0 0,1 0-1 0 0,-1 0 0 0 0,0-1 1 0 0,0 1-1 0 0,1-1 0 0 0,-1 1 1 0 0,-6-3-1 0 0,9 2-141 0 0,-1 1-1 0 0,1-1 1 0 0,0 1-1 0 0,0-1 1 0 0,0 1 0 0 0,0-1-1 0 0,1 0 1 0 0,-1 1-1 0 0,0-1 1 0 0,0 0 0 0 0,0 0-1 0 0,0 0 1 0 0,1 0-1 0 0,-1 1 1 0 0,0-1 0 0 0,1 0-1 0 0,-1 0 1 0 0,1 0-1 0 0,-1-1 1 0 0,1 1 0 0 0,0 0-1 0 0,-1 0 1 0 0,1 0-1 0 0,0 0 1 0 0,0 0 0 0 0,-1 0-1 0 0,1 0 1 0 0,0-1-1 0 0,0 1 1 0 0,1 0 0 0 0,-1-2-1 0 0,4-14-6660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71 109 15663 0 0,'0'0'356'0'0,"1"2"50"0"0,3 13 320 0 0,-3-6-503 0 0,1-1-1 0 0,6 17 1 0 0,-6-24-108 0 0,-1 1-1 0 0,0 0 1 0 0,1-1 0 0 0,-1 1-1 0 0,1-1 1 0 0,0 1-1 0 0,-1-1 1 0 0,1 0-1 0 0,0 1 1 0 0,0-1 0 0 0,0 0-1 0 0,0 0 1 0 0,0-1-1 0 0,0 1 1 0 0,0 0-1 0 0,0-1 1 0 0,0 1 0 0 0,0-1-1 0 0,0 1 1 0 0,0-1-1 0 0,0 0 1 0 0,1 0-1 0 0,1 0 1 0 0,6-1 215 0 0,0 0-1 0 0,0 0 1 0 0,15-4-1 0 0,7-5 220 0 0,-1-1 0 0 0,50-24 0 0 0,8-5-564 0 0,-70 33 18 0 0,29-16 0 0 0,-41 19-13 0 0,0 0 0 0 0,0-1 0 0 0,-1 0 0 0 0,0 0 0 0 0,1-1 0 0 0,7-9 0 0 0,-13 13-327 0 0,0 2 265 0 0,-1 0 1 0 0,0-1-1 0 0,1 1 1 0 0,-1 0-1 0 0,0 0 0 0 0,0-1 1 0 0,1 1-1 0 0,-1 0 1 0 0,0 0-1 0 0,0-1 1 0 0,0 1-1 0 0,1 0 0 0 0,-1-1 1 0 0,0 1-1 0 0,0 0 1 0 0,0-1-1 0 0,0 1 0 0 0,0-1 1 0 0,0 1-1 0 0,0 0 1 0 0,0-1-1 0 0,-8 0-54 0 0,0 0 1 0 0,0 1-1 0 0,0 0 0 0 0,0 0 0 0 0,0 1 1 0 0,0 0-1 0 0,0 0 0 0 0,-9 3 0 0 0,-5 3-332 0 0,-34 15 0 0 0,32-11 456 0 0,1 0 0 0 0,1 2-1 0 0,0 0 1 0 0,1 1 0 0 0,1 2-1 0 0,-27 24 1 0 0,13-6 490 0 0,-46 58 0 0 0,67-75-321 0 0,1 1 0 0 0,1 1-1 0 0,0-1 1 0 0,2 2 0 0 0,-14 37-1 0 0,20-49-158 0 0,0 3-5 0 0,-1 0 0 0 0,-1 17 0 0 0,4-26-3 0 0,1 1 0 0 0,0-1 0 0 0,0 0 0 0 0,0 0 0 0 0,0 1 0 0 0,0-1 0 0 0,0 0 0 0 0,0 0 0 0 0,1 0 0 0 0,-1 1 0 0 0,1-1 0 0 0,0 0 0 0 0,-1 0 0 0 0,1 0-1 0 0,0 0 1 0 0,0 0 0 0 0,0 0 0 0 0,1 0 0 0 0,2 3 0 0 0,-3-4-60 0 0,1 0 1 0 0,-1-1-1 0 0,1 1 0 0 0,0 0 1 0 0,-1 0-1 0 0,1-1 0 0 0,0 1 0 0 0,-1-1 1 0 0,1 1-1 0 0,0-1 0 0 0,0 0 0 0 0,0 0 1 0 0,-1 0-1 0 0,1 0 0 0 0,0 0 0 0 0,3-1 1 0 0,30-7-2811 0 0,-9 0-3613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3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0 579 15663 0 0,'9'3'356'0'0,"-7"-3"50"0"0,-2 0 20 0 0,0 0-42 0 0,2 1-250 0 0,14 2 19 0 0,-15-3 567 0 0,-1 0 249 0 0,0 0 45 0 0,6-18 208 0 0,-2 12-1147 0 0,-3 5 308 0 0,0 1-297 0 0,-1-1 1 0 0,1 1-1 0 0,-1 0 1 0 0,1-1 0 0 0,-1 1-1 0 0,1-1 1 0 0,-1 1 0 0 0,0-1-1 0 0,1 1 1 0 0,-1-1 0 0 0,1 0-1 0 0,-1 1 1 0 0,0-1 0 0 0,0 1-1 0 0,1-1 1 0 0,-1 0 0 0 0,0 1-1 0 0,0-1 1 0 0,0-1 0 0 0,3-13 722 0 0,-2 10-647 0 0,0 0-1 0 0,1 0 0 0 0,-1-1 1 0 0,1 1-1 0 0,0 0 0 0 0,4-7 1 0 0,5-12-100 0 0,-8 16 66 0 0,1 0-1 0 0,0 0 1 0 0,0 0 0 0 0,1 1-1 0 0,8-12 1 0 0,34-32 900 0 0,-24 27-846 0 0,24-22-182 0 0,1 1 0 0 0,73-50 0 0 0,-86 69-9 0 0,59-41-108 0 0,-78 57 62 0 0,0 1 0 0 0,1 0 0 0 0,0 2 0 0 0,19-7 0 0 0,-32 13-56 0 0,0 0-1 0 0,-1 0 1 0 0,1 0 0 0 0,0 0 0 0 0,0 1 0 0 0,0 0 0 0 0,0-1-1 0 0,5 2 1 0 0,-7-1-100 0 0,0 1 0 0 0,-1-1 0 0 0,1 1-1 0 0,0-1 1 0 0,0 1 0 0 0,0 0 0 0 0,-1 0 0 0 0,1 0 0 0 0,0 0 0 0 0,-1 0-1 0 0,1 0 1 0 0,-1 0 0 0 0,1 1 0 0 0,-1-1 0 0 0,0 1 0 0 0,0-1-1 0 0,1 1 1 0 0,-1-1 0 0 0,1 4 0 0 0,8 16-1821 0 0,-6 2-15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0 8287 0 0,'0'0'382'0'0,"0"0"-8"0"0,0 0-170 0 0,0 0 176 0 0,-11 3 1196 0 0,-12 6 2920 0 0,21-8-3952 0 0,2-1-28 0 0,-12 18 100 0 0,1 4-616 0 0,-12 38 0 0 0,-1 2 0 0 0,-41 65 0 0 0,21-42 0 0 0,-18 38-200 0 0,-154 225-1 0 0,198-325-197 0 0,-1-1 1 0 0,-1 0-1 0 0,-29 22 0 0 0,38-36 398 0 0,-1-7-72 0 0,12-1 37 0 0,-1-1 0 0 0,1 1-1 0 0,-1-1 1 0 0,1 1-1 0 0,0-1 1 0 0,-1 1 0 0 0,1-1-1 0 0,0 1 1 0 0,-1-1 0 0 0,1 0-1 0 0,0 1 1 0 0,0-1-1 0 0,-1 1 1 0 0,1-1 0 0 0,0 0-1 0 0,0 1 1 0 0,0-1 0 0 0,0 0-1 0 0,0 1 1 0 0,0-1-1 0 0,0-1 1 0 0,0 2-45 0 0,0-7-233 0 0,1 0 1 0 0,0 0-1 0 0,0 0 1 0 0,0 1-1 0 0,1-1 1 0 0,0 1-1 0 0,1-1 1 0 0,-1 1-1 0 0,7-11 1 0 0,-1 0-529 0 0,2-6-183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9 426 10135 0 0,'0'0'231'0'0,"0"0"29"0"0,0 0 19 0 0,0 2-41 0 0,-2 3 18 0 0,0-1-1 0 0,1 1 0 0 0,0 0 0 0 0,0 0 0 0 0,0 0 1 0 0,1 0-1 0 0,0 0 0 0 0,0 0 0 0 0,1 9 0 0 0,2-13 257 0 0,0 1-476 0 0,-1-1 69 0 0,-1 1 0 0 0,1-1 0 0 0,0 0 0 0 0,-1-1 1 0 0,1 1-1 0 0,0 0 0 0 0,0 0 0 0 0,-1-1 0 0 0,1 1 1 0 0,0-1-1 0 0,0 0 0 0 0,0 1 0 0 0,0-1 0 0 0,0 0 1 0 0,-1 0-1 0 0,1 0 0 0 0,0 0 0 0 0,0 0 0 0 0,0-1 0 0 0,0 1 1 0 0,0-1-1 0 0,-1 1 0 0 0,4-2 0 0 0,23-10 257 0 0,-17 8-280 0 0,-1-1 0 0 0,12-7 0 0 0,49-28 580 0 0,-36 21 23 0 0,43-31 0 0 0,-33 15-674 0 0,242-171-6 0 0,-219 161-770 0 0,-4-4-4080 0 0,-43 31 2799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4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11975 0 0,'0'2'547'0'0,"2"16"-143"0"0,-1 1 0 0 0,-1-1 1 0 0,-4 37-1 0 0,2-36 253 0 0,1 1 0 0 0,0-1 0 0 0,4 32 0 0 0,-2-44-552 0 0,0 0 0 0 0,0 0 0 0 0,1 0 0 0 0,0 0-1 0 0,4 8 1 0 0,-5-13-57 0 0,0 0 0 0 0,0 0 0 0 0,1 0 0 0 0,-1 0 0 0 0,1 0 0 0 0,0 0-1 0 0,0 0 1 0 0,-1-1 0 0 0,1 1 0 0 0,0-1 0 0 0,1 1 0 0 0,-1-1 0 0 0,0 0 0 0 0,0 1-1 0 0,0-1 1 0 0,1-1 0 0 0,-1 1 0 0 0,4 1 0 0 0,11 2 304 0 0,0-1-1 0 0,0 0 1 0 0,1-1 0 0 0,-1-1-1 0 0,1-1 1 0 0,-1 0 0 0 0,0-1-1 0 0,34-7 1 0 0,-50 8-352 0 0,42-8 0 0 0,-40 8 0 0 0,1 0 0 0 0,-1 0 0 0 0,0 0 0 0 0,0 0 0 0 0,1 1 0 0 0,-1-1 0 0 0,0 1 0 0 0,0 0 0 0 0,0 0 0 0 0,0 0 0 0 0,4 2 0 0 0,2 4 0 0 0,-8-5 1 0 0,0-1-1 0 0,0 1 1 0 0,-1-1-1 0 0,1 1 1 0 0,0-1 0 0 0,-1 1-1 0 0,0-1 1 0 0,1 1-1 0 0,-1 0 1 0 0,0 0 0 0 0,0-1-1 0 0,1 1 1 0 0,-2 0-1 0 0,1-1 1 0 0,0 1-1 0 0,0 0 1 0 0,-1 1 0 0 0,-10 33-47 0 0,4-14-795 0 0,7-21 333 0 0,0-1-4 0 0,0 0 0 0 0,0 0 0 0 0,0 0 0 0 0,0 0 0 0 0,2 0 0 0 0,15-6-512 0 0,-8 0 512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23 10135 0 0,'-1'0'464'0'0,"-7"1"-280"0"0,0 0 0 0 0,0-1 0 0 0,-10 0 0 0 0,11-1 70 0 0,1 1 0 0 0,-1 0 0 0 0,0 0 0 0 0,0 1 1 0 0,1 0-1 0 0,-13 3 0 0 0,16-3-236 0 0,1 0 0 0 0,-1-1 0 0 0,1 0 0 0 0,-1 1 0 0 0,0-1 0 0 0,1 0 0 0 0,-1 0 0 0 0,0 0 1 0 0,-2-1-1 0 0,3 0-20 0 0,-1 1 1 0 0,0 0-1 0 0,1 0 0 0 0,-1 0 1 0 0,0 0-1 0 0,0 0 1 0 0,1 1-1 0 0,-1-1 1 0 0,-5 2-1 0 0,-4 4 135 0 0,0-1-1 0 0,0 1 1 0 0,1 1-1 0 0,0 0 1 0 0,0 1-1 0 0,0 0 1 0 0,1 1-1 0 0,0 0 1 0 0,1 0-1 0 0,0 1 1 0 0,0 0-1 0 0,1 1 1 0 0,1 0-1 0 0,0 0 1 0 0,-6 13-1 0 0,6-10 129 0 0,0 0-1 0 0,2 0 1 0 0,-8 28-1 0 0,12-38-211 0 0,0 0 1 0 0,0 0-1 0 0,1 0 0 0 0,-1 1 0 0 0,1-1 0 0 0,0 0 0 0 0,0 0 1 0 0,1 1-1 0 0,-1-1 0 0 0,1 0 0 0 0,0 0 0 0 0,0 1 0 0 0,0-1 0 0 0,1 0 1 0 0,0 0-1 0 0,-1-1 0 0 0,1 1 0 0 0,4 5 0 0 0,-5-7-49 0 0,1-1 0 0 0,-1 0 0 0 0,1 0 0 0 0,-1 1 0 0 0,1-1 0 0 0,-1 0 0 0 0,1 0 0 0 0,0 0 0 0 0,0 0 0 0 0,-1-1 0 0 0,1 1 0 0 0,0 0 0 0 0,0-1 0 0 0,0 1 0 0 0,0-1 0 0 0,0 0 0 0 0,0 0 0 0 0,0 0 0 0 0,0 0 0 0 0,3 0 0 0 0,4-1 0 0 0,1-1 0 0 0,-1 0 0 0 0,10-3 0 0 0,-4 1 0 0 0,20-8 0 0 0,0-1 0 0 0,-1-2 0 0 0,57-33 0 0 0,-49 22 0 0 0,70-57 0 0 0,-105 77-6 0 0,0 0 1 0 0,0 0-1 0 0,-1-1 0 0 0,0 0 0 0 0,0 0 0 0 0,0-1 1 0 0,-1 0-1 0 0,0 0 0 0 0,-1 0 0 0 0,5-13 0 0 0,-8 20-15 0 0,-1 0 0 0 0,1 0 0 0 0,-1 0-1 0 0,0 0 1 0 0,0-1 0 0 0,0 1 0 0 0,0 0 0 0 0,1 0 0 0 0,-2 0-1 0 0,1-1 1 0 0,0 1 0 0 0,0 0 0 0 0,0 0 0 0 0,0-1-1 0 0,-1 1 1 0 0,1 0 0 0 0,-1 0 0 0 0,1 0 0 0 0,-1 0 0 0 0,1 0-1 0 0,-1 0 1 0 0,0 0 0 0 0,1 0 0 0 0,-1 0 0 0 0,0 0-1 0 0,0 0 1 0 0,0 0 0 0 0,0 0 0 0 0,0 1 0 0 0,0-1 0 0 0,0 0-1 0 0,0 1 1 0 0,0-1 0 0 0,0 0 0 0 0,0 1 0 0 0,-2-1-1 0 0,-4-1-181 0 0,-1 0 1 0 0,1 0-1 0 0,0 1 0 0 0,-16 0 0 0 0,8 0 73 0 0,-28-6 130 0 0,18 3 0 0 0,-1 1 0 0 0,-50-1 0 0 0,49 11-72 0 0,25-7-298 0 0,5 2-118 0 0,9 7-22 0 0,-9-7-2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85 10135 0 0,'0'2'231'0'0,"1"17"67"0"0,-2 0 0 0 0,0 0 0 0 0,-1 0-1 0 0,0 0 1 0 0,-10 31 0 0 0,5-18 1628 0 0,5-24-1314 0 0,-1-1 0 0 0,-6 15 0 0 0,6-15-145 0 0,0 0 0 0 0,0 0 0 0 0,-1 8 0 0 0,2-9 1009 0 0,2-6-1014 0 0,8-10 672 0 0,13-7-413 0 0,28-17-1 0 0,-8 7-113 0 0,-14 7-244 0 0,124-91-110 0 0,-57 47-253 0 0,-48 33 0 0 0,-10 10 94 0 0,-33 20-200 0 0,-1-1 1 0 0,1 1-1 0 0,-1 1 1 0 0,1-1-1 0 0,0 0 1 0 0,-1 1-1 0 0,1-1 1 0 0,0 1-1 0 0,-1 0 0 0 0,1 0 1 0 0,0 0-1 0 0,0 0 1 0 0,2 1-1 0 0,-3 11-486 0 0,-1-1 588 0 0,0 0 0 0 0,-1 1 0 0 0,0-1 0 0 0,-1 0 0 0 0,-3 15 0 0 0,-17 56 31 0 0,6-27 355 0 0,15-54-382 0 0,0 0-1 0 0,0 0 0 0 0,-1 0 0 0 0,1 0 0 0 0,0 0 0 0 0,0 0 0 0 0,0 0 0 0 0,0 0 0 0 0,0 0 0 0 0,0 0 0 0 0,0 0 1 0 0,0 0-1 0 0,0 0 0 0 0,1 0 0 0 0,-1 0 0 0 0,0 0 0 0 0,0 0 0 0 0,2 1 0 0 0,-1-1-161 0 0,-1-1 0 0 0,1 1 0 0 0,0 0-1 0 0,0-1 1 0 0,0 1 0 0 0,0-1 0 0 0,0 0 0 0 0,1 1 0 0 0,-1-1 0 0 0,0 0-1 0 0,0 1 1 0 0,0-1 0 0 0,0 0 0 0 0,0 0 0 0 0,2 0 0 0 0,9 1-1372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17503 0 0,'0'0'399'0'0,"0"0"60"0"0,0 0 21 0 0,0 0-59 0 0,0 0-204 0 0,0 0 170 0 0,2-2 101 0 0,14-8-307 0 0,1 1-1 0 0,0 1 1 0 0,1 0 0 0 0,0 1 0 0 0,0 1-1 0 0,27-5 1 0 0,119-13 665 0 0,-96 16 43 0 0,124-3-717 0 0,3 14-177 0 0,23 0 3 0 0,-59-10 115 0 0,-91 2-6694 0 0,-57 5-735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0 10135 0 0,'0'0'231'0'0,"0"0"29"0"0,0 0 19 0 0,-2 0-41 0 0,-2 0-164 0 0,-1 1 0 0 0,0 0 0 0 0,0 0 0 0 0,1 0 0 0 0,-1 0 0 0 0,0 1 0 0 0,1-1 0 0 0,-1 1 0 0 0,1 1 0 0 0,0-1 0 0 0,0 0 0 0 0,0 1 0 0 0,0 0 0 0 0,0 0 0 0 0,0 0 0 0 0,1 1 0 0 0,-4 3 0 0 0,-5 8 194 0 0,0 0 0 0 0,-18 33 0 0 0,-7 21 425 0 0,-46 121 1 0 0,15-29-33 0 0,-31 28-661 0 0,39-78 0 0 0,-4 7 0 0 0,-102 142 0 0 0,127-202 931 0 0,38-56-422 0 0,1-2-66 0 0,1-12-415 0 0,1 0-1 0 0,1 1 1 0 0,-1-1-1 0 0,2 1 1 0 0,6-16-1 0 0,-8 23-27 0 0,18-54 0 0 0,16-41 0 0 0,-30 86 0 0 0,1-1 0 0 0,0 2 0 0 0,0-1 0 0 0,19-22 0 0 0,-23 32 0 0 0,0-1 0 0 0,-1 1 0 0 0,2 0 0 0 0,-1 0 0 0 0,0 0 0 0 0,1 0 0 0 0,-1 1 0 0 0,1-1 0 0 0,0 1 0 0 0,0 0 0 0 0,0 0 0 0 0,0 0 0 0 0,0 1 0 0 0,0-1 0 0 0,0 1 0 0 0,1 0 0 0 0,-1 0 0 0 0,0 1 0 0 0,1-1 0 0 0,-1 1 0 0 0,1 0 0 0 0,-1 0 0 0 0,6 1 0 0 0,138 31 0 0 0,-148-32 0 0 0,41 8 0 0 0,-26-6 0 0 0,-1 1 0 0 0,22 7 0 0 0,-33-9 0 0 0,-1 0 0 0 0,0 0 0 0 0,1 0 0 0 0,-1 0 0 0 0,0 0 0 0 0,1 1 0 0 0,-1-1 0 0 0,0 1 0 0 0,0-1 0 0 0,0 1 0 0 0,0 0 0 0 0,-1 0 0 0 0,1 0 0 0 0,0 0 0 0 0,-1 0 0 0 0,1 0 0 0 0,-1 1 0 0 0,0-1 0 0 0,0 0 0 0 0,0 1 0 0 0,0-1 0 0 0,0 1 0 0 0,0-1 0 0 0,-1 1 0 0 0,1-1 0 0 0,-1 1 0 0 0,0 0 0 0 0,0-1 0 0 0,0 1 0 0 0,0 2 0 0 0,-1 1 0 0 0,0-1 0 0 0,0 0 0 0 0,-1 1 0 0 0,0-1 0 0 0,0 0 0 0 0,0 0 0 0 0,0 0 0 0 0,-1 0 0 0 0,0-1 0 0 0,0 1 0 0 0,0-1 0 0 0,-1 1 0 0 0,-4 4 0 0 0,-88 92 507 0 0,50-49 7 0 0,-3-3-1 0 0,-64 51 1 0 0,71-72-514 0 0,42-28 48 0 0,-1 1 1 0 0,0 0-1 0 0,0-1 0 0 0,1 1 0 0 0,-1-1 1 0 0,0 1-1 0 0,0-1 0 0 0,0 0 0 0 0,0 1 0 0 0,0-1 1 0 0,0 0-1 0 0,0 0 0 0 0,-1 1 0 0 0,2-1-20 0 0,0 0-1 0 0,0-1 1 0 0,-1 1 0 0 0,1 0-1 0 0,0 0 1 0 0,0 0-1 0 0,0 0 1 0 0,0 0-1 0 0,-1 0 1 0 0,1-1-1 0 0,0 1 1 0 0,0 0-1 0 0,0 0 1 0 0,0 0 0 0 0,0 0-1 0 0,0-1 1 0 0,0 1-1 0 0,0 0 1 0 0,0 0-1 0 0,-1 0 1 0 0,1 0-1 0 0,0-1 1 0 0,0 1-1 0 0,0 0 1 0 0,0 0 0 0 0,0 0-1 0 0,0-1 1 0 0,0 1-1 0 0,0 0 1 0 0,0 0-1 0 0,0 0 1 0 0,0 0-1 0 0,1-1 1 0 0,-1 1-1 0 0,5-16 382 0 0,2 6-1009 0 0,1-1-1 0 0,-1 1 1 0 0,2 1 0 0 0,-1-1-1 0 0,1 1 1 0 0,12-9 0 0 0,0 1-934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81 10135 0 0,'1'-1'231'0'0,"13"-13"93"0"0,-2 1-1 0 0,20-28 1 0 0,-23 30 4511 0 0,-9 11-4739 0 0,1 0-1 0 0,-1 0 0 0 0,0 1 0 0 0,0-1 0 0 0,0 0 1 0 0,0 0-1 0 0,0 1 0 0 0,1-1 0 0 0,-1 0 0 0 0,0 0 1 0 0,0 0-1 0 0,0 1 0 0 0,0-1 0 0 0,0 0 1 0 0,0 0-1 0 0,0 1 0 0 0,0-1 0 0 0,0 0 0 0 0,0 1 1 0 0,0-1-1 0 0,0 0 0 0 0,0 0 0 0 0,0 1 0 0 0,0-1 1 0 0,0 0-1 0 0,0 0 0 0 0,-1 1 0 0 0,-5 27 466 0 0,-12 22-561 0 0,-2-1 0 0 0,-27 48 0 0 0,0 0 0 0 0,-55 126 0 0 0,-134 314 0 0 0,220-495-188 0 0,7-16 701 0 0,-17 33 0 0 0,22-52-390 0 0,0 0 1 0 0,-1 0-1 0 0,1-1 0 0 0,-1 1 1 0 0,-1-1-1 0 0,1 0 1 0 0,-1 0-1 0 0,0-1 1 0 0,-7 5-1 0 0,11-8-71 0 0,-1 0 0 0 0,0-1 0 0 0,0 1 0 0 0,0-1 0 0 0,0 0 0 0 0,0 0 0 0 0,0 0 0 0 0,0 0-1 0 0,0 0 1 0 0,0-1 0 0 0,0 1 0 0 0,0-1 0 0 0,-1 0 0 0 0,1 0 0 0 0,0 0 0 0 0,0-1 0 0 0,0 1 0 0 0,0-1 0 0 0,-1 1 0 0 0,1-1 0 0 0,0 0 0 0 0,0 0-1 0 0,0-1 1 0 0,0 1 0 0 0,1-1 0 0 0,-5-2 0 0 0,2 1-6 0 0,0-1 0 0 0,1 0 1 0 0,-1 0-1 0 0,1 0 0 0 0,0-1 0 0 0,0 1 0 0 0,1-1 0 0 0,-1 0 0 0 0,1 0 1 0 0,0 0-1 0 0,0-1 0 0 0,1 1 0 0 0,-3-8 0 0 0,1-3-406 0 0,1 1 0 0 0,0-1-1 0 0,1 0 1 0 0,1 0 0 0 0,1 0-1 0 0,0 0 1 0 0,1 0 0 0 0,1 0-1 0 0,5-24 1 0 0,3 1-1674 0 0,2-1 0 0 0,25-56 0 0 0,-12 38-13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9 15663 0 0,'0'0'344'0'0,"0"0"72"0"0,-11-5 8 0 0,-1 1 24 0 0,-4 4-360 0 0,-2 4-88 0 0,-3 1 0 0 0,0 2 0 0 0,-2 0 0 0 0,0 2 0 0 0,-2 0 0 0 0,4 1 0 0 0,3-1-392 0 0,7 2-96 0 0,6-2-24 0 0,5-9-3816 0 0,5 12-768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48 230 13823 0 0,'0'-2'630'0'0,"-1"-26"236"0"0,1 26-824 0 0,1 0-1 0 0,-1 0 1 0 0,0 0-1 0 0,1 0 1 0 0,0 0-1 0 0,-1 0 1 0 0,1 0-1 0 0,0 1 1 0 0,0-1-1 0 0,0 0 1 0 0,0 1-1 0 0,0-1 0 0 0,1 0 1 0 0,-1 1-1 0 0,0 0 1 0 0,1-1-1 0 0,2-1 1 0 0,4-3 333 0 0,1-1 0 0 0,10-4 0 0 0,-5 2-191 0 0,13-7 189 0 0,1 2 0 0 0,1 0 1 0 0,0 2-1 0 0,46-12 0 0 0,-31 10-191 0 0,5 1-182 0 0,-32 10 0 0 0,-1-2 0 0 0,17-6 0 0 0,-23 8 0 0 0,1 2 0 0 0,-6-1 0 0 0,-5 1 0 0 0,-6 0 0 0 0,-2 3 0 0 0,0 0 0 0 0,0 1 0 0 0,0-1 0 0 0,0 2 0 0 0,0-1 0 0 0,-11 8 0 0 0,-4 1 0 0 0,-31 14 0 0 0,2 3 0 0 0,-91 64 0 0 0,126-79 0 0 0,0 0 0 0 0,2 1 0 0 0,-1 1 0 0 0,-15 21 0 0 0,25-30 0 0 0,1 1 0 0 0,0 0 0 0 0,0 0 0 0 0,1 0 0 0 0,0 0 0 0 0,0 1 0 0 0,1-1 0 0 0,0 1 0 0 0,1 0 0 0 0,0 0 0 0 0,0 0 0 0 0,0 15 0 0 0,2-22 0 0 0,0 0 0 0 0,0 1 0 0 0,0-1 0 0 0,1 1 0 0 0,-1-1 0 0 0,1 1 0 0 0,-1-1 0 0 0,1 0 0 0 0,0 1 0 0 0,0-1 0 0 0,0 0 0 0 0,0 0 0 0 0,0 1 0 0 0,1-1 0 0 0,-1 0 0 0 0,1 0 0 0 0,-1 0 0 0 0,3 2 0 0 0,-1-2 0 0 0,0 0 0 0 0,0 0 0 0 0,1 0 0 0 0,-1-1 0 0 0,0 1 0 0 0,1-1 0 0 0,-1 1 0 0 0,1-1 0 0 0,0 0 0 0 0,-1 0 0 0 0,5 0 0 0 0,5 0 0 0 0,1-1 0 0 0,0 0 0 0 0,-1-1 0 0 0,1 0 0 0 0,22-6 0 0 0,-4-2-1283 0 0,1-2-1 0 0,-2-2 1 0 0,0-1 0 0 0,30-18-1 0 0,-38 20-855 0 0,24-12-2585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 15663 0 0,'0'0'356'0'0,"0"0"50"0"0,11-2 538 0 0,-5 1-859 0 0,-5 0 280 0 0,-1 1 122 0 0,0 0 22 0 0,0 0-66 0 0,0 2-430 0 0,0 0 0 0 0,-1 0 0 0 0,1 0 0 0 0,-1-1 0 0 0,0 1-1 0 0,1 0 1 0 0,-1-1 0 0 0,0 1 0 0 0,0 0 0 0 0,0-1 0 0 0,0 1 0 0 0,0-1 0 0 0,-2 3 0 0 0,-21 18-43 0 0,16-14 44 0 0,-12 9-14 0 0,2 2 0 0 0,0 0 0 0 0,1 1 0 0 0,1 1 0 0 0,-16 25 0 0 0,5-3 18 0 0,15-25-43 0 0,-12 21 0 0 0,22-34 78 0 0,-1 1 0 0 0,1 0-1 0 0,0-1 1 0 0,0 1 0 0 0,1 0 0 0 0,0 0-1 0 0,0 0 1 0 0,-1 10 0 0 0,2-14 24 0 0,0 0 1 0 0,0-1-1 0 0,1 1 0 0 0,-1 0 0 0 0,0 0 1 0 0,1 0-1 0 0,-1 0 0 0 0,1 0 1 0 0,0-1-1 0 0,-1 1 0 0 0,1 0 1 0 0,0 0-1 0 0,0-1 0 0 0,0 1 1 0 0,0-1-1 0 0,0 1 0 0 0,3 2 1 0 0,-1-2-51 0 0,-1-1 0 0 0,1 1 1 0 0,-1 0-1 0 0,1-1 0 0 0,0 1 0 0 0,0-1 1 0 0,0 0-1 0 0,0 0 0 0 0,0 0 1 0 0,3 0-1 0 0,7 1-45 0 0,0-1 1 0 0,0 0-1 0 0,0-1 0 0 0,14-2 1 0 0,-27 2 18 0 0,26-1-972 0 0,-2-2 0 0 0,1 0-1 0 0,33-10 1 0 0,-30 3-5512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0 15663 0 0,'0'0'356'0'0,"0"0"50"0"0,0 0 20 0 0,-2 2-42 0 0,-11 8-223 0 0,0 1 0 0 0,1 1 1 0 0,0 1-1 0 0,-14 18 0 0 0,-2 3 613 0 0,-71 89-140 0 0,30-32-660 0 0,50-68 26 0 0,2 1 0 0 0,1 1 0 0 0,0 0 0 0 0,2 2 0 0 0,-13 33 0 0 0,-97 260 0 0 0,77-194 0 0 0,-78 148 0 0 0,115-255-146 0 0,-1 0 0 0 0,0-1 0 0 0,-2 0 0 0 0,0-1 0 0 0,-22 23 0 0 0,24-33-1157 0 0,5-3-2928 0 0,5-4-1383 0 0</inkml:trace>
  <inkml:trace contextRef="#ctx0" brushRef="#br0" timeOffset="1">1 842 17503 0 0,'0'0'399'0'0,"0"0"60"0"0,0 0 21 0 0,0 0-59 0 0,2 1-276 0 0,5 3-46 0 0,0-1 0 0 0,1 0 0 0 0,-1 0-1 0 0,1-1 1 0 0,-1 0 0 0 0,1-1 0 0 0,0 0 0 0 0,-1 0 0 0 0,1 0-1 0 0,10-1 1 0 0,8-1 598 0 0,49-8-1 0 0,423-102 936 0 0,-466 102-1721 0 0,88-23 280 0 0,-93 26-572 0 0,1 1-1 0 0,37-2 1 0 0,-44 8-5045 0 0,-5 2-1890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90 8287 0 0,'1'-1'191'0'0,"2"-2"-143"0"0,0 0 0 0 0,0 1 0 0 0,0 0 0 0 0,0-1 1 0 0,1 1-1 0 0,-1 1 0 0 0,1-1 0 0 0,-1 0 0 0 0,1 1 0 0 0,0 0 0 0 0,0 0 0 0 0,-1 0 0 0 0,6-1 0 0 0,5-1 568 0 0,0 0 0 0 0,0-1 0 0 0,0-1 0 0 0,-1-1 0 0 0,1 0 0 0 0,-1 0 0 0 0,21-16 0 0 0,-23 15 187 0 0,-10 6-263 0 0,-2 2 21 0 0,-20 12 831 0 0,-123 64-1392 0 0,-14 10 0 0 0,63-37 0 0 0,28-17 0 0 0,-18 12 0 0 0,85-45 0 0 0,-1 0 0 0 0,1 0 0 0 0,0 0 0 0 0,0 1 0 0 0,-1-1 0 0 0,1 0 0 0 0,0 0 0 0 0,0 0 0 0 0,0 1 0 0 0,0-1 0 0 0,-1 0 0 0 0,1 0 0 0 0,0 0 0 0 0,0 1 0 0 0,0-1 0 0 0,0 0 0 0 0,0 1 0 0 0,0-1 0 0 0,-1 0 0 0 0,1 0 0 0 0,0 1 0 0 0,0-1 0 0 0,0 0 0 0 0,0 0 0 0 0,0 1 0 0 0,0-1 0 0 0,0 0 0 0 0,0 1 0 0 0,0-1 0 0 0,0 0 0 0 0,1 0 0 0 0,-1 1 0 0 0,0-1 0 0 0,0 0 0 0 0,0 0 0 0 0,0 1 0 0 0,0-1 0 0 0,0 0 0 0 0,1 0 0 0 0,-1 1 0 0 0,0-1 0 0 0,0 0 0 0 0,0 0 0 0 0,1 0 0 0 0,-1 1 0 0 0,0-1 0 0 0,0 0 0 0 0,0 0 0 0 0,1 0 0 0 0,-1 0 0 0 0,0 0 0 0 0,0 1 0 0 0,1-1 0 0 0,-1 0 0 0 0,0 0 0 0 0,0 0 0 0 0,1 0 0 0 0,-1 0 0 0 0,0 0 0 0 0,1 0 0 0 0,4 2 0 0 0,1 0 0 0 0,0 0 0 0 0,-1 0 0 0 0,1-1 0 0 0,0 0 0 0 0,-1 0 0 0 0,9 0 0 0 0,13 2 0 0 0,14 5 0 0 0,-13-4 0 0 0,0 1 0 0 0,0 2 0 0 0,-1 1 0 0 0,46 20 0 0 0,130 67 0 0 0,-193-89 0 0 0,-6-3 0 0 0,-6-1 0 0 0,-5-1 0 0 0,6-1 0 0 0,-53 2 0 0 0,26-2 0 0 0,-51 7 0 0 0,-513 121 0 0 0,586-126 0 0 0,-91 22-64 0 0,95-23-273 0 0,2-1-138 0 0,0 0-669 0 0,3-1-2676 0 0,9-4-1148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38 11975 0 0,'18'-9'267'0'0,"-15"7"42"0"0,-3 2 17 0 0,2-1-28 0 0,2-4-126 0 0,-2 4 204 0 0,-2 1 111 0 0,-5-10 1046 0 0,1 8-1470 0 0,0 1 0 0 0,0-1 0 0 0,0 1 0 0 0,0 0 0 0 0,0 0 0 0 0,0 0 0 0 0,0 1 0 0 0,0-1 0 0 0,0 1 0 0 0,0 0 0 0 0,0 0-1 0 0,0 1 1 0 0,0-1 0 0 0,-7 2 0 0 0,-6 3 167 0 0,-1 0-1 0 0,-16 7 0 0 0,16-4-229 0 0,-16 4 0 0 0,-54 30 0 0 0,33-11 0 0 0,27-16 0 0 0,-53 36 0 0 0,70-42 4 0 0,-95 80 360 0 0,94-77-284 0 0,1 0 1 0 0,0 1-1 0 0,1 0 1 0 0,0 1-1 0 0,1 0 0 0 0,-9 18 1 0 0,16-29-8 0 0,1 0 0 0 0,0 0-1 0 0,-1 0 1 0 0,1 1 0 0 0,0-1 0 0 0,1 1 0 0 0,-1-1 0 0 0,0 1-1 0 0,1-1 1 0 0,0 1 0 0 0,0-1 0 0 0,0 1 0 0 0,0-1 0 0 0,1 1-1 0 0,1 4 1 0 0,-1-5-75 0 0,0-1 0 0 0,0 1-1 0 0,1-1 1 0 0,-1 0 0 0 0,1 0-1 0 0,-1 1 1 0 0,1-1 0 0 0,0 0 0 0 0,0 0-1 0 0,0-1 1 0 0,0 1 0 0 0,0 0-1 0 0,0-1 1 0 0,1 1 0 0 0,-1-1 0 0 0,0 0-1 0 0,1 0 1 0 0,-1 1 0 0 0,1-2-1 0 0,4 2 1 0 0,11 2 283 0 0,1-1 0 0 0,-1-1 0 0 0,1-1 0 0 0,-1-1 0 0 0,28-2 0 0 0,-26 1-84 0 0,9-2-108 0 0,46-10 1 0 0,10-2-108 0 0,-73 14 19 0 0,-1 0 0 0 0,0 1-1 0 0,1 0 1 0 0,-1 1 0 0 0,17 3-1 0 0,-25-3 0 0 0,-1-1 0 0 0,0 1 0 0 0,1 0 0 0 0,-1-1 0 0 0,0 1 0 0 0,0 0 0 0 0,1 0 0 0 0,-1 1 0 0 0,0-1 0 0 0,0 0 0 0 0,0 1 0 0 0,0-1 0 0 0,-1 1 0 0 0,3 2 0 0 0,-3-2-44 0 0,0-1 1 0 0,0 1-1 0 0,0 0 0 0 0,-1-1 0 0 0,1 1 0 0 0,-1 0 1 0 0,1 0-1 0 0,-1-1 0 0 0,0 1 0 0 0,1 0 0 0 0,-1 0 1 0 0,0 0-1 0 0,0 0 0 0 0,0-1 0 0 0,-1 1 0 0 0,1 0 1 0 0,0 0-1 0 0,-1 0 0 0 0,0 2 0 0 0,-2 3-283 0 0,1 0 0 0 0,-1 0 0 0 0,0 0-1 0 0,-1 0 1 0 0,1-1 0 0 0,-1 0 0 0 0,-1 0 0 0 0,1 0-1 0 0,-10 10 1 0 0,13-15-1246 0 0,1-1-379 0 0,1-3-80 0 0,5-14-15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0 15663 0 0,'0'0'356'0'0,"0"0"50"0"0,0 0 20 0 0,0 0-42 0 0,-3 8-236 0 0,-7 28 631 0 0,8-24-364 0 0,-1 0 0 0 0,-6 13 0 0 0,-22 42 535 0 0,-64 98-1 0 0,21-58-869 0 0,-97 108 1 0 0,165-208-77 0 0,-298 330-4 0 0,195-220 0 0 0,53-63 0 0 0,120-127 0 0 0,120-126 0 0 0,-8 50-996 0 0,-129 115 498 0 0,100-56 0 0 0,-133 82 157 0 0,1 1 0 0 0,29-9-1 0 0,-41 15 285 0 0,1 0 0 0 0,0 0 1 0 0,0 0-1 0 0,0 1 0 0 0,0-1 0 0 0,0 1 0 0 0,0 0 0 0 0,0 0 0 0 0,-1 0 0 0 0,1 1 0 0 0,0-1 1 0 0,0 1-1 0 0,0 0 0 0 0,0 0 0 0 0,-1 1 0 0 0,1-1 0 0 0,6 4 0 0 0,-9-4 57 0 0,0 0-1 0 0,1 0 0 0 0,-1 1 1 0 0,0-1-1 0 0,0 1 0 0 0,0-1 1 0 0,0 1-1 0 0,0-1 0 0 0,0 1 1 0 0,0 0-1 0 0,0-1 0 0 0,-1 1 1 0 0,1 0-1 0 0,-1 0 0 0 0,1-1 1 0 0,-1 1-1 0 0,0 0 0 0 0,1 0 1 0 0,-1 0-1 0 0,0 0 0 0 0,0 0 1 0 0,-1-1-1 0 0,1 3 0 0 0,-2 6 17 0 0,1-1-1 0 0,-2 1 0 0 0,-3 9 0 0 0,5-15 4 0 0,-4 15 303 0 0,-2 0-1 0 0,0 0 0 0 0,-1-1 1 0 0,0 0-1 0 0,-20 29 0 0 0,-8 9-321 0 0,26-37 0 0 0,-25 32 0 0 0,19-30-94 0 0,-25 44-1 0 0,26-38-2404 0 0,14-25 985 0 0,1-2-20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13823 0 0,'0'0'630'0'0,"0"0"-13"0"0,2 0-393 0 0,4 3-125 0 0,-5-3 277 0 0,-2 2 113 0 0,-51 42 225 0 0,2-3-311 0 0,23-15-205 0 0,2 2-1 0 0,-39 53 0 0 0,51-62-76 0 0,2-1 1 0 0,0 2-1 0 0,1 0 0 0 0,1 0 0 0 0,1 0 0 0 0,-6 24 0 0 0,12-38-42 0 0,1 0 0 0 0,0-1-1 0 0,0 1 1 0 0,1 0 0 0 0,-1 0-1 0 0,1 0 1 0 0,1 0 0 0 0,1 10 0 0 0,-2-14-22 0 0,1 0 1 0 0,-1 0-1 0 0,1 0 1 0 0,0 0-1 0 0,0-1 1 0 0,0 1-1 0 0,0 0 1 0 0,0 0-1 0 0,0-1 1 0 0,0 1-1 0 0,0-1 1 0 0,1 1-1 0 0,-1-1 0 0 0,1 0 1 0 0,-1 0-1 0 0,1 1 1 0 0,-1-1-1 0 0,1 0 1 0 0,0 0-1 0 0,0 0 1 0 0,-1-1-1 0 0,1 1 1 0 0,0 0-1 0 0,0-1 1 0 0,0 1-1 0 0,0-1 1 0 0,0 1-1 0 0,0-1 1 0 0,0 0-1 0 0,2 0 1 0 0,4 0-23 0 0,1-1 0 0 0,-1 0 0 0 0,0 0 0 0 0,1-1-1 0 0,-1 0 1 0 0,0 0 0 0 0,0-1 0 0 0,0 0 0 0 0,13-8 0 0 0,8-5 593 0 0,28-22 0 0 0,-57 38-628 0 0,20-14 152 0 0,-1-2-1 0 0,-1 0 0 0 0,30-33 1 0 0,-36 34-456 0 0,-1 0 0 0 0,0 0 0 0 0,-1-1 0 0 0,-1 0 0 0 0,12-28-1 0 0,-18 33 219 0 0,0 0-1 0 0,-1 0 0 0 0,0 0 0 0 0,-1 0 0 0 0,0-1 0 0 0,-1-14 1 0 0,-1 21-108 0 0,0 1 0 0 0,0-1 0 0 0,0 1 0 0 0,0 0 1 0 0,-1 0-1 0 0,0 0 0 0 0,0-1 0 0 0,0 2 1 0 0,-1-1-1 0 0,1 0 0 0 0,-1 0 0 0 0,0 1 0 0 0,0-1 1 0 0,0 1-1 0 0,0 0 0 0 0,0 0 0 0 0,-6-4 1 0 0,3 5 182 0 0,1 0 0 0 0,-1 0 0 0 0,0 1-1 0 0,0 0 1 0 0,0 0 0 0 0,1 0 0 0 0,-1 0 0 0 0,0 1 0 0 0,0 0 0 0 0,0 0 0 0 0,0 1 0 0 0,0 0 0 0 0,0 0 0 0 0,-6 2 0 0 0,4-1-61 0 0,7-1-298 0 0,12 8-1617 0 0,3-2-3472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57 367 15663 0 0,'-16'4'376'0'0,"13"-3"-226"0"0,0 0-1 0 0,0 0 1 0 0,0 0-1 0 0,0-1 1 0 0,0 0-1 0 0,0 1 1 0 0,-6-1-1 0 0,1-1 55 0 0,6 0 176 0 0,2 1 107 0 0,18-2 298 0 0,110-17 1579 0 0,49 0-1698 0 0,-57 8 567 0 0,56-18-1071 0 0,-98 15-159 0 0,105-31-3 0 0,-115 26 0 0 0,218-79 677 0 0,-6 2-191 0 0,-257 90-1432 0 0,0 1 1 0 0,0 1-1 0 0,0 1 0 0 0,25-1 1 0 0,-45 6-4100 0 0,0 7-1393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0 17503 0 0,'0'0'399'0'0,"0"0"60"0"0,0 0 21 0 0,0 0-465 0 0,0 0 0 0 0,0 1 0 0 0,0-1 1 0 0,0 0-1 0 0,0 0 0 0 0,0 0 1 0 0,0 0-1 0 0,0 0 0 0 0,0 1 1 0 0,0-1-1 0 0,1 0 0 0 0,-1 0 1 0 0,0 0-1 0 0,0 1 0 0 0,0-1 1 0 0,0 0-1 0 0,0 0 0 0 0,0 0 1 0 0,0 0-1 0 0,0 1 0 0 0,0-1 0 0 0,-1 0 1 0 0,1 0-1 0 0,0 0 0 0 0,0 0 1 0 0,0 1-1 0 0,0-1 0 0 0,0 0 1 0 0,0 0-1 0 0,0 0 0 0 0,0 0 1 0 0,0 1-1 0 0,0-1 0 0 0,-1 0 1 0 0,1 0-1 0 0,0 0 0 0 0,-2 1-13 0 0,0 0 0 0 0,1 0 0 0 0,-1-1 0 0 0,0 1 0 0 0,0-1 0 0 0,0 0 0 0 0,0 1-1 0 0,-3-1 1 0 0,-16 4-3 0 0,9 2 1 0 0,1 1 0 0 0,-1 0 0 0 0,-12 10 0 0 0,-13 9 0 0 0,-56 40 37 0 0,34-22-475 0 0,49-38 44 0 0,1 1 1 0 0,0 1-1 0 0,-8 8 0 0 0,11-6 378 0 0,5-8 16 0 0,1 2 0 0 0,5 11 0 0 0,5 5 0 0 0,-4-9 0 0 0,-1 0 0 0 0,-1 0 0 0 0,1 0 0 0 0,-2 1 0 0 0,4 18 0 0 0,3 113 876 0 0,-11-137-789 0 0,0-1 0 0 0,0 1-1 0 0,0 0 1 0 0,0-1 0 0 0,-1 0-1 0 0,0 1 1 0 0,0-1 0 0 0,0 0 0 0 0,-1 0-1 0 0,1 0 1 0 0,-1 0 0 0 0,-1-1-1 0 0,-6 9 1 0 0,5-7-97 0 0,-1 0 1 0 0,0-1-1 0 0,0 1 0 0 0,0-1 0 0 0,0-1 0 0 0,-1 1 1 0 0,0-1-1 0 0,0 0 0 0 0,-8 3 0 0 0,-2-1 10 0 0,0-1 0 0 0,-1 0 0 0 0,0-1 0 0 0,0-1 0 0 0,0-1 0 0 0,0-1 0 0 0,0 0 0 0 0,-1-1 0 0 0,1-1 0 0 0,0-1 0 0 0,0 0 0 0 0,0-1 0 0 0,0-1 0 0 0,-20-8 0 0 0,31 9 16 0 0,0 0 0 0 0,0-1-1 0 0,-12-8 1 0 0,17 11-96 0 0,0 0-1 0 0,1 0 1 0 0,-1 0 0 0 0,1 0 0 0 0,-1-1-1 0 0,1 1 1 0 0,0-1 0 0 0,-1 1 0 0 0,1-1 0 0 0,0 1-1 0 0,0-1 1 0 0,0 0 0 0 0,0 0 0 0 0,1 1-1 0 0,-1-1 1 0 0,0 0 0 0 0,1 0 0 0 0,-1 0-1 0 0,1 0 1 0 0,0 0 0 0 0,-1 0 0 0 0,1-2 0 0 0,8-23-931 0 0,9-3-12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2:5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46 11975 0 0,'-1'2'547'0'0,"-49"117"276"0"0,50-119-626 0 0,-1 1 1 0 0,1 0-1 0 0,-1 0 1 0 0,1-1-1 0 0,-1 1 1 0 0,1 0 0 0 0,-1 0-1 0 0,1 0 1 0 0,0 0-1 0 0,0 0 1 0 0,-1 0-1 0 0,1 0 1 0 0,0-1 0 0 0,0 1-1 0 0,0 0 1 0 0,0 0-1 0 0,0 0 1 0 0,0 0-1 0 0,0 0 1 0 0,0 0 0 0 0,1 0-1 0 0,-1 1 1 0 0,2-1-93 0 0,-1 0 0 0 0,0-1 1 0 0,1 1-1 0 0,-1 0 0 0 0,0-1 1 0 0,1 1-1 0 0,-1-1 0 0 0,1 1 1 0 0,-1-1-1 0 0,1 0 0 0 0,-1 0 1 0 0,3 0-1 0 0,4 1-75 0 0,0-1 0 0 0,0 0 0 0 0,0-1 0 0 0,0 0 0 0 0,14-3 0 0 0,38-14-45 0 0,33-17 15 0 0,-40 14 0 0 0,-37 13 0 0 0,1 0 0 0 0,-1-1 0 0 0,0-1 0 0 0,23-18 0 0 0,-33 21 0 0 0,-4-1 0 0 0,-8-9 0 0 0,6 16-1 0 0,-1 0 0 0 0,1 1 0 0 0,0-1 0 0 0,0 0 0 0 0,-1 1-1 0 0,1-1 1 0 0,0 1 0 0 0,-1-1 0 0 0,1 1 0 0 0,-1-1 0 0 0,1 0 0 0 0,-1 1 0 0 0,1-1 0 0 0,-1 1-1 0 0,1 0 1 0 0,-1-1 0 0 0,1 1 0 0 0,-1-1 0 0 0,0 1 0 0 0,1 0 0 0 0,-1 0 0 0 0,1-1-1 0 0,-1 1 1 0 0,0 0 0 0 0,-1-1 0 0 0,0 1-34 0 0,-2-1-50 0 0,0-1 1 0 0,0 1-1 0 0,1 0 0 0 0,-1 0 0 0 0,0 1 0 0 0,0-1 1 0 0,0 1-1 0 0,0 0 0 0 0,0 0 0 0 0,-7 1 0 0 0,-3 2-404 0 0,-23 6 0 0 0,31-8 472 0 0,-21 9 17 0 0,1 0 0 0 0,-1 2 0 0 0,2 0 0 0 0,-1 2 0 0 0,2 1 0 0 0,-26 20 0 0 0,21-12 249 0 0,2 1 0 0 0,0 2 0 0 0,-34 42 0 0 0,20-16 249 0 0,-35 61 0 0 0,67-98-498 0 0,1 0 0 0 0,-12 29 0 0 0,18-39 0 0 0,0 1 0 0 0,0 0 0 0 0,1 0 0 0 0,0 0 0 0 0,0 0 0 0 0,0-1 0 0 0,1 1 0 0 0,0 0 0 0 0,0 0 0 0 0,0 0 0 0 0,3 11 0 0 0,-2-15 19 0 0,-1 0 1 0 0,2 1-1 0 0,-1-1 0 0 0,0 0 1 0 0,0 1-1 0 0,1-1 0 0 0,-1 0 0 0 0,1 0 1 0 0,0 0-1 0 0,-1 0 0 0 0,1-1 0 0 0,0 1 1 0 0,0 0-1 0 0,0-1 0 0 0,1 1 0 0 0,-1-1 1 0 0,0 0-1 0 0,0 0 0 0 0,1 0 1 0 0,-1 0-1 0 0,1 0 0 0 0,-1 0 0 0 0,1 0 1 0 0,-1-1-1 0 0,1 0 0 0 0,3 1 0 0 0,6 0 322 0 0,1-1 0 0 0,0 0-1 0 0,24-3 1 0 0,10-6-212 0 0,-1-1 0 0 0,54-20 0 0 0,18-4-3039 0 0,-95 28 474 0 0,-3-1-3704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144 237 15663 0 0,'-25'29'788'0'0,"2"1"0"0"0,1 1 0 0 0,-22 42 0 0 0,15-26 1260 0 0,28-46-1536 0 0,1-1 0 0 0,0 0 0 0 0,0 0 0 0 0,2-3-69 0 0,124-172-291 0 0,-112 156-139 0 0,9-10-13 0 0,0 0 0 0 0,2 2 0 0 0,43-37 0 0 0,-52 52 0 0 0,-1 0 0 0 0,2 1 0 0 0,0 0 0 0 0,0 1 0 0 0,1 1 0 0 0,0 1 0 0 0,0 1 0 0 0,25-7 0 0 0,-35 12 0 0 0,-1 0 0 0 0,1 1 0 0 0,0 0 0 0 0,0 0 0 0 0,0 1 0 0 0,0 0 0 0 0,0 0 0 0 0,13 3 0 0 0,-18-2 0 0 0,1 0 0 0 0,-1 0 0 0 0,1 1 0 0 0,-1-1 0 0 0,1 1 0 0 0,-1 0 0 0 0,0 0 0 0 0,0 0 0 0 0,0 0 0 0 0,0 0 0 0 0,0 1 0 0 0,0 0 0 0 0,-1-1 0 0 0,1 1 0 0 0,-1 0 0 0 0,0 0 0 0 0,1 0 0 0 0,-1 1 0 0 0,2 5 0 0 0,-2-4 0 0 0,1 1 0 0 0,-1 1 0 0 0,-1-1 0 0 0,1 0 0 0 0,-1 0 0 0 0,0 1 0 0 0,0 8 0 0 0,-5 47 0 0 0,1-10 0 0 0,1-1 0 0 0,3 50 0 0 0,0-90 0 0 0,1-1 0 0 0,0 1 0 0 0,0-1 0 0 0,1 0 0 0 0,0 0 0 0 0,1 0 0 0 0,6 14 0 0 0,-1-9 32 0 0,15 20 0 0 0,-21-30-137 0 0,1-1 1 0 0,-1 0-1 0 0,1 0 1 0 0,0 0 0 0 0,1 0-1 0 0,-1 0 1 0 0,1-1 0 0 0,7 4-1 0 0,0-3-1801 0 0,2-3-5600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732 865 8287 0 0,'2'1'382'0'0,"-1"0"-329"0"0,1 0 0 0 0,0 0-1 0 0,0 0 1 0 0,0 0 0 0 0,-1 0 0 0 0,1-1 0 0 0,0 1 0 0 0,4 0 0 0 0,-2-1-30 0 0,-1 1 0 0 0,1 0 0 0 0,0 1 0 0 0,0-1 1 0 0,-1 0-1 0 0,1 1 0 0 0,5 3 0 0 0,-8-4 697 0 0,-1-1 249 0 0,1 1-748 0 0,-1 0-1 0 0,0 1 0 0 0,1-1 0 0 0,-1 0 1 0 0,1 0-1 0 0,-1 0 0 0 0,1 0 1 0 0,-1 0-1 0 0,1 0 0 0 0,1 1 0 0 0,-1-1-29 0 0,0 0 1 0 0,0 0-1 0 0,-1 0 0 0 0,1 0 0 0 0,0 0 0 0 0,-1 0 0 0 0,1 0 0 0 0,-1 0 0 0 0,1 0 0 0 0,-1 0 0 0 0,1 2 0 0 0,-1-3-130 0 0,0 1 1 0 0,0-1-1 0 0,1 1 0 0 0,-1-1 0 0 0,0 0 0 0 0,1 1 0 0 0,-1-1 0 0 0,1 0 1 0 0,-1 1-1 0 0,1-1 0 0 0,-1 0 0 0 0,1 1 0 0 0,-1-1 0 0 0,0 0 0 0 0,1 0 1 0 0,-1 0-1 0 0,1 1 0 0 0,0-1 0 0 0,-1 0 0 0 0,1 0 0 0 0,-1 0 0 0 0,1 0 1 0 0,-1 0-1 0 0,1 0 0 0 0,-1 0 0 0 0,1 0 0 0 0,0 0 0 0 0,16-2 787 0 0,-14 0-701 0 0,1 0-1 0 0,-1 0 1 0 0,0 0-1 0 0,0 0 1 0 0,1-1-1 0 0,-2 1 1 0 0,1-1-1 0 0,3-4 1 0 0,20-27 756 0 0,-17 21-565 0 0,43-53 315 0 0,22-34-690 0 0,27-76 37 0 0,-84 140 0 0 0,-1-1 0 0 0,-2-1 0 0 0,10-43 0 0 0,-15 46 101 0 0,-1 3-396 0 0,-1 0 0 0 0,4-36 0 0 0,-10 59 74 0 0,-1 1 0 0 0,0-1 1 0 0,0 0-1 0 0,-1 1 0 0 0,0-1 1 0 0,0 1-1 0 0,-1 0 0 0 0,0-1 0 0 0,-1 1 1 0 0,1 0-1 0 0,-2 0 0 0 0,1 1 0 0 0,-6-10 1 0 0,8 15 215 0 0,0 1 1 0 0,0-1 0 0 0,0 1-1 0 0,-1 0 1 0 0,1-1 0 0 0,0 1 0 0 0,0 0-1 0 0,-1 0 1 0 0,1 0 0 0 0,-1 0-1 0 0,1 0 1 0 0,-1 0 0 0 0,1 0 0 0 0,-1 0-1 0 0,0 1 1 0 0,1-1 0 0 0,-1 1-1 0 0,0-1 1 0 0,0 1 0 0 0,1-1-1 0 0,-1 1 1 0 0,0 0 0 0 0,0 0 0 0 0,0 0-1 0 0,1 0 1 0 0,-1 0 0 0 0,0 1-1 0 0,0-1 1 0 0,1 0 0 0 0,-1 1 0 0 0,0-1-1 0 0,1 1 1 0 0,-1 0 0 0 0,0 0-1 0 0,1-1 1 0 0,-3 3 0 0 0,-2 1 3 0 0,0 0 0 0 0,-1 1 0 0 0,2 0 1 0 0,-1 0-1 0 0,1 0 0 0 0,-1 1 0 0 0,-5 8 0 0 0,-7 13 1 0 0,0 1 0 0 0,2 1 0 0 0,1 0 0 0 0,-15 44 0 0 0,-32 129 0 0 0,12-32 0 0 0,22-96 0 0 0,-2-1 0 0 0,-4-1 0 0 0,-3-2 0 0 0,-2-1 0 0 0,-77 98 0 0 0,75-118 0 0 0,-2-1 0 0 0,-2-3 0 0 0,-2-2 0 0 0,-102 72 0 0 0,107-83 0 0 0,2 2 0 0 0,-59 62 0 0 0,57-53 0 0 0,36-38 0 0 0,1 1 0 0 0,0-1 0 0 0,0 1 0 0 0,1 0 0 0 0,0 0 0 0 0,0 1 0 0 0,0-1 0 0 0,1 1 0 0 0,0 0 0 0 0,0 0 0 0 0,-3 10 0 0 0,5-2 0 0 0,3-11 0 0 0,-1-3 0 0 0,6 5 0 0 0,-5-5-52 0 0,-1 0 1 0 0,1-1-1 0 0,-1 1 0 0 0,1-1 0 0 0,0 0 0 0 0,-1 1 0 0 0,1-1 1 0 0,-1 0-1 0 0,1 0 0 0 0,0 0 0 0 0,-1 0 0 0 0,1 0 0 0 0,-1 0 0 0 0,1-1 1 0 0,0 1-1 0 0,-1-1 0 0 0,1 1 0 0 0,-1-1 0 0 0,1 1 0 0 0,-1-1 1 0 0,1 0-1 0 0,-1 0 0 0 0,0 1 0 0 0,1-1 0 0 0,-1 0 0 0 0,2-2 1 0 0,-1 1-105 0 0,0 0 1 0 0,0 0 0 0 0,-1 0-1 0 0,1 0 1 0 0,-1 0 0 0 0,1 0-1 0 0,-1-1 1 0 0,0 1 0 0 0,1-1-1 0 0,-1 1 1 0 0,-1-1 0 0 0,1 1 0 0 0,0-1-1 0 0,0-5 1 0 0,-1-36-3829 0 0,-1 18 1937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56 236 10135 0 0,'-8'-2'237'0'0,"5"2"-181"0"0,1-1-1 0 0,-1 1 1 0 0,1 0-1 0 0,-1 0 1 0 0,1 0-1 0 0,0 0 1 0 0,-1 0-1 0 0,1 0 1 0 0,-1 0-1 0 0,1 1 1 0 0,0 0-1 0 0,-1-1 1 0 0,1 1-1 0 0,0 0 1 0 0,-1 0-1 0 0,1 0 1 0 0,-3 2-1 0 0,4-2 671 0 0,1-1 244 0 0,0 0 44 0 0,0 0-61 0 0,0 0-288 0 0,0 0-121 0 0,22-3 646 0 0,-8 0-840 0 0,132-20 2277 0 0,-34 4-1158 0 0,-32 9-401 0 0,112-16-451 0 0,-4-16-662 0 0,-173 37-77 0 0,1 0-1 0 0,-1-1 0 0 0,18-10 1 0 0,-20 8-1213 0 0,-1 0 1 0 0,13-11 0 0 0,9-10-1193 0 0,-9 8-29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8 291 10135 0 0,'0'0'231'0'0,"0"0"29"0"0,0 0 19 0 0,2 0 37 0 0,-1 0-235 0 0,0 0 0 0 0,1 0 1 0 0,-1 0-1 0 0,0 1 0 0 0,1-1 1 0 0,-1 0-1 0 0,0 1 0 0 0,1-1 1 0 0,-1 0-1 0 0,0 1 0 0 0,0 0 1 0 0,1-1-1 0 0,-1 1 0 0 0,0 0 1 0 0,0-1-1 0 0,0 1 0 0 0,0 0 0 0 0,0 0 1 0 0,1 2-1 0 0,0-1 40 0 0,-1 0 0 0 0,0 0 0 0 0,0 0 0 0 0,0 0 0 0 0,0 1 0 0 0,0-1 0 0 0,0 0 0 0 0,0 1 0 0 0,-1-1 0 0 0,1 4 0 0 0,0 6 420 0 0,-1 0-1 0 0,-1 0 1 0 0,-2 20 0 0 0,2-21-115 0 0,-8 56 2134 0 0,9-65-2048 0 0,-1 2 201 0 0,-1 4 2238 0 0,0-9-2921 0 0,0 1-1 0 0,1-1 1 0 0,-1 0-1 0 0,0 0 1 0 0,1 0-1 0 0,-1 0 1 0 0,1 0 0 0 0,-1 0-1 0 0,1 0 1 0 0,-1-1-1 0 0,1 1 1 0 0,0-1-1 0 0,0 1 1 0 0,0-1-1 0 0,0 1 1 0 0,0-1 0 0 0,0 1-1 0 0,0-1 1 0 0,0 0-1 0 0,1 0 1 0 0,-1 1-1 0 0,1-1 1 0 0,-1 0-1 0 0,1 0 1 0 0,-1 0-1 0 0,1 0 1 0 0,0 0 0 0 0,0 1-1 0 0,0-4 1 0 0,0 0-112 0 0,1 0 1 0 0,-1-1-1 0 0,1 1 1 0 0,0 0-1 0 0,0-1 1 0 0,0 1-1 0 0,1 0 1 0 0,0 0 0 0 0,3-6-1 0 0,1 2 82 0 0,1 0 0 0 0,0 0 0 0 0,0 1 0 0 0,1 0 0 0 0,0 0 0 0 0,0 1 0 0 0,13-8 0 0 0,11-11 0 0 0,95-75 0 0 0,-53 46 0 0 0,-44 32 19 0 0,51-29 0 0 0,-61 41-139 0 0,0 1 0 0 0,1 1 0 0 0,41-13-1 0 0,-52 20-93 0 0,-1 1 0 0 0,0 0-1 0 0,1 0 1 0 0,-1 1-1 0 0,1 0 1 0 0,0 1 0 0 0,-1 0-1 0 0,0 0 1 0 0,14 4-1 0 0,-11-1-945 0 0,-1-1 0 0 0,1 2 1 0 0,19 10-1 0 0,-8-2-4982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325 117 15663 0 0,'1'-5'128'0'0,"1"0"0"0"0,0 0 0 0 0,0 1 0 0 0,0-1 0 0 0,1 0 0 0 0,-1 1 0 0 0,1-1-1 0 0,0 1 1 0 0,1 0 0 0 0,-1 0 0 0 0,1 0 0 0 0,-1 0 0 0 0,9-6 0 0 0,-10 9 237 0 0,-2 1-322 0 0,0 0-1 0 0,0 0 1 0 0,0-1-1 0 0,0 1 1 0 0,0 0-1 0 0,0-1 1 0 0,0 1-1 0 0,0 0 1 0 0,0-1-1 0 0,0 1 1 0 0,0 0-1 0 0,0 0 1 0 0,0-1-1 0 0,0 1 0 0 0,0 0 1 0 0,0-1-1 0 0,-1 1 1 0 0,1 0-1 0 0,0 0 1 0 0,0-1-1 0 0,0 1 1 0 0,0 0-1 0 0,0 0 1 0 0,-1-1-1 0 0,1 1 1 0 0,0 0-1 0 0,0 0 1 0 0,-1 0-1 0 0,1-1 1 0 0,0 1-1 0 0,0 0 1 0 0,-1 0-1 0 0,1 0 1 0 0,0 0-1 0 0,0-1 1 0 0,-1 1-1 0 0,1 0 1 0 0,0 0-1 0 0,-1 0 1 0 0,1 0-1 0 0,0 0 1 0 0,0 0-1 0 0,-1 0 0 0 0,1 0 1 0 0,0 0-1 0 0,-1 0 1 0 0,1 0-1 0 0,0 0 1 0 0,-1 0-1 0 0,1 1 1 0 0,-18-1 834 0 0,8 3-803 0 0,0-1 0 0 0,0 2 1 0 0,0-1-1 0 0,0 1 0 0 0,1 1 0 0 0,0-1 0 0 0,0 2 0 0 0,-10 7 0 0 0,-9 8-130 0 0,-26 29 0 0 0,29-27 109 0 0,10-9-53 0 0,0 1 0 0 0,1 0 0 0 0,1 1 0 0 0,0 1 0 0 0,1 0 0 0 0,1 0 0 0 0,1 1 0 0 0,-13 31 0 0 0,20-42 0 0 0,0-1 0 0 0,1 0 0 0 0,0 0 0 0 0,0 0 0 0 0,0 0 0 0 0,0 9 0 0 0,3-5 72 0 0,0-9-5 0 0,1 1-1 0 0,-1-1 0 0 0,0 0 1 0 0,1 0-1 0 0,-1 1 1 0 0,0-1-1 0 0,1 0 1 0 0,-1-1-1 0 0,1 1 0 0 0,0 0 1 0 0,-1 0-1 0 0,1-1 1 0 0,0 1-1 0 0,-1-1 1 0 0,1 1-1 0 0,0-1 0 0 0,0 0 1 0 0,-1 1-1 0 0,1-1 1 0 0,0 0-1 0 0,0 0 1 0 0,3-1-1 0 0,4 0 46 0 0,-1 0 0 0 0,1-1 0 0 0,11-3 0 0 0,1-3-112 0 0,22-11 0 0 0,5-2 0 0 0,-28 13 0 0 0,-1-2 0 0 0,0 0 0 0 0,0-1 0 0 0,28-23 0 0 0,-42 31-68 0 0,-1-1 0 0 0,0 1 1 0 0,0-1-1 0 0,0-1 0 0 0,0 1 0 0 0,-1 0 0 0 0,0-1 0 0 0,0 1 1 0 0,0-1-1 0 0,-1 0 0 0 0,1 0 0 0 0,-1 0 0 0 0,0-1 0 0 0,1-6 0 0 0,-1 1-71 0 0,0 0 0 0 0,-1-1 0 0 0,-1 1 0 0 0,0 0 0 0 0,-1 0-1 0 0,-1-12 1 0 0,1 18 132 0 0,0-9-285 0 0,-1 0 1 0 0,0 0-1 0 0,-1 1 1 0 0,-1-1-1 0 0,0 1 1 0 0,-10-22-1 0 0,14 34 292 0 0,-1-1 0 0 0,0 1 0 0 0,0 0 0 0 0,1 0 0 0 0,-1 0 0 0 0,0 0 0 0 0,0 0 0 0 0,0 0 0 0 0,0 0 0 0 0,0 0 0 0 0,-2-1 0 0 0,-6 0 0 0 0,7 4-27 0 0,-1 0-1 0 0,1-1 1 0 0,-1 2-1 0 0,1-1 1 0 0,0 0 0 0 0,0 0-1 0 0,-3 5 1 0 0,-2 2-196 0 0,5-7-13 0 0,-1 1 0 0 0,1 0 0 0 0,1-1 0 0 0,-1 1 0 0 0,0 0 0 0 0,0 0 1 0 0,1 0-1 0 0,-2 5 0 0 0,-2 11-5903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128 355 15663 0 0,'0'0'356'0'0,"0"0"50"0"0,-1 1 20 0 0,-13 12 72 0 0,-1 0 0 0 0,0-2 0 0 0,0 0 0 0 0,-1-1 0 0 0,-21 11 0 0 0,36-21-420 0 0,0 0 1 0 0,1 1-1 0 0,-1-1 0 0 0,0 1 1 0 0,0-1-1 0 0,0 0 0 0 0,1 0 0 0 0,-1 1 1 0 0,0-1-1 0 0,0 0 0 0 0,0 0 0 0 0,0 0 1 0 0,0 0-1 0 0,0 0 0 0 0,0 0-26 0 0,1-1 0 0 0,0 1 0 0 0,0 0 1 0 0,0 0-1 0 0,0 0 0 0 0,0-1 0 0 0,0 1 0 0 0,0 0 0 0 0,0 0 0 0 0,0 0 0 0 0,0-1 0 0 0,0 1 0 0 0,0 0 0 0 0,0 0 0 0 0,0-1 0 0 0,0 1 1 0 0,0 0-1 0 0,0 0 0 0 0,0 0 0 0 0,0-1 0 0 0,0 1 0 0 0,0 0 0 0 0,0 0 0 0 0,0 0 0 0 0,0-1 0 0 0,0 1 0 0 0,1 0 0 0 0,-1 0 1 0 0,0 0-1 0 0,0-1 0 0 0,0 1 0 0 0,0 0 0 0 0,18-21 735 0 0,106-89-1495 0 0,-88 82 66 0 0,62-39 0 0 0,-86 60 719 0 0,-1 1-1 0 0,1 0 1 0 0,0 1 0 0 0,26-8-1 0 0,-35 13-9 0 0,0-1 0 0 0,1 0 0 0 0,-1 1 0 0 0,1-1 0 0 0,-1 1 0 0 0,1 0 0 0 0,0 0 1 0 0,-1 0-1 0 0,1 1 0 0 0,-1-1 0 0 0,1 1 0 0 0,-1 0 0 0 0,0 0 0 0 0,1 0 0 0 0,-1 1 0 0 0,0-1 0 0 0,0 1 0 0 0,0-1 0 0 0,0 1 0 0 0,0 0 0 0 0,0 1 0 0 0,0-1 0 0 0,3 4 0 0 0,-2-1-67 0 0,1 1 0 0 0,-2 0 0 0 0,1-1 0 0 0,-1 2 0 0 0,0-1 0 0 0,0 0 0 0 0,0 1 0 0 0,-1-1 0 0 0,0 1 0 0 0,0 0 0 0 0,-1 0 0 0 0,0 0 0 0 0,0-1 0 0 0,-1 1 0 0 0,0 9 0 0 0,1 4 0 0 0,0-15 0 0 0,-1 0 0 0 0,0 1 0 0 0,0-1 0 0 0,0 0 0 0 0,-1 6 0 0 0,-1 1 0 0 0,1-2 0 0 0,3-8 0 0 0,2-6 0 0 0,8-9 0 0 0,-9 9 0 0 0,38-44-850 0 0,66-59 0 0 0,-77 82 777 0 0,1 0 0 0 0,1 2 0 0 0,49-26 0 0 0,-45 28 73 0 0,-11 7 0 0 0,0 1 0 0 0,30-11 0 0 0,-48 21 0 0 0,0 1 0 0 0,0 0 0 0 0,1 0 0 0 0,-1 1 0 0 0,1 0 0 0 0,-1 0 0 0 0,1 0 0 0 0,-1 1 0 0 0,1 1 0 0 0,-1-1 0 0 0,1 1 0 0 0,13 3 0 0 0,-19-3 0 0 0,0 0 0 0 0,0 0 0 0 0,0 0 0 0 0,0 0 0 0 0,0 0 0 0 0,-1 0 0 0 0,1 0 0 0 0,0 0 0 0 0,-1 1 0 0 0,1-1 0 0 0,-1 1 0 0 0,1-1 0 0 0,-1 1 0 0 0,1 0 0 0 0,-1-1 0 0 0,0 1 0 0 0,0 0 0 0 0,0 0 0 0 0,0 0 0 0 0,0 0 0 0 0,-1 0 0 0 0,1 0 0 0 0,-1 0 0 0 0,1 0 0 0 0,-1 0 0 0 0,0 0 0 0 0,1 0 0 0 0,-1 1 0 0 0,0 1 0 0 0,-1 8 0 0 0,0-1 0 0 0,-1 0 0 0 0,0 0 0 0 0,-5 15 0 0 0,3-9 0 0 0,-10 32 0 0 0,9-35 0 0 0,0 0 0 0 0,2 0 0 0 0,0 1 0 0 0,-3 29 0 0 0,6-23-18 0 0,0-3-29 0 0,0 1-1 0 0,1-1 1 0 0,5 25-1 0 0,-4-32-1030 0 0,-2-8-372 0 0,0-3-71 0 0,0 0-14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382 405 10135 0 0,'7'-3'377'0'0,"0"-1"-1"0"0,0 0 1 0 0,-1 0-1 0 0,11-9 0 0 0,40-32 1814 0 0,-50 38-2065 0 0,0-1-1 0 0,0 0 0 0 0,0 0 0 0 0,-1 0 1 0 0,0-1-1 0 0,-1 1 0 0 0,0-2 1 0 0,0 1-1 0 0,-1 0 0 0 0,0-1 0 0 0,-1 0 1 0 0,0 0-1 0 0,2-13 0 0 0,1-10 371 0 0,-3 0 0 0 0,0-59-1 0 0,-3 90-515 0 0,0 0 0 0 0,0 1 0 0 0,0-1-1 0 0,0 0 1 0 0,-1 0 0 0 0,1 1 0 0 0,0-1 0 0 0,-1 0-1 0 0,1 0 1 0 0,-1 1 0 0 0,0-1 0 0 0,0 0 0 0 0,1 1-1 0 0,-1-1 1 0 0,-2-2 0 0 0,2 3-4 0 0,0 1 1 0 0,0-1-1 0 0,0 0 0 0 0,-1 1 1 0 0,1-1-1 0 0,0 1 0 0 0,0-1 1 0 0,0 1-1 0 0,0 0 1 0 0,-1-1-1 0 0,1 1 0 0 0,0 0 1 0 0,0 0-1 0 0,0 0 0 0 0,-1 0 1 0 0,1 0-1 0 0,0 0 0 0 0,0 0 1 0 0,0 0-1 0 0,-1 0 1 0 0,1 1-1 0 0,0-1 0 0 0,-2 1 1 0 0,-16 6-177 0 0,0 1 0 0 0,0 1 0 0 0,1 0 1 0 0,0 2-1 0 0,-26 19 0 0 0,4 3 683 0 0,-37 37-1 0 0,-102 124 635 0 0,178-192-1116 0 0,-19 24 109 0 0,1 0 0 0 0,-26 49 0 0 0,33-55 7 0 0,12-19-83 0 0,0-1 0 0 0,1 1 1 0 0,-1-1-1 0 0,0 0 0 0 0,0 1 1 0 0,0-1-1 0 0,0 1 0 0 0,1-1 1 0 0,-1 0-1 0 0,0 1 0 0 0,0-1 0 0 0,1 0 1 0 0,-1 1-1 0 0,0-1 0 0 0,0 0 1 0 0,1 1-1 0 0,-1-1 0 0 0,1 0 0 0 0,-1 0 1 0 0,0 1-1 0 0,1-1 0 0 0,-1 0 1 0 0,0 0-1 0 0,1 0 0 0 0,-1 0 0 0 0,1 1 1 0 0,0-1-1 0 0,-1 0 32 0 0,3 1 30 0 0,1 0 1 0 0,-1 0-1 0 0,1-1 0 0 0,-1 1 0 0 0,1-1 1 0 0,-1 0-1 0 0,1 0 0 0 0,-1 0 0 0 0,1 0 1 0 0,-1-1-1 0 0,5 0 0 0 0,40-13 623 0 0,-36 10-531 0 0,159-58 468 0 0,-129 44-678 0 0,78-47-1 0 0,-100 51-367 0 0,-1-1 1 0 0,32-33-1 0 0,-15 13-845 0 0,-35 34 1185 0 0,0 0 1 0 0,-1 1-1 0 0,1-1 0 0 0,0 0 0 0 0,0 1 1 0 0,-1-1-1 0 0,1 0 0 0 0,0 1 0 0 0,0-1 0 0 0,0 1 1 0 0,0 0-1 0 0,0-1 0 0 0,0 1 0 0 0,1-1 1 0 0,-1 1 58 0 0,-1 1 1 0 0,0-1 0 0 0,0 0-1 0 0,1 0 1 0 0,-1 0 0 0 0,0 0 0 0 0,0 1-1 0 0,1-1 1 0 0,-1 0 0 0 0,0 0-1 0 0,0 1 1 0 0,0-1 0 0 0,0 0 0 0 0,0 0-1 0 0,1 1 1 0 0,-1-1 0 0 0,0 0 0 0 0,0 0-1 0 0,0 1 1 0 0,0-1 0 0 0,0 0-1 0 0,0 0 1 0 0,0 1 0 0 0,0-1 0 0 0,0 0-1 0 0,0 1 1 0 0,0-1 0 0 0,0 0-1 0 0,0 0 1 0 0,0 1 0 0 0,0-1 0 0 0,-8 34 727 0 0,6-27-1064 0 0,-36 95-601 0 0,3-10 300 0 0,24-70-657 0 0,10-20-164 0 0,1-2-71 0 0,0 0-14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1064 406 11975 0 0,'0'0'267'0'0,"4"-11"768"0"0,7-12-867 0 0,8-18 1106 0 0,-13 30-921 0 0,0-1 0 0 0,-1 0-1 0 0,0 0 1 0 0,0 0-1 0 0,-2-1 1 0 0,6-25 0 0 0,1-81 1125 0 0,-10 115-1329 0 0,0-40 461 0 0,0 40-610 0 0,0 0-1 0 0,-1 0 1 0 0,1 0 0 0 0,-1-1 0 0 0,0 1 0 0 0,0 0 0 0 0,-1 0-1 0 0,-1-4 1 0 0,2 7 0 0 0,1 0 0 0 0,-1 0 0 0 0,0 1 0 0 0,1-1 0 0 0,-1 0 0 0 0,0 0 0 0 0,0 1 0 0 0,0-1 0 0 0,0 0 0 0 0,0 1 0 0 0,1-1 0 0 0,-1 1 0 0 0,0-1 0 0 0,0 1 0 0 0,0-1 0 0 0,0 1 0 0 0,0 0 0 0 0,-1-1 0 0 0,0 1 0 0 0,-1 0 0 0 0,1 0 0 0 0,-1 0 0 0 0,0 0 0 0 0,0 0 0 0 0,1 1 0 0 0,-1-1 0 0 0,-4 2 0 0 0,-1 1 0 0 0,-1 1 0 0 0,0 0 0 0 0,-11 7 0 0 0,-13 11 0 0 0,1 2 0 0 0,-44 43 0 0 0,54-46 0 0 0,-10 9 0 0 0,1 2 0 0 0,2 1 0 0 0,-47 69 0 0 0,73-97-3 0 0,1 0 0 0 0,-1 0 0 0 0,1 1-1 0 0,0-1 1 0 0,0 0 0 0 0,0 1 0 0 0,1 0-1 0 0,0-1 1 0 0,0 1 0 0 0,0-1 0 0 0,1 11-1 0 0,0-14 21 0 0,0 1 0 0 0,0-1-1 0 0,1 1 1 0 0,-1-1-1 0 0,1 0 1 0 0,-1 1 0 0 0,1-1-1 0 0,0 0 1 0 0,0 1-1 0 0,0-1 1 0 0,0 0 0 0 0,1 0-1 0 0,-1 0 1 0 0,0 0-1 0 0,1 0 1 0 0,0 0 0 0 0,-1 0-1 0 0,1 0 1 0 0,0-1-1 0 0,0 1 1 0 0,0-1 0 0 0,0 1-1 0 0,0-1 1 0 0,0 0-1 0 0,0 0 1 0 0,1 0 0 0 0,-1 0-1 0 0,3 1 1 0 0,3 0 184 0 0,1-1 0 0 0,-1 0 0 0 0,0 0 0 0 0,0-1 0 0 0,1 0 0 0 0,9-1 0 0 0,1-1-102 0 0,29-8 0 0 0,103-37-1483 0 0,-140 42 674 0 0,20-13 0 0 0,-20 12 82 0 0,-10 5 116 0 0,-1 1 0 0 0,0 0 0 0 0,0 0 0 0 0,-12 8-80 0 0,-2 2 589 0 0,0 0 1 0 0,1 1-1 0 0,1 1 0 0 0,0 0 0 0 0,0 0 0 0 0,-11 19 0 0 0,10-14 4 0 0,2 1 0 0 0,0 0 0 0 0,1 1-1 0 0,-11 33 1 0 0,9-13 61 0 0,-10 68-1 0 0,0 1 218 0 0,-158 417 1029 0 0,98-307-1026 0 0,75-197-282 0 0,-57 144 0 0 0,49-131 0 0 0,-2-1 0 0 0,-36 53 0 0 0,51-82 4 0 0,-11 15 386 0 0,-1-1 0 0 0,0 0-1 0 0,-1-1 1 0 0,-22 19-1 0 0,32-32-225 0 0,0 0-1 0 0,0 0 0 0 0,-1-1 1 0 0,1 0-1 0 0,-1 0 0 0 0,1 0 1 0 0,-9 2-1 0 0,10-4-95 0 0,0 0 1 0 0,-1 0-1 0 0,1-1 1 0 0,0 0-1 0 0,-1 1 1 0 0,1-1-1 0 0,-1-1 0 0 0,1 1 1 0 0,0-1-1 0 0,-1 0 1 0 0,-5-1-1 0 0,0-2-71 0 0,-1 1-1 0 0,0-2 1 0 0,1 0-1 0 0,0 0 1 0 0,0 0-1 0 0,1-2 1 0 0,-1 1-1 0 0,1-1 1 0 0,-9-9-1 0 0,7 5 22 0 0,1 0 0 0 0,1-1 1 0 0,0 1-1 0 0,0-2 0 0 0,1 1 0 0 0,-9-22 0 0 0,9 16-97 0 0,1 0-1 0 0,1 0 1 0 0,1-1 0 0 0,1 0-1 0 0,0 0 1 0 0,1 0 0 0 0,1 0-1 0 0,1-1 1 0 0,1 1 0 0 0,0 0-1 0 0,5-25 1 0 0,1 15-267 0 0,1 1 1 0 0,1 0-1 0 0,1 0 0 0 0,23-45 0 0 0,-6 25-1001 0 0,51-74-1 0 0,24-13-1649 0 0,-46 63 1462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425 813 15663 0 0,'0'0'356'0'0,"0"0"50"0"0,0 0 20 0 0,2 3-42 0 0,2 10-250 0 0,-5-2-49 0 0,1-11-43 0 0,0 0 1 0 0,1 1-1 0 0,-1-1 1 0 0,0 1 0 0 0,1-1-1 0 0,-1 0 1 0 0,1 1-1 0 0,-1-1 1 0 0,1 0-1 0 0,-1 0 1 0 0,1 1-1 0 0,-1-1 1 0 0,1 0-1 0 0,-1 0 1 0 0,1 0-1 0 0,-1 0 1 0 0,1 0-1 0 0,0 1 1 0 0,0-1 1 0 0,3 0 141 0 0,1 1 0 0 0,0-1 1 0 0,0 0-1 0 0,0 0 0 0 0,0-1 1 0 0,0 1-1 0 0,-1-1 0 0 0,1 0 0 0 0,0 0 1 0 0,0-1-1 0 0,-1 1 0 0 0,1-1 0 0 0,-1 0 1 0 0,9-5-1 0 0,3-3-56 0 0,-1-1-1 0 0,22-17 1 0 0,-20 12 126 0 0,-1 0 0 0 0,0-2 0 0 0,-1 1-1 0 0,-1-2 1 0 0,0 0 0 0 0,11-22 0 0 0,-3-3-123 0 0,32-84 0 0 0,-32 69-91 0 0,-4 14-754 0 0,18-73 1 0 0,-31 93 500 0 0,13-69-1262 0 0,-16 83 1336 0 0,-2 0-1 0 0,1 0 1 0 0,-1 0-1 0 0,-1 0 0 0 0,0 0 1 0 0,-4-16-1 0 0,5 25 139 0 0,0 1 0 0 0,0 0 0 0 0,-1-1 0 0 0,1 1 0 0 0,0 0 0 0 0,-1 0 0 0 0,0-1 0 0 0,1 1 0 0 0,-1 0 0 0 0,1 0 0 0 0,-1 0 0 0 0,0 0 0 0 0,0 0 0 0 0,0 0 0 0 0,0 0 0 0 0,0 0 0 0 0,0 0 0 0 0,0 0 0 0 0,0 0 0 0 0,0 1 0 0 0,0-1 0 0 0,0 0 0 0 0,-1 1 0 0 0,1-1 0 0 0,-1 0 0 0 0,-1 1 0 0 0,1 0 0 0 0,-1 0 0 0 0,1 1 0 0 0,0-1 0 0 0,-1 0 0 0 0,1 1 0 0 0,0-1 0 0 0,0 1 0 0 0,-1 0 0 0 0,1 0 0 0 0,0 0 0 0 0,0 0 0 0 0,-4 3 0 0 0,-28 18 0 0 0,1 1 0 0 0,1 2 0 0 0,1 1 0 0 0,1 1 0 0 0,-29 35 0 0 0,47-47 0 0 0,0 2 0 0 0,2-1 0 0 0,0 1 0 0 0,0 1 0 0 0,2 0 0 0 0,0 0 0 0 0,-6 23 0 0 0,-29 139 0 0 0,36-142 0 0 0,-27 168 0 0 0,27-172 0 0 0,-2 0 0 0 0,-1-1 0 0 0,-1 0 0 0 0,-22 42 0 0 0,-6-4 0 0 0,-52 73 0 0 0,71-115 0 0 0,-123 165 0 0 0,76-120-72 0 0,66-73-298 0 0,1-1-118 0 0,0 0-22 0 0,0 0-70 0 0,18-27-2296 0 0,-7 12 1852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44 576 13823 0 0,'0'0'315'0'0,"-1"1"45"0"0,-5 6-191 0 0,0 0 0 0 0,1 1 0 0 0,0 0 0 0 0,-4 8 0 0 0,0 1 259 0 0,8-16 59 0 0,1-1 22 0 0,0 0 3 0 0,-1 2 0 0 0,1 11 443 0 0,0-13-921 0 0,0 0 1 0 0,0 0-1 0 0,0 0 0 0 0,0 0 1 0 0,0 1-1 0 0,0-1 1 0 0,0 0-1 0 0,0 0 1 0 0,0 0-1 0 0,0 0 1 0 0,0 0-1 0 0,0 0 1 0 0,0 0-1 0 0,0 0 1 0 0,0 0-1 0 0,1 0 1 0 0,-1 0-1 0 0,0 1 1 0 0,0-1-1 0 0,0 0 1 0 0,0 0-1 0 0,0 0 1 0 0,0 0-1 0 0,0 0 1 0 0,0 0-1 0 0,0 0 0 0 0,0 0 1 0 0,1 0-1 0 0,-1 0 1 0 0,0 0-1 0 0,0 0 1 0 0,0 0-1 0 0,0 0 1 0 0,0 0-1 0 0,0 0 1 0 0,0 0-1 0 0,0 0 1 0 0,0 0-1 0 0,1 0 1 0 0,-1 0-1 0 0,0 0 1 0 0,0 0-1 0 0,0 0 1 0 0,0 0-1 0 0,0 0 1 0 0,0-1-1 0 0,0 1 0 0 0,0 0 1 0 0,0 0-1 0 0,0 0 1 0 0,1 0-1 0 0,-1 0 1 0 0,16-19 1853 0 0,-15 18-1950 0 0,13-20 305 0 0,-1 0-1 0 0,0 0 0 0 0,-2-2 1 0 0,12-28-1 0 0,24-97-400 0 0,-16 48 224 0 0,-24 79-274 0 0,1 0 0 0 0,16-32 0 0 0,-20 46-1 0 0,1 0 0 0 0,-1 1 1 0 0,1-1-1 0 0,0 1 0 0 0,1 0 1 0 0,0 0-1 0 0,0 1 0 0 0,0 0 1 0 0,0 0-1 0 0,12-7 0 0 0,21-9-3490 0 0,80-28 0 0 0,-74 34-1415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419 121 15663 0 0,'0'0'719'0'0,"0"0"-20"0"0,-2-2-449 0 0,1 0-243 0 0,-1 0 1 0 0,0 1-1 0 0,0-1 0 0 0,-1 0 0 0 0,1 1 0 0 0,0-1 1 0 0,0 1-1 0 0,-1 0 0 0 0,1 0 0 0 0,-1-1 0 0 0,1 2 0 0 0,-4-2 1 0 0,2 2 80 0 0,1-1 0 0 0,-1 1 0 0 0,1 0 0 0 0,-1 1 0 0 0,1-1 0 0 0,-1 1 1 0 0,1-1-1 0 0,-1 1 0 0 0,-4 2 0 0 0,-16 6 85 0 0,1 0 1 0 0,-1 2 0 0 0,2 1-1 0 0,0 0 1 0 0,0 2-1 0 0,-21 17 1 0 0,18-11-194 0 0,2 1 1 0 0,0 1-1 0 0,2 1 1 0 0,-29 40-1 0 0,47-59 17 0 0,0 0-1 0 0,1-1 1 0 0,0 2-1 0 0,-1-1 1 0 0,2 0-1 0 0,-1 0 1 0 0,0 1-1 0 0,1-1 1 0 0,0 0-1 0 0,-1 7 0 0 0,2-9 25 0 0,0 0-1 0 0,0 0 0 0 0,0 0 0 0 0,0 0 0 0 0,1 0 0 0 0,-1 0 0 0 0,1 1 0 0 0,-1-1 0 0 0,1 0 0 0 0,0 0 0 0 0,0-1 0 0 0,0 1 0 0 0,0 0 0 0 0,0 0 0 0 0,0 0 0 0 0,1 0 0 0 0,-1-1 1 0 0,0 1-1 0 0,1-1 0 0 0,-1 1 0 0 0,1-1 0 0 0,0 0 0 0 0,3 2 0 0 0,-1 0 87 0 0,0-1-1 0 0,0 0 1 0 0,1 0 0 0 0,-1 0 0 0 0,1-1 0 0 0,0 0 0 0 0,-1 0-1 0 0,1 0 1 0 0,0 0 0 0 0,0-1 0 0 0,0 0 0 0 0,-1 0-1 0 0,1 0 1 0 0,7-1 0 0 0,7-3-125 0 0,0 0 0 0 0,24-9 1 0 0,-13 4 73 0 0,-19 6-49 0 0,0-1 0 0 0,0-1 0 0 0,-1 1 0 0 0,1-1 0 0 0,-1-1 0 0 0,-1 0 0 0 0,1-1 0 0 0,-1 1 0 0 0,0-2 0 0 0,13-12 0 0 0,-18 15-50 0 0,0 0-1 0 0,0 1 1 0 0,-1-2 0 0 0,1 1-1 0 0,-1 0 1 0 0,0-1 0 0 0,0 1 0 0 0,-1-1-1 0 0,0 0 1 0 0,0 0 0 0 0,0 0-1 0 0,-1 0 1 0 0,0 0 0 0 0,0 0-1 0 0,0 0 1 0 0,-1 0 0 0 0,0 0-1 0 0,0-1 1 0 0,-1 1 0 0 0,1 0 0 0 0,-3-7-1 0 0,-1 0-164 0 0,-1 1 1 0 0,0 0-1 0 0,-1 0 0 0 0,0 0 1 0 0,-1 1-1 0 0,-11-15 0 0 0,10 16-265 0 0,1 0 0 0 0,0-1-1 0 0,1 0 1 0 0,0 0 0 0 0,1-1 0 0 0,0 0-1 0 0,-4-13 1 0 0,8 12-3347 0 0,2-1-1148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62 111 13823 0 0,'0'0'315'0'0,"0"0"45"0"0,0 0 21 0 0,0 0-49 0 0,-1 1-220 0 0,-3 11 261 0 0,-13 21 0 0 0,13-25-186 0 0,-1 1-1 0 0,1-1 1 0 0,0 1 0 0 0,1 0-1 0 0,0 0 1 0 0,-1 9-1 0 0,3-12-185 0 0,-4 28 220 0 0,-1 42 0 0 0,5-74-133 0 0,2 1 0 0 0,-1-1 1 0 0,0 1-1 0 0,0-1 0 0 0,1 1 1 0 0,-1-1-1 0 0,1 0 0 0 0,0 1 1 0 0,0-1-1 0 0,0 0 0 0 0,0 1 0 0 0,0-1 1 0 0,0 0-1 0 0,0 0 0 0 0,1 0 1 0 0,-1 0-1 0 0,4 3 0 0 0,-5-5-86 0 0,0 1 0 0 0,1-1 0 0 0,-1 1-1 0 0,1-1 1 0 0,-1 1 0 0 0,1-1 0 0 0,-1 1 0 0 0,1-1 0 0 0,0 1-1 0 0,-1-1 1 0 0,1 0 0 0 0,0 1 0 0 0,-1-1 0 0 0,1 0 0 0 0,0 1-1 0 0,-1-1 1 0 0,1 0 0 0 0,0 0 0 0 0,-1 0 0 0 0,1 0-1 0 0,0 0 1 0 0,-1 0 0 0 0,1 0 0 0 0,0 0 0 0 0,0 0 0 0 0,0 0-1 0 0,2-1 38 0 0,4 1 159 0 0,0-1-1 0 0,0 0 1 0 0,0 0-1 0 0,0-1 0 0 0,0 0 1 0 0,0 0-1 0 0,-1-1 1 0 0,1 0-1 0 0,-1 0 1 0 0,0-1-1 0 0,0 1 0 0 0,11-9 1 0 0,4-6 541 0 0,37-40-1 0 0,-42 41-758 0 0,14-17-399 0 0,46-71 1 0 0,-54 74-1538 0 0,-15 18 292 0 0,0-1 0 0 0,8-20 1 0 0,-10 23 1151 0 0,3-9-1024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15663 0 0,'1'5'81'0'0,"0"0"-1"0"0,-1 0 0 0 0,0 0 0 0 0,0 1 1 0 0,-1-1-1 0 0,0 0 0 0 0,0 0 0 0 0,-2 9 1 0 0,-19 42 780 0 0,13-33-725 0 0,-81 165 669 0 0,-17-8 856 0 0,-48 95-39 0 0,128-220-1689 0 0,-88 174-695 0 0,105-208-2294 0 0,9-19-3427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11975 0 0,'6'-12'174'0'0,"-1"0"1"0"0,1 1-1 0 0,1 0 0 0 0,0 0 0 0 0,1 0 0 0 0,15-15 0 0 0,-4 6-143 0 0,1 1 0 0 0,25-18 0 0 0,-25 22 255 0 0,2 1-1 0 0,-1 1 0 0 0,2 0 0 0 0,-1 2 1 0 0,2 1-1 0 0,35-11 0 0 0,-44 17-33 0 0,0 0-1 0 0,1 1 1 0 0,-1 1-1 0 0,1 0 1 0 0,0 1 0 0 0,-1 1-1 0 0,1 1 1 0 0,0 0-1 0 0,0 1 1 0 0,-1 0 0 0 0,25 8-1 0 0,-14 0-139 0 0,0 0 0 0 0,-1 2 0 0 0,0 1 0 0 0,-1 1 0 0 0,-1 1 0 0 0,0 1 0 0 0,-1 1 0 0 0,0 0 0 0 0,18 22 0 0 0,-33-32-112 0 0,0 1 0 0 0,-1 0 0 0 0,0 1 0 0 0,-1-1 0 0 0,1 1 0 0 0,-1 0 0 0 0,4 13 0 0 0,-7-18 0 0 0,-1 1 0 0 0,1 0 0 0 0,-1 0 0 0 0,0 0 0 0 0,-1 0 0 0 0,1 0 0 0 0,-1 0 0 0 0,0 0 0 0 0,0 0 0 0 0,-1 0 0 0 0,1-1 0 0 0,-1 1 0 0 0,0 0 0 0 0,0 0 0 0 0,-1 0 0 0 0,-3 8 0 0 0,0-4 0 0 0,0-1 0 0 0,-1 0 0 0 0,1 0 0 0 0,-2-1 0 0 0,1 0 0 0 0,-1 0 0 0 0,0 0 0 0 0,-13 9 0 0 0,-7 2 0 0 0,-35 19 0 0 0,33-21 0 0 0,-24 13 0 0 0,-1-2 0 0 0,-2-3 0 0 0,-108 33 0 0 0,141-51-276 0 0,0-1-1 0 0,-37 3 1 0 0,57-8 73 0 0,1 0 0 0 0,-1 0 0 0 0,0-1 1 0 0,0 1-1 0 0,0-1 0 0 0,0 0 0 0 0,1 0 0 0 0,-4-1 1 0 0,5 2 63 0 0,-2-2-884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17 13823 0 0,'-6'-3'107'0'0,"0"0"0"0"0,0 1 0 0 0,0 0 0 0 0,0 0 0 0 0,0 1-1 0 0,0 0 1 0 0,0 0 0 0 0,0 0 0 0 0,-1 1 0 0 0,1 0 0 0 0,0 0 0 0 0,-1 1-1 0 0,-8 1 1 0 0,-4 0-446 0 0,-35 0-1 0 0,40-2 195 0 0,1 0 0 0 0,-1 1 0 0 0,1 0 0 0 0,-1 1 0 0 0,-21 7 0 0 0,16-2 332 0 0,1 0 1 0 0,0 2-1 0 0,1 0 0 0 0,0 1 1 0 0,1 1-1 0 0,0 0 0 0 0,0 1 1 0 0,1 1-1 0 0,1 0 0 0 0,0 1 1 0 0,1 1-1 0 0,0 0 0 0 0,1 1 1 0 0,1 0-1 0 0,-10 19 0 0 0,18-28-40 0 0,0-1 0 0 0,0 1-1 0 0,0 0 1 0 0,1-1 0 0 0,0 1-1 0 0,0 0 1 0 0,1 1 0 0 0,-1-1-1 0 0,2 0 1 0 0,-1 0 0 0 0,1 0-1 0 0,0 1 1 0 0,1-1 0 0 0,-1 0-1 0 0,1 0 1 0 0,1 0 0 0 0,2 10-1 0 0,-2-14-118 0 0,0 1-1 0 0,0-1 1 0 0,0 0-1 0 0,1-1 1 0 0,-1 1-1 0 0,0 0 1 0 0,1-1-1 0 0,0 1 1 0 0,0-1-1 0 0,0 0 1 0 0,0 0-1 0 0,0 0 0 0 0,0 0 1 0 0,0-1-1 0 0,0 1 1 0 0,1-1-1 0 0,-1 0 1 0 0,1 0-1 0 0,-1 0 1 0 0,7 1-1 0 0,4 0 321 0 0,1 0 0 0 0,0-1-1 0 0,25-1 1 0 0,-21-1-119 0 0,-1-1 0 0 0,0-1 0 0 0,0-1 0 0 0,0 0 0 0 0,-1-2 0 0 0,1 0 0 0 0,-1 0 0 0 0,18-11 0 0 0,-26 12-237 0 0,0-1 1 0 0,0 1-1 0 0,0-2 1 0 0,0 1 0 0 0,-1-1-1 0 0,0 0 1 0 0,-1-1 0 0 0,0 0-1 0 0,0 0 1 0 0,-1-1 0 0 0,0 0-1 0 0,0 0 1 0 0,-1 0 0 0 0,0-1-1 0 0,5-12 1 0 0,-7 9-949 0 0,1-1-1 0 0,-2 1 1 0 0,1-1 0 0 0,-2 0-1 0 0,0 0 1 0 0,-1 1 0 0 0,0-1 0 0 0,-2-14-1 0 0,-1-11-579 0 0,-1 4 0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666 821 15663 0 0,'0'0'356'0'0,"0"0"50"0"0,0 0 20 0 0,1-2-42 0 0,15-26 149 0 0,39-50-1 0 0,-34 49-17 0 0,80-92 1245 0 0,-83 101-1472 0 0,70-69 323 0 0,-21 23-614 0 0,-17 17-228 0 0,42-48-943 0 0,-83 85 683 0 0,1-1 0 0 0,-2 1 1 0 0,0-2-1 0 0,0 1 0 0 0,-1-1 1 0 0,7-22-1 0 0,-12 31 325 0 0,-1 1 0 0 0,0-1 1 0 0,0 0-1 0 0,0 0 0 0 0,-1 0 0 0 0,0 0 0 0 0,0 0 0 0 0,0 1 0 0 0,-1-1 0 0 0,1 0 1 0 0,-1 0-1 0 0,-2-7 0 0 0,2 9 88 0 0,-1 0 1 0 0,1 0 0 0 0,0 0-1 0 0,-1 0 1 0 0,0 1 0 0 0,1-1-1 0 0,-1 0 1 0 0,0 1-1 0 0,-1-1 1 0 0,1 1 0 0 0,0 0-1 0 0,-1 0 1 0 0,1 0 0 0 0,-1 0-1 0 0,0 0 1 0 0,1 0-1 0 0,-1 1 1 0 0,0-1 0 0 0,-6-1-1 0 0,-2 0-135 0 0,0 1 0 0 0,-1 0 0 0 0,0 1 0 0 0,1 0 1 0 0,-1 0-1 0 0,0 2 0 0 0,-18 1 0 0 0,2 3-243 0 0,1 0-1 0 0,-28 10 1 0 0,33-8 536 0 0,1 2 0 0 0,0 0 0 0 0,1 1 0 0 0,0 1 0 0 0,1 1 0 0 0,-21 17 0 0 0,18-11 84 0 0,1 0-1 0 0,1 1 0 0 0,1 1 0 0 0,-28 39 0 0 0,32-37 39 0 0,2 1 0 0 0,0 0 0 0 0,1 1 0 0 0,2 0 0 0 0,0 1 0 0 0,2 0 0 0 0,-9 43 0 0 0,9-22 266 0 0,3 0 0 0 0,1 1 0 0 0,5 68 0 0 0,1-47 342 0 0,-2 0-1 0 0,-10 69 0 0 0,6-107-570 0 0,-2 0-1 0 0,-1 0 0 0 0,-1 0 0 0 0,-2-1 1 0 0,-1 0-1 0 0,-27 50 0 0 0,-75 105 370 0 0,96-158-608 0 0,0-1 0 0 0,-33 35 0 0 0,-49 40 0 0 0,97-99-16 0 0,-42 41-602 0 0,-57 42 0 0 0,74-68-2332 0 0,25-15 1416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0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34 15663 0 0,'-1'1'356'0'0,"-2"-1"-173"0"0,-4 1-3 0 0,1 0 0 0 0,-1 0-1 0 0,1 1 1 0 0,0 0 0 0 0,0 0-1 0 0,-1 0 1 0 0,2 1 0 0 0,-10 5-1 0 0,14-8 308 0 0,1 0 22 0 0,0 0 3 0 0,0 2-412 0 0,0 0 0 0 0,0-1-1 0 0,1 1 1 0 0,-1-1 0 0 0,1 1-1 0 0,-1-1 1 0 0,1 0 0 0 0,0 1-1 0 0,-1-1 1 0 0,1 1 0 0 0,0-1 0 0 0,0 0-1 0 0,0 0 1 0 0,0 0 0 0 0,0 1-1 0 0,0-1 1 0 0,1 0 0 0 0,-1 0-1 0 0,0 0 1 0 0,1-1 0 0 0,-1 1 0 0 0,0 0-1 0 0,1 0 1 0 0,1 0 0 0 0,7 3 167 0 0,-1-1 0 0 0,18 4 0 0 0,-15-4 23 0 0,29 6-232 0 0,1-2 0 0 0,0-2 0 0 0,0-1 0 0 0,1-3 0 0 0,-1-1-1 0 0,82-12 1 0 0,-25-5-2058 0 0,164-50 1 0 0,-162 33 465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214 317 11975 0 0,'0'0'267'0'0,"0"0"42"0"0,0 0 17 0 0,0 0-28 0 0,7 4-186 0 0,-3-2 39 0 0,-1 1 0 0 0,1 0 0 0 0,-1 0 0 0 0,0 1-1 0 0,0-1 1 0 0,0 1 0 0 0,0-1 0 0 0,0 1 0 0 0,-1 0-1 0 0,0 0 1 0 0,1 0 0 0 0,-1 0 0 0 0,-1 1 0 0 0,1-1-1 0 0,-1 0 1 0 0,0 1 0 0 0,0-1 0 0 0,0 1 0 0 0,0-1 0 0 0,-1 1-1 0 0,0-1 1 0 0,0 1 0 0 0,0 0 0 0 0,-1-1 0 0 0,1 1-1 0 0,-3 6 1 0 0,-8 28-143 0 0,-29 69 0 0 0,19-57-8 0 0,15-39 0 0 0,-4-3 0 0 0,4-1-104 0 0,-2-1 0 0 0,1 0 0 0 0,-1-1 0 0 0,0 1 0 0 0,0-1 1 0 0,-1-1-1 0 0,0 0 0 0 0,0 0 0 0 0,-14 5 0 0 0,-8 4-241 0 0,3-4-247 0 0,28-10 591 0 0,-1 0 1 0 0,1 1-1 0 0,-1-1 0 0 0,1 0 0 0 0,-1 0 0 0 0,1 0 1 0 0,-1 0-1 0 0,1 0 0 0 0,-1 0 0 0 0,1 0 0 0 0,-1 0 1 0 0,1 0-1 0 0,-1 0 0 0 0,1-1 0 0 0,-1 1 0 0 0,1 0 1 0 0,-1 0-1 0 0,1 0 0 0 0,-1-1 0 0 0,0 0 1 0 0,0 0 0 0 0,0-1 0 0 0,0 1 0 0 0,0-1 0 0 0,0 1 0 0 0,0-1 0 0 0,1 1 0 0 0,-1-1 0 0 0,0 0 0 0 0,1 1 0 0 0,0-1 0 0 0,-1 0 0 0 0,1 1 0 0 0,0-1 0 0 0,0 0 0 0 0,0 1 0 0 0,0-1 0 0 0,0 0 0 0 0,1-2 0 0 0,0-3 0 0 0,0-1 0 0 0,0 1 0 0 0,5-11 0 0 0,1 1 0 0 0,0 0 0 0 0,1 1 0 0 0,1 0 0 0 0,16-21 0 0 0,51-57 0 0 0,-47 60 0 0 0,-1 4 0 0 0,49-44 0 0 0,39-19 0 0 0,-81 65 0 0 0,112-77 0 0 0,-112 84 0 0 0,0 1 0 0 0,53-20 0 0 0,-72 34 208 0 0,0 1 0 0 0,-1 0 0 0 0,2 2-1 0 0,-1 0 1 0 0,0 1 0 0 0,18-1 0 0 0,-27 3-138 0 0,0 0 1 0 0,0 0-1 0 0,0 1 1 0 0,0 0 0 0 0,0 0-1 0 0,0 1 1 0 0,0-1-1 0 0,0 2 1 0 0,-1-1 0 0 0,1 1-1 0 0,-1 0 1 0 0,1 0-1 0 0,-1 0 1 0 0,0 1 0 0 0,-1 0-1 0 0,8 6 1 0 0,-10-6-90 0 0,0-1 0 0 0,-1 1 1 0 0,1 0-1 0 0,-1 0 0 0 0,0 0 1 0 0,0 0-1 0 0,0 0 0 0 0,0 0 0 0 0,-1 1 1 0 0,1-1-1 0 0,-1 0 0 0 0,0 1 1 0 0,-1-1-1 0 0,1 1 0 0 0,-1-1 1 0 0,0 1-1 0 0,0-1 0 0 0,0 1 0 0 0,-1 0 1 0 0,1-1-1 0 0,-1 1 0 0 0,-2 5 1 0 0,0 1-2 0 0,-1-1 0 0 0,0 1 1 0 0,0-1-1 0 0,-1 0 1 0 0,-1 0-1 0 0,1-1 0 0 0,-2 0 1 0 0,-6 9-1 0 0,-28 29 20 0 0,-52 67 0 0 0,61-68 0 0 0,17-27 0 0 0,1 0 0 0 0,1 1 0 0 0,-11 25 0 0 0,15-26 0 0 0,-11 38 0 0 0,18-51 0 0 0,1 0 0 0 0,0 0 0 0 0,0-1 0 0 0,0 1 0 0 0,1 0 0 0 0,0 0 0 0 0,0 0 0 0 0,0 0 0 0 0,1 0 0 0 0,0 0 0 0 0,2 8 0 0 0,-2-12 21 0 0,0 1 0 0 0,0-1 0 0 0,1 0 0 0 0,-1 0-1 0 0,1 1 1 0 0,-1-1 0 0 0,1 0 0 0 0,0-1 0 0 0,0 1 0 0 0,0 0-1 0 0,0 0 1 0 0,0-1 0 0 0,0 1 0 0 0,0-1 0 0 0,1 0 0 0 0,-1 0 0 0 0,0 0-1 0 0,1 0 1 0 0,-1 0 0 0 0,1 0 0 0 0,-1 0 0 0 0,1-1 0 0 0,-1 1-1 0 0,1-1 1 0 0,2 0 0 0 0,8 1 183 0 0,0-1 0 0 0,0-1 0 0 0,21-3 0 0 0,-31 4-178 0 0,37-6 278 0 0,164-20-1782 0 0,-179 22 467 0 0,-4 1-12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16 11975 0 0,'0'0'267'0'0,"0"0"42"0"0,0 0 17 0 0,0 0-28 0 0,0 2-196 0 0,-3 2-73 0 0,0 0 1 0 0,0 0-1 0 0,0 0 1 0 0,0 0-1 0 0,-1-1 1 0 0,1 1-1 0 0,-1-1 1 0 0,-8 6 0 0 0,-41 22 1010 0 0,22-13-461 0 0,-57 34-433 0 0,-10 5 316 0 0,93-54-386 0 0,-1 1 0 0 0,1 0-1 0 0,0 0 1 0 0,0 1 0 0 0,0-1 0 0 0,1 1 0 0 0,-1 0 0 0 0,1 0 0 0 0,1 1-1 0 0,-1-1 1 0 0,1 1 0 0 0,-1 0 0 0 0,2 0 0 0 0,-1 0 0 0 0,1 0 0 0 0,0 0-1 0 0,0 1 1 0 0,0-1 0 0 0,1 1 0 0 0,0-1 0 0 0,1 1 0 0 0,-1 0 0 0 0,1-1-1 0 0,0 1 1 0 0,1-1 0 0 0,2 11 0 0 0,-2-9 122 0 0,0-1 1 0 0,1 1-1 0 0,0-1 1 0 0,0 0-1 0 0,1 1 0 0 0,0-1 1 0 0,8 12-1 0 0,-10-16-197 0 0,1-1 0 0 0,0 0 0 0 0,-1 0-1 0 0,1 0 1 0 0,1 0 0 0 0,-1 0-1 0 0,0-1 1 0 0,0 1 0 0 0,1-1-1 0 0,-1 1 1 0 0,0-1 0 0 0,1 0 0 0 0,0 0-1 0 0,-1 0 1 0 0,1 0 0 0 0,0 0-1 0 0,-1 0 1 0 0,1-1 0 0 0,0 0 0 0 0,0 1-1 0 0,-1-1 1 0 0,1 0 0 0 0,0 0-1 0 0,5-1 1 0 0,3-2-1 0 0,-1 0 0 0 0,0 0 0 0 0,0-1 0 0 0,-1 0 0 0 0,1-1 0 0 0,-1 0 0 0 0,13-9 0 0 0,18-10 0 0 0,0 5 0 0 0,-1-2 0 0 0,-1-2 0 0 0,-2-1 0 0 0,57-48 0 0 0,-91 69 0 0 0,1 0 0 0 0,0 1 0 0 0,-1-1 0 0 0,0 0 0 0 0,1 0 0 0 0,-1 0 0 0 0,-1-1 0 0 0,1 1 0 0 0,0 0 0 0 0,1-5 0 0 0,-3 6 0 0 0,1 0 0 0 0,-1 0 0 0 0,0 0 0 0 0,0 0 0 0 0,1 1 0 0 0,-2-1 0 0 0,1 0 0 0 0,0 0 0 0 0,0 0 0 0 0,0 0 0 0 0,-1 0 0 0 0,1 1 0 0 0,-1-1 0 0 0,0 0 0 0 0,1 0 0 0 0,-1 1 0 0 0,0-1 0 0 0,0 0 0 0 0,0 1 0 0 0,0-1 0 0 0,0 1 0 0 0,-2-2 0 0 0,-19-18 0 0 0,-39-31 0 0 0,13 12 0 0 0,-12-4 0 0 0,40 31 44 0 0,11 11-2597 0 0,9 2-3586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15663 0 0,'0'0'356'0'0,"0"0"50"0"0,0 0 20 0 0,0 0-42 0 0,1-2-250 0 0,6-1 24 0 0,0 0 1 0 0,0 0 0 0 0,0 1 0 0 0,0 0 0 0 0,11-2 0 0 0,6-2 334 0 0,65-17 1635 0 0,44-14 391 0 0,-10 0-2367 0 0,40-15-2540 0 0,-143 45-2853 0 0,1 3-1641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14 15663 0 0,'0'0'356'0'0,"-1"-1"50"0"0,-1-1-381 0 0,0 1 0 0 0,0 0 0 0 0,0 0 0 0 0,0-1 1 0 0,0 1-1 0 0,-1 1 0 0 0,1-1 0 0 0,0 0 1 0 0,-1 0-1 0 0,1 1 0 0 0,0 0 0 0 0,-1-1 1 0 0,1 1-1 0 0,-1 0 0 0 0,1 0 0 0 0,0 0 0 0 0,-1 0 1 0 0,1 1-1 0 0,0-1 0 0 0,-1 1 0 0 0,1-1 1 0 0,0 1-1 0 0,-1 0 0 0 0,1 0 0 0 0,0 0 1 0 0,0 0-1 0 0,0 0 0 0 0,0 0 0 0 0,0 1 0 0 0,0-1 1 0 0,0 1-1 0 0,0-1 0 0 0,1 1 0 0 0,-1 0 1 0 0,0 0-1 0 0,1 0 0 0 0,-2 2 0 0 0,-4 9-25 0 0,1 0 0 0 0,0 0 0 0 0,1 0 0 0 0,0 1 0 0 0,-5 28 0 0 0,-3 5 0 0 0,-19 49 0 0 0,-56 111 0 0 0,-60 83 0 0 0,119-236 0 0 0,-181 299 0 0 0,183-319-15 0 0,19-24 32 0 0,-1 1 1 0 0,2 0-1 0 0,-1 0 0 0 0,-5 13 0 0 0,12-24 18 0 0,1 1 0 0 0,0-1 0 0 0,0 0 0 0 0,-1 0 0 0 0,1 0 0 0 0,0 0 0 0 0,0 0 0 0 0,-1 0 0 0 0,1 0 0 0 0,0 0 0 0 0,-1 0-1 0 0,1 0 1 0 0,0 0 0 0 0,0 0 0 0 0,-1 0 0 0 0,1 0 0 0 0,0 0 0 0 0,0 0 0 0 0,-1 0 0 0 0,1-1 0 0 0,0 1 0 0 0,0 0 0 0 0,-1 0 0 0 0,1 0 0 0 0,0 0 0 0 0,0 0 0 0 0,0-1 0 0 0,-1 1 0 0 0,1 0 0 0 0,0 0 0 0 0,0 0 0 0 0,0-1 0 0 0,0 1 0 0 0,-1 0 0 0 0,1 0 0 0 0,0 0 0 0 0,0-1 0 0 0,-7-7 440 0 0,4 3-457 0 0,0-1 0 0 0,0 1 0 0 0,1-1 0 0 0,-1 0 0 0 0,1 0 0 0 0,0 0 0 0 0,1 0 0 0 0,0 0 0 0 0,-1-8 0 0 0,0-4-26 0 0,2-36 1 0 0,1 45 7 0 0,0-1 1 0 0,1 1-1 0 0,0 0 0 0 0,1 0 0 0 0,0-1 0 0 0,0 1 1 0 0,1 1-1 0 0,0-1 0 0 0,1 1 0 0 0,-1-1 0 0 0,2 1 1 0 0,8-10-1 0 0,-1 3-277 0 0,0 0-1 0 0,2 1 1 0 0,0 1 0 0 0,31-22-1 0 0,-24 20 223 0 0,1 1 0 0 0,1 1-1 0 0,-1 2 1 0 0,2 0 0 0 0,0 1 0 0 0,0 2-1 0 0,1 0 1 0 0,0 2 0 0 0,0 1 0 0 0,46-3-1 0 0,-65 7 113 0 0,0 1-1 0 0,0 1 0 0 0,0-1 0 0 0,-1 1 1 0 0,1 1-1 0 0,0-1 0 0 0,0 1 0 0 0,0 0 1 0 0,-1 1-1 0 0,1-1 0 0 0,7 6 1 0 0,-11-6-35 0 0,1 1 1 0 0,0-1 0 0 0,-1 1-1 0 0,0 0 1 0 0,1 0 0 0 0,-1 1-1 0 0,0-1 1 0 0,-1 1 0 0 0,1-1 0 0 0,-1 1-1 0 0,1 0 1 0 0,-1 0 0 0 0,0 0-1 0 0,-1 0 1 0 0,1 0 0 0 0,-1 0-1 0 0,0 1 1 0 0,1 6 0 0 0,0 5-223 0 0,-1 0-1 0 0,0 0 1 0 0,-2 0 0 0 0,0 0 0 0 0,-6 30 0 0 0,-27 79 402 0 0,21-83-246 0 0,7-21 393 0 0,-2 0-1 0 0,0-1 1 0 0,-1 0-1 0 0,-16 27 1 0 0,17-35-328 0 0,0-1-1 0 0,0 0 1 0 0,-1-1-1 0 0,-1 1 1 0 0,0-2-1 0 0,0 0 1 0 0,-1 0 0 0 0,-14 9-1 0 0,12-11 128 0 0,0 0 0 0 0,-1 0 1 0 0,0-1-1 0 0,0-1 0 0 0,-1 0 0 0 0,0-2 0 0 0,-25 5 0 0 0,20-6-4 0 0,0 0 0 0 0,0-2 0 0 0,0 0-1 0 0,0-1 1 0 0,-28-6 0 0 0,42 6-136 0 0,-1-1-1 0 0,1 0 1 0 0,-1 0 0 0 0,1-1-1 0 0,0 1 1 0 0,0-2-1 0 0,0 1 1 0 0,0 0 0 0 0,-7-7-1 0 0,11 9-32 0 0,1 0 0 0 0,0-1 0 0 0,-1 1 0 0 0,1 0 0 0 0,0-1 0 0 0,0 1 0 0 0,0-1 0 0 0,0 1 0 0 0,0-1 0 0 0,0 1 0 0 0,0-1 0 0 0,0 0 0 0 0,1 0-1 0 0,-1 1 1 0 0,1-1 0 0 0,-1 0 0 0 0,1 0 0 0 0,0 0 0 0 0,-1 0 0 0 0,1 1 0 0 0,0-1 0 0 0,0 0 0 0 0,1 0 0 0 0,-1 0 0 0 0,0 0 0 0 0,1 1 0 0 0,-1-1 0 0 0,1 0 0 0 0,-1 0 0 0 0,1 0 0 0 0,0 1-1 0 0,0-1 1 0 0,-1 1 0 0 0,1-1 0 0 0,1 0 0 0 0,-1 1 0 0 0,2-3 0 0 0,25-22-4861 0 0,-24 23 3676 0 0,17-14-5034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27 17503 0 0,'0'0'399'0'0,"0"0"60"0"0,0 0 21 0 0,0-3-59 0 0,1-6-276 0 0,0 8-118 0 0,-1 1 1 0 0,0-1-1 0 0,0 1 0 0 0,0-1 0 0 0,0 1 0 0 0,0-1 1 0 0,0 1-1 0 0,0-1 0 0 0,0 1 0 0 0,-1-1 0 0 0,1 1 1 0 0,0-1-1 0 0,0 1 0 0 0,0-1 0 0 0,0 1 0 0 0,-1-1 1 0 0,1 1-1 0 0,0-1 0 0 0,-1 1 0 0 0,1-1 0 0 0,0 1 1 0 0,-1 0-1 0 0,1-1 0 0 0,0 1 0 0 0,-1 0 0 0 0,1-1 1 0 0,-1 1-1 0 0,1 0 0 0 0,0-1 0 0 0,-1 1 0 0 0,1 0 1 0 0,-1 0-1 0 0,1 0 0 0 0,-1-1 0 0 0,1 1 0 0 0,-1 0 1 0 0,1 0-1 0 0,-1 0 0 0 0,0 0 0 0 0,-15 2 782 0 0,15-2-807 0 0,-3 1 11 0 0,0 1 0 0 0,0 0 0 0 0,-1 0 0 0 0,1 0 0 0 0,1 1 0 0 0,-1-1 0 0 0,0 1 0 0 0,0 0 0 0 0,1 0 0 0 0,0 0-1 0 0,-1 0 1 0 0,1 1 0 0 0,-4 6 0 0 0,-4 6-28 0 0,-16 35 0 0 0,18-35 29 0 0,-13 31-14 0 0,-22 69 0 0 0,-8 54 0 0 0,26-78 0 0 0,4-18 0 0 0,-45 138 0 0 0,59-190 0 0 0,-60 148 0 0 0,8-46 0 0 0,-96 185 0 0 0,154-306 0 0 0,-1 2 0 0 0,1 0 0 0 0,-1-1 0 0 0,-7 9 0 0 0,1-7 0 0 0,9-6 0 0 0,-1 0 0 0 0,0 0 0 0 0,1 0 0 0 0,-1 0 0 0 0,0 0 0 0 0,1 0 0 0 0,-1 0 0 0 0,1 0 0 0 0,-1 0 0 0 0,0 0 0 0 0,1 0 0 0 0,-1 0 0 0 0,1 0 0 0 0,-1-1 0 0 0,0 1 0 0 0,1 0 0 0 0,-1 0 0 0 0,1-1 0 0 0,-1 1 0 0 0,1 0 0 0 0,-1-1 0 0 0,1 1 0 0 0,-1-1 0 0 0,1 1 0 0 0,-1 0 0 0 0,1-1 0 0 0,0 1 0 0 0,-1-1 0 0 0,1 1 0 0 0,0-1 0 0 0,-1 0 0 0 0,1 1 0 0 0,0-1 0 0 0,-1 1 0 0 0,1-1 0 0 0,0 1 0 0 0,0-2 0 0 0,-5-25 0 0 0,5 23 0 0 0,0-19-27 0 0,1 0 0 0 0,1 0 1 0 0,9-41-1 0 0,-2 8-695 0 0,5-56-2334 0 0,-7 51-3427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79 15663 0 0,'-9'-4'344'0'0,"-1"1"72"0"0,-3-3 8 0 0,3 3 24 0 0,10 3-360 0 0,-6-4-88 0 0,-1 1 0 0 0,7 3 0 0 0,0 0 0 0 0,0 0 0 0 0,4-9 0 0 0,5 2 0 0 0,3 0-1216 0 0,2 0-256 0 0,13-9-48 0 0,-4 7-16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197 113 17503 0 0,'2'0'399'0'0,"1"1"-263"0"0,0 0 0 0 0,0-1 0 0 0,0 1 0 0 0,0-1 0 0 0,0 0 0 0 0,1 0 0 0 0,-1 0 0 0 0,0-1 0 0 0,4 0 0 0 0,-7 1-131 0 0,1-1 0 0 0,0 1-1 0 0,-1 0 1 0 0,1 0 0 0 0,-1-1 0 0 0,1 1 0 0 0,0 0 0 0 0,-1 0-1 0 0,1 0 1 0 0,0 0 0 0 0,-1 0 0 0 0,1 0 0 0 0,0 0 0 0 0,-1 0 0 0 0,1 0-1 0 0,0 0 1 0 0,-1 0 0 0 0,1 0 0 0 0,-1 0 0 0 0,1 0 0 0 0,0 1 0 0 0,-1-1-1 0 0,1 0 1 0 0,0 0 0 0 0,-1 1 0 0 0,1-1 0 0 0,-1 0 0 0 0,1 1-1 0 0,-1-1 1 0 0,1 1 0 0 0,1 1 6 0 0,7 4 110 0 0,-1 0-1 0 0,-1 0 0 0 0,1 1 0 0 0,-1 0 1 0 0,0 1-1 0 0,11 15 0 0 0,-13-16 1 0 0,0 0 0 0 0,1 0-1 0 0,0-1 1 0 0,0 1-1 0 0,0-1 1 0 0,1-1-1 0 0,0 1 1 0 0,0-1 0 0 0,12 6-1 0 0,-14-9-122 0 0,0-1-1 0 0,0 0 1 0 0,0 0-1 0 0,0 0 1 0 0,0-1-1 0 0,0 0 1 0 0,-1 0-1 0 0,1 0 1 0 0,0-1-1 0 0,0 1 1 0 0,0-1-1 0 0,0 0 1 0 0,0-1-1 0 0,0 1 1 0 0,-1-1-1 0 0,1 0 1 0 0,-1 0-1 0 0,5-3 1 0 0,4-3 197 0 0,0 0 1 0 0,-1 0 0 0 0,0-1-1 0 0,19-19 1 0 0,-17 14 183 0 0,-1 0 1 0 0,15-24-1 0 0,-23 31-431 0 0,-1 0-1 0 0,1-1 0 0 0,-2 1 0 0 0,1-1 0 0 0,-1 0 0 0 0,0-1 1 0 0,3-13-1 0 0,-6 20 2 0 0,1 1 0 0 0,-1 0 0 0 0,0-1 0 0 0,0 1 1 0 0,0-1-1 0 0,0 1 0 0 0,0 0 0 0 0,0-1 0 0 0,0 1 0 0 0,-1 0 0 0 0,1-1 1 0 0,0 1-1 0 0,-1 0 0 0 0,1 0 0 0 0,-1-1 0 0 0,1 1 0 0 0,-2-2 0 0 0,1 2 0 0 0,0 1-1 0 0,1-1 0 0 0,-1 0 1 0 0,0 1-1 0 0,0-1 0 0 0,0 1 1 0 0,0-1-1 0 0,0 1 0 0 0,0-1 1 0 0,0 1-1 0 0,0 0 0 0 0,0 0 1 0 0,0-1-1 0 0,0 1 0 0 0,0 0 1 0 0,0 0-1 0 0,-2 0 0 0 0,-2 0-117 0 0,-1 1 0 0 0,1 0-1 0 0,-1 0 1 0 0,1 1 0 0 0,0 0-1 0 0,-11 4 1 0 0,-184 102-256 0 0,10 18 243 0 0,183-121 181 0 0,-91 68 1 0 0,82-59 0 0 0,1 1 0 0 0,0 1 0 0 0,-22 28 0 0 0,36-43 0 0 0,1 0 0 0 0,-1 1 0 0 0,0-1 0 0 0,0 0 0 0 0,0 0 0 0 0,1 1 0 0 0,-1-1 0 0 0,1 1 0 0 0,-1-1 0 0 0,1 1 0 0 0,-1-1 0 0 0,1 1 0 0 0,0-1 0 0 0,0 1 0 0 0,0-1 0 0 0,0 1 0 0 0,0-1 0 0 0,0 1 0 0 0,0-1 0 0 0,0 1 0 0 0,0-1 0 0 0,2 3 0 0 0,-1-2 0 0 0,0 0 0 0 0,1 0 0 0 0,-1 0 0 0 0,1-1 0 0 0,-1 1 0 0 0,1 0 0 0 0,0-1 0 0 0,-1 1 0 0 0,1-1 0 0 0,0 0 0 0 0,0 0 0 0 0,0 0 0 0 0,0 1 0 0 0,0-2 0 0 0,3 2 0 0 0,8 3 0 0 0,1-2 0 0 0,0 1 0 0 0,-1-1 0 0 0,1-1 0 0 0,0-1 0 0 0,21 0 0 0 0,86-9 0 0 0,-110 7 0 0 0,75-9-5385 0 0,-47 3-678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11 13823 0 0,'0'0'630'0'0,"0"0"-13"0"0,-13-9 1476 0 0,9 8-1859 0 0,-1 1 0 0 0,1-1 0 0 0,0 1 0 0 0,0 0 0 0 0,-1 0 0 0 0,1 1 0 0 0,0-1 0 0 0,-1 1 0 0 0,-6 2 0 0 0,3-1-254 0 0,1 1-1 0 0,-1 0 0 0 0,0 0 0 0 0,-8 5 0 0 0,-4 5 21 0 0,1 1 0 0 0,-29 29 0 0 0,-31 38 0 0 0,49-49 0 0 0,14-15 0 0 0,2 1 0 0 0,0 0 0 0 0,0 1 0 0 0,2 1 0 0 0,1 0 0 0 0,0 0 0 0 0,1 1 0 0 0,-11 35 0 0 0,20-50 210 0 0,0-1-1 0 0,0 1 1 0 0,1-1-1 0 0,-1 1 1 0 0,2 6 0 0 0,-1-6 439 0 0,0-5-642 0 0,0 0 1 0 0,0-1 0 0 0,1 1-1 0 0,-1 0 1 0 0,0-1 0 0 0,1 1-1 0 0,-1 0 1 0 0,0-1-1 0 0,1 1 1 0 0,-1-1 0 0 0,1 1-1 0 0,-1-1 1 0 0,1 1 0 0 0,-1-1-1 0 0,1 1 1 0 0,0-1 0 0 0,-1 0-1 0 0,1 1 1 0 0,0-1-1 0 0,1 2 6 0 0,3 1-15 0 0,1 0 0 0 0,0 0 1 0 0,-1-1-1 0 0,1 1 0 0 0,0-1 0 0 0,0-1 0 0 0,0 1 0 0 0,0-1 0 0 0,1 0 0 0 0,-1 0 1 0 0,0-1-1 0 0,13 0 0 0 0,1-1-282 0 0,1-2 0 0 0,32-7 0 0 0,-27 3-2764 0 0,28-11 0 0 0,-12 1-3196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1 17503 0 0,'0'0'803'0'0,"0"0"-18"0"0,-1 1-501 0 0,-114 277 1903 0 0,73-184-2278 0 0,-71 134 91 0 0,28-68 0 0 0,-15 27 0 0 0,-214 412 0 0 0,303-573-66 0 0,1-3-188 0 0,-1 0-1 0 0,-19 31 1 0 0,24-48-2802 0 0,6-6-3427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 17503 0 0,'0'0'399'0'0,"0"0"60"0"0,0 0 21 0 0,0 0-59 0 0,-9 0-260 0 0,2 0-21 0 0,5 0 586 0 0,2 0 244 0 0,0 0 43 0 0,0 2-127 0 0,3 19-549 0 0,2-11-337 0 0,-2-8 22 0 0,-1 1 0 0 0,1-1 0 0 0,0 0 1 0 0,-1 0-1 0 0,1 0 0 0 0,0 0 0 0 0,1 0 0 0 0,-1-1 0 0 0,0 1 0 0 0,0-1 0 0 0,1 0 0 0 0,-1 0 1 0 0,0 0-1 0 0,1-1 0 0 0,-1 1 0 0 0,5-1 0 0 0,6 1 341 0 0,0-1-1 0 0,22-3 1 0 0,236-42 195 0 0,-176 27-508 0 0,145-16-50 0 0,-209 31 0 0 0,0 1 0 0 0,0 1 0 0 0,51 6 0 0 0,-77-4-295 0 0,1 0 0 0 0,-1 1-1 0 0,1 0 1 0 0,-1 0 0 0 0,0 0-1 0 0,0 1 1 0 0,0 0 0 0 0,0 0-1 0 0,0 1 1 0 0,-1 0 0 0 0,1 0 0 0 0,-1 0-1 0 0,0 0 1 0 0,0 1 0 0 0,-1 0-1 0 0,1 0 1 0 0,-1 0 0 0 0,6 10 0 0 0,2 11-1751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50 19351 0 0,'-2'-9'1751'0'0,"1"7"-1719"0"0,1 0 1 0 0,-1 0-1 0 0,0 0 0 0 0,0-1 1 0 0,0 1-1 0 0,0 0 0 0 0,0 0 1 0 0,-1 1-1 0 0,1-1 1 0 0,-1 0-1 0 0,1 0 0 0 0,-1 1 1 0 0,0-1-1 0 0,1 1 1 0 0,-1-1-1 0 0,0 1 0 0 0,-2-2 1 0 0,1 2 49 0 0,0 0 1 0 0,0 0 0 0 0,0 0 0 0 0,0 0-1 0 0,0 1 1 0 0,0-1 0 0 0,-1 1 0 0 0,1 0-1 0 0,0 0 1 0 0,0 0 0 0 0,-4 0 0 0 0,-6 3 104 0 0,-1 0 1 0 0,1 1 0 0 0,0 0 0 0 0,-20 10-1 0 0,27-12-284 0 0,-32 16 106 0 0,0 1-1 0 0,1 2 1 0 0,-34 27-1 0 0,-95 86-1426 0 0,152-122 1282 0 0,0 0 0 0 0,2 1 0 0 0,-1 1 0 0 0,-16 23 0 0 0,28-36-234 0 0,1-1-118 0 0,3 0-22 0 0,9 1 650 0 0,0-1 0 0 0,0 0-1 0 0,21-4 1 0 0,-17 1 265 0 0,30 1-1 0 0,-34 2-402 0 0,1 1-1 0 0,-1 1 0 0 0,1 0 1 0 0,-1 0-1 0 0,0 1 0 0 0,0 1 1 0 0,0 0-1 0 0,0 1 0 0 0,-1 0 1 0 0,0 1-1 0 0,17 11 0 0 0,-20-12-1 0 0,0 0 0 0 0,-1 0 0 0 0,1 1 0 0 0,-1 0 0 0 0,-1 0 0 0 0,1 1 0 0 0,-1 0 0 0 0,10 15 0 0 0,-5-4 38 0 0,-4-7-64 0 0,-1 0-1 0 0,5 12 0 0 0,-9-18 81 0 0,-1-1 0 0 0,1 1 0 0 0,-1-1 0 0 0,0 1-1 0 0,-1 0 1 0 0,1 0 0 0 0,-1 0 0 0 0,0 9 0 0 0,-2 2 337 0 0,0 0 0 0 0,-1 0-1 0 0,-5 18 1 0 0,6-29-387 0 0,0 1-1 0 0,0-1 0 0 0,0 0 0 0 0,-1 0 0 0 0,0 0 1 0 0,0 0-1 0 0,0-1 0 0 0,0 1 0 0 0,-1-1 0 0 0,0 0 1 0 0,0 0-1 0 0,-7 6 0 0 0,-79 48-3 0 0,-48 23 0 0 0,130-76-139 0 0,-1-1 0 0 0,0 1 0 0 0,1-2 0 0 0,-2 1 0 0 0,1-1-1 0 0,0-1 1 0 0,-1 0 0 0 0,-17 2 0 0 0,25-4-225 0 0,0 0-1 0 0,0 0 1 0 0,0-1 0 0 0,0 1-1 0 0,1-1 1 0 0,-1 1 0 0 0,0-1-1 0 0,0 1 1 0 0,0-1 0 0 0,-2-2-1 0 0,-7-4-6455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15663 0 0,'0'0'356'0'0,"0"0"50"0"0,0 0 20 0 0,0 0-42 0 0,-3 3-250 0 0,-18 13-117 0 0,18-13-17 0 0,2 2-3 0 0,-12 15 277 0 0,0 1-1 0 0,2 1 0 0 0,1 0 1 0 0,0 1-1 0 0,-7 26 0 0 0,-6 17 127 0 0,21-63-400 0 0,1 1 0 0 0,0-1 0 0 0,0 1 0 0 0,0-1 0 0 0,0 1 0 0 0,1 0 0 0 0,-1-1 0 0 0,1 6 0 0 0,-1 7 0 0 0,-1 3 89 0 0,1-4-1621 0 0,-2-5-2369 0 0,-2 3-2147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43 15663 0 0,'-9'-7'344'0'0,"-2"-2"72"0"0,3 1 8 0 0,0 1 24 0 0,3 1-360 0 0,5 6-88 0 0,-3-5 0 0 0,3 5 0 0 0,0 0 0 0 0,0 0 0 0 0,0 0 0 0 0,12 9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0 15663 0 0,'0'0'356'0'0,"0"0"50"0"0,2 0 20 0 0,2 0-357 0 0,1 0-1 0 0,-1 0 0 0 0,0 1 0 0 0,1-1 1 0 0,-1 1-1 0 0,0 0 0 0 0,6 2 1 0 0,-9-2-68 0 0,0-1 1 0 0,0 1-1 0 0,0 0 1 0 0,0-1 0 0 0,0 1-1 0 0,0 0 1 0 0,0 0 0 0 0,0-1-1 0 0,0 1 1 0 0,-1 0-1 0 0,1 0 1 0 0,0 0 0 0 0,-1 0-1 0 0,1 0 1 0 0,-1 0-1 0 0,1 0 1 0 0,-1 1 0 0 0,1-1-1 0 0,-1 0 1 0 0,0 0-1 0 0,0 0 1 0 0,1 0 0 0 0,-1 0-1 0 0,0 1 1 0 0,0-1-1 0 0,0 0 1 0 0,0 0 0 0 0,-1 0-1 0 0,1 0 1 0 0,0 1 0 0 0,0-1-1 0 0,-1 0 1 0 0,1 0-1 0 0,-1 1 1 0 0,-8 23 403 0 0,0-1 1 0 0,-2-1-1 0 0,-23 37 1 0 0,21-36-224 0 0,-184 315-17 0 0,11-47-219 0 0,-48 87 1039 0 0,218-349-450 0 0,-39 54 0 0 0,47-73-894 0 0,-1-1 0 0 0,-1 1 0 0 0,0-1 0 0 0,0-1 0 0 0,-1 0-1 0 0,-1 0 1 0 0,-17 10 0 0 0,27-18 63 0 0,-1 0-1 0 0,0 0 1 0 0,1 1 0 0 0,-1-2-1 0 0,0 1 1 0 0,0 0-1 0 0,0-1 1 0 0,1 1 0 0 0,-1-1-1 0 0,0 0 1 0 0,0 0-1 0 0,-5 0 1 0 0,6-2-1228 0 0,-3-5-11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42 15663 0 0,'-1'-2'356'0'0,"-1"-2"-138"0"0,-1 1 0 0 0,0-1-1 0 0,1 1 1 0 0,-1 0 0 0 0,-4-4 0 0 0,-8-7 275 0 0,14 13-6 0 0,1 1 22 0 0,0 0-66 0 0,-20 13-278 0 0,-88 91-165 0 0,-7 5 0 0 0,106-102 0 0 0,0-1 0 0 0,0 0 0 0 0,0-1 0 0 0,-1 0 0 0 0,0 0 0 0 0,-15 4 0 0 0,25-9 0 0 0,-1 0 0 0 0,1 0 0 0 0,-1 0 0 0 0,1 0 0 0 0,-1 1 0 0 0,1-1 0 0 0,-1 0 0 0 0,1 0 0 0 0,0 0 0 0 0,-1 0 0 0 0,1 1 0 0 0,-1-1 0 0 0,1 0 0 0 0,0 0 0 0 0,-1 1 0 0 0,1-1 0 0 0,0 0 0 0 0,-1 1 0 0 0,1-1 0 0 0,0 0 0 0 0,-1 1 0 0 0,1-1 0 0 0,0 1 0 0 0,0-1 0 0 0,0 0 0 0 0,-1 1 0 0 0,1-1 0 0 0,0 1 0 0 0,0-1 0 0 0,0 1 0 0 0,0-1 0 0 0,0 0 0 0 0,0 1 0 0 0,0-1 0 0 0,0 1 0 0 0,0-1 0 0 0,0 1 0 0 0,0-1 0 0 0,0 1 0 0 0,0-1 0 0 0,0 1 0 0 0,0-1 0 0 0,0 0 0 0 0,1 1 0 0 0,-1 0 0 0 0,1 3 0 0 0,0 1 0 0 0,0-1 0 0 0,0 0 0 0 0,0 0 0 0 0,1 0 0 0 0,-1 0 0 0 0,1 0 0 0 0,0 0 0 0 0,1-1 0 0 0,-1 1 0 0 0,1-1 0 0 0,-1 1 0 0 0,1-1 0 0 0,0 0 0 0 0,0 0 0 0 0,1 0 0 0 0,5 4 0 0 0,7 3 0 0 0,0 0 0 0 0,29 14 0 0 0,-37-21 0 0 0,59 23 0 0 0,-46-19 0 0 0,38 18 0 0 0,-48-18 96 0 0,12 5 626 0 0,21 16-1 0 0,-39-25-670 0 0,0 1 0 0 0,0 0 0 0 0,0 1 0 0 0,0-1 0 0 0,-1 1-1 0 0,0 0 1 0 0,0 0 0 0 0,0 0 0 0 0,4 9 0 0 0,-7-12-51 0 0,0 0 0 0 0,-1 0 0 0 0,1 0 0 0 0,0 0 0 0 0,-1 0 0 0 0,0 0 0 0 0,1 0 0 0 0,-1 0 0 0 0,0 0 0 0 0,0 0 0 0 0,0 0 0 0 0,0 0 0 0 0,-1 0 0 0 0,1 0 0 0 0,-2 4 0 0 0,1-3 0 0 0,-1 1 0 0 0,1-1 0 0 0,-1 0 0 0 0,0 0 0 0 0,0 0 0 0 0,0 0 0 0 0,0-1 0 0 0,-4 5 0 0 0,-4 1 0 0 0,0 0 0 0 0,-1 0 0 0 0,-21 11 0 0 0,8-6-8 0 0,-1-2 1 0 0,-1-1-1 0 0,1 0 0 0 0,-54 10 0 0 0,32-11 249 0 0,-95 3 0 0 0,129-11-41 0 0,-1-1 1 0 0,0-1 0 0 0,0 0-1 0 0,1 0 1 0 0,-1-2 0 0 0,1 1-1 0 0,-16-7 1 0 0,19 3-201 0 0,7-4-201 0 0,3 7-199 0 0,1 1 0 0 0,0-1-1 0 0,-1 0 1 0 0,2 0 0 0 0,-1 0 0 0 0,0 0 0 0 0,0 1 0 0 0,1-1 0 0 0,2-3 0 0 0,5-5-1134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1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6447 0 0,'0'0'142'0'0,"0"0"22"0"0,0 0 13 0 0,0 2-20 0 0,2 6 275 0 0,0-1 0 0 0,0-1 0 0 0,1 1 0 0 0,0 0 0 0 0,0 0 0 0 0,6 8 0 0 0,-8-14 80 0 0,4 9 934 0 0,-4-7-1265 0 0,0 0 1 0 0,0-1 0 0 0,0 1 0 0 0,0 0-1 0 0,0 0 1 0 0,-1 1 0 0 0,0-1-1 0 0,1 0 1 0 0,-1 0 0 0 0,0 0 0 0 0,-1 0-1 0 0,1 0 1 0 0,0 0 0 0 0,-1 0 0 0 0,0 0-1 0 0,0 0 1 0 0,0 0 0 0 0,-2 4 0 0 0,-3 5-76 0 0,0 0 1 0 0,-1-1 0 0 0,-10 12-1 0 0,-2 6 1156 0 0,-47 89-1097 0 0,63-111-165 0 0,-16 19 0 0 0,17-21 0 0 0,10-7 0 0 0,-5 2 0 0 0,0-1 0 0 0,0 0 0 0 0,0 0 0 0 0,-1 0 0 0 0,1-1 0 0 0,0 1 0 0 0,0-1 0 0 0,-1 1 0 0 0,1-1 0 0 0,-1 0 0 0 0,1 0 0 0 0,-1 0 0 0 0,0 0 0 0 0,0-1 0 0 0,0 1 0 0 0,0-1 0 0 0,2-3 0 0 0,5-6 0 0 0,1 0 0 0 0,-1-1 0 0 0,0 0 0 0 0,-2-1 0 0 0,10-18 0 0 0,4-10 0 0 0,6-2 0 0 0,1 1 0 0 0,3 1 0 0 0,1 2 0 0 0,1 1 0 0 0,3 1 0 0 0,1 2 0 0 0,65-48 0 0 0,-79 70 0 0 0,0 1 0 0 0,0 1 0 0 0,2 2 0 0 0,35-12 0 0 0,-39 15 0 0 0,-5 2 0 0 0,0 0 0 0 0,0 2 0 0 0,0 0 0 0 0,1 0 0 0 0,23 1 0 0 0,-35 2 0 0 0,-1 0 0 0 0,0 0 0 0 0,0 0 0 0 0,-1 1 0 0 0,1-1 0 0 0,0 1 0 0 0,0 0 0 0 0,0 0 0 0 0,-1 1 0 0 0,1-1 0 0 0,6 4 0 0 0,-2 1 0 0 0,-6-4 0 0 0,-1 0 0 0 0,1 1 0 0 0,-1-1 0 0 0,0 0 0 0 0,0 1 0 0 0,0-1 0 0 0,0 1 0 0 0,0-1 0 0 0,-1 1 0 0 0,1 0 0 0 0,-1-1 0 0 0,0 1 0 0 0,0 0 0 0 0,0-1 0 0 0,0 1 0 0 0,0 0 0 0 0,0-1 0 0 0,-1 5 0 0 0,-2 4 0 0 0,0 1 0 0 0,-8 18 0 0 0,11-28 0 0 0,-16 33 0 0 0,-1-1 0 0 0,-2 0 0 0 0,-32 42 0 0 0,24-37 0 0 0,-32 64 0 0 0,55-97 8 0 0,1 1 0 0 0,1 0 0 0 0,-1-1 0 0 0,1 1 0 0 0,0 0 0 0 0,1 0 0 0 0,0 0 0 0 0,-1 13 0 0 0,0 58 1968 0 0,7-47-1976 0 0,13 38 0 0 0,-16-62 0 0 0,1 9 0 0 0,2 23 0 0 0,-5-33 0 0 0,0-1 0 0 0,0 1 0 0 0,0-1 0 0 0,-1 0 0 0 0,0 1 0 0 0,0-1 0 0 0,0 0 0 0 0,-3 7 0 0 0,-3 1-16 0 0,4-12-95 0 0,2-1-31 0 0,-1 1-1262 0 0,2-1-511 0 0,0 0-107 0 0,0 0-24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15663 0 0,'0'0'719'0'0,"0"0"-20"0"0,0 0-374 0 0,0 0 84 0 0,0 0 82 0 0,0 0 18 0 0,-1 1-66 0 0,-2 3-423 0 0,1-1-1 0 0,0 1 1 0 0,0-1-1 0 0,0 1 1 0 0,1 0 0 0 0,-1 0-1 0 0,1 0 1 0 0,-1 8 0 0 0,-4 37 309 0 0,3-15 261 0 0,-14 97 536 0 0,-33 176-1135 0 0,26-221 9 0 0,18-67 0 0 0,-2 6 0 0 0,1-1 0 0 0,2 0 0 0 0,-3 31 0 0 0,9-47 0 0 0,5-3-952 0 0,4-6-4002 0 0,1-4-1732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15663 0 0,'0'0'356'0'0,"0"0"50"0"0,0 0 20 0 0,0 0-42 0 0,7-6 687 0 0,-1 3-1218 0 0,0 1 3801 0 0,-5 11-1948 0 0,-2-1-1706 0 0,6-13 0 0 0,5 2 0 0 0,-5 2 0 0 0,-4 1 0 0 0,0 0 0 0 0,1-1 0 0 0,-1 1 0 0 0,1-1 0 0 0,-1 1 0 0 0,0-1 0 0 0,1 0 0 0 0,-1 0 0 0 0,0 1 0 0 0,0-1 0 0 0,0 0 0 0 0,0 0 0 0 0,0 0 0 0 0,0 0 0 0 0,0 0 0 0 0,2-2 0 0 0,3-4 0 0 0,-1 4 0 0 0,-3 9-133 0 0,-1-4-563 0 0,-1 0-257 0 0,0 6-58 0 0,0-6-12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22 265 10135 0 0,'-9'0'491'0'0,"8"0"-433"0"0,1 0 1 0 0,-1 0-1 0 0,1 0 0 0 0,-1-1 0 0 0,1 1 1 0 0,-1 0-1 0 0,1 0 0 0 0,-1 0 1 0 0,1 0-1 0 0,-1-1 0 0 0,1 1 1 0 0,-1 0-1 0 0,1 0 0 0 0,-1-1 0 0 0,1 1 1 0 0,-1 0-1 0 0,1-1 0 0 0,0 1 1 0 0,-1-1-1 0 0,1 1 0 0 0,-1-1 0 0 0,1 1 1 0 0,0 0-1 0 0,-1-2 0 0 0,1 1 920 0 0,2 0 40 0 0,6-3-629 0 0,0 0-1 0 0,0 1 1 0 0,0 0 0 0 0,1 1-1 0 0,-1 0 1 0 0,11-2-1 0 0,57-3 693 0 0,-46 5-666 0 0,74-6 587 0 0,363-35 3163 0 0,90-27-4134 0 0,-357 46-29 0 0,425-36-19 0 0,-454 46-95 0 0,-136 11-1822 0 0,51 2 0 0 0,-61 3-5229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18 11975 0 0,'12'-1'269'0'0,"-9"1"-126"0"0,-1 0 1 0 0,1-1 0 0 0,-1 1 0 0 0,1-1-1 0 0,-1 1 1 0 0,5-2 0 0 0,13-8 1181 0 0,-18 9-1181 0 0,-1 0 368 0 0,-1 1 0 0 0,0 0 0 0 0,0 0 0 0 0,0 0-69 0 0,-2 0-424 0 0,0 1-1 0 0,0 0 1 0 0,0-1 0 0 0,0 1-1 0 0,0 0 1 0 0,1 0 0 0 0,-1 0-1 0 0,-2 2 1 0 0,-2 1-22 0 0,-58 34 66 0 0,3 3 1 0 0,1 3-1 0 0,3 2 0 0 0,1 3 0 0 0,3 2 1 0 0,-86 106-1 0 0,127-142 290 0 0,0 1 1 0 0,1 1-1 0 0,1 0 1 0 0,0 0-1 0 0,-8 22 1 0 0,15-31-245 0 0,0 1 1 0 0,1-1-1 0 0,0 1 1 0 0,0 0-1 0 0,1-1 0 0 0,0 1 1 0 0,0 0-1 0 0,1 0 1 0 0,0 0-1 0 0,1-1 1 0 0,0 1-1 0 0,0 0 1 0 0,5 15-1 0 0,-2-14-109 0 0,-1-1 0 0 0,1 0 0 0 0,1 0 0 0 0,0 0 0 0 0,0-1 0 0 0,1 0 0 0 0,0 0 0 0 0,0 0 0 0 0,1-1 0 0 0,0 0 0 0 0,0 0 0 0 0,1 0 0 0 0,-1-1 0 0 0,1 0 0 0 0,1-1 0 0 0,-1 0 0 0 0,1 0 0 0 0,0-1 0 0 0,19 7 0 0 0,97 26 0 0 0,-117-34 72 0 0,-6-2 299 0 0,-2-1 117 0 0,0 0 21 0 0,0 0-66 0 0,0 0-358 0 0,0 0-406 0 0,0 0-154 0 0,0 0-1431 0 0,0 0-5600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214 393 15663 0 0,'-33'17'474'0'0,"7"-5"149"0"0,-30 21 0 0 0,49-29-623 0 0,-4 4 0 0 0,0-1 0 0 0,0 2 0 0 0,1-1 0 0 0,0 1 0 0 0,0 1 0 0 0,-10 13 0 0 0,19-22 1 0 0,0 0 1 0 0,1 1-1 0 0,-1-1 0 0 0,0 1 0 0 0,0-1 1 0 0,1 1-1 0 0,-1-1 0 0 0,0 1 0 0 0,1-1 0 0 0,0 1 1 0 0,-1 0-1 0 0,1-1 0 0 0,0 1 0 0 0,0-1 0 0 0,0 1 1 0 0,0 0-1 0 0,0-1 0 0 0,0 1 0 0 0,0 0 1 0 0,1-1-1 0 0,-1 1 0 0 0,1 2 0 0 0,2 0 14 0 0,-1 0-1 0 0,1 0 0 0 0,0 0 0 0 0,0-1 1 0 0,0 1-1 0 0,5 4 0 0 0,-22-14 1802 0 0,13 5-1735 0 0,0 0-1 0 0,1-1 1 0 0,-1 1-1 0 0,0-1 1 0 0,0 1-1 0 0,1-1 1 0 0,-1 1-1 0 0,0-1 1 0 0,1 1 0 0 0,0-1-1 0 0,-1 0 1 0 0,1 1-1 0 0,0-1 1 0 0,0 0-1 0 0,0 1 1 0 0,0-1-1 0 0,0 0 1 0 0,0 1-1 0 0,1-1 1 0 0,-1 0-1 0 0,0 1 1 0 0,2-4-1 0 0,1-4 25 0 0,1 1 0 0 0,8-16-1 0 0,-10 19-126 0 0,12-16 22 0 0,1 0 0 0 0,0 0 0 0 0,2 2 0 0 0,31-30 0 0 0,-3 3 0 0 0,-10 9 0 0 0,1 2 0 0 0,1 2 0 0 0,2 1 0 0 0,2 2 0 0 0,0 2 0 0 0,2 1 0 0 0,1 2 0 0 0,1 3 0 0 0,71-26 0 0 0,-102 43 0 0 0,-8 3 0 0 0,-1 0 0 0 0,1 0 0 0 0,0 0 0 0 0,0 1 0 0 0,11-2 0 0 0,-6 6 0 0 0,-10-3 0 0 0,0 1 0 0 0,0 0 0 0 0,0 1 0 0 0,0-1 0 0 0,-1 0 0 0 0,1 0 0 0 0,0 0 0 0 0,-1 0 0 0 0,1 1 0 0 0,-1-1 0 0 0,1 0 0 0 0,-1 0 0 0 0,0 1 0 0 0,1-1 0 0 0,-1 0 0 0 0,0 1 0 0 0,0-1 0 0 0,0 0 0 0 0,0 1 0 0 0,0-1 0 0 0,-1 3 0 0 0,-4 30 0 0 0,4-31 0 0 0,-9 44 0 0 0,6-24 0 0 0,-1 1 0 0 0,-1-1 0 0 0,-1 0 0 0 0,-19 40 0 0 0,-15 11-114 0 0,-55 111 2276 0 0,51-103-3835 0 0,44-81-242 0 0,1-1-107 0 0,0 0-24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17503 0 0,'0'0'399'0'0,"0"0"60"0"0,0 0 21 0 0,0 0-59 0 0,2 0-276 0 0,4-4 47 0 0,1 0 1 0 0,-1 0-1 0 0,11-9 0 0 0,12-9 495 0 0,9 0-355 0 0,0 3 0 0 0,2 0 0 0 0,0 3 0 0 0,1 2 0 0 0,0 1 0 0 0,1 2 0 0 0,46-6 0 0 0,-71 14-332 0 0,0 1 0 0 0,0 1 0 0 0,0 1 0 0 0,35 3 0 0 0,-51-3-2 0 0,0 0 0 0 0,0 0 1 0 0,0 0-1 0 0,0 1 0 0 0,0-1 0 0 0,0 0 0 0 0,1 1 1 0 0,-1-1-1 0 0,0 1 0 0 0,0-1 0 0 0,0 1 0 0 0,0 0 0 0 0,-1-1 1 0 0,1 1-1 0 0,0 0 0 0 0,0 0 0 0 0,0-1 0 0 0,0 1 0 0 0,-1 0 1 0 0,1 0-1 0 0,0 0 0 0 0,-1 0 0 0 0,1 0 0 0 0,-1 0 0 0 0,1 0 1 0 0,-1 0-1 0 0,0 0 0 0 0,1 0 0 0 0,-1 1 0 0 0,0-1 0 0 0,0 0 1 0 0,1 2-1 0 0,-2-1-137 0 0,1 0 1 0 0,-1 0 0 0 0,1 0 0 0 0,-1 0-1 0 0,1 0 1 0 0,-1 0 0 0 0,0 0-1 0 0,0 0 1 0 0,0 0 0 0 0,0 0 0 0 0,-1 0-1 0 0,1-1 1 0 0,0 1 0 0 0,-1 0-1 0 0,1-1 1 0 0,-1 1 0 0 0,1-1-1 0 0,-3 2 1 0 0,-22 13-1376 0 0,-2-5-20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19 17503 0 0,'0'0'399'0'0,"3"-11"961"0"0,-3 11-1356 0 0,0 0 1 0 0,0-1-1 0 0,0 1 1 0 0,0 0-1 0 0,-1-1 1 0 0,1 1-1 0 0,0 0 1 0 0,0-1-1 0 0,0 1 1 0 0,0 0-1 0 0,-1-1 1 0 0,1 1 0 0 0,0 0-1 0 0,0-1 1 0 0,-1 1-1 0 0,1 0 1 0 0,0 0-1 0 0,-1-1 1 0 0,1 1-1 0 0,0 0 1 0 0,0 0-1 0 0,-1-1 1 0 0,1 1-1 0 0,0 0 1 0 0,-1 0-1 0 0,1 0 1 0 0,-1 0-1 0 0,1 0 1 0 0,0 0-1 0 0,-1 0 1 0 0,1-1-1 0 0,0 1 1 0 0,-1 0-1 0 0,1 0 1 0 0,-1 0-1 0 0,1 1 1 0 0,0-1-1 0 0,-1 0 1 0 0,-10 4-29 0 0,10-4 33 0 0,-3 3-9 0 0,0 0 0 0 0,0 1 0 0 0,0-1 0 0 0,1 1 0 0 0,-1 0 0 0 0,1 0 0 0 0,0 0 0 0 0,0 0 0 0 0,0 1 0 0 0,-4 8 0 0 0,1-1 0 0 0,-13 24 0 0 0,3 1 0 0 0,-24 74 0 0 0,18-45 0 0 0,-66 146 0 0 0,72-175 0 0 0,-47 86 0 0 0,47-93 0 0 0,-38 59 87 0 0,27-54-5518 0 0,15-22-617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17503 0 0,'0'0'399'0'0,"0"0"60"0"0,0 0 21 0 0,0 0-59 0 0,1-1-276 0 0,83-13 1596 0 0,-41 8-1006 0 0,-2-2 1 0 0,48-16-1 0 0,538-224-570 0 0,-575 225-549 0 0,66-33 250 0 0,-44 12-6882 0 0,-50 25 134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64 13823 0 0,'-32'16'406'0'0,"0"1"0"0"0,1 2 0 0 0,1 0-1 0 0,1 2 1 0 0,-38 35 0 0 0,64-53-286 0 0,0-1 1 0 0,1 1-1 0 0,-1-1 0 0 0,0 1 0 0 0,1 0 1 0 0,0 0-1 0 0,0 0 0 0 0,0 0 1 0 0,0 0-1 0 0,0 0 0 0 0,0 0 1 0 0,1 1-1 0 0,0-1 0 0 0,0 1 1 0 0,0-1-1 0 0,-1 6 0 0 0,2-8-79 0 0,0 0-1 0 0,1-1 1 0 0,-1 1 0 0 0,0 0-1 0 0,1-1 1 0 0,-1 1-1 0 0,0 0 1 0 0,1-1 0 0 0,-1 1-1 0 0,1-1 1 0 0,-1 1-1 0 0,1-1 1 0 0,-1 1-1 0 0,1-1 1 0 0,0 1 0 0 0,-1-1-1 0 0,1 0 1 0 0,0 1-1 0 0,-1-1 1 0 0,2 1 0 0 0,0 0 61 0 0,2 1-86 0 0,-1 0 0 0 0,1-1 0 0 0,0 1 0 0 0,-1-1 0 0 0,1 0 0 0 0,0 0 0 0 0,0 0 0 0 0,0 0 0 0 0,0-1 0 0 0,8 0 0 0 0,4 0-13 0 0,23-5 1 0 0,-25 3 50 0 0,99-18 971 0 0,140-45 0 0 0,-159 39-1099 0 0,190-65 232 0 0,-64 19-2962 0 0,-177 59-4022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0,'0'0'356'0'0,"0"0"50"0"0,0 0 20 0 0,0 2-42 0 0,0 1-238 0 0,0 1 0 0 0,0 0 0 0 0,0-1 0 0 0,0 1 0 0 0,1 0 0 0 0,0-1 0 0 0,0 1 0 0 0,0-1 0 0 0,0 1 0 0 0,0-1 0 0 0,1 1 1 0 0,-1-1-1 0 0,1 0 0 0 0,0 0 0 0 0,0 1 0 0 0,0-2 0 0 0,0 1 0 0 0,1 0 0 0 0,-1 0 0 0 0,1-1 0 0 0,0 1 0 0 0,0-1 0 0 0,0 0 0 0 0,0 0 0 0 0,0 0 0 0 0,5 3 0 0 0,24 6 588 0 0,0 0 1 0 0,34 6-1 0 0,-31-9-665 0 0,54 20 0 0 0,-67-20-69 0 0,-17-7 0 0 0,0 1 0 0 0,0 0 0 0 0,0 0 0 0 0,-1 0 0 0 0,1 0 0 0 0,5 4 0 0 0,-10-6 0 0 0,1 1 0 0 0,-1-1 0 0 0,0 0 0 0 0,1 1 0 0 0,-1-1 0 0 0,1 1 0 0 0,-1-1 0 0 0,0 0 0 0 0,1 1 0 0 0,-1-1 0 0 0,0 1 0 0 0,1-1 0 0 0,-1 1 0 0 0,0-1 0 0 0,0 1 0 0 0,1-1 0 0 0,-1 1 0 0 0,0 0 0 0 0,-2 3 0 0 0,1-4 0 0 0,-1 4-4 0 0,-1-1 0 0 0,0 1 0 0 0,1-1 0 0 0,-1 0 0 0 0,0 0 0 0 0,-1 0 0 0 0,1-1 0 0 0,0 1 0 0 0,-1-1 0 0 0,-5 4 0 0 0,-12 4-3522 0 0,11-5-438 0 0,-1 1-2918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 11975 0 0,'-2'0'547'0'0,"-12"-2"128"0"0,11 1-664 0 0,1 1-1 0 0,-1-1 1 0 0,0 1 0 0 0,0 0-1 0 0,0 0 1 0 0,-5 0-1 0 0,-28 7 1950 0 0,35-7-1448 0 0,1 0 0 0 0,0 0 0 0 0,0 0-69 0 0,0 3-419 0 0,1 0 1 0 0,-1-1-1 0 0,1 1 1 0 0,0 0-1 0 0,0-1 0 0 0,0 1 1 0 0,0-1-1 0 0,0 0 1 0 0,0 1-1 0 0,1-1 0 0 0,-1 0 1 0 0,4 4-1 0 0,22 22 755 0 0,171 136 338 0 0,-169-142-1117 0 0,-1 1 0 0 0,-1 1 0 0 0,26 30 0 0 0,-39-37 0 0 0,0 1 0 0 0,-1 0 0 0 0,0 1 0 0 0,-2 0 0 0 0,0 0 0 0 0,9 27 0 0 0,-15-30 0 0 0,0 0 0 0 0,-1 0 0 0 0,-1 0 0 0 0,-1 0 0 0 0,1 33 0 0 0,-4-13 0 0 0,-9 59 0 0 0,7-82 29 0 0,0-1 1 0 0,-1 0-1 0 0,0 0 0 0 0,-1 0 0 0 0,0-1 0 0 0,-1 0 1 0 0,0 0-1 0 0,-1 0 0 0 0,0 0 0 0 0,-1-1 0 0 0,0-1 1 0 0,-13 13-1 0 0,-10 7 527 0 0,-2-2 0 0 0,-46 31 0 0 0,45-36-556 0 0,0-2 0 0 0,-48 20 0 0 0,69-36 226 0 0,0 0-981 0 0,8-1-6093 0 0,11-9 785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17503 0 0,'0'0'399'0'0,"2"4"60"0"0,0-1-385 0 0,-1 0 1 0 0,0 1 0 0 0,0-1 0 0 0,0 0-1 0 0,0 1 1 0 0,0-1 0 0 0,-1 1 0 0 0,1-1-1 0 0,-1 1 1 0 0,0-1 0 0 0,0 1 0 0 0,0-1-1 0 0,-2 6 1 0 0,0 19 411 0 0,0 0-1 0 0,5 47 0 0 0,5-24 798 0 0,-6-40-1087 0 0,0 0 0 0 0,0 0 0 0 0,-1 1 1 0 0,-1-1-1 0 0,0 0 0 0 0,-1 15 0 0 0,-3 10-196 0 0,3-25 0 0 0,0 0 0 0 0,-1-1 0 0 0,-4 19 0 0 0,-6 10 54 0 0,8-23-1825 0 0,-1 0 0 0 0,-11 25-1 0 0,6-24-5048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2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19351 0 0,'0'0'886'0'0,"0"0"-21"0"0,1-1-554 0 0,1-5-133 0 0,-1 3 126 0 0,0 0 0 0 0,1 0-1 0 0,-1 1 1 0 0,1-1 0 0 0,-1 0-1 0 0,1 1 1 0 0,0-1 0 0 0,0 1 0 0 0,0 0-1 0 0,0-1 1 0 0,0 1 0 0 0,3-2 0 0 0,-5 4-301 0 0,8-7-3 0 0,2 5 0 0 0,-1 0 75 0 0,-7 2 307 0 0,-2 0 114 0 0,0 0 15 0 0,0 0-68 0 0,12 9-276 0 0,-6-4-169 0 0,-5-5 2 0 0,0 1 0 0 0,0-1 0 0 0,1 1 0 0 0,-1-1 0 0 0,0 1 0 0 0,0-1 0 0 0,1 1 0 0 0,-1-1 0 0 0,0 0 0 0 0,1 0 0 0 0,-1 0 0 0 0,0 0 0 0 0,0 0 0 0 0,1 0 0 0 0,-1 0 0 0 0,0 0 0 0 0,1-1 0 0 0,-1 1 0 0 0,0 0 0 0 0,0-1 0 0 0,1 1 0 0 0,-1-1 0 0 0,0 0 0 0 0,2 0 0 0 0,15-6 72 0 0,-16 6 299 0 0,-2 1 117 0 0,0 0 21 0 0,0 0-66 0 0,-1 2-294 0 0,-3 1-140 0 0,1 1-1 0 0,-1-1 1 0 0,0 0 0 0 0,0 0 0 0 0,-8 4-1 0 0,8-5-441 0 0,0 0-1 0 0,0 1 0 0 0,1 0 0 0 0,-1 0 0 0 0,-6 6 0 0 0,9-8-6227 0 0,1-1-2127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183 461 10135 0 0,'0'0'231'0'0,"3"4"29"0"0,0 0-142 0 0,-1-1-84 0 0,0-1 1 0 0,0 1-1 0 0,0 0 0 0 0,0-1 1 0 0,1 0-1 0 0,-1 1 1 0 0,1-1-1 0 0,0 0 1 0 0,-1 0-1 0 0,1-1 0 0 0,0 1 1 0 0,4 1-1 0 0,-4-2 51 0 0,-1 0 0 0 0,0 0 0 0 0,0 0 0 0 0,1 0 0 0 0,-1-1 0 0 0,1 1 0 0 0,-1-1 0 0 0,3 1 0 0 0,9-5 1052 0 0,-9 1-967 0 0,3 0-70 0 0,-1-2-1 0 0,1 1 0 0 0,0-1 1 0 0,-1 0-1 0 0,0 0 1 0 0,8-9-1 0 0,36-41 995 0 0,-22 22-820 0 0,0-2-274 0 0,-1 0 0 0 0,-1-2 0 0 0,-2 0 0 0 0,22-47 0 0 0,-42 75 0 0 0,-1 0 0 0 0,0-1 0 0 0,-1 1 0 0 0,4-20 0 0 0,-6 26 0 0 0,0-1 0 0 0,-1 1 0 0 0,0-1 0 0 0,0 0 0 0 0,0 1 0 0 0,0-1 0 0 0,0 1 0 0 0,-1-1 0 0 0,1 0 0 0 0,-1 1 0 0 0,0-1 0 0 0,0 1 0 0 0,0 0 0 0 0,-1-1 0 0 0,1 1 0 0 0,-4-6 0 0 0,4 8 0 0 0,0 0 0 0 0,0 0 0 0 0,-1 0 0 0 0,1 0 0 0 0,0 0 0 0 0,0 1 0 0 0,0-1 0 0 0,-1 0 0 0 0,1 1 0 0 0,0-1 0 0 0,-1 1 0 0 0,1-1 0 0 0,0 1 0 0 0,-1 0 0 0 0,1-1 0 0 0,-1 1 0 0 0,1 0 0 0 0,0 0 0 0 0,-1 0 0 0 0,1 0 0 0 0,-1 0 0 0 0,1 1 0 0 0,-1-1 0 0 0,1 0 0 0 0,0 1 0 0 0,-1-1 0 0 0,1 0 0 0 0,0 1 0 0 0,-2 1 0 0 0,-5 1 0 0 0,0 1 0 0 0,1 1 0 0 0,-12 7 0 0 0,15-9 0 0 0,-30 22 0 0 0,2 2 0 0 0,-47 48 0 0 0,-48 71 0 0 0,96-109 0 0 0,-5 7 0 0 0,-35 54 0 0 0,58-76 0 0 0,0 1 0 0 0,1 0 0 0 0,2 1 0 0 0,-15 45 0 0 0,23-61-2 0 0,1 0 1 0 0,0 1-1 0 0,0-1 0 0 0,0 1 0 0 0,1-1 0 0 0,0 1 1 0 0,1-1-1 0 0,0 1 0 0 0,2 8 0 0 0,-2-14 4 0 0,0 0 0 0 0,0 1-1 0 0,1-1 1 0 0,-1 0-1 0 0,1 0 1 0 0,-1 1 0 0 0,1-1-1 0 0,0 0 1 0 0,0-1 0 0 0,5 6-1 0 0,-6-7 3 0 0,1 1 0 0 0,0-1 0 0 0,0 1 0 0 0,0-1 0 0 0,1 0 0 0 0,-1 0 0 0 0,0 0 0 0 0,0 0 0 0 0,1 0 0 0 0,-1-1 0 0 0,0 1 0 0 0,1-1 0 0 0,-1 1 0 0 0,1-1 0 0 0,-1 0 0 0 0,0 0 0 0 0,3 0 0 0 0,3-1 112 0 0,-1 0 0 0 0,1 0 0 0 0,-1-1-1 0 0,0 0 1 0 0,0-1 0 0 0,0 0 0 0 0,0 0-1 0 0,6-4 1 0 0,1-1 196 0 0,-1 0-1 0 0,22-20 0 0 0,-15 9-463 0 0,0 0 0 0 0,-2-2 0 0 0,24-32 0 0 0,38-76-885 0 0,-18 25 690 0 0,-61 104 347 0 0,-1 0 0 0 0,0 0 0 0 0,0 0 0 0 0,0-1 0 0 0,0 1 0 0 0,0 0 0 0 0,0 0 0 0 0,0 0 0 0 0,0-1 0 0 0,1 1 0 0 0,-1 0 0 0 0,0 0 0 0 0,0 0 0 0 0,0 0 0 0 0,0-1 0 0 0,1 1 0 0 0,-1 0 0 0 0,0 0 0 0 0,0 0 0 0 0,0 0 0 0 0,1 0 0 0 0,-1 0 0 0 0,0-1 0 0 0,0 1 0 0 0,0 0 0 0 0,1 0 0 0 0,-1 0 0 0 0,0 0 0 0 0,0 0 0 0 0,1 0 0 0 0,-1 0 0 0 0,0 0 0 0 0,0 0 0 0 0,0 0 0 0 0,1 0 0 0 0,-1 0 0 0 0,0 0 0 0 0,0 0 0 0 0,1 1 0 0 0,-1-1 0 0 0,0 0 0 0 0,0 0 0 0 0,0 0 0 0 0,1 0 0 0 0,-1 0 0 0 0,0 0 0 0 0,0 0 0 0 0,0 1 0 0 0,0-1 0 0 0,1 0 0 0 0,-1 0 0 0 0,0 0 0 0 0,0 0 0 0 0,0 1 0 0 0,0-1 0 0 0,0 0 0 0 0,0 0 0 0 0,1 1 0 0 0,-1-1 0 0 0,0 0 0 0 0,0 0 0 0 0,0 0 0 0 0,0 1 0 0 0,0-1 0 0 0,0 0 0 0 0,0 1 0 0 0,3 11 0 0 0,-2-4 0 0 0,0 0 0 0 0,-1 0 0 0 0,-1 0 0 0 0,1 0 0 0 0,-1 0 0 0 0,0 0 0 0 0,-5 14 0 0 0,-2 3 0 0 0,-13 24 0 0 0,10-23 0 0 0,-41 88 0 0 0,51-112-80 0 0,0 0 0 0 0,0 0 0 0 0,0 0 0 0 0,1-1 0 0 0,-1 1 0 0 0,1 0 0 0 0,-1 0 0 0 0,1 0 0 0 0,0 0 0 0 0,0 0 0 0 0,0 0 0 0 0,0 0 0 0 0,0 0 0 0 0,0 0 0 0 0,1 0 0 0 0,-1 0 0 0 0,1 3 0 0 0,4 2-432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18 15663 0 0,'0'0'356'0'0,"1"-2"50"0"0,3-9 547 0 0,-4 10-899 0 0,0 1 1 0 0,0 0 0 0 0,0 0 0 0 0,0 0 0 0 0,0 0 0 0 0,0-1-1 0 0,0 1 1 0 0,0 0 0 0 0,0 0 0 0 0,0 0 0 0 0,0 0-1 0 0,0 0 1 0 0,-1-1 0 0 0,1 1 0 0 0,0 0 0 0 0,0 0-1 0 0,0 0 1 0 0,0 0 0 0 0,0 0 0 0 0,0-1 0 0 0,0 1 0 0 0,0 0-1 0 0,-1 0 1 0 0,1 0 0 0 0,0 0 0 0 0,0 0 0 0 0,0 0-1 0 0,0 0 1 0 0,0 0 0 0 0,0 0 0 0 0,-1 0 0 0 0,1-1-1 0 0,0 1 1 0 0,0 0 0 0 0,0 0 0 0 0,-3 1 113 0 0,1-1 0 0 0,0 0 0 0 0,-1 1 0 0 0,1 0 0 0 0,0-1 0 0 0,0 1 0 0 0,0 0 0 0 0,-4 2 0 0 0,-7 4-20 0 0,0 1 1 0 0,1 1-1 0 0,-17 15 0 0 0,12-11-133 0 0,-59 57 15 0 0,8-7-936 0 0,-52 36-210 0 0,113-94 1116 0 0,1 1 0 0 0,0-1 0 0 0,0 1 0 0 0,0 0 0 0 0,1 0 0 0 0,0 1 0 0 0,0-1 0 0 0,0 1 0 0 0,-5 11 0 0 0,9-15 0 0 0,0 0 0 0 0,0 0 0 0 0,0 1 0 0 0,0-1 0 0 0,0 0 0 0 0,1 1 0 0 0,-1-1 0 0 0,1 0 0 0 0,0 1 0 0 0,0-1 0 0 0,1 0 0 0 0,-1 1 0 0 0,0-1 0 0 0,1 1 0 0 0,0-1 0 0 0,0 0 0 0 0,0 0 0 0 0,0 0 0 0 0,1 1 0 0 0,-1-1 0 0 0,1 0 0 0 0,0-1 0 0 0,-1 1 0 0 0,1 0 0 0 0,4 3 0 0 0,4 6 0 0 0,1-1 0 0 0,1-1 0 0 0,-1 0 0 0 0,2 0 0 0 0,24 14 0 0 0,-13-10 0 0 0,0 1 0 0 0,0 1 0 0 0,-2 1 0 0 0,0 1 0 0 0,31 34 0 0 0,-49-47 0 0 0,-1 0 0 0 0,1 0 0 0 0,-1 1 0 0 0,-1-1 0 0 0,1 1 0 0 0,-1-1 0 0 0,0 1 0 0 0,2 8 0 0 0,-2-2 0 0 0,0 0 0 0 0,-1 0 0 0 0,1 15 0 0 0,-2-22 26 0 0,-1 0 0 0 0,1-1 0 0 0,-1 1 0 0 0,0 0 0 0 0,0-1 0 0 0,0 1 0 0 0,-1-1 0 0 0,1 1 0 0 0,-1-1 0 0 0,0 0 0 0 0,-5 7-1 0 0,3-5 73 0 0,-1 0 0 0 0,0-1 0 0 0,0 1 0 0 0,0-1 0 0 0,0-1-1 0 0,-13 9 1 0 0,1-3 101 0 0,-1 0 1 0 0,0-2-1 0 0,-1 0 0 0 0,-29 8 0 0 0,-130 30-199 0 0,151-42 0 0 0,0 0 0 0 0,0-2 0 0 0,0 0 0 0 0,-48-5 0 0 0,70 2 10 0 0,1 1-1 0 0,-1-1 0 0 0,0 0 1 0 0,1 0-1 0 0,0-1 0 0 0,-8-2 1 0 0,11 3-39 0 0,0 0 0 0 0,0 1 0 0 0,0-1 0 0 0,0 0 0 0 0,0 0 0 0 0,0 1 1 0 0,0-1-1 0 0,0 0 0 0 0,0 0 0 0 0,1 0 0 0 0,-1 0 0 0 0,0 0 0 0 0,1 0 1 0 0,-1 0-1 0 0,0-1 0 0 0,1 1 0 0 0,-1 0 0 0 0,1 0 0 0 0,0 0 0 0 0,-1 0 0 0 0,1-1 1 0 0,0 1-1 0 0,0 0 0 0 0,0 0 0 0 0,0-1 0 0 0,0 1 0 0 0,0 0 0 0 0,0 0 1 0 0,0-1-1 0 0,1-1 0 0 0,0-1-306 0 0,1-1 1 0 0,0 1-1 0 0,-1-1 1 0 0,2 1 0 0 0,-1 0-1 0 0,0 0 1 0 0,4-4-1 0 0,12-15-4208 0 0,2-2-1257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1249 11975 0 0,'25'0'1200'0'0,"-19"-11"-1088"0"0,11-15 122 0 0,2 0-1 0 0,38-40 1 0 0,53-39 869 0 0,-51 50-867 0 0,14-13-112 0 0,131-136 1005 0 0,-176 173-970 0 0,-2-1 0 0 0,-2-2 0 0 0,-1 0 0 0 0,35-71 0 0 0,-51 89-258 0 0,0 0-1 0 0,-2 0 0 0 0,0-1 1 0 0,-1 0-1 0 0,-1 0 1 0 0,0 0-1 0 0,-1 0 0 0 0,-1-1 1 0 0,-2-31-1 0 0,-1 33 17 0 0,-1 1 0 0 0,0 0 0 0 0,-1-1 0 0 0,0 1 0 0 0,-1 1 0 0 0,-1-1 0 0 0,0 1 0 0 0,-1 0 0 0 0,-1 0 0 0 0,0 1 0 0 0,-11-14 0 0 0,9 14 83 0 0,1 1 0 0 0,-1 0 0 0 0,-12-11 0 0 0,22 23 0 0 0,-1-1 0 0 0,1 1 0 0 0,0 0 0 0 0,-1 0 0 0 0,1 0 0 0 0,0-1 0 0 0,0 1 0 0 0,-1 0 0 0 0,1 0 0 0 0,0 0 0 0 0,-1-1 0 0 0,1 1 0 0 0,0 0 0 0 0,-1 0 0 0 0,1 0 0 0 0,-1 0 0 0 0,1 0 0 0 0,0 0 0 0 0,-1 0 0 0 0,1 0 0 0 0,0 0 0 0 0,-1 0 0 0 0,1 0 0 0 0,0 0 0 0 0,-1 0 0 0 0,1 0 0 0 0,-1 0 0 0 0,1 0 0 0 0,0 0 0 0 0,-1 1 0 0 0,1-1 0 0 0,0 0 0 0 0,-1 0 0 0 0,1 0 0 0 0,0 1 0 0 0,0-1 0 0 0,-1 0 0 0 0,1 0 0 0 0,0 1 0 0 0,0-1 0 0 0,-1 0 0 0 0,1 0 0 0 0,0 1 0 0 0,0-1 0 0 0,0 0 0 0 0,-1 1 0 0 0,1-1 0 0 0,0 1 0 0 0,-1 0 0 0 0,-11 14 0 0 0,-21 33 0 0 0,11-15 0 0 0,-91 122 0 0 0,-95 146 0 0 0,184-259 0 0 0,3 1 0 0 0,1 1 0 0 0,2 1 0 0 0,3 0 0 0 0,-16 71 0 0 0,13-13 0 0 0,-9 151 0 0 0,26-235 0 0 0,-1 0 0 0 0,-1 0 0 0 0,-1 0 0 0 0,-1-1 0 0 0,0 1 0 0 0,-1-1 0 0 0,-1 0 0 0 0,-1-1 0 0 0,0 0 0 0 0,-1 0 0 0 0,-1 0 0 0 0,-1-1 0 0 0,-21 24 0 0 0,-10 6 0 0 0,-1-2 0 0 0,-2-2 0 0 0,-2-2 0 0 0,-58 38 0 0 0,81-62 0 0 0,-11 8 0 0 0,-1-1 0 0 0,-76 36 0 0 0,106-57-85 0 0,1 0 1 0 0,-1 0-1 0 0,-10 1 0 0 0,15-3 74 0 0,1 1-1 0 0,-1-1 1 0 0,0 0-1 0 0,1 0 1 0 0,-1 0 0 0 0,1 0-1 0 0,-1 0 1 0 0,1 0 0 0 0,-1 0-1 0 0,0 0 1 0 0,1 0-1 0 0,-1 0 1 0 0,1 0 0 0 0,-1 0-1 0 0,0 0 1 0 0,1 0 0 0 0,-1-1-1 0 0,1 1 1 0 0,-1 0 0 0 0,1 0-1 0 0,-1-1 1 0 0,1 1-1 0 0,-1 0 1 0 0,1-1 0 0 0,-1 1-1 0 0,1 0 1 0 0,0-1 0 0 0,-1 1-1 0 0,1-1 1 0 0,-1 1-1 0 0,1-1 1 0 0,0 1 0 0 0,-1-1-1 0 0,1 1 1 0 0,0-1 0 0 0,0 1-1 0 0,-1-1 1 0 0,1 1-1 0 0,0-1 1 0 0,0 0 0 0 0,0 1-1 0 0,0-1 1 0 0,0 1 0 0 0,0-1-1 0 0,0 1 1 0 0,0-1-1 0 0,0 0 1 0 0,0 1 0 0 0,0-1-1 0 0,0 1 1 0 0,1-2 0 0 0,0-3-869 0 0,1 0 1 0 0,0-1 0 0 0,0 1-1 0 0,6-9 1 0 0,-8 14 872 0 0,14-24-4331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13823 0 0,'0'0'315'0'0,"0"0"45"0"0,0 0 21 0 0,0 0-49 0 0,2 1-149 0 0,4 0 21 0 0,1 1-1 0 0,-1-1 1 0 0,0 0-1 0 0,1-1 1 0 0,-1 0 0 0 0,1 0-1 0 0,7-1 1 0 0,50-9 712 0 0,-38 5-552 0 0,233-50 816 0 0,-51 11-1240 0 0,-159 36-107 0 0,63-2-1 0 0,-8 8-5107 0 0,-76 2 3229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0 11975 0 0,'0'0'547'0'0,"-1"2"-11"0"0,-1 3-490 0 0,-1 0 0 0 0,0-1 1 0 0,0 1-1 0 0,0-1 0 0 0,0 1 0 0 0,-1-1 0 0 0,0 0 1 0 0,0-1-1 0 0,-8 7 0 0 0,-46 28 979 0 0,51-34-851 0 0,-222 146 2482 0 0,213-138-2656 0 0,0 1 0 0 0,1 1 0 0 0,0 0 0 0 0,2 1 0 0 0,-20 25 0 0 0,31-37 26 0 0,0 1 0 0 0,0-1 1 0 0,0 1-1 0 0,1 0 0 0 0,0 0 0 0 0,-1-1 0 0 0,1 1 0 0 0,0 0 0 0 0,1 0 0 0 0,-1 0 0 0 0,1 0 0 0 0,-1 4 1 0 0,2-6-6 0 0,-1 0 0 0 0,0 0 0 0 0,0 0 0 0 0,1-1 0 0 0,-1 1 0 0 0,1 0 0 0 0,-1 0 1 0 0,1 0-1 0 0,0-1 0 0 0,0 1 0 0 0,0-1 0 0 0,0 1 0 0 0,0 0 0 0 0,0-1 0 0 0,0 0 0 0 0,0 1 1 0 0,1-1-1 0 0,-1 0 0 0 0,1 1 0 0 0,-1-1 0 0 0,1 0 0 0 0,-1 0 0 0 0,1 0 0 0 0,0 0 1 0 0,-1-1-1 0 0,1 1 0 0 0,2 0 0 0 0,9 3 100 0 0,0-1 0 0 0,0-1 1 0 0,1 0-1 0 0,-1-1 0 0 0,1 0 1 0 0,-1-1-1 0 0,1 0 0 0 0,-1-1 1 0 0,21-5-1 0 0,-9 1-140 0 0,-1-2 0 0 0,0-1-1 0 0,0 0 1 0 0,27-15 0 0 0,-45 20 19 0 0,1-1 0 0 0,-1 1 0 0 0,0-1 0 0 0,0-1 0 0 0,0 1 0 0 0,-1-1 0 0 0,1 0 0 0 0,6-9 0 0 0,-10 11 0 0 0,0 0 0 0 0,0 1 0 0 0,0-1 0 0 0,-1 0 0 0 0,1-1 0 0 0,-1 1 0 0 0,0 0 0 0 0,0 0 0 0 0,0 0 0 0 0,-1-1 0 0 0,1 1 0 0 0,-1-1 0 0 0,0 1 0 0 0,0 0 0 0 0,0-1 0 0 0,0 1 0 0 0,0-1 0 0 0,-1 1 0 0 0,1 0 0 0 0,-2-4 0 0 0,-2-5 4 0 0,-1 2 0 0 0,0-1 0 0 0,0 0-1 0 0,-10-12 1 0 0,-9-20-224 0 0,23 40-167 0 0,0 3 186 0 0,1-1 0 0 0,-1 0 0 0 0,1 0 1 0 0,-1 0-1 0 0,1 1 0 0 0,0-1 0 0 0,-1 0 0 0 0,1 0 1 0 0,0 0-1 0 0,0 0 0 0 0,0 0 0 0 0,0 0 1 0 0,-1 0-1 0 0,1 0 0 0 0,1 0 0 0 0,-1 1 0 0 0,0-3 1 0 0,4-6-1334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6 17503 0 0,'0'0'803'0'0,"0"0"-18"0"0,-1-1-706 0 0,1 1 0 0 0,0 0 0 0 0,-1-1 0 0 0,1 1 0 0 0,-1-1 0 0 0,1 1 0 0 0,-1 0 0 0 0,1-1-1 0 0,-1 1 1 0 0,0 0 0 0 0,1 0 0 0 0,-1-1 0 0 0,1 1 0 0 0,-1 0 0 0 0,0 0 0 0 0,-3 1 0 0 0,1 0 0 0 0,-1 0 1 0 0,1 0-1 0 0,0 1 0 0 0,0-1 1 0 0,0 1-1 0 0,0 0 0 0 0,0 0 0 0 0,0 0 1 0 0,0 0-1 0 0,0 1 0 0 0,1-1 0 0 0,-1 1 1 0 0,-3 5-1 0 0,-4 5-139 0 0,-15 28-1 0 0,22-35 110 0 0,-135 290-49 0 0,27-46 0 0 0,-31 24-1384 0 0,139-269 1187 0 0,-4 16-1499 0 0,6-20-4827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15663 0 0,'0'0'356'0'0,"0"0"50"0"0,0 0 20 0 0,0 0-42 0 0,2 3-250 0 0,-1-2-115 0 0,-1 0 1 0 0,1-1 0 0 0,-1 1 0 0 0,1 0-1 0 0,-1 0 1 0 0,1 0 0 0 0,-1 0 0 0 0,0 0 0 0 0,1 1-1 0 0,-1-1 1 0 0,0 0 0 0 0,0 0 0 0 0,0 0-1 0 0,0 0 1 0 0,0 0 0 0 0,0 0 0 0 0,0 2 0 0 0,-9 21 916 0 0,7-18-782 0 0,-13 27 40 0 0,-2-1 0 0 0,-27 39 0 0 0,12-21-168 0 0,-130 238-26 0 0,68-117 0 0 0,45-90 0 0 0,-61 76 0 0 0,-69 66 0 0 0,104-127 0 0 0,38-47 0 0 0,-2-1 0 0 0,-49 45 0 0 0,80-86 72 0 0,6-6 299 0 0,3-3 117 0 0,3-7-211 0 0,0 1 1 0 0,1-1-1 0 0,11-15 1 0 0,-1 1-271 0 0,-1 1-7 0 0,2 0 0 0 0,1 1 0 0 0,0 1 0 0 0,27-24 0 0 0,88-61 0 0 0,-123 98 0 0 0,0 1 0 0 0,1 0 0 0 0,0 1 0 0 0,0 0 0 0 0,0 0 0 0 0,21-5 0 0 0,-27 9 0 0 0,-1 0 0 0 0,0 0 0 0 0,1 1 0 0 0,-1-1 0 0 0,0 1 0 0 0,1 0 0 0 0,-1 0 0 0 0,0 1 0 0 0,1-1 0 0 0,-1 0 0 0 0,0 1 0 0 0,1 0 0 0 0,-1 0 0 0 0,0 0 0 0 0,0 0 0 0 0,0 1 0 0 0,0-1 0 0 0,0 1 0 0 0,0 0 0 0 0,0 0 0 0 0,0 0 0 0 0,-1 0 0 0 0,1 0 0 0 0,-1 0 0 0 0,1 1 0 0 0,3 5 0 0 0,-1-1-3 0 0,-1 1-1 0 0,0 0 1 0 0,-1 0-1 0 0,1 0 1 0 0,-1 1-1 0 0,-1-1 0 0 0,0 1 1 0 0,0 0-1 0 0,-1-1 1 0 0,1 12-1 0 0,-1 6 165 0 0,-1 1-1 0 0,-5 29 1 0 0,4-46 48 0 0,-1 0-1 0 0,-1 0 1 0 0,0-1 0 0 0,0 1-1 0 0,-1-1 1 0 0,-9 16 0 0 0,9-17-466 0 0,4-6-218 0 0,0-2-33 0 0,0 0-140 0 0,0 0-572 0 0,0 0-253 0 0,0 0-51 0 0,0 0-11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1 15663 0 0,'0'0'356'0'0,"0"0"50"0"0,0 0 20 0 0,0 0-42 0 0,-1 2-250 0 0,-35 42-102 0 0,-34 56 0 0 0,-23 57 1350 0 0,-51 143-716 0 0,26 11-755 0 0,106-278 120 0 0,-11 32-31 0 0,7-16 0 0 0,-37 75 0 0 0,24-63 0 0 0,-11 20 0 0 0,28-63-248 0 0,0 1 0 0 0,-18 18-1 0 0,4-7-5416 0 0,15-17 51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15663 0 0,'0'0'356'0'0,"0"0"50"0"0,0 0 20 0 0,0 0-42 0 0,-5 8-236 0 0,-22 18-148 0 0,7-7 0 0 0,-50 47 0 0 0,47-47 0 0 0,2 1 0 0 0,-36 42 0 0 0,40-38 0 0 0,1-1 0 0 0,-16 35 0 0 0,26-46 0 0 0,0 1 0 0 0,1 0 0 0 0,1 0 0 0 0,0 0 0 0 0,1 1 0 0 0,-3 26 0 0 0,6-34 102 0 0,0 1 0 0 0,0-1 0 0 0,1 0 0 0 0,0 0 0 0 0,0 0 0 0 0,1 0 0 0 0,0 0 0 0 0,0 0 0 0 0,3 7 0 0 0,1-2 102 0 0,-1-1 0 0 0,1-1 0 0 0,1 1 0 0 0,8 9 0 0 0,-13-16-204 0 0,1 1 0 0 0,13 5 0 0 0,-13-8 3 0 0,1 0 1 0 0,-1 1-1 0 0,0-2 0 0 0,1 1 0 0 0,-1 0 0 0 0,1-1 1 0 0,-1 1-1 0 0,0-1 0 0 0,1 0 0 0 0,-1-1 0 0 0,1 1 1 0 0,-1 0-1 0 0,1-1 0 0 0,-1 0 0 0 0,1 0 0 0 0,-1 0 1 0 0,0 0-1 0 0,0 0 0 0 0,5-3 0 0 0,-3 1 122 0 0,0 0 0 0 0,-1 0 0 0 0,1 0 1 0 0,-1-1-1 0 0,1 0 0 0 0,-1 0 0 0 0,0 0 0 0 0,-1 0 0 0 0,1-1 0 0 0,5-9 0 0 0,13-22 448 0 0,13-25-538 0 0,-8 7-35 0 0,-14 32 0 0 0,-2 0 0 0 0,0-1 0 0 0,-2 0 0 0 0,0-1 0 0 0,5-29 0 0 0,-13 48-68 0 0,0 0-1 0 0,-1 0 0 0 0,0 0 1 0 0,0-1-1 0 0,0 1 0 0 0,-1 0 1 0 0,0 0-1 0 0,0 0 0 0 0,0-1 1 0 0,0 1-1 0 0,-3-6 0 0 0,2 8-250 0 0,0-1 0 0 0,1 1 0 0 0,-1 0 0 0 0,0 0 0 0 0,0 0-1 0 0,-1 0 1 0 0,1 0 0 0 0,-1 1 0 0 0,1-1 0 0 0,-1 1 0 0 0,0-1 0 0 0,0 1-1 0 0,0 0 1 0 0,0 0 0 0 0,0 0 0 0 0,-7-2 0 0 0,8 4 55 0 0,1-1-1 0 0,-1 1 1 0 0,0 0 0 0 0,0-1-1 0 0,0 1 1 0 0,0 0 0 0 0,0 0 0 0 0,1 0-1 0 0,-1 1 1 0 0,0-1 0 0 0,-3 1-1 0 0,-11 2-1170 0 0,-10-3-101 0 0,5 0 0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161 289 13823 0 0,'-3'9'675'0'0,"-7"13"-360"0"0,-1-1-1 0 0,-16 24 1 0 0,-2 2 501 0 0,14-21-186 0 0,2 1 0 0 0,0 0-1 0 0,2 1 1 0 0,-9 34 0 0 0,17-49-624 0 0,1 0 0 0 0,-1 26 0 0 0,3-35-7 0 0,0 1 1 0 0,0 0 0 0 0,0-1 0 0 0,1 1 0 0 0,0 0 0 0 0,0-1 0 0 0,0 1 0 0 0,0-1 0 0 0,1 1-1 0 0,0-1 1 0 0,3 7 0 0 0,-3-9 0 0 0,-1-1 0 0 0,0 0 0 0 0,0 0 0 0 0,1 0 0 0 0,-1 0 0 0 0,0 0 0 0 0,1-1 0 0 0,-1 1 0 0 0,1 0 0 0 0,-1 0 0 0 0,1-1 0 0 0,-1 1 0 0 0,1-1 0 0 0,0 0 0 0 0,-1 1 0 0 0,1-1 0 0 0,-1 0 0 0 0,1 0 0 0 0,0 0 0 0 0,-1 0 0 0 0,1 0 0 0 0,0-1 0 0 0,1 1 0 0 0,5-2 0 0 0,0 0 0 0 0,1 0 0 0 0,7-4 0 0 0,17-9 0 0 0,59-35 0 0 0,-71 38 0 0 0,14-10 0 0 0,-1-2 0 0 0,-1-1 0 0 0,-1-1 0 0 0,-1-2 0 0 0,-2-1 0 0 0,38-48 0 0 0,5-11 0 0 0,-72 88 0 0 0,0 0 0 0 0,0 0 0 0 0,0 0 0 0 0,0 0 0 0 0,0 0 0 0 0,0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0,1 0 0 0 0,-1 0 0 0 0,0 0 0 0 0,0-1 0 0 0,0 1 0 0 0,0 0 0 0 0,0 0 0 0 0,0 0 0 0 0,0 0 0 0 0,0 0 0 0 0,0 0 0 0 0,0 0 0 0 0,0 0 0 0 0,0 0 0 0 0,0 0 0 0 0,0 0 0 0 0,0 0 0 0 0,0 0 0 0 0,0 0 0 0 0,0 0 0 0 0,0 0 0 0 0,0 0 0 0 0,1 0 0 0 0,-1 0 0 0 0,0 0 0 0 0,0 0 0 0 0,0-1 0 0 0,0 1 0 0 0,0 0 0 0 0,0 0 0 0 0,-1 8 0 0 0,-2 11 0 0 0,-2 1 0 0 0,2 0 0 0 0,0 0 0 0 0,1 1 0 0 0,1-1 0 0 0,2 30 0 0 0,0-42 112 0 0,1-1 0 0 0,0 0 0 0 0,0 1 0 0 0,0-1 0 0 0,1 0 0 0 0,0 0 0 0 0,0 0 0 0 0,1-1 0 0 0,0 1 0 0 0,0-1 0 0 0,0 0 0 0 0,1 0-1 0 0,0 0 1 0 0,0-1 0 0 0,1 0 0 0 0,7 6 0 0 0,0-1 202 0 0,1 0-1 0 0,0-1 0 0 0,1-1 0 0 0,0 0 1 0 0,0-1-1 0 0,21 6 0 0 0,-32-12-307 0 0,0 1-1 0 0,1-1 0 0 0,0 0 1 0 0,-1-1-1 0 0,10 1 0 0 0,-5 0 35 0 0,-6-1-8 0 0,0 0 0 0 0,0 1-1 0 0,0-2 1 0 0,0 1 0 0 0,0 0 0 0 0,0-1-1 0 0,0 1 1 0 0,0-1 0 0 0,0 0 0 0 0,0 0-1 0 0,0 0 1 0 0,-1-1 0 0 0,1 1-1 0 0,0 0 1 0 0,-1-1 0 0 0,1 0 0 0 0,-1 0-1 0 0,1 0 1 0 0,-1 0 0 0 0,3-2 0 0 0,1-5 165 0 0,0 0 0 0 0,0 1 1 0 0,0-2-1 0 0,6-14 0 0 0,12-20 126 0 0,198-278-1707 0 0,-51 117-2109 0 0,-166 200 2880 0 0,0-1 0 0 0,0 1 0 0 0,0 0 1 0 0,1 1-1 0 0,0-1 0 0 0,0 1 0 0 0,10-5 0 0 0,-14 8-1372 0 0,-2 6-51 0 0,5 17-11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34 10135 0 0,'0'0'464'0'0,"2"-1"-9"0"0,20-12-546 0 0,-2 2 2291 0 0,-9 2 4976 0 0,-13 9-7052 0 0,-1 1 0 0 0,1-1 0 0 0,-1 0 0 0 0,1 1-1 0 0,0 0 1 0 0,-1-1 0 0 0,1 1 0 0 0,-3 1 0 0 0,-8 5-119 0 0,-1 1 1 0 0,-19 15 0 0 0,9-6-6 0 0,-197 131 0 0 0,83-61 0 0 0,131-83 0 0 0,0 1 0 0 0,0 0 0 0 0,1 0 0 0 0,0 1 0 0 0,0-1 0 0 0,0 1 0 0 0,-8 11 0 0 0,14-17 0 0 0,0 1 0 0 0,0-1 0 0 0,-1 0 0 0 0,1 0 0 0 0,0 0 0 0 0,0 1 0 0 0,0-1 0 0 0,0 0 0 0 0,0 0 0 0 0,0 1 0 0 0,-1-1 0 0 0,1 0 0 0 0,0 0 0 0 0,0 1 0 0 0,0-1 0 0 0,0 0 0 0 0,0 0 0 0 0,0 1 0 0 0,0-1 0 0 0,0 0 0 0 0,0 0 0 0 0,0 1 0 0 0,0-1 0 0 0,0 0 0 0 0,0 1 0 0 0,1-1 0 0 0,-1 0 0 0 0,0 0 0 0 0,0 0 0 0 0,0 1 0 0 0,0-1 0 0 0,0 0 0 0 0,0 0 0 0 0,1 1 0 0 0,-1-1 0 0 0,0 0 0 0 0,0 0 0 0 0,0 0 0 0 0,1 0 0 0 0,-1 1 0 0 0,0-1 0 0 0,0 0 0 0 0,0 0 0 0 0,1 0 0 0 0,-1 0 0 0 0,0 0 0 0 0,0 0 0 0 0,1 1 0 0 0,-1-1 0 0 0,0 0 0 0 0,0 0 0 0 0,1 0 0 0 0,-1 0 0 0 0,0 0 0 0 0,1 0 0 0 0,-1 0 0 0 0,0 0 0 0 0,1 0 0 0 0,6 1 0 0 0,1 0 0 0 0,-1-1 0 0 0,1 0 0 0 0,-1 0 0 0 0,13-2 0 0 0,11 0 0 0 0,0 2 0 0 0,1 0 0 0 0,-1 3 0 0 0,0 0 0 0 0,37 10 0 0 0,-59-11 0 0 0,1 1 0 0 0,-1 0 0 0 0,0 1 0 0 0,-1 0 0 0 0,1 0 0 0 0,-1 1 0 0 0,1 0 0 0 0,-1 1 0 0 0,-1-1 0 0 0,1 2 0 0 0,-1-1 0 0 0,0 1 0 0 0,-1 0 0 0 0,1 0 0 0 0,-1 1 0 0 0,-1 0 0 0 0,10 16 0 0 0,-12-17 76 0 0,0 1 0 0 0,0-1 0 0 0,0 1 0 0 0,-1-1 0 0 0,0 1 0 0 0,-1 0 0 0 0,0 0 0 0 0,0-1 0 0 0,0 1 0 0 0,-1 0 0 0 0,0 0 0 0 0,-3 15 0 0 0,2-18 29 0 0,0 1 0 0 0,-1-1-1 0 0,0 0 1 0 0,0 1 0 0 0,0-1 0 0 0,-1 0 0 0 0,1 0-1 0 0,-1-1 1 0 0,0 1 0 0 0,-1 0 0 0 0,1-1-1 0 0,-1 0 1 0 0,0 0 0 0 0,0 0 0 0 0,0 0 0 0 0,0-1-1 0 0,-1 0 1 0 0,-9 6 0 0 0,-2-2 54 0 0,-1 0-1 0 0,0-1 1 0 0,0-1 0 0 0,-19 3 0 0 0,12-3 2 0 0,-27 11 1 0 0,-24 10-162 0 0,-61 27 0 0 0,127-51 0 0 0,2-5-64 0 0,7 3 19 0 0,0-1 0 0 0,-1 0 0 0 0,1 1-1 0 0,0-1 1 0 0,-1 0 0 0 0,1 0 0 0 0,0 1 0 0 0,0-1-1 0 0,0 0 1 0 0,-1 0 0 0 0,1 1 0 0 0,0-1 0 0 0,0 0-1 0 0,0 0 1 0 0,0 1 0 0 0,0-1 0 0 0,1 0 0 0 0,-1 0-1 0 0,0 1 1 0 0,0-1 0 0 0,1-1 0 0 0,0 0-53 0 0,0 0 1 0 0,0 0 0 0 0,0 0-1 0 0,1 0 1 0 0,-1 0 0 0 0,4-3-1 0 0,0-1 14 0 0,2 0 0 0 0,12-8 0 0 0,17-6-4809 0 0,-35 20 50 0 0,-1 0-1149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3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19351 0 0,'0'0'439'0'0,"0"0"62"0"0,0 0 33 0 0,0 0-65 0 0,0 0-237 0 0,0 0 156 0 0,0 0 100 0 0,0 0 21 0 0,0 0-66 0 0,1 1-294 0 0,1 4-614 0 0,0 0 0 0 0,0 1 0 0 0,-1-1-1 0 0,1 0 1 0 0,-1 1 0 0 0,-1-1 0 0 0,1 1 0 0 0,-1 7 0 0 0,2 6-1069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3:4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 21191 0 0,'0'0'480'0'0,"0"0"67"0"0,0 0 31 0 0,0 0-56 0 0,0 0-269 0 0,0 0 138 0 0,0 0 97 0 0,-1 0 21 0 0,-3 2-432 0 0,0-1-1 0 0,0 0 1 0 0,0 0 0 0 0,0 0-1 0 0,0-1 1 0 0,0 1 0 0 0,0-1-1 0 0,-7-1 1 0 0,9 1-329 0 0,0 0 0 0 0,0-1 0 0 0,-1 1 1 0 0,1-1-1 0 0,0 1 0 0 0,0-1 0 0 0,0 0 1 0 0,0 0-1 0 0,0 0 0 0 0,-3-2 0 0 0,4 2-1262 0 0,1 1-20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175 490 6447 0 0,'0'0'142'0'0,"0"0"22"0"0,0 0 13 0 0,-1 2-20 0 0,0 3-52 0 0,0-1 0 0 0,0 0-1 0 0,0 1 1 0 0,1-1 0 0 0,-1 1-1 0 0,1 5 1 0 0,0 1 141 0 0,-6 20 591 0 0,-1 0 0 0 0,-1 0-1 0 0,-22 48 1 0 0,11-27-91 0 0,4-10-70 0 0,8-19-587 0 0,0 0 0 0 0,-2-1 0 0 0,-1-1-1 0 0,-23 39 1 0 0,18-41 354 0 0,13-18 45 0 0,2-1 21 0 0,0 0-66 0 0,0-2-428 0 0,0 0 0 0 0,-1 0 1 0 0,1 0-1 0 0,0 0 0 0 0,0 0 1 0 0,1 0-1 0 0,-1 0 0 0 0,0 0 0 0 0,1 0 1 0 0,0-3-1 0 0,1-2-18 0 0,6-52 463 0 0,-5 36-63 0 0,0 1 0 0 0,2 0 0 0 0,13-43 0 0 0,-9 46-397 0 0,0 1 0 0 0,2 0 0 0 0,0 0 0 0 0,23-28 0 0 0,63-59 0 0 0,-50 56 0 0 0,-11 10 0 0 0,129-133 0 0 0,-113 122 0 0 0,73-53 0 0 0,-100 84 0 0 0,61-40 0 0 0,-76 53 0 0 0,0 1 0 0 0,0 0 0 0 0,0 1 0 0 0,1 0 0 0 0,0 0 0 0 0,20-3 0 0 0,-28 7 18 0 0,0-1 0 0 0,1 1 0 0 0,-1 0 0 0 0,0 0 0 0 0,0 0-1 0 0,0 0 1 0 0,0 0 0 0 0,0 1 0 0 0,1 0 0 0 0,-1-1 0 0 0,0 1 0 0 0,0 0-1 0 0,0 1 1 0 0,-1-1 0 0 0,1 0 0 0 0,0 1 0 0 0,0-1 0 0 0,4 5 0 0 0,-4-3 24 0 0,0 1 0 0 0,0-1 0 0 0,-1 1 1 0 0,1-1-1 0 0,-1 1 0 0 0,0 0 0 0 0,0 0 0 0 0,0 0 1 0 0,-1 0-1 0 0,1 1 0 0 0,-1-1 0 0 0,0 0 1 0 0,1 6-1 0 0,-1 3 52 0 0,0 0 1 0 0,-1 0-1 0 0,0 0 0 0 0,-1 1 1 0 0,-1-1-1 0 0,0 0 0 0 0,0 0 1 0 0,-2-1-1 0 0,1 1 0 0 0,-2 0 1 0 0,0-1-1 0 0,-11 20 0 0 0,-8 10-159 0 0,-2-1 0 0 0,-35 42-1 0 0,38-52 153 0 0,2-4-87 0 0,0 0 0 0 0,1 1 0 0 0,1 1 0 0 0,-20 41 0 0 0,27-42 0 0 0,1 1 0 0 0,1 0 0 0 0,1 0 0 0 0,2 1 0 0 0,1 0 0 0 0,2 0 0 0 0,0 1 0 0 0,2-1 0 0 0,2 1 0 0 0,3 32 0 0 0,-1-32 0 0 0,-2-5 796 0 0,-3-30-2232 0 0,-10-13-78 0 0,-2 1-20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8287 0 0,'0'0'382'0'0,"0"0"-8"0"0,0 0-170 0 0,0 0 176 0 0,0 0 107 0 0,0 0 22 0 0,0 0 3 0 0,0 0 0 0 0,0 0 0 0 0,0 0 0 0 0,0 0 0 0 0,0 0 0 0 0,2-2 0 0 0,46-44-1150 0 0,-47 44 839 0 0,-1 2 250 0 0,0 0 49 0 0,0 0-59 0 0,0 0-220 0 0,0 0 166 0 0,0 0 101 0 0,0 0 21 0 0,0 0-66 0 0,1-2-294 0 0,-1-4-133 0 0,-4 14-16 0 0,-3 9 0 0 0,5-13 0 0 0,-12 12 0 0 0,-7 16 0 0 0,14-21 0 0 0,7-11-19 0 0,-1 0-1 0 0,1 0 0 0 0,0 0 0 0 0,0 1 1 0 0,0-1-1 0 0,0 0 0 0 0,0 0 0 0 0,-1 0 1 0 0,1 0-1 0 0,0 1 0 0 0,0-1 1 0 0,0 0-1 0 0,0 0 0 0 0,0 0 0 0 0,0 0 1 0 0,0 1-1 0 0,0-1 0 0 0,-1 0 0 0 0,1 0 1 0 0,0 0-1 0 0,0 1 0 0 0,0-1 1 0 0,0 0-1 0 0,0 0 0 0 0,0 1 0 0 0,0-1 1 0 0,0 0-1 0 0,0 0 0 0 0,1 0 0 0 0,-1 1 1 0 0,0-1-1 0 0,0 0 0 0 0,0 0 1 0 0,0 0-1 0 0,0 1 0 0 0,0-1 0 0 0,0 0 1 0 0,1 0-1 0 0,17-6-3985 0 0,9-7-1405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10135 0 0,'0'0'231'0'0,"0"0"29"0"0,0 0 19 0 0,0 0 105 0 0,-2 1 410 0 0,-13 5 95 0 0,8-3-306 0 0,0 1-1 0 0,0-1 1 0 0,-12 10 0 0 0,5-2-583 0 0,-1 0 0 0 0,2 0 0 0 0,-1 1 0 0 0,2 1 0 0 0,-15 17 0 0 0,10-10 0 0 0,0-2 0 0 0,-1 0 0 0 0,-28 22 0 0 0,-21 21 0 0 0,31-24 102 0 0,-66 72 874 0 0,84-87-769 0 0,2 0 1 0 0,0 1-1 0 0,-17 34 0 0 0,24-39-195 0 0,1-1 0 0 0,0 1 0 0 0,2 0 0 0 0,0 1 1 0 0,-4 25-1 0 0,9-37 28 0 0,1 0 0 0 0,-1-1 0 0 0,1 1 0 0 0,1 0 0 0 0,-1 0 0 0 0,1 0 0 0 0,4 13 0 0 0,-4-15 88 0 0,1-1-1 0 0,0 1 0 0 0,0-1 0 0 0,0 0 1 0 0,1 1-1 0 0,0-1 0 0 0,0-1 0 0 0,0 1 1 0 0,0 0-1 0 0,0-1 0 0 0,1 1 1 0 0,5 4-1 0 0,7 2 42 0 0,0 0 0 0 0,0-1 0 0 0,1 0 0 0 0,28 9 0 0 0,20 10 1199 0 0,-57-24-1569 0 0,-7-3-850 0 0,2 6-1899 0 0,-2-6 1416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193 374 15663 0 0,'0'0'356'0'0,"0"0"50"0"0,0 0 20 0 0,0 0-42 0 0,2 2-250 0 0,8 6-120 0 0,-9-7-14 0 0,0-1 0 0 0,-1 0 0 0 0,1 1 0 0 0,0-1 0 0 0,0 1 0 0 0,-1 0 0 0 0,1-1 0 0 0,0 1 0 0 0,-1-1 0 0 0,1 1 0 0 0,-1 0 0 0 0,1 0 0 0 0,-1-1 0 0 0,1 1 0 0 0,-1 0 0 0 0,1 0 0 0 0,-1 0 0 0 0,0 0 0 0 0,1-1 0 0 0,-1 1 0 0 0,0 0 0 0 0,0 0 0 0 0,0 0 0 0 0,0 0 0 0 0,1 0 0 0 0,-1 0 0 0 0,0 0 0 0 0,-1 0 0 0 0,1-1 0 0 0,0 1 0 0 0,0 0 0 0 0,-1 1 0 0 0,1 2 0 0 0,-2 1 0 0 0,1 0 0 0 0,0 1 0 0 0,-1-1 0 0 0,0 0 0 0 0,0 0 0 0 0,-1 0 0 0 0,1 0 0 0 0,-1-1 0 0 0,0 1 0 0 0,-5 5 0 0 0,-6 5 0 0 0,-21 20 0 0 0,14-15 0 0 0,-76 68 2024 0 0,88-80-2008 0 0,1-6-16 0 0,5-5 0 0 0,4-5 0 0 0,1 0 0 0 0,1 0 0 0 0,1 1 0 0 0,0-1 0 0 0,0 1 0 0 0,0 0 0 0 0,1 0 0 0 0,10-12 0 0 0,-2 1 0 0 0,35-43-858 0 0,1 1 0 0 0,4 3 0 0 0,110-93 0 0 0,-113 113 656 0 0,1 1-1 0 0,63-31 0 0 0,-83 51 203 0 0,2 2 0 0 0,-1 2 0 0 0,47-12 0 0 0,-69 22 16 0 0,0 0 0 0 0,0 0 0 0 0,15 1 0 0 0,-24 1 38 0 0,-1 0 0 0 0,1 0 0 0 0,0 0 0 0 0,0 0 0 0 0,-1 0 0 0 0,1 1 0 0 0,0-1 0 0 0,-1 0 0 0 0,1 1 0 0 0,0-1 0 0 0,-1 0 0 0 0,1 1 0 0 0,0-1 0 0 0,-1 1 0 0 0,1-1 0 0 0,-1 1 0 0 0,1-1 0 0 0,-1 1 0 0 0,1 0 0 0 0,-1-1 0 0 0,1 1 0 0 0,-1-1 0 0 0,0 1 0 0 0,1 0 0 0 0,-1 0 0 0 0,0-1 0 0 0,1 1 0 0 0,-1 1 0 0 0,3 21 722 0 0,-3-23-774 0 0,0 9 162 0 0,0 0-1 0 0,-1 0 1 0 0,-1 0-1 0 0,1 0 1 0 0,-1 0-1 0 0,-1 0 0 0 0,0-1 1 0 0,0 1-1 0 0,-7 12 1 0 0,-6 8-194 0 0,-25 34 0 0 0,23-37 87 0 0,-30 42-57 0 0,-25 41 0 0 0,55-81 0 0 0,11-18 0 0 0,0 1 0 0 0,1 0 0 0 0,0 0 0 0 0,-4 14 0 0 0,2-3 0 0 0,5-14 0 0 0,0 0 0 0 0,0 1 0 0 0,1 0 0 0 0,0 0 0 0 0,0 0 0 0 0,1 0 0 0 0,0 0 0 0 0,1 0 0 0 0,0 0 0 0 0,2 11 0 0 0,-3-20-15 0 0,1 0-1 0 0,0 1 0 0 0,0-1 1 0 0,0 1-1 0 0,0-1 1 0 0,0 0-1 0 0,0 1 1 0 0,0-1-1 0 0,0 0 0 0 0,1 1 1 0 0,-1-1-1 0 0,0 0 1 0 0,0 1-1 0 0,0-1 0 0 0,0 1 1 0 0,0-1-1 0 0,1 0 1 0 0,-1 1-1 0 0,0-1 0 0 0,0 0 1 0 0,0 0-1 0 0,1 1 1 0 0,-1-1-1 0 0,0 0 1 0 0,1 0-1 0 0,-1 1 0 0 0,0-1 1 0 0,1 0-1 0 0,-1 0 1 0 0,0 0-1 0 0,1 1 0 0 0,-1-1 1 0 0,0 0-1 0 0,1 0 1 0 0,-1 0-1 0 0,0 0 0 0 0,1 0 1 0 0,-1 0-1 0 0,0 0 1 0 0,1 0-1 0 0,-1 0 1 0 0,1 0-1 0 0,-1 0 0 0 0,0 0 1 0 0,1 0-1 0 0,-1 0 1 0 0,0 0-1 0 0,1 0 0 0 0,-1 0 1 0 0,1-1-1 0 0,-1 1-18 0 0,3 0-108 0 0,0-1 1 0 0,0 1-1 0 0,0-1 1 0 0,0 0-1 0 0,0 0 0 0 0,-1 0 1 0 0,1 0-1 0 0,0-1 1 0 0,0 1-1 0 0,-1-1 1 0 0,4-2-1 0 0,1-1-123 0 0,25-20-758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160 136 13823 0 0,'0'0'630'0'0,"2"1"-13"0"0,18 2-368 0 0,8-3 970 0 0,-1-1 0 0 0,1-1 0 0 0,-1-2 0 0 0,46-10 0 0 0,-56 9-1211 0 0,1-1 1 0 0,-1 0-1 0 0,27-15 0 0 0,-40 18-8 0 0,0 0 0 0 0,0 0 0 0 0,0 0 0 0 0,0 0 0 0 0,-1-1 0 0 0,1 0 0 0 0,-1 1 0 0 0,0-1 0 0 0,5-8 0 0 0,-1-2-154 0 0,-7 10 37 0 0,0 2 2 0 0,0 2 62 0 0,0-1 1 0 0,0 0 0 0 0,-1 1 0 0 0,1-1 0 0 0,0 0-1 0 0,0 1 1 0 0,0-1 0 0 0,-1 1 0 0 0,1-1 0 0 0,0 0 0 0 0,-1 1-1 0 0,1-1 1 0 0,0 1 0 0 0,-1-1 0 0 0,1 1 0 0 0,-1-1-1 0 0,1 1 1 0 0,-1-1 0 0 0,1 1 0 0 0,-1-1 0 0 0,1 1 0 0 0,-1 0-1 0 0,1-1 1 0 0,-1 1 0 0 0,0 0 0 0 0,1-1 0 0 0,-1 1-1 0 0,0 0 1 0 0,1 0 0 0 0,-2-1 0 0 0,-20-3-840 0 0,16 4 828 0 0,0 1-1 0 0,-1 0 1 0 0,1 0 0 0 0,0 0-1 0 0,0 0 1 0 0,0 1-1 0 0,0 0 1 0 0,0 0 0 0 0,-9 6-1 0 0,-49 31-402 0 0,57-34 458 0 0,-28 20 291 0 0,-54 50 0 0 0,-24 38 538 0 0,98-96-628 0 0,0 0-1 0 0,-15 22 1 0 0,25-31-140 0 0,0 0 1 0 0,1 0 0 0 0,0 1 0 0 0,1-1 0 0 0,0 1 0 0 0,0-1 0 0 0,1 1 0 0 0,-2 12 0 0 0,3-18 26 0 0,1 0 0 0 0,0-1 1 0 0,-1 1-1 0 0,2 0 0 0 0,-1 0 1 0 0,0-1-1 0 0,0 1 0 0 0,1 0 1 0 0,0-1-1 0 0,-1 1 0 0 0,1 0 0 0 0,0-1 1 0 0,0 1-1 0 0,0-1 0 0 0,1 1 1 0 0,2 3-1 0 0,-1-3-46 0 0,-1 0 0 0 0,1-1-1 0 0,0 1 1 0 0,0-1 0 0 0,0 0 0 0 0,0 0-1 0 0,0 0 1 0 0,1 0 0 0 0,-1 0 0 0 0,8 2 0 0 0,2-1-197 0 0,1 0 1 0 0,0 0 0 0 0,0-1 0 0 0,1-1-1 0 0,17 0 1 0 0,-3-3-1237 0 0,-1-2-3296 0 0,1-2-1548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15663 0 0,'0'0'356'0'0,"0"0"50"0"0,0 0 20 0 0,0 0-42 0 0,0 0-180 0 0,7-6 663 0 0,-2 2-709 0 0,0 1 1 0 0,0 0-1 0 0,1 0 0 0 0,-1 0 1 0 0,1 1-1 0 0,8-3 1 0 0,8-4-151 0 0,22-11 283 0 0,2 3 0 0 0,0 1-1 0 0,51-10 1 0 0,-33 17-1398 0 0,-64 9 905 0 0,1 0 0 0 0,0 0-1 0 0,0-1 1 0 0,0 1 0 0 0,0 0 0 0 0,0 0-1 0 0,0 0 1 0 0,0 1 0 0 0,0-1 0 0 0,-1 0-1 0 0,1 0 1 0 0,0 0 0 0 0,0 1 0 0 0,0-1-1 0 0,0 0 1 0 0,0 1 0 0 0,-1-1-1 0 0,3 1 1 0 0,-3-1-212 0 0,0 0-1121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15663 0 0,'0'0'356'0'0,"0"0"50"0"0,-1 1 20 0 0,-8 14-117 0 0,-15 30 0 0 0,17-31 41 0 0,-49 118 2661 0 0,36-83-2386 0 0,10-24-609 0 0,3-11-16 0 0,-8 29 0 0 0,8-22 0 0 0,5-16 0 0 0,0 0 0 0 0,1 0 0 0 0,0 0 0 0 0,-2 9 0 0 0,0 3 210 0 0,-1 2-3213 0 0,4-19 1980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0,'0'0'267'0'0,"1"2"42"0"0,15 32 432 0 0,-11-20-725 0 0,2 0 1 0 0,-1-1-1 0 0,13 18 1 0 0,19 14 585 0 0,1-1 0 0 0,68 57-1 0 0,8 7 906 0 0,-92-84-1272 0 0,-2 1 0 0 0,33 49 0 0 0,-46-61-151 0 0,-1 1 0 0 0,-1-1-1 0 0,0 1 1 0 0,0 1 0 0 0,-1-1-1 0 0,-1 1 1 0 0,-1-1 0 0 0,0 1-1 0 0,-1 0 1 0 0,0 1 0 0 0,-1 16-1 0 0,-2-15 20 0 0,-1 1 0 0 0,0-1 0 0 0,-1 0-1 0 0,-1 0 1 0 0,0 0 0 0 0,-1 0 0 0 0,-1-1 0 0 0,-1 0-1 0 0,-12 22 1 0 0,-12 12-97 0 0,-3-1-1 0 0,-45 50 0 0 0,70-89 201 0 0,0 0 0 0 0,-1 0-1 0 0,0-1 1 0 0,-1-1 0 0 0,0 0-1 0 0,-19 11 1 0 0,26-16-48 0 0,0 0 0 0 0,0-1 0 0 0,1 1 1 0 0,-1 1-1 0 0,1-1 0 0 0,0 0 0 0 0,-1 1 0 0 0,1 0 0 0 0,-2 4 0 0 0,0-2 309 0 0,4-4-92 0 0,1-2-577 0 0,0 0-248 0 0,1 0-50 0 0,11-2-274 0 0,-1 0 0 0 0,0-1 0 0 0,0 0 0 0 0,0 0 0 0 0,21-10 0 0 0,-26 10 554 0 0,30-14-1315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1 11975 0 0,'0'0'267'0'0,"0"0"42"0"0,1 1 17 0 0,0 1-311 0 0,1 0 1 0 0,-1 0 0 0 0,0 0 0 0 0,0 0 0 0 0,0 0-1 0 0,0 0 1 0 0,-1 0 0 0 0,1 0 0 0 0,-1 1 0 0 0,1-1-1 0 0,-1 0 1 0 0,0 0 0 0 0,1 1 0 0 0,-1-1 0 0 0,0 0-1 0 0,-1 0 1 0 0,1 1 0 0 0,0-1 0 0 0,-1 0 0 0 0,1 0-1 0 0,-1 0 1 0 0,1 1 0 0 0,-1-1 0 0 0,0 0-1 0 0,-1 2 1 0 0,-6 10-16 0 0,0-1 0 0 0,0 0 0 0 0,-2 0 0 0 0,-17 19 0 0 0,-50 43 0 0 0,61-60 0 0 0,-48 38 0 0 0,-80 52 0 0 0,-44 36 0 0 0,176-130 16 0 0,0 1 0 0 0,2 0 0 0 0,-1 1 0 0 0,1 0 0 0 0,1 1 0 0 0,1 0 0 0 0,-13 29-1 0 0,10-19 349 0 0,2 1-1 0 0,1 1 1 0 0,1 0-1 0 0,-3 28 0 0 0,8-37-198 0 0,1 1 0 0 0,0-1 0 0 0,1 1 0 0 0,1 0 0 0 0,1-1 0 0 0,1 1 0 0 0,0-1 0 0 0,1 0 0 0 0,1 0-1 0 0,0 0 1 0 0,2 0 0 0 0,15 28 0 0 0,-17-36-162 0 0,1-1-1 0 0,0 1 1 0 0,0-2-1 0 0,1 1 1 0 0,0-1 0 0 0,0 0-1 0 0,1 0 1 0 0,0-1-1 0 0,0 0 1 0 0,0 0-1 0 0,1-1 1 0 0,18 8 0 0 0,-17-9-16 0 0,-1 0 0 0 0,1-1 0 0 0,0 0 0 0 0,0 0 0 0 0,0-1 1 0 0,0-1-1 0 0,0 0 0 0 0,1 0 0 0 0,-1-1 0 0 0,0 0 1 0 0,1-1-1 0 0,17-3 0 0 0,-22 2-430 0 0,1 0-1 0 0,-1 0 1 0 0,0-1 0 0 0,0 0-1 0 0,9-6 1 0 0,-4 2-580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110 299 15663 0 0,'0'0'356'0'0,"0"0"50"0"0,0 0 20 0 0,0 2-42 0 0,1 2-325 0 0,-1-1 0 0 0,0 1 0 0 0,0 0 0 0 0,0-1-1 0 0,-1 1 1 0 0,1-1 0 0 0,-1 1 0 0 0,0-1 0 0 0,0 1 0 0 0,0-1-1 0 0,-1 1 1 0 0,1-1 0 0 0,-1 0 0 0 0,-2 4 0 0 0,-4 6 439 0 0,-1-1-1 0 0,-13 13 1 0 0,6-6-686 0 0,-24 19 188 0 0,40-38 0 0 0,0 0 1 0 0,0 0-1 0 0,0 0 0 0 0,0 0 0 0 0,0 0 1 0 0,0 0-1 0 0,0 0 0 0 0,0 0 0 0 0,0 0 1 0 0,0 0-1 0 0,0 0 0 0 0,0 0 0 0 0,0 0 1 0 0,0 0-1 0 0,0 0 0 0 0,0-1 0 0 0,0 1 1 0 0,0 0-1 0 0,0 0 0 0 0,0 0 0 0 0,0 0 1 0 0,0 0-1 0 0,0 0 0 0 0,0 0 0 0 0,0 0 1 0 0,0 0-1 0 0,0 0 0 0 0,0 0 0 0 0,0 0 0 0 0,-1 0 1 0 0,1 0-1 0 0,0 0 0 0 0,0 0 0 0 0,0 0 1 0 0,0 0-1 0 0,0 0 0 0 0,0 0 0 0 0,0 0 1 0 0,0 0-1 0 0,0 0 0 0 0,0 0 0 0 0,0 0 1 0 0,0 0-1 0 0,0 0 0 0 0,0 0 0 0 0,0 0 1 0 0,0 0-1 0 0,0 0 0 0 0,0 0 0 0 0,0 0 1 0 0,0 0-1 0 0,-1 0 0 0 0,1 0 0 0 0,0 0 1 0 0,0 0-1 0 0,0 1 0 0 0,0-1 0 0 0,0 0 0 0 0,0 0 1 0 0,0 0-1 0 0,0 0 0 0 0,0 0 0 0 0,0 0 1 0 0,0 0-1 0 0,0 0 0 0 0,1-7 91 0 0,2-9 245 0 0,6-8-368 0 0,0 0 1 0 0,1 1-1 0 0,1 0 0 0 0,2 0 1 0 0,0 2-1 0 0,18-23 1 0 0,-14 22-22 0 0,2 1 0 0 0,32-30 0 0 0,49-30 46 0 0,-83 69 402 0 0,0 2 1 0 0,0 0-1 0 0,1 0 0 0 0,37-12 0 0 0,9 7-379 0 0,-60 14-16 0 0,-3 0 0 0 0,0 1 0 0 0,0-1 0 0 0,0 1 0 0 0,0-1 0 0 0,0 1 0 0 0,0 0 0 0 0,0 0 0 0 0,0-1 0 0 0,1 1 0 0 0,-1 0 0 0 0,0 0 0 0 0,0 0 0 0 0,0 0 0 0 0,0 1 0 0 0,0-1 0 0 0,0 0 0 0 0,1 0 0 0 0,-1 1 0 0 0,0-1 0 0 0,0 0 0 0 0,0 1 0 0 0,1 0 0 0 0,0 0 0 0 0,-1 0 0 0 0,1 0 0 0 0,0 0 0 0 0,-1 1 0 0 0,1-1 0 0 0,-1 0 0 0 0,0 1 0 0 0,0-1 0 0 0,1 1 0 0 0,-1-1 0 0 0,0 1 0 0 0,0 0 0 0 0,0-1 0 0 0,0 1 0 0 0,-1 0 0 0 0,1 0 0 0 0,0-1 0 0 0,-1 1 0 0 0,1 0 0 0 0,-1 0 0 0 0,0 0 0 0 0,0 0 0 0 0,0 0 0 0 0,0 4 0 0 0,0 4 0 0 0,0 1 0 0 0,-2-1 0 0 0,-1 13 0 0 0,-5 9 0 0 0,-1-1 0 0 0,-1 1 0 0 0,-20 43 0 0 0,-57 83 0 0 0,78-144 2 0 0,0-1 0 0 0,-13 12-1 0 0,-9 12-70 0 0,30-35-268 0 0,2-1-138 0 0,10 0-1295 0 0,5-3-5056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15663 0 0,'0'0'356'0'0,"0"0"50"0"0,0 0 20 0 0,0 0-42 0 0,0 2-250 0 0,0 0-99 0 0,1-1-1 0 0,-1 1 1 0 0,0-1 0 0 0,1 0 0 0 0,-1 1 0 0 0,1-1 0 0 0,0 1 0 0 0,-1-1 0 0 0,1 0 0 0 0,0 0 0 0 0,0 1 0 0 0,0-1 0 0 0,0 0 0 0 0,0 0 0 0 0,0 0-1 0 0,0 0 1 0 0,0 0 0 0 0,0 0 0 0 0,1 0 0 0 0,1 0 0 0 0,0 1 70 0 0,0-1-1 0 0,0 0 1 0 0,0 0-1 0 0,0-1 1 0 0,0 1-1 0 0,0-1 1 0 0,1 1-1 0 0,-1-1 1 0 0,4 0 0 0 0,4-1 238 0 0,0 0 0 0 0,1-1 0 0 0,-1-1 0 0 0,18-5 0 0 0,14-7-140 0 0,-1-1 0 0 0,72-39-1 0 0,-108 51-323 0 0,14-7-927 0 0,-6 6-3393 0 0,-14 5 2395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242 293 13823 0 0,'0'0'315'0'0,"-8"5"426"0"0,-26 15-214 0 0,33-20-162 0 0,1 0 122 0 0,0 0 22 0 0,0 0 71 0 0,2-2 286 0 0,35-37 1701 0 0,54-46 0 0 0,-59 57-2538 0 0,1 1-1 0 0,2 2 1 0 0,0 1 0 0 0,2 2-1 0 0,44-20 1 0 0,-77 41-29 0 0,41-16 0 0 0,-41 16 0 0 0,1-1 0 0 0,-1 1 0 0 0,1 1 0 0 0,0-1 0 0 0,0 1 0 0 0,0 0 0 0 0,9 1 0 0 0,-4 2 0 0 0,-8-1 0 0 0,-1-1 0 0 0,1 1 0 0 0,-1-1 0 0 0,1 1 0 0 0,-1-1 0 0 0,0 1 0 0 0,1 0 0 0 0,-1 0 0 0 0,0-1 0 0 0,0 1 0 0 0,0 0 0 0 0,0 0 0 0 0,-1 0 0 0 0,1 0 0 0 0,-1 0 0 0 0,1 0 0 0 0,-1 0 0 0 0,0 1 0 0 0,1-1 0 0 0,-1 0 0 0 0,0 0 0 0 0,0 0 0 0 0,-1 0 0 0 0,0 4 0 0 0,-1 5 0 0 0,0 0 0 0 0,-1-1 0 0 0,-6 16 0 0 0,8-25 0 0 0,-5 11 0 0 0,0 0 0 0 0,-1 0 0 0 0,-1-1 0 0 0,-16 20 0 0 0,3-4 0 0 0,1-3 0 0 0,-1-2 0 0 0,0 0 0 0 0,-2-1 0 0 0,-27 18 0 0 0,35-26 0 0 0,-272 197-1384 0 0,258-190 918 0 0,-32 19 324 0 0,52-34 142 0 0,1 0 0 0 0,-1 1 0 0 0,1-1 0 0 0,0 2 0 0 0,1-1 0 0 0,0 1 0 0 0,0 0 0 0 0,0 1 0 0 0,-7 10 0 0 0,9-7 0 0 0,5-7 0 0 0,1-1 0 0 0,-1-2 0 0 0,0 0 0 0 0,0 1 0 0 0,0-1 0 0 0,0 0 0 0 0,1 1 0 0 0,-1-1 0 0 0,0 0 0 0 0,1 0 0 0 0,-1 1 0 0 0,1-1 0 0 0,-1 0 0 0 0,1 0 0 0 0,-1 0 0 0 0,1 0 0 0 0,0 1 0 0 0,0-1 0 0 0,0 0 0 0 0,0 0 0 0 0,-1-1 0 0 0,1 1 0 0 0,0 0 0 0 0,0 0 0 0 0,1 0 0 0 0,-1-1 0 0 0,0 1 0 0 0,0 0 0 0 0,0-1 0 0 0,2 1 0 0 0,0 1 0 0 0,3 1 175 0 0,1 0 0 0 0,-1-1 0 0 0,1 0 0 0 0,0 0 0 0 0,0 0-1 0 0,-1-1 1 0 0,10 1 0 0 0,51-1 507 0 0,-21-1-771 0 0,-25 1 89 0 0,-5-1 0 0 0,1 1 0 0 0,28 5 0 0 0,-41-5 0 0 0,0 0 0 0 0,0 0 0 0 0,0-1 0 0 0,0 1 0 0 0,0-1 0 0 0,0 0 0 0 0,0 0 0 0 0,0-1 0 0 0,0 1 0 0 0,0-1 0 0 0,0 0 0 0 0,6-1 0 0 0,3-2 0 0 0,-10 3-325 0 0,10-1 817 0 0,-8 0-4680 0 0,-5 2-2975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1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13823 0 0,'0'0'315'0'0,"0"0"45"0"0,0 0 21 0 0,0 0-49 0 0,-1 3-220 0 0,0 0-57 0 0,0 1 0 0 0,0 0 0 0 0,0 0 0 0 0,-1-1 0 0 0,-3 7 0 0 0,2-5 168 0 0,1 0 0 0 0,-1 0 0 0 0,1 0-1 0 0,-2 10 1 0 0,3-5-3 0 0,0 0-1 0 0,1 0 0 0 0,0 0 1 0 0,1 0-1 0 0,0 0 0 0 0,3 15 1 0 0,2-4 257 0 0,14 39 1 0 0,-8-34-449 0 0,0-1 1 0 0,2-1-1 0 0,1 0 1 0 0,0-1 0 0 0,37 41-1 0 0,108 89-47 0 0,-31-33 24 0 0,-117-108-7 0 0,0 1 0 0 0,-2 0 0 0 0,1 1 0 0 0,-2 0-1 0 0,0 0 1 0 0,11 26 0 0 0,-17-33 86 0 0,0 0 1 0 0,0 1-1 0 0,-1-1 0 0 0,0 1 0 0 0,-1 0 0 0 0,0 0 0 0 0,0 0 1 0 0,-1 0-1 0 0,0 0 0 0 0,0-1 0 0 0,0 1 0 0 0,-1 0 0 0 0,-1 0 1 0 0,1 0-1 0 0,-1 0 0 0 0,-4 9 0 0 0,-2 1 211 0 0,-1-1 1 0 0,-1 0-1 0 0,0 0 0 0 0,-1-1 1 0 0,-18 20-1 0 0,-73 69 630 0 0,71-75-974 0 0,-109 92 48 0 0,33-31 0 0 0,96-82 9 0 0,-17 22 0 0 0,25-28-26 0 0,1 0 0 0 0,0 0 0 0 0,0 0 0 0 0,0 0 1 0 0,1 0-1 0 0,-1 0 0 0 0,1 0 0 0 0,0 1 0 0 0,0-1 0 0 0,0 1 1 0 0,0-1-1 0 0,0 7 0 0 0,1-9-97 0 0,0-1-1 0 0,0 1 1 0 0,0-1 0 0 0,1 1 0 0 0,-1-1-1 0 0,0 1 1 0 0,1-1 0 0 0,-1 1 0 0 0,0-1-1 0 0,1 1 1 0 0,-1-1 0 0 0,0 1 0 0 0,1-1-1 0 0,-1 0 1 0 0,1 1 0 0 0,-1-1 0 0 0,1 0-1 0 0,-1 1 1 0 0,1-1 0 0 0,-1 0 0 0 0,1 0-1 0 0,0 1 1 0 0,0-1 0 0 0,13 4-1145 0 0,4-4-275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0,'0'0'267'0'0,"0"0"42"0"0,0 0 17 0 0,0 0-28 0 0,0 0 12 0 0,0 0 778 0 0,0 0 356 0 0,0 0 76 0 0,0 0-55 0 0,0 0-288 0 0,0 0-121 0 0,0 0-28 0 0,0 0-140 0 0,0 0-504 0 0,0 0 33 0 0,0 0 79 0 0,0 0 15 0 0,0 0-68 0 0,0 0-358 0 0,0 0-406 0 0,0 0-154 0 0,0 0-33 0 0,0 0-4 0 0,0 0 0 0 0,0 0 0 0 0,0 0-1398 0 0,0 0-5596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15663 0 0,'0'0'356'0'0,"0"0"50"0"0,0 0 20 0 0,0 0-42 0 0,0 0-180 0 0,0 0 176 0 0,0 0 107 0 0,0 0 22 0 0,0 2 71 0 0,-2 4 152 0 0,1-3-315 0 0,1 0 0 0 0,-1 0-1 0 0,0-1 1 0 0,1 1 0 0 0,0 0 0 0 0,0 0 0 0 0,0 3 0 0 0,2 4-384 0 0,2 0-33 0 0,-3-9-2 0 0,0 0-1 0 0,0 0 1 0 0,0 0-1 0 0,0 0 1 0 0,0 0 0 0 0,0 0-1 0 0,0-1 1 0 0,0 1-1 0 0,1 0 1 0 0,-1-1 0 0 0,0 1-1 0 0,0-1 1 0 0,1 1-1 0 0,-1-1 1 0 0,0 0-1 0 0,0 1 1 0 0,1-1 0 0 0,-1 0-1 0 0,0 0 1 0 0,1 0-1 0 0,-1 0 1 0 0,0 0-1 0 0,1 0 1 0 0,-1-1 0 0 0,0 1-1 0 0,1 0 1 0 0,-1-1-1 0 0,2 0 1 0 0,3-1-536 0 0,-1-1 1 0 0,1 0-1 0 0,-1 0 0 0 0,9-7 1 0 0,-1 0-6969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0 686 13823 0 0,'0'0'315'0'0,"0"0"45"0"0,0 0 21 0 0,0 0-49 0 0,0 0-81 0 0,0 0 481 0 0,1-2 237 0 0,9-19 682 0 0,-2-2 0 0 0,7-24 0 0 0,-8 22-958 0 0,18-43 0 0 0,36-47-676 0 0,-48 91-166 0 0,1 0-1 0 0,2 0 0 0 0,0 2 1 0 0,27-29-1 0 0,-12 20-265 0 0,1 1 1 0 0,38-28-1 0 0,9 3-513 0 0,5 6-3810 0 0,-53 33 2692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19351 0 0,'0'0'439'0'0,"0"0"62"0"0,0 0 33 0 0,0 0-65 0 0,0 0-237 0 0,0 0 156 0 0,2 1 100 0 0,-1 0-660 0 0,-1-1 240 0 0,1 0 0 0 0,-1 0 1 0 0,0 1-1 0 0,1-1 0 0 0,-1 0 0 0 0,0 0 1 0 0,0 0-1 0 0,1 0 0 0 0,-1 1 0 0 0,0-1 1 0 0,1 0-1 0 0,-1 0 0 0 0,0 0 0 0 0,1 0 0 0 0,-1 0 1 0 0,0 0-1 0 0,1 0 0 0 0,-1 0 0 0 0,0 0 1 0 0,1 0-1 0 0,-1 0 0 0 0,1 0 0 0 0,-1-1 0 0 0,0 1 1 0 0,0 0-1 0 0,1 0 0 0 0,-1 0 0 0 0,0 0 1 0 0,1 0-1 0 0,-1-1 0 0 0,0 1 0 0 0,1 0 1 0 0,-1 0-1 0 0,0 0 0 0 0,0-1 0 0 0,1 1 0 0 0,-1 0 1 0 0,0-1-1 0 0,0 1 0 0 0,1-1 444 0 0,-1 1 0 0 0,0 0 0 0 0,0 0 0 0 0,6 11 80 0 0,6 38-1452 0 0,-12-48 737 0 0,1 1-1 0 0,-1-1 0 0 0,1 0 1 0 0,0 1-1 0 0,-1-1 1 0 0,1 0-1 0 0,0 0 1 0 0,0 1-1 0 0,0-1 1 0 0,0 0-1 0 0,0 0 0 0 0,0 0 1 0 0,0 0-1 0 0,1 0 1 0 0,-1-1-1 0 0,0 1 1 0 0,0 0-1 0 0,2 0 1 0 0,0 0-12 0 0,-1-1 0 0 0,1 1 0 0 0,-1-1 1 0 0,0 0-1 0 0,1 0 0 0 0,-1 0 1 0 0,1-1-1 0 0,-1 1 0 0 0,0-1 1 0 0,1 1-1 0 0,2-2 0 0 0,32-12-889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38 8287 0 0,'2'-1'382'0'0,"0"0"-269"0"0,2-2-33 0 0,0 0 0 0 0,0 0 0 0 0,0 0 0 0 0,-1 0 0 0 0,5-6 0 0 0,-5 8 204 0 0,1-1 0 0 0,-1 1 0 0 0,0 0 0 0 0,1 0 1 0 0,-1 0-1 0 0,1 0 0 0 0,-1 0 0 0 0,1 1 0 0 0,-1 0 0 0 0,1 0 0 0 0,3 0 0 0 0,59-2 3300 0 0,-64 2-3072 0 0,-2 0-69 0 0,-1 2-294 0 0,1 0-147 0 0,-1 1-1 0 0,0-1 1 0 0,0 0-1 0 0,0 0 1 0 0,0 0-1 0 0,0 0 1 0 0,-1 0-1 0 0,1 0 1 0 0,-1 0-1 0 0,1 0 1 0 0,-1 0-1 0 0,-3 2 1 0 0,-28 18-4 0 0,17-11 0 0 0,-108 77 2 0 0,-194 181 0 0 0,305-257 202 0 0,1 0 0 0 0,1 1 0 0 0,0 1 0 0 0,0 0 0 0 0,2 0 0 0 0,0 1 0 0 0,-14 29 0 0 0,20-36-85 0 0,0 1 0 0 0,0 0 0 0 0,1 0 0 0 0,0 1 0 0 0,0-1 0 0 0,1 0 0 0 0,0 1 0 0 0,1-1 0 0 0,0 1 0 0 0,0-1 0 0 0,1 0 0 0 0,0 1 0 0 0,1-1 0 0 0,0 0 0 0 0,6 16 0 0 0,4 4 125 0 0,1-1-1 0 0,1 0 1 0 0,1-1-1 0 0,2-1 0 0 0,0-1 1 0 0,2 0-1 0 0,1-1 1 0 0,1-1-1 0 0,0-1 1 0 0,31 23-1 0 0,-49-42-241 0 0,0-1 0 0 0,0 0 0 0 0,0 0 0 0 0,1 0 0 0 0,-1 0 0 0 0,1 0 0 0 0,-1-1 0 0 0,1 0 0 0 0,-1 0 0 0 0,1 0 0 0 0,0 0 0 0 0,0 0 0 0 0,-1-1 0 0 0,1 1 0 0 0,0-1 0 0 0,0 0 0 0 0,5-1 0 0 0,-5 0 0 0 0,0 0 0 0 0,0 0 0 0 0,0-1 0 0 0,-1 0 0 0 0,1 1 0 0 0,0-1 0 0 0,-1-1 0 0 0,0 1 0 0 0,1 0 0 0 0,-1-1 0 0 0,0 1 0 0 0,0-1 0 0 0,0 0 0 0 0,-1 0 0 0 0,1-1 0 0 0,1-2 0 0 0,0 0-253 0 0,0-1 1 0 0,-1 1-1 0 0,0 0 0 0 0,-1-1 0 0 0,4-13 1 0 0,1-17-6842 0 0,-7 20 656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164 269 17503 0 0,'-1'1'399'0'0,"-14"8"-95"0"0,1 0 0 0 0,0 0 1 0 0,0 1-1 0 0,-16 18 0 0 0,23-22-251 0 0,2 1 0 0 0,-1 0-1 0 0,1 0 1 0 0,0 0 0 0 0,0 1-1 0 0,-4 11 1 0 0,7-15 59 0 0,0 1 0 0 0,1-1 0 0 0,0 0 0 0 0,0 1 0 0 0,1-1 0 0 0,-1 1 0 0 0,1-1 0 0 0,0 1 0 0 0,0-1-1 0 0,0 1 1 0 0,1-1 0 0 0,-1 1 0 0 0,1-1 0 0 0,2 8 0 0 0,-3-13-112 0 0,0 1 0 0 0,0 0 0 0 0,0 0 0 0 0,0 0 0 0 0,0 0 0 0 0,0 0 0 0 0,0 0 0 0 0,0 0 0 0 0,0 0 0 0 0,0 0 0 0 0,0 1 0 0 0,0-1 0 0 0,0 0 0 0 0,0 0 0 0 0,-1 0 0 0 0,1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0,-7-6 0 0 0,-6-11 0 0 0,11 11 0 0 0,0 1 0 0 0,1-1 0 0 0,-1 0 0 0 0,1 0 0 0 0,0 0 0 0 0,1 0 0 0 0,-1 1 0 0 0,1-1 0 0 0,0 0 0 0 0,1 0 0 0 0,0 0 0 0 0,0 0 0 0 0,0 0 0 0 0,0 0 0 0 0,1 1 0 0 0,0-1 0 0 0,3-6 0 0 0,2-4 0 0 0,1 0 0 0 0,0 1 0 0 0,2 0 0 0 0,15-21 0 0 0,-2 8 0 0 0,1 0 0 0 0,45-38 0 0 0,-52 52 0 0 0,0 1 0 0 0,1 0 0 0 0,1 2 0 0 0,0 0 0 0 0,33-14 0 0 0,-29 16 0 0 0,-14 5 0 0 0,0 0 0 0 0,1 1 0 0 0,-1 0 0 0 0,14-3 0 0 0,-20 6 0 0 0,1 0 0 0 0,-1 0 0 0 0,1 0 0 0 0,-1 0 0 0 0,1 0 0 0 0,-1 1 0 0 0,1-1 0 0 0,-1 1 0 0 0,0 0 0 0 0,1 0 0 0 0,-1 1 0 0 0,0-1 0 0 0,0 1 0 0 0,1-1 0 0 0,-1 1 0 0 0,4 3 0 0 0,-5-3 0 0 0,0 0 0 0 0,0 0 0 0 0,0 0 0 0 0,0 0 0 0 0,0 0 0 0 0,0 0 0 0 0,-1 1 0 0 0,1-1 0 0 0,-1 1 0 0 0,1-1 0 0 0,-1 1 0 0 0,0-1 0 0 0,0 1 0 0 0,1 3 0 0 0,-1-1 0 0 0,-1 0 0 0 0,1 0 0 0 0,-1 0 0 0 0,0-1 0 0 0,0 1 0 0 0,0 0 0 0 0,-2 8 0 0 0,-2 4 0 0 0,-1-1 0 0 0,-1 1 0 0 0,-12 24 0 0 0,16-35 0 0 0,-117 269 72 0 0,119-273 299 0 0,0-2 117 0 0,0 0 21 0 0,2 1-270 0 0,1 1-559 0 0,0-1 1 0 0,0 1-1 0 0,0-1 1 0 0,1 0 0 0 0,-1 0-1 0 0,1 0 1 0 0,-1 0-1 0 0,1-1 1 0 0,-1 1-1 0 0,1-1 1 0 0,5 0 0 0 0,16-5-1215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15663 0 0,'0'0'356'0'0,"0"0"50"0"0,0 0 20 0 0,0 0-42 0 0,0 0-180 0 0,0 0 176 0 0,0 0 107 0 0,0 0 22 0 0,0 0 3 0 0,3 0 0 0 0,9 4-72 0 0,-9-3-205 0 0,0 0 1 0 0,0 0 0 0 0,1 0-1 0 0,-1-1 1 0 0,0 1-1 0 0,0-1 1 0 0,1 0 0 0 0,5 0-1 0 0,20-4 706 0 0,59-10-762 0 0,151-53-179 0 0,-226 63 0 0 0,-1 0 0 0 0,0 1 0 0 0,1 0 0 0 0,0 1 0 0 0,14 0 0 0 0,-16 2-5 0 0,-4 1 13 0 0,2 6-75 0 0,-7-6-270 0 0,-2-1-138 0 0,0 0-942 0 0,0 0-3824 0 0,0 0-1641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15663 0 0,'0'0'356'0'0,"0"0"50"0"0,0 0 20 0 0,0 4-42 0 0,-2 8-327 0 0,-1 0-1 0 0,-4 14 1 0 0,3-11 393 0 0,-5 23 1 0 0,-14 79 2106 0 0,20-105-2404 0 0,0 0-1 0 0,-1 0 0 0 0,-7 17 1 0 0,-2 5-155 0 0,1 2 2 0 0,-21 42 0 0 0,24-61 0 0 0,0-1 0 0 0,-1-1 0 0 0,-1 1 0 0 0,-20 22 0 0 0,-39 42-401 0 0,69-79-74 0 0,1-1-851 0 0,0 0-3444 0 0,0 0-1474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15663 0 0,'0'0'719'0'0,"0"0"-20"0"0,0 0-374 0 0,0 0 84 0 0,1-1 82 0 0,1-2-292 0 0,1 0 0 0 0,0 0 0 0 0,0 1 0 0 0,0-1 0 0 0,0 1-1 0 0,0 0 1 0 0,1 0 0 0 0,-1 0 0 0 0,5-2 0 0 0,39-12 1603 0 0,-11 3-741 0 0,2-3-920 0 0,53-23-236 0 0,141-82-1 0 0,-230 120 72 0 0,31-20-962 0 0,47-38-1 0 0,-69 49 676 0 0,-4 4-214 0 0,1 0 1 0 0,-1-1-1 0 0,-1 0 0 0 0,1 0 0 0 0,9-16 0 0 0,-15 22 258 0 0,2-7-1266 0 0,-3 8 1358 0 0,0-1 0 0 0,0 1 0 0 0,0 0 0 0 0,0 0 0 0 0,0 0 0 0 0,0-1 1 0 0,-1 1-1 0 0,1 0 0 0 0,0 0 0 0 0,0 0 0 0 0,0-1 0 0 0,-1 1 0 0 0,1 0 0 0 0,0 0 0 0 0,0 0 0 0 0,0 0 0 0 0,-1 0 0 0 0,1-1 0 0 0,0 1 0 0 0,0 0 0 0 0,-1 0 0 0 0,1 0 0 0 0,0 0 0 0 0,0 0 0 0 0,-1 0 0 0 0,1 0 0 0 0,-8-2-1361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19351 0 0,'0'0'439'0'0,"0"0"62"0"0,0 0 33 0 0,1 2-65 0 0,10 11-161 0 0,0-1 0 0 0,0-1 0 0 0,1 1 0 0 0,1-2 1 0 0,24 17-1 0 0,-8-6 484 0 0,-9-7-611 0 0,2 0 1 0 0,0-2-1 0 0,0-1 0 0 0,1 0 1 0 0,1-2-1 0 0,0 0 0 0 0,0-2 1 0 0,30 5-1 0 0,-41-10-181 0 0,0-1 0 0 0,1 0 0 0 0,-1-1 0 0 0,13-2 0 0 0,13 0 0 0 0,-28 2 0 0 0,-3-1-64 0 0,-7 1-273 0 0,-1 0-138 0 0,-17 15-1478 0 0,3-3-1286 0 0,13-11-3925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85 11975 0 0,'-19'3'665'0'0,"-26"6"0"0"0,15-2 176 0 0,29-7 128 0 0,1 0 45 0 0,0 0-61 0 0,0 0-288 0 0,0 0-121 0 0,0 0-28 0 0,0 0-4 0 0,0 0 0 0 0,2 1 0 0 0,27 2-31 0 0,0-1 0 0 0,0-2-1 0 0,42-4 1 0 0,89-19 835 0 0,-109 14-1379 0 0,19-4-4 0 0,132-44 1 0 0,-194 53-5147 0 0,-18 8 1479 0 0,-6 1-1722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15663 0 0,'0'0'356'0'0,"0"0"50"0"0,0 2 20 0 0,-9 17 97 0 0,6-16-512 0 0,1 1 1 0 0,1 0-1 0 0,-1 0 1 0 0,0 0-1 0 0,1 0 0 0 0,-2 7 1 0 0,2 12 1097 0 0,0-1-1 0 0,1 1 1 0 0,5 29 0 0 0,-2-26-574 0 0,-1 0 1 0 0,-3 32-1 0 0,-1-40-276 0 0,-1-1 0 0 0,0 0 0 0 0,-10 28 0 0 0,-26 47 777 0 0,37-89-1036 0 0,-2 14 0 0 0,4 13-1384 0 0,1-28 736 0 0,-1-2-572 0 0,0 0-253 0 0,0 0-51 0 0,0 0-11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35 19351 0 0,'5'-8'418'0'0,"-3"5"-167"0"0,0 0 0 0 0,0 0 0 0 0,0 0 0 0 0,0 0 0 0 0,-1 0 0 0 0,2-4 0 0 0,-3 6 137 0 0,0 1 100 0 0,0 0 21 0 0,0 3-434 0 0,-1 1 0 0 0,1-1-1 0 0,-1 0 1 0 0,0 1 0 0 0,0-1-1 0 0,-1 0 1 0 0,-2 5 0 0 0,-2 6-65 0 0,-17 60-10 0 0,-25 129 0 0 0,34-100 0 0 0,13-94-133 0 0,1-7-563 0 0,13-1-1268 0 0,2-4 941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74 209 11975 0 0,'0'0'267'0'0,"0"0"42"0"0,0 0 17 0 0,2 1-28 0 0,-1 0-254 0 0,1 2-6 0 0,12-1-8 0 0,25 0 2270 0 0,1-2 0 0 0,42-4 0 0 0,79-19-1040 0 0,-62 2-802 0 0,-89 19-486 0 0,0-1 0 0 0,0 0 0 0 0,-1-1 0 0 0,1 0 1 0 0,-1 0-1 0 0,0-1 0 0 0,0 0 0 0 0,0-1 0 0 0,-1 0 1 0 0,0 0-1 0 0,0-1 0 0 0,13-14 0 0 0,-19 19-46 0 0,-1 0-1 0 0,1 0 1 0 0,-1 0-1 0 0,0-1 0 0 0,0 1 1 0 0,0 0-1 0 0,0-1 1 0 0,0 1-1 0 0,-1 0 1 0 0,1-1-1 0 0,-1 1 1 0 0,1-1-1 0 0,-1 1 0 0 0,0-1 1 0 0,0 1-1 0 0,0-1 1 0 0,-1 1-1 0 0,1-1 1 0 0,0 1-1 0 0,-1-1 1 0 0,0 1-1 0 0,1-1 0 0 0,-1 1 1 0 0,0 0-1 0 0,0-1 1 0 0,0 1-1 0 0,-1 0 1 0 0,1 0-1 0 0,0 0 1 0 0,-1 0-1 0 0,0 0 0 0 0,1 0 1 0 0,-1 0-1 0 0,0 0 1 0 0,0 1-1 0 0,0-1 1 0 0,0 1-1 0 0,0-1 1 0 0,0 1-1 0 0,-1 0 1 0 0,1 0-1 0 0,0 0 0 0 0,-1 0 1 0 0,1 0-1 0 0,0 1 1 0 0,-4-1-1 0 0,0 0 43 0 0,0 1 0 0 0,0 1 0 0 0,0-1 0 0 0,0 1 0 0 0,1 0-1 0 0,-1 0 1 0 0,0 1 0 0 0,0-1 0 0 0,1 1 0 0 0,-1 1 0 0 0,-5 3 0 0 0,-9 5-73 0 0,-29 22 1 0 0,30-20 90 0 0,-74 56 14 0 0,-130 123 0 0 0,217-186 3 0 0,-19 18 164 0 0,-25 31-1 0 0,44-48-117 0 0,1 0 0 0 0,0 0 1 0 0,0 0-1 0 0,1 1 0 0 0,0 0 0 0 0,0 0 0 0 0,1 0 0 0 0,0 0 0 0 0,0 1 0 0 0,-1 8 0 0 0,4-15 7 0 0,-1 0 0 0 0,1 0-1 0 0,0 0 1 0 0,0 0 0 0 0,0 0 0 0 0,0 0-1 0 0,1 0 1 0 0,-1 0 0 0 0,1 0-1 0 0,-1 0 1 0 0,1 0 0 0 0,0 0 0 0 0,-1 0-1 0 0,1 0 1 0 0,0 0 0 0 0,0 0 0 0 0,3 2-1 0 0,-2-1-39 0 0,1-1-1 0 0,-1 0 1 0 0,1 0 0 0 0,-1 0-1 0 0,1 0 1 0 0,0 0-1 0 0,0 0 1 0 0,0-1-1 0 0,0 1 1 0 0,4 0 0 0 0,6 2 146 0 0,0-1 0 0 0,1-1 1 0 0,0 0-1 0 0,15 0 1 0 0,-27-2-103 0 0,110 3 1074 0 0,-37-2-1284 0 0,-53 0-396 0 0,-11 0-159 0 0,-1 0 1 0 0,19-3-1 0 0,-11-1-318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0,'0'0'630'0'0,"0"0"-13"0"0,0 0-320 0 0,2 1 105 0 0,15 2 269 0 0,1 2 1 0 0,-1 1 0 0 0,0 0 0 0 0,0 1 0 0 0,-1 0 0 0 0,1 1 0 0 0,20 16 0 0 0,100 82-298 0 0,-126-96-370 0 0,41 35 853 0 0,82 94 1 0 0,-107-108-713 0 0,-3 2 0 0 0,0 1 0 0 0,-2 1 0 0 0,22 50 0 0 0,-34-64 39 0 0,-1 1-1 0 0,-2 1 1 0 0,0-1 0 0 0,7 45-1 0 0,-13-51-106 0 0,0 0-1 0 0,0-1 0 0 0,-2 1 1 0 0,0 0-1 0 0,0-1 0 0 0,-2 1 1 0 0,0-1-1 0 0,-7 20 0 0 0,-1-4-76 0 0,-1 0 0 0 0,-2-2 0 0 0,-1 1 0 0 0,-2-2 0 0 0,-1 0 0 0 0,0-1 0 0 0,-43 46 0 0 0,49-61 0 0 0,0 2 0 0 0,0-1 0 0 0,1 1 0 0 0,1 1 0 0 0,1 0 0 0 0,-10 20 0 0 0,18-33 0 0 0,0-1 0 0 0,1-1 0 0 0,-1 1 0 0 0,1-1 0 0 0,0 1 0 0 0,-1 0 0 0 0,1-1 0 0 0,0 1 0 0 0,0 0 0 0 0,-1-1 0 0 0,1 1 0 0 0,0 0 0 0 0,0 0 0 0 0,0-1 0 0 0,0 1 0 0 0,0 0 0 0 0,0-1 0 0 0,0 1 0 0 0,0 0 0 0 0,0 0 0 0 0,0-1 0 0 0,1 1 0 0 0,-1 0 0 0 0,0-1 0 0 0,1 2 0 0 0,0 0-69 0 0,-1 0 1 0 0,1 0-1 0 0,0 0 0 0 0,0 0 0 0 0,0-1 0 0 0,1 1 1 0 0,-1 0-1 0 0,0 0 0 0 0,1-1 0 0 0,-1 1 1 0 0,1-1-1 0 0,0 0 0 0 0,-1 1 0 0 0,1-1 1 0 0,0 0-1 0 0,0 0 0 0 0,0 0 0 0 0,0 0 0 0 0,0 0 1 0 0,0 0-1 0 0,0-1 0 0 0,0 1 0 0 0,0-1 1 0 0,3 1-1 0 0,0 0-207 0 0,1 0 0 0 0,0 0 0 0 0,-1-1 0 0 0,1 0 0 0 0,-1 0 0 0 0,1 0 0 0 0,0-1 0 0 0,7-1 1 0 0,0-3-1259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2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61 10135 0 0,'0'-2'231'0'0,"1"-1"-94"0"0,-1 2-97 0 0,1-1 0 0 0,-1 1 0 0 0,0-1 0 0 0,0 1 0 0 0,0-1 0 0 0,0 1 0 0 0,0-1 0 0 0,0 1 0 0 0,0-1 0 0 0,-1 1 0 0 0,1-1 0 0 0,-1 1 0 0 0,1-1 0 0 0,-1 1 0 0 0,0-2 0 0 0,-6-14 452 0 0,1 5 1208 0 0,5 11-1313 0 0,1 1 101 0 0,0 0 21 0 0,-2 2-158 0 0,1-2-341 0 0,0 0 0 0 0,1 0 0 0 0,-1 0 0 0 0,1 1 0 0 0,-1-1 0 0 0,0 0 0 0 0,1 0-1 0 0,-1 0 1 0 0,1 1 0 0 0,-1-1 0 0 0,0 0 0 0 0,1 1 0 0 0,-1-1 0 0 0,1 0 0 0 0,-1 1-1 0 0,1-1 1 0 0,-1 1 0 0 0,1-1 0 0 0,0 0 0 0 0,-1 1 0 0 0,1-1 0 0 0,-1 1 0 0 0,1 0 0 0 0,0-1-1 0 0,-1 2 1 0 0,-4 6-11 0 0,0 0-1 0 0,0 1 1 0 0,1 0 0 0 0,0 0-1 0 0,-3 12 1 0 0,-4 10 81 0 0,-11 30 908 0 0,-23 95 0 0 0,36-119-988 0 0,1 1 0 0 0,2 0 0 0 0,2 0 0 0 0,1 0 0 0 0,2 1 0 0 0,2-1 0 0 0,10 66 0 0 0,25 55 1726 0 0,-30-134-1569 0 0,-3-12-139 0 0,0-1 1 0 0,0 0-1 0 0,-2 1 0 0 0,0-1 1 0 0,0 1-1 0 0,-1 0 0 0 0,0-1 1 0 0,-3 17-1 0 0,2-23-18 0 0,-3-2 0 0 0,-14 14 0 0 0,13-13 72 0 0,5-4 299 0 0,0-1 117 0 0,0 0 21 0 0,0 0-66 0 0,-13-14-278 0 0,9 6-165 0 0,-1 0 0 0 0,2-1 0 0 0,-1 1 0 0 0,-4-17 0 0 0,5 14 0 0 0,0 1 0 0 0,-10-19 0 0 0,5 15-124 0 0,0 0-1 0 0,-2 1 1 0 0,0 0-1 0 0,0 0 1 0 0,-1 1-1 0 0,-1 1 1 0 0,-20-17-1 0 0,25 23 63 0 0,0 0 0 0 0,-1 0-1 0 0,0 0 1 0 0,0 1 0 0 0,0 0 0 0 0,0 1-1 0 0,-1 0 1 0 0,1 0 0 0 0,-1 1 0 0 0,0 0-1 0 0,0 0 1 0 0,1 1 0 0 0,-1 0 0 0 0,0 1-1 0 0,-11 0 1 0 0,6 0 51 0 0,11 0 19 0 0,0 0-1 0 0,0 0 1 0 0,-1 0-1 0 0,1 1 1 0 0,0-1-1 0 0,0 1 1 0 0,0 0-1 0 0,-1 0 1 0 0,-3 2-1 0 0,5-3 331 0 0,2 0 136 0 0,0 0 34 0 0,0 0-65 0 0,2-1-242 0 0,1 1-1 0 0,-1-1 1 0 0,0 1-1 0 0,1-1 1 0 0,-1 1 0 0 0,1 0-1 0 0,2 0 1 0 0,-1 0 28 0 0,0-1-328 0 0,0 1 1 0 0,-1 0-1 0 0,1 0 1 0 0,0 1-1 0 0,0-1 1 0 0,0 1-1 0 0,-1 0 1 0 0,1 0-1 0 0,0 0 1 0 0,-1 0-1 0 0,1 1 1 0 0,-1-1-1 0 0,5 4 1 0 0,-1 1 325 0 0,1 0 0 0 0,-1 0 1 0 0,0 1-1 0 0,-1 0 1 0 0,0 0-1 0 0,10 16 1 0 0,24 53-14 0 0,-31-57-226 0 0,1 0 0 0 0,0-1 0 0 0,21 28 0 0 0,-7-18 12 0 0,-15-19 0 0 0,1-1 0 0 0,1 0 0 0 0,0 0 0 0 0,0-1 0 0 0,0-1 0 0 0,1 0 0 0 0,0-1 0 0 0,14 5 0 0 0,-21-8 0 0 0,1 0 0 0 0,0-1 0 0 0,0 1 0 0 0,0-2 0 0 0,0 1 0 0 0,1 0 0 0 0,-1-1 0 0 0,9-1 0 0 0,-6 0 0 0 0,-2-1 0 0 0,0-1 0 0 0,0 1 0 0 0,-1-1 0 0 0,0-1 0 0 0,10-6 0 0 0,-15 10 0 0 0,75-58 0 0 0,-61 47-30 0 0,1-2 723 0 0,-42 56-4148 0 0,19-31 2431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10135 0 0,'0'0'231'0'0,"0"0"29"0"0,0 0 19 0 0,0 0 105 0 0,0 0 410 0 0,0 0 184 0 0,0 0 40 0 0,0 0-63 0 0,0 0-290 0 0,0 0-121 0 0,0 0-28 0 0,0 0-72 0 0,0 0-217 0 0,2 1 161 0 0,0 2-310 0 0,0-1-1 0 0,0 0 1 0 0,0 0 0 0 0,0 1 0 0 0,0-1-1 0 0,0 1 1 0 0,-1 0 0 0 0,1-1 0 0 0,-1 1-1 0 0,0 0 1 0 0,1 0 0 0 0,-2 0 0 0 0,1 0-1 0 0,0 0 1 0 0,0 0 0 0 0,-1 0 0 0 0,0 0-1 0 0,1 0 1 0 0,-1 0 0 0 0,-1 1 0 0 0,1-1-1 0 0,0 0 1 0 0,-1 3 0 0 0,-3 10 162 0 0,0-2 0 0 0,0 1-1 0 0,-11 22 1 0 0,6-15 423 0 0,-41 102-482 0 0,-14 40-197 0 0,60-155 11 0 0,-7 26-54 0 0,11-33-278 0 0,0-2-138 0 0,3-1 249 0 0,1 0-1 0 0,-1 0 1 0 0,0-1-1 0 0,0 1 1 0 0,-1-1-1 0 0,1 0 1 0 0,0 0 0 0 0,0 0-1 0 0,-1 0 1 0 0,1-1-1 0 0,-1 1 1 0 0,3-4-1 0 0,10-13-793 0 0,0-2-4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12 13823 0 0,'7'-12'5410'0'0,"-7"12"-5359"0"0,0 0 1 0 0,0 0-1 0 0,0 0 0 0 0,1 0 1 0 0,-1 1-1 0 0,0-1 1 0 0,0 0-1 0 0,0 0 1 0 0,0 0-1 0 0,0 0 1 0 0,0 0-1 0 0,0 0 0 0 0,1 0 1 0 0,-1 0-1 0 0,0 1 1 0 0,0-1-1 0 0,0 0 1 0 0,0 0-1 0 0,0 0 1 0 0,0 0-1 0 0,0 0 0 0 0,0 1 1 0 0,0-1-1 0 0,0 0 1 0 0,0 0-1 0 0,0 0 1 0 0,0 0-1 0 0,0 0 1 0 0,0 1-1 0 0,0-1 0 0 0,0 0 1 0 0,0 0-1 0 0,0 0 1 0 0,0 0-1 0 0,0 0 1 0 0,0 1-1 0 0,0-1 0 0 0,0 0 1 0 0,0 0-1 0 0,0 0 1 0 0,-3 32-317 0 0,1-20 659 0 0,1 14-394 0 0,0 1 0 0 0,-1 1 0 0 0,-8 32 0 0 0,7-47-777 0 0,0 0 1 0 0,-1 0-1 0 0,-1 0 0 0 0,-10 21 0 0 0,11-26 42 0 0,-1-1 0 0 0,0-1-1 0 0,0 1 1 0 0,0 0 0 0 0,-10 7-1 0 0,-3 3-800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38 13823 0 0,'0'0'630'0'0,"0"0"-13"0"0,-7 3-368 0 0,5-2-161 0 0,1 0 1 0 0,0 0-1 0 0,0-1 0 0 0,0 1 0 0 0,0 0 0 0 0,0 0 1 0 0,0 0-1 0 0,0 0 0 0 0,0 0 0 0 0,1 0 0 0 0,-1 0 1 0 0,0 0-1 0 0,0 1 0 0 0,1-1 0 0 0,-1 0 0 0 0,1 0 1 0 0,-1 1-1 0 0,1-1 0 0 0,0 0 0 0 0,-1 0 0 0 0,1 1 1 0 0,0-1-1 0 0,0 0 0 0 0,0 1 0 0 0,0-1 0 0 0,0 1 1 0 0,0-1-1 0 0,1 2 0 0 0,-1 0 212 0 0,0-1-150 0 0,0 1 0 0 0,1 0 0 0 0,-1-1 1 0 0,1 1-1 0 0,0 0 0 0 0,-1-1 0 0 0,1 1 1 0 0,0-1-1 0 0,0 1 0 0 0,1-1 0 0 0,-1 0 1 0 0,1 1-1 0 0,-1-1 0 0 0,1 0 0 0 0,-1 0 1 0 0,4 3-1 0 0,-2-3-84 0 0,0 0 1 0 0,0 0-1 0 0,1 0 0 0 0,-1 0 1 0 0,0 0-1 0 0,1-1 0 0 0,-1 1 0 0 0,1-1 1 0 0,0 0-1 0 0,5 1 0 0 0,4-1 10 0 0,0 0 0 0 0,0-1-1 0 0,0 0 1 0 0,0-1-1 0 0,22-4 1 0 0,22-8 466 0 0,-2-2 1 0 0,81-34 0 0 0,3-2-566 0 0,-131 49-86 0 0,0 0-1 0 0,0 0 1 0 0,0 1-1 0 0,0 0 1 0 0,1 0-1 0 0,-1 1 1 0 0,15 1-1 0 0,-21-1-398 0 0,-2 5-189 0 0,-1-1 0 0 0,0 1 0 0 0,0-1 0 0 0,-1 1 0 0 0,1-1 0 0 0,-1 1 0 0 0,0-1 0 0 0,-4 7 0 0 0,-6 6-1350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93 11975 0 0,'-10'-15'1200'0'0,"5"14"-1034"0"0,0-1-1 0 0,-1 2 0 0 0,1-1 1 0 0,0 0-1 0 0,0 1 0 0 0,-1 0 1 0 0,1 0-1 0 0,0 1 1 0 0,-1-1-1 0 0,1 1 0 0 0,-8 3 1 0 0,5-3 839 0 0,7-1-15 0 0,1 0 30 0 0,0 2-133 0 0,2 7-583 0 0,0-7-231 0 0,1 1 0 0 0,-1-1-1 0 0,1 1 1 0 0,-1-1 0 0 0,1 0 0 0 0,0 0 0 0 0,0 0 0 0 0,0 0-1 0 0,0-1 1 0 0,0 1 0 0 0,0-1 0 0 0,1 0 0 0 0,-1 0 0 0 0,0 0-1 0 0,1 0 1 0 0,3 0 0 0 0,7 1 211 0 0,-1-1-1 0 0,25 0 1 0 0,-13-4-280 0 0,0 0 0 0 0,0-2-1 0 0,28-8 1 0 0,-24 6-3 0 0,97-30 12 0 0,-76 20-309 0 0,2 3 0 0 0,63-10-1 0 0,-102 23-777 0 0,0 1-1 0 0,0 1 0 0 0,0 0 1 0 0,14 2-1 0 0,-24-2-460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10135 0 0,'0'0'464'0'0,"0"0"-9"0"0,0 0-223 0 0,0 0 156 0 0,0 0 100 0 0,0 0 21 0 0,0 0 71 0 0,0 0 286 0 0,0 0 124 0 0,0 0 30 0 0,-1 2-65 0 0,-9 7-565 0 0,0 0 0 0 0,0-1 1 0 0,0 0-1 0 0,-1 0 0 0 0,-21 10 0 0 0,-35 16-390 0 0,1 3 0 0 0,-85 63 0 0 0,144-95 47 0 0,1 1-1 0 0,-1 0 1 0 0,1 1 0 0 0,0-1-1 0 0,1 1 1 0 0,-1 0-1 0 0,1 1 1 0 0,1-1 0 0 0,0 1-1 0 0,-6 13 1 0 0,9-18-2 0 0,0-1 0 0 0,0 1 0 0 0,0 0 0 0 0,1 0 1 0 0,-1 0-1 0 0,1 0 0 0 0,0 0 0 0 0,0 0 0 0 0,0 0 0 0 0,0 0 1 0 0,0 0-1 0 0,0 0 0 0 0,1 0 0 0 0,0 0 0 0 0,-1 0 0 0 0,1 0 1 0 0,0-1-1 0 0,0 1 0 0 0,1 0 0 0 0,-1 0 0 0 0,1-1 0 0 0,-1 1 0 0 0,1-1 1 0 0,0 1-1 0 0,0-1 0 0 0,0 0 0 0 0,0 0 0 0 0,0 0 0 0 0,0 0 1 0 0,1 0-1 0 0,-1 0 0 0 0,1-1 0 0 0,5 3 0 0 0,1 1-43 0 0,0-1 0 0 0,1-1 0 0 0,-1 0-1 0 0,1 0 1 0 0,0-1 0 0 0,14 2 0 0 0,62 0-87 0 0,-54-3-112 0 0,62-4-5144 0 0,-58 0 3295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 15663 0 0,'0'0'356'0'0,"0"0"50"0"0,0 0 20 0 0,0 0-42 0 0,0 0-180 0 0,0 2 176 0 0,-5 15 208 0 0,-4 22-334 0 0,-1 0 0 0 0,-3-1 0 0 0,-21 47 0 0 0,-16 4 226 0 0,-5-2 0 0 0,-113 140 0 0 0,50-73 128 0 0,118-154-608 0 0,0 0 0 0 0,0 0 0 0 0,0 0 0 0 0,1 0 0 0 0,-1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0,8-3 0 0 0,9-6 0 0 0,4-2 0 0 0,12-7 0 0 0,-1-1 0 0 0,0-2 0 0 0,30-26 0 0 0,-45 33-395 0 0,0 0 0 0 0,1 1 0 0 0,0 1-1 0 0,32-16 1 0 0,-48 27 394 0 0,-1 1 0 0 0,0-1-1 0 0,0 1 1 0 0,1-1 0 0 0,-1 1 0 0 0,0 0 0 0 0,0-1-1 0 0,1 1 1 0 0,-1 0 0 0 0,0 0 0 0 0,1 0-1 0 0,-1 0 1 0 0,0 0 0 0 0,1 0 0 0 0,-1 0-1 0 0,0 0 1 0 0,1 1 0 0 0,-1-1 0 0 0,0 1-1 0 0,1-1 1 0 0,-1 1 0 0 0,0-1 0 0 0,0 1-1 0 0,0-1 1 0 0,0 1 0 0 0,1 0 0 0 0,-1 0-1 0 0,0 0 1 0 0,0 0 0 0 0,0-1 0 0 0,-1 1 0 0 0,1 1-1 0 0,0-1 1 0 0,0 0 0 0 0,0 0 0 0 0,-1 0-1 0 0,1 0 1 0 0,-1 0 0 0 0,1 1 0 0 0,0 1-1 0 0,2 5 75 0 0,-1-1 0 0 0,0 1-1 0 0,-1-1 1 0 0,1 1 0 0 0,-1 13 0 0 0,-2 18 324 0 0,-1 0 1 0 0,-2-1 0 0 0,-12 50-1 0 0,15-83-471 0 0,-1 5-145 0 0,0-1-1 0 0,-1 1 1 0 0,-6 14-1 0 0,9-24 60 0 0,0 0 1 0 0,0 0-1 0 0,0 0 0 0 0,0 0 0 0 0,0 0 0 0 0,0 0 0 0 0,1 0 1 0 0,-1 0-1 0 0,0 0 0 0 0,0 0 0 0 0,0 0 0 0 0,0 0 0 0 0,0 0 1 0 0,0 0-1 0 0,0 0 0 0 0,0 0 0 0 0,0 0 0 0 0,0 0 1 0 0,0 0-1 0 0,0 0 0 0 0,0 0 0 0 0,0 0 0 0 0,0 0 0 0 0,0 0 1 0 0,0 0-1 0 0,0 0 0 0 0,0 0 0 0 0,0 0 0 0 0,0 0 0 0 0,0 0 1 0 0,6-4-6527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13823 0 0,'0'0'630'0'0,"0"0"-13"0"0,0 0-320 0 0,0 0 105 0 0,0 0 87 0 0,0 0 20 0 0,0 0 3 0 0,0 0 0 0 0,1 2 0 0 0,-1 3-378 0 0,0-1 1 0 0,0 1-1 0 0,0-1 0 0 0,-1 1 1 0 0,0-1-1 0 0,1 1 0 0 0,-2-1 0 0 0,-2 8 1 0 0,-17 37-308 0 0,11-28 257 0 0,-11 19-84 0 0,-7 20 0 0 0,25-53 0 0 0,1 0 0 0 0,0 1 0 0 0,0-1 0 0 0,0 1 0 0 0,1 0 0 0 0,0 10 0 0 0,3-3 0 0 0,1-12 0 0 0,-1-1 0 0 0,-2 2 0 0 0,1-3 0 0 0,-1-1 0 0 0,0 1 0 0 0,1 0 0 0 0,-1 0 0 0 0,0 0 0 0 0,1 0 0 0 0,-1 0 0 0 0,1-1 0 0 0,0 1 0 0 0,-1 0 0 0 0,1 0 0 0 0,0-1 0 0 0,-1 1 0 0 0,1 0 0 0 0,0-1 0 0 0,1 2 0 0 0,1 1 103 0 0,0 0-1 0 0,0 0 0 0 0,0 0 1 0 0,1-1-1 0 0,-1 1 1 0 0,1-1-1 0 0,0 0 0 0 0,-1 0 1 0 0,1 0-1 0 0,0 0 1 0 0,0-1-1 0 0,0 1 0 0 0,1-1 1 0 0,-1 0-1 0 0,0-1 1 0 0,0 1-1 0 0,1-1 0 0 0,-1 1 1 0 0,5-2-1 0 0,-3 1-73 0 0,0-1 1 0 0,-1 1-1 0 0,1-1 0 0 0,-1-1 0 0 0,1 1 0 0 0,-1-1 1 0 0,0 0-1 0 0,1 0 0 0 0,-1-1 0 0 0,0 0 1 0 0,0 1-1 0 0,-1-2 0 0 0,1 1 0 0 0,-1 0 0 0 0,1-1 1 0 0,-1 0-1 0 0,4-5 0 0 0,-1 1-66 0 0,-1 1-1 0 0,0-1 1 0 0,-1-1-1 0 0,0 1 1 0 0,0-1 0 0 0,-1 0-1 0 0,0 0 1 0 0,0 0 0 0 0,1-11-1 0 0,-5 20-14 0 0,0-1-1 0 0,-1 1 1 0 0,1 0 0 0 0,0-1-1 0 0,-1 1 1 0 0,1 0 0 0 0,-1-1-1 0 0,1 1 1 0 0,-1 0-1 0 0,1 0 1 0 0,-1-1 0 0 0,1 1-1 0 0,-1 0 1 0 0,1 0 0 0 0,-1 0-1 0 0,1 0 1 0 0,-2 0-1 0 0,2 0-28 0 0,-6-1-386 0 0,-1 0-1 0 0,1 1 0 0 0,0 0 1 0 0,-1 1-1 0 0,1-1 1 0 0,0 1-1 0 0,0 0 1 0 0,-10 3-1 0 0,6-1-173 0 0,-1-1 0 0 0,-11 1-1 0 0,3-1 266 0 0,15-1 307 0 0,0 0 0 0 0,0-1 1 0 0,1 1-1 0 0,-1-1 0 0 0,0 0 1 0 0,0 0-1 0 0,0-1 0 0 0,0 1 1 0 0,1-1-1 0 0,-7-1 0 0 0,9 1 113 0 0,-1 1-1 0 0,1-1 0 0 0,0 0 1 0 0,-1 1-1 0 0,1-1 0 0 0,0 0 0 0 0,0 0 1 0 0,0 0-1 0 0,-1 0 0 0 0,1 0 1 0 0,0 0-1 0 0,0 0 0 0 0,0 0 1 0 0,1 0-1 0 0,-1 0 0 0 0,0-1 0 0 0,0 1 1 0 0,1 0-1 0 0,-1-1 0 0 0,1 1 1 0 0,-1 0-1 0 0,0-3 0 0 0,1 3 3 0 0,0-1-1 0 0,1 1 0 0 0,-1-1 0 0 0,0 1 1 0 0,1-1-1 0 0,-1 1 0 0 0,1-1 0 0 0,-1 1 1 0 0,1 0-1 0 0,-1-1 0 0 0,1 1 1 0 0,0 0-1 0 0,0-1 0 0 0,0 1 0 0 0,0 0 1 0 0,0 0-1 0 0,0 0 0 0 0,0 0 0 0 0,0 0 1 0 0,0 0-1 0 0,3-1 0 0 0,49-28-921 0 0,-15 4 368 0 0,3 4-4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36 284 19351 0 0,'0'0'439'0'0,"0"0"62"0"0,0 0 33 0 0,0 0-65 0 0,1 2-237 0 0,1 1-103 0 0,-1 0 1 0 0,0 0-1 0 0,1 1 1 0 0,-1-1-1 0 0,-1 1 1 0 0,1-1-1 0 0,0 1 1 0 0,-1-1-1 0 0,0 1 1 0 0,0-1-1 0 0,0 1 0 0 0,0-1 1 0 0,0 1-1 0 0,-1-1 1 0 0,-1 7-1 0 0,-3 10-213 0 0,-11 28-1 0 0,12-38 176 0 0,-13 34-1343 0 0,16-43-184 0 0,1-1-1136 0 0,0 0-4248 0 0</inkml:trace>
  <inkml:trace contextRef="#ctx0" brushRef="#br0" timeOffset="1">211 0 11975 0 0,'0'0'528'0'0,"0"0"112"0"0,0 0-512 0 0,0 0-128 0 0,0 0 0 0 0,4 13 0 0 0,1-1 440 0 0,0-1 56 0 0,-1 1 16 0 0,1-1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8 15663 0 0,'0'0'356'0'0,"0"0"50"0"0,-2-1 20 0 0,0 0-400 0 0,-1 0 0 0 0,1 0-1 0 0,-1 0 1 0 0,1 0 0 0 0,-1 1-1 0 0,0-1 1 0 0,1 1 0 0 0,-1-1-1 0 0,0 1 1 0 0,0 0 0 0 0,-3 1-1 0 0,-35 5 168 0 0,21-3-162 0 0,5 0-31 0 0,0 1 0 0 0,0 0 0 0 0,1 1 0 0 0,0 0 0 0 0,0 2 0 0 0,0-1 0 0 0,1 2 0 0 0,-16 10 0 0 0,5 0 0 0 0,1 0 0 0 0,0 1 0 0 0,-25 30 0 0 0,32-31 0 0 0,-18 28 0 0 0,33-44 0 0 0,0 1 0 0 0,0-1 0 0 0,0 1 0 0 0,0-1 0 0 0,0 0 0 0 0,1 1 0 0 0,-1 0 0 0 0,1-1 0 0 0,-1 1 0 0 0,1-1 0 0 0,1 6 0 0 0,-2-8 0 0 0,1 1 0 0 0,0-1 0 0 0,0 0 0 0 0,0 0 0 0 0,0 1 0 0 0,0-1 0 0 0,0 0 0 0 0,0 1 0 0 0,0-1 0 0 0,0 0 0 0 0,0 1 0 0 0,0-1 0 0 0,0 0 0 0 0,0 0 0 0 0,0 1 0 0 0,0-1 0 0 0,0 0 0 0 0,0 1 0 0 0,0-1 0 0 0,1 0 0 0 0,-1 1 0 0 0,0-1 0 0 0,0 0 0 0 0,0 0 0 0 0,0 1 0 0 0,1-1 0 0 0,-1 0 0 0 0,0 0 0 0 0,0 0 0 0 0,0 1 0 0 0,1-1 0 0 0,-1 0 0 0 0,0 0 0 0 0,1 0 0 0 0,-1 0 0 0 0,0 1 0 0 0,0-1 0 0 0,1 0 0 0 0,-1 0 0 0 0,0 0 0 0 0,1 0 0 0 0,-1 0 0 0 0,0 0 0 0 0,0 0 0 0 0,1 0 0 0 0,-1 0 0 0 0,0 0 0 0 0,1 0 0 0 0,-1 0 0 0 0,0 0 0 0 0,1 0 0 0 0,-1 0 0 0 0,0 0 0 0 0,1 0 0 0 0,-1 0 0 0 0,0-1 0 0 0,0 1 0 0 0,1 0 0 0 0,-1 0 0 0 0,5-1 49 0 0,0 0-1 0 0,0-1 1 0 0,0 1-1 0 0,-1-1 1 0 0,1 0-1 0 0,0 0 1 0 0,-1-1-1 0 0,8-5 1 0 0,-1 0 388 0 0,17-19 1 0 0,-21 19-292 0 0,1 0-1 0 0,0 1 1 0 0,0 0 0 0 0,17-10-1 0 0,-17 12-145 0 0,11-4 0 0 0,-9 9 0 0 0,-8 1 1 0 0,-1-1-1 0 0,1 1 1 0 0,-1 0 0 0 0,0 1-1 0 0,1-1 1 0 0,-1 0 0 0 0,0 0-1 0 0,0 1 1 0 0,0-1 0 0 0,0 0-1 0 0,0 1 1 0 0,0-1-1 0 0,0 1 1 0 0,0-1 0 0 0,-1 1-1 0 0,1 0 1 0 0,-1-1 0 0 0,1 1-1 0 0,-1-1 1 0 0,1 1-1 0 0,-1 0 1 0 0,0 0 0 0 0,0-1-1 0 0,0 1 1 0 0,0 0 0 0 0,0 1-1 0 0,-1 7-104 0 0,0 1-1 0 0,0-1 0 0 0,-3 10 1 0 0,-1 0-314 0 0,-1 0-1 0 0,-1 0 1 0 0,-10 20 0 0 0,-32 56-860 0 0,22-46 756 0 0,2-1 247 0 0,2 2 0 0 0,3 1 1 0 0,1 0-1 0 0,4 1 0 0 0,1 1 1 0 0,3 0-1 0 0,-7 82 0 0 0,15-25 818 0 0,14 133-1 0 0,0 66 2091 0 0,-13-267-2171 0 0,-2-1 0 0 0,-1 0-1 0 0,-3 0 1 0 0,-1-1 0 0 0,-20 54-1 0 0,-55 121 1587 0 0,5-20-431 0 0,78-193-1618 0 0,-69 134 18 0 0,7-18-18 0 0,49-90 1 0 0,14-29 0 0 0,-1 1 0 0 0,1-1 0 0 0,0 1 0 0 0,0-1 0 0 0,-1 1 0 0 0,1-1 0 0 0,0 1 0 0 0,-1-1 0 0 0,1 0 0 0 0,0 1 0 0 0,-1-1 0 0 0,1 0 0 0 0,-1 1 0 0 0,1-1 0 0 0,-1 0 0 0 0,1 1 0 0 0,0-1 0 0 0,-1 0 0 0 0,0 0 0 0 0,1 1 0 0 0,-1-1 0 0 0,1 0 0 0 0,-1 0 0 0 0,1 0 0 0 0,-1 0 0 0 0,0 0 0 0 0,-3-3 0 0 0,2 1 1 0 0,1 1 0 0 0,-1-1-1 0 0,0 0 1 0 0,1 0 0 0 0,-1 0 0 0 0,1 0-1 0 0,-1 0 1 0 0,1 0 0 0 0,0 0 0 0 0,0 0 0 0 0,0-1-1 0 0,0 1 1 0 0,0 0 0 0 0,0-5 0 0 0,-1-1-38 0 0,1 0 1 0 0,0 0 0 0 0,1-9 0 0 0,1-10-901 0 0,1 1 0 0 0,2-1 1 0 0,12-48-1 0 0,32-74-2071 0 0,-30 97 1984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457 362 13823 0 0,'0'0'315'0'0,"0"0"45"0"0,2 0 21 0 0,37 16 146 0 0,-37-15-162 0 0,-2-1 122 0 0,0 0 22 0 0,0 0 3 0 0,0 0 0 0 0,0 0 0 0 0,-1 0-469 0 0,1 0 0 0 0,-1 0 0 0 0,1-1 0 0 0,0 1 0 0 0,-1 0 0 0 0,1 0 0 0 0,0-1 0 0 0,0 1 0 0 0,-1 0 0 0 0,1-1 0 0 0,0 1 1 0 0,0 0-1 0 0,-1-1 0 0 0,1 1 0 0 0,0 0 0 0 0,0-1 0 0 0,0 1 0 0 0,-1-1 0 0 0,1 1 0 0 0,0 0 0 0 0,0-1 0 0 0,0 1 0 0 0,0-1 0 0 0,0 1 0 0 0,0-1 0 0 0,0 1 0 0 0,0 0 0 0 0,0-1 0 0 0,0 1 0 0 0,0-1 0 0 0,1 0 0 0 0,0-14 628 0 0,4 2-484 0 0,-1 1-1 0 0,2-1 1 0 0,0 1-1 0 0,0-1 1 0 0,9-10-1 0 0,9-20-185 0 0,0-3-1 0 0,-8 16 0 0 0,-1-1 0 0 0,19-56 0 0 0,-33 85 0 0 0,0 0 0 0 0,-1 0 0 0 0,0-1 0 0 0,0 1 0 0 0,1 0 0 0 0,-1 0 0 0 0,-1-3 0 0 0,-2-2 0 0 0,2 7 0 0 0,0-1 0 0 0,0 1 0 0 0,0 0 0 0 0,0 0 0 0 0,0 0 0 0 0,0 0 0 0 0,-1 0 0 0 0,1 0 0 0 0,0 0 0 0 0,0 0 0 0 0,0 1 0 0 0,0-1 0 0 0,0 0 0 0 0,0 1 0 0 0,0-1 0 0 0,-1 1 0 0 0,-20 11 0 0 0,15-8 0 0 0,-117 56 23 0 0,62-31-472 0 0,-67 43-1 0 0,94-50 339 0 0,-2 1-103 0 0,2 1 1 0 0,-50 44-1 0 0,76-59 188 0 0,0 0 0 0 0,0 0 0 0 0,1 1 0 0 0,1 0 0 0 0,-1 1 0 0 0,2-1 0 0 0,-1 2 0 0 0,1-1 0 0 0,1 0 0 0 0,0 1 0 0 0,1 0 0 0 0,0 0 0 0 0,-2 14 0 0 0,6-20 93 0 0,-1-1-1 0 0,1 1 0 0 0,0-1 1 0 0,0 1-1 0 0,0 0 1 0 0,1-1-1 0 0,0 1 0 0 0,0-1 1 0 0,0 1-1 0 0,1-1 1 0 0,0 1-1 0 0,0-1 0 0 0,0 0 1 0 0,5 8-1 0 0,-5-10-34 0 0,-1-1 0 0 0,1 0 1 0 0,0 1-1 0 0,0-1 0 0 0,0 0 0 0 0,0 0 0 0 0,0-1 0 0 0,1 1 0 0 0,-1 0 0 0 0,1-1 1 0 0,-1 1-1 0 0,1-1 0 0 0,-1 0 0 0 0,1 0 0 0 0,0 0 0 0 0,-1 0 0 0 0,1 0 0 0 0,0-1 1 0 0,0 1-1 0 0,0-1 0 0 0,0 0 0 0 0,-1 0 0 0 0,1 0 0 0 0,0 0 0 0 0,0 0 1 0 0,0-1-1 0 0,0 1 0 0 0,-1-1 0 0 0,1 0 0 0 0,3-1 0 0 0,4-2 120 0 0,0-1-1 0 0,0-1 1 0 0,0 0-1 0 0,-1 0 0 0 0,0-1 1 0 0,14-13-1 0 0,-7 6 229 0 0,0-2-227 0 0,0 0 0 0 0,-2 0 1 0 0,17-24-1 0 0,8-10-158 0 0,-24 32 5 0 0,-2 1 0 0 0,0 2 0 0 0,2-1 0 0 0,0 2 0 0 0,0 0 0 0 0,24-16 0 0 0,-30 27 0 0 0,-6 6 0 0 0,-3 5 0 0 0,-2-1 0 0 0,0 0 0 0 0,0 0 0 0 0,0 1 0 0 0,-1-2 0 0 0,0 1 0 0 0,-1 0 0 0 0,1 0 0 0 0,-8 8 0 0 0,-1 5 0 0 0,-10 19 0 0 0,-29 55 0 0 0,43-78 0 0 0,1 1 0 0 0,1 0 0 0 0,-7 34 0 0 0,12-40 0 0 0,5-7 0 0 0,2-6 0 0 0,2-1-44 0 0,0 0 0 0 0,0-1 0 0 0,-1 1 0 0 0,0-2-1 0 0,1 1 1 0 0,-2-1 0 0 0,13-10 0 0 0,-4 3-432 0 0,45-39-2716 0 0,-31 22-3971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13823 0 0,'0'0'315'0'0,"0"0"45"0"0,0 0 21 0 0,0 0-49 0 0,0 1-220 0 0,3 5-29 0 0,-3-4 282 0 0,0 17 1143 0 0,0-14-1261 0 0,-1 0 0 0 0,-1 0 1 0 0,1 0-1 0 0,-1 0 0 0 0,1 0 0 0 0,-1-1 0 0 0,-1 1 0 0 0,1 0 0 0 0,-6 6 0 0 0,-3 10 354 0 0,-7 12-25 0 0,-36 51 0 0 0,5-10-608 0 0,35-51 37 0 0,8-15 6 0 0,0 1 0 0 0,1 1 0 0 0,0-1 1 0 0,0 1-1 0 0,-5 18 0 0 0,10-27 360 0 0,13 2 626 0 0,-4-4-925 0 0,1 0 1 0 0,-1 0-1 0 0,0-1 0 0 0,0-1 0 0 0,0 1 1 0 0,0-1-1 0 0,16-8 0 0 0,4-1-243 0 0,78-26-5042 0 0,-34 15-1125 0 0,-55 18 4290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162 105 8287 0 0,'10'-12'413'0'0,"-4"3"-181"0"0,1 0 0 0 0,0 1-1 0 0,12-12 1 0 0,-18 19 255 0 0,6 1 1743 0 0,4 0 529 0 0,-7 2-2334 0 0,16 5 2748 0 0,37 7-1 0 0,-50-13-3022 0 0,-1 0 0 0 0,1-1-1 0 0,-1 1 1 0 0,1-1-1 0 0,-1-1 1 0 0,1 1 0 0 0,-1-1-1 0 0,1 0 1 0 0,-1-1 0 0 0,9-3-1 0 0,7-4-152 0 0,-8 3-17 0 0,1 0-1 0 0,26-6 1 0 0,-41 12-43 0 0,1 0 0 0 0,-1 0 0 0 0,1 0 0 0 0,-1 0 0 0 0,1 0-1 0 0,-1 0 1 0 0,0 0 0 0 0,1 0 0 0 0,-1 0 0 0 0,1 0 0 0 0,-1 0 0 0 0,0 0 0 0 0,1 0 0 0 0,-1 0-1 0 0,1-1 1 0 0,-1 1 0 0 0,0 0 0 0 0,1 0 0 0 0,-1 0 0 0 0,1-1 0 0 0,-1 1 0 0 0,0 0 0 0 0,1 0 0 0 0,-1-1-1 0 0,0 1 1 0 0,0 0 0 0 0,1-1 0 0 0,-1 1 0 0 0,0-1 0 0 0,0 1 0 0 0,1 0 0 0 0,-1-1 0 0 0,0 1-1 0 0,0-1 1 0 0,0 1 0 0 0,0 0 0 0 0,0-1 0 0 0,0 1 0 0 0,0-1 0 0 0,0 1 0 0 0,1 0 0 0 0,-1-1-1 0 0,-1 1 1 0 0,1-1 0 0 0,0 1 0 0 0,0-1 0 0 0,0 1 0 0 0,0 0 0 0 0,0-1 0 0 0,0 1 0 0 0,0-1-1 0 0,-1 1 1 0 0,1 0 0 0 0,0-1 0 0 0,0 1 0 0 0,0-1 0 0 0,-1 1 0 0 0,1 0 0 0 0,0-1 0 0 0,-1 1-1 0 0,1 0 1 0 0,-1-1 0 0 0,-1 0 63 0 0,1 0 0 0 0,-1-1 0 0 0,0 1 0 0 0,0 0 0 0 0,0 0 0 0 0,0 1 0 0 0,0-1 0 0 0,-1 0 0 0 0,1 1 0 0 0,0-1 0 0 0,0 1 0 0 0,0-1 0 0 0,0 1 0 0 0,-1 0 0 0 0,1 0 0 0 0,0 0 0 0 0,0 0 0 0 0,-1 1 0 0 0,-2 0 0 0 0,-14-1 0 0 0,-2 0 0 0 0,1 1 0 0 0,-23 4 0 0 0,-7 0 0 0 0,45-4 0 0 0,0 0 0 0 0,-1 0 0 0 0,1 0 0 0 0,0 1 0 0 0,0 0 0 0 0,0 0 0 0 0,0 0 0 0 0,0 0 0 0 0,0 1 0 0 0,1 0 0 0 0,-1 0 0 0 0,-6 6 0 0 0,-5 6 0 0 0,2 0 0 0 0,-14 17 0 0 0,1 0 0 0 0,26-31 1 0 0,-73 83 847 0 0,64-72-653 0 0,1 1 1 0 0,0 0 0 0 0,1 1-1 0 0,-12 28 1 0 0,19-40-189 0 0,0 0 1 0 0,0 0 0 0 0,1 0-1 0 0,-1 0 1 0 0,1 1-1 0 0,-1-1 1 0 0,1 0 0 0 0,0 0-1 0 0,0 0 1 0 0,0 0-1 0 0,0 0 1 0 0,0 1-1 0 0,0-1 1 0 0,1 0 0 0 0,-1 0-1 0 0,1 0 1 0 0,-1 0-1 0 0,1 0 1 0 0,0 0 0 0 0,1 2-1 0 0,-1-2 16 0 0,1-1-1 0 0,-1 1 0 0 0,1-1 1 0 0,0 1-1 0 0,-1-1 1 0 0,1 0-1 0 0,0 0 1 0 0,0 0-1 0 0,0 0 0 0 0,0 0 1 0 0,0 0-1 0 0,0 0 1 0 0,0-1-1 0 0,0 1 1 0 0,0-1-1 0 0,0 1 1 0 0,0-1-1 0 0,1 0 0 0 0,3 0 1 0 0,9 0 240 0 0,1-1 0 0 0,0-1 0 0 0,0 0 0 0 0,20-6 0 0 0,62-23 27 0 0,-60 16-986 0 0,0-2 1 0 0,-2-2-1 0 0,50-32 1 0 0,-61 31-6811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20 17503 0 0,'0'0'399'0'0,"0"0"60"0"0,0 0 21 0 0,0 0-59 0 0,0-2-276 0 0,1-12 314 0 0,-1 12 29 0 0,0 2 21 0 0,0 0-66 0 0,-1 0-294 0 0,-4-1-147 0 0,1 1-1 0 0,0 0 1 0 0,-1 0-1 0 0,1 0 0 0 0,0 1 1 0 0,-1-1-1 0 0,1 1 1 0 0,0 0-1 0 0,0 0 1 0 0,0 1-1 0 0,-8 3 1 0 0,-3 3-4 0 0,-25 18 1 0 0,18-11 2 0 0,8-5-1 0 0,0 2 0 0 0,-23 22 0 0 0,29-25 0 0 0,-2 2 0 0 0,6-1 0 0 0,5-5 0 0 0,0-1 0 0 0,1 0 0 0 0,0 1 0 0 0,0-1 0 0 0,0 0 0 0 0,0 0 0 0 0,1-1 0 0 0,-1 1 0 0 0,1 0 0 0 0,5 4 0 0 0,2 1 0 0 0,0-1 0 0 0,0 0 0 0 0,16 8 0 0 0,-14-9 0 0 0,0 1 0 0 0,14 12 0 0 0,2 5 0 0 0,38 45 0 0 0,-59-61 0 0 0,-2 1 0 0 0,-5-1 0 0 0,-1-7 91 0 0,1 0 0 0 0,-1 0 1 0 0,0 0-1 0 0,0 0 0 0 0,0-1 0 0 0,0 1 0 0 0,0 0 0 0 0,0-1 0 0 0,-1 1 1 0 0,1-1-1 0 0,0 1 0 0 0,-1-1 0 0 0,1 1 0 0 0,-3 0 0 0 0,-25 15 1518 0 0,-6 2-453 0 0,-11 4-2444 0 0,28-21-1662 0 0,10 0 1416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11975 0 0,'0'0'547'0'0,"0"0"-11"0"0,1 2-344 0 0,0 8 177 0 0,-1-1-1 0 0,0 0 1 0 0,0 0 0 0 0,-1 0 0 0 0,0 1-1 0 0,-1-1 1 0 0,0 0 0 0 0,-3 10-1 0 0,0 0 215 0 0,-31 124 2971 0 0,-29 71-2812 0 0,58-191-729 0 0,-2 0-1 0 0,0 0 1 0 0,-1-1-1 0 0,-1-1 0 0 0,-23 33 1 0 0,30-49 292 0 0,0 0 0 0 0,-1-1 1 0 0,0 1-1 0 0,0-1 0 0 0,-9 5 1 0 0,14-8-287 0 0,-1-1 0 0 0,1 1 0 0 0,-1-1 0 0 0,1 0 0 0 0,-1 1 0 0 0,0-1 0 0 0,1 0 1 0 0,-1 0-1 0 0,1 1 0 0 0,-1-1 0 0 0,0 0 0 0 0,1 0 0 0 0,-1 0 0 0 0,0 0 0 0 0,1 0 0 0 0,-1 0 0 0 0,0 0 0 0 0,1 0 1 0 0,-2 0-1 0 0,0-1-2236 0 0,2 1-3625 0 0,3-8 44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49 10135 0 0,'0'0'231'0'0,"1"-1"29"0"0,10-9 129 0 0,-8 7-343 0 0,1 0 0 0 0,-1 0 0 0 0,0 0 0 0 0,0-1 0 0 0,0 0 0 0 0,4-5 0 0 0,-6 7 700 0 0,-1 2 232 0 0,0 0 40 0 0,2-5 629 0 0,-2 4 2422 0 0,-52 33-2398 0 0,-82 45-1666 0 0,81-49-5 0 0,49-26 0 0 0,-4 5 0 0 0,2-1 0 0 0,-2 2-284 0 0,1 0-1 0 0,-1 1 0 0 0,2-1 1 0 0,-1 1-1 0 0,2 0 1 0 0,-9 17-1 0 0,11-17 285 0 0,5 0 0 0 0,-1-8 0 0 0,0 1 0 0 0,0-1 0 0 0,0 1 0 0 0,1-1 0 0 0,-1 1 0 0 0,0-1 0 0 0,1 1 0 0 0,-1-1 0 0 0,1 0 0 0 0,0 0 0 0 0,-1 0 0 0 0,1 0 0 0 0,0 0 0 0 0,-1 0 0 0 0,1-1 0 0 0,0 1 0 0 0,0 0 0 0 0,0-1 0 0 0,0 1 0 0 0,0-1 0 0 0,2 0 0 0 0,4 0 0 0 0,1 0 0 0 0,-1 0 0 0 0,15-3 0 0 0,-2 0 0 0 0,4 0 0 0 0,-13 1 0 0 0,0 0 0 0 0,21 1 0 0 0,-29 2 0 0 0,-1-1 0 0 0,1 0 0 0 0,-1 1 0 0 0,1 0 0 0 0,-1 0 0 0 0,1 0 0 0 0,-1 0 0 0 0,1 1 0 0 0,-1-1 0 0 0,0 1 0 0 0,0 0 0 0 0,0 0 0 0 0,5 3 0 0 0,-2 3 0 0 0,-4 0 0 0 0,-2-5 35 0 0,0-1-1 0 0,-1 0 1 0 0,1 0-1 0 0,-1 0 1 0 0,1 0-1 0 0,-1 0 1 0 0,0 0 0 0 0,0 0-1 0 0,0 0 1 0 0,0 0-1 0 0,0 0 1 0 0,0 0-1 0 0,-1 0 1 0 0,1-1-1 0 0,0 1 1 0 0,-1 0-1 0 0,0-1 1 0 0,1 0-1 0 0,-1 1 1 0 0,0-1-1 0 0,0 0 1 0 0,1 0 0 0 0,-5 2-1 0 0,-4 2 239 0 0,-1-1 1 0 0,1 0-1 0 0,-16 3 0 0 0,14-4-203 0 0,-23 8-73 0 0,10-3-27 0 0,-39 7-1 0 0,62-15-306 0 0,2 0-138 0 0,0 0-33 0 0,0 0-140 0 0,0 0-572 0 0,0 0-253 0 0,0 0-51 0 0,0 0-11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17503 0 0,'0'0'803'0'0,"0"0"-18"0"0,0 0-426 0 0,0 0 54 0 0,0 0 78 0 0,0 0 18 0 0,0 0 3 0 0,1 2 0 0 0,2 6-364 0 0,0 0 0 0 0,-1 1 0 0 0,0 0 0 0 0,0-1 0 0 0,-1 1 0 0 0,0 0 0 0 0,0 0 0 0 0,-1-1 0 0 0,0 1 0 0 0,-1 0 0 0 0,-3 15 0 0 0,-3 12-228 0 0,-16 50 0 0 0,22-85 96 0 0,-32 98-16 0 0,26-79-101 0 0,-1 0 0 0 0,-11 19 0 0 0,9-17-472 0 0,5-14 10 0 0,0 0-1 0 0,0-1 1 0 0,-1 1 0 0 0,0-1-1 0 0,0 0 1 0 0,-14 12-1 0 0,20-19 544 0 0,-11 9-1004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17503 0 0,'0'0'399'0'0,"0"0"60"0"0,0 0 21 0 0,0 0-59 0 0,2 0-276 0 0,40-12 1716 0 0,47-7 0 0 0,12-3-39 0 0,-56 11-1544 0 0,-12 3-109 0 0,40-15 0 0 0,14-6-169 0 0,-13 6 0 0 0,-43 11-1224 0 0,2 2-1 0 0,39-8 1 0 0,-70 17-728 0 0,-2 1-80 0 0,0 0-15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3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83 6447 0 0,'0'0'142'0'0,"0"0"22"0"0,0 0 13 0 0,-5-17 12 0 0,4 13 290 0 0,0 1 0 0 0,0 0-1 0 0,1-1 1 0 0,-1 1 0 0 0,1-1-1 0 0,0 1 1 0 0,0-1 0 0 0,0 1-1 0 0,0-1 1 0 0,0 1 0 0 0,1-1-1 0 0,0 1 1 0 0,-1 0 0 0 0,1-1-1 0 0,0 1 1 0 0,1 0 0 0 0,1-4-1 0 0,-3 6 34 0 0,0 1 0 0 0,0 0-68 0 0,0 3-289 0 0,-16 187 1676 0 0,1-46-1597 0 0,17 169-234 0 0,-1-301 226 0 0,0 0 0 0 0,-1 1 0 0 0,0-1-1 0 0,-1 0 1 0 0,0 0 0 0 0,-1 0 0 0 0,0 0-1 0 0,-5 13 1 0 0,3-12-209 0 0,3-9-17 0 0,0 1 0 0 0,0-1 0 0 0,-1 0 0 0 0,1 0-1 0 0,-4 5 1 0 0,1 0 0 0 0,-1-3 0 0 0,-3-4 0 0 0,3-2 0 0 0,0 0 0 0 0,0-1 0 0 0,-1 0 0 0 0,1 1 0 0 0,0-2 0 0 0,1 1 0 0 0,-1-1 0 0 0,0 1 0 0 0,0-2 0 0 0,1 1 0 0 0,-1 0 0 0 0,-6-5 0 0 0,6 2 0 0 0,-1 1 0 0 0,1-1 0 0 0,0 0 0 0 0,0-1 0 0 0,0 1 0 0 0,1-1 0 0 0,0 0 0 0 0,-4-7 0 0 0,2 1 0 0 0,1 1 0 0 0,1-1 0 0 0,-1 0 0 0 0,2 0 0 0 0,0 0 0 0 0,0 0 0 0 0,1-1 0 0 0,1 1 0 0 0,0-24 0 0 0,2 15 0 0 0,8-31 0 0 0,-1-4 0 0 0,-9 53 0 0 0,-2 8 0 0 0,-3 7 0 0 0,3 3 0 0 0,0 0 0 0 0,1-1 0 0 0,0 1 0 0 0,1 0 0 0 0,2 25 0 0 0,2-5 0 0 0,9 44 0 0 0,-10-71-5 0 0,0-1 0 0 0,1 1 1 0 0,-1-1-1 0 0,1 1 0 0 0,1-1 0 0 0,-1 0 0 0 0,8 11 0 0 0,-8-14 42 0 0,0 0 0 0 0,1 0 0 0 0,-1-1 0 0 0,1 1 1 0 0,-1-1-1 0 0,1 0 0 0 0,0 0 0 0 0,0 0 0 0 0,1 0 0 0 0,-1-1 0 0 0,0 1 0 0 0,10 2 0 0 0,-9-3 123 0 0,-3-1-17 0 0,0 0 0 0 0,0-1 0 0 0,0 1 0 0 0,0-1 0 0 0,0 0 0 0 0,1 1-1 0 0,-1-1 1 0 0,0 0 0 0 0,4-1 0 0 0,-5 1-136 0 0,1 1-7 0 0,0-1 1 0 0,0 0-1 0 0,0 0 1 0 0,0 0-1 0 0,0 0 1 0 0,0 0-1 0 0,0-1 1 0 0,0 1-1 0 0,0-1 1 0 0,0 1-1 0 0,0-1 1 0 0,0 0 0 0 0,0 1-1 0 0,-1-1 1 0 0,1 0-1 0 0,0 0 1 0 0,1-2-1 0 0,5-3 0 0 0,-1-1 0 0 0,0 1 0 0 0,-1-1 0 0 0,0-1 0 0 0,0 1 0 0 0,8-15 0 0 0,-7 11 0 0 0,1 0 0 0 0,13-15 0 0 0,-9 13 0 0 0,-9 9 0 0 0,1 0 0 0 0,0 1 0 0 0,7-7 0 0 0,2 0 0 0 0,2 1 0 0 0,28-3 0 0 0,-40 10 0 0 0,16 2 0 0 0,78 0-829 0 0,-95 0-124 0 0,-2 0-58 0 0,0 0 58 0 0,0 0 287 0 0,0 0 122 0 0,0 0-701 0 0,0 0-3059 0 0,0 0-1311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 6447 0 0,'0'0'298'0'0,"0"0"-10"0"0,-1 0-188 0 0,-4 1-19 0 0,-15 2 1872 0 0,13-3-1865 0 0,6 0 283 0 0,1 0 117 0 0,0 0 21 0 0,0 0 3 0 0,0 0 0 0 0,0 0 0 0 0,0 0 0 0 0,1-1-350 0 0,0 0 0 0 0,0 1-1 0 0,0-1 1 0 0,1 1-1 0 0,-1-1 1 0 0,0 1 0 0 0,0-1-1 0 0,0 1 1 0 0,1 0-1 0 0,-1 0 1 0 0,0 0 0 0 0,0 0-1 0 0,1 0 1 0 0,-1 0-1 0 0,2 0 1 0 0,6-1 1791 0 0,-9 15-1716 0 0,-2 12 264 0 0,-1-1 1 0 0,-1 1-1 0 0,-11 39 0 0 0,6-29-530 0 0,-1-2 73 0 0,5-19-763 0 0,1-1 1 0 0,-2 16-1 0 0,8-29-3579 0 0,6 4-1316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0,'0'0'399'0'0,"0"0"60"0"0,0 0 21 0 0,0 0-59 0 0,0 0-204 0 0,0 0 170 0 0,0 0 101 0 0,0 0 21 0 0,0 0-66 0 0,2 2-294 0 0,8 5-133 0 0,-6-5-16 0 0,0 1 0 0 0,0 0 0 0 0,-1 0 0 0 0,1 0 0 0 0,-1 0 0 0 0,0 1 0 0 0,0-1 0 0 0,0 1 0 0 0,0 0 0 0 0,-1 0 0 0 0,1 0 0 0 0,-1 0 0 0 0,0 0 0 0 0,0 0 0 0 0,0 1 0 0 0,-1-1 0 0 0,0 0 0 0 0,0 1 0 0 0,0 0 0 0 0,0 7 0 0 0,2 4 0 0 0,-2-6 137 0 0,0-1 0 0 0,0 1 0 0 0,-1 0 0 0 0,-1-1 0 0 0,0 1 0 0 0,0 0 0 0 0,-3 13 0 0 0,-5 6 359 0 0,-12 30-1 0 0,12-35-514 0 0,-13 49-1 0 0,21-69-2 0 0,1 0 0 0 0,-1 1-1 0 0,1-1 1 0 0,0 0 0 0 0,1 7 0 0 0,-1-11-32 0 0,1 1 0 0 0,-1-1 0 0 0,0 0 0 0 0,0 1-1 0 0,0-1 1 0 0,1 0 0 0 0,-1 0 0 0 0,0 1 0 0 0,0-1 0 0 0,0 0 0 0 0,1 0 0 0 0,-1 0 0 0 0,0 1 0 0 0,1-1 0 0 0,-1 0 0 0 0,0 0 0 0 0,1 0 0 0 0,-1 0-1 0 0,0 1 1 0 0,1-1 0 0 0,-1 0 0 0 0,0 0 0 0 0,1 0 0 0 0,-1 0 0 0 0,0 0 0 0 0,1 0 0 0 0,-1 0 0 0 0,0 0 0 0 0,1 0 0 0 0,-1 0 0 0 0,1 0 0 0 0,9-2-1649 0 0,3-3-3341 0 0,1-2-1394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67 475 13823 0 0,'-43'69'1512'0'0,"20"-25"3019"0"0,79-131-1486 0 0,-47 73-2734 0 0,56-73-14 0 0,-3 10-297 0 0,16-19 0 0 0,-40 57 0 0 0,62-49 0 0 0,-78 72 0 0 0,1 0 0 0 0,1 1 0 0 0,0 1 0 0 0,44-18 0 0 0,-65 30-58 0 0,1 1 0 0 0,0 0-1 0 0,0 0 1 0 0,-1 1 0 0 0,1-1 0 0 0,0 1 0 0 0,0-1-1 0 0,0 1 1 0 0,0 1 0 0 0,0-1 0 0 0,0 0-1 0 0,0 1 1 0 0,-1 0 0 0 0,1 0 0 0 0,0 0 0 0 0,0 0-1 0 0,-1 1 1 0 0,1-1 0 0 0,3 4 0 0 0,-1-2-451 0 0,0 1 0 0 0,-1 0 0 0 0,0 1 0 0 0,0 0-1 0 0,0-1 1 0 0,-1 1 0 0 0,1 1 0 0 0,-1-1 0 0 0,0 1 0 0 0,3 6 0 0 0,2 4-1023 0 0,0-2-4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3 119 13823 0 0,'0'0'315'0'0,"0"0"45"0"0,0 0 21 0 0,0 0-49 0 0,0 0-149 0 0,0 0 194 0 0,-2-3 8 0 0,1 1 849 0 0,2 3 2682 0 0,5 3-3878 0 0,0 0 1 0 0,1 0-1 0 0,-1-1 1 0 0,0 0-1 0 0,1 0 1 0 0,0-1 0 0 0,-1 0-1 0 0,1 0 1 0 0,0-1-1 0 0,8 2 1 0 0,2-1 256 0 0,0-1 0 0 0,0 0 1 0 0,23-3-1 0 0,7-5-151 0 0,-1-2 0 0 0,0-2 0 0 0,48-19-1 0 0,-24 8-110 0 0,6-4-46 0 0,-46 15-330 0 0,0 1 1 0 0,0 2-1 0 0,35-6 0 0 0,-71 26-2369 0 0,3-9 2347 0 0,1 0-1 0 0,-1 0 0 0 0,1 0 1 0 0,-1-1-1 0 0,0 0 0 0 0,0 1 1 0 0,0-1-1 0 0,0 0 0 0 0,0-1 1 0 0,-7 4-1 0 0,-2 1-582 0 0,-20 13-1610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57 142 10135 0 0,'0'0'464'0'0,"0"0"-9"0"0,-2 0-295 0 0,-34 5 4115 0 0,35-5-2810 0 0,-1 1-1185 0 0,1 1 1 0 0,-1-1-1 0 0,1 0 0 0 0,-1 0 1 0 0,1 1-1 0 0,-1-1 0 0 0,1 1 0 0 0,0-1 1 0 0,0 1-1 0 0,-2 2 0 0 0,3-4-102 0 0,-1 2 778 0 0,1-2-285 0 0,2 0-531 0 0,0-1-1 0 0,0 1 1 0 0,-1 0 0 0 0,1 0 0 0 0,0 0-1 0 0,0 1 1 0 0,0-1 0 0 0,3 1 0 0 0,6 1 107 0 0,9-3-184 0 0,1-1 0 0 0,-1 0 0 0 0,0-2 0 0 0,24-7 0 0 0,78-31 920 0 0,-99 34-669 0 0,217-75 294 0 0,-214 77-592 0 0,-17 4-43 0 0,0 1 1 0 0,14-6-1 0 0,-21 6-310 0 0,-2 1-138 0 0,0 2-33 0 0,6 37-4108 0 0,-5-37 2884 0 0,-1-2-253 0 0,0 0-51 0 0,0 0-11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10135 0 0,'0'0'231'0'0,"0"0"29"0"0,0 0 19 0 0,0 0 105 0 0,-1 1 410 0 0,-7 5-146 0 0,1 0 0 0 0,-1-1-1 0 0,0 1 1 0 0,-14 5 0 0 0,10-4 36 0 0,1-1 1 0 0,-13 10-1 0 0,15-10-363 0 0,-1 0 1 0 0,-14 7-1 0 0,15-8 35 0 0,-1 0 0 0 0,-16 13 0 0 0,0 2-342 0 0,10-7-14 0 0,0 0 1 0 0,1 1 0 0 0,-27 31-1 0 0,40-42 15 0 0,-3 3-24 0 0,0 0 0 0 0,1 0-1 0 0,0 0 1 0 0,1 1 0 0 0,-5 11-1 0 0,7-16 31 0 0,0 0 0 0 0,1 0 1 0 0,0 1-1 0 0,-1-1 0 0 0,1 0 0 0 0,0 1 0 0 0,0-1 0 0 0,0 0 0 0 0,1 1 0 0 0,-1-1 0 0 0,1 0 0 0 0,-1 1 0 0 0,1-1 0 0 0,0 0 0 0 0,-1 0 0 0 0,1 0 0 0 0,0 0 0 0 0,1 0 0 0 0,-1 0 0 0 0,0 0 0 0 0,1 0 0 0 0,1 2 0 0 0,0 0 69 0 0,1 0 0 0 0,-1 0 0 0 0,1 0 0 0 0,0-1 0 0 0,1 1 0 0 0,-1-1 0 0 0,1 0 0 0 0,-1 0 1 0 0,1-1-1 0 0,0 1 0 0 0,0-1 0 0 0,8 2 0 0 0,-5-2 102 0 0,-1 0 0 0 0,1-1 0 0 0,0 0 0 0 0,0-1 1 0 0,0 0-1 0 0,0 0 0 0 0,14-3 0 0 0,4-3-835 0 0,0-1 0 0 0,0-1 0 0 0,47-22 0 0 0,-72 29 594 0 0,22-9-4995 0 0,-3-1-1394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15663 0 0,'0'0'356'0'0,"0"0"50"0"0,0 0 20 0 0,0 0-42 0 0,0 0-180 0 0,0 0 176 0 0,0 0 107 0 0,0 0 22 0 0,0 0 3 0 0,-1 2 0 0 0,-20 112 1198 0 0,4-17-1788 0 0,1-32 78 0 0,-3-1 0 0 0,-2-1 0 0 0,-56 114 0 0 0,57-144 148 0 0,-1 0-1 0 0,-31 33 1 0 0,51-64 340 0 0,1-2 21 0 0,0 0-66 0 0,13 1-342 0 0,-8-2-243 0 0,0 0-1 0 0,-1 0 1 0 0,1 0-1 0 0,0-1 1 0 0,-1 1-1 0 0,1-1 1 0 0,-1 0-1 0 0,8-5 1 0 0,33-26-560 0 0,-32 23 758 0 0,13-9-56 0 0,-12 10 0 0 0,22-21 0 0 0,-36 29 0 0 0,0 1 0 0 0,0 0 0 0 0,1 0 0 0 0,-1 0 0 0 0,0-1 0 0 0,0 1 0 0 0,0 0 0 0 0,0 0 0 0 0,0 0 0 0 0,0-1 0 0 0,1 1 0 0 0,-1 0 0 0 0,0 0 0 0 0,0 0 0 0 0,0 0 0 0 0,0 0 0 0 0,1-1 0 0 0,-1 1 0 0 0,0 0 0 0 0,0 0 0 0 0,0 0 0 0 0,1 0 0 0 0,-1 0 0 0 0,0 0 0 0 0,0 0 0 0 0,1 0 0 0 0,-1 0 0 0 0,0 0 0 0 0,0 0 0 0 0,0 0 0 0 0,1 0 0 0 0,-1 0 0 0 0,0 0 0 0 0,0 0 0 0 0,1 0 0 0 0,-1 0 0 0 0,0 0 0 0 0,0 0 0 0 0,0 0 0 0 0,1 0 0 0 0,-1 0 0 0 0,0 0 0 0 0,0 1 0 0 0,0-1 0 0 0,1 0 0 0 0,-1 0 0 0 0,0 0 0 0 0,0 0 0 0 0,0 1 0 0 0,0-1 0 0 0,1 0 0 0 0,-1 0 0 0 0,0 0 0 0 0,0 0 0 0 0,0 1 0 0 0,0-1 0 0 0,0 0 0 0 0,0 0 0 0 0,0 1 0 0 0,0-1 0 0 0,0 0 0 0 0,1 0 0 0 0,-1 13 0 0 0,0-12 0 0 0,-1 27 0 0 0,-6 32 0 0 0,0 5 0 0 0,8-39 0 0 0,-1-25-124 0 0,0-1-1 0 0,0 1 0 0 0,0 0 1 0 0,1-1-1 0 0,-1 1 1 0 0,0-1-1 0 0,0 1 0 0 0,0-1 1 0 0,0 1-1 0 0,1-1 1 0 0,-1 1-1 0 0,0-1 1 0 0,0 1-1 0 0,1-1 0 0 0,-1 0 1 0 0,0 1-1 0 0,1-1 1 0 0,-1 1-1 0 0,1-1 0 0 0,-1 0 1 0 0,0 1-1 0 0,2-1 1 0 0,4 0-2263 0 0,-6 0 1693 0 0,12-3-6000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13823 0 0,'0'0'630'0'0,"0"0"-13"0"0,0 0-252 0 0,0 0 391 0 0,0 0 216 0 0,0 0 42 0 0,0 0-129 0 0,0 2-581 0 0,1 4-308 0 0,-1 1 0 0 0,0-1 1 0 0,0 1-1 0 0,0-1 0 0 0,-1 1 1 0 0,0-1-1 0 0,-1 0 0 0 0,1 1 0 0 0,-1-1 1 0 0,-5 11-1 0 0,-4 8 518 0 0,-16 26 0 0 0,20-40 17 0 0,3-5-458 0 0,0 1 1 0 0,1 0-1 0 0,0 0 0 0 0,0 0 1 0 0,0 1-1 0 0,1-1 1 0 0,-3 15-1 0 0,6-13-73 0 0,0-8 91 0 0,0 1-1 0 0,1 0 1 0 0,-1-1-1 0 0,1 1 0 0 0,-1-1 1 0 0,1 1-1 0 0,-1-1 1 0 0,1 0-1 0 0,0 0 1 0 0,0 1-1 0 0,0-1 1 0 0,-1-1-1 0 0,1 1 0 0 0,0 0 1 0 0,0 0-1 0 0,3 0 1 0 0,34 8 463 0 0,-36-9-598 0 0,0 1 44 0 0,0-1 0 0 0,1 1 0 0 0,-1-1 0 0 0,0 0 0 0 0,0 0 0 0 0,0 0 0 0 0,0 0 0 0 0,0 0 0 0 0,0-1 0 0 0,1 1 0 0 0,2-2 0 0 0,3-1 0 0 0,-6 3 0 0 0,15-5 0 0 0,-16 4 0 0 0,0-1 0 0 0,0 1 0 0 0,0 0 0 0 0,0-1 0 0 0,0 1 0 0 0,0-1 0 0 0,0 1 0 0 0,-1-1 0 0 0,1 0 0 0 0,0 0 0 0 0,-1 0 0 0 0,0 0 0 0 0,1 0 0 0 0,-1 0 0 0 0,0 0 0 0 0,1-4 0 0 0,2-5 0 0 0,0 0 0 0 0,2-13 0 0 0,-3 13 0 0 0,-3 7 0 0 0,1 1 0 0 0,-1-1 0 0 0,0 1 0 0 0,0-1 0 0 0,0 1 0 0 0,-1-1 0 0 0,1 1 0 0 0,-1-1 0 0 0,0 1 0 0 0,0-1 0 0 0,0 1 0 0 0,0-1 0 0 0,-3-3 0 0 0,2 3 0 0 0,0-1 0 0 0,-1 1 0 0 0,0 0 0 0 0,0 0 0 0 0,0 0 0 0 0,0 0 0 0 0,0 0 0 0 0,-1 1 0 0 0,-4-3 0 0 0,6 4-79 0 0,0 2-1 0 0,-1-1 1 0 0,1 0 0 0 0,-1 0-1 0 0,1 1 1 0 0,-1-1-1 0 0,1 1 1 0 0,-1 0 0 0 0,1 0-1 0 0,-1 0 1 0 0,1 0 0 0 0,-1 0-1 0 0,1 1 1 0 0,-1-1-1 0 0,1 1 1 0 0,-1-1 0 0 0,1 1-1 0 0,0 0 1 0 0,-1 0-1 0 0,1 0 1 0 0,0 0 0 0 0,0 1-1 0 0,0-1 1 0 0,-1 1 0 0 0,-1 1-1 0 0,3-2-290 0 0,1-1-118 0 0,9 7-5610 0 0,2 0-146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68 221 17503 0 0,'0'0'803'0'0,"0"0"-18"0"0,-1-2-501 0 0,-1-2-109 0 0,1 3 561 0 0,1 1 237 0 0,0 0 40 0 0,0 0-127 0 0,2 0-582 0 0,8 6-268 0 0,-9-1-42 0 0,-2-4 9 0 0,2 3-3 0 0,-1 0 0 0 0,1 0 0 0 0,-1 0 0 0 0,0 0 0 0 0,-1 0 0 0 0,1 0 0 0 0,0 0 0 0 0,-1-1 0 0 0,0 1 0 0 0,0 0-1 0 0,0 0 1 0 0,-3 3 0 0 0,-1 3 2 0 0,0-1 0 0 0,-15 19-1 0 0,10-15-23 0 0,1 0 1 0 0,-10 19-1 0 0,18-30-304 0 0,1-2-140 0 0,15-6-6191 0 0,0-2-225 0 0</inkml:trace>
  <inkml:trace contextRef="#ctx0" brushRef="#br0" timeOffset="1">197 1 17503 0 0,'0'0'384'0'0,"0"0"88"0"0,0 0 8 0 0,0 0 8 0 0,0 0-392 0 0,-9 7-96 0 0,4 0 0 0 0,-2 2 0 0 0,1 0 0 0 0,3 0 0 0 0,3-9 0 0 0,2 10-5168 0 0,-1 4-1056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17503 0 0,'0'0'399'0'0,"0"0"60"0"0,0 0 21 0 0,0 0-59 0 0,-1 2-276 0 0,-17 59 1924 0 0,14-45-1777 0 0,-1-1 0 0 0,0 1 0 0 0,-1-1-1 0 0,-1 0 1 0 0,0 0 0 0 0,-15 22 0 0 0,19-34-292 0 0,-7 14 0 0 0,6-7 0 0 0,3-1 0 0 0,5 1 0 0 0,3-1 0 0 0,-6-7 0 0 0,1 0 0 0 0,-1 0 0 0 0,1 0 0 0 0,-1 0 0 0 0,1 0 0 0 0,0 0 0 0 0,0-1 0 0 0,0 1 0 0 0,3 1 0 0 0,0 0 0 0 0,-3-1-164 0 0,0-1 0 0 0,0 1-1 0 0,0-1 1 0 0,1 0 0 0 0,-1 0 0 0 0,0 0-1 0 0,1 0 1 0 0,-1 0 0 0 0,1 0-1 0 0,-1-1 1 0 0,1 1 0 0 0,-1-1 0 0 0,1 0-1 0 0,0 0 1 0 0,-1 0 0 0 0,1 0 0 0 0,3 0-1 0 0,-2-1-899 0 0,9 0-6099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15663 0 0,'0'0'719'0'0,"0"0"-20"0"0,-1 2-449 0 0,-10 32 1234 0 0,11-34-1420 0 0,0 1-1 0 0,0-1 0 0 0,0 1 0 0 0,0-1 1 0 0,0 1-1 0 0,0-1 0 0 0,0 0 1 0 0,0 1-1 0 0,0-1 0 0 0,0 1 0 0 0,0-1 1 0 0,1 1-1 0 0,-1-1 0 0 0,0 0 1 0 0,0 1-1 0 0,0-1 0 0 0,1 1 0 0 0,-1-1 1 0 0,0 0-1 0 0,0 1 0 0 0,1-1 1 0 0,-1 0-1 0 0,0 1 0 0 0,1-1 0 0 0,-1 0 1 0 0,0 0-1 0 0,1 1 0 0 0,-1-1 1 0 0,1 0-1 0 0,-1 0 0 0 0,1 1 0 0 0,14 2 1001 0 0,-14-2-1081 0 0,8-1 181 0 0,0 0-1 0 0,0-1 1 0 0,1 0-1 0 0,-2 0 0 0 0,1 0 1 0 0,0-1-1 0 0,0-1 1 0 0,0 0-1 0 0,15-7 1 0 0,14-4-167 0 0,-10 4 3 0 0,-33 11-468 0 0,-7 3-35 0 0,-1 1 1 0 0,-11 6-1 0 0,-86 58 487 0 0,104-65 22 0 0,-28 21 52 0 0,34-25 13 0 0,-1 1-1 0 0,1 0 0 0 0,0 0 1 0 0,-1-1-1 0 0,1 1 0 0 0,0 0 1 0 0,-1 0-1 0 0,1 0 0 0 0,0-1 1 0 0,0 1-1 0 0,0 0 0 0 0,0 0 1 0 0,0 0-1 0 0,0 0 1 0 0,0-1-1 0 0,0 1 0 0 0,0 0 1 0 0,0 0-1 0 0,0 0 0 0 0,1 1 1 0 0,6 15 363 0 0,-3-12-409 0 0,0 1 0 0 0,0-1 0 0 0,1 0-1 0 0,-1 0 1 0 0,1 0 0 0 0,7 5 0 0 0,3 0-995 0 0,32 16 0 0 0,-38-22-1269 0 0,2-2-4924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28 17503 0 0,'0'0'399'0'0,"0"0"60"0"0,0 0 21 0 0,0 0-59 0 0,-3-7-260 0 0,-2-6 366 0 0,5 13-476 0 0,0-1-1 0 0,0 1 0 0 0,0 0 1 0 0,0-1-1 0 0,0 1 0 0 0,0 0 1 0 0,0-1-1 0 0,-1 1 0 0 0,1 0 1 0 0,0 0-1 0 0,0-1 1 0 0,0 1-1 0 0,0 0 0 0 0,0-1 1 0 0,-1 1-1 0 0,1 0 0 0 0,0 0 1 0 0,0-1-1 0 0,-1 1 0 0 0,1 0 1 0 0,0 0-1 0 0,0 0 0 0 0,-1-1 1 0 0,1 1-1 0 0,-2 0-28 0 0,1 1 0 0 0,0-1 0 0 0,0 1 0 0 0,0-1-1 0 0,0 1 1 0 0,-1 0 0 0 0,1-1 0 0 0,0 1 0 0 0,0 0 0 0 0,1 0-1 0 0,-3 1 1 0 0,2-1-22 0 0,-1 0 0 0 0,1 0 0 0 0,0 1 0 0 0,-1-1 0 0 0,1 0 0 0 0,0 1 0 0 0,0-1 0 0 0,0 0 0 0 0,0 1 0 0 0,0 0 0 0 0,0-1 0 0 0,0 1 0 0 0,1-1 0 0 0,-2 4 0 0 0,-3 6 0 0 0,-10 11 0 0 0,-17 32 0 0 0,30-51 0 0 0,0 0 0 0 0,0 0 0 0 0,0 0 0 0 0,0 0 0 0 0,-1 0 0 0 0,1-1 0 0 0,-1 1 0 0 0,0-1 0 0 0,0 0 0 0 0,0 0 0 0 0,-3 2 0 0 0,-7 4 0 0 0,-3 11 0 0 0,15-19 0 0 0,1 1 0 0 0,0-1 0 0 0,0 0 0 0 0,-1 1 0 0 0,1-1 0 0 0,0 0 0 0 0,0 1 0 0 0,-1-1 0 0 0,1 1 0 0 0,0-1 0 0 0,0 1 0 0 0,0-1 0 0 0,0 0 0 0 0,0 1 0 0 0,-1-1 0 0 0,1 1 0 0 0,0-1 0 0 0,0 1 0 0 0,0-1 0 0 0,0 0 0 0 0,0 1 0 0 0,1-1 0 0 0,-1 1 0 0 0,0-1 0 0 0,0 1 0 0 0,0-1 0 0 0,0 0 0 0 0,0 1 0 0 0,0-1 0 0 0,1 1 0 0 0,-1-1 0 0 0,0 0 0 0 0,0 1 0 0 0,1 0 0 0 0,10 7 0 0 0,-10-8 0 0 0,7 5-66 0 0,1 0 0 0 0,0-1 0 0 0,0 0 0 0 0,10 3 0 0 0,15 6-988 0 0,-16-6 582 0 0,-12-4 565 0 0,-1-1-1 0 0,1 1 1 0 0,-1-1-1 0 0,1 2 1 0 0,-1-1-1 0 0,0 0 1 0 0,6 6-1 0 0,-10-8 416 0 0,-1-1 4 0 0,0 0 0 0 0,0 0 0 0 0,0 2 0 0 0,-1 1-470 0 0,1 1 0 0 0,-1-1-1 0 0,0 0 1 0 0,1 1 0 0 0,-1-1-1 0 0,-1 0 1 0 0,1 0 0 0 0,0 0-1 0 0,-1 0 1 0 0,0 0 0 0 0,1 0 0 0 0,-1 0-1 0 0,0-1 1 0 0,-1 1 0 0 0,-2 2-1 0 0,-6 6-78 0 0,-1 0-1 0 0,-13 8 1 0 0,9-7 90 0 0,-25 18-230 0 0,2-1-5256 0 0,38-27 3387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81 10135 0 0,'0'0'464'0'0,"0"0"-9"0"0,-2 1-295 0 0,0 0-145 0 0,-18 3 127 0 0,18-4 584 0 0,2 0 244 0 0,0 0 44 0 0,0 0-61 0 0,0 0-288 0 0,0 0-121 0 0,0 0-28 0 0,0 0-4 0 0,0 0 0 0 0,0 0 0 0 0,0 0 0 0 0,0 0-68 0 0,1-1-289 0 0,50-18 258 0 0,0 2 0 0 0,1 2 0 0 0,1 2 0 0 0,66-7 0 0 0,-113 19-413 0 0,0 1 0 0 0,1-1 0 0 0,-1 1 0 0 0,0 0 0 0 0,1 1 0 0 0,-1 0 0 0 0,0 0 0 0 0,0 0 0 0 0,0 1 0 0 0,10 3 0 0 0,-6 3 0 0 0,-9-6 0 0 0,0 0 0 0 0,-1 0 0 0 0,1-1 0 0 0,0 1 0 0 0,-1 0 0 0 0,1 0 0 0 0,-1 0 0 0 0,0 0 0 0 0,0 1 0 0 0,0-1 0 0 0,0 0 0 0 0,0 0 0 0 0,0 0 0 0 0,0 0 0 0 0,-1 0 0 0 0,1 0 0 0 0,-1 0 0 0 0,1 0 0 0 0,-1 0 0 0 0,0 0 0 0 0,0-1 0 0 0,0 1 0 0 0,0 0 0 0 0,0 0 0 0 0,0-1 0 0 0,-2 3 0 0 0,-4 5 0 0 0,0-1 0 0 0,0-1 0 0 0,-14 13 0 0 0,-13 5 0 0 0,-1-1 0 0 0,-1-1 0 0 0,-51 22 0 0 0,10-5 0 0 0,-29 11-1031 0 0,-2 0-922 0 0,92-41 1742 0 0,0-1 0 0 0,1 2 0 0 0,0 0-1 0 0,-18 18 1 0 0,31-27 226 0 0,1-1 1 0 0,-1 0-1 0 0,1 0 0 0 0,0 1 0 0 0,-1-1 0 0 0,1 1 1 0 0,0-1-1 0 0,0 1 0 0 0,0-1 0 0 0,0 1 0 0 0,0 0 1 0 0,0 1-1 0 0,-1 2 189 0 0,1-4 270 0 0,1-1 34 0 0,0 0-65 0 0,11 9-278 0 0,-8-8-132 0 0,0 1 0 0 0,1-1 0 0 0,-1 1 0 0 0,0-1 0 0 0,1 0 0 0 0,-1 0 0 0 0,0 0 0 0 0,1-1 0 0 0,-1 1 0 0 0,1-1 0 0 0,0 0 0 0 0,4 0 0 0 0,8-1 520 0 0,23-5 1 0 0,-15 2-207 0 0,-2 0-292 0 0,-1 0 0 0 0,33-11 0 0 0,-37 10-55 0 0,0 2 0 0 0,0-1 0 0 0,22 0 0 0 0,5-1 0 0 0,40-8 0 0 0,-80 12-226 0 0,0 0 0 0 0,1 1 0 0 0,-1-1 0 0 0,1 1 0 0 0,7 0 0 0 0,-2 0-518 0 0,-7 0-50 0 0,1-1 0 0 0,0 0 1 0 0,-1 1-1 0 0,1-1 0 0 0,-1-1 0 0 0,6-1 0 0 0,7-7-1253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76 15663 0 0,'2'1'356'0'0,"10"15"136"0"0,1-1-1 0 0,16 14 1 0 0,-22-23-327 0 0,0-1 0 0 0,0 1 0 0 0,1-1 1 0 0,0-1-1 0 0,0 1 0 0 0,0-1 0 0 0,10 3 0 0 0,-5-3 149 0 0,1-1-1 0 0,0 0 1 0 0,0 0 0 0 0,1-1-1 0 0,-1-1 1 0 0,0-1-1 0 0,1 0 1 0 0,-1-1 0 0 0,0 0-1 0 0,1-1 1 0 0,-1-1-1 0 0,0 0 1 0 0,0-1 0 0 0,19-8-1 0 0,-30 11-313 0 0,0 0 0 0 0,1-1 0 0 0,-1 0 0 0 0,0 0 0 0 0,0 0 0 0 0,0 0 0 0 0,-1 0 0 0 0,1-1 0 0 0,0 1 0 0 0,-1-1 0 0 0,3-3 0 0 0,-4 4 0 0 0,0 0 0 0 0,0 0 0 0 0,0 0 0 0 0,0 0 0 0 0,-1 0 0 0 0,1 0 0 0 0,0 0 0 0 0,-1 0 0 0 0,0-1 0 0 0,0 1 0 0 0,1 0 0 0 0,-1 0 0 0 0,0 0 0 0 0,-1 0 0 0 0,1 0 0 0 0,0-1 0 0 0,-1 1 0 0 0,1 0 0 0 0,-2-4 0 0 0,0 1-133 0 0,1 1 1 0 0,-1-1-1 0 0,0 0 0 0 0,-1 0 1 0 0,1 1-1 0 0,-1 0 0 0 0,0-1 0 0 0,0 1 1 0 0,0 0-1 0 0,0 0 0 0 0,-1 1 0 0 0,0-1 1 0 0,0 1-1 0 0,0-1 0 0 0,0 1 1 0 0,0 1-1 0 0,0-1 0 0 0,-1 0 0 0 0,0 1 1 0 0,1 0-1 0 0,-7-2 0 0 0,4 2 53 0 0,0-1 0 0 0,0 1 0 0 0,0 0 0 0 0,-1 1 0 0 0,1 0 0 0 0,-1 0 0 0 0,1 0 0 0 0,0 1 0 0 0,-1 0 0 0 0,1 1 0 0 0,-1 0 0 0 0,1 0 0 0 0,-11 3 0 0 0,-13 5 80 0 0,1 2 0 0 0,0 1 0 0 0,1 1 0 0 0,-51 32 0 0 0,70-38 0 0 0,-7 3 0 0 0,2 1 0 0 0,-1 0 0 0 0,2 1 0 0 0,-27 28 0 0 0,38-37 0 0 0,1 0 0 0 0,-1 1 0 0 0,1-1 0 0 0,0 1 0 0 0,-1 0 0 0 0,2 0 0 0 0,-1 0 0 0 0,0 0 0 0 0,1 0 0 0 0,0 0 0 0 0,0 0 0 0 0,0 0 0 0 0,0 1 0 0 0,1-1 0 0 0,-1 0 0 0 0,1 1 0 0 0,0-1 0 0 0,1 0 0 0 0,-1 1 0 0 0,1-1 0 0 0,0 0 0 0 0,0 0 0 0 0,0 1 0 0 0,0-1 0 0 0,1 0 0 0 0,-1 0 0 0 0,5 7 0 0 0,-1-4 124 0 0,0 0 0 0 0,0-1 0 0 0,1 1-1 0 0,-1-1 1 0 0,1 0 0 0 0,1-1 0 0 0,-1 1-1 0 0,1-1 1 0 0,0-1 0 0 0,12 7 0 0 0,9 3 931 0 0,45 15 1 0 0,-30-12-654 0 0,-22-9-379 0 0,2-1 0 0 0,-1-1 0 0 0,1-1 1 0 0,0 0-1 0 0,0-2 0 0 0,1-1 0 0 0,39-1 0 0 0,-21-4-44 0 0,0-2 0 0 0,-1-1 0 0 0,58-18 0 0 0,26-13-2697 0 0,-91 26-4788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85 17503 0 0,'0'0'803'0'0,"0"0"-18"0"0,0 2-501 0 0,-2 2-98 0 0,0 1-1 0 0,0-1 1 0 0,-1 0 0 0 0,1 0-1 0 0,-1 0 1 0 0,0 0-1 0 0,-6 5 1 0 0,-28 25 685 0 0,20-19-688 0 0,-6 2 1257 0 0,22-16-1355 0 0,1-8-297 0 0,0 0-1 0 0,1 0 1 0 0,-1 0-1 0 0,2 0 1 0 0,-1 0 0 0 0,1 1-1 0 0,0-1 1 0 0,4-8-1 0 0,-2 7 216 0 0,0 1 1 0 0,0-1-1 0 0,1 1 0 0 0,1 0 0 0 0,-1 0 0 0 0,1 0 1 0 0,0 1-1 0 0,0 0 0 0 0,1 0 0 0 0,0 1 0 0 0,0-1 1 0 0,0 2-1 0 0,0-1 0 0 0,1 1 0 0 0,0 0 0 0 0,0 0 1 0 0,0 1-1 0 0,0 0 0 0 0,11-1 0 0 0,-10 1 211 0 0,0 1 1 0 0,1 0-1 0 0,-1 0 0 0 0,1 1 0 0 0,-1 1 0 0 0,1 0 1 0 0,0 0-1 0 0,14 2 0 0 0,-8 1-214 0 0,-10-3 0 0 0,-1 1 0 0 0,0 0 0 0 0,1 0 0 0 0,-1 0 0 0 0,0 1 0 0 0,0 0 0 0 0,0 0 0 0 0,0 0 0 0 0,7 5 0 0 0,-3-1 0 0 0,-1 1 0 0 0,-7-5-23 0 0,0 0-1 0 0,0-1 1 0 0,-1 1-1 0 0,1 0 1 0 0,0 0-1 0 0,-1 0 1 0 0,1 0-1 0 0,-1 0 1 0 0,0-1-1 0 0,0 1 1 0 0,1 0 0 0 0,-1 0-1 0 0,-1 0 1 0 0,1 0-1 0 0,0 0 1 0 0,0 0-1 0 0,-1 0 1 0 0,1 0-1 0 0,-2 3 1 0 0,0 0-988 0 0,-1 1 1 0 0,0-1-1 0 0,0 0 0 0 0,-7 9 1 0 0,9-13-3564 0 0,1-1-1226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204 260 17503 0 0,'0'0'399'0'0,"2"1"60"0"0,9 4 386 0 0,-11-5-800 0 0,0 0 0 0 0,1 0 0 0 0,-1 0-1 0 0,0 0 1 0 0,0 0 0 0 0,0 0 0 0 0,0 1-1 0 0,0-1 1 0 0,0 0 0 0 0,1 0 0 0 0,-1 0-1 0 0,0 0 1 0 0,0 1 0 0 0,0-1 0 0 0,0 0-1 0 0,0 0 1 0 0,0 0 0 0 0,0 0 0 0 0,0 1-1 0 0,0-1 1 0 0,0 0 0 0 0,0 0 0 0 0,0 0-1 0 0,0 1 1 0 0,0-1 0 0 0,0 0 0 0 0,0 0-1 0 0,0 0 1 0 0,0 0 0 0 0,0 1 0 0 0,-1 0 41 0 0,-1 1 0 0 0,1-1 0 0 0,-1 1 0 0 0,1-1 0 0 0,-1 0 1 0 0,1 0-1 0 0,-1 0 0 0 0,0 0 0 0 0,-3 1 0 0 0,-3 2-46 0 0,-1 0 0 0 0,0-1 0 0 0,0 0 0 0 0,0-1 0 0 0,0 0 0 0 0,0 0 0 0 0,-1-1 0 0 0,1 0-1 0 0,0-1 1 0 0,-1 0 0 0 0,1 0 0 0 0,0-1 0 0 0,-1-1 0 0 0,1 1 0 0 0,0-1 0 0 0,-13-5 0 0 0,20 6-72 0 0,0 0 0 0 0,0 0 1 0 0,1 0-1 0 0,-1 0 0 0 0,0-1 1 0 0,0 1-1 0 0,1-1 0 0 0,-1 1 1 0 0,1-1-1 0 0,-1 1 0 0 0,1-1 0 0 0,0 0 1 0 0,-1 0-1 0 0,1 0 0 0 0,0 0 1 0 0,0 0-1 0 0,-1-2 0 0 0,1 0 23 0 0,1 0 0 0 0,-1 1 0 0 0,0-1 1 0 0,1 0-1 0 0,0 0 0 0 0,0 0 0 0 0,0 0 0 0 0,0 0 0 0 0,1-4 0 0 0,2-3 18 0 0,0 1 0 0 0,0-1 0 0 0,1 0-1 0 0,0 1 1 0 0,11-19 0 0 0,-9 19-9 0 0,1 1 0 0 0,0 0 0 0 0,1 0 0 0 0,0 1 0 0 0,0 0 0 0 0,1 0 0 0 0,14-9 0 0 0,-11 9 0 0 0,0 0 0 0 0,1 1 0 0 0,0 1 0 0 0,0 0 0 0 0,24-7 0 0 0,-23 9 176 0 0,0 2 0 0 0,0-1 0 0 0,1 2 0 0 0,-1 0-1 0 0,1 1 1 0 0,-1 0 0 0 0,0 1 0 0 0,1 0 0 0 0,23 6 0 0 0,-32-5-375 0 0,0 0-1 0 0,-1 1 1 0 0,1 0 0 0 0,0-1 0 0 0,-1 2 0 0 0,1-1 0 0 0,9 8 0 0 0,-8-2 49 0 0,-6-7 199 0 0,0 0-1 0 0,0 1 0 0 0,0-1 1 0 0,-1 0-1 0 0,1 0 0 0 0,-1 0 1 0 0,1 0-1 0 0,-1 1 1 0 0,0-1-1 0 0,1 0 0 0 0,-1 0 1 0 0,0 1-1 0 0,-1-1 1 0 0,1 0-1 0 0,0 0 0 0 0,-1 1 1 0 0,1-1-1 0 0,-1 0 0 0 0,0 0 1 0 0,0 0-1 0 0,1 0 1 0 0,-1 0-1 0 0,-1 0 0 0 0,1 0 1 0 0,0 0-1 0 0,0 0 1 0 0,-1-1-1 0 0,1 1 0 0 0,-1 0 1 0 0,1-1-1 0 0,-1 1 1 0 0,-2 1-1 0 0,-7 5 55 0 0,0-1 1 0 0,0 0-1 0 0,0-1 1 0 0,-17 8-1 0 0,17-9-241 0 0,-77 44-1854 0 0,69-42 1992 0 0,12-3-72 0 0,6-3-298 0 0,1-1-118 0 0,0 0-840 0 0,2 1-3442 0 0,7 0-1474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4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17503 0 0,'0'0'399'0'0,"0"0"60"0"0,0 0 21 0 0,0 0-59 0 0,-1 2-276 0 0,-6 5-143 0 0,1 0 0 0 0,1 1 0 0 0,-1 0 0 0 0,1 0 0 0 0,-6 15 0 0 0,-17 48 933 0 0,16-43-541 0 0,0-1 0 0 0,-25 40 1 0 0,-41 47-461 0 0,68-101 66 0 0,1 1 0 0 0,-14 27 0 0 0,20-34 0 0 0,0 1 0 0 0,0-1 0 0 0,1 1 0 0 0,0 0 0 0 0,0-1 0 0 0,1 1 0 0 0,-1 15 0 0 0,2-13 0 0 0,0-9-186 0 0,0 0-1 0 0,0 0 1 0 0,-1 0 0 0 0,1 0-1 0 0,0 0 1 0 0,-1 0-1 0 0,1 0 1 0 0,0 0 0 0 0,-1 0-1 0 0,1 0 1 0 0,-1 0-1 0 0,0 0 1 0 0,1-1 0 0 0,-1 1-1 0 0,0 0 1 0 0,1 0-1 0 0,-1-1 1 0 0,0 1 0 0 0,0 0-1 0 0,0-1 1 0 0,1 1-1 0 0,-3 0 1 0 0,3 0 271 0 0,-1 0-1619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5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8287 0 0,'1'-2'382'0'0,"-1"0"-124"0"0,9-16 6 0 0,-4 8-193 0 0,-4 9 294 0 0,-1 1 122 0 0,0 0 22 0 0,0 0-66 0 0,1-2-294 0 0,1-7-61 0 0,-1 7 283 0 0,-1 2 117 0 0,0 0 21 0 0,0 0-66 0 0,-1 3-294 0 0,-2 8-133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4:5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1248 115 10135 0 0,'0'0'231'0'0,"2"2"29"0"0,-1-2-236 0 0,1 0 1 0 0,-1 1-1 0 0,1-1 0 0 0,0 0 1 0 0,-1 0-1 0 0,1 0 0 0 0,-1 0 0 0 0,1 0 1 0 0,0 0-1 0 0,-1 0 0 0 0,1 0 1 0 0,0-1-1 0 0,-1 1 0 0 0,1-1 1 0 0,-1 1-1 0 0,1-1 0 0 0,-1 1 0 0 0,1-1 1 0 0,-1 0-1 0 0,1 0 0 0 0,-1 0 1 0 0,2-2-1 0 0,8-5 73 0 0,16-16 0 0 0,-19 17 186 0 0,-4 3-61 0 0,5-6 403 0 0,1 2-1 0 0,0-1 0 0 0,0 1 1 0 0,0 1-1 0 0,1 0 1 0 0,17-8-1 0 0,-27 14-112 0 0,-1 1-69 0 0,1 2-430 0 0,-1-1-1 0 0,0 0 1 0 0,1 1 0 0 0,-1-1-1 0 0,0 1 1 0 0,0-1 0 0 0,0 1 0 0 0,0-1-1 0 0,0 1 1 0 0,-1-1 0 0 0,1 0 0 0 0,-1 3-1 0 0,-1 2-12 0 0,-1-1 0 0 0,0 1 0 0 0,0-1 0 0 0,0 0 0 0 0,0 0 0 0 0,-1-1 0 0 0,0 1 0 0 0,0-1 0 0 0,0 0 0 0 0,0 0 0 0 0,-1 0 0 0 0,0 0 0 0 0,0-1 0 0 0,0 0 0 0 0,0 0 0 0 0,0 0 0 0 0,0 0 0 0 0,-10 2 0 0 0,-3 1 0 0 0,0-1 0 0 0,0-1 0 0 0,0-1 0 0 0,-32 2 0 0 0,-36-1 0 0 0,-50 4 0 0 0,42 7 0 0 0,-117 34 0 0 0,25-4 0 0 0,169-41 0 0 0,0-1 0 0 0,0-1 0 0 0,0-1 0 0 0,-1-1 0 0 0,1 0 0 0 0,0-1 0 0 0,-26-4 0 0 0,37 4 0 0 0,1-1 0 0 0,-1 1 0 0 0,1-1 0 0 0,0 0 0 0 0,0 0 0 0 0,0 0 0 0 0,0-1 0 0 0,0 0 0 0 0,0 0 0 0 0,1 0 0 0 0,-1-1 0 0 0,1 1 0 0 0,0-1 0 0 0,0 0 0 0 0,0 0 0 0 0,1-1 0 0 0,-1 1 0 0 0,1-1 0 0 0,0 1 0 0 0,0-1 0 0 0,1 0 0 0 0,0 0 0 0 0,-1-1 0 0 0,2 1 0 0 0,-1 0 0 0 0,-1-9 0 0 0,2 9 0 0 0,0 0 0 0 0,0 0 0 0 0,1 1 0 0 0,0-1 0 0 0,0 0 0 0 0,0 0 0 0 0,1 0 0 0 0,-1 1 0 0 0,1-1 0 0 0,3-9 0 0 0,1 5 0 0 0,3 3 0 0 0,-6 6 0 0 0,0 0 0 0 0,0 0 0 0 0,0-1 0 0 0,0 1 0 0 0,0 1 0 0 0,0-1 0 0 0,0 0 0 0 0,-1 0 0 0 0,1 1 0 0 0,0-1 0 0 0,0 1 0 0 0,0 0 0 0 0,0-1 0 0 0,3 3 0 0 0,-1-1 0 0 0,-1 0 0 0 0,0 0 0 0 0,1 1 0 0 0,-1-1 0 0 0,0 1 0 0 0,4 4 0 0 0,8 11-18 0 0,11 9 108 0 0,-23-23 105 0 0,10 11 1421 0 0,-14-14-1467 0 0,-9 10-133 0 0,9-9-16 0 0,-2 8 0 0 0,3-6 0 0 0,-1-2 0 0 0,1 1 0 0 0,1 0 0 0 0,-1-1 0 0 0,0 1 0 0 0,1-1 0 0 0,-1 1 0 0 0,1 0 0 0 0,0-1 0 0 0,0 1 0 0 0,1 2 0 0 0,8 29 0 0 0,-2 0 0 0 0,-1 0 0 0 0,-1 0 0 0 0,-3 1 0 0 0,0 0 0 0 0,-3 0 0 0 0,-1 0 0 0 0,-7 52 0 0 0,-6-7 0 0 0,-4 0 0 0 0,-41 116 0 0 0,45-156 0 0 0,-11 59 0 0 0,22-81 0 0 0,0 0 0 0 0,2 0 0 0 0,0 0 0 0 0,1 0 0 0 0,0 0 0 0 0,4 20 0 0 0,1-14 0 0 0,5 33 0 0 0,-2 0 0 0 0,1 90 0 0 0,-10-97 0 0 0,1-10 0 0 0,-2 0 0 0 0,-9 57 0 0 0,-28 120 0 0 0,14-51 0 0 0,14-85 0 0 0,8-34-499 0 0,1 0 1 0 0,2 0-1 0 0,9 65 0 0 0,1 46 1886 0 0,-14 9-1951 0 0,0-122 154 0 0,-16 75 0 0 0,12-82 410 0 0,1 0 0 0 0,2 1 0 0 0,1 0 0 0 0,3 70 0 0 0,20 96-930 0 0,-15-175 443 0 0,8 78-181 0 0,-11-91 952 0 0,-2-1 0 0 0,1 1 1 0 0,-2 0-1 0 0,-6 26 0 0 0,-38 151 324 0 0,38-152-608 0 0,-5 52 0 0 0,12-11 0 0 0,0 8 0 0 0,-31 107 1440 0 0,26-145-824 0 0,3-21-624 0 0,3-23 8 0 0,-1-1 0 0 0,1 1 0 0 0,3 16 0 0 0,0 3 0 0 0,-4-22 0 0 0,1 0 0 0 0,-1 0 0 0 0,0 0 0 0 0,-2 10 0 0 0,-3 10 0 0 0,2 4 0 0 0,2-19 0 0 0,0 1 0 0 0,1-1 0 0 0,0 0 0 0 0,1 0 0 0 0,0 1 0 0 0,3 17 0 0 0,-2-24 0 0 0,0-1 0 0 0,0 0 0 0 0,0 1 0 0 0,-1-1 0 0 0,0 1 0 0 0,0-1 0 0 0,0 1 0 0 0,-2 6 0 0 0,1 1 0 0 0,0 1 0 0 0,1 22 0 0 0,0-31 0 0 0,1-1 0 0 0,-1 0 0 0 0,0 0 0 0 0,0 0 0 0 0,0 0 0 0 0,0 0 0 0 0,-1 0 0 0 0,1 1 0 0 0,-1-1 0 0 0,0 0 0 0 0,0 0 0 0 0,0 0 0 0 0,-3 5 0 0 0,-2 5 0 0 0,2 2 0 0 0,-5 11 0 0 0,-20 27 0 0 0,52-74 0 0 0,-17 14 0 0 0,3-2 0 0 0,-3 4 0 0 0,-1-1 0 0 0,1 1 0 0 0,1 0 0 0 0,-1 1 0 0 0,1-1 0 0 0,-1 1 0 0 0,1 1 0 0 0,8-4 0 0 0,-1 0 0 0 0,-3 2 72 0 0,-9 4 299 0 0,-2 1 117 0 0,3 0 21 0 0,56-14 2121 0 0,70-19-2604 0 0,-44 1-26 0 0,99-30 0 0 0,-159 55 0 0 0,0 2 0 0 0,1 0 0 0 0,-1 2 0 0 0,1 1 0 0 0,37 1 0 0 0,-53 2 45 0 0,0 1-1 0 0,1 0 1 0 0,-1 0 0 0 0,0 1-1 0 0,0 0 1 0 0,0 0 0 0 0,-1 1-1 0 0,1 1 1 0 0,-1 0 0 0 0,0 0-1 0 0,16 13 1 0 0,-21-14 108 0 0,3 5-110 0 0,-5-6 34 0 0,1-3 79 0 0,2 0-101 0 0,1 0-1 0 0,-1 0 0 0 0,1 0 1 0 0,-1-1-1 0 0,0 0 0 0 0,1 0 0 0 0,-1-1 1 0 0,0 1-1 0 0,0-1 0 0 0,0 0 0 0 0,0 0 1 0 0,0-1-1 0 0,0 0 0 0 0,-1 1 1 0 0,1-2-1 0 0,7-6 0 0 0,29-19-1677 0 0,-39 28 613 0 0,-2 1-13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1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4 8287 0 0,'0'0'191'0'0,"0"0"26"0"0,0 0 9 0 0,0 0 42 0 0,0 0 158 0 0,0 0 72 0 0,0 0 12 0 0,0 0 2 0 0,0 0 0 0 0,0 0 0 0 0,0 0 0 0 0,0 0 0 0 0,0 0 0 0 0,-2 0 0 0 0,-4-2-186 0 0,4 2-255 0 0,0-1 0 0 0,-1 1-1 0 0,1 0 1 0 0,0-1 0 0 0,-1 1 0 0 0,1 0-1 0 0,0 1 1 0 0,-1-1 0 0 0,1 0 0 0 0,-4 1-1 0 0,3 0-13 0 0,0-1-1 0 0,0 0 1 0 0,0 1-1 0 0,0 0 1 0 0,0-1 0 0 0,0 1-1 0 0,1 0 1 0 0,-4 2-1 0 0,-6 2 891 0 0,9-4-845 0 0,-26 11 402 0 0,25-10-502 0 0,-1 1-2 0 0,0 0 0 0 0,1-1 0 0 0,-1 1 0 0 0,1 0 0 0 0,0 0 0 0 0,0 1 0 0 0,0-1 0 0 0,0 1 0 0 0,-3 4 0 0 0,-9 10 0 0 0,-18 25 0 0 0,19-23 0 0 0,-22 23 0 0 0,15-19 0 0 0,10-12 0 0 0,-20 19 0 0 0,3-8 0 0 0,-43 45 0 0 0,62-56 0 0 0,0 0 0 0 0,0 1 0 0 0,2-1 0 0 0,-1 2 0 0 0,1-1 0 0 0,-9 25 0 0 0,11-24 0 0 0,2 0 0 0 0,5 4 0 0 0,3 4 0 0 0,-1-17 0 0 0,0-1 0 0 0,5 10 0 0 0,2-2 0 0 0,-2-4 284 0 0,1-1-1 0 0,15 9 1 0 0,1 1 305 0 0,19 13 21 0 0,12 10-169 0 0,-47-34-216 0 0,-6-4-55 0 0,0 0 1 0 0,1 1-1 0 0,-1-1 1 0 0,0 1-1 0 0,0 0 1 0 0,-1 0 0 0 0,6 6-1 0 0,1 3-154 0 0,-2 1-16 0 0,-1-3-201 0 0,-5-8-850 0 0,3-14-2821 0 0,1-1-2268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1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96 264 11975 0 0,'0'0'267'0'0,"0"0"42"0"0,0 2 17 0 0,0 2-280 0 0,0-1-1 0 0,-1 1 1 0 0,1 0 0 0 0,-1 0 0 0 0,0-1 0 0 0,0 1 0 0 0,0 0 0 0 0,-3 5 0 0 0,-4 12-49 0 0,5-12 25 0 0,0-1 0 0 0,-1 1 0 0 0,0-1-1 0 0,-6 8 1 0 0,-10 22 792 0 0,18-33-595 0 0,0 0 0 0 0,0-1 0 0 0,-1 1 0 0 0,0 0 0 0 0,0-1 0 0 0,-6 7 0 0 0,2-2 565 0 0,3 1-101 0 0,19-35-571 0 0,0-2-85 0 0,35-46-1 0 0,-10 26-26 0 0,93-104 0 0 0,-64 83 0 0 0,-57 59 0 0 0,0 0 0 0 0,0 0 0 0 0,1 2 0 0 0,20-11 0 0 0,-15 9 0 0 0,-11 6 0 0 0,0 0 0 0 0,0 0 0 0 0,0 0 0 0 0,0 1 0 0 0,9-2 0 0 0,-15 3 0 0 0,-1 1 0 0 0,1 0 0 0 0,0 0 0 0 0,0 0 0 0 0,0 0 0 0 0,0 0 0 0 0,0 0 0 0 0,0 0 0 0 0,0 0 0 0 0,0 0 0 0 0,-1 0 0 0 0,1 1 0 0 0,0-1 0 0 0,1 1 0 0 0,1 4 0 0 0,-3-4 0 0 0,1 1 0 0 0,0 1 0 0 0,0-1 0 0 0,0 1 0 0 0,0-1 0 0 0,-1 1 0 0 0,1-1 0 0 0,-1 1 0 0 0,0 0 0 0 0,0-1 0 0 0,0 1 0 0 0,0 0 0 0 0,0-1 0 0 0,-1 1 0 0 0,1 0 0 0 0,-1-1 0 0 0,0 4 0 0 0,-3 6 0 0 0,-1 0 0 0 0,-6 13 0 0 0,6-13 0 0 0,-38 82 72 0 0,41-88 255 0 0,-1 1 0 0 0,1-1-1 0 0,-1 1 1 0 0,2 0 0 0 0,-2 9-1 0 0,2-7-310 0 0,1 8-16 0 0,-1-1 0 0 0,-1 1 0 0 0,0-1 0 0 0,-8 28 0 0 0,1-17 0 0 0,-18 36 0 0 0,17-42 0 0 0,7-13 133 0 0,0-1 0 0 0,0 1 0 0 0,1-1 0 0 0,0 1 0 0 0,0 0 0 0 0,-1 16 0 0 0,3-23 376 0 0,0-1-66 0 0,13-2-342 0 0,-8 0-388 0 0,-1 0 0 0 0,1-1 0 0 0,-1 1 0 0 0,0-1 0 0 0,0 0 0 0 0,0 0 0 0 0,0 0 1 0 0,4-4-1 0 0,6-9-6539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1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10135 0 0,'0'0'231'0'0,"0"0"29"0"0,0 0 19 0 0,1 2-41 0 0,0-1-224 0 0,0 1 0 0 0,-1-1 0 0 0,1 0 0 0 0,0 1 0 0 0,-1-1-1 0 0,0 0 1 0 0,1 1 0 0 0,-1-1 0 0 0,0 1 0 0 0,0-1 0 0 0,1 1 0 0 0,-1-1 0 0 0,0 0-1 0 0,-1 1 1 0 0,1-1 0 0 0,0 1 0 0 0,-1 1 0 0 0,0 3 255 0 0,1-4 311 0 0,0 0-1 0 0,0 0 1 0 0,0 0 0 0 0,0 0-1 0 0,0 0 1 0 0,0 0 0 0 0,1 0-1 0 0,-1 0 1 0 0,1 0 0 0 0,1 3-1 0 0,-2-5-322 0 0,1 1 0 0 0,-1 0-1 0 0,1-1 1 0 0,0 1 0 0 0,-1 0-1 0 0,1-1 1 0 0,0 1 0 0 0,0-1-1 0 0,-1 0 1 0 0,1 1 0 0 0,0-1-1 0 0,1 1 1 0 0,11 2-769 0 0,1-1 687 0 0,0 0 1 0 0,1-2-1 0 0,-1 0 0 0 0,0 0 0 0 0,25-5 0 0 0,71-20 1333 0 0,-105 23-1427 0 0,41-11-1220 0 0,1-2 1 0 0,67-32-1 0 0,-112 46 559 0 0,-2 1-285 0 0,0 0-126 0 0,0 0-983 0 0,0 0-3824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1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11975 0 0,'0'0'267'0'0,"0"0"42"0"0,0 0 17 0 0,0 0-28 0 0,0 0-126 0 0,0 0 204 0 0,0 0 111 0 0,0 0 22 0 0,0 0 3 0 0,0 0 0 0 0,0 0 0 0 0,0 0 0 0 0,0 0 0 0 0,0 0 0 0 0,0 0 0 0 0,0 0 0 0 0,0 0 0 0 0,0 0 0 0 0,0 0 0 0 0,-1 2 0 0 0,1-1-476 0 0,-2 15 59 0 0,0 0 0 0 0,-1 0 1 0 0,-1 0-1 0 0,-1 0 1 0 0,-9 21-1 0 0,-116 197-95 0 0,91-168 0 0 0,-96 203 0 0 0,109-200 0 0 0,24-60-133 0 0,2-7-563 0 0,1-4-257 0 0,8-4-1150 0 0,2-2-4380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29 270 11975 0 0,'0'0'267'0'0,"0"0"42"0"0,-6 7 315 0 0,-13 8-401 0 0,15-14 4170 0 0,16 0-3319 0 0,-10-1-1028 0 0,0 0-1 0 0,0 0 0 0 0,0 1 0 0 0,0-1 0 0 0,0-1 0 0 0,0 1 0 0 0,0 0 1 0 0,0 0-1 0 0,-1-1 0 0 0,1 1 0 0 0,3-2 0 0 0,28-13 638 0 0,-1 0 0 0 0,55-38-1 0 0,-12 9-664 0 0,-52 32-19 0 0,-1-2 1 0 0,0 0 0 0 0,20-17-1 0 0,13-25-230 0 0,-23 21-1434 0 0,-30 34 1153 0 0,-2 1 0 0 0,0 0 0 0 0,0 0-136 0 0,0 0-572 0 0,0 0-253 0 0,0 0-699 0 0,0 0-2603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78 411 13823 0 0,'0'0'315'0'0,"0"0"45"0"0,0 0 21 0 0,0 0-49 0 0,0 0-149 0 0,0 0 194 0 0,0 0 110 0 0,0 2 22 0 0,1 9-450 0 0,0 0-1 0 0,-1 0 0 0 0,-1 0 1 0 0,0 0-1 0 0,0 0 1 0 0,-1 0-1 0 0,0-1 0 0 0,-5 15 1 0 0,0-6 469 0 0,-1-1 1 0 0,0 0 0 0 0,-19 31-1 0 0,21-41-512 0 0,1-1-16 0 0,1-5 0 0 0,4-7 0 0 0,3-5 0 0 0,6-5 0 0 0,0 2 0 0 0,1-1 0 0 0,0 2 0 0 0,20-20 0 0 0,-10 11 0 0 0,20-22 0 0 0,96-107 0 0 0,-29 32 0 0 0,-76 88 0 0 0,58-45 0 0 0,-65 58 0 0 0,-3 0 0 0 0,1 2 0 0 0,0 1 0 0 0,27-13 0 0 0,-43 24 0 0 0,0 0 0 0 0,0 1 0 0 0,0 0 0 0 0,0 0 0 0 0,1 0 0 0 0,-1 1 0 0 0,1 0 0 0 0,-1 0 0 0 0,1 1 0 0 0,-1 0 0 0 0,1 0 0 0 0,-1 0 0 0 0,1 1 0 0 0,-1 0 0 0 0,0 0 0 0 0,1 1 0 0 0,-1 0 0 0 0,6 2 0 0 0,-6-2 0 0 0,-5-1 0 0 0,1-1 0 0 0,-1 1 0 0 0,1 0 0 0 0,-1 0 0 0 0,1 0 0 0 0,-1 0 0 0 0,1 0 0 0 0,-1 0 0 0 0,0 0 0 0 0,0 0 0 0 0,0 0 0 0 0,0 1 0 0 0,0-1 0 0 0,0 0 0 0 0,1 2 0 0 0,1-1 0 0 0,0 2 0 0 0,3 11 0 0 0,-4-10 0 0 0,-2-3 0 0 0,1 0 0 0 0,-1 0 0 0 0,1 0 0 0 0,-1 0 0 0 0,0 0 0 0 0,0 0 0 0 0,0 1 0 0 0,0-1 0 0 0,0 0 0 0 0,0 0 0 0 0,-1 0 0 0 0,0 4 0 0 0,-5 18 0 0 0,0 1 0 0 0,-2-1 0 0 0,0-1 0 0 0,-19 37 0 0 0,-35 51 0 0 0,9-19 0 0 0,-1 16 0 0 0,52-105 4 0 0,2-2 0 0 0,-1 0 0 0 0,1 0 1 0 0,-1-1-1 0 0,1 1 0 0 0,0 0 0 0 0,0 0 1 0 0,0 0-1 0 0,-1 0 0 0 0,1 0 1 0 0,0 0-1 0 0,0 0 0 0 0,0 0 0 0 0,0 0 1 0 0,0 0-1 0 0,1 2 0 0 0,-1-2 367 0 0,5 19 1069 0 0,-2-11-1291 0 0,3-1-133 0 0,5 2-12 0 0,-5-1-4 0 0,0 5 68 0 0,-5-14-649 0 0,2 6 1812 0 0,-2-4-8515 0 0,-1-2 846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1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0,'0'0'267'0'0,"0"0"42"0"0,0 0 17 0 0,0 0-28 0 0,0 0-126 0 0,0 0 204 0 0,0 0 111 0 0,0 0 22 0 0,0 0 3 0 0,0 0 0 0 0,0 2 0 0 0,7 16 145 0 0,0 1-1 0 0,1-1 1 0 0,1 0-1 0 0,18 27 0 0 0,-20-34-394 0 0,2-1-1 0 0,-1 0 0 0 0,1 0 0 0 0,1-1 0 0 0,-1 0 0 0 0,2-1 0 0 0,-1 0 0 0 0,15 8 0 0 0,-6-6 66 0 0,1-1-1 0 0,0-1 0 0 0,0-1 1 0 0,35 8-1 0 0,-44-14-49 0 0,1 1-1 0 0,-1-1 1 0 0,13-1-1 0 0,-18 0 517 0 0,-4-16-4802 0 0,-2 14-3841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2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 8287 0 0,'0'0'191'0'0,"-2"-1"26"0"0,0 0-113 0 0,-11-6 2384 0 0,12 7-2101 0 0,3-4 166 0 0,-2 4-503 0 0,0 0 1 0 0,0 0 0 0 0,0 0-1 0 0,0-1 1 0 0,0 1-1 0 0,1 0 1 0 0,-1 0-1 0 0,0 0 1 0 0,0 0 0 0 0,0 0-1 0 0,0 0 1 0 0,0 0-1 0 0,0 0 1 0 0,0 0-1 0 0,0 0 1 0 0,0 0-1 0 0,0 0 1 0 0,0-1 0 0 0,0 1-1 0 0,0 0 1 0 0,0 0-1 0 0,0 0 1 0 0,0 0-1 0 0,0 0 1 0 0,0 0 0 0 0,0 0-1 0 0,1 0 1 0 0,-1 0-1 0 0,0 0 1 0 0,0 0-1 0 0,0 0 1 0 0,0 0-1 0 0,0 0 1 0 0,0 0 0 0 0,0 0-1 0 0,0 0 1 0 0,0 0-1 0 0,0 0 1 0 0,0 0-1 0 0,1 0 1 0 0,-1 0 0 0 0,0 0-1 0 0,0 0 1 0 0,0 0-1 0 0,0 0 1 0 0,0 0-1 0 0,0 0 1 0 0,0 0-1 0 0,0 0 1 0 0,0 0 0 0 0,0 0-1 0 0,0 0 1 0 0,0 0-1 0 0,0 0 1 0 0,1 0-1 0 0,-1 1 1 0 0,0-1 0 0 0,0 0-1 0 0,0 0 1 0 0,0 0-1 0 0,1 3-49 0 0,1 0-1 0 0,-1 1 1 0 0,1-1-1 0 0,0 0 1 0 0,0 0-1 0 0,0 0 1 0 0,0 0-1 0 0,0-1 1 0 0,1 1-1 0 0,0-1 1 0 0,-1 1-1 0 0,1-1 1 0 0,5 3 0 0 0,7 5 28 0 0,26 10 1 0 0,-9-4 362 0 0,118 77 1213 0 0,-123-75-1605 0 0,0 1 0 0 0,-1 1 0 0 0,33 35 0 0 0,-51-47 0 0 0,0 1 0 0 0,0 0 0 0 0,-1 1 0 0 0,-1 0 0 0 0,1 0 0 0 0,-2 0 0 0 0,1 1 0 0 0,-2 0 0 0 0,1 0 0 0 0,-1 0 0 0 0,-1 1 0 0 0,4 20 0 0 0,-7-23 0 0 0,0-1 0 0 0,0 1 0 0 0,-1-1 0 0 0,0 0 0 0 0,0 1 0 0 0,-1-1 0 0 0,0 0 0 0 0,-6 13 0 0 0,-31 61 0 0 0,34-74 0 0 0,-27 55 0 0 0,-33 56 0 0 0,50-94 0 0 0,-1-1 0 0 0,-31 35 0 0 0,39-50 0 0 0,0-1 0 0 0,0 0 0 0 0,-1 0 0 0 0,0-1 0 0 0,-11 7 0 0 0,18-12-280 0 0,7-2-410 0 0,10-4-1028 0 0,7-10 204 0 0,0 1-20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2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6 8287 0 0,'0'0'382'0'0,"0"0"-8"0"0,0 0-170 0 0,0 0 176 0 0,0 0 107 0 0,0 0 22 0 0,0 0 3 0 0,0 0 0 0 0,0 0 0 0 0,0 0 0 0 0,0 0 0 0 0,0 0 0 0 0,-8-6 1104 0 0,6 6-1615 0 0,1 0 0 0 0,0 0 0 0 0,0 0 0 0 0,0 0 0 0 0,0 0 0 0 0,0 1 0 0 0,0-1 0 0 0,0 0 0 0 0,0 0 0 0 0,0 1 0 0 0,0-1 0 0 0,0 1 0 0 0,0-1 0 0 0,0 1 0 0 0,0-1 0 0 0,0 1 0 0 0,-1 1 0 0 0,-2 0-3 0 0,-5 4 119 0 0,0-1 1 0 0,0 2-1 0 0,0-1 0 0 0,1 1 0 0 0,-11 11 1 0 0,-33 43 341 0 0,28-34-206 0 0,-44 41-1 0 0,8-10 128 0 0,28-26-380 0 0,1 2 0 0 0,3 1 0 0 0,0 2 0 0 0,-29 51 0 0 0,46-67 0 0 0,0 0 0 0 0,1 1 0 0 0,2 0 0 0 0,-10 35 0 0 0,16-50 0 0 0,1 0 0 0 0,0 0 0 0 0,0 0 0 0 0,1 0 0 0 0,-1 0 0 0 0,2 0 0 0 0,-1 1 0 0 0,1-1 0 0 0,0 0 0 0 0,1 0 0 0 0,-1 0 0 0 0,1 0 0 0 0,1-1 0 0 0,-1 1 0 0 0,1 0 0 0 0,1-1 0 0 0,-1 0 0 0 0,1 0 0 0 0,6 8 0 0 0,8 6 747 0 0,2-2 0 0 0,0 0 0 0 0,2-1 0 0 0,39 25 0 0 0,35 12-387 0 0,-15-9-383 0 0,-79-41 27 0 0,-8-5-24 0 0,-11-6-350 0 0,16 6 121 0 0,-1-1 1 0 0,1 1-1 0 0,-1-1 1 0 0,1 0-1 0 0,0 0 1 0 0,0 0-1 0 0,0 0 1 0 0,-2-3 0 0 0,-2-7-6578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2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69 356 11975 0 0,'0'0'267'0'0,"0"0"42"0"0,0 0 17 0 0,1 2-28 0 0,-1 2-291 0 0,0 1 0 0 0,0-1-1 0 0,-1 1 1 0 0,1-1-1 0 0,-1 1 1 0 0,0-1 0 0 0,0 0-1 0 0,0 1 1 0 0,-1-1 0 0 0,-2 6-1 0 0,-25 44 439 0 0,22-42 72 0 0,-10 17 1016 0 0,17-27-1021 0 0,0-2 0 0 0,0 0-69 0 0,-1 1-294 0 0,-3 3-61 0 0,3-2 283 0 0,1-2 117 0 0,0 0 21 0 0,0 0-66 0 0,1-10-421 0 0,0 0 1 0 0,0 0 0 0 0,1 0-1 0 0,0 0 1 0 0,1 0 0 0 0,0 1-1 0 0,6-11 1 0 0,34-64-48 0 0,-38 76 34 0 0,9-16-9 0 0,1 2 0 0 0,2-1 0 0 0,0 2 0 0 0,24-23 0 0 0,-3 8 0 0 0,53-38 0 0 0,-63 54 0 0 0,0 1 0 0 0,45-22 0 0 0,-51 32 0 0 0,-22 9 0 0 0,0 0 0 0 0,0-1 0 0 0,1 1 0 0 0,-1 0 0 0 0,0 0 0 0 0,0 0 0 0 0,1 0 0 0 0,-1 0 0 0 0,0 0 0 0 0,0-1 0 0 0,1 1 0 0 0,-1 0 0 0 0,0 0 0 0 0,0 0 0 0 0,1 0 0 0 0,-1 0 0 0 0,0 0 0 0 0,0 0 0 0 0,1 0 0 0 0,-1 0 0 0 0,0 0 0 0 0,1 0 0 0 0,-1 0 0 0 0,0 0 0 0 0,0 1 0 0 0,1-1 0 0 0,-1 0 0 0 0,0 0 0 0 0,0 0 0 0 0,1 0 0 0 0,-1 0 0 0 0,0 1 0 0 0,0-1 0 0 0,0 0 0 0 0,1 0 0 0 0,-1 0 0 0 0,0 1 0 0 0,0-1 0 0 0,0 0 0 0 0,0 0 0 0 0,1 0 0 0 0,-1 1 0 0 0,0-1 0 0 0,0 0 0 0 0,0 0 0 0 0,0 1 0 0 0,0-1 0 0 0,0 0 0 0 0,0 0 0 0 0,0 1 0 0 0,0-1 0 0 0,0 0 0 0 0,0 1 0 0 0,0-1 0 0 0,0 0 0 0 0,0 0 0 0 0,0 1 0 0 0,0-1 0 0 0,0 0 0 0 0,0 0 0 0 0,0 1 0 0 0,0-1 0 0 0,0 0 0 0 0,0 0 0 0 0,-1 1 0 0 0,1-1 0 0 0,0 0 0 0 0,0 0 0 0 0,0 1 0 0 0,-2 11 0 0 0,0 1 0 0 0,0-1 0 0 0,0 1 0 0 0,-1-1 0 0 0,-8 20 0 0 0,-11 13 0 0 0,-28 42 0 0 0,29-52 0 0 0,1 0 0 0 0,-24 62 0 0 0,37-82-1 0 0,4-9-8 0 0,1 1 0 0 0,0-1 0 0 0,0 1 0 0 0,0-1 0 0 0,1 1 0 0 0,-1 8 0 0 0,1-13-328 0 0,1-2-138 0 0,0 0-761 0 0,0 0-3062 0 0,0 0-1316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2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79 11975 0 0,'0'0'267'0'0,"-2"-1"42"0"0,-2 0-165 0 0,2 0-71 0 0,0 0-1 0 0,-1 0 1 0 0,1 1-1 0 0,0 0 1 0 0,-1-1-1 0 0,1 1 0 0 0,0 0 1 0 0,-4 0-1 0 0,4 0 304 0 0,2 0 111 0 0,2-1 22 0 0,6-6-69 0 0,2 1 0 0 0,-1 0 0 0 0,1 0 0 0 0,0 1 0 0 0,17-6 0 0 0,-16 6-479 0 0,5 0 444 0 0,-1-1-1 0 0,1 2 1 0 0,0 0 0 0 0,20-2-1 0 0,-34 6-725 0 0,-2 1-24 0 0,-1 1 1 0 0,1 0-1 0 0,-1 0 1 0 0,1 0-1 0 0,-1 0 1 0 0,0-1-1 0 0,0 1 1 0 0,0 0-1 0 0,0-1 0 0 0,0 1 1 0 0,0-1-1 0 0,0 1 1 0 0,0-1-1 0 0,-1 1 1 0 0,1-1-1 0 0,-1 0 1 0 0,1 0-1 0 0,-1 1 1 0 0,-1 0-1 0 0,1-1-20 0 0,-1 1-1682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2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15663 0 0,'0'0'356'0'0,"0"0"50"0"0,0 0 20 0 0,0 0-42 0 0,0 1-250 0 0,1 0-134 0 0,-1 1 1 0 0,0-1-1 0 0,1 0 1 0 0,-1 1 0 0 0,0-1-1 0 0,0 1 1 0 0,0-1 0 0 0,0 0-1 0 0,0 1 1 0 0,0-1-1 0 0,-1 1 1 0 0,1-1 0 0 0,0 0-1 0 0,-1 1 1 0 0,1-1-1 0 0,-1 0 1 0 0,1 1 0 0 0,-1-1-1 0 0,0 0 1 0 0,0 0 0 0 0,-1 2-1 0 0,-25 29 11 0 0,15-20 50 0 0,-5 12 707 0 0,-20 33 0 0 0,-8 10-335 0 0,-13 25-433 0 0,15-22 0 0 0,8-21-23 0 0,-18 27 79 0 0,46-64-143 0 0,0 0 0 0 0,1 1 1 0 0,0 0-1 0 0,-5 17 0 0 0,10-28-388 0 0,1-2-761 0 0,3 0-3062 0 0,10-2-1316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2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50 277 10135 0 0,'0'0'231'0'0,"-2"1"29"0"0,-3 1 31 0 0,2-1-71 0 0,0 1 0 0 0,-1-1-1 0 0,1 0 1 0 0,-1 0 0 0 0,0 0-1 0 0,1-1 1 0 0,-1 1 0 0 0,0-1-1 0 0,-7 0 1 0 0,56 5 17 0 0,-12-7 576 0 0,-1-2 0 0 0,0-1-1 0 0,58-17 1 0 0,-18 4 376 0 0,-48 12-620 0 0,-1-1-1 0 0,0-1 1 0 0,0 0 0 0 0,0-2-1 0 0,31-19 1 0 0,-33 16-772 0 0,-1-1 1 0 0,36-33-1 0 0,-45 36 14 0 0,-2 4-753 0 0,-1-1 1 0 0,0 0-1 0 0,0-1 0 0 0,-1 0 0 0 0,0 0 1 0 0,8-15-1 0 0,-9 10-1105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28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0,'18'1'239'0'0,"-13"-1"-113"0"0,-1 0 0 0 0,1 1 0 0 0,-1-1 0 0 0,0 1 0 0 0,1 0 0 0 0,-1 0 0 0 0,7 4 0 0 0,-10-4-113 0 0,0 0-1 0 0,-1 0 1 0 0,1 0 0 0 0,-1 0 0 0 0,1 0-1 0 0,-1 0 1 0 0,0 0 0 0 0,1 0 0 0 0,-1 0-1 0 0,0 0 1 0 0,0 0 0 0 0,0 0 0 0 0,0 0 0 0 0,0 1-1 0 0,0-1 1 0 0,0 0 0 0 0,0 2 0 0 0,-1 0 6 0 0,5 17 181 0 0,-3-16-52 0 0,0 0 0 0 0,0 0-1 0 0,0 0 1 0 0,-1 8 0 0 0,0-4 47 0 0,-1-4-46 0 0,1 1-1 0 0,0 0 1 0 0,0 0 0 0 0,0-1-1 0 0,1 1 1 0 0,0 0 0 0 0,-1 0 0 0 0,3 5-1 0 0,-1-6 56 0 0,-1 1-1 0 0,0-1 0 0 0,0 1 0 0 0,-1-1 1 0 0,1 9-1 0 0,0 7 625 0 0,0-18-757 0 0,-1 0 0 0 0,1-1 0 0 0,0 1 0 0 0,0 0 0 0 0,0-1 0 0 0,0 1 0 0 0,0-1 0 0 0,0 1 0 0 0,0-1 0 0 0,1 1 0 0 0,-1-1 0 0 0,0 0 0 0 0,1 1 0 0 0,-1-1 0 0 0,1 0 0 0 0,0 0 0 0 0,-1 0 0 0 0,1 0 0 0 0,3 0 0 0 0,3 3 309 0 0,2 0 0 0 0,12 3 0 0 0,-13-5-249 0 0,-1-1-1 0 0,1 0 1 0 0,0 0-1 0 0,0 0 1 0 0,-1-1-1 0 0,1 0 1 0 0,0-1-1 0 0,11-2 1 0 0,11-4-179 0 0,37-14 1 0 0,-56 16 87 0 0,-4 2-104 0 0,-6 3-273 0 0,-2 0-138 0 0,0 0-33 0 0,0 0-72 0 0,-18 16-3388 0 0,7-11-2516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2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73 13823 0 0,'0'0'315'0'0,"0"0"45"0"0,0 0 21 0 0,-1 1-49 0 0,-41 30 651 0 0,36-26-260 0 0,0-1 1 0 0,-1 0 0 0 0,-8 5-1 0 0,-11 7 1044 0 0,23-15-1323 0 0,-3 2-217 0 0,5-3 161 0 0,1 0 100 0 0,0 0 21 0 0,14-2 83 0 0,11-2-590 0 0,0-2 1 0 0,0-1-1 0 0,-1 0 0 0 0,0-2 1 0 0,0-1-1 0 0,38-23 0 0 0,-38 18-154 0 0,-2 2-976 0 0,25-20 0 0 0,-46 33 1071 0 0,-1-1 0 0 0,0 1 0 0 0,1 0 0 0 0,-1 0 0 0 0,0 0 0 0 0,1 0 0 0 0,-1-1 0 0 0,0 1 1 0 0,0 0-1 0 0,1 0 0 0 0,-1 0 0 0 0,0-1 0 0 0,0 1 0 0 0,0 0 0 0 0,1-1 0 0 0,-1 1 0 0 0,0 0 0 0 0,0 0 0 0 0,0-1 0 0 0,0 1 0 0 0,0 0 0 0 0,1-1 0 0 0,-1 1 0 0 0,0 0 0 0 0,0-1 0 0 0,0 0 0 0 0,-9 1-158 0 0,-16 8 128 0 0,-26 13-3962 0 0,47-20 2514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2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 11975 0 0,'0'0'267'0'0,"0"0"42"0"0,0 0 17 0 0,0 0-28 0 0,1-1-196 0 0,4-1 47 0 0,-4 1 571 0 0,-1 1 249 0 0,0 0 45 0 0,-4 13 604 0 0,-6 12-11 0 0,-25 47 0 0 0,8-21-1097 0 0,14-26-510 0 0,2 1 0 0 0,1 0 0 0 0,0 1 0 0 0,2 0 0 0 0,-5 32 0 0 0,12-56-2 0 0,1-1-3 0 0,-1-1 0 0 0,1 1 1 0 0,0-1-1 0 0,0 1 0 0 0,0-1 0 0 0,0 1 1 0 0,1-1-1 0 0,-1 1 0 0 0,0-1 0 0 0,1 1 1 0 0,-1-1-1 0 0,2 3 0 0 0,-2-4 2 0 0,0 1-81 0 0,0-1 1 0 0,0 1 0 0 0,0 0 0 0 0,0-1 0 0 0,0 1-1 0 0,0-1 1 0 0,0 1 0 0 0,1 0 0 0 0,-1-1 0 0 0,0 1-1 0 0,0-1 1 0 0,1 1 0 0 0,-1 0 0 0 0,1-1 0 0 0,-1 1-1 0 0,0-1 1 0 0,1 1 0 0 0,-1-1 0 0 0,1 1 0 0 0,-1-1-1 0 0,1 0 1 0 0,-1 1 0 0 0,1-1 0 0 0,-1 0 0 0 0,1 1-1 0 0,0-1 1 0 0,-1 0 0 0 0,1 0 0 0 0,0 1 0 0 0,0-1 0 0 0,9 1-6743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15663 0 0,'0'0'356'0'0,"0"0"50"0"0,0 0 20 0 0,0 0-42 0 0,0 2-250 0 0,4 3 155 0 0,-1 0 1 0 0,1 0 0 0 0,0 0 0 0 0,0 0-1 0 0,0-1 1 0 0,0 0 0 0 0,1 0 0 0 0,0 0-1 0 0,8 5 1 0 0,6 5 819 0 0,-18-12-1014 0 0,0-1 0 0 0,0 1 0 0 0,0 0 0 0 0,0-1 0 0 0,0 1 0 0 0,-1 0 0 0 0,1 0 0 0 0,0-1 0 0 0,-1 1 0 0 0,1 0 0 0 0,-1 0 0 0 0,0 0 0 0 0,0 3 0 0 0,1-1 111 0 0,0 1-144 0 0,-1 1-1 0 0,0 0 0 0 0,0-1 1 0 0,0 1-1 0 0,-1-1 1 0 0,1 1-1 0 0,-1-1 0 0 0,-1 1 1 0 0,1-1-1 0 0,-3 7 1 0 0,-4 4 401 0 0,-17 29 1 0 0,-3 6 573 0 0,-12 27-1085 0 0,39-77-289 0 0,1-1-138 0 0,0 0-1034 0 0,0 0-4210 0 0,0 0-1801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2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0,'0'0'719'0'0,"0"0"-20"0"0,2 0-449 0 0,3 0-87 0 0,0 0 0 0 0,0 0 0 0 0,1 0 0 0 0,-1 1 0 0 0,0-1 0 0 0,0 1 0 0 0,0 1 0 0 0,0-1 0 0 0,9 5 0 0 0,43 22 1227 0 0,-24-10-1250 0 0,-1 3 0 0 0,0 0 0 0 0,-2 2 0 0 0,0 1 0 0 0,-2 1 0 0 0,-1 2 0 0 0,42 52 0 0 0,-59-65-80 0 0,0 1 0 0 0,-1 1 0 0 0,-1 0 0 0 0,0 0 0 0 0,10 30 0 0 0,-15-33 126 0 0,0 1-1 0 0,0-1 1 0 0,-1 1 0 0 0,-1-1 0 0 0,0 1 0 0 0,-1 0-1 0 0,0-1 1 0 0,-3 16 0 0 0,-6 14-182 0 0,-2-1-1 0 0,-2 0 1 0 0,-27 60 0 0 0,23-60-3 0 0,5-16-1 0 0,-7 22 0 0 0,11-25 0 0 0,6-18 0 0 0,-1 1 0 0 0,2-1 0 0 0,-1 1 0 0 0,-1 8 0 0 0,1 3 0 0 0,-3 22 0 0 0,5-36 0 0 0,-1 0 0 0 0,0-1 0 0 0,0 1 0 0 0,0 0 0 0 0,0-1 0 0 0,0 1 0 0 0,-1 0 0 0 0,1-1 0 0 0,-1 0 0 0 0,-3 4 0 0 0,1 0 0 0 0,3-4 0 0 0,0-1 0 0 0,-1 1 0 0 0,1-1 0 0 0,0 1 0 0 0,-1-1 0 0 0,1 0 0 0 0,-1 0 0 0 0,1 1 0 0 0,-1-1 0 0 0,-2 1 0 0 0,-2 2 0 0 0,3-3 0 0 0,1 1 0 0 0,-1-1 0 0 0,1 1 0 0 0,-1 0 0 0 0,1 0 0 0 0,0 0 0 0 0,0 0 0 0 0,0 0 0 0 0,0 1 0 0 0,1-1 0 0 0,-3 5 0 0 0,0-1-64 0 0,4-5-273 0 0,2-1-138 0 0,12 3-881 0 0,0-1 0 0 0,0-1-1 0 0,0-1 1 0 0,24-1 0 0 0,-8-1-691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10135 0 0,'0'0'231'0'0,"0"0"29"0"0,-1 0 19 0 0,-7 1-664 0 0,0 0 2274 0 0,-3 0 3993 0 0,32 8-3830 0 0,13-4-3717 0 0,-34-5 642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17503 0 0,'0'0'384'0'0,"0"0"88"0"0,0 0 8 0 0,0 0 8 0 0,0 0-392 0 0,0 0-96 0 0,0 0 0 0 0,0 0 0 0 0,0 0-384 0 0,0 0-104 0 0,7-9-24 0 0,2 2-4368 0 0,-1-2-880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17503 0 0,'0'0'399'0'0,"0"0"60"0"0,0 0 21 0 0,1 2-59 0 0,1 1-466 0 0,9 11 1400 0 0,-9-10-621 0 0,15-12-1398 0 0,0-4-2392 0 0,-7 4-3427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9 10135 0 0,'0'0'464'0'0,"0"0"-9"0"0,1-1-295 0 0,2-5-71 0 0,-2 4 282 0 0,-1 2 117 0 0,0 0 21 0 0,0 0 71 0 0,0 0 286 0 0,0 0 124 0 0,0 0 30 0 0,0 0-133 0 0,0 1-866 0 0,0 0 0 0 0,0 0 1 0 0,0 0-1 0 0,0 0 0 0 0,0 0 0 0 0,-1-1 0 0 0,1 1 1 0 0,0 0-1 0 0,0 0 0 0 0,-1 0 0 0 0,1 0 1 0 0,-1-1-1 0 0,1 1 0 0 0,-1 0 0 0 0,1 0 0 0 0,-2 0 1 0 0,-8 12 29 0 0,-18 16 1006 0 0,-47 38 1 0 0,-15 14-1176 0 0,-11 15 118 0 0,57-56 0 0 0,-75 88 0 0 0,109-115 36 0 0,3-5-52 0 0,0 1 0 0 0,1 0 0 0 0,0 1 1 0 0,-7 13-1 0 0,12-19 43 0 0,0-1 0 0 0,0 1 0 0 0,0 0 0 0 0,0-1 0 0 0,0 1 0 0 0,1 0 0 0 0,0-1 0 0 0,0 1 0 0 0,0 0 0 0 0,0-1 0 0 0,0 1 0 0 0,1 0 0 0 0,0-1 0 0 0,-1 1 0 0 0,1-1 0 0 0,1 1 0 0 0,1 4 0 0 0,1 0 156 0 0,1 0 0 0 0,-1 0-1 0 0,1-1 1 0 0,1 0 0 0 0,-1 0 0 0 0,1 0 0 0 0,8 6 0 0 0,52 39-29 0 0,-30-25-94 0 0,149 100 1978 0 0,-173-119-2100 0 0,-3-3 57 0 0,2 2-7 0 0,0 0 0 0 0,-1 1 1 0 0,-1 0-1 0 0,11 10 0 0 0,-19-17-325 0 0,-1-1-138 0 0,-12-14-2322 0 0,11 13 2526 0 0,0-1 0 0 0,0 0-1 0 0,0 0 1 0 0,0 0 0 0 0,1 0 0 0 0,-1 0 0 0 0,1 0 0 0 0,-1 0-1 0 0,1 0 1 0 0,0 0 0 0 0,-1-2 0 0 0,0-3-459 0 0,-1-16-1317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13823 0 0,'0'0'315'0'0,"0"0"45"0"0,0 0 21 0 0,1-1-49 0 0,3-3-81 0 0,-3 3 481 0 0,-1 1 237 0 0,0 0 45 0 0,0 0-61 0 0,0 0-288 0 0,0 3-477 0 0,0-1 0 0 0,1 0 0 0 0,-1 1 0 0 0,0-1 0 0 0,0 1 0 0 0,-1-1 0 0 0,1 3 0 0 0,-3 11-64 0 0,-7 21-1 0 0,6-23 332 0 0,0 0 0 0 0,-2 20 0 0 0,-8 90-954 0 0,12-78 721 0 0,2-44-722 0 0,0-2-79 0 0,0 0-286 0 0,0 0-126 0 0,0 0-29 0 0,0 0-4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13823 0 0,'0'0'119'0'0,"0"0"1"0"0,-1-1-1 0 0,1 1 0 0 0,0 0 0 0 0,0 0 0 0 0,0 0 0 0 0,0 0 1 0 0,-1 0-1 0 0,1 0 0 0 0,0-1 0 0 0,0 1 0 0 0,0 0 1 0 0,0 0-1 0 0,-1 0 0 0 0,1 0 0 0 0,0-1 0 0 0,0 1 0 0 0,0 0 1 0 0,0 0-1 0 0,0 0 0 0 0,0-1 0 0 0,0 1 0 0 0,0 0 0 0 0,0 0 1 0 0,0 0-1 0 0,0-1 0 0 0,0 1 0 0 0,0 0 0 0 0,16 3 179 0 0,0 1 0 0 0,-1 1-1 0 0,1 1 1 0 0,-1 0-1 0 0,0 1 1 0 0,0 0 0 0 0,17 13-1 0 0,93 75 391 0 0,-70-50 270 0 0,-40-34-904 0 0,109 95 118 0 0,-111-94 0 0 0,-1 1 1 0 0,0 1-1 0 0,-1 0 1 0 0,-1 0-1 0 0,0 1 0 0 0,-1 1 1 0 0,8 17-1 0 0,-15-27-134 0 0,0 0 0 0 0,0 0 1 0 0,0 0-1 0 0,-1 1 0 0 0,1-1 0 0 0,-2 0 0 0 0,1 1 0 0 0,-1-1 0 0 0,0 1 0 0 0,0-1 0 0 0,-1 1 1 0 0,1-1-1 0 0,-2 1 0 0 0,-1 7 0 0 0,0-5-29 0 0,-1-1 0 0 0,0 1 0 0 0,0-1 0 0 0,-1 0 0 0 0,0 0 0 0 0,0 0 0 0 0,-1-1 0 0 0,1 0 0 0 0,-9 7-1 0 0,-5 3-15 0 0,0-1-1 0 0,-2-1 1 0 0,0-1-1 0 0,0 0 0 0 0,-1-2 1 0 0,-33 13-1 0 0,43-19-438 0 0,0 0 1 0 0,0 1-1 0 0,-15 11 1 0 0,26-17-1339 0 0,1-1-3260 0 0,0 0-1394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8287 0 0,'0'0'191'0'0,"0"0"26"0"0,2 0 9 0 0,17-6 162 0 0,0 0 0 0 0,0 0 0 0 0,0-2 0 0 0,-1 0 1 0 0,20-13-1 0 0,2 0 36 0 0,-32 18 46 0 0,0 0 0 0 0,0 0-1 0 0,1 1 1 0 0,-1 0 0 0 0,1 1 0 0 0,0 0 0 0 0,10 0 0 0 0,-6 0-26 0 0,0 0 1 0 0,18-5 0 0 0,90-29-102 0 0,83-20-78 0 0,-172 50-265 0 0,-1 2 0 0 0,1 1 0 0 0,0 1 0 0 0,50 5 0 0 0,-60-1 254 0 0,0-2 0 0 0,0 0 0 0 0,0-1 0 0 0,0-2 0 0 0,0 0 0 0 0,0-1 0 0 0,25-8 0 0 0,38-18-244 0 0,-47 15 458 0 0,79-18 1 0 0,-72 26-242 0 0,0 2 1 0 0,53 1 0 0 0,-63 3-618 0 0,-1-2 1 0 0,1-2 0 0 0,51-11-1 0 0,-19 2 390 0 0,106-6 0 0 0,-45 7 0 0 0,-48 6 1976 0 0,10-7-1959 0 0,77-7-18 0 0,-148 20 1 0 0,1 1 0 0 0,32 6 0 0 0,8 0 0 0 0,-2-12 0 0 0,82-3 0 0 0,-45 1 0 0 0,0 7 0 0 0,-64 0 0 0 0,0 1 0 0 0,0 2 0 0 0,0 1 0 0 0,0 2 0 0 0,31 9 0 0 0,-17-7 0 0 0,-10-3 0 0 0,-8-1 0 0 0,0-2 0 0 0,-1 0 0 0 0,46-4 0 0 0,-10 0 0 0 0,-10 0 523 0 0,-31 1-15 0 0,0 0 1 0 0,32 4-1 0 0,-49-2-508 0 0,24 2 0 0 0,0 2 0 0 0,0 1 0 0 0,31 11 0 0 0,-34-8 0 0 0,0-2 0 0 0,1 0 0 0 0,-1-2 0 0 0,1-1 0 0 0,0-1 0 0 0,0-1 0 0 0,1-1 0 0 0,30-3 0 0 0,175-17 0 0 0,-217 18 0 0 0,0 2 0 0 0,-1-1 0 0 0,27 6 0 0 0,0 0 0 0 0,-22-4 0 0 0,24 8 0 0 0,-26-6 0 0 0,31 4 0 0 0,-20-5 0 0 0,164 5 0 0 0,-119-11 0 0 0,144-1 0 0 0,-175 8 0 0 0,55 11 0 0 0,-60-8 0 0 0,-1-2 0 0 0,45 1 0 0 0,-26-6 0 0 0,262 6 0 0 0,-147 0 0 0 0,-99-4 562 0 0,116-12 0 0 0,41-1 362 0 0,-190 14-924 0 0,0 1 0 0 0,0 2 0 0 0,-1 2 0 0 0,61 20 0 0 0,39 12 0 0 0,-115-35 0 0 0,0-2 0 0 0,1 0 0 0 0,-1-2 0 0 0,32-1 0 0 0,33-6 0 0 0,154-5 0 0 0,-185 12 0 0 0,201 13 0 0 0,-137-5 0 0 0,-34-4 0 0 0,31-5 0 0 0,-54-1 0 0 0,416 8 0 0 0,-393-7 0 0 0,1-3 0 0 0,96-17 0 0 0,-163 17 0 0 0,-6 0 0 0 0,1 1 0 0 0,18 0 0 0 0,-26 3 0 0 0,-1-1 0 0 0,1 1 0 0 0,0 0 0 0 0,0 1 0 0 0,-1-1 0 0 0,1 1 0 0 0,-1 0 0 0 0,9 5 0 0 0,6 7 0 0 0,-19-13 0 0 0,0 1 0 0 0,0-1 0 0 0,0 0 0 0 0,0 0 0 0 0,0 1 0 0 0,0-1 0 0 0,1 0 0 0 0,-1-1 0 0 0,3 2 0 0 0,13 2-133 0 0,-17-4-563 0 0,1-1-258 0 0,5-2-56 0 0,2 0-13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89 6447 0 0,'2'-2'298'0'0,"14"-20"117"0"0,-11 15 150 0 0,0-1 0 0 0,0 2 0 0 0,1-1 0 0 0,11-10 0 0 0,-16 17 388 0 0,5-13 385 0 0,-6 9 4133 0 0,-4 3-5295 0 0,1 0 0 0 0,0 1 0 0 0,-1 0 0 0 0,1-1 0 0 0,0 1 0 0 0,-1 0 0 0 0,1 0 0 0 0,0 1 0 0 0,-1-1 0 0 0,1 1 0 0 0,0 0 0 0 0,0-1-1 0 0,0 1 1 0 0,-1 1 0 0 0,-4 1 0 0 0,0 1 3 0 0,1 0-1 0 0,-1 1 0 0 0,1 0 1 0 0,-14 11-1 0 0,-25 22-169 0 0,25-22-443 0 0,-24 24 0 0 0,-94 114-682 0 0,122-136 1116 0 0,1 2 0 0 0,1 0 0 0 0,-24 43 0 0 0,31-48 0 0 0,1 1 0 0 0,0-1 0 0 0,2 1 0 0 0,-1 0 0 0 0,2 1 0 0 0,-4 31 0 0 0,8-39 83 0 0,0 0 1 0 0,0 0-1 0 0,1 1 0 0 0,1-1 0 0 0,0 0 1 0 0,0 0-1 0 0,0-1 0 0 0,1 1 0 0 0,1 0 1 0 0,-1-1-1 0 0,1 0 0 0 0,1 0 0 0 0,0 0 1 0 0,0 0-1 0 0,6 7 0 0 0,0-2 116 0 0,0 0-1 0 0,1-1 1 0 0,1 0-1 0 0,0-1 1 0 0,0 0-1 0 0,1-1 1 0 0,18 10-1 0 0,-27-17-107 0 0,8 4 231 0 0,0-1 0 0 0,18 6-1 0 0,-28-11-658 0 0,-3-1-138 0 0,0 0-942 0 0,0 0-3824 0 0,0 0-1641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139 212 17503 0 0,'0'0'399'0'0,"0"0"60"0"0,0 0 21 0 0,0 0-59 0 0,-6 6-260 0 0,-4 4-161 0 0,1-1 0 0 0,0 1 0 0 0,1 1 0 0 0,1-1 0 0 0,-1 1 0 0 0,-6 15 0 0 0,-6 15-27 0 0,17-32 300 0 0,-1 0-1 0 0,0-1 1 0 0,-1 1 0 0 0,0-1 0 0 0,0 0 0 0 0,-8 9 0 0 0,7-13-242 0 0,4-7-87 0 0,2-7-142 0 0,0 9 185 0 0,3-13-78 0 0,1-1 1 0 0,0 0 0 0 0,1 1-1 0 0,0-1 1 0 0,2 1-1 0 0,-1 1 1 0 0,2-1-1 0 0,-1 1 1 0 0,15-18 0 0 0,7-4-254 0 0,61-59 1 0 0,-76 81 343 0 0,0 0 0 0 0,1 1 0 0 0,0 1 0 0 0,0 0 0 0 0,1 1 0 0 0,1 1 0 0 0,0 1 0 0 0,34-13 0 0 0,-37 18 249 0 0,1 0 0 0 0,-1 2 0 0 0,0 0 0 0 0,1 0 0 0 0,-1 1 0 0 0,1 1 0 0 0,24 4 0 0 0,-28-2-249 0 0,-10-3 0 0 0,-1 0 0 0 0,1 0 0 0 0,0 0 0 0 0,0 1 0 0 0,0-1 0 0 0,0 0 0 0 0,0 0 0 0 0,-1 1 0 0 0,1-1 0 0 0,0 1 0 0 0,0-1 0 0 0,-1 1 0 0 0,1-1 0 0 0,0 1 0 0 0,0-1 0 0 0,-1 1 0 0 0,1 0 0 0 0,-1-1 0 0 0,1 1 0 0 0,0 0 0 0 0,0 2 0 0 0,1-1-1 0 0,0 0 0 0 0,0 0 1 0 0,-1 0-1 0 0,1 0 0 0 0,-1 1 0 0 0,1-1 0 0 0,-1 0 0 0 0,0 1 0 0 0,0-1 1 0 0,0 1-1 0 0,0-1 0 0 0,0 1 0 0 0,-1-1 0 0 0,1 1 0 0 0,-1 0 0 0 0,0-1 1 0 0,0 1-1 0 0,0 0 0 0 0,0 0 0 0 0,0-1 0 0 0,0 1 0 0 0,-1 0 0 0 0,1-1 1 0 0,-1 1-1 0 0,0-1 0 0 0,-1 4 0 0 0,-3 5 34 0 0,-1 0-1 0 0,0-1 1 0 0,0 1 0 0 0,-12 14-1 0 0,3-5 271 0 0,5-5 130 0 0,-50 77 734 0 0,52-76-1166 0 0,0-1 0 0 0,1 1 0 0 0,1 0 0 0 0,-6 24 0 0 0,11-36-1 0 0,1 0 0 0 0,-1 0 0 0 0,1 0 0 0 0,0 8 0 0 0,3 0 0 0 0,-3-11-46 0 0,1 0-1 0 0,0 0 1 0 0,0 0 0 0 0,-1 0-1 0 0,1 0 1 0 0,0 0 0 0 0,0-1-1 0 0,0 1 1 0 0,0 0 0 0 0,0 0-1 0 0,0-1 1 0 0,0 1 0 0 0,1-1-1 0 0,-1 1 1 0 0,0-1 0 0 0,0 1-1 0 0,0-1 1 0 0,0 0 0 0 0,1 0-1 0 0,0 1 1 0 0,1-1-293 0 0,0 0 1 0 0,0 0-1 0 0,-1 0 0 0 0,1 0 1 0 0,0-1-1 0 0,-1 1 0 0 0,1-1 1 0 0,5-1-1 0 0,18-11-6824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10 206 11975 0 0,'0'0'547'0'0,"0"-2"-11"0"0,1-2-485 0 0,-1 0 0 0 0,1 0 1 0 0,1-1-1 0 0,-1 1 0 0 0,1 0 0 0 0,-1 1 0 0 0,4-6 0 0 0,4-12 1597 0 0,-8 19-634 0 0,0 0-129 0 0,-1 3-880 0 0,0-1 0 0 0,0 0 0 0 0,-1 0 0 0 0,1 0-1 0 0,0 0 1 0 0,0 1 0 0 0,0-1 0 0 0,0 0 0 0 0,0 0 0 0 0,0 0 0 0 0,0 1 0 0 0,0-1 0 0 0,0 0 0 0 0,0 0-1 0 0,1 0 1 0 0,-1 0 0 0 0,0 1 0 0 0,0-1 0 0 0,0 0 0 0 0,0 0 0 0 0,0 0 0 0 0,0 0 0 0 0,0 1 0 0 0,0-1 0 0 0,0 0-1 0 0,1 0 1 0 0,-1 0 0 0 0,0 0 0 0 0,0 0 0 0 0,0 1 0 0 0,0-1 0 0 0,0 0 0 0 0,1 0 0 0 0,-1 0 0 0 0,0 0-1 0 0,0 0 1 0 0,0 0 0 0 0,0 0 0 0 0,1 0 0 0 0,-1 0 0 0 0,0 0 0 0 0,0 0 0 0 0,0 0 0 0 0,0 0 0 0 0,1 0 0 0 0,-1 0-1 0 0,0 0 1 0 0,0 0 0 0 0,0 0 0 0 0,1 0 0 0 0,-1 0 0 0 0,0 0 0 0 0,0 0 0 0 0,0 0 0 0 0,0 0 0 0 0,1 0-1 0 0,-1 0 1 0 0,0 0 0 0 0,0 0 0 0 0,0-1 0 0 0,0 1 0 0 0,1 0 0 0 0,-1 0 0 0 0,0 0 0 0 0,0 0 0 0 0,0 0-1 0 0,0 0 1 0 0,0-1 0 0 0,0 2-6 0 0,2 7 109 0 0,-1 0-1 0 0,-1 1 0 0 0,1-1 1 0 0,-2 1-1 0 0,0 10 1 0 0,-10 46 972 0 0,3-24-749 0 0,8-39-330 0 0,-20 138 16 0 0,17-104-18 0 0,3 68 0 0 0,1-94 1 0 0,4-3 72 0 0,-3-6-14 0 0,-1-1 0 0 0,1 0 0 0 0,-1 1 1 0 0,1-1-1 0 0,-1 0 0 0 0,1 0 0 0 0,0 0 0 0 0,-1 0 0 0 0,1 0 0 0 0,-1-1 0 0 0,1 1 0 0 0,-1 0 0 0 0,1-1 0 0 0,-1 1 1 0 0,1-1-1 0 0,-1 0 0 0 0,3-1 0 0 0,26-16 646 0 0,-27 16-643 0 0,20-14-1 0 0,-1-1 0 0 0,35-37 0 0 0,32-47-75 0 0,-73 80 15 0 0,-18 35 0 0 0,1 1 0 0 0,1 23 0 0 0,1-29 0 0 0,3 40 0 0 0,-3-45 0 0 0,0 0 0 0 0,0-1 0 0 0,0 1 0 0 0,1 0 0 0 0,-1 0 0 0 0,1-1 0 0 0,0 1 0 0 0,0-1 0 0 0,5 7 0 0 0,-4-6 0 0 0,1 0 0 0 0,0 1 0 0 0,0-1 0 0 0,1-1 0 0 0,-1 1 0 0 0,1 0 0 0 0,0-1 0 0 0,0 0 0 0 0,0 0 0 0 0,0-1 0 0 0,0 0 0 0 0,1 1 0 0 0,-1-2 0 0 0,1 1 0 0 0,-1-1 0 0 0,1 1 0 0 0,0-2 0 0 0,7 1 0 0 0,2 2 471 0 0,0 0-1 0 0,-1 1 1 0 0,21 7 0 0 0,6 9-306 0 0,-26-17-165 0 0,-11-5 0 0 0,-2 1 0 0 0,1-1 0 0 0,0 1 0 0 0,0-1 0 0 0,0 1 0 0 0,-1-1 0 0 0,1 0 0 0 0,0 0 0 0 0,-1 0 0 0 0,0-1 0 0 0,1 1 0 0 0,-1 0 0 0 0,0-1 0 0 0,0 0 0 0 0,2-3 0 0 0,2-5 0 0 0,0-1 0 0 0,5-13 0 0 0,6-11 0 0 0,22-30 0 0 0,2 3 0 0 0,57-66 0 0 0,-68 94 0 0 0,2 2 0 0 0,1 0 0 0 0,2 3 0 0 0,67-47 0 0 0,-83 65-33 0 0,0 1-1 0 0,0 1 1 0 0,29-11 0 0 0,-47 20-87 0 0,0 1 0 0 0,1 0 0 0 0,-1-1 0 0 0,1 1 0 0 0,-1 0 0 0 0,0 0 0 0 0,1 0 1 0 0,-1 0-1 0 0,1 0 0 0 0,-1 0 0 0 0,1 0 0 0 0,-1 1 0 0 0,0-1 0 0 0,1 0 0 0 0,-1 1 0 0 0,3 1 0 0 0,8 8-6318 0 0,-11-9 0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17503 0 0,'0'0'399'0'0,"0"0"60"0"0,0 0 21 0 0,1-1-59 0 0,12-7-201 0 0,0 1-1 0 0,1 0 1 0 0,-1 1 0 0 0,1 0 0 0 0,20-4 0 0 0,76-12 2458 0 0,-96 19-2434 0 0,41-10-188 0 0,-43 9-443 0 0,1 0 0 0 0,0 1 0 0 0,0 1-1 0 0,21-1 1 0 0,-14 4-1865 0 0,-18-1 679 0 0,-2 0-379 0 0,0 0-80 0 0,0 0-15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 15663 0 0,'0'0'356'0'0,"0"0"50"0"0,0 0 20 0 0,2-1-42 0 0,-1 1-214 0 0,1-1-1 0 0,0 0 0 0 0,-1 0 1 0 0,1 1-1 0 0,0-1 1 0 0,0 1-1 0 0,0 0 0 0 0,-1-1 1 0 0,1 1-1 0 0,0 0 0 0 0,0 0 1 0 0,0 0-1 0 0,-1 0 1 0 0,1 1-1 0 0,0-1 0 0 0,0 0 1 0 0,2 2-1 0 0,-3-2-117 0 0,0 1 1 0 0,0 0-1 0 0,0-1 1 0 0,0 1-1 0 0,0 0 1 0 0,-1 0-1 0 0,1 0 0 0 0,0 0 1 0 0,-1 0-1 0 0,1 0 1 0 0,0 0-1 0 0,-1 0 0 0 0,1 0 1 0 0,-1 0-1 0 0,0 0 1 0 0,1 0-1 0 0,-1 0 0 0 0,0 0 1 0 0,0 0-1 0 0,0 2 1 0 0,1 4-31 0 0,-1-1 1 0 0,-1 1 0 0 0,1 0-1 0 0,-1 0 1 0 0,-1 0 0 0 0,-2 8-1 0 0,-2 4 451 0 0,-1 0 1 0 0,-1 0-1 0 0,-19 31 0 0 0,-38 47-390 0 0,-28 18-796 0 0,25-46-3268 0 0,59-62-2845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15663 0 0,'0'0'719'0'0,"0"0"-20"0"0,2 0-306 0 0,12-2 568 0 0,0 0 1 0 0,0 0-1 0 0,-1-2 0 0 0,17-5 1 0 0,2-1-340 0 0,8 0-380 0 0,110-33 304 0 0,-127 34-857 0 0,1 0 0 0 0,-1-2 0 0 0,-1 0-1 0 0,23-16 1 0 0,-40 24-344 0 0,0-1-1 0 0,-1 0 1 0 0,1 0 0 0 0,-1 0-1 0 0,6-8 1 0 0,5-13-6693 0 0,-15 24 4396 0 0,0 1-496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19351 0 0,'0'0'439'0'0,"0"0"62"0"0,0 0 33 0 0,0 0-65 0 0,2 0-309 0 0,11 0-148 0 0,-2-1 137 0 0,0 2 1 0 0,13 1-1 0 0,40 3 1079 0 0,-47-4-1134 0 0,0 0 1 0 0,-1 1-1 0 0,27 6 0 0 0,-32-5-107 0 0,0 1-1 0 0,-1 0 0 0 0,1 0 1 0 0,-1 1-1 0 0,15 8 1 0 0,-22-10 63 0 0,0-1 1 0 0,0 1-1 0 0,0 0 1 0 0,0 0 0 0 0,-1-1-1 0 0,1 2 1 0 0,-1-1-1 0 0,0 0 1 0 0,0 0 0 0 0,0 1-1 0 0,0-1 1 0 0,0 1-1 0 0,-1 0 1 0 0,0 0 0 0 0,1-1-1 0 0,-1 1 1 0 0,-1 0 0 0 0,1 0-1 0 0,0 5 1 0 0,-3 35 1066 0 0,2-35-1117 0 0,0-8-4 0 0,0 0 1 0 0,0-1-1 0 0,0 1 0 0 0,0-1 0 0 0,1 1 1 0 0,-1-1-1 0 0,0 1 0 0 0,0-1 0 0 0,1 1 0 0 0,-1-1 1 0 0,0 1-1 0 0,1-1 0 0 0,-1 1 0 0 0,1-1 1 0 0,-1 0-1 0 0,1 1 0 0 0,1 0-42 0 0,-1-1 0 0 0,1 1 0 0 0,-1-1 0 0 0,1 1-1 0 0,0-1 1 0 0,-1 0 0 0 0,1 0 0 0 0,-1 0 0 0 0,1 0 0 0 0,0 0 0 0 0,-1 0-1 0 0,1 0 1 0 0,0-1 0 0 0,-1 1 0 0 0,1 0 0 0 0,-1-1 0 0 0,1 1 0 0 0,-1-1-1 0 0,1 0 1 0 0,1-1 0 0 0,4-1-221 0 0,0-1 1 0 0,0-1-1 0 0,5-4 0 0 0,-2 1-614 0 0,-1-1-1 0 0,0 0 1 0 0,12-16 0 0 0,18-24-1151 0 0,-3 6-15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3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15663 0 0,'0'0'719'0'0,"0"0"-20"0"0,0 2-449 0 0,-1-1-249 0 0,1 0 0 0 0,-1 0 0 0 0,1 0 0 0 0,0-1 0 0 0,0 1 0 0 0,0 0-1 0 0,-1 0 1 0 0,1 0 0 0 0,0 0 0 0 0,0 0 0 0 0,0 0 0 0 0,0 0 0 0 0,0 0 0 0 0,1 0 0 0 0,-1 0-1 0 0,0-1 1 0 0,0 1 0 0 0,0 0 0 0 0,1 0 0 0 0,-1 0 0 0 0,1 0 0 0 0,-1 0 0 0 0,1-1 0 0 0,-1 1-1 0 0,1 0 1 0 0,-1 0 0 0 0,1-1 0 0 0,-1 1 0 0 0,1 0 0 0 0,0-1 0 0 0,0 1 0 0 0,1 0 0 0 0,0 1-3 0 0,8 6 163 0 0,1 0-1 0 0,0-1 1 0 0,1-1 0 0 0,0 0-1 0 0,0 0 1 0 0,13 4 0 0 0,4 2 170 0 0,0 1 171 0 0,-1 1-1 0 0,-1 1 1 0 0,50 37-1 0 0,-62-40-239 0 0,0 1-1 0 0,-1 1 0 0 0,-1 0 0 0 0,0 1 0 0 0,-1 0 1 0 0,-1 1-1 0 0,15 28 0 0 0,-14-22-217 0 0,-2 1-1 0 0,-1 0 0 0 0,-1 1 1 0 0,0 0-1 0 0,-2 0 1 0 0,-1 0-1 0 0,-1 1 1 0 0,-1 0-1 0 0,-1 0 0 0 0,-2 0 1 0 0,0 0-1 0 0,-1 0 1 0 0,-10 46-1 0 0,8-58-43 0 0,-1-1 0 0 0,-1 1 0 0 0,0-1 0 0 0,-1 0 0 0 0,0-1 0 0 0,0 0 0 0 0,-1 0 0 0 0,-1 0 0 0 0,0-1 0 0 0,-13 13 0 0 0,-5 3 0 0 0,-1-2 0 0 0,-44 30 0 0 0,-28 9-78 0 0,60-40-886 0 0,37-22-4462 0 0,2-1-1890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47 6447 0 0,'0'0'298'0'0,"2"-1"-10"0"0,34-32 3617 0 0,-25 21-1283 0 0,-22 18 708 0 0,3-1-2869 0 0,-13 10-461 0 0,-33 30 0 0 0,32-26 0 0 0,-49 48 0 0 0,-102 126 0 0 0,166-185 0 0 0,-18 21 0 0 0,2 0 0 0 0,1 2 0 0 0,1 1 0 0 0,2 0 0 0 0,-17 40 0 0 0,33-65 125 0 0,1 1 0 0 0,-1-1-1 0 0,1 1 1 0 0,1 0 0 0 0,-1-1 0 0 0,1 1-1 0 0,0 0 1 0 0,1 0 0 0 0,0 0-1 0 0,2 16 1 0 0,0-17-8 0 0,-1-1-1 0 0,1 1 0 0 0,1-1 0 0 0,-1 0 1 0 0,1 1-1 0 0,0-1 0 0 0,1 0 0 0 0,-1-1 1 0 0,1 1-1 0 0,0-1 0 0 0,0 1 1 0 0,1-1-1 0 0,6 5 0 0 0,3 2 259 0 0,1-2 1 0 0,1 0-1 0 0,0 0 0 0 0,0-1 0 0 0,1-1 0 0 0,26 8 1 0 0,-16-5-106 0 0,38 20 1 0 0,-57-25-540 0 0,-6-5-1135 0 0,-2-1-511 0 0,-4 0-107 0 0,-12-2-24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121 166 15663 0 0,'-1'1'356'0'0,"-24"16"169"0"0,16-12-315 0 0,1 1 0 0 0,-1 0 0 0 0,-8 9-1 0 0,7-5-209 0 0,5-6 0 0 0,1 0 0 0 0,0 0 0 0 0,0 1 0 0 0,0-1 0 0 0,1 1 0 0 0,-1 0 0 0 0,1 1 0 0 0,0-1 0 0 0,1 0 0 0 0,-3 7 0 0 0,4 7 2024 0 0,3-20-2021 0 0,-1 0-2 0 0,0 1-1 0 0,0 0 0 0 0,-1-1 1 0 0,1 1-1 0 0,0-1 1 0 0,0 1-1 0 0,0-1 1 0 0,-1 1-1 0 0,1-1 0 0 0,0 0 1 0 0,0 1-1 0 0,-1-1 1 0 0,1 0-1 0 0,-1 1 1 0 0,1-1-1 0 0,-1 0 1 0 0,1 0-1 0 0,-1 0 0 0 0,1 0 1 0 0,-1 1-1 0 0,0-1 1 0 0,1 0-1 0 0,-1 0 1 0 0,0 0-1 0 0,0 0 0 0 0,1-1 1 0 0,1-7 0 0 0,0-3-1 0 0,-1 1 0 0 0,0-23 0 0 0,0 10 0 0 0,-1 16 0 0 0,1 1 0 0 0,0-1 0 0 0,0 0 0 0 0,1 1 0 0 0,0-1 0 0 0,0 1 0 0 0,0-1 0 0 0,1 1 0 0 0,0 0 0 0 0,1 0 0 0 0,0 0 0 0 0,0 1 0 0 0,0-1 0 0 0,1 1 0 0 0,0 0 0 0 0,0 0 0 0 0,0 1 0 0 0,1 0 0 0 0,0 0 0 0 0,0 0 0 0 0,0 0 0 0 0,1 1 0 0 0,-1 0 0 0 0,1 0 0 0 0,0 1 0 0 0,0 0 0 0 0,14-4 0 0 0,2 0 0 0 0,38-5 0 0 0,-48 10 0 0 0,-1 1 0 0 0,1 1 0 0 0,-1 0 0 0 0,25 3 0 0 0,-32-3 0 0 0,-4 0 0 0 0,0 0 0 0 0,1 0 0 0 0,-1 0 0 0 0,1 0 0 0 0,-1 1 0 0 0,1-1 0 0 0,-1 1 0 0 0,0-1 0 0 0,1 1 0 0 0,-1-1 0 0 0,0 1 0 0 0,0 0 0 0 0,2 1 0 0 0,14 10 72 0 0,-16-10 299 0 0,-5 14 828 0 0,2-9-958 0 0,-4 12-195 0 0,-1 0 0 0 0,0-1 0 0 0,-15 25 1 0 0,12-27-59 0 0,2 1 0 0 0,0 0 0 0 0,1 0 0 0 0,1 0 0 0 0,1 1 0 0 0,-6 28 0 0 0,11-44-325 0 0,2 0-138 0 0,-1-2 356 0 0,0 1-1 0 0,0 0 1 0 0,1-1 0 0 0,-1 1-1 0 0,0-1 1 0 0,0 1 0 0 0,1-1-1 0 0,-1 0 1 0 0,0 1-1 0 0,1-1 1 0 0,-1 0 0 0 0,1 0-1 0 0,-1 0 1 0 0,0 0-1 0 0,1 0 1 0 0,-1 0 0 0 0,0-1-1 0 0,1 1 1 0 0,-1 0 0 0 0,2-1-1 0 0,2-2-781 0 0,0 1 1 0 0,0-1-1 0 0,9-6 0 0 0,-1 1 230 0 0,15-7-1376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15663 0 0,'0'0'356'0'0,"0"0"50"0"0,0 0 20 0 0,0 0-42 0 0,0 0-180 0 0,0 0 176 0 0,0 0 107 0 0,0 0 22 0 0,2 1 3 0 0,8 0-164 0 0,0 1 0 0 0,0-1 0 0 0,1-1 0 0 0,-1 0 0 0 0,0 0 0 0 0,0-1 0 0 0,1 0 0 0 0,-1-1 0 0 0,0 0 0 0 0,0-1 0 0 0,9-3 0 0 0,17-4-330 0 0,18-5-20 0 0,40-15-2791 0 0,-92 29 1702 0 0,-2 1-286 0 0,0 0-126 0 0,0 0-29 0 0,0 0-4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13823 0 0,'0'0'315'0'0,"0"0"45"0"0,0 0 21 0 0,0 0-49 0 0,0 0-149 0 0,0 0 194 0 0,0 0 110 0 0,0 2 22 0 0,-16 57-200 0 0,-20 62-10 0 0,24-90-299 0 0,-1 0 0 0 0,-2-1 0 0 0,-1-1 0 0 0,-1-1 0 0 0,-1 0 0 0 0,-2-1 0 0 0,-44 47 0 0 0,40-51-1157 0 0,2 0-4630 0 0</inkml:trace>
  <inkml:trace contextRef="#ctx0" brushRef="#br0" timeOffset="1">223 396 15663 0 0,'10'-4'139'0'0,"-3"1"136"0"0,0 1 0 0 0,0 0 1 0 0,1 0-1 0 0,-1 1 1 0 0,15-2-1 0 0,-11 2-25 0 0,0-2 0 0 0,0 1 0 0 0,-1-1 0 0 0,1-1 0 0 0,-1 0 1 0 0,0-1-1 0 0,0 1 0 0 0,10-8 0 0 0,9-7-1017 0 0,32-28 0 0 0,-14 6-2183 0 0,-24 15 1416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15663 0 0,'0'0'356'0'0,"0"0"50"0"0,-1 2 20 0 0,-4 8-280 0 0,0-1 0 0 0,-1 1 0 0 0,-10 11 0 0 0,9-12 242 0 0,0 1 1 0 0,-11 21 0 0 0,17-28-215 0 0,-1 1 0 0 0,1 0 0 0 0,0 0 0 0 0,0 0 0 0 0,0 0 0 0 0,0 0 0 0 0,1 0 0 0 0,-1 0 0 0 0,1 0 0 0 0,0 0 0 0 0,0 0 0 0 0,2 7 0 0 0,-2-8-63 0 0,1 0 0 0 0,0-1 0 0 0,0 0 0 0 0,0 1 0 0 0,0-1 0 0 0,0 0-1 0 0,1 1 1 0 0,-1-1 0 0 0,0 0 0 0 0,1 0 0 0 0,0 0 0 0 0,0 0 0 0 0,-1 0 0 0 0,1-1 0 0 0,0 1-1 0 0,0 0 1 0 0,1-1 0 0 0,-1 0 0 0 0,0 1 0 0 0,0-1 0 0 0,5 2 0 0 0,3 0-15 0 0,1 0 0 0 0,-1 0 1 0 0,22 1-1 0 0,-14-1 178 0 0,-10-2-40 0 0,0 0 0 0 0,0-1 0 0 0,0 0 0 0 0,15-2 0 0 0,-21 2-684 0 0,-2 0-50 0 0,0 0-147 0 0,0 0-573 0 0,0 0-253 0 0,0 0-687 0 0,0 0-2683 0 0,0 0-1149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423 153 15663 0 0,'0'0'356'0'0,"0"0"50"0"0,0 0 20 0 0,0 0-42 0 0,0-2-250 0 0,5-67 1529 0 0,-3 54-1532 0 0,-1-1-1 0 0,-2-26 0 0 0,1 42-130 0 0,0 0 0 0 0,0 0 0 0 0,1-1 0 0 0,-1 1 0 0 0,0 0 0 0 0,0-1 0 0 0,0 1 0 0 0,0 0 0 0 0,0 0 0 0 0,0-1 0 0 0,0 1 0 0 0,0 0 0 0 0,-1-1 0 0 0,1 1 0 0 0,0 0 0 0 0,0 0 0 0 0,0-1 0 0 0,0 1 0 0 0,0 0 0 0 0,0 0 0 0 0,0-1 0 0 0,-1 1 0 0 0,1 0 0 0 0,0 0 0 0 0,0 0 0 0 0,0-1 0 0 0,0 1 0 0 0,-1 0 0 0 0,1 0 0 0 0,0 0 0 0 0,0-1 0 0 0,-1 1 0 0 0,1 0 0 0 0,0 0 0 0 0,0 0 0 0 0,-1 0 0 0 0,1 0 0 0 0,0 0 0 0 0,0 0 0 0 0,-1 0 0 0 0,1 0 0 0 0,0 0 0 0 0,-1 0 0 0 0,1 0 0 0 0,0 0 0 0 0,0 0 0 0 0,-1 0 0 0 0,1 0 0 0 0,0 0 0 0 0,-1 0 0 0 0,1 0 0 0 0,0 0 0 0 0,0 0 0 0 0,-1 0 0 0 0,1 0 0 0 0,0 0 0 0 0,0 1 0 0 0,-1-1 0 0 0,1 0 0 0 0,0 0 0 0 0,0 0 0 0 0,-1 1 0 0 0,-6 3-73 0 0,0 0-1 0 0,0 0 0 0 0,1 1 0 0 0,0 0 1 0 0,-8 8-1 0 0,-5 3-360 0 0,-65 54 908 0 0,-126 132 0 0 0,194-184-171 0 0,-23 28 1205 0 0,39-46-1506 0 0,0 0 1 0 0,-1 0-1 0 0,1 0 1 0 0,0 1-1 0 0,0-1 1 0 0,-1 0-1 0 0,1 0 1 0 0,0 0-1 0 0,0 1 1 0 0,0-1-1 0 0,-1 0 1 0 0,1 0-1 0 0,0 1 1 0 0,0-1-1 0 0,0 0 1 0 0,0 1-1 0 0,0-1 1 0 0,0 0-1 0 0,0 1 1 0 0,-1-1-1 0 0,1 0 1 0 0,0 0-1 0 0,0 1 1 0 0,0-1-1 0 0,0 0 1 0 0,0 1 0 0 0,0-1-1 0 0,0 0 1 0 0,1 1-1 0 0,-1-1 1 0 0,0 0-1 0 0,0 1 1 0 0,0-1-1 0 0,0 0 1 0 0,0 0-1 0 0,0 1 1 0 0,1-1-1 0 0,-1 0 1 0 0,0 0-1 0 0,0 1 1 0 0,0-1-1 0 0,1 0 1 0 0,-1 0-1 0 0,0 1 1 0 0,0-1-1 0 0,1 0 1 0 0,-1 0-1 0 0,0 0 1 0 0,0 0-1 0 0,1 1 1 0 0,-1-1-1 0 0,0 0 1 0 0,1 0-1 0 0,-1 0 1 0 0,0 0-1 0 0,0 0 1 0 0,1 0-1 0 0,-1 0 1 0 0,0 0-1 0 0,1 0 1 0 0,-1 0-1 0 0,0 0 1 0 0,1 0-1 0 0,-1 0 1 0 0,1 0-1 0 0,3 0-2 0 0,0 0-1 0 0,-1 0 1 0 0,1 0 0 0 0,0-1-1 0 0,0 1 1 0 0,0-1 0 0 0,0 0-1 0 0,4-2 1 0 0,32-14 22 0 0,-26 10 31 0 0,76-39 1146 0 0,-7 3-438 0 0,-43 23-736 0 0,-24 11-331 0 0,1 1 0 0 0,0 1 0 0 0,0 0 0 0 0,1 1 0 0 0,22-4 1 0 0,-40 10 298 0 0,1 0 0 0 0,-1 1 0 0 0,0-1 1 0 0,0 0-1 0 0,1 1 0 0 0,-1-1 1 0 0,0 0-1 0 0,0 1 0 0 0,1-1 0 0 0,-1 1 1 0 0,0-1-1 0 0,0 1 0 0 0,0-1 1 0 0,0 0-1 0 0,0 1 0 0 0,1-1 0 0 0,-1 1 1 0 0,0-1-1 0 0,0 1 0 0 0,0-1 1 0 0,0 1-1 0 0,-1 0 0 0 0,1-1-4 0 0,1 6 11 0 0,-1 0 0 0 0,-1 0 0 0 0,1 0 0 0 0,-1 0 0 0 0,0-1 0 0 0,0 1 0 0 0,-5 10 0 0 0,-1 1 0 0 0,-11 19 0 0 0,2-2 0 0 0,10-18-303 0 0,6-15 164 0 0,0 1-349 0 0,0-2-1284 0 0,0 0-5054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13823 0 0,'0'0'315'0'0,"0"0"45"0"0,0 0 21 0 0,-2 0-49 0 0,-3-2-149 0 0,3 1 194 0 0,2 1 110 0 0,0 0 22 0 0,0 0 3 0 0,6-1-207 0 0,-1 0-1 0 0,1 1 0 0 0,-1 0 1 0 0,7 0-1 0 0,10 0 222 0 0,110-7 1618 0 0,13 7-704 0 0,-143 0-1611 0 0,0-1 0 0 0,1 1 1 0 0,-1 0-1 0 0,0-1 0 0 0,0 1 0 0 0,1-1 0 0 0,-1 0 0 0 0,0 0 0 0 0,0 0 0 0 0,0 0 1 0 0,0 0-1 0 0,3-2 0 0 0,-4 2-820 0 0,-1 1-711 0 0,0 0-2872 0 0,0 0-1226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11975 0 0,'0'0'267'0'0,"8"-17"768"0"0,-5 15-809 0 0,-1 0 0 0 0,1 0 0 0 0,-1 0 0 0 0,1 0 0 0 0,0 0 0 0 0,0 1 0 0 0,0-1 0 0 0,0 1 0 0 0,0 0 1 0 0,1 0-1 0 0,-1 0 0 0 0,0 0 0 0 0,0 0 0 0 0,1 1 0 0 0,-1-1 0 0 0,0 1 0 0 0,1 0 0 0 0,-1 0 0 0 0,0 1 0 0 0,5 0 0 0 0,-5-1-80 0 0,0 0-1 0 0,0 1 0 0 0,1-1 1 0 0,-1 1-1 0 0,0 0 1 0 0,0 0-1 0 0,0 0 0 0 0,-1 0 1 0 0,1 0-1 0 0,0 1 0 0 0,0-1 1 0 0,-1 1-1 0 0,1 0 0 0 0,0 0 1 0 0,-1 0-1 0 0,0 0 0 0 0,0 0 1 0 0,1 1-1 0 0,-1-1 0 0 0,-1 1 1 0 0,1-1-1 0 0,3 6 0 0 0,-5-7-77 0 0,0 1 0 0 0,0 0 0 0 0,1-1 0 0 0,-1 1 0 0 0,0 0 0 0 0,-1 0 0 0 0,1 0 1 0 0,0-1-1 0 0,0 1 0 0 0,-1 0 0 0 0,1-1 0 0 0,-1 1 0 0 0,1 0 0 0 0,-1-1 0 0 0,0 1 0 0 0,0 0 0 0 0,0-1 0 0 0,1 1 0 0 0,-2-1 0 0 0,0 2 0 0 0,-4 4 152 0 0,-1 1 0 0 0,-9 8 0 0 0,9-9-174 0 0,-51 62-29 0 0,58-69-17 0 0,-37 41 0 0 0,33-35 0 0 0,0-1 0 0 0,0 1 0 0 0,1 0 0 0 0,0 0 0 0 0,0 0 0 0 0,-3 7 0 0 0,6-11 0 0 0,-1 0 0 0 0,1 0 0 0 0,0 0 0 0 0,0 0 0 0 0,0 0 0 0 0,0 0 0 0 0,0 0 0 0 0,0 0 0 0 0,1 4 0 0 0,4 2 0 0 0,-3-6 3 0 0,0-1-1 0 0,0 1 0 0 0,1-1 1 0 0,-1 0-1 0 0,0 0 1 0 0,1 0-1 0 0,-1 0 1 0 0,1 0-1 0 0,-1-1 1 0 0,1 1-1 0 0,0-1 0 0 0,-1 0 1 0 0,1 1-1 0 0,0-1 1 0 0,3-1-1 0 0,5 1-291 0 0,0-2-1 0 0,14-2 1 0 0,-16 2-228 0 0,17-4-1312 0 0,-9 0-3606 0 0,-5-1-1003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 11975 0 0,'3'-3'180'0'0,"-2"2"-112"0"0,0 1 0 0 0,-1-1 1 0 0,1 1-1 0 0,0-1 1 0 0,0 1-1 0 0,0-1 1 0 0,-1 1-1 0 0,1-1 1 0 0,0 1-1 0 0,0 0 1 0 0,0 0-1 0 0,0-1 1 0 0,-1 1-1 0 0,1 0 0 0 0,1 0 1 0 0,-1 0-11 0 0,0 0-1 0 0,0 0 1 0 0,-1 0 0 0 0,1 0-1 0 0,0 0 1 0 0,-1 0 0 0 0,1 0-1 0 0,0 0 1 0 0,-1 1-1 0 0,1-1 1 0 0,0 0 0 0 0,-1 0-1 0 0,1 1 1 0 0,0-1 0 0 0,-1 1-1 0 0,1-1 1 0 0,-1 0 0 0 0,1 1-1 0 0,-1-1 1 0 0,1 1 0 0 0,-1-1-1 0 0,1 1 1 0 0,-1-1 0 0 0,1 1-1 0 0,-1 0 1 0 0,0-1 0 0 0,1 1-1 0 0,-1-1 1 0 0,0 1-1 0 0,0 0 1 0 0,1-1 0 0 0,-1 1-1 0 0,0 0 1 0 0,0-1 0 0 0,0 1-1 0 0,0 0 1 0 0,0 0 0 0 0,0-1-1 0 0,0 1 1 0 0,0 0 0 0 0,0 1-1 0 0,0 0 287 0 0,0 2-5 0 0,-1 1 0 0 0,1 0 0 0 0,-1-1 0 0 0,0 1 0 0 0,0-1 0 0 0,0 0 0 0 0,-1 1 0 0 0,1-1 0 0 0,-1 0 0 0 0,-2 5 0 0 0,-29 42 756 0 0,21-34-635 0 0,1 0-383 0 0,-6 9-23 0 0,-24 48-1 0 0,37-66-54 0 0,1-1 0 0 0,0 1 0 0 0,1-1 0 0 0,-1 1 0 0 0,2 0 0 0 0,-1 0 0 0 0,1 0 0 0 0,0 0 0 0 0,1 0 0 0 0,0 0 0 0 0,1 16 0 0 0,6-2 1 0 0,-1-15 0 0 0,-3-4 0 0 0,6 4 0 0 0,-7-6-72 0 0,0 0 1 0 0,0 0-1 0 0,0 0 0 0 0,0 0 1 0 0,1 0-1 0 0,-1 0 0 0 0,0 0 0 0 0,0-1 1 0 0,4 1-1 0 0,-1 0-884 0 0,-3 0-959 0 0,-2-1-107 0 0,0 0-24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8287 0 0,'0'0'382'0'0,"0"0"-8"0"0,-2 0-240 0 0,-30 9 1327 0 0,-39 18-1 0 0,70-27-1399 0 0,-1 1 451 0 0,1 0-69 0 0,-4 2-222 0 0,4-2 166 0 0,3-1-254 0 0,0 0 1 0 0,0 0-1 0 0,0 0 0 0 0,0 0 0 0 0,0 0 1 0 0,0 0-1 0 0,0 1 0 0 0,3 0 1 0 0,3 1 175 0 0,13 2 696 0 0,41 12 1 0 0,-46-11-873 0 0,-10-3-63 0 0,-1 1 0 0 0,1-1 0 0 0,-1 1 0 0 0,1 1 0 0 0,-1-1 0 0 0,0 1 0 0 0,0-1 0 0 0,-1 1 0 0 0,1 1 0 0 0,-1-1 0 0 0,0 1 0 0 0,0-1 0 0 0,7 12 0 0 0,1 4 284 0 0,-1 2 1 0 0,11 26-1 0 0,-20-42-349 0 0,22 57 678 0 0,-3 1 0 0 0,19 93-1 0 0,-38-147-695 0 0,0 1-1 0 0,-1-1 0 0 0,0 1 1 0 0,-1 12-1 0 0,0-17 125 0 0,-1 0 0 0 0,0 0 0 0 0,0 0 0 0 0,-1 0 0 0 0,1 0 0 0 0,-2-1 0 0 0,1 1 0 0 0,-6 9 0 0 0,-4 3 69 0 0,-1-1-1 0 0,-1 0 1 0 0,0-1 0 0 0,-2-1 0 0 0,-16 14 0 0 0,-5 5-142 0 0,-64 54-38 0 0,8-8 0 0 0,80-70 0 0 0,11-8 0 0 0,-1 0 0 0 0,1 0 0 0 0,-1 0 0 0 0,1 0 0 0 0,0 0 0 0 0,0 1 0 0 0,-3 3 0 0 0,2 5-64 0 0,4-11 35 0 0,-1 1 0 0 0,1-1-1 0 0,0 1 1 0 0,-1-1 0 0 0,1 1 0 0 0,-1-1-1 0 0,1 1 1 0 0,0-1 0 0 0,0 1-1 0 0,-1-1 1 0 0,1 0 0 0 0,0 0 0 0 0,0 1-1 0 0,-1-1 1 0 0,1 0 0 0 0,0 0 0 0 0,0 0-1 0 0,0 0 1 0 0,-1 0 0 0 0,1 0 0 0 0,0 0-1 0 0,1 0 1 0 0,21-2-618 0 0,-10-2-304 0 0,1-1 0 0 0,-1 0 0 0 0,0-1 0 0 0,0 0 1 0 0,14-10-1 0 0,-13 8 383 0 0,22-14-1479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15663 0 0,'0'0'719'0'0,"0"0"-20"0"0,-1 1-449 0 0,-1-1-229 0 0,1 0-17 0 0,1 0 0 0 0,-1 1 0 0 0,0-1 0 0 0,1 0 0 0 0,-1 0 1 0 0,0 1-1 0 0,1-1 0 0 0,-1 1 0 0 0,0-1 0 0 0,1 0 0 0 0,-1 1 0 0 0,1-1 0 0 0,-1 1 0 0 0,1-1 0 0 0,-1 1 1 0 0,1-1-1 0 0,-1 1 0 0 0,1 0 0 0 0,-1 0 0 0 0,1-1 123 0 0,-1 1 0 0 0,0 0-1 0 0,1-1 1 0 0,-1 1 0 0 0,1-1 0 0 0,-1 1 0 0 0,1 0 0 0 0,-1-1 0 0 0,1 1-1 0 0,0 0 1 0 0,-1 0 0 0 0,1-1 0 0 0,0 1 0 0 0,-1 0 0 0 0,1 0-1 0 0,0 0 1 0 0,0-1 0 0 0,0 1 0 0 0,0 0 0 0 0,0 0 0 0 0,0 0 0 0 0,0 0-1 0 0,0-1 1 0 0,0 1 0 0 0,0 1 0 0 0,1 0-72 0 0,0 0 0 0 0,1 0 0 0 0,-1 0 0 0 0,0-1 0 0 0,1 1 0 0 0,-1 0 0 0 0,1-1 1 0 0,-1 1-1 0 0,1-1 0 0 0,3 3 0 0 0,-4-3-751 0 0,-1-1-257 0 0,0 0-58 0 0,0 0-12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 21191 0 0,'0'0'480'0'0,"0"0"67"0"0,0 0 31 0 0,0 0-56 0 0,-1-2-341 0 0,-4-9-161 0 0,5 11-23 0 0,0-1-1 0 0,0 1 1 0 0,0-1 0 0 0,0 1-1 0 0,0-1 1 0 0,0 1 0 0 0,0-1-1 0 0,0 1 1 0 0,1-1-1 0 0,-1 1 1 0 0,0-1 0 0 0,0 1-1 0 0,0 0 1 0 0,0-1 0 0 0,1 1-1 0 0,-1-1 1 0 0,0 1 0 0 0,1-1-1 0 0,2-1-342 0 0,0 0 1 0 0,1 0-1 0 0,-1 1 0 0 0,0-1 0 0 0,1 1 0 0 0,0 0 1 0 0,-1 0-1 0 0,1 0 0 0 0,0 0 0 0 0,-1 1 1 0 0,8-1-1 0 0,-7 1-166 0 0,24-3-1012 0 0,-4 3-11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0,'0'0'267'0'0,"0"0"42"0"0,2 1 17 0 0,21 4 520 0 0,0-1 1 0 0,0-1-1 0 0,44-1 1 0 0,-14 0 2089 0 0,-15 1 555 0 0,-31-10-6683 0 0,-2 1-3971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 10135 0 0,'0'0'231'0'0,"7"-3"308"0"0,-5 2-439 0 0,12 0 70 0 0,4 3 738 0 0,-21 8 1088 0 0,-5 9-1472 0 0,0-1 0 0 0,-2 1 0 0 0,0-2 0 0 0,-13 18-1 0 0,-9 15 154 0 0,20-31-677 0 0,-1 3 0 0 0,1 0 0 0 0,-17 42 0 0 0,28-63 82 0 0,1 1 1 0 0,-1-1-1 0 0,1 1 0 0 0,0-1 0 0 0,-1 1 1 0 0,1-1-1 0 0,0 1 0 0 0,0 0 0 0 0,0-1 1 0 0,0 1-1 0 0,0-1 0 0 0,0 1 0 0 0,0-1 1 0 0,0 1-1 0 0,1-1 0 0 0,-1 1 0 0 0,2 2 1 0 0,0 2 319 0 0,-1 11-364 0 0,0 0-1 0 0,-1 0 1 0 0,0 0 0 0 0,-2 0 0 0 0,-6 32-1 0 0,2-17 345 0 0,6-28-185 0 0,0-1 0 0 0,0 1-1 0 0,0-1 1 0 0,0 1 0 0 0,2 5 0 0 0,-1-2 62 0 0,-1-5-236 0 0,0 0-1 0 0,0-1 1 0 0,1 1 0 0 0,-1 0 0 0 0,0 0 0 0 0,1-1-1 0 0,-1 1 1 0 0,1 0 0 0 0,-1-1 0 0 0,1 1 0 0 0,0 0-1 0 0,0-1 1 0 0,0 1 0 0 0,0-1 0 0 0,2 3 0 0 0,1 1 220 0 0,-1-2-123 0 0,0 1 0 0 0,1-1 0 0 0,0 0 0 0 0,0 0 0 0 0,0 0 0 0 0,0 0 0 0 0,0-1 0 0 0,0 1 0 0 0,1-1 0 0 0,-1 0 0 0 0,1-1 0 0 0,9 3 0 0 0,11 6-75 0 0,-6-5 398 0 0,-18-5 45 0 0,1 1 21 0 0,19 2 83 0 0,-10 0-576 0 0,-7-1-342 0 0,-4 0-518 0 0,-8-1-1581 0 0,3 0 410 0 0,5-1-31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36 11975 0 0,'0'0'267'0'0,"0"0"42"0"0,0 0 17 0 0,1-2-28 0 0,1 1-236 0 0,-1 0-57 0 0,0 1 1 0 0,-1-1-1 0 0,1 0 1 0 0,0 0-1 0 0,-1 1 1 0 0,1-1-1 0 0,0 0 1 0 0,-1 0-1 0 0,1 0 1 0 0,-1 0-1 0 0,1 0 1 0 0,-1 0-1 0 0,0 0 1 0 0,1 0-1 0 0,-1 0 1 0 0,0 0-1 0 0,0 0 1 0 0,1 0-1 0 0,-1 0 1 0 0,0 0-1 0 0,-1-2 1 0 0,1 1 359 0 0,1 2-244 0 0,-1 0-1 0 0,0-1 0 0 0,0 1 0 0 0,0-1 1 0 0,0 1-1 0 0,1 0 0 0 0,-1-1 0 0 0,0 1 1 0 0,0 0-1 0 0,0-1 0 0 0,1 1 0 0 0,-1 0 1 0 0,0-1-1 0 0,1 1 0 0 0,-1 0 0 0 0,0 0 1 0 0,1-1-1 0 0,-1 1 0 0 0,0 0 1 0 0,1 0-1 0 0,0 0 0 0 0,-1-1-11 0 0,0 1 1 0 0,0 0-1 0 0,0 0 1 0 0,1 0-1 0 0,-1 0 1 0 0,0-1-1 0 0,0 1 0 0 0,0 0 1 0 0,0 0-1 0 0,1 0 1 0 0,-1 0-1 0 0,0 0 0 0 0,0 0 1 0 0,1 0-1 0 0,-1 0 1 0 0,0 0-1 0 0,0 0 1 0 0,0 0-1 0 0,1 0 0 0 0,-1 0 1 0 0,0 0-1 0 0,0 0 1 0 0,1 0-1 0 0,-1 0 0 0 0,0 0 1 0 0,0 0-1 0 0,0 0 1 0 0,1 0-1 0 0,-1 0 1 0 0,0 0-1 0 0,0 0 0 0 0,0 0 1 0 0,1 0-1 0 0,-1 0 1 0 0,0 1-1 0 0,0-1 0 0 0,0 0 1 0 0,0 0-1 0 0,1 0 1 0 0,-1 1-1 0 0,1 6-12 0 0,-1 0-1 0 0,0 0 1 0 0,0 0-1 0 0,-1 0 0 0 0,0 0 1 0 0,-3 14-1 0 0,-17 42 464 0 0,9-32 261 0 0,4-11-512 0 0,-20 37 0 0 0,4-12-319 0 0,22-41 10 0 0,-2 3 0 0 0,-5 6 0 0 0,-1 4-64 0 0,9-15-273 0 0,1-2-138 0 0,11 1-627 0 0,-10-1 994 0 0,0 0-1 0 0,1 0 1 0 0,-1 1 0 0 0,0-1-1 0 0,0 0 1 0 0,1 0 0 0 0,-1-1-1 0 0,0 1 1 0 0,1 0 0 0 0,-1 0-1 0 0,0-1 1 0 0,0 1 0 0 0,1 0-1 0 0,-1-1 1 0 0,0 1 0 0 0,2-2-1 0 0,13-8-911 0 0,1 0-4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0,'0'0'315'0'0,"0"0"45"0"0,0 0 21 0 0,0 0-49 0 0,1 1-220 0 0,15 13 378 0 0,0-2 0 0 0,1 1-1 0 0,1-2 1 0 0,28 14 0 0 0,-10-5 41 0 0,-8-4-143 0 0,-1 2 1 0 0,41 32-1 0 0,-59-42-392 0 0,0 0 0 0 0,-1 1 0 0 0,0 0 0 0 0,0 1-1 0 0,0-1 1 0 0,-2 2 0 0 0,1-1 0 0 0,-1 1 0 0 0,-1-1 0 0 0,5 14 0 0 0,-8-19 67 0 0,-1 0 0 0 0,-1 0 0 0 0,1 0-1 0 0,-1 0 1 0 0,1 0 0 0 0,-1 0 0 0 0,-1 0-1 0 0,1 0 1 0 0,-1 0 0 0 0,0 0 0 0 0,0 0 0 0 0,0 0-1 0 0,-1 0 1 0 0,-3 7 0 0 0,-4 6 328 0 0,0 1 0 0 0,-16 20 0 0 0,10-16-458 0 0,5-7-34 0 0,0-1 456 0 0,1 0 1 0 0,0 1-1 0 0,1 0 1 0 0,1 1 0 0 0,-8 24-1 0 0,5-2-339 0 0,9-34-16 0 0,0 0 0 0 0,0-1 0 0 0,0 1 0 0 0,-1 0 0 0 0,0-1 0 0 0,0 1 0 0 0,0-1 0 0 0,0 0 0 0 0,0 0 0 0 0,-1 0 0 0 0,0 0 0 0 0,0 0 0 0 0,0 0 0 0 0,0-1 0 0 0,-1 1 0 0 0,-4 3 0 0 0,-14 9 0 0 0,14-11 0 0 0,0 0 0 0 0,-10 11 0 0 0,18-16 0 0 0,0 0 0 0 0,0 0 0 0 0,1 0 0 0 0,-1 0 0 0 0,0 0 0 0 0,0 0 0 0 0,1 0 0 0 0,-1 0 0 0 0,0 0 0 0 0,0 0 0 0 0,0 0 0 0 0,1 0 0 0 0,-1 0 0 0 0,0 0 0 0 0,0 0 0 0 0,1 0 0 0 0,-1 0 0 0 0,0 1 0 0 0,0-1 0 0 0,0 0 0 0 0,1 0 0 0 0,-1 0 0 0 0,0 0 0 0 0,0 0 0 0 0,0 1 0 0 0,0-1 0 0 0,1 0 0 0 0,-1 0 0 0 0,0 0 0 0 0,0 0 0 0 0,0 1 0 0 0,0-1 0 0 0,0 0 0 0 0,0 0 0 0 0,0 1 0 0 0,0-1 0 0 0,1 0 0 0 0,-1 0 0 0 0,0 0 0 0 0,0 1 0 0 0,0-1 0 0 0,0 0 0 0 0,0 0 0 0 0,0 1 0 0 0,0-1 0 0 0,0 0 0 0 0,0 0 0 0 0,-1 1 0 0 0,1-1 0 0 0,0 0 0 0 0,0 0 0 0 0,0 0 0 0 0,0 1 0 0 0,0-1 0 0 0,0 0 0 0 0,0 0 0 0 0,0 0 0 0 0,-1 1 0 0 0,1-1 0 0 0,0 0 0 0 0,0 0 0 0 0,0 0 0 0 0,0 0 0 0 0,-1 1 0 0 0,1-1 0 0 0,0 0 0 0 0,-1 0 0 0 0,9 1 0 0 0,-1 0 0 0 0,1 0 0 0 0,-1-1 0 0 0,1 0 0 0 0,12-3 0 0 0,-18 3-200 0 0,0 0-1 0 0,0-1 1 0 0,0 1 0 0 0,-1-1-1 0 0,1 1 1 0 0,0-1-1 0 0,-1 0 1 0 0,1 0 0 0 0,0 1-1 0 0,-1-1 1 0 0,1 0 0 0 0,-1-1-1 0 0,0 1 1 0 0,1 0-1 0 0,-1 0 1 0 0,0-1 0 0 0,1 1-1 0 0,-1 0 1 0 0,0-1 0 0 0,0 1-1 0 0,0-1 1 0 0,-1 0-1 0 0,1 1 1 0 0,0-1 0 0 0,0 0-1 0 0,-1 0 1 0 0,1-3 0 0 0,-4-11-1846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17503 0 0,'0'0'399'0'0,"0"0"60"0"0,-1 2 21 0 0,-4 2-387 0 0,0 1 1 0 0,1 0 0 0 0,0 0 0 0 0,0 0 0 0 0,0 0 0 0 0,1 1 0 0 0,0 0 0 0 0,0-1 0 0 0,0 1 0 0 0,1 1 0 0 0,0-1 0 0 0,0 0 0 0 0,0 0 0 0 0,1 1 0 0 0,0-1 0 0 0,0 1 0 0 0,1-1 0 0 0,0 1 0 0 0,0-1 0 0 0,0 1 0 0 0,1-1-1 0 0,0 1 1 0 0,0-1 0 0 0,1 0 0 0 0,-1 1 0 0 0,1-1 0 0 0,4 8 0 0 0,-3-9-51 0 0,1 1 1 0 0,0 0-1 0 0,0-1 0 0 0,0 0 0 0 0,1 0 0 0 0,-1 0 0 0 0,1 0 1 0 0,0-1-1 0 0,1 0 0 0 0,-1 0 0 0 0,10 5 0 0 0,-2-2-799 0 0,24 9 1 0 0,-3-4-4158 0 0,-22-7-1773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5:5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95 140 2759 0 0,'10'0'724'0'0,"-9"-1"-875"0"0,16-8 4735 0 0,-17 9-4489 0 0,1 0 1 0 0,-1 0-1 0 0,0 0 1 0 0,0 0-1 0 0,0-1 1 0 0,0 1-1 0 0,0 0 0 0 0,0 0 1 0 0,0 0-1 0 0,0 0 1 0 0,0 0-1 0 0,0 0 1 0 0,0 0-1 0 0,0-1 1 0 0,0 1-1 0 0,0 0 1 0 0,0 0-1 0 0,0 0 1 0 0,0 0-1 0 0,0 0 1 0 0,0-1-1 0 0,0 1 1 0 0,0 0-1 0 0,0 0 1 0 0,0 0-1 0 0,0 0 1 0 0,0 0-1 0 0,0 0 1 0 0,0-1-1 0 0,0 1 1 0 0,0 0-1 0 0,0 0 1 0 0,0 0-1 0 0,0 0 1 0 0,0 0-1 0 0,0 0 1 0 0,0 0-1 0 0,-1-1 1 0 0,-10-4 1371 0 0,-1 2-1064 0 0,1 0 0 0 0,-1 1 0 0 0,-22-2 0 0 0,32 4 40 0 0,1 0-294 0 0,-5 0-61 0 0,5 0 283 0 0,1 0 117 0 0,0 0 21 0 0,0 0-66 0 0,1-15-206 0 0,-1 15-186 0 0,0-1 0 0 0,0 1 0 0 0,1-1-1 0 0,-1 1 1 0 0,0-1 0 0 0,0 1 0 0 0,1-1 0 0 0,-1 1-1 0 0,0-1 1 0 0,1 1 0 0 0,-1-1 0 0 0,0 1 0 0 0,1-1 0 0 0,-1 1-1 0 0,2-1 1 0 0,-2 1-20 0 0,0 0-1 0 0,0 0 1 0 0,0 0 0 0 0,0-1-1 0 0,1 1 1 0 0,-1 0-1 0 0,0 0 1 0 0,0 0 0 0 0,0 0-1 0 0,0 0 1 0 0,1 0-1 0 0,-1 0 1 0 0,0 0 0 0 0,0 0-1 0 0,0 0 1 0 0,0 0-1 0 0,1 0 1 0 0,-1 0 0 0 0,0 0-1 0 0,0 0 1 0 0,0 0 0 0 0,0 0-1 0 0,1 0 1 0 0,-1 0-1 0 0,0 1 1 0 0,0-1 0 0 0,0 0-1 0 0,0 0 1 0 0,0 0-1 0 0,1 0 1 0 0,-1 0 0 0 0,0 0-1 0 0,0 0 1 0 0,0 0-1 0 0,0 1 1 0 0,0-1 0 0 0,1 0-1 0 0,-1 1-30 0 0,1 0 0 0 0,0-1 0 0 0,0 1 0 0 0,0-1 0 0 0,0 1 0 0 0,0-1 0 0 0,0 1 0 0 0,0-1 0 0 0,0 1 0 0 0,0-1 0 0 0,0 0 0 0 0,1 0 0 0 0,-1 1 0 0 0,0-1 0 0 0,0 0 0 0 0,0 0 0 0 0,1 0 0 0 0,26-1 0 0 0,-24 1 0 0 0,288-27 0 0 0,-175 14 0 0 0,-50 6-12 0 0,91-11-377 0 0,-112 5-264 0 0,-38 10 535 0 0,-1 1 1 0 0,1-1 0 0 0,0 2 0 0 0,0-1 0 0 0,1 1 0 0 0,-1 0-1 0 0,10 0 1 0 0,-8 3 117 0 0,-1 3 0 0 0,-8-4 0 0 0,0 1 0 0 0,-1-1 0 0 0,1 1 0 0 0,0 0 0 0 0,0-1 0 0 0,-1 1 0 0 0,1 0 0 0 0,-1 0 0 0 0,1 0 0 0 0,-1-1 0 0 0,0 1 0 0 0,0 0 0 0 0,0 0 0 0 0,0 0 0 0 0,0 0 0 0 0,0-1 0 0 0,0 1 0 0 0,-1 0 0 0 0,1 0 0 0 0,-1 0 0 0 0,0 1 0 0 0,-2 7 0 0 0,-1 0 0 0 0,-8 14 0 0 0,6-14 0 0 0,-7 16 0 0 0,6-14 0 0 0,0 1 0 0 0,1 0 0 0 0,1 0 0 0 0,0 1 0 0 0,-5 23 0 0 0,8-22 0 0 0,1 0 0 0 0,1 0 0 0 0,0 0 0 0 0,1 0 0 0 0,4 28 0 0 0,1 4 0 0 0,-2 7 0 0 0,-2 1 0 0 0,-8 92 0 0 0,-2-80 664 0 0,3-1 0 0 0,6 90 0 0 0,1-84-664 0 0,-2 0 0 0 0,-4 0 0 0 0,-3 0 0 0 0,-18 82 0 0 0,13-100 0 0 0,-10 56 0 0 0,19-90 0 0 0,2 0 0 0 0,0 0 0 0 0,3 34 0 0 0,-1-42 3 0 0,-1 1 0 0 0,0-1 0 0 0,-1 1 0 0 0,-4 19 0 0 0,-15 49-39 0 0,-1 2 125 0 0,19-71-11 0 0,1 1 1 0 0,0 0-1 0 0,0-1 1 0 0,2 23-1 0 0,5 1-76 0 0,2-1 0 0 0,1 0 0 0 0,19 44 0 0 0,-11-28-91 0 0,-16-46 0 0 0,0-1 89 0 0,0 1 1 0 0,-1-1 0 0 0,0 0 0 0 0,0 1-1 0 0,0-1 1 0 0,-1 0 0 0 0,0 0 0 0 0,1 1-1 0 0,-1-1 1 0 0,-3 7 0 0 0,0 0 103 0 0,-17 99 634 0 0,14-66-638 0 0,4-26-98 0 0,-5 28 56 0 0,-4 87 0 0 0,12-106-44 0 0,1-1 0 0 0,1 1 0 0 0,1-1 0 0 0,12 43 0 0 0,-13-60 131 0 0,0 0-1 0 0,0 0 0 0 0,-1 1 1 0 0,0-1-1 0 0,-1 1 0 0 0,0-1 1 0 0,0 0-1 0 0,-1 1 0 0 0,0-1 1 0 0,-5 17-1 0 0,3-15-2 0 0,2-5-108 0 0,-1 0-1 0 0,1 0 1 0 0,-2 0-1 0 0,-2 7 1 0 0,2-4-22 0 0,3-6-12 0 0,-1-1 0 0 0,1 0 0 0 0,-1 0 0 0 0,1 1-1 0 0,-1-1 1 0 0,0 0 0 0 0,0 0 0 0 0,0 0 0 0 0,0 0-1 0 0,0 0 1 0 0,-2 3 0 0 0,-23 50 31 0 0,-3 4 2 0 0,25-52-33 0 0,1 1 0 0 0,0-1 0 0 0,1 0 0 0 0,-1 1 0 0 0,1 0 0 0 0,1-1 0 0 0,-1 1 0 0 0,1 0 0 0 0,1 0 0 0 0,-1 0 0 0 0,1-1 0 0 0,1 1 0 0 0,0 0 0 0 0,3 15 0 0 0,-2-16 0 0 0,11 23 0 0 0,41 71 64 0 0,-49-92-64 0 0,12 28 0 0 0,-15-30 0 0 0,0-1 0 0 0,0 0 0 0 0,0 1 0 0 0,1 12 0 0 0,-3-10 0 0 0,0-1 0 0 0,0 1 0 0 0,-1-1 0 0 0,-1 1 0 0 0,-2 11 0 0 0,-1-4 20 0 0,-11 25 0 0 0,0-1 4 0 0,13-32-24 0 0,0 0 0 0 0,1 1 0 0 0,0-1 0 0 0,0 0 0 0 0,1 1 0 0 0,0-1 0 0 0,1 1 0 0 0,0-1 0 0 0,1 10 0 0 0,1 14 0 0 0,-2-22 0 0 0,1 0 0 0 0,0 0 0 0 0,4 18 0 0 0,18 67 0 0 0,-7-27 0 0 0,-13-58 0 0 0,-1-5 0 0 0,-1-1 0 0 0,0 1 0 0 0,0-1 0 0 0,-1 1 0 0 0,1-1 0 0 0,-1 9 0 0 0,-3 94 0 0 0,1-29 0 0 0,2-67 0 0 0,1-1 0 0 0,4 16 0 0 0,-3-16 0 0 0,-1 0 0 0 0,1 0 0 0 0,-1 15 0 0 0,0 71-3 0 0,0-35 19 0 0,-1-57 15 0 0,1 1 0 0 0,0 0 0 0 0,0-1 0 0 0,0 1-1 0 0,0-1 1 0 0,1 1 0 0 0,4 7 0 0 0,3 13 253 0 0,-8-23-281 0 0,0-1 0 0 0,-1 0 0 0 0,0-1 0 0 0,0 1 0 0 0,0-1 0 0 0,1 1 0 0 0,-1-1 0 0 0,0 1 0 0 0,0 0 0 0 0,0-1 0 0 0,0 1 0 0 0,0 0 0 0 0,0-1 0 0 0,0 1 0 0 0,0-1 0 0 0,0 1 0 0 0,0 0 0 0 0,-1-1 0 0 0,1 2 0 0 0,-6 16 10 0 0,3-13-15 0 0,-7 8 3 0 0,-5 5 10 0 0,14-16 43 0 0,1-2 18 0 0,2-2 4 0 0,5-3-5 0 0,-5 3 9 0 0,-2 2-7 0 0,0 0 14 0 0,0 0-12 0 0,-1 2-21 0 0,-4 9-43 0 0,-5-3-11 0 0,-3-4 11 0 0,1-6 42 0 0,2-2-48 0 0,0 0 0 0 0,0 1 0 0 0,0 0 0 0 0,0 1 0 0 0,-1 0 1 0 0,1 1-1 0 0,-1 0 0 0 0,1 1 0 0 0,-20 1 0 0 0,1 2-59 0 0,-12 1-18 0 0,-68-1-1 0 0,-23-17-79 0 0,60 5 71 0 0,43 5-75 0 0,-13 0-653 0 0,-53 0-1 0 0,95 4-122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1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89 455 0 0,'-26'-12'1987'0'0,"20"9"-635"0"0,4 2 493 0 0,2 1-170 0 0,-1-1-762 0 0,-10-8 3578 0 0,17 10-603 0 0,13 2-3829 0 0,-2-2 119 0 0,-1-1 1 0 0,24-3-1 0 0,4-1 13 0 0,116-15 114 0 0,0 1-412 0 0,-77 10-845 0 0,-27-4-2991 0 0,-42 9 2408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1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8719 0 0,'0'0'399'0'0,"0"0"-4"0"0,-2 1-253 0 0,-5 2 215 0 0,0 1-1 0 0,-1-1 0 0 0,1 1 0 0 0,1 0 0 0 0,-1 1 0 0 0,0-1 0 0 0,-9 11 1 0 0,14-13 125 0 0,-8 24 1494 0 0,10-24-1613 0 0,0-2-10 0 0,0 0-14 0 0,0 0-56 0 0,9 7 140 0 0,-6-4-340 0 0,1-1-9 0 0,0 0-1 0 0,-1 0 1 0 0,1 0-1 0 0,0-1 1 0 0,0 0-1 0 0,0 0 1 0 0,0 0-1 0 0,0 0 1 0 0,0 0-1 0 0,0-1 1 0 0,5 1-1 0 0,5-2 248 0 0,26-4-1 0 0,-14 2-57 0 0,24-2 241 0 0,52 2 0 0 0,-73 4-295 0 0,-1 1 1 0 0,0 2 0 0 0,39 9-1 0 0,-59-10-255 0 0,0-1-227 0 0,0 0 1 0 0,-1 0 0 0 0,1 0-1 0 0,0-1 1 0 0,0-1 0 0 0,0 1-1 0 0,16-2 1 0 0,2-5-559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1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237 381 2759 0 0,'0'0'467'0'0,"0"0"918"0"0,0 0 403 0 0,0 0 79 0 0,-1 3-198 0 0,-8 16-799 0 0,-14 19 0 0 0,13-22-623 0 0,0 0-1 0 0,-11 29 1 0 0,6-6-11 0 0,-39 122 211 0 0,42-123-375 0 0,-2-1 1 0 0,-2 0-1 0 0,-35 61 0 0 0,50-96-13 0 0,1-2 12 0 0,0 0 17 0 0,0 0-7 0 0,0 0-8 0 0,0 0 9 0 0,0 0 36 0 0,3-8-49 0 0,0 1 0 0 0,1-1 0 0 0,0 0-1 0 0,0 1 1 0 0,8-11 0 0 0,-1 1-28 0 0,31-43-5 0 0,93-102 1 0 0,-57 73-36 0 0,260-273 154 0 0,-328 353-149 0 0,25-25 101 0 0,2 1-1 0 0,77-51 0 0 0,-106 80-51 0 0,1-1-1 0 0,0 1 0 0 0,0 1 1 0 0,11-4-1 0 0,-17 6 42 0 0,-2 3-16 0 0,1 0-72 0 0,0 1-1 0 0,0 0 1 0 0,-1-1-1 0 0,1 1 1 0 0,-1 0 0 0 0,0 0-1 0 0,0 0 1 0 0,0-1-1 0 0,0 1 1 0 0,0 0-1 0 0,-1 1 1 0 0,1-1-1 0 0,-1 0 1 0 0,0 0-1 0 0,0 0 1 0 0,0 0 0 0 0,0 0-1 0 0,0 0 1 0 0,-1 0-1 0 0,-1 5 1 0 0,-2 9 24 0 0,-1 0 1 0 0,-11 23-1 0 0,10-25-18 0 0,-135 301 362 0 0,70-161-291 0 0,62-131-66 0 0,1 1 0 0 0,-9 49 0 0 0,-12 45-23 0 0,22-99 4 0 0,6-15 3 0 0,1 12 58 0 0,0-15 10 0 0,0-2 28 0 0,0 0 11 0 0,0 0 2 0 0,0 0 0 0 0,0 0 0 0 0,0 0 0 0 0,0 0 0 0 0,0 0-6 0 0,0 0-29 0 0,0 0-149 0 0,0 0-579 0 0,0 0-249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1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11111 0 0,'0'0'507'0'0,"0"0"-6"0"0,0 3-321 0 0,-5 34 571 0 0,-20 68 0 0 0,-20 36 1381 0 0,7-27-1247 0 0,-20 62-203 0 0,-22 81 321 0 0,79-253-996 0 0,-6 15-52 0 0,6-17-151 0 0,1-2-50 0 0,0 1 85 0 0,0 1 1 0 0,1 0-1 0 0,-1 0 0 0 0,0-1 0 0 0,1 1 1 0 0,0 0-1 0 0,-1-1 0 0 0,1 1 0 0 0,0-1 0 0 0,2 4 1 0 0,-3-5 159 0 0,1 2-1615 0 0,-1-2-3751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1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3223 0 0,'0'0'143'0'0,"1"-2"-3"0"0,3-2 188 0 0,-3 2 1219 0 0,17-9 4685 0 0,-13 7-5084 0 0,1 0 1 0 0,-1 0 0 0 0,8-8 0 0 0,2-1 954 0 0,-14 12-1852 0 0,-1 1-90 0 0,0 0-38 0 0,0 0-10 0 0,0 0 3 0 0,0 0 18 0 0,0 0 8 0 0,0 0 2 0 0,0 0-12 0 0,0 0-49 0 0,0 0-12 0 0,0 0 14 0 0,0 0-14 0 0,0 0-1 0 0,-1 2 1 0 0,-7 6-16 0 0,0-3-61 0 0,6-4-74 0 0,4-2 0 0 0,-1-1 79 0 0,1 1-1 0 0,0-1 0 0 0,1 1 1 0 0,-1 0-1 0 0,0 0 1 0 0,0 0-1 0 0,0 0 1 0 0,1 0-1 0 0,3 0 0 0 0,0-1 13 0 0,-4 1 42 0 0,-2 1 13 0 0,13-3 479 0 0,-29 26-532 0 0,12-20-5 0 0,1 1 0 0 0,0 0 1 0 0,1 0-1 0 0,-1 0 0 0 0,-3 8 0 0 0,3-5 22 0 0,2-5 41 0 0,1-2 3 0 0,3 0-14 0 0,14 1-1266 0 0,2-4-3333 0 0,4-4-1976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2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7223 0 0,'0'0'331'0'0,"0"0"-8"0"0,0 0-127 0 0,0 0 222 0 0,1-2 118 0 0,2-2 94 0 0,0 0 0 0 0,0 0 0 0 0,-1 0 0 0 0,0 0 0 0 0,3-6 0 0 0,3-7 274 0 0,-7 16-416 0 0,-1 1-32 0 0,0 0-9 0 0,14-5 401 0 0,-11 3-759 0 0,-1 1 0 0 0,1 0 0 0 0,0 0 0 0 0,0 1 0 0 0,-1-1 0 0 0,1 0 0 0 0,0 1 0 0 0,0 0 0 0 0,0 0 0 0 0,4 0 0 0 0,-1 1-61 0 0,1 1-1 0 0,-1 0 1 0 0,0 0 0 0 0,0 1 0 0 0,11 6-1 0 0,18 12-27 0 0,-27-17 0 0 0,-1-1 0 0 0,1-1 0 0 0,0 0 0 0 0,0 0 0 0 0,0 0 0 0 0,0-1 0 0 0,0 0 0 0 0,0 0 0 0 0,9-1 0 0 0,75-9 0 0 0,37-5 0 0 0,-124 14 0 0 0,11 2 0 0 0,6 3 0 0 0,12 2 0 0 0,10 1-36 0 0,66 3 0 0 0,-13-13 38 0 0,-46-1-64 0 0,-28 2 59 0 0,-5 0-24 0 0,0 1 0 0 0,26 2 0 0 0,6 5-3 0 0,63 11-76 0 0,-83-14 80 0 0,1-2-1 0 0,-1 0 0 0 0,1-2 1 0 0,39-5-1 0 0,-53 4 24 0 0,269-42 3 0 0,-244 35 0 0 0,-1 0 27 0 0,1 2 1 0 0,0 2-1 0 0,0 2 0 0 0,69 5 0 0 0,-49 1-27 0 0,-57-4 0 0 0,0 1 0 0 0,0-1 0 0 0,0-1 0 0 0,0 1 0 0 0,6-2 0 0 0,-6 1 0 0 0,0 1 0 0 0,-1-1 0 0 0,1 1 0 0 0,0 0 0 0 0,-1 0 0 0 0,7 1 0 0 0,6 1 0 0 0,0-1-1 0 0,1 0 1 0 0,-1-2 0 0 0,0 0-1 0 0,1 0 1 0 0,23-7-1 0 0,43-3 20 0 0,-73 10 19 0 0,-6 0-18 0 0,0 1 1 0 0,0 0-1 0 0,0 0 0 0 0,0 0 1 0 0,9 2-1 0 0,1 2 7 0 0,-4 0 2 0 0,2 3-283 0 0,-11-6 60 0 0,-2-1 2 0 0,0 0-48 0 0,0 0-202 0 0,0 0-92 0 0,0 0-11 0 0,0 0-6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117 167 3223 0 0,'0'0'143'0'0,"3"-1"-3"0"0,5-3 181 0 0,-6 3 1191 0 0,-2 1 511 0 0,0 0 97 0 0,0 0-249 0 0,0 0-1134 0 0,0 0-494 0 0,0 0-98 0 0,0 0 12 0 0,4 12 449 0 0,-3-9-458 0 0,-1 0 0 0 0,0-1 0 0 0,0 1 0 0 0,0 0 0 0 0,0 0 0 0 0,0 0 0 0 0,-1 0 0 0 0,1-1 0 0 0,-1 1 0 0 0,1 0 1 0 0,-1-1-1 0 0,0 1 0 0 0,0 0 0 0 0,-1-1 0 0 0,-1 4 0 0 0,-12 14 403 0 0,10-14-472 0 0,0 1-1 0 0,0 0 1 0 0,-7 13-1 0 0,-70 171 492 0 0,82-189-504 0 0,0-2 14 0 0,0 0 0 0 0,0 0 0 0 0,0 0 0 0 0,0 0 19 0 0,2-1-55 0 0,0 0 0 0 0,0 0 1 0 0,0 0-1 0 0,0 0 0 0 0,0-1 1 0 0,0 1-1 0 0,-1 0 0 0 0,1-1 0 0 0,0 0 1 0 0,-1 1-1 0 0,3-4 0 0 0,0 1 46 0 0,106-118 325 0 0,-11 12-654 0 0,-73 84 80 0 0,116-114-1235 0 0,-131 130 1404 0 0,16-16 677 0 0,-26 24-504 0 0,-1 2 28 0 0,1-1-174 0 0,-1 1 0 0 0,1-1 1 0 0,-1 0-1 0 0,1 1 1 0 0,0-1-1 0 0,-1 1 0 0 0,1-1 1 0 0,0 0-1 0 0,0 1 1 0 0,-1-1-1 0 0,1 1 0 0 0,0 0 1 0 0,0-1-1 0 0,0 1 1 0 0,0 0-1 0 0,-1-1 0 0 0,1 1 1 0 0,2 0-1 0 0,17-4 147 0 0,-6 4-130 0 0,-9 1-63 0 0,-1 0 0 0 0,0 0 1 0 0,1 1-1 0 0,-1-1 1 0 0,0 1-1 0 0,0 0 1 0 0,0 0-1 0 0,0 1 1 0 0,4 2-1 0 0,19 18 9 0 0,-20-10 0 0 0,-2-4 0 0 0,-2-3 3 0 0,0 0-1 0 0,0 0 1 0 0,0 1-1 0 0,-1 0 1 0 0,0-1-1 0 0,0 1 1 0 0,0 0 0 0 0,-1 0-1 0 0,0 0 1 0 0,-1 0-1 0 0,1 0 1 0 0,-1 0-1 0 0,-1 0 1 0 0,1 0-1 0 0,-1 0 1 0 0,-1 0-1 0 0,1 0 1 0 0,-1 0 0 0 0,0 0-1 0 0,-1-1 1 0 0,-3 8-1 0 0,-3 2 116 0 0,0 0 200 0 0,-21 30 1 0 0,29-45-315 0 0,-15 18 12 0 0,2 1 0 0 0,0 0 1 0 0,1 0-1 0 0,1 1 0 0 0,-12 30 0 0 0,13-22-5 0 0,10-26 44 0 0,1-1 3 0 0,1 9-34 0 0,0-8 3 0 0,-1-3-127 0 0,0 0-57 0 0,0 0-17 0 0,0 0-159 0 0,0 0-660 0 0,0 0-287 0 0,0 0-58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2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4143 0 0,'0'0'319'0'0,"0"0"20"0"0,0 0 862 0 0,0 0 396 0 0,0 0 78 0 0,0 0-114 0 0,0 0-550 0 0,0 0-239 0 0,3 0-48 0 0,3 0-340 0 0,152-5 4294 0 0,-130 3-4271 0 0,0-2 0 0 0,0-1 0 0 0,46-15 1 0 0,-68 18-353 0 0,177-66 1216 0 0,-175 63-1125 0 0,-7 5-2537 0 0,-1 0-3433 0 0,-6 12 85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2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9 10135 0 0,'1'-1'778'0'0,"4"-5"-282"0"0,-4 5 692 0 0,13 1 3417 0 0,-13 3-3914 0 0,2 7-542 0 0,-1-1 0 0 0,-1 1 1 0 0,1 0-1 0 0,-2 0 1 0 0,1 0-1 0 0,-1 0 0 0 0,-2 14 1 0 0,-15 73 652 0 0,13-82-673 0 0,-7 27-20 0 0,-3 0-1 0 0,-1-1 1 0 0,-28 54 0 0 0,24-56-216 0 0,3-6-643 0 0,-27 40 0 0 0,22-49-1406 0 0,10-14 240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17503 0 0,'0'0'399'0'0,"0"0"60"0"0,0 0 21 0 0,0 0-59 0 0,0 0-204 0 0,1 2 170 0 0,1 1-278 0 0,0 0 1 0 0,0 0 0 0 0,-1 0-1 0 0,1 0 1 0 0,-1 1 0 0 0,0-1-1 0 0,0 1 1 0 0,0-1-1 0 0,0 0 1 0 0,0 1 0 0 0,-1 0-1 0 0,0-1 1 0 0,0 1-1 0 0,0 4 1 0 0,-1 8-148 0 0,-1-1 0 0 0,-4 17 1 0 0,2-14 111 0 0,-14 57-74 0 0,-2-1 0 0 0,-4 0 0 0 0,-3-2 0 0 0,-4-1 0 0 0,-40 70 0 0 0,12-35 0 0 0,-54 101 0 0 0,48-100 0 0 0,42-72 0 0 0,-30 59 0 0 0,52-89-232 0 0,2-5-710 0 0,7-7-807 0 0,-5 5 1879 0 0,16-15-1153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2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2759 0 0,'0'0'126'0'0,"2"-1"-5"0"0,15-3-526 0 0,22-4 2948 0 0,1-4 4188 0 0,15-7-1784 0 0,-27 11-4054 0 0,0-2 1 0 0,31-16-1 0 0,-41 17-628 0 0,77-45 466 0 0,-81 45-706 0 0,-1-1 1 0 0,-1 0 0 0 0,1-1 0 0 0,17-21 0 0 0,0-6-106 0 0,-3-1-1 0 0,28-51 1 0 0,-14 14-4161 0 0,-34 62-1761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2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0,'0'0'315'0'0,"0"0"-7"0"0,1 3 72 0 0,14 45 6213 0 0,0 3-4119 0 0,-13-45-2338 0 0,1-1 0 0 0,0 1 0 0 0,1-1 0 0 0,-1 0 0 0 0,1 0 0 0 0,0 0 0 0 0,0 0 0 0 0,0-1 0 0 0,1 1 0 0 0,-1-1 0 0 0,1 0 0 0 0,0-1 0 0 0,9 6 0 0 0,0-1 103 0 0,0-1-1 0 0,0-1 1 0 0,1 0 0 0 0,20 5 0 0 0,0-3 210 0 0,1-2 1 0 0,46 3-1 0 0,-74-9-385 0 0,7 1 78 0 0,-11-1-96 0 0,1 0 0 0 0,0 0 0 0 0,0 1 1 0 0,-1-1-1 0 0,1 1 0 0 0,7 3 0 0 0,-4-1-11 0 0,-6-2-141 0 0,-2-1-77 0 0,-2 2-1420 0 0,-7 10-5617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2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16 919 0 0,'0'0'452'0'0,"-2"0"1563"0"0,-6 0 685 0 0,6 0 137 0 0,0-1-261 0 0,-5-3 377 0 0,5 3-2785 0 0,0-1 0 0 0,0 1 0 0 0,0 0 0 0 0,0 0 0 0 0,0 0 0 0 0,-1 0 1 0 0,1 1-1 0 0,0-1 0 0 0,0 1 0 0 0,-1-1 0 0 0,1 1 0 0 0,0 0 0 0 0,-1-1 0 0 0,1 1 0 0 0,0 1 0 0 0,-1-1 0 0 0,1 0 1 0 0,0 1-1 0 0,-1-1 0 0 0,-1 1 0 0 0,-10 5-120 0 0,1 0 1 0 0,1 1-1 0 0,-1 0 1 0 0,1 1 0 0 0,0 0-1 0 0,-14 14 1 0 0,-1 2 45 0 0,-31 39 1 0 0,37-36-101 0 0,2 0-1 0 0,0 1 1 0 0,2 0 0 0 0,-20 46-1 0 0,18-28-3 0 0,2 0-1 0 0,-16 69 0 0 0,29-98 59 0 0,1 1 0 0 0,0 0 0 0 0,1 0 0 0 0,1 27 0 0 0,1-39-28 0 0,1 0 1 0 0,0 0-1 0 0,0 1 0 0 0,0-1 0 0 0,1 0 1 0 0,0 0-1 0 0,0 0 0 0 0,0 0 0 0 0,1-1 1 0 0,0 1-1 0 0,0-1 0 0 0,0 1 0 0 0,1-1 0 0 0,0 0 1 0 0,0 0-1 0 0,5 5 0 0 0,3-1 226 0 0,0 0 0 0 0,0-1 0 0 0,0 0 1 0 0,1-1-1 0 0,0 0 0 0 0,19 6 0 0 0,-2-2 328 0 0,59 11 0 0 0,14-4-423 0 0,-59-11-6197 0 0,-19-4-834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2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6447 0 0,'0'0'298'0'0,"-2"0"-10"0"0,-2-1-237 0 0,-18 2 8 0 0,-1 4 1195 0 0,21-5 155 0 0,2 0 67 0 0,0 0-103 0 0,0 0-499 0 0,0 0-217 0 0,0 0-45 0 0,0 0-39 0 0,0 0-118 0 0,0 0-51 0 0,1 2-323 0 0,-1 0 0 0 0,0 0 0 0 0,1 0 1 0 0,-1 0-1 0 0,1-1 0 0 0,0 1 0 0 0,0 0 0 0 0,0 0 1 0 0,0-1-1 0 0,0 1 0 0 0,0 0 0 0 0,0-1 0 0 0,0 1 1 0 0,0-1-1 0 0,1 0 0 0 0,-1 1 0 0 0,1-1 0 0 0,-1 0 0 0 0,1 0 1 0 0,0 0-1 0 0,2 2 0 0 0,6 2 107 0 0,1 0 0 0 0,16 6 0 0 0,-12-6 113 0 0,-9-2-215 0 0,29 11 242 0 0,0 2 0 0 0,-2 1 0 0 0,40 26 0 0 0,-31-10-286 0 0,-1 1-1 0 0,-2 3 1 0 0,-1 1 0 0 0,64 85-1 0 0,-86-102-70 0 0,-2 0 0 0 0,0 1-1 0 0,-1 1 1 0 0,-2 0 0 0 0,16 42-1 0 0,-25-57 20 0 0,0 0 0 0 0,0-1 0 0 0,-1 1 0 0 0,0 0-1 0 0,-1 0 1 0 0,0 0 0 0 0,0 0 0 0 0,-1 0 0 0 0,1 0 0 0 0,-2 0 0 0 0,-2 11 0 0 0,0-8-10 0 0,0 0 0 0 0,0-1 0 0 0,-1 0 0 0 0,-1 0 1 0 0,0 0-1 0 0,0 0 0 0 0,-11 11 0 0 0,-26 27 42 0 0,-84 69-1 0 0,82-77 0 0 0,-141 109 117 0 0,186-148-135 0 0,0-1 0 0 0,0 0 0 0 0,-1 0 1 0 0,1 0-1 0 0,0 1 0 0 0,0-1 0 0 0,0 0 1 0 0,0 0-1 0 0,0 0 0 0 0,0 1 0 0 0,0-1 1 0 0,0 0-1 0 0,0 0 0 0 0,0 0 1 0 0,0 1-1 0 0,0-1 0 0 0,0 0 0 0 0,0 0 1 0 0,0 1-1 0 0,0-1 0 0 0,0 0 0 0 0,0 0 1 0 0,0 0-1 0 0,0 1 0 0 0,0-1 0 0 0,1 0 1 0 0,-1 0-1 0 0,0 0 0 0 0,0 1 0 0 0,0-1 1 0 0,0 0-1 0 0,0 0 0 0 0,0 0 1 0 0,1 1-1 0 0,4 4 14 0 0,-5-5-11 0 0,1 1-39 0 0,0-1 0 0 0,0 1 0 0 0,0-1 0 0 0,0 1 0 0 0,0-1 1 0 0,0 0-1 0 0,0 1 0 0 0,1-1 0 0 0,-1 0 0 0 0,0 0 0 0 0,0 0 0 0 0,0 1 0 0 0,1-1 0 0 0,-1 0 1 0 0,0-1-1 0 0,0 1 0 0 0,0 0 0 0 0,3-1 0 0 0,23-9-1159 0 0,-21 8 960 0 0,33-17-948 0 0,-1-5-18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7831 0 0,'0'0'356'0'0,"-2"1"-6"0"0,-10 8 32 0 0,0 0 0 0 0,0 1 0 0 0,1 1 1 0 0,0 0-1 0 0,1 0 0 0 0,0 1 0 0 0,1 0 0 0 0,-10 17 1 0 0,-50 115 4192 0 0,43-77-4311 0 0,2 2-1 0 0,4 1 1 0 0,-13 80 0 0 0,24-102-237 0 0,4-26 14 0 0,1 1 0 0 0,1-1 0 0 0,0 0 0 0 0,2 39 0 0 0,6-27 184 0 0,-3-28-168 0 0,-1 0 0 0 0,0 1-1 0 0,0-1 1 0 0,-1 1 0 0 0,0-1-1 0 0,0 1 1 0 0,-2 8 0 0 0,-1-1-357 0 0,-2 0 0 0 0,0-1 0 0 0,-1 0 0 0 0,0 0 0 0 0,-15 22 0 0 0,17-28-275 0 0,-7 13-1313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2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9671 0 0,'7'-10'864'0'0,"2"1"-696"0"0,-9 9-168 0 0,14-9 0 0 0,-2 2 2768 0 0,1 0 520 0 0,-3 0 104 0 0,-10 7-8320 0 0,0 0-1656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8287 0 0,'0'0'639'0'0,"0"0"-271"0"0,-2 2 400 0 0,-4 4-144 0 0,1-2-269 0 0,0 0-1 0 0,1 1 1 0 0,0 0-1 0 0,0 0 1 0 0,0 0-1 0 0,1 1 1 0 0,0-1-1 0 0,-3 7 1 0 0,-4 14-114 0 0,2 0 0 0 0,1 1 0 0 0,2 0 0 0 0,0 0 0 0 0,-1 29 0 0 0,4 139-403 0 0,4-103 248 0 0,-2-61 254 0 0,2 1 0 0 0,11 56 0 0 0,-12-85-32 0 0,-1-3 4 0 0,1 3-5 0 0,5 7-23 0 0,-4-7-11 0 0,4-3-137 0 0,1-1 0 0 0,-1 0 0 0 0,1 0-1 0 0,-1 0 1 0 0,1-1 0 0 0,-1 0 0 0 0,0 0-1 0 0,10-5 1 0 0,3-4 129 0 0,22-15 0 0 0,-16 9-109 0 0,70-47 80 0 0,143-123 0 0 0,-224 173-188 0 0,-6 0-24 0 0,-8 9 3 0 0,1 0 1 0 0,-1-1-1 0 0,0 1 0 0 0,-1-1 0 0 0,1 1 1 0 0,-1 0-1 0 0,0-1 0 0 0,-1 1 0 0 0,1 0 0 0 0,-1 0 1 0 0,0 0-1 0 0,-5-9 0 0 0,-6-19 231 0 0,10 27-260 0 0,2 0 0 0 0,-1-1-1 0 0,1 1 1 0 0,-1 0 0 0 0,2-1-1 0 0,-1 1 1 0 0,1 0 0 0 0,0-1-1 0 0,0 1 1 0 0,2-11 0 0 0,-1 15-125 0 0,1 0-253 0 0,-2 1 331 0 0,0 1 0 0 0,0 0 1 0 0,0 0-1 0 0,0 0 0 0 0,0 0 1 0 0,0-1-1 0 0,0 1 0 0 0,0 0 1 0 0,0 0-1 0 0,0 0 0 0 0,0 0 1 0 0,0-1-1 0 0,1 1 0 0 0,-1 0 1 0 0,0 0-1 0 0,0 0 0 0 0,0 0 1 0 0,0 0-1 0 0,0-1 0 0 0,1 1 1 0 0,-1 0-1 0 0,0 0 0 0 0,0 0 1 0 0,0 0-1 0 0,0 0 0 0 0,1 0 1 0 0,-1 0-1 0 0,0 0 0 0 0,0 0 1 0 0,0 0-1 0 0,0-1 0 0 0,1 1 1 0 0,-1 0-1 0 0,0 0 0 0 0,0 0 1 0 0,0 0-1 0 0,1 0 0 0 0,-1 0 1 0 0,0 1-1 0 0,0-1 0 0 0,0 0 1 0 0,1 0-1 0 0,-1 0 0 0 0,0 0 1 0 0,0 0-1 0 0,0 0 0 0 0,0 0 1 0 0,1 0-1 0 0,7 17-1383 0 0,0 4-267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3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29 5527 0 0,'1'-2'423'0'0,"16"-22"77"0"0,-16 22 1257 0 0,-1 2 609 0 0,0 0 118 0 0,0 0-207 0 0,0 0-946 0 0,0 0-421 0 0,-3 0-80 0 0,-4 0-673 0 0,1 1 0 0 0,-1 1 1 0 0,0-1-1 0 0,0 1 0 0 0,0 0 0 0 0,1 1 1 0 0,-1-1-1 0 0,1 1 0 0 0,0 1 1 0 0,-9 5-1 0 0,-10 8-21 0 0,-24 22 0 0 0,48-37-121 0 0,-127 94 146 0 0,79-60-219 0 0,-77 69 0 0 0,125-104 13 0 0,0-1 0 0 0,1 1 0 0 0,-1 0 0 0 0,1 0 0 0 0,-1-1 0 0 0,1 1-1 0 0,-1 0 1 0 0,1 0 0 0 0,-1 0 0 0 0,1 0 0 0 0,0-1 0 0 0,0 1 0 0 0,-1 0 0 0 0,1 0 0 0 0,0 0-1 0 0,0 0 1 0 0,0 0 0 0 0,0 0 0 0 0,0 0 0 0 0,0 0 0 0 0,0 0 0 0 0,0 0 0 0 0,0 0 0 0 0,1-1-1 0 0,-1 1 1 0 0,0 0 0 0 0,1 0 0 0 0,-1 0 0 0 0,0 0 0 0 0,1 0 0 0 0,-1-1 0 0 0,1 1 0 0 0,0 0-1 0 0,-1 0 1 0 0,1-1 0 0 0,-1 1 0 0 0,1 0 0 0 0,1 0 0 0 0,3 4 15 0 0,0-1 0 0 0,1 0 1 0 0,-1 0-1 0 0,8 3 0 0 0,-10-5-38 0 0,49 32-27 0 0,53 45 0 0 0,-73-58 189 0 0,-24-18-57 0 0,-1 2 0 0 0,-1-1 0 0 0,11 9 0 0 0,-16-11 43 0 0,29 7 372 0 0,-31 4-356 0 0,1-10-91 0 0,-1-1 0 0 0,0 0-1 0 0,-1 0 1 0 0,1 1 0 0 0,0-1 0 0 0,0 0 0 0 0,-1 0-1 0 0,0 0 1 0 0,1 0 0 0 0,-1 0 0 0 0,0-1-1 0 0,0 1 1 0 0,-4 2 0 0 0,-29 18 53 0 0,33-21-44 0 0,-99 46 359 0 0,16-9 15 0 0,45-20-145 0 0,-2-3-1 0 0,-54 15 1 0 0,57-19-123 0 0,34-9-118 0 0,4-1-28 0 0,-1-1 0 0 0,1 0 0 0 0,-1 1 1 0 0,1-1-1 0 0,-1 0 0 0 0,0 0 1 0 0,1 1-1 0 0,-1-1 0 0 0,0-1 1 0 0,-2 1-1 0 0,7-1-206 0 0,1 1 0 0 0,-1-1 1 0 0,1 0-1 0 0,-1 0 0 0 0,1-1 1 0 0,-1 1-1 0 0,0-1 0 0 0,4-2 1 0 0,3-1-800 0 0,17-7-3404 0 0,1-1-1221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15 12439 0 0,'0'-1'151'0'0,"0"0"0"0"0,0 1 0 0 0,-1-1 0 0 0,1 0 0 0 0,0 0 0 0 0,-1 1 0 0 0,1-1 0 0 0,0 0 0 0 0,-1 1 0 0 0,1-1 0 0 0,-1 0 0 0 0,0 1 0 0 0,1-1 0 0 0,-1 1 0 0 0,1-1 0 0 0,-1 1 0 0 0,0-1 0 0 0,1 1 0 0 0,-1 0 0 0 0,0-1 0 0 0,1 1 0 0 0,-1 0 0 0 0,0-1 0 0 0,0 1 0 0 0,1 0 0 0 0,-1 0 1 0 0,0 0-1 0 0,0 0 0 0 0,0-1 0 0 0,1 1 0 0 0,-2 1 0 0 0,0-1 55 0 0,0 1 0 0 0,0 0 0 0 0,0 0 0 0 0,1 0 0 0 0,-1 1 0 0 0,0-1 0 0 0,1 0 0 0 0,-1 1 0 0 0,1-1 0 0 0,-3 4 0 0 0,-5 5 2 0 0,2 1 0 0 0,-1 0-1 0 0,2 0 1 0 0,-1 0 0 0 0,-5 15 0 0 0,-20 64 385 0 0,6-14-333 0 0,5-23-165 0 0,6-11-163 0 0,-25 44 0 0 0,38-83-212 0 0,2-3-22 0 0,0 0-116 0 0,0 0-484 0 0,2-2-214 0 0,5-7-40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3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101 330 2303 0 0,'-1'1'167'0'0,"-6"8"-134"0"0,-4-3 330 0 0,-42 14 9129 0 0,52-20-9329 0 0,1 1 1 0 0,-1-1-1 0 0,1 1 0 0 0,-1-1 0 0 0,0 0 1 0 0,1 1-1 0 0,-1-1 0 0 0,0 0 1 0 0,0 0-1 0 0,1 0 0 0 0,-1 0 0 0 0,0 1 1 0 0,0-1-1 0 0,1 0 0 0 0,-1 0 1 0 0,0 0-1 0 0,1 0 0 0 0,-1-1 0 0 0,0 1 1 0 0,0 0-1 0 0,1 0 0 0 0,-1 0 1 0 0,0 0-1 0 0,1-1 0 0 0,-1 1 0 0 0,0 0 1 0 0,1-1-1 0 0,-1 1 0 0 0,0-1 1 0 0,1 1-1 0 0,-1-1 0 0 0,1 1 1 0 0,-1-1-1 0 0,1 1 0 0 0,-1-1 0 0 0,1 1 1 0 0,-1-1-1 0 0,1 1 0 0 0,-1-1 1 0 0,1 0-1 0 0,0 1 0 0 0,0-1 0 0 0,-1 0 1 0 0,1 0-1 0 0,0 0 0 0 0,-1-3 99 0 0,1 1 1 0 0,-1 0-1 0 0,1-1 0 0 0,0 1 0 0 0,0-1 0 0 0,1 1 0 0 0,-1 0 0 0 0,1-4 1 0 0,2-1-133 0 0,-1 0 0 0 0,1 0 0 0 0,1 1 0 0 0,-1-1 1 0 0,1 1-1 0 0,1 0 0 0 0,-1 0 0 0 0,9-9 1 0 0,7-6 3 0 0,23-20 0 0 0,-37 36-89 0 0,132-116-401 0 0,-79 77-495 0 0,-50 36 736 0 0,-9 9 114 0 0,0 0 0 0 0,0 0 0 0 0,0 0 0 0 0,0 0 0 0 0,0 0 0 0 0,0 1 0 0 0,0-1 0 0 0,0 0-1 0 0,0 0 1 0 0,0 0 0 0 0,0 0 0 0 0,0 0 0 0 0,0 0 0 0 0,0 0 0 0 0,0 0 0 0 0,0 0 0 0 0,0 0-1 0 0,0 0 1 0 0,0 0 0 0 0,0 0 0 0 0,0 0 0 0 0,0 0 0 0 0,0 1 0 0 0,0-1 0 0 0,0 0-1 0 0,0 0 1 0 0,0 0 0 0 0,0 0 0 0 0,1 0 0 0 0,-1 0 0 0 0,0 0 0 0 0,0 0 0 0 0,0 0 0 0 0,0 0-1 0 0,0 0 1 0 0,0 0 0 0 0,0 0 0 0 0,0 0 0 0 0,0 0 0 0 0,0 0 0 0 0,0 0 0 0 0,0 0 0 0 0,0 0-1 0 0,0 0 1 0 0,1 0 0 0 0,-1 0 0 0 0,0 0 0 0 0,0 0 0 0 0,0 0 0 0 0,0 0 0 0 0,0 0 0 0 0,0 0-1 0 0,0 0 1 0 0,0 0 0 0 0,2 10 17 0 0,0 1 0 0 0,0 0 0 0 0,-1 0 0 0 0,-1-1 0 0 0,-1 21 0 0 0,0 25 20 0 0,1-40-25 0 0,0-3 43 0 0,8 93 17 0 0,-8-87-932 0 0,-1 0 0 0 0,-1 0 0 0 0,0 0 0 0 0,-2 0 0 0 0,-10 33 0 0 0,9-38-5613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4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 17503 0 0,'0'0'399'0'0,"0"0"60"0"0,0 0 21 0 0,0 0-59 0 0,0 0-204 0 0,0 0 170 0 0,-1 1 101 0 0,-4 6-68 0 0,-1-1 0 0 0,1 0 1 0 0,-1-1-1 0 0,0 1 0 0 0,-11 7 1 0 0,-7 6 206 0 0,-43 37-611 0 0,13 2-1672 0 0,47-50 1600 0 0,1 1 0 0 0,0 1 0 0 0,0-1 0 0 0,1 1 0 0 0,-4 11 0 0 0,5-13 56 0 0,1 1 0 0 0,1-1 0 0 0,0 1 0 0 0,0-1 0 0 0,0 1 0 0 0,1 0 0 0 0,1 12 0 0 0,0-16 0 0 0,0-1 0 0 0,1 1 0 0 0,0-1 0 0 0,0 1 0 0 0,0 0 0 0 0,0-1 0 0 0,1 0 0 0 0,0 1 0 0 0,0-1 0 0 0,0 0 0 0 0,0 0 0 0 0,1 0 0 0 0,-1 0 0 0 0,1 0 0 0 0,5 5 0 0 0,4 2 0 0 0,-1 1 0 0 0,0 0 0 0 0,-1 1 0 0 0,-1 0 0 0 0,9 15 0 0 0,-17-27-1 0 0,-1 1 0 0 0,1 0 0 0 0,0 0-1 0 0,-1 0 1 0 0,1 0 0 0 0,-1 0 0 0 0,1-1 0 0 0,-1 1 0 0 0,0 0-1 0 0,0 0 1 0 0,0 0 0 0 0,0 0 0 0 0,0 0 0 0 0,-1 0-1 0 0,1 0 1 0 0,0 0 0 0 0,-1 0 0 0 0,0 0 0 0 0,1-1 0 0 0,-1 1-1 0 0,0 0 1 0 0,0 0 0 0 0,0-1 0 0 0,0 1 0 0 0,0 0-1 0 0,0-1 1 0 0,-1 1 0 0 0,1-1 0 0 0,0 0 0 0 0,-1 1 0 0 0,1-1-1 0 0,-1 0 1 0 0,-2 2 0 0 0,-2 1 103 0 0,0-1 0 0 0,0 0-1 0 0,-1 1 1 0 0,1-2 0 0 0,-1 1 0 0 0,0-1 0 0 0,1 0-1 0 0,-9 1 1 0 0,-45 7 525 0 0,7 0 642 0 0,-78 3-1 0 0,54-14-2443 0 0,68 0 969 0 0,1 0-1 0 0,-1 0 0 0 0,1-1 0 0 0,0 0 0 0 0,0-1 0 0 0,0 0 1 0 0,-8-4-1 0 0,15 6-24 0 0,-1 1-1 0 0,1-1 1 0 0,0 0 0 0 0,0 0-1 0 0,0 1 1 0 0,0-1 0 0 0,0 0-1 0 0,0 0 1 0 0,0 0 0 0 0,0 0-1 0 0,0-1 1 0 0,1 1 0 0 0,-2-1-1 0 0,0-7-6932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3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788 165 3223 0 0,'5'-5'95'0'0,"0"-1"-1"0"0,0-1 0 0 0,0 1 0 0 0,-1-1 0 0 0,0 1 0 0 0,4-10 0 0 0,0 1 2799 0 0,-6 13-1783 0 0,-1-1-1 0 0,0 1 0 0 0,-1 0 1 0 0,1 0-1 0 0,0 0 0 0 0,-1-1 1 0 0,1 1-1 0 0,0-5 0 0 0,-1 4-526 0 0,0 1 0 0 0,-1-1-1 0 0,1 0 1 0 0,0 0-1 0 0,-1 1 1 0 0,-1-6-1 0 0,0 5-430 0 0,1-1 1 0 0,-1 1-1 0 0,1 0 0 0 0,-1 0 0 0 0,0 0 0 0 0,-1 0 0 0 0,1 0 1 0 0,0 0-1 0 0,-1 0 0 0 0,-4-3 0 0 0,4 4-120 0 0,1 1 0 0 0,-1 0 0 0 0,1 0 0 0 0,-1 0 0 0 0,1 0 0 0 0,-1 0 0 0 0,1 0 0 0 0,-1 1 0 0 0,0-1 0 0 0,1 1 0 0 0,-1 0 0 0 0,0 0 0 0 0,1 0 0 0 0,-1 0 0 0 0,0 0 1 0 0,1 1-1 0 0,-1-1 0 0 0,0 1 0 0 0,1-1 0 0 0,-5 3 0 0 0,-1 0-29 0 0,0 0 0 0 0,1 1 0 0 0,-1 0 1 0 0,1 1-1 0 0,-10 6 0 0 0,9-4-33 0 0,0 1 1 0 0,1 0-1 0 0,0 0 0 0 0,0 0 0 0 0,0 1 0 0 0,1 0 1 0 0,-7 13-1 0 0,4-3-22 0 0,0 1 1 0 0,-10 35-1 0 0,18-51 41 0 0,0-1-1 0 0,0 1 1 0 0,0-1 0 0 0,1 1 0 0 0,-1 0-1 0 0,1-1 1 0 0,0 8 0 0 0,1-10-2 0 0,-1 0 1 0 0,0 0-1 0 0,1 1 0 0 0,-1-1 1 0 0,0 0-1 0 0,1 0 0 0 0,0 0 1 0 0,-1 0-1 0 0,1 1 0 0 0,0-1 1 0 0,-1 0-1 0 0,1 0 1 0 0,0 0-1 0 0,0 0 0 0 0,0-1 1 0 0,0 1-1 0 0,0 0 0 0 0,0 0 1 0 0,0 0-1 0 0,0-1 0 0 0,0 1 1 0 0,1-1-1 0 0,-1 1 0 0 0,0-1 1 0 0,1 1-1 0 0,2 0-2 0 0,-1-1-1 0 0,0 1 0 0 0,1-1 1 0 0,-1 0-1 0 0,0 0 1 0 0,1-1-1 0 0,-1 1 1 0 0,0 0-1 0 0,0-1 0 0 0,1 0 1 0 0,-1 0-1 0 0,0 0 1 0 0,5-2-1 0 0,-1-1-9 0 0,1 1-1 0 0,-1-2 1 0 0,0 1-1 0 0,9-7 1 0 0,13-18-115 0 0,1-2 116 0 0,-29 29-41 0 0,-1 2-15 0 0,-1 3-27 0 0,-47 77-218 0 0,5 2 0 0 0,-51 132 0 0 0,11 44-2301 0 0,31-66 884 0 0,32-77 1907 0 0,16-85 108 0 0,-1 0 0 0 0,-1 0-1 0 0,-11 31 1 0 0,4-29-19 0 0,-1 0 0 0 0,-2-2-1 0 0,-1 0 1 0 0,-1 0 0 0 0,-2-2 0 0 0,0 0-1 0 0,-2-2 1 0 0,-1 0 0 0 0,-34 29 0 0 0,44-44 472 0 0,-1-1 0 0 0,1 0 0 0 0,-2-1 0 0 0,-23 11 0 0 0,34-18-507 0 0,2-1-145 0 0,0 0 0 0 0,0 0-1 0 0,0 0 1 0 0,0 0 0 0 0,0-1 0 0 0,0 1-1 0 0,0-1 1 0 0,-4 1 0 0 0,4-1-81 0 0,0 0 1 0 0,1-1 0 0 0,-1 1 0 0 0,0 0-1 0 0,1-1 1 0 0,-1 1 0 0 0,1-1-1 0 0,-1 0 1 0 0,0 1 0 0 0,1-1-1 0 0,0 0 1 0 0,-1 0 0 0 0,1 0-1 0 0,0 0 1 0 0,-1 0 0 0 0,1 0-1 0 0,0 0 1 0 0,0-1 0 0 0,0 1-1 0 0,0 0 1 0 0,0-1 0 0 0,0 1 0 0 0,0-1-1 0 0,0 1 1 0 0,1-1 0 0 0,-1 1-1 0 0,1-1 1 0 0,-1 1 0 0 0,0-3-1 0 0,0-1-106 0 0,-4-13-356 0 0,1 1-1 0 0,1 0 0 0 0,1-1 1 0 0,0 0-1 0 0,2-22 1 0 0,-1 18-711 0 0,1-7-3883 0 0,0 3-1505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3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64 10303 0 0,'1'-2'472'0'0,"2"-1"-231"0"0,-2 2-209 0 0,1-1-1 0 0,-1 1 0 0 0,0-1 0 0 0,0 0 0 0 0,0 1 0 0 0,-1-1 0 0 0,1 0 1 0 0,0 1-1 0 0,-1-1 0 0 0,1 0 0 0 0,-1 0 0 0 0,1 1 0 0 0,-1-1 1 0 0,0 0-1 0 0,0 0 0 0 0,0-3 0 0 0,1 3 602 0 0,0-1 207 0 0,7-17 906 0 0,-7 18-954 0 0,-1 2-31 0 0,0 0-8 0 0,0 0-58 0 0,0 0-242 0 0,1 1-409 0 0,-1 1-1 0 0,0-1 1 0 0,0 0-1 0 0,0 0 1 0 0,1 0 0 0 0,-1 1-1 0 0,0-1 1 0 0,-1 0-1 0 0,1 0 1 0 0,0 0-1 0 0,0 1 1 0 0,-1 0 0 0 0,0 4 57 0 0,-1 8-12 0 0,-1 1-1 0 0,-5 15 0 0 0,-4 13-33 0 0,-5 57-57 0 0,-14 58 15 0 0,23-130-3 0 0,-101 326 237 0 0,-47-6 141 0 0,140-313-376 0 0,8-19-6 0 0,-1 1 0 0 0,-1-1 0 0 0,-17 23 0 0 0,20-30-23 0 0,-1-1-1 0 0,0 0 1 0 0,0 0-1 0 0,-1-1 1 0 0,0 0-1 0 0,0 0 1 0 0,-11 5-1 0 0,19-11-227 0 0,-12 5-59 0 0,13-6 105 0 0,0 0-1 0 0,-1 1 1 0 0,1-1 0 0 0,0 0-1 0 0,-1 0 1 0 0,1 0 0 0 0,-1 0-1 0 0,1 0 1 0 0,0 0-1 0 0,-1 1 1 0 0,1-1 0 0 0,-1 0-1 0 0,1 0 1 0 0,-1 0 0 0 0,1 0-1 0 0,0 0 1 0 0,-1-1-1 0 0,1 1 1 0 0,-1 0 0 0 0,1 0-1 0 0,0 0 1 0 0,-1 0-1 0 0,1 0 1 0 0,-1-1 0 0 0,1 1-1 0 0,0 0 1 0 0,-1 0 0 0 0,1 0-1 0 0,0-1 1 0 0,-1 1-1 0 0,1 0 1 0 0,0-1 0 0 0,-1 1-1 0 0,-5-14-5176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3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64 130 9671 0 0,'-26'13'1021'0'0,"4"-2"-41"0"0,8-1 3006 0 0,12-9-2362 0 0,2-1-657 0 0,0 0-287 0 0,0 0-59 0 0,0 0-9 0 0,37 7 1257 0 0,-13-9-1412 0 0,0 0-1 0 0,33-9 1 0 0,-23 5-188 0 0,182-49 476 0 0,-6-19-513 0 0,-192 69-199 0 0,23-6 0 0 0,-17 6-266 0 0,-21 4-65 0 0,-3 1-22 0 0,0 0-266 0 0,0 0-1085 0 0,0 0-463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3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6911 0 0,'0'0'315'0'0,"0"0"-7"0"0,-3 0-199 0 0,0 0 67 0 0,0 0 0 0 0,0 0-1 0 0,0 0 1 0 0,0 1-1 0 0,1 0 1 0 0,-1-1-1 0 0,0 1 1 0 0,1 0 0 0 0,-1 0-1 0 0,0 0 1 0 0,1 1-1 0 0,-3 1 1 0 0,3-2 2391 0 0,1 3 853 0 0,-4 2-2433 0 0,2-3-293 0 0,-2 4-152 0 0,1 0 0 0 0,0 0 0 0 0,-4 11 0 0 0,6-15-477 0 0,1 1 0 0 0,0 0 0 0 0,0-1 1 0 0,1 1-1 0 0,-1 0 0 0 0,1-1 0 0 0,0 1 0 0 0,0 0 0 0 0,0-1 0 0 0,1 6 0 0 0,1 11 19 0 0,-1 0 1 0 0,-1 0-1 0 0,-5 37 1 0 0,1-10-86 0 0,0-6 5 0 0,-1-1-1 0 0,-21 75 1 0 0,8-42 43 0 0,8-31-44 0 0,-28 76 0 0 0,7-41-3 0 0,6-14 0 0 0,-56 104 0 0 0,64-139-4 0 0,5-7 31 0 0,-1 0-1 0 0,-16 19 1 0 0,1-2 111 0 0,27-37-72 0 0,1-1-2 0 0,0 0 0 0 0,0 0 11 0 0,1-2 42 0 0,11-21-32 0 0,0 0 1 0 0,1 1-1 0 0,17-21 0 0 0,56-58-420 0 0,-69 84 247 0 0,0 0 0 0 0,0 1 0 0 0,2 0 0 0 0,31-19 0 0 0,-50 35 86 0 0,0 0 1 0 0,0-1 0 0 0,0 1 0 0 0,0 0-1 0 0,0 0 1 0 0,1 0 0 0 0,-1 0 0 0 0,0 0 0 0 0,0 0-1 0 0,0 0 1 0 0,0 0 0 0 0,0 0 0 0 0,1 0-1 0 0,-1 0 1 0 0,0 0 0 0 0,0 0 0 0 0,0 0 0 0 0,0 0-1 0 0,1 0 1 0 0,-1 0 0 0 0,0 0 0 0 0,0 0-1 0 0,0 0 1 0 0,0 0 0 0 0,1 0 0 0 0,-1 0 0 0 0,0 0-1 0 0,0 0 1 0 0,0 0 0 0 0,0 0 0 0 0,0 0 0 0 0,1 0-1 0 0,-1 1 1 0 0,0-1 0 0 0,2 1 9 0 0,0 0 1 0 0,-1 0 0 0 0,1 0-1 0 0,0 1 1 0 0,0-1-1 0 0,-1 1 1 0 0,1-1-1 0 0,-1 1 1 0 0,0-1 0 0 0,1 1-1 0 0,-1 0 1 0 0,0 0-1 0 0,0 0 1 0 0,0-1 0 0 0,0 1-1 0 0,0 0 1 0 0,-1 0-1 0 0,1 1 1 0 0,0-1-1 0 0,-1 0 1 0 0,0 0 0 0 0,1 4-1 0 0,2 105 440 0 0,-2-44-136 0 0,-1-26-83 0 0,5 58 262 0 0,-6-83-563 0 0,3-15-305 0 0,12 2-1083 0 0,3-5-471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3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22 152 6911 0 0,'0'0'315'0'0,"0"0"-7"0"0,0 2 191 0 0,0 9 1535 0 0,0-8 697 0 0,0-3 138 0 0,0 0-253 0 0,0 0-1188 0 0,2 0-520 0 0,0 1-788 0 0,0-1 0 0 0,0 0 1 0 0,0 0-1 0 0,0 0 0 0 0,0 0 0 0 0,0 0 0 0 0,0 0 0 0 0,0-1 0 0 0,0 1 1 0 0,0-1-1 0 0,0 1 0 0 0,0-1 0 0 0,2 0 0 0 0,26-17 789 0 0,-8 5-408 0 0,10-3 13 0 0,-14 8-259 0 0,30-19-1 0 0,-16 8-89 0 0,-20 12-104 0 0,22-16-1 0 0,-27 14-49 0 0,-7 0-26 0 0,0 7 5 0 0,-1 1-1 0 0,0 0 1 0 0,0 0-1 0 0,1 1 1 0 0,-1-1-1 0 0,0 0 1 0 0,0 0-1 0 0,0 0 1 0 0,0 0-1 0 0,0 1 1 0 0,0-1-1 0 0,0 1 0 0 0,-1-1 1 0 0,1 1-1 0 0,0-1 1 0 0,0 1-1 0 0,0-1 1 0 0,-3 1-1 0 0,4 0 3 0 0,-3-1-14 0 0,0 1-1 0 0,0-1 0 0 0,0 1 0 0 0,0 0 0 0 0,0 0 0 0 0,0 1 0 0 0,0-1 0 0 0,1 0 0 0 0,-1 1 0 0 0,0 0 0 0 0,0 0 0 0 0,-4 1 1 0 0,-32 19-201 0 0,32-16 181 0 0,-4 2-13 0 0,0 1 0 0 0,0 0 0 0 0,2 1 0 0 0,-1 0 0 0 0,1 1 0 0 0,0 0-1 0 0,1 0 1 0 0,0 1 0 0 0,-11 18 0 0 0,6-4 5 0 0,1 0-1 0 0,2 0 0 0 0,-13 43 0 0 0,18-46 51 0 0,0 0 0 0 0,-1 41 0 0 0,6-47 11 0 0,2-1-11 0 0,2-3 11 0 0,-4-11-9 0 0,0 0 1 0 0,1 0 0 0 0,-1-1-1 0 0,1 1 1 0 0,-1 0 0 0 0,1-1-1 0 0,0 1 1 0 0,-1 0 0 0 0,1-1-1 0 0,0 1 1 0 0,-1-1 0 0 0,1 1-1 0 0,0-1 1 0 0,0 1 0 0 0,0-1-1 0 0,-1 1 1 0 0,1-1-1 0 0,1 1 1 0 0,2 0 0 0 0,1 2-10 0 0,0-1-1 0 0,1 1 1 0 0,0-1 0 0 0,0-1-1 0 0,-1 1 1 0 0,1-1 0 0 0,0 0-1 0 0,0 0 1 0 0,0 0-1 0 0,0-1 1 0 0,0 0 0 0 0,8-1-1 0 0,-4 0-589 0 0,-1-1-1 0 0,1 0 0 0 0,-1-1 0 0 0,0 1 0 0 0,0-2 0 0 0,0 1 0 0 0,10-7 1 0 0,-4 2-1231 0 0,-12 6-18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1455 0 10855 0 0,'0'0'496'0'0,"0"0"-12"0"0,0 0-206 0 0,0 0 266 0 0,0 0 154 0 0,-2 1 34 0 0,-6 3-329 0 0,-1-1-1 0 0,0-1 0 0 0,-10 3 1 0 0,9-3-221 0 0,0 1 0 0 0,-15 5 0 0 0,-15 10 204 0 0,-58 17 0 0 0,89-33-368 0 0,1 0 0 0 0,0-1 0 0 0,-1 0 0 0 0,1 0 0 0 0,-1-1 0 0 0,-11-1 0 0 0,-52-11 82 0 0,11 2-6 0 0,6 4-127 0 0,0 3 0 0 0,0 3 0 0 0,0 2 0 0 0,-1 2 0 0 0,2 3-1 0 0,-96 24 1 0 0,144-30 26 0 0,-174 52-214 0 0,127-35 173 0 0,-66 33 0 0 0,117-50-13 0 0,2-1-18 0 0,1-2 56 0 0,0 0-1 0 0,0 0 0 0 0,0 0 1 0 0,0 0-1 0 0,0 0 1 0 0,0 0-1 0 0,1 0 0 0 0,-1 1 1 0 0,0-1-1 0 0,1 0 0 0 0,2-1 1 0 0,-1 0-22 0 0,32-30-16 0 0,1 1 0 0 0,78-51 1 0 0,-96 70 107 0 0,40-18 0 0 0,-57 30-47 0 0,0 0 0 0 0,0 1 0 0 0,0 0 0 0 0,0-1 0 0 0,0 1 0 0 0,0 0 0 0 0,0-1 0 0 0,0 1 0 0 0,0 0 0 0 0,0 0 0 0 0,0 0 0 0 0,0 0 0 0 0,0 0 0 0 0,2 0 0 0 0,-2 1 0 0 0,0-1 0 0 0,0 1-1 0 0,0 0 1 0 0,0 0-1 0 0,0 0 1 0 0,0 0 0 0 0,0 0-1 0 0,0 0 1 0 0,-1 0 0 0 0,1 0-1 0 0,0 0 1 0 0,-1 0 0 0 0,1 0-1 0 0,-1 0 1 0 0,1 1 0 0 0,-1-1-1 0 0,0 0 1 0 0,1 0 0 0 0,-1 1-1 0 0,0-1 1 0 0,0 0-1 0 0,0 3 1 0 0,-1 32-58 0 0,-3-3 5 0 0,-18 61 1 0 0,-19 32 29 0 0,27-87-12 0 0,-113 273 99 0 0,115-281-24 0 0,0 0 1 0 0,3 1-1 0 0,0 0 1 0 0,-6 51-1 0 0,-5 17 3 0 0,17-89-34 0 0,0-1-1 0 0,-1 1 0 0 0,-1-1 1 0 0,1 0-1 0 0,-2 0 0 0 0,1 0 1 0 0,-1-1-1 0 0,-9 10 1 0 0,-8 7-7 0 0,-33 30 0 0 0,-8 9 65 0 0,60-61-24 0 0,-3 0-59 0 0,5-3-127 0 0,14-10-962 0 0,3-3-2627 0 0,3-2-1214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38 264 3223 0 0,'-3'-1'240'0'0,"-1"-1"-550"0"0,-25-12 6012 0 0,28 13-2740 0 0,1 1-317 0 0,0 0-1414 0 0,0 0-618 0 0,0 0-124 0 0,0 0-59 0 0,2 0-134 0 0,395-102 2494 0 0,-355 89-2649 0 0,264-87 193 0 0,-241 70-787 0 0,-63 29-222 0 0,-2 1-196 0 0,-1 0 519 0 0,1 1-1 0 0,-1-1 0 0 0,0 0 1 0 0,0 1-1 0 0,0-1 0 0 0,0 1 1 0 0,0-1-1 0 0,0 1 0 0 0,0 0 0 0 0,1-1 1 0 0,-2 2-1 0 0,-4 2-1351 0 0,-15 8-3852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5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185 121 8719 0 0,'7'-15'399'0'0,"-5"13"-4"0"0,-2 0-253 0 0,3-5-19 0 0,-3 5 428 0 0,-11 8 688 0 0,6-4-982 0 0,-5 4 167 0 0,0 1 1 0 0,0 0-1 0 0,1 1 1 0 0,0 0-1 0 0,0 1 0 0 0,-15 19 1 0 0,10-9 21 0 0,1 1 1 0 0,-18 34-1 0 0,24-41-360 0 0,1 0-1 0 0,0 1 0 0 0,1-1 1 0 0,0 2-1 0 0,1-1 0 0 0,-3 25 1 0 0,6-36-74 0 0,1-1 0 0 0,0 1 0 0 0,0 0 0 0 0,0-1 0 0 0,0 1 1 0 0,1-1-1 0 0,-1 1 0 0 0,1-1 0 0 0,0 1 0 0 0,-1-1 0 0 0,1 1 1 0 0,0-1-1 0 0,0 1 0 0 0,1-1 0 0 0,-1 0 0 0 0,0 0 0 0 0,1 0 1 0 0,0 1-1 0 0,-1-1 0 0 0,1-1 0 0 0,0 1 0 0 0,0 0 0 0 0,0 0 1 0 0,0-1-1 0 0,0 1 0 0 0,5 1 0 0 0,-3-1 33 0 0,1-1 0 0 0,-1 1 1 0 0,1-1-1 0 0,-1-1 0 0 0,1 1 0 0 0,-1 0 1 0 0,1-1-1 0 0,0 0 0 0 0,-1 0 0 0 0,1-1 0 0 0,-1 1 1 0 0,1-1-1 0 0,0 0 0 0 0,5-2 0 0 0,4-2 44 0 0,0 0 0 0 0,0-1-1 0 0,-1 0 1 0 0,0-1 0 0 0,0 0 0 0 0,0-1-1 0 0,-1-1 1 0 0,0 0 0 0 0,-1-1 0 0 0,0 0-1 0 0,-1 0 1 0 0,0-1 0 0 0,0-1 0 0 0,-1 1-1 0 0,10-18 1 0 0,-5 5-62 0 0,-2 0 0 0 0,0-1-1 0 0,-1-1 1 0 0,-2 1 0 0 0,9-39-1 0 0,-13 44-1997 0 0,1 0-1 0 0,16-36 1 0 0,-16 44-3795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5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107 410 11951 0 0,'0'0'547'0'0,"0"0"-11"0"0,-3 1-344 0 0,-3 1 8 0 0,0 0 0 0 0,0-1-1 0 0,0 0 1 0 0,0 0 0 0 0,-1 0 0 0 0,1-1 0 0 0,0 0-1 0 0,-1 0 1 0 0,1 0 0 0 0,0-1 0 0 0,0 0-1 0 0,-9-2 1 0 0,14 2-178 0 0,0 1 0 0 0,0 0 0 0 0,0-1 0 0 0,1 1 0 0 0,-1-1 0 0 0,0 1-1 0 0,0-1 1 0 0,1 1 0 0 0,-1-1 0 0 0,1 1 0 0 0,-1-1 0 0 0,0 0 0 0 0,1 1 0 0 0,-1-1 0 0 0,1 0-1 0 0,-1 1 1 0 0,1-1 0 0 0,0 0 0 0 0,-1 0 0 0 0,1 0 0 0 0,0 1 0 0 0,0-1 0 0 0,-1 0-1 0 0,1 0 1 0 0,0 0 0 0 0,0 0 0 0 0,0 0 0 0 0,0 1 0 0 0,0-1 0 0 0,0 0 0 0 0,0 0 0 0 0,0 0-1 0 0,0 0 1 0 0,1 0 0 0 0,-1 0 0 0 0,2-5 18 0 0,-1 1-1 0 0,1 0 1 0 0,0 0-1 0 0,4-6 1 0 0,-4 8-44 0 0,3-9 10 0 0,-1 3 4 0 0,1 0-1 0 0,0 1 1 0 0,0-1 0 0 0,1 1 0 0 0,9-12 0 0 0,41-31-603 0 0,101-73 1 0 0,-119 95 434 0 0,-12 9 242 0 0,1 2 0 0 0,30-16 0 0 0,-54 32 216 0 0,-3 2 70 0 0,0 0 12 0 0,2 20 253 0 0,-1-16-601 0 0,-1-1 0 0 0,1 0 0 0 0,-1 1 0 0 0,0-1 0 0 0,0 7 0 0 0,-6 18 184 0 0,-1 0 0 0 0,-2-1 0 0 0,0 0 0 0 0,-14 26 0 0 0,3-6 3 0 0,17-39-205 0 0,-29 81 214 0 0,28-75-251 0 0,1 1 1 0 0,0-1 0 0 0,1 1-1 0 0,0 21 1 0 0,2-33-192 0 0,0 0 0 0 0,1 1 0 0 0,-1-1 0 0 0,1 0 0 0 0,0 0 0 0 0,-1 0 0 0 0,1 0 1 0 0,1-1-1 0 0,-1 1 0 0 0,3 5 0 0 0,-3-6-5855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5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246 457 3223 0 0,'0'0'143'0'0,"0"0"232"0"0,1-2 867 0 0,11-11 3198 0 0,9-5-2518 0 0,-20 17-1372 0 0,-1 1-22 0 0,2-1-65 0 0,5 0 1513 0 0,-5 3-797 0 0,-10 8-449 0 0,3-6-667 0 0,0 1 1 0 0,0-1-1 0 0,-10 6 1 0 0,4-5 54 0 0,-1-1 0 0 0,0 0 0 0 0,-1-1 0 0 0,1 0 0 0 0,-1-1 0 0 0,1 0 0 0 0,-1-1 0 0 0,1-1 0 0 0,-14 0 0 0 0,23-1-97 0 0,-1 0 0 0 0,0 1 0 0 0,1-1 0 0 0,-1-1 0 0 0,1 1 0 0 0,0 0 0 0 0,-1-1 0 0 0,1 0 0 0 0,0 1 0 0 0,0-1 0 0 0,0-1 0 0 0,-4-2 0 0 0,-3-5 103 0 0,-17-20 0 0 0,25 27-123 0 0,-3-4-36 0 0,0-1 0 0 0,1 0 1 0 0,0-1-1 0 0,0 1 0 0 0,-2-9 0 0 0,5 13-31 0 0,0 1 1 0 0,1 0-1 0 0,-1-1 1 0 0,1 1-1 0 0,0 0 1 0 0,0-1-1 0 0,0 1 1 0 0,0-1-1 0 0,1 1 1 0 0,0 0-1 0 0,-1 0 1 0 0,1-1-1 0 0,0 1 1 0 0,1 0-1 0 0,-1 0 1 0 0,0 0-1 0 0,1 0 1 0 0,0 0-1 0 0,2-3 1 0 0,5-6-151 0 0,0 1 0 0 0,0 0 0 0 0,13-10 0 0 0,-12 11 119 0 0,7-6-66 0 0,0 2-1 0 0,1 0 1 0 0,36-21 0 0 0,65-27-48 0 0,-73 40 118 0 0,-19 8 123 0 0,-5 2-67 0 0,32-12 0 0 0,-47 22 97 0 0,0-1-1 0 0,0 2 1 0 0,0-1-1 0 0,0 1 0 0 0,1 0 1 0 0,-1 0-1 0 0,0 1 1 0 0,1 0-1 0 0,7 1 1 0 0,-13-1-25 0 0,0 0 0 0 0,0 1 0 0 0,0-1 1 0 0,0 1-1 0 0,0 0 0 0 0,0-1 0 0 0,0 1 1 0 0,0 0-1 0 0,-1 0 0 0 0,1 0 0 0 0,0 0 1 0 0,-1 1-1 0 0,1-1 0 0 0,0 0 1 0 0,-1 1-1 0 0,0-1 0 0 0,2 3 0 0 0,-1-2-1 0 0,-1 1 0 0 0,1 0-1 0 0,-1 0 1 0 0,0 0 0 0 0,0-1-1 0 0,0 1 1 0 0,0 0-1 0 0,0 1 1 0 0,-1-1 0 0 0,1 4-1 0 0,-1 3 49 0 0,0 0 0 0 0,-1 1-1 0 0,0-1 1 0 0,-1 0 0 0 0,-5 19-1 0 0,-55 151 691 0 0,53-159-692 0 0,-1 0 1 0 0,-1-2-1 0 0,-1 1 1 0 0,0-1-1 0 0,-1-1 0 0 0,-24 25 1 0 0,27-34-127 0 0,0-1 0 0 0,-1 1 1 0 0,0-2-1 0 0,0 1 0 0 0,-21 9 0 0 0,30-17-1047 0 0,2 0-3167 0 0,0 0-1351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172 976 10135 0 0,'0'0'231'0'0,"-3"2"29"0"0,-8 8 25 0 0,1 1-106 0 0,-18 12 0 0 0,11-10 606 0 0,1 0 1 0 0,0 1-1 0 0,1 0 1 0 0,1 1-1 0 0,0 1 1 0 0,-14 21-1 0 0,29-44 3996 0 0,1-4-4800 0 0,1 1-1 0 0,0 0 1 0 0,9-19 0 0 0,-7 20 19 0 0,13-13 0 0 0,-17 20 0 0 0,0 1 0 0 0,0 0 0 0 0,0 0 0 0 0,0-1 0 0 0,1 1 0 0 0,-1 0 0 0 0,0 0 0 0 0,0 1 0 0 0,1-1 0 0 0,-1 0 0 0 0,0 0 0 0 0,3 0 0 0 0,1-2 0 0 0,19-13 407 0 0,-2-2-1 0 0,0 0 0 0 0,-1-1 1 0 0,26-31-1 0 0,59-58-391 0 0,-64 67-14 0 0,119-100-1 0 0,-87 79 0 0 0,-1 2 0 0 0,36-33 0 0 0,-56 50 0 0 0,-10 9 0 0 0,-37 28 0 0 0,-6 6 0 0 0,0 0-1 0 0,0 0 1 0 0,0 0-1 0 0,0 0 0 0 0,0 0 1 0 0,0 0-1 0 0,0 0 1 0 0,0 0-1 0 0,0 1 1 0 0,0-1-1 0 0,0 0 1 0 0,0 0-1 0 0,0 0 1 0 0,0 0-1 0 0,0 0 0 0 0,0 0 1 0 0,0 0-1 0 0,0 0 1 0 0,0 0-1 0 0,0 0 1 0 0,0 0-1 0 0,0 0 1 0 0,0 0-1 0 0,0 0 1 0 0,0 0-1 0 0,0 0 0 0 0,0 0 1 0 0,0 0-1 0 0,0 0 1 0 0,1 0-1 0 0,-1 0 1 0 0,0 0-1 0 0,0 0 1 0 0,0 0-1 0 0,0 0 1 0 0,0 0-1 0 0,0 0 0 0 0,0 0 1 0 0,0 0-1 0 0,0 0 1 0 0,0 0-1 0 0,0 0 1 0 0,0 0-1 0 0,0 0 1 0 0,0 0-1 0 0,0 0 1 0 0,0 0-1 0 0,0 0 0 0 0,0 0 1 0 0,0 0-1 0 0,1 0 1 0 0,-1 0-1 0 0,0 0 1 0 0,0 0-1 0 0,0 0 1 0 0,0 0-1 0 0,0 0 1 0 0,0 0-1 0 0,-1 8-206 0 0,-4 10-430 0 0,-18 54-389 0 0,7-18 996 0 0,-3-1 0 0 0,-31 62 0 0 0,14-48 30 0 0,-55 110 0 0 0,59-97 0 0 0,30-77 103 0 0,1 0 0 0 0,1 0 0 0 0,-1 0 0 0 0,0 0 0 0 0,1 1 0 0 0,-1-1 0 0 0,1 0 0 0 0,0 0 0 0 0,0 1 0 0 0,1 5 0 0 0,0 7 591 0 0,-3 5-529 0 0,2-21-165 0 0,0 0 0 0 0,0 0 0 0 0,0 1 0 0 0,0-1 0 0 0,0 0 0 0 0,0 0 0 0 0,0 0 0 0 0,0 0 0 0 0,0 1 0 0 0,0-1 0 0 0,0 0 0 0 0,0 0 0 0 0,0 0 0 0 0,0 1 0 0 0,0-1 0 0 0,0 0 0 0 0,0 0 0 0 0,0 0 0 0 0,0 0 0 0 0,0 1 0 0 0,0-1 0 0 0,0 0 0 0 0,1 0 0 0 0,-1 0 0 0 0,0 0 0 0 0,0 1 0 0 0,0-1 0 0 0,0 0 0 0 0,0 0 0 0 0,0 0 0 0 0,0 0 0 0 0,1 0 0 0 0,-1 0 0 0 0,0 0 0 0 0,0 1 0 0 0,0-1 0 0 0,0 0 0 0 0,1 0 0 0 0,-1 0 0 0 0,0 0 0 0 0,0 0 0 0 0,0 0 0 0 0,1 0 0 0 0,-1 0 0 0 0,0 0 0 0 0,0 0 0 0 0,0 0 0 0 0,0 0 0 0 0,1 0 0 0 0,5-4 0 0 0,-5 3 0 0 0,13-9 0 0 0,-1-2 0 0 0,0 1 0 0 0,16-20 0 0 0,-1 1 0 0 0,79-89 0 0 0,-39 40 0 0 0,-18 25 0 0 0,106-92 0 0 0,149-130 0 0 0,-262 234 0 0 0,-2-1 0 0 0,37-54 0 0 0,-1 4-64 0 0,-198 273-1864 0 0,63-79 1928 0 0,17-27 0 0 0,24-43 0 0 0,2 1 0 0 0,1 1 0 0 0,-15 56 0 0 0,20-65 0 0 0,0-1 0 0 0,-19 33 0 0 0,8-18 0 0 0,-206 368 0 0 0,218-393-4 0 0,-15 29-132 0 0,22-41-589 0 0,1-1-246 0 0,2 0-42 0 0,7 0-10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57 11975 0 0,'0'-9'576'0'0,"-3"-7"-54"0"0,2 12-465 0 0,0-1 0 0 0,0 0 0 0 0,1 0 0 0 0,-1-7 0 0 0,1 11 308 0 0,0 15 631 0 0,-2 11-779 0 0,-2-1 1 0 0,-11 43-1 0 0,-21 46 182 0 0,9-42 500 0 0,-49 91 1 0 0,-50 61 651 0 0,39-70-1248 0 0,-38 56-303 0 0,-16 28 0 0 0,81-119 0 0 0,56-112-831 0 0,0 0 0 0 0,-1 0 0 0 0,0 0 0 0 0,1 0 0 0 0,-8 6 0 0 0,3-5-4623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5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382 171 4607 0 0,'22'-24'934'0'0,"-1"-1"-1"0"0,31-48 0 0 0,-43 59-194 0 0,-5 8-314 0 0,-1 0 1 0 0,1 0-1 0 0,2-9 0 0 0,-5 14 135 0 0,-1 1 200 0 0,0 0 83 0 0,0 0 18 0 0,0 0-71 0 0,0 0-313 0 0,0 3-130 0 0,-3 8-235 0 0,0 1 0 0 0,0 0 0 0 0,-1-1 0 0 0,-1 1 1 0 0,0-1-1 0 0,0-1 0 0 0,-13 19 0 0 0,-9 20 1 0 0,-28 69-17 0 0,-62 188 0 0 0,68-173-146 0 0,38-109-173 0 0,-1 0-1 0 0,-1-1 1 0 0,-22 28-1 0 0,18-28-566 0 0,-2-1 0 0 0,0 0 0 0 0,-1-2 0 0 0,-23 19 0 0 0,32-30 76 0 0,2 2 2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5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61 7367 0 0,'0'0'568'0'0,"0"-2"-166"0"0,0 1 75 0 0,0 0 1 0 0,0 0-1 0 0,0-1 1 0 0,0 1-1 0 0,0 0 0 0 0,0 0 1 0 0,0-1-1 0 0,-1 1 1 0 0,1 0-1 0 0,-1 0 1 0 0,1 0-1 0 0,-1 0 1 0 0,1 0-1 0 0,-1-1 0 0 0,0 1 1 0 0,0-1-1 0 0,-7-6-900 0 0,4 5 495 0 0,0-1 0 0 0,0 1 0 0 0,-1 1 1 0 0,1-1-1 0 0,-1 1 0 0 0,1-1 0 0 0,-1 1 0 0 0,0 1 1 0 0,0-1-1 0 0,0 1 0 0 0,0-1 0 0 0,0 2 0 0 0,0-1 1 0 0,0 0-1 0 0,0 1 0 0 0,-1 0 0 0 0,-8 1 0 0 0,6 0-113 0 0,0 1-1 0 0,0 0 0 0 0,0 0 1 0 0,1 1-1 0 0,-1 0 0 0 0,0 0 1 0 0,1 1-1 0 0,0-1 1 0 0,0 2-1 0 0,-10 7 0 0 0,-84 74-189 0 0,85-70 213 0 0,1 1 0 0 0,1 0-1 0 0,-24 38 1 0 0,35-50 18 0 0,-6 9 13 0 0,1 1 1 0 0,-7 17 0 0 0,14-28 12 0 0,-1 1 0 0 0,1-1 0 0 0,0 1 0 0 0,0 0 1 0 0,0 0-1 0 0,0-1 0 0 0,1 1 0 0 0,0 0 0 0 0,0 0 1 0 0,0 0-1 0 0,3 9 0 0 0,-3-13 0 0 0,0 0 0 0 0,1 1 0 0 0,-1-1-1 0 0,1 0 1 0 0,-1 0 0 0 0,1 0 0 0 0,0 1 0 0 0,0-1 0 0 0,-1 0 0 0 0,1 0-1 0 0,0 0 1 0 0,0 0 0 0 0,0 0 0 0 0,0 0 0 0 0,0-1 0 0 0,0 1 0 0 0,0 0 0 0 0,0 0-1 0 0,1-1 1 0 0,-1 1 0 0 0,0-1 0 0 0,0 1 0 0 0,0-1 0 0 0,1 1 0 0 0,-1-1-1 0 0,0 0 1 0 0,1 0 0 0 0,-1 1 0 0 0,0-1 0 0 0,3 0 0 0 0,3-1 136 0 0,0 1 0 0 0,-1-1 1 0 0,1-1-1 0 0,11-3 0 0 0,8-4 211 0 0,-1-1 0 0 0,30-17 0 0 0,-30 14-180 0 0,-8 5-84 0 0,0-2 1 0 0,0 0-1 0 0,-1-1 0 0 0,28-25 0 0 0,-38 29-178 0 0,1 1 0 0 0,-1-1-1 0 0,-1 0 1 0 0,1 0 0 0 0,-1 0-1 0 0,-1-1 1 0 0,1 0 0 0 0,-1 0 0 0 0,-1 0-1 0 0,0 0 1 0 0,0-1 0 0 0,0 1 0 0 0,1-10-1 0 0,-4 17 50 0 0,0 1 0 0 0,1-1 0 0 0,-1 1 0 0 0,0-1 0 0 0,0 0 0 0 0,0 1 0 0 0,0-1 0 0 0,0 1 0 0 0,0-1 0 0 0,0 0 0 0 0,0 1 0 0 0,0-1 0 0 0,0 0 0 0 0,0 1 0 0 0,-1-1 0 0 0,1 1 0 0 0,0-1 0 0 0,0 0 0 0 0,-1 1 0 0 0,1-1 0 0 0,0 1 0 0 0,0-1 0 0 0,-1 1 0 0 0,1-1 0 0 0,-1 1 0 0 0,1-1 0 0 0,-1 1 0 0 0,1-1 0 0 0,-1 0 0 0 0,-1 1 11 0 0,1 0 0 0 0,0 0 0 0 0,0 0 0 0 0,0 0 0 0 0,0 0 0 0 0,-1 0 0 0 0,1 0 0 0 0,0 0 0 0 0,0 0 1 0 0,0 0-1 0 0,0 1 0 0 0,-1-1 0 0 0,1 1 0 0 0,-1 0 0 0 0,-5 2 4 0 0,0 1 1 0 0,0 0-1 0 0,1 0 0 0 0,-7 5 1 0 0,0 4 30 0 0,0 0 0 0 0,0 1 0 0 0,1 0 0 0 0,1 0 0 0 0,1 2 0 0 0,0-1 0 0 0,-14 31 0 0 0,19-35-22 0 0,0 1-1 0 0,1-1 1 0 0,1 1 0 0 0,0 0-1 0 0,0 0 1 0 0,1 0 0 0 0,0 17-1 0 0,2-26-28 0 0,0-1 0 0 0,1 0 1 0 0,-1 0-1 0 0,0 1 0 0 0,1-1 0 0 0,0 0 0 0 0,-1 0 0 0 0,1 0 0 0 0,0 0 0 0 0,0 0 0 0 0,0 0 1 0 0,1 0-1 0 0,-1 0 0 0 0,0 0 0 0 0,1 0 0 0 0,-1 0 0 0 0,1-1 0 0 0,0 1 0 0 0,-1-1 0 0 0,1 1 1 0 0,0-1-1 0 0,0 0 0 0 0,0 0 0 0 0,0 0 0 0 0,0 0 0 0 0,4 2 0 0 0,11 1-1015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5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13447 0 0,'0'0'614'0'0,"0"0"-12"0"0,-2 1-298 0 0,2 0 2354 0 0,4-4-1063 0 0,13-8-614 0 0,23-19-999 0 0,68-80-221 0 0,-38 37-687 0 0,-68 71 898 0 0,-1 1 9 0 0,1 0-1 0 0,-1-1 1 0 0,1 1-1 0 0,-1-1 1 0 0,0 1-1 0 0,0-1 1 0 0,0 1 0 0 0,1-1-1 0 0,-1 0 1 0 0,-1 1-1 0 0,1-1 1 0 0,0 0-1 0 0,0 0 1 0 0,-1 0 0 0 0,1-3-1 0 0,-1 4-32 0 0,0 1 186 0 0,0 0 83 0 0,0 0 20 0 0,0 0-3 0 0,2 0-207 0 0,-1 0 1 0 0,0 1-1 0 0,0-1 1 0 0,0 0-1 0 0,0 1 1 0 0,0-1-1 0 0,0 1 1 0 0,0-1-1 0 0,0 1 1 0 0,0 0-1 0 0,0-1 1 0 0,0 1-1 0 0,-1 0 1 0 0,1 0-1 0 0,1 1 1 0 0,11 15 162 0 0,-9-12-59 0 0,0 0-99 0 0,-1-1 1 0 0,0 1-1 0 0,0 1 0 0 0,0-1 1 0 0,-1 0-1 0 0,3 9 0 0 0,-3-9 3 0 0,0 0-1 0 0,0 0 0 0 0,0-1 0 0 0,5 7 0 0 0,11 18 56 0 0,-17-28-118 0 0,0 0 0 0 0,0 0 1 0 0,-1 0-1 0 0,1 0 0 0 0,-1 0 1 0 0,1 0-1 0 0,-1 0 0 0 0,1 1 1 0 0,-1-1-1 0 0,0 0 1 0 0,0 0-1 0 0,0 0 0 0 0,1 1 1 0 0,-1-1-1 0 0,0 0 0 0 0,-1 0 1 0 0,1 1-1 0 0,0-1 1 0 0,0 0-1 0 0,0 0 0 0 0,-1 1 1 0 0,1-1-1 0 0,0 0 0 0 0,-1 0 1 0 0,0 0-1 0 0,1 0 0 0 0,-1 0 1 0 0,-1 2-1 0 0,1-1-358 0 0,0-2 286 0 0,1 1 1 0 0,-1-1 0 0 0,0 1 0 0 0,0-1 0 0 0,0 0 0 0 0,1 1 0 0 0,-1-1 0 0 0,0 0 0 0 0,0 1 0 0 0,0-1 0 0 0,0 0 0 0 0,0 0-1 0 0,0 0 1 0 0,0 0 0 0 0,0 0 0 0 0,-1-1 90 0 0,1 0 1 0 0,-1 0-1 0 0,1 0 0 0 0,-1 0 0 0 0,1 0 0 0 0,0 0 1 0 0,0 0-1 0 0,-1 0 0 0 0,1-1 0 0 0,0 1 0 0 0,0-1 1 0 0,0 1-1 0 0,0 0 0 0 0,1-1 0 0 0,-1 0 0 0 0,0 1 0 0 0,1-1 1 0 0,-1 1-1 0 0,1-1 0 0 0,-1-2 0 0 0,1 1-10 0 0,0 0 0 0 0,0 0-1 0 0,0 0 1 0 0,1 0 0 0 0,-1 0 0 0 0,1 0-1 0 0,-1 0 1 0 0,1 0 0 0 0,0 1 0 0 0,3-6-1 0 0,2-3-29 0 0,0 0-1 0 0,1 1 1 0 0,1 0 0 0 0,13-15-1 0 0,85-77 122 0 0,-92 90-72 0 0,1 1 0 0 0,0 0 0 0 0,1 1 0 0 0,0 0 0 0 0,1 1 0 0 0,0 1 0 0 0,0 1 0 0 0,31-9 0 0 0,-48 16 1 0 0,1 0 0 0 0,0 0-1 0 0,0 0 1 0 0,-1-1 0 0 0,1 1-1 0 0,0 0 1 0 0,0 0 0 0 0,0 0-1 0 0,-1 0 1 0 0,1 0 0 0 0,0 1-1 0 0,0-1 1 0 0,0 0 0 0 0,-1 0-1 0 0,2 1 1 0 0,-2-1 12 0 0,1 1-1 0 0,-1-1 1 0 0,1 1-1 0 0,-1-1 1 0 0,1 1 0 0 0,-1 0-1 0 0,1-1 1 0 0,-1 1 0 0 0,0 0-1 0 0,1-1 1 0 0,-1 1-1 0 0,0 0 1 0 0,0 0 0 0 0,0-1-1 0 0,1 1 1 0 0,-1 0 0 0 0,0 0-1 0 0,0-1 1 0 0,0 1-1 0 0,0 0 1 0 0,0 1 0 0 0,-4 16 260 0 0,-26 66 726 0 0,8-24-388 0 0,12-31-460 0 0,2 2 0 0 0,0-1 0 0 0,-3 36 0 0 0,11-60-150 0 0,-1-2 7 0 0,1 0-1 0 0,0 1 1 0 0,1-1 0 0 0,-1 0-1 0 0,1 0 1 0 0,0 0 0 0 0,0 0-1 0 0,2 6 1 0 0,-2-7-2 0 0,0 3-82 0 0,1 0 0 0 0,0 0-1 0 0,0-1 1 0 0,4 8 0 0 0,-5-11-235 0 0,-1-2-606 0 0,14-4-2394 0 0,0-3-2389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5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93 14479 0 0,'0'0'663'0'0,"0"0"-12"0"0,-1 2-415 0 0,-1 8-164 0 0,1-8 158 0 0,1-2 64 0 0,0 0 8 0 0,9 10 530 0 0,-9-9-785 0 0,1 0-1 0 0,0-1 0 0 0,-1 0 0 0 0,1 1 1 0 0,-1-1-1 0 0,1 1 0 0 0,0-1 1 0 0,-1 0-1 0 0,1 1 0 0 0,0-1 1 0 0,-1 0-1 0 0,1 0 0 0 0,0 0 1 0 0,0 1-1 0 0,-1-1 0 0 0,1 0 0 0 0,0 0 1 0 0,0 0-1 0 0,-1 0 0 0 0,2 0 1 0 0,1 0 116 0 0,4 0 70 0 0,1 0 0 0 0,0 0 0 0 0,0-1 1 0 0,-1 1-1 0 0,1-2 0 0 0,0 1 0 0 0,10-4 0 0 0,50-23 346 0 0,-42 16-669 0 0,-24 11-6 0 0,0-1 0 0 0,-1 1 0 0 0,1-1 1 0 0,0 0-1 0 0,-1 1 0 0 0,1-1 1 0 0,-1 0-1 0 0,0 0 0 0 0,1 0 1 0 0,-1 0-1 0 0,0 0 0 0 0,0-1 1 0 0,1-3-1 0 0,-1 2-87 0 0,0 3 143 0 0,-1 0 0 0 0,1 0 0 0 0,-1 0 1 0 0,0 1-1 0 0,1-1 0 0 0,-1 0 0 0 0,0 0 0 0 0,0 0 0 0 0,1 0 0 0 0,-1 0 1 0 0,0 0-1 0 0,0 0 0 0 0,0 0 0 0 0,0 0 0 0 0,-1 0 0 0 0,1 0 1 0 0,0 0-1 0 0,0 0 0 0 0,-1 0 0 0 0,1 0 0 0 0,0 0 0 0 0,-1 0 1 0 0,1 0-1 0 0,-1 0 0 0 0,1 0 0 0 0,-1 0 0 0 0,1 0 0 0 0,-1 1 1 0 0,0-1-1 0 0,1 0 0 0 0,-1 1 0 0 0,0-1 0 0 0,0 0 0 0 0,0 1 1 0 0,1-1-1 0 0,-1 1 0 0 0,0-1 0 0 0,0 1 0 0 0,0-1 0 0 0,-1 1 0 0 0,-2-2 44 0 0,0 1 0 0 0,1 0 0 0 0,-1 1-1 0 0,0-1 1 0 0,0 1 0 0 0,0 0 0 0 0,1 0-1 0 0,-1 0 1 0 0,-4 0 0 0 0,-5 3 82 0 0,0 1 0 0 0,0-1 1 0 0,1 2-1 0 0,-24 11 0 0 0,-45 31 382 0 0,80-47-466 0 0,-31 21 216 0 0,-54 43-1 0 0,74-54-201 0 0,0 1-1 0 0,2 1 1 0 0,-1-1 0 0 0,1 2-1 0 0,1-1 1 0 0,0 1 0 0 0,-8 17-1 0 0,16-27-13 0 0,-1 0 1 0 0,1 0-1 0 0,0 0 0 0 0,0 0 0 0 0,0 0 0 0 0,0 0 0 0 0,1 0 1 0 0,-1 1-1 0 0,1-1 0 0 0,0 0 0 0 0,0 0 0 0 0,0 0 0 0 0,0 1 1 0 0,1-1-1 0 0,-1 0 0 0 0,1 0 0 0 0,2 6 0 0 0,-2-6-24 0 0,1 0 0 0 0,0 0 0 0 0,0 0 0 0 0,0 0 0 0 0,0-1 0 0 0,0 1 0 0 0,1 0-1 0 0,-1-1 1 0 0,1 0 0 0 0,0 1 0 0 0,0-1 0 0 0,0 0 0 0 0,0 0 0 0 0,0-1 0 0 0,6 3 0 0 0,19 5-888 0 0,5-3-290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6:5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50 307 7367 0 0,'0'0'568'0'0,"-2"-1"-373"0"0,-6-1 205 0 0,-15 1 6842 0 0,8 0-3437 0 0,14 1-3212 0 0,1 0-118 0 0,0 0-30 0 0,0 0-26 0 0,0 0-17 0 0,0 0-2 0 0,0 0-35 0 0,0-4-306 0 0,1 1 0 0 0,0-1 0 0 0,0 1 0 0 0,0-1-1 0 0,0 1 1 0 0,1 0 0 0 0,1-4 0 0 0,0 3 1 0 0,3-7-50 0 0,1 1-1 0 0,0 0 0 0 0,1 1 1 0 0,0 0-1 0 0,1 0 1 0 0,0 1-1 0 0,12-9 0 0 0,4-6-143 0 0,20-19-144 0 0,-20 16-109 0 0,46-34-1 0 0,-42 40 292 0 0,-15 12 32 0 0,-2 4 80 0 0,-12 4-14 0 0,0 0 1 0 0,0 0-1 0 0,0 0 0 0 0,0 0 1 0 0,0 0-1 0 0,0 0 0 0 0,0 0 0 0 0,1 0 1 0 0,-1 0-1 0 0,0 0 0 0 0,0 0 1 0 0,0 0-1 0 0,0 0 0 0 0,0 0 0 0 0,0 0 1 0 0,0 0-1 0 0,0 0 0 0 0,0 0 0 0 0,0 0 1 0 0,0 0-1 0 0,0 0 0 0 0,0 0 1 0 0,1 0-1 0 0,-1 0 0 0 0,0 0 0 0 0,0 0 1 0 0,0 0-1 0 0,0 0 0 0 0,0 0 1 0 0,0 0-1 0 0,0 0 0 0 0,0 0 0 0 0,0 0 1 0 0,0 0-1 0 0,0 0 0 0 0,0 0 0 0 0,0 0 1 0 0,0 0-1 0 0,0 0 0 0 0,0 0 1 0 0,1 0-1 0 0,-1 0 0 0 0,0 1 0 0 0,0-1 1 0 0,0 0-1 0 0,0 0 0 0 0,0 0 1 0 0,0 0-1 0 0,0 0 0 0 0,0 0 0 0 0,0 0 1 0 0,0 0-1 0 0,0 0 0 0 0,0 0 1 0 0,0 0-1 0 0,0 0 0 0 0,0 0 0 0 0,0 1 1 0 0,0-1-1 0 0,0 0 0 0 0,0 0 0 0 0,0 0 1 0 0,0 0-1 0 0,0 0 0 0 0,0 0 1 0 0,0 0-1 0 0,0 0 0 0 0,-1 0 0 0 0,1 7 69 0 0,-1 1-1 0 0,0-1 0 0 0,0 0 0 0 0,-1 0 0 0 0,0 0 0 0 0,0 0 0 0 0,0 0 0 0 0,-5 6 0 0 0,-32 55 444 0 0,5-9-139 0 0,24-38-291 0 0,1-1 0 0 0,-10 38-1 0 0,16-51-71 0 0,2-5-7 0 0,0 0 0 0 0,0 0-1 0 0,0 1 1 0 0,1-1 0 0 0,-1 1 0 0 0,0-1 0 0 0,1 1 0 0 0,0-1-1 0 0,-1 3 1 0 0,1-3-25 0 0,0-1 1 0 0,0 1-1 0 0,-1-1 0 0 0,1 0 1 0 0,0 1-1 0 0,0-1 0 0 0,0 0 0 0 0,1 1 1 0 0,-1-1-1 0 0,0 1 0 0 0,0-1 1 0 0,1 0-1 0 0,-1 1 0 0 0,1-1 0 0 0,-1 0 1 0 0,1 0-1 0 0,0 1 0 0 0,-1-1 1 0 0,1 0-1 0 0,0 0 0 0 0,1 1 0 0 0,0 0-178 0 0,0 0-1 0 0,0-1 1 0 0,0 0-1 0 0,1 1 0 0 0,-1-1 1 0 0,1 0-1 0 0,-1 0 0 0 0,1 0 1 0 0,-1 0-1 0 0,4 0 1 0 0,13 3-1196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10591 0 0,'0'0'819'0'0,"0"0"-450"0"0,-2 1 94 0 0,-8 6-124 0 0,0 1 1 0 0,0 1-1 0 0,1-1 1 0 0,0 1-1 0 0,0 1 1 0 0,1 0-1 0 0,1 0 1 0 0,-1 0-1 0 0,-8 18 1 0 0,-130 337 2239 0 0,57-126-2388 0 0,-37 46-56 0 0,110-249-123 0 0,-42 79 46 0 0,-12 29 1 0 0,65-132-44 0 0,2 1 0 0 0,-1-1-1 0 0,1 1 1 0 0,1-1 0 0 0,0 1-1 0 0,1 15 1 0 0,1-26-152 0 0,0-2-70 0 0,0 0-1197 0 0,0 0-4727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13847 0 0,'0'0'631'0'0,"0"0"-8"0"0,0 0-285 0 0,0 0 273 0 0,0 0 165 0 0,3 1 31 0 0,7 2-442 0 0,1 0 1 0 0,-1-1 0 0 0,1-1-1 0 0,-1 1 1 0 0,1-2 0 0 0,19 0-1 0 0,69-11 862 0 0,-75 7-984 0 0,213-40 1372 0 0,-60 9-844 0 0,-141 29-698 0 0,113-23 76 0 0,-147 29-388 0 0,-2 0-654 0 0,0 0-276 0 0,-2 2-801 0 0,-13 10-3131 0 0,-5 6-1342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95 8751 0 0,'0'0'674'0'0,"1"-3"-438"0"0,2-5 322 0 0,0 0 0 0 0,1 0 0 0 0,0 1 0 0 0,1-1 0 0 0,-1 1-1 0 0,1 0 1 0 0,1 0 0 0 0,6-6 0 0 0,2-4 315 0 0,-13 16-446 0 0,-1 1-39 0 0,0 0-125 0 0,0 0-58 0 0,0 0-12 0 0,-3 2-33 0 0,-29 23-131 0 0,-8 7 6 0 0,-72 71 0 0 0,97-86-15 0 0,-47 57 96 0 0,55-65-94 0 0,1-1 1 0 0,1 1 0 0 0,0 0 0 0 0,0 1 0 0 0,1-1 0 0 0,-6 18 0 0 0,10-25 74 0 0,2 0-25 0 0,0-1-1 0 0,0 1 0 0 0,0-1 1 0 0,0 0-1 0 0,1 0 0 0 0,-1 0 1 0 0,0 0-1 0 0,1 0 0 0 0,-1-1 1 0 0,0 1-1 0 0,1 0 0 0 0,-1-1 1 0 0,1 0-1 0 0,-1 0 1 0 0,1 0-1 0 0,-1 0 0 0 0,1 0 1 0 0,-1 0-1 0 0,5-2 0 0 0,5 0 157 0 0,0-1 0 0 0,18-8-1 0 0,-29 11-205 0 0,144-52 961 0 0,-139 50-968 0 0,0 0-1 0 0,0 1 1 0 0,0-1 0 0 0,9 1-1 0 0,0 1-14 0 0,-14 0-5 0 0,0 1-1 0 0,0-1 1 0 0,0 0 0 0 0,0 1-1 0 0,0 0 1 0 0,0-1 0 0 0,0 1-1 0 0,0 0 1 0 0,0-1-1 0 0,0 1 1 0 0,-1 0 0 0 0,1 0-1 0 0,0 0 1 0 0,0 0 0 0 0,-1 0-1 0 0,1 0 1 0 0,-1 0-1 0 0,1 0 1 0 0,-1 0 0 0 0,1 0-1 0 0,-1 0 1 0 0,0 0 0 0 0,0 0-1 0 0,1 0 1 0 0,-1 0-1 0 0,0 0 1 0 0,0 0 0 0 0,0 0-1 0 0,0 1 1 0 0,0-1 0 0 0,-1 2-1 0 0,1 1-6 0 0,-1 0-1 0 0,0 0 1 0 0,0 0-1 0 0,0 0 1 0 0,0 0-1 0 0,-1 0 1 0 0,-2 5-1 0 0,-31 51-361 0 0,33-58 244 0 0,-1 6-441 0 0,4-5-2364 0 0,12-3-3151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11487 0 0,'0'0'528'0'0,"0"0"-16"0"0,0 2-325 0 0,1 3-124 0 0,0-1 1 0 0,-1 0-1 0 0,0 1 0 0 0,0-1 0 0 0,0 0 1 0 0,-1 1-1 0 0,1-1 0 0 0,-1 0 0 0 0,-2 6 1 0 0,-17 42 908 0 0,4-12-260 0 0,-9 30-73 0 0,-94 256 361 0 0,92-265-937 0 0,-2-1 0 0 0,-3-1 0 0 0,-47 64 0 0 0,75-117-59 0 0,0 0 0 0 0,0-1 0 0 0,1 1 0 0 0,0 0 0 0 0,-2 9 0 0 0,5-15-46 0 0,0 1 0 0 0,0 0 1 0 0,0-1-1 0 0,1 1 0 0 0,-1 0 0 0 0,0-1 1 0 0,1 1-1 0 0,-1-1 0 0 0,0 1 1 0 0,1 0-1 0 0,-1-1 0 0 0,1 1 0 0 0,-1-1 1 0 0,1 1-1 0 0,-1-1 0 0 0,1 1 0 0 0,0-1 1 0 0,-1 0-1 0 0,1 1 0 0 0,-1-1 0 0 0,1 0 1 0 0,0 1-1 0 0,-1-1-81 0 0,16 3-5557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3 1839 0 0,'2'-2'134'0'0,"-3"5"9219"0"0,-4 7-4588 0 0,-46 76-3554 0 0,-98 160-108 0 0,58-111-968 0 0,42-68 7 0 0,14-20-1 0 0,23-32-178 0 0,0 1 1 0 0,1 0 0 0 0,-17 32 0 0 0,27-46-179 0 0,1-2-1 0 0,-9 9-2928 0 0,9-9 1528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15663 0 0,'0'0'719'0'0,"0"0"-20"0"0,0 0-374 0 0,0 0 84 0 0,0 0 82 0 0,1 2 18 0 0,7 5-175 0 0,0 0 1 0 0,0-1-1 0 0,0 0 0 0 0,1 0 1 0 0,-1 0-1 0 0,2-1 0 0 0,-1-1 0 0 0,0 1 1 0 0,1-2-1 0 0,0 1 0 0 0,0-1 1 0 0,0-1-1 0 0,12 2 0 0 0,1-1-177 0 0,0-2-1 0 0,0 0 1 0 0,0-2-1 0 0,24-3 1 0 0,91-20 982 0 0,-84 13-989 0 0,214-48-150 0 0,-193 43-2272 0 0,-61 14 814 0 0,0 0 0 0 0,0 2 0 0 0,20 0 0 0 0,-16 3-6062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181 601 2759 0 0,'-2'0'207'0'0,"-58"2"3688"0"0,47-1-2993 0 0,1 0 1 0 0,-1-1-1 0 0,1 0 0 0 0,-1-1 1 0 0,-14-3-1 0 0,26 4-795 0 0,-1-1 1 0 0,1 1-1 0 0,0-1 0 0 0,-1 1 0 0 0,1-1 0 0 0,-1 1 0 0 0,1-1 0 0 0,0 0 0 0 0,0 1 1 0 0,-1-1-1 0 0,1 0 0 0 0,0 0 0 0 0,0 0 0 0 0,0 0 0 0 0,0 0 0 0 0,0 0 0 0 0,0-1 1 0 0,0 1-1 0 0,1 0 0 0 0,-2-3 0 0 0,1 2 35 0 0,0-1-1 0 0,1 1 1 0 0,-1-1-1 0 0,1 1 1 0 0,0-1-1 0 0,0 1 1 0 0,0-1-1 0 0,0 1 1 0 0,0-1-1 0 0,0 1 1 0 0,1-4 0 0 0,2-4 275 0 0,0 0 1 0 0,1 0 0 0 0,0 0 0 0 0,10-16 0 0 0,3-2-131 0 0,0 0 1 0 0,3 2 0 0 0,0 0 0 0 0,1 1 0 0 0,2 1 0 0 0,0 1-1 0 0,45-33 1 0 0,-15 17-196 0 0,2 2 0 0 0,103-49 0 0 0,-124 70-108 0 0,1 3-1 0 0,0 0 1 0 0,1 2-1 0 0,1 2 0 0 0,-1 2 1 0 0,50-5-1 0 0,-74 11-2 0 0,1 1 0 0 0,-1 0 0 0 0,1 1 0 0 0,-1 0 0 0 0,15 3 1 0 0,-24-3 8 0 0,1 0 0 0 0,0 0 0 0 0,-1 0 1 0 0,1 1-1 0 0,0-1 0 0 0,-1 1 0 0 0,0 0 1 0 0,0 0-1 0 0,1 0 0 0 0,-1 1 0 0 0,0-1 1 0 0,-1 1-1 0 0,1-1 0 0 0,0 1 0 0 0,-1 0 1 0 0,1 0-1 0 0,-1 0 0 0 0,0 0 0 0 0,0 1 1 0 0,0-1-1 0 0,1 4 0 0 0,-1 1-8 0 0,0 0-1 0 0,0 1 1 0 0,-1-1-1 0 0,0 0 1 0 0,0 0-1 0 0,-1 1 1 0 0,0-1-1 0 0,-1 0 1 0 0,0 0-1 0 0,0 1 0 0 0,-4 12 1 0 0,-4 10-30 0 0,-21 49 1 0 0,21-60 31 0 0,-10 25 52 0 0,-46 78 0 0 0,53-104 26 0 0,-1 0 1 0 0,-1-2-1 0 0,0 1 0 0 0,-1-2 0 0 0,-1 0 1 0 0,-24 19-1 0 0,22-23 28 0 0,-1 0 0 0 0,0-1 1 0 0,-1-1-1 0 0,0 0 0 0 0,-23 6 1 0 0,-109 26 254 0 0,33-11-196 0 0,-64 29-1136 0 0,169-56-1441 0 0,14-4 1264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82 540 1375 0 0,'-1'2'107'0'0,"-27"44"1547"0"0,17-30 3723 0 0,-2 0-1 0 0,-16 15 1 0 0,30-32-5294 0 0,-1 0 0 0 0,1 0 0 0 0,-1 0 0 0 0,0 0 0 0 0,1 0 0 0 0,-1 0 0 0 0,0 0 0 0 0,0 0 0 0 0,1 0 0 0 0,-1 0 0 0 0,0-2 0 0 0,0-3 120 0 0,6-18 561 0 0,1-1 1 0 0,18-39 0 0 0,28-44 254 0 0,-40 82-782 0 0,65-112 630 0 0,-51 92-662 0 0,-14 26-174 0 0,1 1 0 0 0,0 0 0 0 0,1 1 0 0 0,1 0 0 0 0,35-28-1 0 0,-43 39-226 0 0,1 0 0 0 0,1 1 0 0 0,-1 0 0 0 0,1 1 0 0 0,0 0 0 0 0,0 0 0 0 0,16-4 0 0 0,-17 6-422 0 0,0 1-1 0 0,1 0 1 0 0,-1 1 0 0 0,1 0-1 0 0,0 0 1 0 0,-1 1 0 0 0,1 0 0 0 0,17 3-1 0 0,-5 2-1345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91 420 15983 0 0,'0'0'730'0'0,"0"0"-14"0"0,2 1-408 0 0,0-1-255 0 0,0 1 0 0 0,-1-1 1 0 0,1 1-1 0 0,-1-1 0 0 0,1 1 1 0 0,-1 0-1 0 0,1 0 0 0 0,-1-1 1 0 0,0 1-1 0 0,1 0 0 0 0,-1 0 1 0 0,0 1-1 0 0,0-1 1 0 0,1 0-1 0 0,-1 0 0 0 0,0 1 1 0 0,0-1-1 0 0,-1 0 0 0 0,2 2 1 0 0,-1 0-6 0 0,1 0 0 0 0,-1 1 1 0 0,0-1-1 0 0,-1 0 0 0 0,1 0 1 0 0,-1 1-1 0 0,1-1 0 0 0,-1 0 1 0 0,0 4-1 0 0,-1 4-11 0 0,0-1 0 0 0,-1 1 0 0 0,0-1 0 0 0,-1 1 0 0 0,-5 12 0 0 0,-1-4 4 0 0,-1 0 1 0 0,0-1-1 0 0,-26 34 1 0 0,-2 3-316 0 0,37-53 0 0 0,-4 4 221 0 0,4-3-5055 0 0,1-3-899 0 0</inkml:trace>
  <inkml:trace contextRef="#ctx0" brushRef="#br0" timeOffset="1">413 11 13823 0 0,'0'0'608'0'0,"7"-11"128"0"0,-7 11-584 0 0,0 0-152 0 0,0 0 0 0 0,0 0 0 0 0,0 0-288 0 0,0 0-80 0 0,0 0-16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82 346 10535 0 0,'-2'1'482'0'0,"-8"5"-366"0"0,1 0 1 0 0,0 0 0 0 0,0 1 0 0 0,1 0 0 0 0,-1 1 0 0 0,2 0-1 0 0,-10 12 1 0 0,16-18-33 0 0,1-2-10 0 0,0 0 11 0 0,0 0 36 0 0,0 0-45 0 0,0 1 0 0 0,1 0 0 0 0,-1 0 0 0 0,0 0 0 0 0,1-1-1 0 0,-1 1 1 0 0,1 0 0 0 0,-1-1 0 0 0,1 1 0 0 0,0 0 0 0 0,-1-1-1 0 0,1 1 1 0 0,0-1 0 0 0,-1 1 0 0 0,1-1 0 0 0,0 1 0 0 0,0-1 0 0 0,-1 0-1 0 0,1 1 1 0 0,0-1 0 0 0,0 0 0 0 0,1 1 0 0 0,6 3 486 0 0,3-7 51 0 0,-9 3-567 0 0,0-1-1 0 0,-1 1 0 0 0,1-1 0 0 0,-1 0 0 0 0,1 0 1 0 0,-1 0-1 0 0,1 0 0 0 0,-1 0 0 0 0,0 0 1 0 0,1 0-1 0 0,-1 0 0 0 0,0-1 0 0 0,0 1 1 0 0,0 0-1 0 0,0-1 0 0 0,1-1 0 0 0,11-27 444 0 0,-10 20-255 0 0,14-44 519 0 0,-11 35-566 0 0,0 0 1 0 0,11-23-1 0 0,-3 13 173 0 0,2 2-1 0 0,32-44 1 0 0,-39 59-346 0 0,1 1 0 0 0,0 0 0 0 0,1 1 0 0 0,0 0-1 0 0,1 1 1 0 0,0 0 0 0 0,0 0 0 0 0,14-6 0 0 0,-18 12 5 0 0,-1 0 0 0 0,1 1 0 0 0,0 0 0 0 0,0 0 0 0 0,0 1 0 0 0,0 0 0 0 0,15 0 0 0 0,-23 1-14 0 0,1 1 1 0 0,0-1-1 0 0,0 0 0 0 0,-1 0 1 0 0,1 0-1 0 0,0 1 0 0 0,-1-1 1 0 0,1 0-1 0 0,0 1 0 0 0,-1-1 1 0 0,1 1-1 0 0,-1-1 0 0 0,1 1 1 0 0,-1-1-1 0 0,1 1 0 0 0,-1-1 1 0 0,1 1-1 0 0,-1-1 0 0 0,1 1 1 0 0,0 1-1 0 0,0 0 12 0 0,1 0-9 0 0,0 1-1 0 0,-1-1 1 0 0,1 1-1 0 0,-1 0 1 0 0,1 0-1 0 0,-1 0 1 0 0,0 0-1 0 0,0 0 1 0 0,0 0-1 0 0,0 0 1 0 0,-1 0-1 0 0,0 0 1 0 0,1 0-1 0 0,-1 0 1 0 0,0 1-1 0 0,0-1 1 0 0,-1 3-1 0 0,-1 7-2 0 0,-1 0 0 0 0,-8 24 0 0 0,2-6 101 0 0,-41 125 23 0 0,25-93-4371 0 0,24-61-1565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10591 0 0,'0'0'819'0'0,"0"0"-379"0"0,-2 1 389 0 0,-18 9 501 0 0,1 2 0 0 0,-26 19 0 0 0,25-18-1169 0 0,-16 14 23 0 0,0 2 1 0 0,2 1-1 0 0,-53 60 0 0 0,81-83-174 0 0,1 0 0 0 0,-1 0 0 0 0,1 1 0 0 0,0 0 0 0 0,1 0 0 0 0,0 0 0 0 0,-4 10-1 0 0,8-15 9 0 0,-1-1 0 0 0,0 1 0 0 0,0-1 0 0 0,1 1 0 0 0,0-1 0 0 0,-1 1 0 0 0,1 0 0 0 0,0-1 0 0 0,0 1 0 0 0,0 0 0 0 0,1-1 0 0 0,-1 1 0 0 0,1-1 0 0 0,-1 1 0 0 0,1-1 0 0 0,0 1 0 0 0,0-1 0 0 0,0 1 0 0 0,0-1 0 0 0,1 0 0 0 0,-1 1 0 0 0,0-1-1 0 0,1 0 1 0 0,0 0 0 0 0,-1 0 0 0 0,1 0 0 0 0,0-1 0 0 0,4 4 0 0 0,15 8 286 0 0,1 0-1 0 0,1-1 0 0 0,45 16 1 0 0,-32-14-1416 0 0,-17-7-366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 10135 0 0,'2'-1'778'0'0,"7"1"-352"0"0,-8 0-337 0 0,0 1 0 0 0,0 0 0 0 0,0-1 0 0 0,0 1 0 0 0,0 0 0 0 0,0-1 0 0 0,-1 1 0 0 0,1 0 0 0 0,0 0-1 0 0,-1 0 1 0 0,1 0 0 0 0,-1 0 0 0 0,1 0 0 0 0,-1 0 0 0 0,1 0 0 0 0,-1 0 0 0 0,1 0 0 0 0,-1 0 0 0 0,0 0 0 0 0,0 0 0 0 0,0 0 0 0 0,1 0-1 0 0,-1 0 1 0 0,0 0 0 0 0,0 0 0 0 0,-1 1 0 0 0,1-1 0 0 0,0 2 0 0 0,-8 34 1867 0 0,7-34-1915 0 0,-3 6 204 0 0,1 1 0 0 0,-2-1 0 0 0,-9 17 0 0 0,-2 2 318 0 0,10-18-184 0 0,0 0 0 0 0,-11 13 0 0 0,10-14-55 0 0,1-1 0 0 0,-8 14 0 0 0,13-20-108 0 0,1-2-100 0 0,0 2-41 0 0,0-2-105 0 0,0 1-1 0 0,0-1 1 0 0,0 0 0 0 0,0 1 0 0 0,0-1-1 0 0,0 0 1 0 0,0 1 0 0 0,0-1-1 0 0,1 0 1 0 0,-1 0 0 0 0,0 1 0 0 0,0-1-1 0 0,0 0 1 0 0,0 1 0 0 0,0-1 0 0 0,0 0-1 0 0,1 0 1 0 0,-1 1 0 0 0,0-1 0 0 0,0 0-1 0 0,0 0 1 0 0,1 1 0 0 0,-1-1 0 0 0,0 0-1 0 0,0 0 1 0 0,1 0 0 0 0,-1 1-1 0 0,0-1 1 0 0,1 0 0 0 0,-1 0 0 0 0,12-1-771 0 0,-7-1 572 0 0,-1 0-1 0 0,0-1 0 0 0,0 1 0 0 0,5-5 0 0 0,19-20-873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6911 0 0,'0'0'315'0'0,"-2"4"-7"0"0,-40 98 48 0 0,-7 63 7340 0 0,18-53-5281 0 0,17-65-2293 0 0,-21 63-2 0 0,27-88-207 0 0,-1 0 1 0 0,-23 37-1 0 0,13-33-30 0 0,8-13 60 0 0,10-11-155 0 0,1-2-615 0 0,0 0-264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13823 0 0,'0'0'1062'0'0,"0"-2"-557"0"0,0-2-193 0 0,-1 1 0 0 0,1-1 1 0 0,0 0-1 0 0,0 1 0 0 0,1-1 0 0 0,-1 0 1 0 0,1 1-1 0 0,0-1 0 0 0,0 1 1 0 0,0-1-1 0 0,0 1 0 0 0,4-6 0 0 0,-2 3-55 0 0,0 1-1 0 0,1-1 0 0 0,0 1 0 0 0,0 0 1 0 0,1 0-1 0 0,8-6 0 0 0,2-1-56 0 0,1 1 0 0 0,0 1 0 0 0,0 1 0 0 0,20-8 0 0 0,-7 5-231 0 0,0 1 1 0 0,1 2-1 0 0,0 1 0 0 0,0 2 0 0 0,1 0 0 0 0,0 2 1 0 0,0 2-1 0 0,0 1 0 0 0,0 1 0 0 0,36 5 1 0 0,-54-4-107 0 0,-1 1 1 0 0,1 1 0 0 0,-1 0 0 0 0,0 1-1 0 0,18 7 1 0 0,-27-9 93 0 0,0 0 0 0 0,0-1 0 0 0,0 1 1 0 0,0 0-1 0 0,0 1 0 0 0,0-1 0 0 0,-1 0 0 0 0,1 1 0 0 0,-1-1 0 0 0,4 7 0 0 0,-5-7 21 0 0,0 0 0 0 0,0 0 0 0 0,0 0-1 0 0,-1 0 1 0 0,1 0 0 0 0,0 1 0 0 0,-1-1-1 0 0,0 0 1 0 0,1 1 0 0 0,-1-1 0 0 0,0 0-1 0 0,0 1 1 0 0,-1-1 0 0 0,1 0 0 0 0,0 0-1 0 0,-1 1 1 0 0,1-1 0 0 0,-2 3 0 0 0,-1 3 64 0 0,-1-1 1 0 0,1 1 0 0 0,-2-1 0 0 0,1 0 0 0 0,-1 0 0 0 0,0-1 0 0 0,0 1 0 0 0,-1-1 0 0 0,-8 8-1 0 0,-10 6 222 0 0,-30 19-1 0 0,43-31-188 0 0,-59 35 374 0 0,50-32-320 0 0,1 0 0 0 0,0 2 0 0 0,-31 26 1 0 0,43-32-164 0 0,-4 3-59 0 0,0 0 1 0 0,1 0-1 0 0,1 1 0 0 0,0 1 1 0 0,-13 21-1 0 0,21-32-948 0 0,1-1-307 0 0,0 0-643 0 0,-2 0-2474 0 0,-10 0-1058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11055 0 0,'0'0'852'0'0,"-3"3"-560"0"0,-27 33 197 0 0,2 2-1 0 0,2 0 1 0 0,1 2-1 0 0,-34 75 1 0 0,-66 132-553 0 0,96-194 133 0 0,-31 55 425 0 0,-24 47 1826 0 0,71-125-1953 0 0,2 2 0 0 0,1-1 0 0 0,2 2 0 0 0,1-1 0 0 0,-3 37 0 0 0,7-55-1344 0 0,2-11-374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49 316 9215 0 0,'0'0'422'0'0,"0"0"-13"0"0,2 1 30 0 0,1 0-3 0 0,-1 0 0 0 0,1 0 0 0 0,-1-1 0 0 0,1 1 0 0 0,-1-1 0 0 0,1 0 0 0 0,0 0 0 0 0,-1 0 0 0 0,1 0 0 0 0,-1 0 0 0 0,1 0 0 0 0,-1-1 0 0 0,1 0 0 0 0,3 0 1 0 0,3-2 312 0 0,-1-1 0 0 0,1 0 0 0 0,7-5 0 0 0,14-9 233 0 0,18-10-92 0 0,12-6-524 0 0,-6 3-163 0 0,6 0-376 0 0,60-41 1 0 0,-115 69 106 0 0,-1 0 0 0 0,-1 0 1 0 0,1-1-1 0 0,0 1 0 0 0,-1-1 0 0 0,0 0 0 0 0,0 0 1 0 0,3-5-1 0 0,-5 7-173 0 0,0-1 3 0 0,-1 2 216 0 0,0 0-1 0 0,1 0 1 0 0,-1-1-1 0 0,0 1 1 0 0,0 0-1 0 0,1 0 0 0 0,-1-1 1 0 0,0 1-1 0 0,-1 0 1 0 0,1 0-1 0 0,0-1 1 0 0,0 1-1 0 0,0 0 1 0 0,-1 0-1 0 0,1-1 1 0 0,-1 1-1 0 0,1 0 1 0 0,-1 0-1 0 0,1 0 1 0 0,-1 0-1 0 0,0 0 0 0 0,1-1 1 0 0,-1 1-1 0 0,0 1 1 0 0,0-1-1 0 0,0 0 1 0 0,0 0-1 0 0,0 0 1 0 0,0 0-1 0 0,0 1 1 0 0,0-1-1 0 0,0 0 1 0 0,0 1-1 0 0,0-1 1 0 0,0 1-1 0 0,-1-1 0 0 0,1 1 1 0 0,0 0-1 0 0,-3-1 1 0 0,-8 0 14 0 0,0 0 0 0 0,-1 1 0 0 0,1 0 0 0 0,0 1-1 0 0,-1 0 1 0 0,1 1 0 0 0,0 0 0 0 0,0 1 0 0 0,-23 9 0 0 0,12-2 152 0 0,0 0-1 0 0,1 2 1 0 0,-41 28-1 0 0,43-25-8 0 0,1 1 0 0 0,0 0 1 0 0,1 2-1 0 0,1 0 0 0 0,0 1 0 0 0,-23 35 0 0 0,19-21 46 0 0,6-12 65 0 0,-15 29 0 0 0,27-43-198 0 0,0 0-1 0 0,0 0 1 0 0,0 1-1 0 0,1-1 1 0 0,0 0 0 0 0,1 1-1 0 0,0 0 1 0 0,-1 12-1 0 0,2-5 0 0 0,-4 92 393 0 0,4-102-382 0 0,3 4-264 0 0,-4-5-917 0 0,-3 7-382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11975 0 0,'-48'37'730'0'0,"-90"53"-1"0"0,89-60 47 0 0,-85 51 3317 0 0,133-80-4031 0 0,0 0 1 0 0,0 1-1 0 0,0-1 0 0 0,0 0 0 0 0,0 0 1 0 0,0 0-1 0 0,1 1 0 0 0,-1-1 0 0 0,0 1 0 0 0,1-1 1 0 0,-1 0-1 0 0,1 1 0 0 0,-1-1 0 0 0,1 1 1 0 0,0-1-1 0 0,0 1 0 0 0,-1 1 0 0 0,2 7-62 0 0,4 0 0 0 0,-1-6 191 0 0,0 0-1 0 0,0 0 1 0 0,0 0 0 0 0,0-1-1 0 0,0 1 1 0 0,1-1-1 0 0,0 0 1 0 0,0-1 0 0 0,0 1-1 0 0,0-1 1 0 0,0 0-1 0 0,0 0 1 0 0,1 0 0 0 0,-1-1-1 0 0,0 0 1 0 0,1 0 0 0 0,6 0-1 0 0,11 1 667 0 0,1-2 0 0 0,39-3-1 0 0,-52 2-729 0 0,-2 0-126 0 0,0-1 1 0 0,1 0-1 0 0,-1 0 0 0 0,0-1 1 0 0,0 0-1 0 0,-1 0 0 0 0,1-1 1 0 0,-1 0-1 0 0,1-1 0 0 0,-1 0 1 0 0,-1 0-1 0 0,1-1 0 0 0,-1 0 1 0 0,13-13-1 0 0,-15 14-1 0 0,0-1 0 0 0,0 0-1 0 0,-1-1 1 0 0,0 1 0 0 0,0-1 0 0 0,0 0 0 0 0,-1 0-1 0 0,0 0 1 0 0,-1 0 0 0 0,1 0 0 0 0,-1-1 0 0 0,-1 1-1 0 0,1-1 1 0 0,-1 1 0 0 0,-1-1 0 0 0,1 0 0 0 0,-1 1-1 0 0,-2-14 1 0 0,2 19-51 0 0,-1 0-1 0 0,1 0 1 0 0,-1 0-1 0 0,1 0 0 0 0,-1 0 1 0 0,1 0-1 0 0,-1 1 1 0 0,0-1-1 0 0,0 0 1 0 0,0 0-1 0 0,0 1 1 0 0,0-1-1 0 0,-1 1 1 0 0,1-1-1 0 0,0 1 1 0 0,-3-2-1 0 0,4 2 1 0 0,-1 1 0 0 0,0 0 0 0 0,0 0 0 0 0,0 0 0 0 0,0 0 0 0 0,1 0 0 0 0,-1 0 0 0 0,0 0 0 0 0,0 0 0 0 0,0 0 0 0 0,0 0 0 0 0,1 1 0 0 0,-1-1 0 0 0,0 0 0 0 0,0 1 0 0 0,0-1 0 0 0,-2 1-102 0 0,-15 5-798 0 0,0 0-1 0 0,1 1 1 0 0,0 1-1 0 0,-27 17 1 0 0,-4 0-2101 0 0,19-11 1005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79 7367 0 0,'0'0'334'0'0,"1"-2"-1"0"0,1-1-271 0 0,4-19 9 0 0,1-18 2320 0 0,-7 38-1060 0 0,1-3 294 0 0,-1 5-1564 0 0,0-1 0 0 0,0 1 0 0 0,0 0 0 0 0,0 0 0 0 0,0 0 1 0 0,0 0-1 0 0,0 0 0 0 0,0-1 0 0 0,0 1 0 0 0,0 0 0 0 0,0 0 0 0 0,0 0 1 0 0,0 0-1 0 0,0 0 0 0 0,0-1 0 0 0,0 1 0 0 0,0 0 0 0 0,0 0 0 0 0,0 0 1 0 0,0 0-1 0 0,0 0 0 0 0,0 0 0 0 0,0 0 0 0 0,-1-1 0 0 0,1 1 1 0 0,0 0-1 0 0,0 0 0 0 0,0 0 0 0 0,0 0 0 0 0,0 0 0 0 0,0 0 0 0 0,0 0 1 0 0,-1 0-1 0 0,1 0 0 0 0,0 0 0 0 0,0 0 0 0 0,0-1 0 0 0,0 1 0 0 0,0 0 1 0 0,0 0-1 0 0,-1 0 0 0 0,1 0 0 0 0,0 0 0 0 0,0 0 0 0 0,0 0 0 0 0,0 0 1 0 0,0 0-1 0 0,-1 0 0 0 0,-15 6 261 0 0,-1 1 0 0 0,1 0 1 0 0,0 1-1 0 0,-26 18 0 0 0,-58 49 452 0 0,22-15-534 0 0,72-55-237 0 0,0 0-1 0 0,0 0 1 0 0,1 1 0 0 0,-1 0-1 0 0,1 0 1 0 0,1 0-1 0 0,-1 0 1 0 0,1 1-1 0 0,0-1 1 0 0,0 1 0 0 0,1 0-1 0 0,0 0 1 0 0,1 1-1 0 0,-3 7 1 0 0,3-9 5 0 0,1 0 0 0 0,0 0 0 0 0,1 0 0 0 0,-1 0 0 0 0,1 0 0 0 0,0 0 0 0 0,0 0 0 0 0,1 0 1 0 0,0 0-1 0 0,0 0 0 0 0,0 0 0 0 0,1 0 0 0 0,0-1 0 0 0,0 1 0 0 0,1 0 0 0 0,-1-1 0 0 0,1 0 0 0 0,6 9 0 0 0,4-2 62 0 0,-12-11-66 0 0,6 4 33 0 0,-1-1 1 0 0,1 0-1 0 0,1 0 0 0 0,7 3 0 0 0,-12-6-25 0 0,0-1 0 0 0,0 1 0 0 0,0 0 0 0 0,0-1 0 0 0,1 0 0 0 0,-1 0 0 0 0,0 0 0 0 0,0 0 0 0 0,0 0 0 0 0,0-1 0 0 0,1 1 0 0 0,-1-1 0 0 0,5-2 0 0 0,0 0 24 0 0,1-1 0 0 0,-1 0-1 0 0,0 0 1 0 0,-1-1 0 0 0,1 0-1 0 0,10-10 1 0 0,38-41 156 0 0,-32 30-94 0 0,-5 5-50 0 0,-1-1 0 0 0,-2 0 0 0 0,19-33 0 0 0,-32 51-75 0 0,-1-1 1 0 0,0 0-1 0 0,0 0 0 0 0,-1 0 0 0 0,0 0 0 0 0,0 0 0 0 0,0 0 1 0 0,0 0-1 0 0,-1 0 0 0 0,0-1 0 0 0,0 1 0 0 0,0 0 0 0 0,0 0 1 0 0,-1 0-1 0 0,0 0 0 0 0,-2-7 0 0 0,2 11-39 0 0,1-1 0 0 0,-1 0 0 0 0,0 1 0 0 0,1-1 0 0 0,-1 1 0 0 0,0-1 0 0 0,0 1 0 0 0,0-1 0 0 0,-1 1 0 0 0,1-1 0 0 0,0 1 0 0 0,0 0 0 0 0,-1 0 0 0 0,1 0 0 0 0,-1 0 0 0 0,1 0 0 0 0,-1 0 0 0 0,1 0 0 0 0,-1 0 0 0 0,0 0-1 0 0,0 1 1 0 0,-1-1 0 0 0,-4-1-455 0 0,0 1 1 0 0,0 0-1 0 0,0 0 0 0 0,-8 1 0 0 0,9-1 10 0 0,3-12 305 0 0,3 11 141 0 0,0 0-1 0 0,0 1 0 0 0,1-1 1 0 0,-1 0-1 0 0,1 1 0 0 0,-1-1 1 0 0,1 1-1 0 0,-1-1 0 0 0,1 1 1 0 0,0-1-1 0 0,0 1 1 0 0,0 0-1 0 0,0-1 0 0 0,0 1 1 0 0,0 0-1 0 0,2-2 0 0 0,12-11-1066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536 634 8751 0 0,'0'0'399'0'0,"0"0"-4"0"0,0 0-26 0 0,0 0 823 0 0,0-2 389 0 0,-3-34 3059 0 0,2 25-4428 0 0,2 1 1 0 0,-1 0 0 0 0,1 0-1 0 0,1 0 1 0 0,0 0 0 0 0,5-15-1 0 0,14-27 178 0 0,2 1-1 0 0,32-51 0 0 0,10-20-117 0 0,-59 108-306 0 0,0 1 0 0 0,-1-1-1 0 0,6-25 1 0 0,-10 35-89 0 0,0 0 0 0 0,-1-1 0 0 0,1 1-1 0 0,-1 0 1 0 0,0 0 0 0 0,0 0 0 0 0,0 0 0 0 0,-1-1-1 0 0,1 1 1 0 0,-1 0 0 0 0,0 0 0 0 0,0 0 0 0 0,0 0-1 0 0,-1 0 1 0 0,0 1 0 0 0,1-1 0 0 0,-5-6 0 0 0,4 8 64 0 0,0 0 1 0 0,0 0 0 0 0,0 0 0 0 0,0 0 0 0 0,0 1 0 0 0,0-1 0 0 0,-1 1 0 0 0,1-1-1 0 0,0 1 1 0 0,-1 0 0 0 0,1 0 0 0 0,-1 0 0 0 0,1 0 0 0 0,-1 1 0 0 0,1-1 0 0 0,-1 1-1 0 0,0-1 1 0 0,1 1 0 0 0,-1 0 0 0 0,0 0 0 0 0,1 0 0 0 0,-1 0 0 0 0,0 1 0 0 0,1-1-1 0 0,-1 1 1 0 0,1-1 0 0 0,-6 3 0 0 0,-3 2 64 0 0,-1 0 0 0 0,1 1 0 0 0,-1 1 0 0 0,-13 10 0 0 0,22-15-22 0 0,-9 7 8 0 0,1 0-1 0 0,0 1 1 0 0,0 1 0 0 0,1 0-1 0 0,1 0 1 0 0,-1 1 0 0 0,2 0-1 0 0,-11 18 1 0 0,10-13-16 0 0,1 1 0 0 0,1 0 0 0 0,0 0 0 0 0,1 1 0 0 0,-7 36 1 0 0,9-6-12 0 0,1 1 0 0 0,6 81 1 0 0,1-18 4 0 0,-4-64 30 0 0,-2-1 0 0 0,-16 91 0 0 0,14-119 0 0 0,-1 0 0 0 0,-1-1 0 0 0,-1 0 0 0 0,-1 0 0 0 0,0-1 0 0 0,-1 0 0 0 0,-1 0 0 0 0,-1-1 0 0 0,-22 26 0 0 0,-116 106 808 0 0,147-148-799 0 0,-21 20 324 0 0,0 0-1 0 0,-52 32 1 0 0,54-35-1496 0 0,10-10 423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18 135 10591 0 0,'0'0'488'0'0,"-1"1"-12"0"0,-7 7-306 0 0,2 5-1 0 0,4-1 611 0 0,2-11-750 0 0,-1-1 0 0 0,1 0-1 0 0,0 0 1 0 0,0 0 0 0 0,0 0 0 0 0,0 1 0 0 0,0-1-1 0 0,0 0 1 0 0,0 0 0 0 0,0 0 0 0 0,0 0-1 0 0,0 1 1 0 0,1-1 0 0 0,-1 0 0 0 0,0 0 0 0 0,0 0-1 0 0,0 0 1 0 0,0 0 0 0 0,0 1 0 0 0,0-1 0 0 0,0 0-1 0 0,0 0 1 0 0,0 0 0 0 0,0 0 0 0 0,1 0 0 0 0,-1 0-1 0 0,0 1 1 0 0,0-1 0 0 0,0 0 0 0 0,0 0-1 0 0,0 0 1 0 0,0 0 0 0 0,1 0 0 0 0,-1 0 0 0 0,5 3 207 0 0,-1 0 1 0 0,1-1 0 0 0,1 1-1 0 0,-1-1 1 0 0,0 0 0 0 0,0-1-1 0 0,1 1 1 0 0,-1-1 0 0 0,1 0-1 0 0,-1 0 1 0 0,1-1 0 0 0,-1 0-1 0 0,1 0 1 0 0,8-1 0 0 0,9-2 215 0 0,1 0 0 0 0,24-8 0 0 0,183-61 1792 0 0,6-1-893 0 0,-147 47-4524 0 0,-74 20-3791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1137 50 7367 0 0,'16'-9'200'0'0,"-8"5"-92"0"0,0-1 1 0 0,1 1-1 0 0,0 0 1 0 0,0 1-1 0 0,0 0 1 0 0,13-2-1 0 0,17-6 4036 0 0,-37 10-3481 0 0,-2 1-177 0 0,0 0-35 0 0,0 0 14 0 0,0 0 101 0 0,0 0 46 0 0,0 0 10 0 0,-15 1 428 0 0,4 2-858 0 0,-1 1 1 0 0,1 0 0 0 0,0 1-1 0 0,0 0 1 0 0,1 1 0 0 0,-14 9-1 0 0,-2 0-111 0 0,-148 79 183 0 0,-69 41-479 0 0,156-82 15 0 0,-277 182-997 0 0,351-225 1166 0 0,-31 22-107 0 0,-59 58 1 0 0,91-78 146 0 0,0 1-1 0 0,1 0 1 0 0,1 1 0 0 0,0 1 0 0 0,1-1 0 0 0,0 2 0 0 0,1-1-1 0 0,-11 32 1 0 0,17-39 14 0 0,0 1-1 0 0,0-1 0 0 0,1 1 1 0 0,0-1-1 0 0,1 1 1 0 0,-1 0-1 0 0,2-1 0 0 0,-1 1 1 0 0,1 0-1 0 0,2 8 1 0 0,-2-13-15 0 0,0 0 0 0 0,0 1 0 0 0,1-1 1 0 0,0 0-1 0 0,-1 0 0 0 0,1 0 0 0 0,1 0 1 0 0,-1 0-1 0 0,0-1 0 0 0,1 1 0 0 0,0-1 1 0 0,0 1-1 0 0,0-1 0 0 0,0 0 0 0 0,1 0 1 0 0,-1 0-1 0 0,1-1 0 0 0,-1 1 0 0 0,1-1 1 0 0,0 0-1 0 0,4 2 0 0 0,4 0 40 0 0,1-1 0 0 0,-1 0 0 0 0,1-1 0 0 0,-1 0 0 0 0,1-1 0 0 0,13 0 0 0 0,7-2 246 0 0,37-6 0 0 0,-22-2 14 0 0,50-15 0 0 0,3-2 54 0 0,62 4 370 0 0,-123 17-740 0 0,-37 5-196 0 0,-3 0-644 0 0,0 0-279 0 0,0 0-52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34 3223 0 0,'-1'-2'240'0'0,"-1"-2"-2309"0"0,-9-13 11880 0 0,1 8-3431 0 0,3 7-5999 0 0,2 3-359 0 0,-1-1 0 0 0,1 1 0 0 0,0 0 0 0 0,0 1 1 0 0,0-1-1 0 0,0 1 0 0 0,0 0 0 0 0,-7 4 0 0 0,-42 28-49 0 0,33-20 40 0 0,-5 3 9 0 0,-45 39-1 0 0,58-45-4 0 0,2 1 0 0 0,0 0 0 0 0,0 1-1 0 0,1 0 1 0 0,-11 19 0 0 0,18-26-13 0 0,1-1-1 0 0,-1 1 0 0 0,1-1 1 0 0,0 1-1 0 0,1 0 0 0 0,-1 0 1 0 0,1-1-1 0 0,0 1 0 0 0,0 6 1 0 0,1-11 14 0 0,0 0 1 0 0,0 0-1 0 0,1 0 1 0 0,-1 0 0 0 0,0 0-1 0 0,0 0 1 0 0,0 0 0 0 0,1 0-1 0 0,-1 0 1 0 0,1 0-1 0 0,-1 0 1 0 0,1 0 0 0 0,-1 0-1 0 0,1-1 1 0 0,1 3 0 0 0,0 1 40 0 0,1 0 17 0 0,-1 0 0 0 0,1 0 0 0 0,0-1 0 0 0,0 1 0 0 0,0 0 0 0 0,1-1 0 0 0,-1 0 0 0 0,1 0 0 0 0,0 0 0 0 0,0 0 0 0 0,0-1 0 0 0,0 0 0 0 0,0 1 0 0 0,0-1 0 0 0,1-1 0 0 0,-1 1 0 0 0,9 1 0 0 0,-6-1 28 0 0,-1-1-1 0 0,1-1 1 0 0,0 1-1 0 0,0-1 0 0 0,-1-1 1 0 0,1 1-1 0 0,0-1 1 0 0,-1 0-1 0 0,1 0 0 0 0,0-1 1 0 0,12-5-1 0 0,17-6 207 0 0,-28 11-265 0 0,0-1 1 0 0,-1 1 0 0 0,1-1-1 0 0,-1-1 1 0 0,1 0 0 0 0,-1 0 0 0 0,-1 0-1 0 0,1-1 1 0 0,11-9 0 0 0,-13 8-37 0 0,0 0 0 0 0,-1-1 0 0 0,1 1 0 0 0,-1-1 0 0 0,-1 0 0 0 0,1 0 0 0 0,-1 0 0 0 0,0 0 0 0 0,-1-1 0 0 0,0 1 0 0 0,0-1 0 0 0,-1 1 0 0 0,0-1 0 0 0,0 0 0 0 0,0 1 0 0 0,-1-10 0 0 0,-1 6-33 0 0,1 1 0 0 0,-1-1 0 0 0,-1 0 0 0 0,0 1 0 0 0,-1-1-1 0 0,-4-12 1 0 0,5 17-52 0 0,-1 0-1 0 0,1 1 0 0 0,-1-1 1 0 0,0 1-1 0 0,-1 0 0 0 0,1 0 1 0 0,-1 0-1 0 0,0 0 0 0 0,0 1 1 0 0,-1 0-1 0 0,1-1 0 0 0,-8-4 1 0 0,9 8-175 0 0,1 0 0 0 0,-1-1 0 0 0,0 1 0 0 0,0 0 0 0 0,0 1 0 0 0,0-1 0 0 0,0 0 0 0 0,0 1 0 0 0,0 0 0 0 0,0 0 0 0 0,-1-1 0 0 0,1 2 0 0 0,0-1 0 0 0,0 0 0 0 0,0 1 0 0 0,0-1 0 0 0,0 1 0 0 0,-5 2 0 0 0,6-2-5751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110 224 14279 0 0,'1'-7'239'0'0,"0"-1"-1"0"0,1 1 0 0 0,0 0 1 0 0,1 0-1 0 0,0 0 0 0 0,0 0 1 0 0,0 0-1 0 0,1 1 0 0 0,0-1 1 0 0,0 1-1 0 0,0 0 0 0 0,7-7 1 0 0,6-8 777 0 0,-16 18-887 0 0,4-3 1020 0 0,-10 17-566 0 0,-108 168 29 0 0,96-153-599 0 0,11-20-13 0 0,2 1 0 0 0,-1 1-1 0 0,1-1 1 0 0,0 0 0 0 0,-3 10 0 0 0,1 1 0 0 0,0 4 0 0 0,7-16 0 0 0,1-2 0 0 0,-1 0 14 0 0,-1-1 0 0 0,1 0 0 0 0,1 0 0 0 0,-1 0 0 0 0,0 0-1 0 0,1 0 1 0 0,-1 0 0 0 0,1 0 0 0 0,0 0 0 0 0,0 0 0 0 0,0-1 0 0 0,0 1 0 0 0,1-1-1 0 0,3 3 1 0 0,-2-2 25 0 0,0 0 1 0 0,1 0-1 0 0,0 0 0 0 0,-1-1 0 0 0,1 0 0 0 0,0 0 0 0 0,0 0 0 0 0,7 1 0 0 0,2-1 69 0 0,0 0-1 0 0,0-1 0 0 0,0 0 1 0 0,0-1-1 0 0,28-4 0 0 0,-31 3-84 0 0,0-1-1 0 0,-1-1 1 0 0,1 1-1 0 0,0-2 0 0 0,-1 1 1 0 0,0-2-1 0 0,1 1 1 0 0,-2-1-1 0 0,1-1 1 0 0,-1 0-1 0 0,1 0 1 0 0,-2-1-1 0 0,1 0 0 0 0,-1 0 1 0 0,0-1-1 0 0,0 0 1 0 0,-1-1-1 0 0,-1 0 1 0 0,1 0-1 0 0,-1 0 1 0 0,-1-1-1 0 0,1 0 1 0 0,-2 0-1 0 0,6-14 0 0 0,81-218-669 0 0,-89 240 483 0 0,14-34-1505 0 0,-2 14-4021 0 0,-3 11-561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8783 0 0,'3'3'399'0'0,"2"2"-349"0"0,0 1 0 0 0,0 0 1 0 0,0-1-1 0 0,-1 2 0 0 0,0-1 0 0 0,0 1 1 0 0,-1-1-1 0 0,1 1 0 0 0,-2 0 0 0 0,1 0 0 0 0,-1 0 1 0 0,0 1-1 0 0,0-1 0 0 0,0 10 0 0 0,-3-11 323 0 0,0 0 0 0 0,0 0 0 0 0,-1 0 0 0 0,0 0-1 0 0,0 0 1 0 0,-1 0 0 0 0,-5 9 0 0 0,3-6 314 0 0,4-7 431 0 0,1-2 30 0 0,0 0-45 0 0,0 0-207 0 0,-12 2 2343 0 0,15-15-3014 0 0,0 1 1 0 0,1-1-1 0 0,1 1 1 0 0,0 0-1 0 0,1 0 1 0 0,0 0 0 0 0,1 1-1 0 0,0 0 1 0 0,1 0-1 0 0,16-17 1 0 0,-4 7-276 0 0,1 2-1 0 0,0 0 1 0 0,1 1-1 0 0,26-15 1 0 0,-18 13-364 0 0,-9 6 38 0 0,0 1-1 0 0,31-14 1 0 0,-39 23 348 0 0,-11 4 40 0 0,0 0 0 0 0,0 0 0 0 0,-1 0 0 0 0,1 0 0 0 0,0 1 0 0 0,0-1 0 0 0,-1 1 0 0 0,1-1-1 0 0,0 1 1 0 0,-1-1 0 0 0,1 1 0 0 0,0 0 0 0 0,-1 0 0 0 0,1 0 0 0 0,-1 0 0 0 0,0 0 0 0 0,1 0 0 0 0,-1 0 0 0 0,0 1 0 0 0,1-1-1 0 0,-1 0 1 0 0,0 1 0 0 0,0-1 0 0 0,0 1 0 0 0,0-1 0 0 0,-1 1 0 0 0,1-1 0 0 0,0 1 0 0 0,-1 0 0 0 0,1-1 0 0 0,0 3 0 0 0,0 2 35 0 0,1-1 0 0 0,-2 1 1 0 0,1 0-1 0 0,0-1 1 0 0,-1 1-1 0 0,0 0 0 0 0,-1 0 1 0 0,0 7-1 0 0,-20 65 452 0 0,14-58-409 0 0,1 0 0 0 0,-5 36 0 0 0,11-46-296 0 0,-1 0 0 0 0,1 1 0 0 0,2 17 0 0 0,-1-22 92 0 0,0-1-458 0 0,0 0 0 0 0,1 1 0 0 0,0-1 0 0 0,0 0 0 0 0,0 0 0 0 0,4 5 0 0 0,-3-5-1040 0 0,-2-3-4667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0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 7367 0 0,'0'0'334'0'0,"0"0"-1"0"0,0 0-13 0 0,-1 3 731 0 0,-4 19 1097 0 0,-3 39 0 0 0,-2 15-991 0 0,-2-29-658 0 0,-2-1 0 0 0,-20 46 0 0 0,-48 87 235 0 0,41-94-581 0 0,22-43-31 0 0,2 1-1 0 0,3 0 1 0 0,1 1 0 0 0,1 1-1 0 0,3-1 1 0 0,-6 87 0 0 0,15-99 7 0 0,2 0 0 0 0,8 46 0 0 0,-5-51-170 0 0,-2 0 0 0 0,0 0 1 0 0,-3 53-1 0 0,0-78-100 0 0,-1 0-1 0 0,1-1 1 0 0,-1 1 0 0 0,1 0 0 0 0,-1-1 0 0 0,1 1-1 0 0,-1-1 1 0 0,0 1 0 0 0,0-1 0 0 0,1 1 0 0 0,-1-1-1 0 0,0 0 1 0 0,-1 0 0 0 0,1 1 0 0 0,0-1 0 0 0,0 0-1 0 0,0 0 1 0 0,-1 0 0 0 0,1 0 0 0 0,0 0 0 0 0,-1 0-1 0 0,1 0 1 0 0,-1-1 0 0 0,1 1 0 0 0,-1-1 0 0 0,0 1-1 0 0,1-1 1 0 0,-1 1 0 0 0,1-1 0 0 0,-1 0-1 0 0,-2 0 1 0 0,-8 1-691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1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8 101 2759 0 0,'-1'-2'207'0'0,"-4"-5"334"0"0,4 5 2051 0 0,1 2 886 0 0,0 0 164 0 0,0 0-403 0 0,0 0-1832 0 0,0 0-803 0 0,10 6 256 0 0,-3-2-591 0 0,0-1 1 0 0,0 0 0 0 0,0 0 0 0 0,0-1 0 0 0,0 0-1 0 0,1 0 1 0 0,9 1 0 0 0,2-2 291 0 0,29-1 0 0 0,-16 0-70 0 0,-4-2-131 0 0,-1-1 0 0 0,0-1-1 0 0,41-12 1 0 0,4 0-3 0 0,46-8-30 0 0,157-25-759 0 0,-256 47-990 0 0,0 0 1 0 0,0 1-1 0 0,23 2 1 0 0,-39 0-437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43 341 2303 0 0,'0'0'102'0'0,"0"0"499"0"0,0 0 2016 0 0,0 0 882 0 0,0 0 174 0 0,0 0-385 0 0,0 3-1760 0 0,2 12-855 0 0,0 4-238 0 0,-1 1 1 0 0,0-1 0 0 0,-1 0-1 0 0,-5 28 1 0 0,2-29-391 0 0,-1-1 1 0 0,-1 1-1 0 0,0-1 0 0 0,-2-1 1 0 0,-12 25-1 0 0,18-39-144 0 0,1-2-82 0 0,0 0-19 0 0,0 0-223 0 0,0 0-907 0 0,0 0-388 0 0</inkml:trace>
  <inkml:trace contextRef="#ctx0" brushRef="#br0" timeOffset="1">318 19 14943 0 0,'5'-18'664'0'0,"-5"18"136"0"0,0 0-640 0 0,0 0-160 0 0,0 0 0 0 0,0 0 0 0 0,0 0 192 0 0,0 0 16 0 0,0 0 0 0 0,0 0-4760 0 0,0 0-952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0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1084 10135 0 0,'0'0'464'0'0,"0"0"-9"0"0,0 0-155 0 0,1 2 443 0 0,23 20 2194 0 0,-23-21-2272 0 0,-1-1-121 0 0,11 7 484 0 0,-7-4-767 0 0,0 0-1 0 0,0-1 0 0 0,0 0 1 0 0,1 1-1 0 0,-1-1 0 0 0,6 1 1 0 0,-9-3-221 0 0,1 1 1 0 0,0-1 0 0 0,0 0-1 0 0,0 0 1 0 0,0 0 0 0 0,0-1-1 0 0,0 1 1 0 0,0 0 0 0 0,0-1-1 0 0,-1 1 1 0 0,1-1-1 0 0,0 1 1 0 0,0-1 0 0 0,-1 0-1 0 0,1 0 1 0 0,0 0 0 0 0,-1 0-1 0 0,3-2 1 0 0,2-1 183 0 0,0-2 1 0 0,0 1 0 0 0,0-1-1 0 0,-1 0 1 0 0,0 0-1 0 0,6-9 1 0 0,23-43-241 0 0,-21 33 65 0 0,186-371-49 0 0,-114 173 77 0 0,-73 187-268 0 0,-2-1 1 0 0,-2 1-1 0 0,-2-1 1 0 0,3-51-1 0 0,-9 76-10 0 0,0 1-1 0 0,-1-1 1 0 0,0 1-1 0 0,-4-13 0 0 0,4 18 141 0 0,-1 0 0 0 0,0 0 0 0 0,0 0 0 0 0,-1 0-1 0 0,1 0 1 0 0,-1 1 0 0 0,-1-1 0 0 0,-7-9 0 0 0,11 14 44 0 0,-1 1 0 0 0,1-1 1 0 0,-1 0-1 0 0,0 1 1 0 0,1-1-1 0 0,-1 1 0 0 0,0-1 1 0 0,0 1-1 0 0,1-1 1 0 0,-1 1-1 0 0,0 0 1 0 0,0 0-1 0 0,0-1 0 0 0,1 1 1 0 0,-1 0-1 0 0,0 0 1 0 0,0 0-1 0 0,0 0 1 0 0,0 0-1 0 0,0 0 0 0 0,0 0 1 0 0,-1 0-1 0 0,0 0-42 0 0,0 1-1 0 0,0 0 0 0 0,0 0 0 0 0,0-1 1 0 0,0 1-1 0 0,0 0 0 0 0,0 1 1 0 0,-3 1-1 0 0,0 2-77 0 0,-1 0-1 0 0,1 0 1 0 0,1 0 0 0 0,-8 11-1 0 0,-3 8 138 0 0,1 1 0 0 0,1 1 0 0 0,-15 43 0 0 0,-19 87 0 0 0,15-44 0 0 0,-119 302 0 0 0,-25-30 0 0 0,83-220 0 0 0,63-116 0 0 0,-114 166 832 0 0,63-98-280 0 0,38-55 55 0 0,-31 49-606 0 0,71-105-6 0 0,-11 26-54 0 0,13-30-278 0 0,1-1-138 0 0,1 1 435 0 0,0 0 0 0 0,0-1 0 0 0,0 1 0 0 0,0 0 0 0 0,0-1 0 0 0,1 1 0 0 0,-1-1 0 0 0,0 1 0 0 0,0-1 0 0 0,0 0 0 0 0,0 1 0 0 0,1-1 0 0 0,-1 0 0 0 0,0 0 0 0 0,0 0 0 0 0,1 0 0 0 0,-1 0 0 0 0,0 0 0 0 0,0 0 0 0 0,1 0 0 0 0,-1 0 0 0 0,0-1 0 0 0,0 1 0 0 0,0-1 0 0 0,1 1 0 0 0,0-1 0 0 0,3-2-904 0 0,1 0 0 0 0,0 0-1 0 0,8-7 1 0 0,-12 9-129 0 0,14-11-4345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1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8287 0 0,'0'0'382'0'0,"0"0"-8"0"0,1 3 56 0 0,-1-2-87 0 0,0 0 1 0 0,0 0-1 0 0,0 0 1 0 0,1 0 0 0 0,-1-1-1 0 0,0 1 1 0 0,1 0-1 0 0,-1 0 1 0 0,1 0 0 0 0,-1 0-1 0 0,1-1 1 0 0,-1 1-1 0 0,1 0 1 0 0,-1-1 0 0 0,1 1-1 0 0,0 0 1 0 0,-1-1-1 0 0,1 1 1 0 0,0-1 0 0 0,-1 1-1 0 0,1-1 1 0 0,0 1-1 0 0,1 0 1 0 0,0-1-187 0 0,-1 0 1 0 0,1 0-1 0 0,-1 0 0 0 0,1 0 1 0 0,-1 0-1 0 0,1 0 0 0 0,-1 0 1 0 0,1 0-1 0 0,-1 0 0 0 0,1-1 1 0 0,-1 1-1 0 0,4-2 0 0 0,4-2-169 0 0,0-1 0 0 0,-1-1 0 0 0,14-9 0 0 0,-19 13 423 0 0,28-20 29 0 0,-14 10-336 0 0,0 0-1 0 0,20-20 1 0 0,79-101-693 0 0,-1 1-237 0 0,-86 103 777 0 0,-27 27 172 0 0,7 11 267 0 0,-8-7-188 0 0,1 2-29 0 0,2 10-33 0 0,1 1 0 0 0,-2 1 0 0 0,0-1 1 0 0,-1 0-1 0 0,-1 1 0 0 0,0-1 0 0 0,-2 21 0 0 0,-1-9 35 0 0,0 0 0 0 0,3 32-1 0 0,0-53-178 0 0,-1 1 1 0 0,1-1-1 0 0,1 1 1 0 0,-1-1-1 0 0,1 1 0 0 0,1-1 1 0 0,3 9-1 0 0,-5-14-367 0 0,0 1 1 0 0,0 0-1 0 0,1-1 0 0 0,-1 1 1 0 0,1-1-1 0 0,-1 1 1 0 0,1-1-1 0 0,-1 0 0 0 0,1 0 1 0 0,2 2-1 0 0,-1-2-1927 0 0,-2 0-4382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119 2303 0 0,'-2'-2'167'0'0,"-20"-20"-732"0"0,7 1 9168 0 0,-14-24 0 0 0,28 43-8394 0 0,0 0-1 0 0,1 0 0 0 0,-1 0 1 0 0,1 0-1 0 0,-1 0 0 0 0,1 1 1 0 0,0-1-1 0 0,0 0 0 0 0,0-3 0 0 0,0 1 109 0 0,-1 2 264 0 0,1 2-18 0 0,0 0-59 0 0,0 0-235 0 0,0 0-99 0 0,0 0-18 0 0,0 0-50 0 0,0 2-179 0 0,-3 4 9 0 0,0-1 0 0 0,0 1 1 0 0,0-1-1 0 0,-1 1 0 0 0,0-1 0 0 0,0 0 0 0 0,0 0 1 0 0,-8 6-1 0 0,-1 2-86 0 0,-65 68-162 0 0,15-16-112 0 0,-58 77 0 0 0,115-133 451 0 0,0 0 0 0 0,0 0-1 0 0,-5 12 1 0 0,10-19 46 0 0,3 0 6 0 0,3 1-34 0 0,1 0 1 0 0,-1 0-1 0 0,1-1 0 0 0,-1 1 1 0 0,1-1-1 0 0,0 0 1 0 0,-1-1-1 0 0,1 1 1 0 0,0-1-1 0 0,0-1 0 0 0,0 1 1 0 0,0-1-1 0 0,9 0 1 0 0,10-2 197 0 0,47-10 0 0 0,-62 10-180 0 0,10-2-157 0 0,0-1 0 0 0,-1 0 0 0 0,0-1 0 0 0,0-1 0 0 0,0-1 0 0 0,-1-1 0 0 0,23-15 0 0 0,-31 16-94 0 0,-9 6 13 0 0,1 1 57 0 0,-1 0 82 0 0,0 1-44 0 0,0-1 0 0 0,0 1 0 0 0,0-1 1 0 0,-1 0-1 0 0,1 1 0 0 0,0-1 0 0 0,0 0 0 0 0,0 0 0 0 0,0 0 0 0 0,-1 0 1 0 0,1 0-1 0 0,0 0 0 0 0,-1 0 0 0 0,1 0 0 0 0,-1 0 0 0 0,1-2 1 0 0,-15 2-229 0 0,9 2 297 0 0,1-1 1 0 0,-1 1 0 0 0,1 1-1 0 0,-1-1 1 0 0,1 0 0 0 0,-1 1 0 0 0,1 0-1 0 0,0 0 1 0 0,0 1 0 0 0,0-1-1 0 0,0 1 1 0 0,0 0 0 0 0,-4 3 0 0 0,-2 4 66 0 0,-1 0 0 0 0,-17 23 0 0 0,14-13-56 0 0,0 1 0 0 0,2 0 1 0 0,1 1-1 0 0,0 0 1 0 0,2 1-1 0 0,0 0 1 0 0,-7 32-1 0 0,8-17-2 0 0,1 0 0 0 0,2 1-1 0 0,1 74 1 0 0,4-108 9 0 0,8 240 182 0 0,-8 30 1465 0 0,-4-183-397 0 0,15 163 0 0 0,16 15-33 0 0,-27-262-1209 0 0,0 1-1 0 0,0-1 1 0 0,0 1-1 0 0,-1-1 1 0 0,0 1-1 0 0,-1-1 1 0 0,0 1 0 0 0,0-1-1 0 0,-6 12 1 0 0,6-16-24 0 0,0 0 1 0 0,0 0-1 0 0,-1 0 0 0 0,0-1 1 0 0,1 1-1 0 0,-1-1 0 0 0,-1 0 1 0 0,1 0-1 0 0,0 0 1 0 0,-1 0-1 0 0,1 0 0 0 0,-1-1 1 0 0,0 1-1 0 0,0-1 1 0 0,0 0-1 0 0,0 0 0 0 0,0-1 1 0 0,-1 1-1 0 0,-7 1 0 0 0,3-2-48 0 0,0 0 0 0 0,0 0 0 0 0,0-1-1 0 0,0 0 1 0 0,-1 0 0 0 0,1-1 0 0 0,-11-3-1 0 0,-63-19-353 0 0,65 18 330 0 0,-31-13-255 0 0,0-1 1 0 0,-89-51-1 0 0,-79-73 559 0 0,97 47 363 0 0,105 82-492 0 0,0 0 0 0 0,1-2 1 0 0,1 0-1 0 0,1 0 0 0 0,-15-25 1 0 0,24 36-113 0 0,0 0 0 0 0,0-1 0 0 0,1 1-1 0 0,0 0 1 0 0,0-1 0 0 0,1 1 0 0 0,-1-1 0 0 0,1 0 0 0 0,0 1 0 0 0,1-1 0 0 0,0 0 0 0 0,-1 0 0 0 0,2 0 0 0 0,-1 1-1 0 0,1-1 1 0 0,0 0 0 0 0,0 1 0 0 0,0-1 0 0 0,1 0 0 0 0,0 1 0 0 0,0 0 0 0 0,5-10 0 0 0,-1 4-344 0 0,1 1-1 0 0,8-10 1 0 0,23-22-802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1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10591 0 0,'0'0'944'0'0,"0"0"-752"0"0,0 0-192 0 0,0 0 0 0 0,11-7 2096 0 0,-11 7 384 0 0,12-9 80 0 0,-12 9 8 0 0,11-7-1488 0 0,-11 7-304 0 0,0 0-56 0 0,0 0-16 0 0,12-12-336 0 0,-12 12-72 0 0,0 0-8 0 0,16 5-8 0 0,6 0-1048 0 0,2 6-200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9:0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4807 0 0,'2'-1'216'0'0,"46"-14"183"0"0,-37 11-203 0 0,1 0 1 0 0,0 1-1 0 0,16-2 0 0 0,84-17-117 0 0,-97 19 46 0 0,0-1 0 0 0,0 0-1 0 0,-1-1 1 0 0,0-1 0 0 0,1 0 0 0 0,17-12-1 0 0,23-5 700 0 0,-53 22-704 0 0,-2 1-9 0 0,0 0-60 0 0,0 0-115 0 0,0 3 20 0 0,0 0 1 0 0,0 0-1 0 0,-1 0 0 0 0,1 0 1 0 0,-1 0-1 0 0,1 0 1 0 0,-1 0-1 0 0,0 0 1 0 0,0 0-1 0 0,-1 0 1 0 0,1 0-1 0 0,0 0 0 0 0,-1-1 1 0 0,-2 4-1 0 0,1-2 3 0 0,-1-1 0 0 0,1 0 0 0 0,-1 0 0 0 0,0 0 0 0 0,0-1 0 0 0,0 1 0 0 0,0-1 0 0 0,-8 4 0 0 0,-2 0 31 0 0,1 0 0 0 0,-2 0 0 0 0,1-2 0 0 0,-1 0-1 0 0,1 0 1 0 0,-1-1 0 0 0,0-1 0 0 0,0-1 0 0 0,-23 0 0 0 0,30-1-4 0 0,5 0 120 0 0,0 0 0 0 0,-1 0 0 0 0,1-1 0 0 0,0 1 0 0 0,0-1 0 0 0,-1 0 0 0 0,1 1 0 0 0,0-2 0 0 0,-5-1 0 0 0,7 2 178 0 0,1 1 4 0 0,0 0-10 0 0,0 0-46 0 0,0 0-22 0 0,0 0-2 0 0,1-1-34 0 0,16-18-140 0 0,-6 12-34 0 0,-4 6 0 0 0,0 0 0 0 0,0 0 0 0 0,0 1 0 0 0,1 0 0 0 0,-1 0 0 0 0,0 1 0 0 0,0-1 0 0 0,0 2 0 0 0,0-1 0 0 0,10 4 0 0 0,-15-4 0 0 0,0-1 0 0 0,0 1 0 0 0,1-1 0 0 0,-1 1 0 0 0,0 0 0 0 0,0 0 0 0 0,0 0 0 0 0,0 0 0 0 0,0 0 0 0 0,0 0 0 0 0,0 1 0 0 0,2 1 0 0 0,-2-1 0 0 0,0 0 0 0 0,0 0 0 0 0,0-1 0 0 0,1 1 0 0 0,-1-1 0 0 0,0 1 0 0 0,1-1 0 0 0,4 2 0 0 0,5 2 11 0 0,-9-5 64 0 0,-3 0 95 0 0,0-1 98 0 0,0 0-234 0 0,1 1 0 0 0,-1-1 1 0 0,0 1-1 0 0,0-1 0 0 0,0 1 1 0 0,0-1-1 0 0,0 1 0 0 0,0-1 1 0 0,0 1-1 0 0,0-1 1 0 0,0 1-1 0 0,0-1 0 0 0,0 1 1 0 0,0-1-1 0 0,0 1 0 0 0,0-1 1 0 0,0 1-1 0 0,-1-2 0 0 0,-1 1 4 0 0,0-1 0 0 0,-1 1-1 0 0,1-1 1 0 0,0 1 0 0 0,-1 0-1 0 0,1 0 1 0 0,-1 0 0 0 0,1 0 0 0 0,-1 0-1 0 0,0 1 1 0 0,1-1 0 0 0,-1 1-1 0 0,0-1 1 0 0,0 1 0 0 0,-3 0-1 0 0,2 0-24 0 0,-11-1-13 0 0,-26 2 0 0 0,34 0 0 0 0,-1-1 0 0 0,1 0 0 0 0,-12-1 0 0 0,10-1 0 0 0,-22-1 0 0 0,-23-1 0 0 0,41 3 0 0 0,-1 3 0 0 0,2 1 0 0 0,1-2 11 0 0,9-1 16 0 0,18-1-36 0 0,-1-1 0 0 0,1 0 1 0 0,-1-1-1 0 0,1-1 0 0 0,-1-1 1 0 0,-1 0-1 0 0,24-11 0 0 0,-25 10 9 0 0,1 4-10 0 0,0 4-172 0 0,-14-2 54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9:0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5239 0 0,'0'-16'224'0'0,"0"16"64"0"0,0 0-288 0 0,0 0 0 0 0,4-11 0 0 0,-4 11 0 0 0,0 0 64 0 0,12-3-64 0 0,-12 3 0 0 0,18-2-2304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9:0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39 3223 0 0,'-1'-1'240'0'0,"-2"-3"-161"0"0,1 1 0 0 0,-1 0 0 0 0,0 0 0 0 0,-1 1 0 0 0,1-1-1 0 0,-1 1 1 0 0,1-1 0 0 0,-1 1 0 0 0,0 0 0 0 0,1 0 0 0 0,-1 1 0 0 0,0-1-1 0 0,0 1 1 0 0,0 0 0 0 0,-1 0 0 0 0,1 0 0 0 0,0 0 0 0 0,0 1-1 0 0,-8 0 1 0 0,-5 1 422 0 0,-1 0-1 0 0,1 1 1 0 0,-26 7 0 0 0,21-4-369 0 0,-79 24-212 0 0,33-8 19 0 0,55-18 50 0 0,0-3 11 0 0,2-2 22 0 0,9 1 82 0 0,2 1 10 0 0,0 0-2 0 0,0 0 4 0 0,0 0 18 0 0,0 0 8 0 0,2-1-108 0 0,0 1-1 0 0,-1-1 1 0 0,1 0-1 0 0,0 0 1 0 0,0 0-1 0 0,0 0 0 0 0,-1 0 1 0 0,3-1-1 0 0,6-5 25 0 0,25-3 64 0 0,-30 9-83 0 0,0 0 0 0 0,0 0 0 0 0,0-1 0 0 0,0 1 0 0 0,-1-1 0 0 0,1 0 0 0 0,-1-1 0 0 0,6-3 0 0 0,-8 5 63 0 0,0 1-13 0 0,8-2-8 0 0,-8 2-1 0 0,-2 0-2 0 0,3 1-22 0 0,6 4-35 0 0,-7-4 32 0 0,-2-1 27 0 0,0 0 66 0 0,0 0 22 0 0,-2 1 6 0 0,-8 1-74 0 0,0 0-1 0 0,1 0 0 0 0,-1-1 0 0 0,0-1 1 0 0,-13 0-1 0 0,11-1 52 0 0,0 1 1 0 0,0 1-1 0 0,-21 4 1 0 0,31-5-131 0 0,0 1 1 0 0,-1-1 0 0 0,1 0 0 0 0,0 1 0 0 0,0-1-1 0 0,0 0 1 0 0,-1 0 0 0 0,1-1 0 0 0,0 1-1 0 0,0 0 1 0 0,0-1 0 0 0,0 1 0 0 0,0-1 0 0 0,-4-1-1 0 0,5 1 78 0 0,1 1-23 0 0,0 0-37 0 0,0 0-143 0 0,1 0 64 0 0,-1 1 1 0 0,1-1 0 0 0,0 1-1 0 0,0-1 1 0 0,0 0-1 0 0,0 1 1 0 0,0 0 0 0 0,-1-1-1 0 0,1 1 1 0 0,0-1 0 0 0,1 2-1 0 0,1 2-61 0 0,0-2 34 0 0,-1-1 0 0 0,0 1 0 0 0,1-1 0 0 0,-1 1-1 0 0,1-1 1 0 0,0 0 0 0 0,-1 0 0 0 0,1 0 0 0 0,0 0-1 0 0,0-1 1 0 0,0 1 0 0 0,-1-1 0 0 0,1 1 0 0 0,0-1 0 0 0,0 0-1 0 0,0 0 1 0 0,3-1 0 0 0,13-1-572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9:0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71 1375 0 0,'0'0'172'0'0,"-2"2"186"0"0,-2 1-142 0 0,-1 0 0 0 0,1 0 0 0 0,-1 0 0 0 0,0-1 0 0 0,0 0 0 0 0,0 0 0 0 0,0 0 0 0 0,-7 1 0 0 0,-48 7 386 0 0,42-8-400 0 0,-28 7 0 0 0,28-4 67 0 0,-38 3 0 0 0,14-3 17 0 0,36-3-221 0 0,5-2-47 0 0,-1 1 0 0 0,1-1 0 0 0,-1 0 0 0 0,1 0 0 0 0,-1 1 0 0 0,0-1 0 0 0,1 0 0 0 0,-1 0 0 0 0,1-1 0 0 0,-1 1 0 0 0,1 0 0 0 0,-1 0 0 0 0,1-1 0 0 0,-1 1 0 0 0,1-1 0 0 0,-1 1 0 0 0,1-1-1 0 0,0 0 1 0 0,-2 0 0 0 0,2-1 29 0 0,0 1-1 0 0,0 0 0 0 0,1 0 1 0 0,-1 0-1 0 0,0-1 1 0 0,1 1-1 0 0,-1 0 0 0 0,1-1 1 0 0,0 1-1 0 0,-1-1 0 0 0,1 1 1 0 0,0-1-1 0 0,0 1 0 0 0,0 0 1 0 0,0-2-1 0 0,0 2 20 0 0,0 0-46 0 0,0 1 0 0 0,0-1-1 0 0,0 0 1 0 0,0 1-1 0 0,0-1 1 0 0,1 0-1 0 0,-1 0 1 0 0,0 1-1 0 0,1-1 1 0 0,-1 1-1 0 0,0-1 1 0 0,1 0 0 0 0,-1 1-1 0 0,0-1 1 0 0,1 1-1 0 0,-1-1 1 0 0,1 1-1 0 0,-1-1 1 0 0,2 0-1 0 0,0 0 36 0 0,3-6 3 0 0,1 1 1 0 0,0 0 0 0 0,1 0-1 0 0,-1 1 1 0 0,1-1 0 0 0,0 2 0 0 0,1-1-1 0 0,-1 1 1 0 0,1 0 0 0 0,0 1-1 0 0,10-4 1 0 0,10-1 64 0 0,0 1-1 0 0,30-3 1 0 0,-35 6-17 0 0,-8 3-49 0 0,1 0 0 0 0,0 1 0 0 0,26 2 0 0 0,-25 0-45 0 0,-4-1-12 0 0,0 1 0 0 0,0 1 0 0 0,0 0 0 0 0,18 7 0 0 0,1 0 0 0 0,-20-7 11 0 0,-10-2 42 0 0,-2-1 33 0 0,0 0 90 0 0,0 0 42 0 0,-2-1 6 0 0,-13-3-56 0 0,0 2-1 0 0,-1-1 0 0 0,1 2 0 0 0,-29 0 0 0 0,12 1-47 0 0,-46 3 40 0 0,26 0-124 0 0,-46 6-5 0 0,72-5 12 0 0,-1-2 0 0 0,1 0 0 0 0,-54-4 0 0 0,78 2 10 0 0,2 0 11 0 0,0 0 0 0 0,0 0 0 0 0,0 0 0 0 0,44 7 102 0 0,-9 0-76 0 0,67 5-838 0 0,151-3 0 0 0,-109-4-920 0 0,-141-5 1590 0 0,-6-12 271 0 0,3 11-169 0 0,-1 0 0 0 0,0 0 1 0 0,0 0-1 0 0,0-1 0 0 0,0 1 0 0 0,-1 0 0 0 0,1 0 0 0 0,0 1 1 0 0,0-1-1 0 0,-1 0 0 0 0,1 0 0 0 0,0 0 0 0 0,-1 1 0 0 0,1-1 0 0 0,-1 1 1 0 0,-1-1-1 0 0,-30-6 472 0 0,18 5-306 0 0,-21-4 336 0 0,1 2 0 0 0,-45 0-1 0 0,26 2-31 0 0,37 1-222 0 0,-1 1 1 0 0,1 1-1 0 0,-30 5 1 0 0,40-5-564 0 0,0 1 1 0 0,0 0 0 0 0,0 0-1 0 0,0 0 1 0 0,1 1 0 0 0,-1 0-1 0 0,1 0 1 0 0,0 1-1 0 0,0 0 1 0 0,0 0 0 0 0,-10 10-1 0 0,1 4-3657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9:1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1375 0 0,'0'0'66'0'0,"0"0"46"0"0,0 0 173 0 0,0 0 71 0 0,0 0 17 0 0,2 1-59 0 0,-1-1-121 0 0,0 0 0 0 0,0 0 0 0 0,1 0 1 0 0,-1-1-1 0 0,0 1 0 0 0,0 0 0 0 0,0 0 0 0 0,0-1 0 0 0,0 1 1 0 0,0-1-1 0 0,0 1 0 0 0,0-1 0 0 0,0 1 0 0 0,0-1 0 0 0,0 0 1 0 0,1 0-1 0 0,13-8 104 0 0,-12 7-263 0 0,3 0 8 0 0,0-1 1 0 0,0 1-1 0 0,0 0 0 0 0,1 0 1 0 0,-1 1-1 0 0,10-1 1 0 0,-11 1-27 0 0,20-2-18 0 0,19 5 2 0 0,-13 0 54 0 0,-26-1-42 0 0,21-1-14 0 0,-8 1 2 0 0,-9-1 0 0 0,1 0 0 0 0,16-2 0 0 0,-9 0 16 0 0,25 0 0 0 0,-27 2 6 0 0,1-1-1 0 0,22-3 0 0 0,6-5 121 0 0,64-4-1 0 0,-81 11-66 0 0,-1 1-1 0 0,1 1 1 0 0,-1 1 0 0 0,39 7-1 0 0,-60-7-74 0 0,6 1-7 0 0,-1 0 0 0 0,1-1 0 0 0,-1 0 0 0 0,21-1 1 0 0,-7-2 115 0 0,0-1 0 0 0,1 0 1 0 0,-1-2-1 0 0,41-14 1 0 0,-38 10 200 0 0,0 2-1 0 0,1 0 1 0 0,33-2 0 0 0,-28 6-262 0 0,-1 2 0 0 0,57 5 0 0 0,-27 5-203 0 0,79 7-474 0 0,-94-11 416 0 0,-39-4 204 0 0,-4-1 9 0 0,-1 1-1 0 0,1-1 1 0 0,0 0 0 0 0,-1-1 0 0 0,1 1 0 0 0,0 0 0 0 0,6-3-1 0 0,5 0 296 0 0,0-2-1 0 0,0 0 1 0 0,0 0-1 0 0,26-15 0 0 0,-35 17-190 0 0,0 1 1 0 0,0 0-1 0 0,1 1 0 0 0,5-2 0 0 0,11-2 223 0 0,-14 2-294 0 0,0 1 1 0 0,-1 0-1 0 0,1 1 0 0 0,0 0 0 0 0,0 1 0 0 0,0-1 0 0 0,0 2 0 0 0,0-1 1 0 0,-1 1-1 0 0,1 1 0 0 0,0-1 0 0 0,0 2 0 0 0,9 2 0 0 0,-13-3-42 0 0,1 0 0 0 0,0 0 0 0 0,0 1 0 0 0,8 5-1 0 0,-4-2-25 0 0,-9-5 33 0 0,1-1-121 0 0,0 1 0 0 0,-1 0 0 0 0,1 0 0 0 0,-1-1 1 0 0,1 1-1 0 0,-1 0 0 0 0,1 1 0 0 0,-1-1 0 0 0,1 0 0 0 0,-1 0 0 0 0,0 1 0 0 0,2 1 0 0 0,-18-6 44 0 0,-4 0 79 0 0,-1 2 0 0 0,0 0 0 0 0,-1 1 0 0 0,-33 4 0 0 0,-94 23 0 0 0,116-22 8 0 0,24-3-1 0 0,-1 0 0 0 0,1-1-1 0 0,-1 0 1 0 0,1 0 0 0 0,-1-1 0 0 0,0-1 0 0 0,0 1 0 0 0,1-1-1 0 0,-1 0 1 0 0,-12-4 0 0 0,-52-26 162 0 0,44 19 317 0 0,-56-18 0 0 0,74 28-453 0 0,0 0-1 0 0,0 1 1 0 0,0 1-1 0 0,-1-1 1 0 0,1 2-1 0 0,-13 1 0 0 0,16-1-27 0 0,-30 4-5 0 0,0 1 0 0 0,-64 22 0 0 0,77-21 0 0 0,-108 26-480 0 0,106-29 370 0 0,0-1 0 0 0,0-1 0 0 0,-52-4 0 0 0,39 1 70 0 0,-82-7 3 0 0,26 0 10 0 0,42 4 35 0 0,35 1 71 0 0,-1 2 0 0 0,0 0-1 0 0,1 1 1 0 0,-1 1 0 0 0,-29 5-1 0 0,47-6-71 0 0,0 1 0 0 0,1-1 0 0 0,-1 1 0 0 0,0 0 0 0 0,1 0-1 0 0,-1 0 1 0 0,1-1 0 0 0,-1 1 0 0 0,1 1 0 0 0,-1-1 0 0 0,1 0-1 0 0,0 0 1 0 0,0 0 0 0 0,-1 1 0 0 0,1-1 0 0 0,0 1 0 0 0,0-1-1 0 0,0 1 1 0 0,0-1 0 0 0,1 1 0 0 0,-1 0 0 0 0,0-1 0 0 0,1 1 0 0 0,-1 0-1 0 0,1-1 1 0 0,0 1 0 0 0,-1 0 0 0 0,1 0 0 0 0,0-1 0 0 0,0 4-1 0 0,0 0-140 0 0,1-1 0 0 0,-1 1 0 0 0,1-1 0 0 0,0 0-1 0 0,0 1 1 0 0,0-1 0 0 0,1 0 0 0 0,-1 0 0 0 0,1 0 0 0 0,3 6-1 0 0,6 4-1207 0 0,-2-5 404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9:1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138 144 4607 0 0,'-5'-33'530'0'0,"5"31"-114"0"0,0 2 118 0 0,0 0 12 0 0,-2-1-73 0 0,1 1-461 0 0,0 0 1 0 0,0-1-1 0 0,0 1 1 0 0,0 0-1 0 0,0 0 0 0 0,0 0 1 0 0,0 0-1 0 0,0 0 1 0 0,0 0-1 0 0,0 0 0 0 0,0 0 1 0 0,1 0-1 0 0,-3 1 1 0 0,0 2-65 0 0,3-3 53 0 0,-24 23-817 0 0,18-17 635 0 0,0 0 1 0 0,-12 8-1 0 0,1-1 96 0 0,16-11 269 0 0,0-2-139 0 0,1 0 1 0 0,0 0-1 0 0,-1-1 0 0 0,1 1 0 0 0,-1 0 0 0 0,1 0 1 0 0,0 0-1 0 0,-1 0 0 0 0,1 0 0 0 0,0 0 0 0 0,-1 0 1 0 0,1-1-1 0 0,0 1 0 0 0,-1 0 0 0 0,1 0 0 0 0,0 0 1 0 0,-1-1-1 0 0,1 1 0 0 0,0 0 0 0 0,-1-1 1 0 0,1 1-1 0 0,0 0 0 0 0,0 0 0 0 0,0-1 0 0 0,-1 1 1 0 0,1 0-1 0 0,0-1 0 0 0,0 1 0 0 0,0-1 0 0 0,0 1 1 0 0,-1 0-1 0 0,1-1 0 0 0,0 1 0 0 0,0-1 1 0 0,8-15 557 0 0,-8 16-613 0 0,5-7 62 0 0,0 1 0 0 0,1 0 0 0 0,-1 0 0 0 0,1 0 0 0 0,13-9 0 0 0,-5 3 2 0 0,-12 7-57 0 0,-2 1 5 0 0,5-8-2 0 0,-1-1 0 0 0,-4 0 34 0 0,-2 10 123 0 0,1-1 0 0 0,0 0 0 0 0,-1 0 0 0 0,0 0 0 0 0,0 1 0 0 0,0-1-1 0 0,0 1 1 0 0,0 0 0 0 0,-1-1 0 0 0,-3-3 0 0 0,4 6 126 0 0,2 1-90 0 0,0 0-38 0 0,0 0-10 0 0,0 0-3 0 0,0 0-12 0 0,0 0-2 0 0,0 0 0 0 0,0 0-38 0 0,0 0-149 0 0,-3 13 100 0 0,-1-1 1 0 0,0 0-1 0 0,-1 0 0 0 0,-1 0 1 0 0,0 0-1 0 0,-10 14 0 0 0,10-16 38 0 0,1 0-1 0 0,1 0 0 0 0,-1 1 1 0 0,2 0-1 0 0,-4 12 1 0 0,4-11-30 0 0,-3 15 73 0 0,9-17-111 0 0,-1-5 3 0 0,-1-2 0 0 0,0-1 0 0 0,0 1 0 0 0,0-1 0 0 0,0 1 0 0 0,1-1 0 0 0,-1 0 0 0 0,1 1 0 0 0,-1-1 0 0 0,1 0 0 0 0,0 0 0 0 0,0 0 0 0 0,0 0 0 0 0,0 0 0 0 0,1-1 0 0 0,-1 1 0 0 0,0 0 0 0 0,3 0 0 0 0,4 3 29 0 0,0-2 1 0 0,0 1 0 0 0,13 2 0 0 0,-17-4-67 0 0,1 0 1 0 0,-1 0 0 0 0,1 1-1 0 0,-1 0 1 0 0,8 5 0 0 0,10 11-3408 0 0,-8-3-620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9:1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5063 0 0,'0'0'448'0'0,"0"0"-352"0"0,0 0-96 0 0,-2 18 0 0 0,2 3 344 0 0,0 4 48 0 0,-3 3 16 0 0,3 8 0 0 0,0 3-328 0 0,1 1-80 0 0,3-1 0 0 0,1 0 0 0 0,2 4 0 0 0,0-4-136 0 0,-1-4 32 0 0,-1-6 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0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19351 0 0,'0'0'439'0'0,"0"0"62"0"0,0 0 33 0 0,0 0-65 0 0,1 1-309 0 0,1 0-159 0 0,0 0 0 0 0,0 0 0 0 0,-1 0 0 0 0,1 0 0 0 0,0-1 0 0 0,0 1-1 0 0,0 0 1 0 0,0-1 0 0 0,0 0 0 0 0,0 0 0 0 0,0 1 0 0 0,0-1 0 0 0,0 0 0 0 0,0-1 0 0 0,0 1 0 0 0,0 0 0 0 0,0-1 0 0 0,0 1 0 0 0,3-1 0 0 0,45-16-4 0 0,-40 13 4 0 0,243-75 2031 0 0,-182 61-2024 0 0,114-14 0 0 0,-63 17-79 0 0,-70 7-4060 0 0,-43 7 2597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9:1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294 610 4607 0 0,'-48'-265'9246'0'0,"22"154"-8014"0"0,17 63-1222 0 0,8 43-35 0 0,0 1 0 0 0,1 0 0 0 0,-1-1 0 0 0,1 1 0 0 0,0 0 0 0 0,0-1 0 0 0,1-7-1 0 0,1-9-541 0 0,-3 18 508 0 0,6-22-235 0 0,7-27 223 0 0,-22 130-1 0 0,9-63 58 0 0,0 0-1 0 0,2 0 1 0 0,0 0 0 0 0,4 21-1 0 0,-4-29 15 0 0,7 20 0 0 0,5 1 11 0 0,-12-25 69 0 0,-1-3 117 0 0,0 0 27 0 0,0 0 0 0 0,0 0 32 0 0,0 0 134 0 0,0 0 52 0 0,-2-11-273 0 0,1 1-1 0 0,-2-1 0 0 0,1 1 1 0 0,-1 0-1 0 0,-1 0 1 0 0,0 1-1 0 0,0-1 0 0 0,-1 1 1 0 0,-8-13-1 0 0,3 8-211 0 0,-1 1 0 0 0,0 0-1 0 0,0 1 1 0 0,-1 0 0 0 0,-16-11-1 0 0,20 16 12 0 0,1 1 1 0 0,0-1-1 0 0,-8-9 0 0 0,1-1-22 0 0,12 14 46 0 0,-11-10-55 0 0,10 11 55 0 0,-13-7-8 0 0,16 8 15 0 0,-1 1 0 0 0,1 0 0 0 0,0 0 0 0 0,0 0 0 0 0,0 0 0 0 0,0 0-1 0 0,0 0 1 0 0,0 0 0 0 0,0 0 0 0 0,0 0 0 0 0,0 0 0 0 0,-1 0 0 0 0,1 0 0 0 0,0 0-1 0 0,0 0 1 0 0,0 0 0 0 0,0 0 0 0 0,0 0 0 0 0,0 0 0 0 0,0 0 0 0 0,-1 0 0 0 0,1 0 0 0 0,0 0-1 0 0,0 0 1 0 0,0 0 0 0 0,0 0 0 0 0,0 0 0 0 0,0 0 0 0 0,0 0 0 0 0,0 1 0 0 0,0-1 0 0 0,-1 0-1 0 0,1 0 1 0 0,0 0 0 0 0,0 0 0 0 0,0 0 0 0 0,0 0 0 0 0,0 0 0 0 0,0 0 0 0 0,0 0-1 0 0,0 0 1 0 0,0 1 0 0 0,-3 2-8 0 0,0 0-1 0 0,0 1 1 0 0,0 0-1 0 0,1-1 1 0 0,-1 1-1 0 0,1 0 1 0 0,0 0-1 0 0,0 1 1 0 0,1-1-1 0 0,-1 0 1 0 0,0 8-1 0 0,0-5-2 0 0,1 1 0 0 0,1 0 0 0 0,0-1 0 0 0,0 1-1 0 0,0 0 1 0 0,3 10 0 0 0,1-1-7 0 0,0-1-1 0 0,1 1 1 0 0,1-1-1 0 0,1 0 1 0 0,13 24-1 0 0,-4-11 20 0 0,31 39 0 0 0,-37-56 0 0 0,1 0 0 0 0,0 0 0 0 0,0-1 0 0 0,1-1 0 0 0,16 11 0 0 0,10 3-17 0 0,-36-22-66 0 0,-2-2 1 0 0,0 0-4 0 0,0 0-48 0 0,-1 13-1202 0 0,-2-2-3918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9:4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18 210 1839 0 0,'0'-2'276'0'0,"-1"-4"454"0"0,0 0-1 0 0,0 1 1 0 0,-1-1-1 0 0,1 1 1 0 0,-1-1-1 0 0,0 1 1 0 0,-5-7-1 0 0,7 10-585 0 0,0 2-61 0 0,0 0-6 0 0,0 0 3 0 0,0 0 3 0 0,0 0 6 0 0,0 0-14 0 0,0 0-10 0 0,0 0-1 0 0,1-3-29 0 0,1 0 0 0 0,0 1 0 0 0,1-1 0 0 0,-1 1 0 0 0,0-1 0 0 0,1 1-1 0 0,-1 0 1 0 0,1 0 0 0 0,0 0 0 0 0,0 0 0 0 0,0 0 0 0 0,0 0 0 0 0,0 1-1 0 0,0 0 1 0 0,0 0 0 0 0,0-1 0 0 0,1 2 0 0 0,-1-1 0 0 0,0 0-1 0 0,7 0 1 0 0,-1 1 53 0 0,0-1-1 0 0,-1 1 1 0 0,1 1-1 0 0,0 0 1 0 0,-1 0-1 0 0,1 0 1 0 0,9 4-1 0 0,10 4-73 0 0,-1-2 0 0 0,1-1 0 0 0,0-1 0 0 0,1-1 0 0 0,-1-1 0 0 0,1-2-1 0 0,-1-1 1 0 0,1-1 0 0 0,36-6 0 0 0,39-8 45 0 0,18-4-65 0 0,184-26 6 0 0,-268 40 0 0 0,21-3 1 0 0,-5 1 4 0 0,62-1 0 0 0,-50 7 16 0 0,88 4 11 0 0,-120-2-32 0 0,40-3 0 0 0,-39 1 0 0 0,-7 0 28 0 0,1-1-1 0 0,-1-2 0 0 0,0-1 0 0 0,53-16 0 0 0,-73 18 69 0 0,1 1 0 0 0,0 0 0 0 0,0 0 0 0 0,17 0 0 0 0,2 5-56 0 0,-26-2-110 0 0,-2-1-21 0 0,0 0 11 0 0,0 0-24 0 0,0 0 19 0 0,-9 13-49 0 0,6-9 133 0 0,-1-1 1 0 0,1 0-1 0 0,-1 0 0 0 0,0 0 0 0 0,0 0 0 0 0,0 0 0 0 0,-1-1 0 0 0,1 0 0 0 0,0 0 1 0 0,-1 0-1 0 0,0 0 0 0 0,1-1 0 0 0,-1 0 0 0 0,0 0 0 0 0,0 0 0 0 0,-7 0 0 0 0,-8 0 2 0 0,-1-1 0 0 0,-31-3 0 0 0,48 2-1 0 0,0 1 1 0 0,-24-3 58 0 0,0 0 1 0 0,0 2 0 0 0,0 2-1 0 0,-49 5 1 0 0,76-5-60 0 0,-40 7 27 0 0,-71 23-1 0 0,7 9-58 0 0,-113 41-147 0 0,165-65 136 0 0,-1-1-1 0 0,-62 7 1 0 0,106-20 31 0 0,0-2 1 0 0,-1 0-1 0 0,1 0 0 0 0,0 0 0 0 0,0-1 1 0 0,0-1-1 0 0,1 0 0 0 0,-16-5 0 0 0,19 5 39 0 0,0 0-1 0 0,0-1 0 0 0,1 1 0 0 0,-1-1 1 0 0,0-1-1 0 0,1 1 0 0 0,0-1 0 0 0,0 0 0 0 0,0 0 1 0 0,0-1-1 0 0,1 1 0 0 0,0-1 0 0 0,-8-10 0 0 0,11 13 236 0 0,1 0 52 0 0,0 1-279 0 0,0 0 0 0 0,0 1 0 0 0,0-1 0 0 0,0 0-1 0 0,0 1 1 0 0,0-1 0 0 0,0 0 0 0 0,0 1 0 0 0,0-1 0 0 0,0 1-1 0 0,1-1 1 0 0,-1 0 0 0 0,0 1 0 0 0,0-1 0 0 0,1 0 0 0 0,-1 1-1 0 0,0-1 1 0 0,1 1 0 0 0,-1-1 0 0 0,0 1 0 0 0,1-1 0 0 0,-1 1-1 0 0,1-1 1 0 0,-1 1 0 0 0,1-1 0 0 0,-1 1 0 0 0,1 0 0 0 0,-1-1-1 0 0,1 1 1 0 0,0 0 0 0 0,-1 0 0 0 0,1-1 0 0 0,-1 1 0 0 0,1 0-1 0 0,0 0 1 0 0,-1 0 0 0 0,1 0 0 0 0,0-1 0 0 0,1 1 0 0 0,5-1-47 0 0,1-1 0 0 0,0 1 1 0 0,0 1-1 0 0,0-1 0 0 0,0 1 0 0 0,0 1 1 0 0,0 0-1 0 0,9 1 0 0 0,66 19-627 0 0,-50-11 353 0 0,-7-3 26 0 0,103 24-1082 0 0,-111-28 1141 0 0,0-1 0 0 0,0 0 0 0 0,1-2 1 0 0,-1 0-1 0 0,22-3 0 0 0,13-7-42 0 0,76-26 0 0 0,23-4 573 0 0,-87 28-114 0 0,87-5 0 0 0,-136 17-216 0 0,-5 3-12 0 0,-9-2-46 0 0,-2 1 3 0 0,-2 9 44 0 0,1-8 20 0 0,-1-1 0 0 0,1 0 0 0 0,-1-1 0 0 0,1 1 0 0 0,-1 0-1 0 0,1 0 1 0 0,-1-1 0 0 0,0 1 0 0 0,0-1 0 0 0,0 1 0 0 0,0-1-1 0 0,0 0 1 0 0,0 1 0 0 0,0-1 0 0 0,-1-1 0 0 0,-2 2 0 0 0,-7 2 99 0 0,-25 4-1 0 0,22-5-81 0 0,-61 8-26 0 0,71-10 3 0 0,0-1-1 0 0,0 0 0 0 0,-1 0 0 0 0,1 0 1 0 0,0-1-1 0 0,0 0 0 0 0,0 0 1 0 0,-8-2-1 0 0,-35-7 51 0 0,42 9 130 0 0,0 0 0 0 0,0 0 1 0 0,0-1-1 0 0,0 0 0 0 0,-10-6 1 0 0,14 7-112 0 0,2 1 14 0 0,0 0-11 0 0,4 1-77 0 0,0-1 0 0 0,1 1 1 0 0,-1 0-1 0 0,0 0 0 0 0,5 3 0 0 0,13 2-104 0 0,9-2-252 0 0,0-2 0 0 0,53-2 0 0 0,-74 0 300 0 0,-1 1-1 0 0,1 1 0 0 0,-1-1 0 0 0,0 1 1 0 0,18 6-1 0 0,-23-6 43 0 0,-4-2 16 0 0,5 1-11 0 0,0 0 1 0 0,0 1 0 0 0,-1-1 0 0 0,1 1 0 0 0,5 3-1 0 0,15 9-44 0 0,-21-11 46 0 0,10 2-46 0 0,4-2 42 0 0,-12-5 14 0 0,-3 0 0 0 0,3 0 78 0 0,0-1-1 0 0,0 0 1 0 0,0 0-1 0 0,-1 0 0 0 0,1-1 1 0 0,-1 0-1 0 0,0 0 0 0 0,0 0 1 0 0,0-1-1 0 0,-1 0 1 0 0,1 0-1 0 0,-1 0 0 0 0,-1 0 1 0 0,1 0-1 0 0,-1-1 1 0 0,1 0-1 0 0,-2 0 0 0 0,1 0 1 0 0,-1 0-1 0 0,1 0 0 0 0,-2 0 1 0 0,1-1-1 0 0,0-8 1 0 0,-1 11 145 0 0,-1 0-1 0 0,-1 0 1 0 0,1 0 0 0 0,0 0 0 0 0,-1 0 0 0 0,0 0 0 0 0,0 0 0 0 0,0 0-1 0 0,-2-4 1 0 0,2 6 215 0 0,1 2-172 0 0,0 0-71 0 0,0 0-18 0 0,-2 2-31 0 0,-8 8-133 0 0,-25 28-599 0 0,34-37 448 0 0,0 1 0 0 0,0 0 0 0 0,0 0 0 0 0,0-1 0 0 0,0 1 0 0 0,1 0 0 0 0,-2 3 0 0 0,2-3-89 0 0,0 1-146 0 0,2 12-63 0 0,1 3-12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0:11:3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45 910 1375 0 0,'0'0'2967'0'0,"0"-2"-1395"0"0,1-1-1020 0 0,3-10 1318 0 0,-5 11-1156 0 0,-4 6-429 0 0,0 5-300 0 0,1-1 0 0 0,0 1 0 0 0,0 0 0 0 0,0 0 0 0 0,1 1 0 0 0,1-1 0 0 0,-3 16 0 0 0,-1-2-1 0 0,3-10 16 0 0,0-1 15 0 0,2-10 1858 0 0,2 1-1779 0 0,1 6-65 0 0,-1-7 28 0 0,1 1 13 0 0,9 7-56 0 0,3-1-14 0 0,3-4 0 0 0,1-3 0 0 0,-2-4 0 0 0,-8 1 0 0 0,-5 1 0 0 0,-1-1 0 0 0,1 0 0 0 0,-1 1 0 0 0,1-1 0 0 0,-1 0 0 0 0,1 0 0 0 0,-1-1 0 0 0,0 1 0 0 0,0 0 0 0 0,1-1 0 0 0,-1 1 0 0 0,3-3 0 0 0,31-20 0 0 0,11-11-12 0 0,-34 26-36 0 0,-1 2 36 0 0,15-10 32 0 0,-20 14 32 0 0,-3 1 34 0 0,1 0 0 0 0,-1 1 0 0 0,0 0 0 0 0,1 0 0 0 0,-1 0 0 0 0,1 0 0 0 0,5 0 0 0 0,-5 1-88 0 0,30-2 182 0 0,-25 2-144 0 0,10 1 1 0 0,-15 2-23 0 0,0 0-1 0 0,0-2-5 0 0,0 0-9 0 0,16 9 162 0 0,13 9 177 0 0,-32-18-178 0 0,10 6-8 0 0,8 6 80 0 0,-18-12-152 0 0,0 0 11 0 0,7 3-16 0 0,-6-3 10 0 0,11 2 200 0 0,-9-3-261 0 0,-3 0 2 0 0,0 0 0 0 0,0 0 0 0 0,1-1-1 0 0,-1 1 1 0 0,0-1 0 0 0,0 0-1 0 0,0 1 1 0 0,1-1 0 0 0,-1 0 0 0 0,0 0-1 0 0,3-3 1 0 0,18-7 84 0 0,-22 10-109 0 0,1 1 0 0 0,-1-1 0 0 0,1 0 0 0 0,-1 0 0 0 0,1 1 0 0 0,-1-1 0 0 0,1 1 0 0 0,-1-1 0 0 0,1 1 0 0 0,0-1 0 0 0,-1 1 0 0 0,4 0 0 0 0,0 0-1 0 0,0-2 0 0 0,0 0 0 0 0,14 3 0 0 0,27 2 0 0 0,-39-2 0 0 0,30 9 0 0 0,-31-9 0 0 0,6 3 0 0 0,1 0 0 0 0,0-1 0 0 0,0 0 0 0 0,1-1 0 0 0,-1-1 0 0 0,0 0 0 0 0,1-1 0 0 0,20-2 0 0 0,-3-1 1 0 0,12-2-16 0 0,-21-1-31 0 0,25-5-4 0 0,51-19 0 0 0,-68 19 12 0 0,-1 1 0 0 0,2 1 0 0 0,40-7 0 0 0,-49 15 38 0 0,0 0 0 0 0,28 3 0 0 0,-34 0 0 0 0,0-1 0 0 0,0-1 0 0 0,0-1 0 0 0,0 0 0 0 0,0-1 0 0 0,17-4 0 0 0,-4-5-116 0 0,0-1 1 0 0,-2-1-1 0 0,35-21 0 0 0,-22 12 19 0 0,26-13-108 0 0,1 3-1 0 0,84-27 0 0 0,-107 43 51 0 0,-20 7 80 0 0,40-10 0 0 0,-28 11 185 0 0,0 2 0 0 0,0 2 0 0 0,1 1 1 0 0,-1 1-1 0 0,70 7 0 0 0,49 4 234 0 0,-110-8-344 0 0,-26-1 5 0 0,-1 0 0 0 0,0-2 1 0 0,1-1-1 0 0,20-5 0 0 0,69-25 17 0 0,-33 9-17 0 0,-58 20-20 0 0,1 0 0 0 0,0 1 0 0 0,-1 1-1 0 0,1 0 1 0 0,0 2 0 0 0,1 0 0 0 0,-1 1 0 0 0,-1 1-1 0 0,25 5 1 0 0,-30-5 11 0 0,121 20-41 0 0,-111-21 173 0 0,28-3 0 0 0,-3 0 81 0 0,-33 1-148 0 0,1-1-1 0 0,0 0 0 0 0,-1-1 0 0 0,17-6 0 0 0,-13 4-11 0 0,36-5-1 0 0,-34 8-15 0 0,0 0 1 0 0,1 2-1 0 0,-1 0 1 0 0,0 2-1 0 0,1 0 1 0 0,34 9-1 0 0,-26-3 15 0 0,1-2 0 0 0,0 0 0 0 0,32 0 0 0 0,-20-1 49 0 0,13-1 102 0 0,-27-3 17 0 0,44 9-1 0 0,-44-6-42 0 0,46 2-1 0 0,-42-6-76 0 0,163 4 112 0 0,-40 6-208 0 0,134 7 0 0 0,-87-4 0 0 0,-94 1-12 0 0,89 13 760 0 0,-124-12-311 0 0,51 8 102 0 0,-90-18-416 0 0,0 1 0 0 0,52 18-1 0 0,135 36-122 0 0,-83-26 0 0 0,-99-25-44 0 0,0-1-1 0 0,1-2 1 0 0,0-1-1 0 0,1-2 0 0 0,-1-3 1 0 0,40-3-1 0 0,83-25 13 0 0,-5 0 0 0 0,-71 26 145 0 0,-18 1-2 0 0,-37 1 8 0 0,0 1 1 0 0,46 8-1 0 0,-29-2-53 0 0,45 1 36 0 0,1-3-1 0 0,132-12 0 0 0,81-15-350 0 0,-48 21 20 0 0,-237 2 235 0 0,349-1-64 0 0,-258-6-8 0 0,142-27 1 0 0,-43 1-112 0 0,-168 28 164 0 0,1 2 1 0 0,76 6-1 0 0,29 16 388 0 0,27 3 130 0 0,-132-20-475 0 0,89-5 0 0 0,-39-9-132 0 0,176-43 0 0 0,-45 13-102 0 0,-162 37 235 0 0,127 6-1 0 0,-23 2-91 0 0,-122-8 105 0 0,58-11 0 0 0,-92 12-34 0 0,70-15 410 0 0,-48 9-19 0 0,58-6 0 0 0,-44 11-30 0 0,70 5 0 0 0,-61 0-298 0 0,23 3 24 0 0,68 14-97 0 0,-116-14 14 0 0,65-1 0 0 0,34-10 21 0 0,-107 5-34 0 0,181-25-1 0 0,-98 11 0 0 0,-55 7 48 0 0,58-19-1 0 0,24-5 40 0 0,-69 23-40 0 0,69-1 0 0 0,66 8 9 0 0,-181 3-68 0 0,124-8 169 0 0,-31 0 22 0 0,-60 3-50 0 0,1-2-1 0 0,85-23 1 0 0,38-5 3 0 0,20 6-122 0 0,-143 21-39 0 0,-19 3-43 0 0,67-2 0 0 0,-90 8 65 0 0,171 9-421 0 0,15 13-52 0 0,-70-13 416 0 0,-56-5 119 0 0,-48-5 113 0 0,0-1 1 0 0,1-1-1 0 0,45-9 1 0 0,-36 4 26 0 0,34-1 1 0 0,-28 4-196 0 0,-31 2 0 0 0,1 1 0 0 0,0 0 0 0 0,0 1 0 0 0,0 0 0 0 0,11 1 0 0 0,58 7-28 0 0,-25-4-4 0 0,-13 0 22 0 0,34 4-141 0 0,-59-6 119 0 0,0 0-1 0 0,0-1 1 0 0,0-1 0 0 0,0-1-1 0 0,28-4 1 0 0,-10-2 90 0 0,51-17 1 0 0,-69 18 29 0 0,0 1 0 0 0,33-4 0 0 0,37-9 42 0 0,-54 9-130 0 0,5-1 0 0 0,3 5-29 0 0,65-10-102 0 0,-75 9 131 0 0,51-2 0 0 0,-15 3 0 0 0,46 0 0 0 0,-85-1 32 0 0,0-1 0 0 0,-1-1 0 0 0,0-1 0 0 0,48-24 1 0 0,-40 17 18 0 0,66-21 1 0 0,-62 29-42 0 0,0 2 0 0 0,71-3-1 0 0,19-3 221 0 0,-91 7-192 0 0,-22 3-9 0 0,1 0-1 0 0,0-1 1 0 0,-1 0 0 0 0,26-10-1 0 0,-17 2-33 0 0,71-27-79 0 0,-84 35 76 0 0,0 0 0 0 0,0 1 1 0 0,0 0-1 0 0,0 1 0 0 0,0 0 0 0 0,0 0 0 0 0,13 2 0 0 0,128 24-98 0 0,-46-6-33 0 0,-92-17 91 0 0,-1 0 1 0 0,1-2-1 0 0,0 1 0 0 0,0-2 1 0 0,-1 0-1 0 0,1 0 1 0 0,0-2-1 0 0,-1 1 1 0 0,0-2-1 0 0,0 0 0 0 0,0 0 1 0 0,20-11-1 0 0,-5 2 197 0 0,0 0 0 0 0,36-10 0 0 0,-51 19-23 0 0,0 1 0 0 0,0 1-1 0 0,0 0 1 0 0,0 0-1 0 0,0 2 1 0 0,1 0 0 0 0,23 2-1 0 0,82 14-774 0 0,151 2 0 0 0,-253-18 622 0 0,4 0-37 0 0,32 4 1 0 0,-35-1 81 0 0,0 0 0 0 0,0 2-1 0 0,-1 0 1 0 0,32 14 0 0 0,23 9 290 0 0,-25-16-297 0 0,-42-10-5 0 0,20 1 56 0 0,6-4 166 0 0,-27 0-225 0 0,0 1 0 0 0,0-1 0 0 0,0 0 0 0 0,0 0 0 0 0,6-2 0 0 0,-8 2-3 0 0,0-1-1 0 0,0 1 0 0 0,0-1 0 0 0,-1 1 0 0 0,1-1 0 0 0,0 0 0 0 0,1-2 1 0 0,10-9-23 0 0,11-18-1414 0 0,-23 30 960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0:12:1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38 1839 0 0,'0'0'939'0'0,"-2"0"-82"0"0,-21 6 926 0 0,14-4-1987 0 0,7-1-11 0 0,-16-5-2097 0 0,14 3 2294 0 0,-1-1-1 0 0,0 0 1 0 0,1-1-1 0 0,-1 1 0 0 0,-4-4 1 0 0,4 2 257 0 0,3 3 56 0 0,0 1 164 0 0,-31-5 2539 0 0,31 5-2210 0 0,0 0-465 0 0,-8 3-10 0 0,8-3 295 0 0,0 1-312 0 0,-6 0 0 0 0,6-1-16 0 0,0 1-66 0 0,-25 7 378 0 0,18-7-582 0 0,-4-2 2 0 0,10 1 23 0 0,1-1 1 0 0,-1 0-1 0 0,0 1 0 0 0,0-1 0 0 0,1-1 0 0 0,-1 1 0 0 0,-4-3 0 0 0,4 3-4 0 0,1 0 437 0 0,1 0-455 0 0,-1 0-1 0 0,1 1 1 0 0,0-1-1 0 0,-1 0 1 0 0,1 0 0 0 0,0 0-1 0 0,0 0 1 0 0,0 0-1 0 0,-1 0 1 0 0,1 0-1 0 0,0 0 1 0 0,0 0-1 0 0,1-1 1 0 0,-2 0-1 0 0,1 0-144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0:12:1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0 521 1839 0 0,'1'2'134'0'0,"20"58"5704"0"0,-20-60-5790 0 0,0 1 1 0 0,0 0-1 0 0,1 0 0 0 0,-1 0 0 0 0,0 0 0 0 0,0-1 0 0 0,1 1 0 0 0,-1-1 0 0 0,1 1 0 0 0,-1-1 0 0 0,0 0 1 0 0,1 1-1 0 0,2-1 0 0 0,-2 0-222 0 0,12 0-1230 0 0,-10 5 404 0 0,4 2 20 0 0,-4 0 796 0 0,0 1 0 0 0,-1 0 0 0 0,0 0 0 0 0,0 0 0 0 0,-1 0 0 0 0,0 1 0 0 0,2 13 0 0 0,-4-19 451 0 0,1 0 177 0 0,7 32 605 0 0,1-8-541 0 0,-2-18-674 0 0,-2-2-397 0 0,4 1-390 0 0,-5-5 4073 0 0,-4-5-2106 0 0,1 1-755 0 0,-1 0 0 0 0,0 0-1 0 0,0 0 1 0 0,0 0-1 0 0,0 0 1 0 0,0 0-1 0 0,0 0 1 0 0,0 0 0 0 0,0 0-1 0 0,0 0 1 0 0,0 0-1 0 0,0 0 1 0 0,-1 0 0 0 0,1 0-1 0 0,0 0 1 0 0,-1-1-1 0 0,0 0 594 0 0,0 1-652 0 0,-5-5-174 0 0,0 0-60 0 0,5 5 161 0 0,-1 0 101 0 0,2 0-99 0 0,-1 0-1 0 0,0 1 1 0 0,0-1-1 0 0,0 1 1 0 0,1-1-1 0 0,-1 0 1 0 0,0 1 0 0 0,0 0-1 0 0,0-1 1 0 0,0 1-1 0 0,0 0 1 0 0,0-1-1 0 0,0 1 1 0 0,0 0-1 0 0,0 0 1 0 0,0 0 0 0 0,0 0-1 0 0,0 0 1 0 0,0 0-1 0 0,0 0 1 0 0,0 0-1 0 0,0 0 1 0 0,0 0 0 0 0,0 1-1 0 0,0-1 1 0 0,0 0-1 0 0,-1 1 1 0 0,1 0-60 0 0,0 1-55 0 0,0-1 0 0 0,1 1-1 0 0,-1-1 1 0 0,0 1 0 0 0,0-1-1 0 0,0 1 1 0 0,0-1 0 0 0,-2 3-1 0 0,-3 3-8 0 0,1 3-52 0 0,1 0 0 0 0,0 0 0 0 0,0 0 0 0 0,-2 14 0 0 0,-8 20-398 0 0,13-42 501 0 0,-13 1 600 0 0,14-3-652 0 0,0 1 0 0 0,0-1 0 0 0,0 0-1 0 0,0 0 1 0 0,0 0 0 0 0,0 1 0 0 0,0-1-1 0 0,0 0 1 0 0,0 0 0 0 0,0 0 0 0 0,0 0-1 0 0,-1 1 1 0 0,1-1 0 0 0,0 0 0 0 0,0 0 0 0 0,0 0-1 0 0,0 0 1 0 0,0 0 0 0 0,0 0 0 0 0,-1 1-1 0 0,1-1 1 0 0,0 0 0 0 0,0 0 0 0 0,0 0-1 0 0,0 0 1 0 0,-1 0 0 0 0,1 0 0 0 0,0 0-1 0 0,0 0 1 0 0,0 0 0 0 0,-1 0 0 0 0,1 0 0 0 0,0 0 1 0 0,-1 0 0 0 0,1 0 0 0 0,0 1 0 0 0,-1-1 0 0 0,1 0 0 0 0,0 0 0 0 0,0 0 0 0 0,-1 0 1 0 0,1 0-1 0 0,0 0 0 0 0,-1 1 0 0 0,1-1 0 0 0,0 0 0 0 0,0 0 0 0 0,-1 0 0 0 0,1 1 1 0 0,0-1-1 0 0,0 0 0 0 0,0 0 0 0 0,-1 1 0 0 0,1-1 0 0 0,0 0 0 0 0,0 1 0 0 0,0-1 0 0 0,0 0 1 0 0,0 0-1 0 0,0 1 0 0 0,0-1 0 0 0,-1 0 0 0 0,1 1 0 0 0,0 0 0 0 0,-1 1 16 0 0,0 20 22 0 0,1-19-51 0 0,1 7 45 0 0,9 14 9 0 0,-7-21-3 0 0,-1-1-14 0 0,1-1 1 0 0,0 1 0 0 0,-1 0 0 0 0,1-1 0 0 0,0 0 0 0 0,0 0 0 0 0,0 0 0 0 0,0 0 0 0 0,5 1 0 0 0,-4-2 3 0 0,-1 0-9 0 0,-1 0 0 0 0,0 0 0 0 0,1 0 0 0 0,-1 0 0 0 0,0 0 0 0 0,1 0 0 0 0,-1-1 0 0 0,0 1 0 0 0,0-1 0 0 0,1 0 0 0 0,-1 0 0 0 0,3-1 0 0 0,0-1 20 0 0,11-4 45 0 0,0-1 1 0 0,18-12 0 0 0,-4 1 14 0 0,-3 4-69 0 0,1 1 1 0 0,0 1-1 0 0,50-16 0 0 0,35 2-35 0 0,33-10 0 0 0,-18-14-2 0 0,-91 34 27 0 0,0 2-1 0 0,69-19 1 0 0,-76 28-47 0 0,-4-1-41 0 0,0 2 1 0 0,0 1 0 0 0,33 0-1 0 0,31-1 63 0 0,-84 4 0 0 0,-1 1 0 0 0,1 0 0 0 0,-1 0 0 0 0,1 0 0 0 0,-1 1 0 0 0,1 0 0 0 0,-1 0 0 0 0,1 0 0 0 0,-1 1 0 0 0,0-1 0 0 0,1 1 0 0 0,8 5 0 0 0,-5-1 44 0 0,0 0 0 0 0,0 1-1 0 0,13 13 1 0 0,-15-11 40 0 0,-1-1 0 0 0,-1 1-1 0 0,0 0 1 0 0,0 1 0 0 0,0-1 0 0 0,4 15 0 0 0,4 11 165 0 0,7 9-197 0 0,-8-15-43 0 0,1-1-1 0 0,1 0 0 0 0,34 49 0 0 0,-37-66-8 0 0,-5-7-2 0 0,0-1-1 0 0,1 1 0 0 0,8 3 1 0 0,-13-7-4 0 0,0 1-5 0 0,0-1-1 0 0,-1 0 0 0 0,1 0 1 0 0,0 0-1 0 0,0 0 0 0 0,-1 0 1 0 0,1 0-1 0 0,0 0 1 0 0,-1 0-1 0 0,1-1 0 0 0,0 1 1 0 0,0-1-1 0 0,-1 1 0 0 0,1-1 1 0 0,-1 0-1 0 0,3-1 0 0 0,1 0-22 0 0,39-18 7 0 0,-1-2 0 0 0,46-30 0 0 0,49-26 154 0 0,61-3 259 0 0,-148 62-210 0 0,122-39 139 0 0,-43 13-251 0 0,-76 27-13 0 0,-33 10-50 0 0,41-9 0 0 0,-51 15-1 0 0,129-19 0 0 0,-126 21 0 0 0,1 0 0 0 0,-1 1 0 0 0,23 5 0 0 0,-7-1 0 0 0,49 12 59 0 0,-63-13-54 0 0,-10-2-3 0 0,4 1 28 0 0,0-1 0 0 0,0 0 1 0 0,0 0-1 0 0,1-1 0 0 0,-1 0 0 0 0,21-2 1 0 0,21-9-76 0 0,-37 7 70 0 0,-1 0-1 0 0,20-2 1 0 0,-26 5 8 0 0,-1 0 1 0 0,0 0 0 0 0,0 1-1 0 0,1-1 1 0 0,-1 1 0 0 0,0 1-1 0 0,0 0 1 0 0,0 0-1 0 0,0 0 1 0 0,-1 1 0 0 0,1 0-1 0 0,-1 0 1 0 0,1 0 0 0 0,-1 1-1 0 0,0 0 1 0 0,0 0 0 0 0,8 9-1 0 0,9 7 52 0 0,-1 1-1 0 0,-1 1 1 0 0,26 37-1 0 0,45 80 21 0 0,-84-124-96 0 0,2 0 0 0 0,0 0-1 0 0,1-1 1 0 0,0-1 0 0 0,23 22 0 0 0,-31-33-10 0 0,-1-1-1 0 0,1 1 1 0 0,-1-1-1 0 0,1 0 1 0 0,-1 1 0 0 0,1-1-1 0 0,0-1 1 0 0,-1 1-1 0 0,1 0 1 0 0,0-1-1 0 0,0 1 1 0 0,0-1 0 0 0,-1 0-1 0 0,1 0 1 0 0,0 0-1 0 0,0 0 1 0 0,0-1 0 0 0,-1 1-1 0 0,1-1 1 0 0,0 1-1 0 0,0-1 1 0 0,-1 0-1 0 0,1 0 1 0 0,0-1 0 0 0,3-1-1 0 0,3-2-7 0 0,1-2 0 0 0,-1 1 0 0 0,0-1-1 0 0,-1 0 1 0 0,9-9 0 0 0,18-24-12 0 0,-1-1 0 0 0,48-79 0 0 0,32-39 24 0 0,-107 150 2 0 0,1 1 1 0 0,0-1-1 0 0,1 2 0 0 0,0-1 1 0 0,18-10-1 0 0,-21 14-2 0 0,1 1 0 0 0,-1 0 0 0 0,1 0 0 0 0,0 1 0 0 0,0 0 0 0 0,0 0 0 0 0,0 0-1 0 0,0 1 1 0 0,1 0 0 0 0,8 1 0 0 0,0 0-12 0 0,-1 1-1 0 0,1 1 1 0 0,0 1 0 0 0,-1 0-1 0 0,0 2 1 0 0,27 9-1 0 0,83 48-110 0 0,-38-16 66 0 0,-50-31 72 0 0,0-1 1 0 0,1-2-1 0 0,0-1 0 0 0,1-2 0 0 0,0-2 0 0 0,0-2 0 0 0,0-1 1 0 0,1-2-1 0 0,0-2 0 0 0,43-5 0 0 0,-47 0 130 0 0,46-14 0 0 0,-54 12-33 0 0,1 0 0 0 0,55-4-1 0 0,-52 10-80 0 0,-1 0 0 0 0,0 3 0 0 0,35 5 0 0 0,190 44-45 0 0,-165-25-11 0 0,5 1 1 0 0,-84-25 19 0 0,1 0 0 0 0,0 0 1 0 0,-1-2-1 0 0,1 0 1 0 0,25-2-1 0 0,-15-3 32 0 0,1 0 0 0 0,37-15 0 0 0,45-25 129 0 0,-21 9-96 0 0,-9 4-18 0 0,91-32 20 0 0,-138 55-61 0 0,0 2 1 0 0,1 0 0 0 0,57-4-1 0 0,118-14-64 0 0,-2-17 44 0 0,-168 35 20 0 0,40-13-5 0 0,76-31-1 0 0,26-7 56 0 0,-145 49-6 0 0,1 2 0 0 0,1 2 0 0 0,52-3 0 0 0,-60 8-52 0 0,-1 0 0 0 0,0 2 0 0 0,0 1 0 0 0,0 1 0 0 0,0 1 0 0 0,0 1 1 0 0,-1 1-1 0 0,0 1 0 0 0,0 2 0 0 0,-1 0 0 0 0,-1 1 0 0 0,23 15 0 0 0,18 18-137 0 0,66 59-1 0 0,-111-89 139 0 0,0 0-1 0 0,1-1 0 0 0,32 16 1 0 0,66 22 92 0 0,106 55 63 0 0,-221-105-152 0 0,21 11-21 0 0,1-1 0 0 0,0 0 0 0 0,38 9 0 0 0,-49-17 12 0 0,1-1-1 0 0,0 0 1 0 0,-1-1 0 0 0,1 0-1 0 0,0-1 1 0 0,0 0 0 0 0,0-1-1 0 0,18-4 1 0 0,-11 0 10 0 0,1-2-1 0 0,-1 0 1 0 0,26-12 0 0 0,58-36-95 0 0,-38 19-63 0 0,-29 16 118 0 0,266-119-447 0 0,-261 125 464 0 0,0 1 0 0 0,1 3 1 0 0,0 2-1 0 0,0 1 0 0 0,1 3 1 0 0,0 1-1 0 0,0 2 0 0 0,-1 3 1 0 0,1 1-1 0 0,64 13 0 0 0,-76-8 44 0 0,0 2 0 0 0,41 17 0 0 0,59 36 67 0 0,-27-12-56 0 0,-72-38 10 0 0,1-2 0 0 0,0-1 0 0 0,59 8 0 0 0,-49-10 36 0 0,68 21 1 0 0,-89-21-16 0 0,0 1 1 0 0,36 21-1 0 0,-38-17-43 0 0,0-2 0 0 0,1 0-1 0 0,31 10 1 0 0,-42-17-5 0 0,1-1-1 0 0,0 0 1 0 0,0-1-1 0 0,0-1 1 0 0,1 0-1 0 0,-1-1 1 0 0,0 0-1 0 0,14-2 1 0 0,6-5-2 0 0,-2 0 0 0 0,1-3 0 0 0,41-17 0 0 0,50-14-17 0 0,-75 28 3 0 0,-24 6 0 0 0,1 1 0 0 0,47-6 0 0 0,78-2 0 0 0,-112 9 1 0 0,0-1 0 0 0,0-1 0 0 0,0-3 0 0 0,39-15 0 0 0,138-69-59 0 0,-52-3 45 0 0,-71 38 15 0 0,-58 39 30 0 0,0 1 0 0 0,0 2 0 0 0,2 2 0 0 0,53-17 0 0 0,-75 28-21 0 0,0 1-1 0 0,1 1 1 0 0,-1 0 0 0 0,1 0-1 0 0,-1 2 1 0 0,1 0 0 0 0,0 0-1 0 0,-1 2 1 0 0,1-1 0 0 0,-1 2-1 0 0,1 0 1 0 0,-1 1 0 0 0,0 0-1 0 0,25 13 1 0 0,-5 2 4 0 0,-2 2 0 0 0,0 1 0 0 0,54 50 0 0 0,-57-46-11 0 0,-13-12-29 0 0,0-1-1 0 0,34 21 1 0 0,-45-31 20 0 0,1-1 0 0 0,-1 1 0 0 0,0-1 0 0 0,1 0 0 0 0,0 0 0 0 0,0-1 0 0 0,-1 1 0 0 0,1-1 0 0 0,0-1-1 0 0,0 1 1 0 0,0-1 0 0 0,0 0 0 0 0,0 0 0 0 0,12-2 0 0 0,0-3 19 0 0,0-1 0 0 0,-1-1 0 0 0,1 0 1 0 0,23-14-1 0 0,63-46 105 0 0,-55 35-85 0 0,117-68 214 0 0,-144 89-211 0 0,0 1 1 0 0,1 1-1 0 0,0 1 0 0 0,1 1 1 0 0,45-7-1 0 0,11 6-161 0 0,89 3 0 0 0,79 15-148 0 0,-216-8 245 0 0,-1-1-1 0 0,1-1 0 0 0,0-2 1 0 0,-1-2-1 0 0,0-1 1 0 0,0-1-1 0 0,0-1 1 0 0,30-12-1 0 0,73-40-25 0 0,-13 5 45 0 0,-30 15 82 0 0,-33 14 33 0 0,75-23-1 0 0,-113 42-64 0 0,0 2-1 0 0,0 0 1 0 0,0 1 0 0 0,1 1 0 0 0,0 1 0 0 0,-1 1-1 0 0,40 4 1 0 0,-36 1-40 0 0,0 1 0 0 0,37 13 0 0 0,45 26-50 0 0,-64-26-62 0 0,-8-4-10 0 0,-1 1-1 0 0,-1 1 1 0 0,-1 2-1 0 0,39 31 0 0 0,-8-4 66 0 0,18 16-7 0 0,-29-12 117 0 0,58 73 1 0 0,27 29 33 0 0,-127-143-89 0 0,1 0 0 0 0,1-1 0 0 0,0 0 0 0 0,22 12 0 0 0,-27-17 0 0 0,0 0 0 0 0,0-1 0 0 0,1 1 0 0 0,-1-1 0 0 0,1-1 0 0 0,0 1 0 0 0,-1-1 0 0 0,1-1 0 0 0,0 1 0 0 0,0-1 0 0 0,8-1 0 0 0,3-1 0 0 0,-1-1-1 0 0,0-1 1 0 0,-1-1 0 0 0,1 0-1 0 0,-1-2 1 0 0,0 0 0 0 0,16-9-1 0 0,12-11 7 0 0,43-33 0 0 0,-76 52-4 0 0,221-145 323 0 0,-211 141-353 0 0,1 1 0 0 0,0 1 1 0 0,0 1-1 0 0,1 0 0 0 0,1 2 0 0 0,-1 1 0 0 0,1 1 0 0 0,0 1 0 0 0,0 1 0 0 0,0 1 1 0 0,1 1-1 0 0,-1 1 0 0 0,0 1 0 0 0,1 2 0 0 0,-1 0 0 0 0,0 1 0 0 0,-1 2 0 0 0,1 0 1 0 0,-1 2-1 0 0,23 10 0 0 0,-28-10-54 0 0,-1 2 0 0 0,0 0 0 0 0,0 0 0 0 0,-1 2 1 0 0,0 0-1 0 0,-1 1 0 0 0,18 20 0 0 0,-12-13 100 0 0,-11-16 21 0 0,-6-3-16 0 0,-2 0-9 0 0,0 0 0 0 0,0 0 0 0 0,0-1 0 0 0,0 1 0 0 0,0-1 0 0 0,0 1 0 0 0,0-1 0 0 0,0 0 0 0 0,0 0 0 0 0,1 0 0 0 0,-1 0 0 0 0,0 0 0 0 0,2-1 0 0 0,1 0 14 0 0,3 1-18 0 0,1-1 0 0 0,-1 0 1 0 0,1-1-1 0 0,-1 0 0 0 0,1-1 0 0 0,14-6 0 0 0,-10 4 12 0 0,15-9 125 0 0,0-1-1 0 0,-1-2 0 0 0,37-30 1 0 0,-43 32-141 0 0,61-52 6 0 0,-56 43-15 0 0,1 2 0 0 0,1 1 0 0 0,35-20 0 0 0,-57 38-48 0 0,0-1 0 0 0,0 1-1 0 0,1 0 1 0 0,-1 1-1 0 0,1-1 1 0 0,-1 1-1 0 0,1 1 1 0 0,0-1-1 0 0,0 1 1 0 0,-1 0-1 0 0,1 1 1 0 0,13 0-1 0 0,-15 0-5 0 0,-2 2 51 0 0,10 7-54 0 0,-10-7 111 0 0,-1 0-1 0 0,0 0 0 0 0,0 0 0 0 0,0 0 0 0 0,0 0 0 0 0,0 0 0 0 0,2 5 1 0 0,-3-6-58 0 0,1 2 114 0 0,7 7 203 0 0,0 1 13 0 0,-8-9-128 0 0,1-1-114 0 0,9 4-14 0 0,-9-4-87 0 0,0 0 0 0 0,0 0 0 0 0,1 0 0 0 0,-1 0 1 0 0,1 0-1 0 0,-1 0 0 0 0,0-1 0 0 0,1 1 0 0 0,-1-1 0 0 0,1 0 1 0 0,3 0-1 0 0,5 0-225 0 0,-5 0 238 0 0,-4 0-33 0 0,-1 0 0 0 0,1 0-1 0 0,0 0 1 0 0,0 0 0 0 0,0 1 0 0 0,0-1 0 0 0,3 1 0 0 0,-1 1 28 0 0,-1-1 0 0 0,0 1 0 0 0,0 0 1 0 0,0 0-1 0 0,0 0 0 0 0,0 1 0 0 0,0-1 0 0 0,2 3 0 0 0,10 11 45 0 0,1-1 0 0 0,1 0-1 0 0,0-2 1 0 0,31 20-1 0 0,-41-29-515 0 0,15 7 1142 0 0,-5-4-7588 0 0,-4-3-254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0 8287 0 0,'0'0'191'0'0,"0"0"26"0"0,0 0 9 0 0,-1 0-79 0 0,-6 2-64 0 0,-6 1 23 0 0,-46 10 1260 0 0,47-9-801 0 0,0 1 0 0 0,-13 5 0 0 0,-6 4 231 0 0,-59 22-713 0 0,-132 75-1 0 0,66-11 1319 0 0,63-38-754 0 0,-1 7-647 0 0,46-32 0 0 0,39-30 0 0 0,0 1 0 0 0,1 0 0 0 0,0 1 0 0 0,0-1 0 0 0,1 2 0 0 0,-9 13 0 0 0,12-15 0 0 0,7-4 0 0 0,3-4 0 0 0,13 0 304 0 0,-1-1 1 0 0,0-1-1 0 0,0 0 0 0 0,25-7 0 0 0,11-2 207 0 0,22-2-495 0 0,41-5-12 0 0,-91 16-5 0 0,0 0-1 0 0,42 4 1 0 0,-54 0 1 0 0,0 0 0 0 0,0 0 0 0 0,-1 2 0 0 0,1 0 0 0 0,-1 0 0 0 0,0 1 0 0 0,0 1 0 0 0,22 13 0 0 0,-27-14 0 0 0,-1 1 0 0 0,1-1 0 0 0,-1 1 0 0 0,0 1 0 0 0,0 0 0 0 0,-1 0 0 0 0,0 0 0 0 0,0 1 0 0 0,-1-1 0 0 0,0 2 0 0 0,0-1 0 0 0,0 0 0 0 0,5 19 0 0 0,-8-21 0 0 0,0 1 0 0 0,-1-1 0 0 0,1 1 0 0 0,-2-1 0 0 0,1 1 0 0 0,-1 0 0 0 0,0 0 0 0 0,0-1 0 0 0,-1 1 0 0 0,0 0 0 0 0,0-1 0 0 0,-2 7 0 0 0,0-3 0 0 0,-1-1 0 0 0,0 0 0 0 0,0-1 0 0 0,-1 1 0 0 0,0-1 0 0 0,-1 0 0 0 0,-9 11 0 0 0,-7 4 0 0 0,0-2 0 0 0,-2 0 0 0 0,-1-2 0 0 0,-29 18 0 0 0,-69 34 0 0 0,67-41 0 0 0,16-8 296 0 0,-60 24 0 0 0,82-39-175 0 0,0-1 1 0 0,0-1-1 0 0,-1-1 0 0 0,1-1 0 0 0,-1 0 0 0 0,-24 0 0 0 0,39-3-115 0 0,0 0 0 0 0,0 0 0 0 0,0-1 1 0 0,0 1-1 0 0,0-1 0 0 0,0 0 0 0 0,0 0 0 0 0,0-1 0 0 0,0 1 0 0 0,0-1 0 0 0,0 0 0 0 0,1 0 0 0 0,-1 0 0 0 0,1 0 0 0 0,0 0 0 0 0,-1-1 1 0 0,1 0-1 0 0,0 0 0 0 0,0 0 0 0 0,1 0 0 0 0,-1 0 0 0 0,1 0 0 0 0,-1-1 0 0 0,1 1 0 0 0,0-1 0 0 0,1 1 0 0 0,-1-1 0 0 0,0 0 0 0 0,1 0 1 0 0,0 0-1 0 0,0 0 0 0 0,0 0 0 0 0,0-8 0 0 0,-1 8-1788 0 0,0 11 893 0 0,0 19-767 0 0,2 5 135 0 0,1 0-14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6 10135 0 0,'0'0'464'0'0,"0"0"-9"0"0,0 0-223 0 0,0 0 156 0 0,0 0 100 0 0,0 0 21 0 0,0 0-66 0 0,-5 8-278 0 0,-5 7-267 0 0,-51 69 2087 0 0,38-56-1887 0 0,-35 59-1 0 0,47-67 304 0 0,1 0-1 0 0,0 0 1 0 0,2 1-1 0 0,-8 28 0 0 0,14-36-384 0 0,1-2-16 0 0,7-1 0 0 0,-5-9 35 0 0,1 0-1 0 0,-1 0 1 0 0,1 0-1 0 0,-1 0 1 0 0,1 0-1 0 0,0 0 1 0 0,-1 0-1 0 0,1-1 1 0 0,0 1-1 0 0,0 0 1 0 0,-1-1-1 0 0,1 0 1 0 0,0 1-1 0 0,0-1 1 0 0,0 0-1 0 0,0 0 1 0 0,0 0-1 0 0,-1 0 1 0 0,1 0-1 0 0,3-1 1 0 0,3-1 242 0 0,1 0 0 0 0,-1-1 0 0 0,10-4 0 0 0,0 0-78 0 0,3-1-197 0 0,0-1 0 0 0,-1-2 0 0 0,0 0 0 0 0,0-1 0 0 0,-1-1 0 0 0,-1 0 0 0 0,23-23 0 0 0,7-13-2 0 0,-43 43 0 0 0,0 1 0 0 0,-1-1 0 0 0,0 0 0 0 0,0-1 0 0 0,-1 1 0 0 0,1-1 0 0 0,2-9 0 0 0,-5 14 0 0 0,-1-1 1 0 0,1 0-1 0 0,-1 0 0 0 0,1 0 0 0 0,-1 0 0 0 0,0 0 0 0 0,0 1 0 0 0,0-1 1 0 0,-1 0-1 0 0,1 0 0 0 0,-1 0 0 0 0,1 0 0 0 0,-1 1 0 0 0,0-1 1 0 0,0 0-1 0 0,0 1 0 0 0,-1-1 0 0 0,1 0 0 0 0,-1 1 0 0 0,1 0 1 0 0,-1-1-1 0 0,0 1 0 0 0,0 0 0 0 0,0 0 0 0 0,0 0 0 0 0,0 0 0 0 0,-4-3 1 0 0,-6-2-9 0 0,1 0 0 0 0,-1 0 0 0 0,-1 1 0 0 0,-20-6 0 0 0,19 6-21 0 0,-8-1-514 0 0,0 1-1 0 0,-45-7 1 0 0,-3 0-2491 0 0,69 13 1513 0 0,1 0-14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13823 0 0,'0'0'630'0'0,"0"-1"-13"0"0,0 0-610 0 0,0 1 1 0 0,0-1-1 0 0,1 1 1 0 0,-1-1-1 0 0,0 1 0 0 0,0-1 1 0 0,0 1-1 0 0,0 0 1 0 0,1-1-1 0 0,-1 1 1 0 0,0-1-1 0 0,1 1 0 0 0,-1-1 1 0 0,0 1-1 0 0,1 0 1 0 0,-1-1-1 0 0,0 1 0 0 0,1 0 1 0 0,-1-1-1 0 0,1 1 1 0 0,-1 0-1 0 0,0 0 1 0 0,1-1-1 0 0,-1 1 0 0 0,1 0 1 0 0,-1 0-1 0 0,1 0 1 0 0,-1 0-1 0 0,1-1 0 0 0,0 1 1 0 0,0 0 11 0 0,10-3-19 0 0,12 0 0 0 0,-12 0 0 0 0,-8 3 111 0 0,1-1-1 0 0,-1 1 1 0 0,1 0-1 0 0,-1 0 1 0 0,1 1 0 0 0,-1-1-1 0 0,1 1 1 0 0,-1 0-1 0 0,1 0 1 0 0,-1 0-1 0 0,0 0 1 0 0,0 0-1 0 0,4 2 1 0 0,5 2 232 0 0,7 1-90 0 0,-2 1 0 0 0,1 0 0 0 0,-1 1 0 0 0,0 1 0 0 0,27 19 0 0 0,-39-24-217 0 0,1 0 1 0 0,-1 1 0 0 0,0 0-1 0 0,0 0 1 0 0,-1 0-1 0 0,1 1 1 0 0,-1 0 0 0 0,-1-1-1 0 0,1 1 1 0 0,-1 1-1 0 0,0-1 1 0 0,0 0 0 0 0,0 1-1 0 0,-1 0 1 0 0,0-1-1 0 0,-1 1 1 0 0,1 0 0 0 0,0 12-1 0 0,-3-11-36 0 0,1 1 0 0 0,-1 0 0 0 0,-1-1 0 0 0,1 1 0 0 0,-1 0 0 0 0,-1-1 0 0 0,0 0 0 0 0,0 0 0 0 0,0 0 0 0 0,-1 0 0 0 0,-5 8 0 0 0,-1-1 0 0 0,0-1 0 0 0,0 0 0 0 0,-2-1 0 0 0,-19 19 0 0 0,12-14-100 0 0,-2-2 0 0 0,1 0-1 0 0,-41 23 1 0 0,40-26-883 0 0,20-12 471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840 68 13823 0 0,'-2'-8'56'0'0,"1"6"12"0"0,0 0 1 0 0,0-1 0 0 0,1 1 0 0 0,-1 0 0 0 0,1-1-1 0 0,-1 1 1 0 0,1-1 0 0 0,0 1 0 0 0,-1 0 0 0 0,1-1-1 0 0,1 1 1 0 0,-1-1 0 0 0,0 1 0 0 0,1-1 0 0 0,-1 1-1 0 0,1 0 1 0 0,-1-1 0 0 0,1 1 0 0 0,0 0-1 0 0,2-3 1 0 0,2-3 14 0 0,-27 9 1278 0 0,18 0-1352 0 0,1 0-1 0 0,0 0 0 0 0,0 1 0 0 0,0-1 1 0 0,1 1-1 0 0,-1-1 0 0 0,0 1 1 0 0,0 0-1 0 0,-3 4 0 0 0,-22 23-930 0 0,12-12 543 0 0,-2 3 347 0 0,1 0 0 0 0,0 1 0 0 0,2 1 1 0 0,-19 34-1 0 0,-40 102 25 0 0,23-33 7 0 0,23-52 0 0 0,-41 75 0 0 0,19-64 0 0 0,-113 142 0 0 0,98-139 0 0 0,31-40 0 0 0,-65 71 0 0 0,88-108 0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15663 0 0,'0'0'356'0'0,"0"0"50"0"0,0 0 20 0 0,0 0-42 0 0,2-2-250 0 0,67-33 885 0 0,130-49 0 0 0,-17 30-1003 0 0,-100 32-16 0 0,-30 8 0 0 0,91-12 0 0 0,-117 23 0 0 0,1 2 0 0 0,0 0 0 0 0,-1 2 0 0 0,1 0 0 0 0,37 9 0 0 0,-52-7-394 0 0,0 1-1 0 0,-1 0 1 0 0,21 11-1 0 0,-28-12-139 0 0,0-3-3764 0 0,5 0-1316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13823 0 0,'0'0'315'0'0,"0"0"45"0"0,0 0 21 0 0,0 0-49 0 0,0 0-149 0 0,0 0 194 0 0,0 0 110 0 0,0 0 22 0 0,0 0-66 0 0,0 2-294 0 0,-6 22 582 0 0,0 0-1 0 0,-12 25 1 0 0,11-31-859 0 0,-46 109 128 0 0,50-119-64 0 0,3-7-273 0 0,0-1-138 0 0,0 0-761 0 0,0-1-3062 0 0,3-7-1316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7 15663 0 0,'0'0'356'0'0,"0"0"-306"0"0,0-1 0 0 0,0 1 0 0 0,0 0 0 0 0,0 0 0 0 0,0-1 0 0 0,0 1 0 0 0,0 0 0 0 0,0 0 0 0 0,0-1 0 0 0,0 1 0 0 0,0 0 0 0 0,0 0 0 0 0,-1-1 0 0 0,1 1 0 0 0,0 0 0 0 0,0 0 0 0 0,0 0 0 0 0,0-1 0 0 0,0 1 0 0 0,-1 0 0 0 0,1 0 0 0 0,0 0 0 0 0,0-1 0 0 0,0 1 0 0 0,0 0 0 0 0,-1 0 0 0 0,-2 3-49 0 0,1 0 1 0 0,-1 0-1 0 0,1 0 1 0 0,0 0-1 0 0,0 1 1 0 0,0-1-1 0 0,0 1 1 0 0,0 0 0 0 0,1-1-1 0 0,-1 6 1 0 0,-7 11-5 0 0,-77 185 3 0 0,-4 7 0 0 0,10-32 0 0 0,-28 58 0 0 0,78-180 0 0 0,-2-2 0 0 0,-41 52 0 0 0,34-60 0 0 0,-65 61 0 0 0,35-39 0 0 0,59-60 14 0 0,6-7-30 0 0,0 1 0 0 0,0-1 0 0 0,1 1 1 0 0,-4 5-1 0 0,38-33-1311 0 0,7-8 516 0 0,64-60-868 0 0,58-59 1915 0 0,-126 124 473 0 0,-31 26-591 0 0,0-1 0 0 0,0 0 0 0 0,0 1 0 0 0,0-1 0 0 0,1 1 0 0 0,-1 0 0 0 0,0 0 0 0 0,0 1-1 0 0,1-1 1 0 0,5 0 0 0 0,-8 1-77 0 0,0 0 0 0 0,-1 0 1 0 0,1 0-1 0 0,0 1 0 0 0,0-1 0 0 0,0 0 0 0 0,0 1 0 0 0,0-1 0 0 0,0 0 0 0 0,0 1 0 0 0,-1-1 1 0 0,1 1-1 0 0,0 0 0 0 0,0-1 0 0 0,-1 1 0 0 0,1-1 0 0 0,0 1 0 0 0,-1 0 0 0 0,1 0 0 0 0,0-1 1 0 0,-1 1-1 0 0,1 0 0 0 0,-1 0 0 0 0,1 0 0 0 0,-1 0 0 0 0,0-1 0 0 0,1 1 0 0 0,-1 0 1 0 0,0 0-1 0 0,0 2 0 0 0,1 2 27 0 0,0 0 0 0 0,0 1 1 0 0,-1-1-1 0 0,0 7 0 0 0,-2 36-65 0 0,-2 1 1 0 0,-3-1-1 0 0,-1 0 0 0 0,-17 55 0 0 0,19-88-112 0 0,0 0-1 0 0,-1 0 1 0 0,-1 0-1 0 0,0-1 1 0 0,-1 0-1 0 0,0-1 1 0 0,-18 19-1 0 0,13-18-1387 0 0,0-3-3962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259 312 10135 0 0,'0'0'464'0'0,"0"2"-9"0"0,0 67 1605 0 0,2-68-1999 0 0,-1 0 0 0 0,1 0-1 0 0,0-1 1 0 0,-1 1 0 0 0,1 0 0 0 0,0-1 0 0 0,0 1-1 0 0,0-1 1 0 0,3 1 0 0 0,-1-1 85 0 0,0 0 0 0 0,-1-1 1 0 0,1 1-1 0 0,0-1 0 0 0,-1 1 0 0 0,1-1 0 0 0,0 0 0 0 0,-1-1 1 0 0,1 1-1 0 0,-1-1 0 0 0,0 1 0 0 0,4-3 0 0 0,5-4 471 0 0,20-17-1 0 0,-17 13-192 0 0,12-12 299 0 0,-1-1 0 0 0,28-36 0 0 0,-13 16-748 0 0,-27 29 25 0 0,0 0 0 0 0,0-1 0 0 0,-2 0 0 0 0,21-38 0 0 0,-31 50-50 0 0,0-1 0 0 0,0 1 0 0 0,0-1 0 0 0,-1 0-1 0 0,0 0 1 0 0,0 1 0 0 0,0-8 0 0 0,-1 13-14 0 0,-1-1 1 0 0,0 1 0 0 0,0 0-1 0 0,0-1 1 0 0,1 1 0 0 0,-1 0-1 0 0,0 0 1 0 0,0 0-1 0 0,0-1 1 0 0,0 1 0 0 0,0 0-1 0 0,1 0 1 0 0,-2 0-1 0 0,1 0-31 0 0,-8 1-17 0 0,0-1 0 0 0,-1 1 0 0 0,1 0 0 0 0,0 1 0 0 0,0 0 0 0 0,0 0 0 0 0,0 1 0 0 0,1 1 0 0 0,-1-1 0 0 0,1 1 0 0 0,0 0 0 0 0,-13 10 0 0 0,0 1-188 0 0,0 2 0 0 0,1 0 0 0 0,-22 25 0 0 0,36-37 302 0 0,-333 373 1988 0 0,334-371-2003 0 0,-23 30-338 0 0,26-34 305 0 0,0 0-1 0 0,1 0 1 0 0,-1 0-1 0 0,1 0 1 0 0,0 0-1 0 0,0 1 1 0 0,0-1-1 0 0,0 0 0 0 0,0 1 1 0 0,0 4-1 0 0,1-8 36 0 0,0 0-1 0 0,0 0 1 0 0,0 0-1 0 0,0 0 1 0 0,0 0-1 0 0,0 0 0 0 0,0 0 1 0 0,0 1-1 0 0,0-1 1 0 0,0 0-1 0 0,0 0 1 0 0,0 0-1 0 0,0 0 1 0 0,0 0-1 0 0,1 0 1 0 0,-1 0-1 0 0,0 0 0 0 0,0 1 1 0 0,0-1-1 0 0,0 0 1 0 0,0 0-1 0 0,0 0 1 0 0,0 0-1 0 0,0 0 1 0 0,0 0-1 0 0,0 0 1 0 0,0 0-1 0 0,0 0 0 0 0,1 0 1 0 0,-1 0-1 0 0,0 0 1 0 0,0 0-1 0 0,0 1 1 0 0,0-1-1 0 0,0 0 1 0 0,0 0-1 0 0,0 0 1 0 0,1 0-1 0 0,-1 0 0 0 0,0 0 1 0 0,0 0-1 0 0,0 0 1 0 0,0 0-1 0 0,7 1-24 0 0,1 0 1 0 0,-1 0-1 0 0,0 0 0 0 0,1-1 0 0 0,-1 1 1 0 0,0-2-1 0 0,1 1 0 0 0,-1-1 0 0 0,8-2 0 0 0,70-22-180 0 0,-44 11 182 0 0,86-23 34 0 0,217-62 0 0 0,-297 87 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281 351 8287 0 0,'1'-1'191'0'0,"13"-26"444"0"0,-10 20-521 0 0,-4 5 274 0 0,-1 5-208 0 0,0 0-1 0 0,0 0 0 0 0,0 0 0 0 0,0 0 0 0 0,-1 0 1 0 0,1 0-1 0 0,-1 0 0 0 0,0-1 0 0 0,-3 5 0 0 0,2-2 61 0 0,-11 13 419 0 0,-22 22-1 0 0,2-3 73 0 0,-13 21-264 0 0,21-24-79 0 0,-2-1 1 0 0,-44 41-1 0 0,61-67-388 0 0,10-6 0 0 0,1-1 0 0 0,0 0 0 0 0,0 0 0 0 0,-1 0 0 0 0,1 1 0 0 0,0-1 0 0 0,0 0 0 0 0,-1 0 0 0 0,1 0 0 0 0,0 0 0 0 0,-1 0 0 0 0,1 0 0 0 0,0 1 0 0 0,-1-1 0 0 0,1 0 0 0 0,0 0 0 0 0,0 0 0 0 0,-1 0 0 0 0,1 0 0 0 0,0 0 0 0 0,-1 0 0 0 0,1 0 0 0 0,0-1 0 0 0,-1 1 0 0 0,1 0 0 0 0,0 0 0 0 0,-1 0 0 0 0,1 0 0 0 0,0 0 0 0 0,-1 0 0 0 0,1-1 0 0 0,0 1 0 0 0,0 0 0 0 0,-1 0 0 0 0,1 0 0 0 0,0-1 0 0 0,-1 1 0 0 0,1-5 0 0 0,1 2 56 0 0,0-1 0 0 0,0 1-1 0 0,0 0 1 0 0,0-1 0 0 0,0 1 0 0 0,1 0-1 0 0,-1 0 1 0 0,1 0 0 0 0,0 0 0 0 0,0 0-1 0 0,3-3 1 0 0,3-4 206 0 0,28-42 13 0 0,58-63 0 0 0,52-40 220 0 0,-79 86-423 0 0,-40 41-72 0 0,2 2 0 0 0,37-28 0 0 0,-46 40 0 0 0,0 2 0 0 0,0 0 0 0 0,1 1 0 0 0,43-16 0 0 0,-53 24 0 0 0,0-2 0 0 0,0 2 0 0 0,1 0 0 0 0,-1 0 0 0 0,17-1 0 0 0,-24 4 0 0 0,-1 0 0 0 0,0 0 0 0 0,0 0 0 0 0,1 0 0 0 0,-1 1 0 0 0,0 0 0 0 0,0-1 0 0 0,0 1 0 0 0,0 0 0 0 0,0 1 0 0 0,0-1 0 0 0,0 0 0 0 0,0 1 0 0 0,0 0 0 0 0,0 0 0 0 0,-1 0 0 0 0,1 0 0 0 0,-1 0 0 0 0,0 0 0 0 0,4 4 0 0 0,-2 0 31 0 0,0 0 1 0 0,-1 0-1 0 0,1 0 0 0 0,-1 1 0 0 0,0-1 0 0 0,-1 1 0 0 0,0-1 0 0 0,0 1 1 0 0,0 0-1 0 0,-1 0 0 0 0,0 0 0 0 0,0 0 0 0 0,-1 0 0 0 0,0 0 1 0 0,0 0-1 0 0,-1 0 0 0 0,0 0 0 0 0,-2 13 0 0 0,-1-7 54 0 0,1-1 0 0 0,-2 1 0 0 0,1-1-1 0 0,-2 0 1 0 0,1 0 0 0 0,-2 0 0 0 0,0-1 0 0 0,0 0-1 0 0,-10 12 1 0 0,0-2 218 0 0,1 0 1 0 0,-21 39-1 0 0,-19 51-2587 0 0,45-87 518 0 0,2-6-4030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215 142 11975 0 0,'0'0'547'0'0,"-2"0"-11"0"0,-4 2-507 0 0,1-1 0 0 0,-1 1 1 0 0,1-1-1 0 0,0 1 0 0 0,0 1 0 0 0,0-1 1 0 0,-9 7-1 0 0,-32 27-65 0 0,38-30 51 0 0,0 2-16 0 0,0 0 1 0 0,1 0-1 0 0,-1 1 0 0 0,1 0 0 0 0,1 0 0 0 0,0 1 1 0 0,-6 12-1 0 0,2 0 27 0 0,1 0 1 0 0,-9 31 0 0 0,16-45 182 0 0,0-1 0 0 0,0 1 0 0 0,1 0 1 0 0,0 13-1 0 0,0-19-172 0 0,1 0 1 0 0,1 0-1 0 0,-1 0 1 0 0,0 0-1 0 0,0 0 1 0 0,1-1-1 0 0,-1 1 1 0 0,1 0-1 0 0,-1 0 0 0 0,1 0 1 0 0,0 0-1 0 0,0-1 1 0 0,0 1-1 0 0,0 0 1 0 0,0-1-1 0 0,0 1 1 0 0,0-1-1 0 0,1 1 1 0 0,-1-1-1 0 0,1 1 0 0 0,-1-1 1 0 0,1 0-1 0 0,-1 0 1 0 0,3 1-1 0 0,0 1 17 0 0,1-2-1 0 0,0 1 0 0 0,-1 0 1 0 0,1-1-1 0 0,0 0 0 0 0,0 0 1 0 0,0 0-1 0 0,0-1 0 0 0,0 0 1 0 0,0 0-1 0 0,5 0 0 0 0,-2-2 148 0 0,0 1 1 0 0,0-1-1 0 0,0 0 0 0 0,0-1 0 0 0,0 0 0 0 0,7-4 0 0 0,5-4 311 0 0,0-1 0 0 0,-1-1 0 0 0,32-28 0 0 0,-35 26-514 0 0,0-1 0 0 0,-2 0 0 0 0,0-1-1 0 0,-1 0 1 0 0,-1-2 0 0 0,13-23 0 0 0,50-123-4174 0 0,-48 99 71 0 0,-17 44 2569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330 261 11975 0 0,'-6'8'180'0'0,"0"0"0"0"0,-1-1 0 0 0,0 1 0 0 0,0-1-1 0 0,0-1 1 0 0,-10 7 0 0 0,-52 30-119 0 0,-4 2-69 0 0,72-44 9 0 0,-12 9-4 0 0,-24 13-1 0 0,34-21 10 0 0,-1 0 0 0 0,0 0 0 0 0,1 0 0 0 0,-1-1 0 0 0,0 0 0 0 0,0 0-1 0 0,0 0 1 0 0,0 0 0 0 0,0-1 0 0 0,0 1 0 0 0,0-1 0 0 0,-6 0 0 0 0,8-1 42 0 0,1 1 0 0 0,0 0 0 0 0,0-1 0 0 0,0 1 0 0 0,0-1 1 0 0,0 1-1 0 0,0-1 0 0 0,0 1 0 0 0,0-1 0 0 0,0 0 0 0 0,0 1 0 0 0,0-1 0 0 0,0 0 0 0 0,0 0 0 0 0,0 0 1 0 0,1 1-1 0 0,-1-1 0 0 0,0 0 0 0 0,1 0 0 0 0,-1 0 0 0 0,1 0 0 0 0,-1-1 0 0 0,1 1 0 0 0,-1 0 0 0 0,1 0 1 0 0,0 0-1 0 0,-1 0 0 0 0,1 0 0 0 0,0-1 0 0 0,0 1 0 0 0,0 0 0 0 0,0 0 0 0 0,0 0 0 0 0,1-3 0 0 0,-1-1 126 0 0,1 0-1 0 0,0 0 1 0 0,0 0-1 0 0,0 0 0 0 0,1 0 1 0 0,3-7-1 0 0,1 1-31 0 0,1 0 0 0 0,0 0 0 0 0,0 1 0 0 0,1 0 0 0 0,1 0 0 0 0,0 1 0 0 0,11-9 0 0 0,9-6 71 0 0,37-22 1 0 0,-36 26-159 0 0,1 2 0 0 0,1 1 0 0 0,65-25 0 0 0,-91 40-203 0 0,1 0 1 0 0,-1 1-1 0 0,12-2 0 0 0,-5 5 132 0 0,-11-1 16 0 0,0 1 0 0 0,-1-1 0 0 0,1 1 0 0 0,-1 0 0 0 0,1-1 0 0 0,-1 1 0 0 0,0 0 0 0 0,0 0 0 0 0,0 0 0 0 0,0 0 0 0 0,0 0 0 0 0,0 0 0 0 0,0 1 0 0 0,-1-1 0 0 0,2 4 0 0 0,-1 2 0 0 0,1 0 0 0 0,-1 0 0 0 0,0 10 0 0 0,-2-6 0 0 0,0 0 0 0 0,-1 1 0 0 0,0-1 0 0 0,-6 15 0 0 0,3-6 0 0 0,1-12 0 0 0,-2-1 0 0 0,-4 9 0 0 0,7-10 0 0 0,3-7 0 0 0,0 1 0 0 0,0-1 0 0 0,0 0 0 0 0,0 0 0 0 0,0 1 0 0 0,0-1 0 0 0,0 0 0 0 0,0 0 0 0 0,1 1 0 0 0,-1-1 0 0 0,0 0 0 0 0,0 0 0 0 0,0 0 0 0 0,0 1 0 0 0,0-1 0 0 0,1 0 0 0 0,-1 0 0 0 0,0 0 0 0 0,0 0 0 0 0,0 1 0 0 0,0-1 0 0 0,1 0 0 0 0,-1 0 0 0 0,0 0 0 0 0,0 0 0 0 0,1 0 0 0 0,-1 0 0 0 0,2 0 0 0 0,-1 0 0 0 0,1 0 0 0 0,-1 0 0 0 0,1-1 0 0 0,-1 1 0 0 0,1-1 0 0 0,-1 1 0 0 0,1-1 0 0 0,-1 0 0 0 0,0 1 0 0 0,1-1 0 0 0,-1 0 0 0 0,0 0 0 0 0,0 0 0 0 0,1 0 0 0 0,0-2 0 0 0,20-18 0 0 0,-22 20 0 0 0,43-44-682 0 0,1 1-1 0 0,77-59 0 0 0,-97 87 683 0 0,44-20 0 0 0,-59 32 0 0 0,24-11 0 0 0,50-16 0 0 0,-77 29 0 0 0,1 1 0 0 0,-1 0 0 0 0,0 0 0 0 0,0 0 0 0 0,0 0 0 0 0,0 1 0 0 0,1 0 0 0 0,-1 1 0 0 0,0-1 0 0 0,0 1 0 0 0,9 3 0 0 0,-13-4 0 0 0,0 1 0 0 0,0 0 0 0 0,0 0 0 0 0,0 0 0 0 0,0 0 0 0 0,0 0 0 0 0,-1 0 0 0 0,1 0 0 0 0,0 0 0 0 0,-1 1 0 0 0,1-1 0 0 0,-1 1 0 0 0,0-1 0 0 0,1 1 0 0 0,-1 0 0 0 0,0-1 0 0 0,0 1 0 0 0,0 0 0 0 0,0 0 0 0 0,0 0 0 0 0,0 0 0 0 0,-1 0 0 0 0,1 0 0 0 0,-1 0 0 0 0,1 0 0 0 0,-1 0 0 0 0,0 0 0 0 0,0 0 0 0 0,1 0 0 0 0,-2 0 0 0 0,1 0 0 0 0,0 0 0 0 0,0 0 0 0 0,-1 0 0 0 0,1 0 0 0 0,-1 0 0 0 0,0 2 0 0 0,-4 11 0 0 0,0-1 0 0 0,0-1 0 0 0,-1 1 0 0 0,-12 17 0 0 0,-36 48 0 0 0,10-16 0 0 0,31-44-114 0 0,0 0-1 0 0,-1-1 1 0 0,-1-1-1 0 0,-1 0 1 0 0,-28 23 0 0 0,31-29-3453 0 0,4 0-1220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806 1 13823 0 0,'0'0'315'0'0,"1"2"45"0"0,0 2-323 0 0,0 0-1 0 0,-1 0 1 0 0,0 0-1 0 0,0-1 1 0 0,0 1 0 0 0,0 0-1 0 0,0 0 1 0 0,-1 0 0 0 0,0 0-1 0 0,1-1 1 0 0,-1 1-1 0 0,-1 0 1 0 0,-1 3 0 0 0,-4 11 125 0 0,-12 21 0 0 0,-140 231-162 0 0,41-75 0 0 0,78-126 0 0 0,-88 171 0 0 0,-68 158 0 0 0,179-365 0 0 0,-2 0 0 0 0,-1-1 0 0 0,-42 50 0 0 0,55-76 0 0 0,0-6-65 0 0,5 0-278 0 0,4-15-641 0 0,4-10 624 0 0,0 0 0 0 0,2 0 0 0 0,14-34 0 0 0,43-67-856 0 0,-50 102 1216 0 0,2 1 0 0 0,1 1 0 0 0,1 0 0 0 0,25-23 0 0 0,-36 37 0 0 0,2-1-1 0 0,0 1 0 0 0,0 0-1 0 0,0 1 1 0 0,1 0 0 0 0,0 0 0 0 0,0 1-1 0 0,1 1 1 0 0,14-6 0 0 0,-18 8 12 0 0,1 1 0 0 0,-1-1 0 0 0,1 2 0 0 0,0-1 0 0 0,0 1 1 0 0,0 0-1 0 0,-1 1 0 0 0,1 0 0 0 0,0 1 0 0 0,0 0 0 0 0,0 0 1 0 0,12 4-1 0 0,-4 0 582 0 0,-1 1 0 0 0,0 1 0 0 0,0 1 0 0 0,0 0 1 0 0,-1 1-1 0 0,-1 1 0 0 0,0 0 0 0 0,26 24 0 0 0,-33-25-545 0 0,0 0-1 0 0,-1 0 0 0 0,0 1 1 0 0,0-1-1 0 0,-1 1 1 0 0,0 1-1 0 0,-1-1 0 0 0,0 1 1 0 0,0-1-1 0 0,-1 1 0 0 0,-1 0 1 0 0,2 19-1 0 0,-4-27-11 0 0,0 0-1 0 0,0 0 1 0 0,0-1-1 0 0,0 1 1 0 0,-1 0 0 0 0,0 0-1 0 0,1 0 1 0 0,-1-1-1 0 0,0 1 1 0 0,0 0-1 0 0,-1-1 1 0 0,1 1-1 0 0,0-1 1 0 0,-1 1 0 0 0,0-1-1 0 0,1 0 1 0 0,-1 0-1 0 0,0 0 1 0 0,-3 3-1 0 0,-3 2 243 0 0,-1 0 0 0 0,-1-1-1 0 0,-16 9 1 0 0,0 0-52 0 0,-180 96-274 0 0,147-82-305 0 0,31-16-1809 0 0,-30 10 0 0 0,56-23 275 0 0,3-1-1535 0 0,0-8-664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184 114 17503 0 0,'17'-5'1976'0'0,"119"28"2048"0"0,-52-10-4008 0 0,-78-12-89 0 0,0-1 0 0 0,0 1 1 0 0,0-1-1 0 0,0-1 0 0 0,0 1 0 0 0,0-1 0 0 0,-1-1 0 0 0,1 1 1 0 0,0-1-1 0 0,-1 1 0 0 0,1-2 0 0 0,-1 1 0 0 0,1-1 0 0 0,-1 1 1 0 0,0-1-1 0 0,0-1 0 0 0,0 1 0 0 0,6-7 0 0 0,6-5-441 0 0,-15 13 509 0 0,0 1 1 0 0,0-1 0 0 0,0 1 0 0 0,-1-1-1 0 0,1 1 1 0 0,0-1 0 0 0,-1 0 0 0 0,1 0-1 0 0,-1 0 1 0 0,0 0 0 0 0,1 0 0 0 0,-1 0-1 0 0,0 0 1 0 0,0 0 0 0 0,0-1 0 0 0,-1 1-1 0 0,1 0 1 0 0,-1-1 0 0 0,1 1 0 0 0,-1 0-1 0 0,1-4 1 0 0,-1 4-21 0 0,0 0 0 0 0,0 0-1 0 0,-1 0 1 0 0,1 1 0 0 0,0-1-1 0 0,-1 0 1 0 0,1 0 0 0 0,-1 0 0 0 0,1 0-1 0 0,-1 1 1 0 0,0-1 0 0 0,0 0-1 0 0,0 1 1 0 0,0-1 0 0 0,0 0-1 0 0,0 1 1 0 0,0-1 0 0 0,-1 1 0 0 0,1 0-1 0 0,0-1 1 0 0,-1 1 0 0 0,1 0-1 0 0,-1 0 1 0 0,0 0 0 0 0,1 0 0 0 0,-1 0-1 0 0,0 0 1 0 0,1 0 0 0 0,-1 1-1 0 0,0-1 1 0 0,0 1 0 0 0,0-1-1 0 0,0 1 1 0 0,0 0 0 0 0,1 0 0 0 0,-4 0-1 0 0,-7-1-192 0 0,0 2-1 0 0,0-1 1 0 0,0 2-1 0 0,-18 3 1 0 0,22-3 198 0 0,-38 8 20 0 0,1 2 0 0 0,1 1 0 0 0,0 3 0 0 0,-43 22 0 0 0,72-30-124 0 0,1 1 0 0 0,0 0 0 0 0,1 1 0 0 0,-1 1 0 0 0,2 0 0 0 0,0 0 0 0 0,0 1-1 0 0,1 1 1 0 0,1 0 0 0 0,0 1 0 0 0,0 0 0 0 0,-7 17 0 0 0,14-24 241 0 0,0 0-1 0 0,1 0 1 0 0,0 0 0 0 0,1 0 0 0 0,-1 1-1 0 0,2-1 1 0 0,-1 1 0 0 0,1-1 0 0 0,0 1 0 0 0,0-1-1 0 0,1 1 1 0 0,1 7 0 0 0,-1-10-115 0 0,0 0 0 0 0,1 0 0 0 0,-1 0 0 0 0,1-1 0 0 0,0 1 0 0 0,0-1 0 0 0,0 1 0 0 0,1-1 0 0 0,0 0 1 0 0,0 0-1 0 0,0 0 0 0 0,0 0 0 0 0,0 0 0 0 0,1-1 0 0 0,0 1 0 0 0,-1-1 0 0 0,1 0 0 0 0,8 4 0 0 0,-2-2-281 0 0,-1-2 0 0 0,1 0-1 0 0,-1 0 1 0 0,1 0 0 0 0,0-1-1 0 0,0-1 1 0 0,1 0 0 0 0,-1 0-1 0 0,11-1 1 0 0,12 0-744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7:5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6447 0 0,'0'0'298'0'0,"0"0"-10"0"0,0 2-188 0 0,0 15-208 0 0,-1-2 1606 0 0,3 26 0 0 0,-1-39-508 0 0,-1-2 30 0 0,0 0 4 0 0,0 0 0 0 0,0 0 0 0 0,0 0 0 0 0,0 0 0 0 0,0 0 0 0 0,0 0 0 0 0,0 0 0 0 0,0 0-69 0 0,0 0-290 0 0,0-1-600 0 0,0 1 0 0 0,1 0-1 0 0,-1-1 1 0 0,1 1-1 0 0,-1 0 1 0 0,0-1 0 0 0,1 1-1 0 0,-1-1 1 0 0,0 1 0 0 0,1-1-1 0 0,-1 1 1 0 0,0-1 0 0 0,1 1-1 0 0,-1-1 1 0 0,0 1 0 0 0,0-1-1 0 0,0 1 1 0 0,0-1 0 0 0,0 1-1 0 0,1-1 1 0 0,-1 1 0 0 0,0-1-1 0 0,2-17 155 0 0,-2 16-249 0 0,3-27 371 0 0,1 0 1 0 0,2 1-1 0 0,1 0 0 0 0,0 0 1 0 0,16-35-1 0 0,-10 36-341 0 0,0 2 0 0 0,2-1 0 0 0,0 2 0 0 0,2 0 0 0 0,23-25 0 0 0,-27 35 0 0 0,1 0 0 0 0,1 2 0 0 0,0-1 0 0 0,1 2 0 0 0,0 0 0 0 0,0 0 0 0 0,2 2 0 0 0,30-13 0 0 0,9 1 0 0 0,1 3 0 0 0,117-21 0 0 0,-109 27-2390 0 0,30-12-5470 0 0,-70 17 1222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141 382 6447 0 0,'0'0'142'0'0,"0"0"22"0"0,0 0 13 0 0,0 0-82 0 0,0 0-394 0 0,0 0-169 0 0,0 0-39 0 0,0 0-5 0 0,2 0 0 0 0,0 1 415 0 0,0-1 0 0 0,0 0-1 0 0,0 0 1 0 0,0 1-1 0 0,0-1 1 0 0,0-1-1 0 0,0 1 1 0 0,0 0 0 0 0,0 0-1 0 0,0-1 1 0 0,0 1-1 0 0,0-1 1 0 0,3-1-1 0 0,26-16-261 0 0,-3 2 2233 0 0,-26 15-863 0 0,-2 1-126 0 0,0 0-642 0 0,0 0-535 0 0,-7 20-988 0 0,-2 1 2641 0 0,7-17-501 0 0,0 0 1 0 0,0 0-1 0 0,1 0 0 0 0,-1 0 0 0 0,1 1 0 0 0,0-1 0 0 0,-1 6 0 0 0,2-9-764 0 0,1 0-1 0 0,-1-1 1 0 0,0 1-1 0 0,0 0 0 0 0,0 0 1 0 0,1 0-1 0 0,-1-1 1 0 0,0 1-1 0 0,1 0 1 0 0,-1-1-1 0 0,0 1 0 0 0,1 0 1 0 0,-1-1-1 0 0,2 2 1 0 0,0 3 1422 0 0,-10 1-780 0 0,-11 0-651 0 0,-1 0 0 0 0,-27 3-1 0 0,22-4 97 0 0,18-4-5 0 0,0 0 1 0 0,0-1-1 0 0,0 0 0 0 0,0-1 1 0 0,0 1-1 0 0,0-1 0 0 0,0-1 1 0 0,-12-3-1 0 0,6-2-178 0 0,12 6 0 0 0,0-1 0 0 0,0 1 0 0 0,1-1 0 0 0,-1 1 0 0 0,1-1 0 0 0,-1 1 0 0 0,1-1 0 0 0,-1 1 0 0 0,1-1 0 0 0,0 1 0 0 0,0-1 0 0 0,0 0 0 0 0,0 1 0 0 0,0-1 0 0 0,0-2 0 0 0,5-26 0 0 0,-5 29 0 0 0,12-42-16 0 0,1 0 0 0 0,2 2 0 0 0,23-46 0 0 0,-30 72-110 0 0,0 1-1 0 0,0 0 1 0 0,1 1-1 0 0,1-1 1 0 0,0 2-1 0 0,1 0 1 0 0,20-19-1 0 0,-22 24 57 0 0,-1 0-1 0 0,1 1 1 0 0,0 0-1 0 0,1 1 1 0 0,-1 0-1 0 0,1 0 1 0 0,0 1 0 0 0,1 0-1 0 0,-1 1 1 0 0,0 0-1 0 0,1 1 1 0 0,16-2-1 0 0,4 3 71 0 0,57 7 0 0 0,-39-2 0 0 0,5 0 0 0 0,104 4 0 0 0,-49-15 876 0 0,-106 7-368 0 0,-1 1-65 0 0,5 6-294 0 0,-7-6-148 0 0,0 0 0 0 0,0 1 0 0 0,0-1 0 0 0,0 0-1 0 0,1 0 1 0 0,-2 0 0 0 0,1 0 0 0 0,0 0 0 0 0,0 1 0 0 0,0-1-1 0 0,0 0 1 0 0,-1 0 0 0 0,1 0 0 0 0,0 0 0 0 0,-1 0 0 0 0,1 0-1 0 0,-1 0 1 0 0,0 0 0 0 0,1 0 0 0 0,-2 1 0 0 0,-16 19-4 0 0,16-19 4 0 0,-26 28-1 0 0,-58 46 0 0 0,-121 91 0 0 0,60-46 0 0 0,128-107-609 0 0,0-1 0 0 0,-42 21 1 0 0,58-33 585 0 0,1 0 1 0 0,-1 0-1 0 0,1 0 0 0 0,-1-1 1 0 0,0 1-1 0 0,1-1 1 0 0,-1 1-1 0 0,0-1 1 0 0,0 0-1 0 0,1 0 1 0 0,-1 0-1 0 0,0 0 1 0 0,1-1-1 0 0,-5 0 1 0 0,5 1-40 0 0,1-1 0 0 0,0 1 1 0 0,-1-1-1 0 0,1 0 1 0 0,0 0-1 0 0,0 1 1 0 0,0-1-1 0 0,-1 0 0 0 0,1 0 1 0 0,0 0-1 0 0,0 0 1 0 0,0 0-1 0 0,0 0 1 0 0,1 0-1 0 0,-1-1 0 0 0,0 1 1 0 0,0 0-1 0 0,1 0 1 0 0,-1-1-1 0 0,1 1 0 0 0,-1 0 1 0 0,1-1-1 0 0,-1 1 1 0 0,1-1-1 0 0,0 1 1 0 0,0-1-1 0 0,0 1 0 0 0,0 0 1 0 0,0-3-1 0 0,1-4-366 0 0,0-1-1 0 0,0 0 0 0 0,1 0 1 0 0,1 1-1 0 0,6-17 0 0 0,-4 13 125 0 0,9-27-720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0 13823 0 0,'0'0'315'0'0,"0"0"45"0"0,0 0 21 0 0,0 0-49 0 0,-7 5-208 0 0,-11 3-10 0 0,1 1-1 0 0,0 1 0 0 0,0 0 1 0 0,1 1-1 0 0,0 1 0 0 0,1 1 1 0 0,1 0-1 0 0,-19 21 0 0 0,-2 8 397 0 0,-51 82 0 0 0,51-64-510 0 0,-32 79 0 0 0,40-79 0 0 0,-54 88 0 0 0,61-118 0 0 0,-1-1 0 0 0,-1-1 0 0 0,-51 49 0 0 0,-44 45 0 0 0,91-93 0 0 0,18-21 119 0 0,2 0-1 0 0,-1 1 0 0 0,1-1 1 0 0,-9 18-1 0 0,14-24-78 0 0,0 1 0 0 0,0-1 0 0 0,0 0 0 0 0,1 0 0 0 0,-1 1 0 0 0,1-1 0 0 0,0 1 0 0 0,-1-1-1 0 0,1 0 1 0 0,0 1 0 0 0,1 4 0 0 0,-1-6-21 0 0,1 1-1 0 0,-1-1 1 0 0,1 1-1 0 0,0-1 0 0 0,-1 1 1 0 0,1-1-1 0 0,0 1 1 0 0,0-1-1 0 0,0 0 1 0 0,0 0-1 0 0,0 1 1 0 0,0-1-1 0 0,0 0 1 0 0,1 0-1 0 0,-1 0 0 0 0,0 0 1 0 0,1 0-1 0 0,-1 0 1 0 0,3 0-1 0 0,1 1-174 0 0,0 0 0 0 0,1-1 0 0 0,-1 0 0 0 0,1 0 0 0 0,0 0 0 0 0,-1-1 0 0 0,1 1-1 0 0,-1-1 1 0 0,1-1 0 0 0,0 1 0 0 0,-1-1 0 0 0,1 0 0 0 0,8-3 0 0 0,13-3-867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0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6447 0 0,'0'0'298'0'0,"0"0"-10"0"0,0 0-118 0 0,0 0 206 0 0,0 0 111 0 0,0 0 22 0 0,0 0 3 0 0,0 0 0 0 0,-2 0 0 0 0,2-1-442 0 0,-1 1 0 0 0,1 0 1 0 0,-1 0-1 0 0,1-1 0 0 0,-1 1 0 0 0,1 0 0 0 0,-1 0 0 0 0,1 0 0 0 0,-1 0 0 0 0,1 0 0 0 0,-1-1 0 0 0,1 1 0 0 0,-1 0 0 0 0,1 0 0 0 0,-1 0 0 0 0,0 1 0 0 0,1-1 0 0 0,-1 0 0 0 0,1 0 1 0 0,-1 0-1 0 0,1 0 0 0 0,-1 1 0 0 0,3 9 1785 0 0,2 4-2218 0 0,7 54-957 0 0,-7-35 808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17503 0 0,'0'0'399'0'0,"0"0"60"0"0,0 0 21 0 0,0 0-59 0 0,-1 2-276 0 0,-1-1-143 0 0,1 0-1 0 0,0 1 0 0 0,0 0 1 0 0,0-1-1 0 0,1 1 1 0 0,-1-1-1 0 0,0 1 1 0 0,0 0-1 0 0,1 0 0 0 0,-1 0 1 0 0,0 3-1 0 0,-7 18-2 0 0,-9 4 40 0 0,-32 36 0 0 0,28-40-516 0 0,-23 40 0 0 0,43-62-1156 0 0,1-1-4506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27 13823 0 0,'6'-2'210'0'0,"1"1"0"0"0,-1-1 1 0 0,1 0-1 0 0,-1-1 0 0 0,0 1 0 0 0,11-7 0 0 0,-8 4-111 0 0,-8 4 277 0 0,-1 1 113 0 0,-18 10 559 0 0,9-3-995 0 0,-304 146-33 0 0,107-58-24 0 0,205-94 4 0 0,1-1 0 0 0,-1 0 0 0 0,0 0 0 0 0,1 1 0 0 0,-1-1 0 0 0,1 1 0 0 0,-1-1 0 0 0,0 0 0 0 0,1 1 0 0 0,-1-1 0 0 0,1 1 0 0 0,-1-1 0 0 0,1 1 0 0 0,-1-1 0 0 0,0 2 0 0 0,2-1 0 0 0,-1 0 0 0 0,0-1 0 0 0,1 1 0 0 0,-1 0 0 0 0,0-1 0 0 0,1 1 0 0 0,-1 0 0 0 0,1-1 0 0 0,-1 1 0 0 0,1-1 0 0 0,0 1 0 0 0,-1-1 0 0 0,1 1 0 0 0,-1-1 0 0 0,1 1 0 0 0,0-1 0 0 0,0 1 0 0 0,-1-1 0 0 0,2 0 0 0 0,18 10 0 0 0,-16-8 0 0 0,30 9 517 0 0,-29-10-390 0 0,0 0-1 0 0,0 1 0 0 0,0-1 0 0 0,0 1 1 0 0,-1 0-1 0 0,1 0 0 0 0,0 1 0 0 0,-1-1 1 0 0,1 1-1 0 0,-1 0 0 0 0,7 7 0 0 0,-1 3-221 0 0,-1 0-1 0 0,-1 1 1 0 0,0 0-1 0 0,-1 0 0 0 0,0 1 1 0 0,-1 0-1 0 0,-1 0 1 0 0,6 24-1 0 0,-3-10-678 0 0,10 42 2408 0 0,-17-70-1633 0 0,-1 0-1 0 0,0 0 1 0 0,0 0-1 0 0,0 0 1 0 0,1 0-1 0 0,-1 0 0 0 0,0 0 1 0 0,0 0-1 0 0,0 0 1 0 0,-1 0-1 0 0,1 0 1 0 0,0 0-1 0 0,0 0 1 0 0,0 0-1 0 0,-1-1 1 0 0,1 1-1 0 0,0 0 1 0 0,-1 0-1 0 0,1 0 1 0 0,-1 0-1 0 0,1 0 1 0 0,-1-1-1 0 0,0 1 0 0 0,1 0 1 0 0,-1-1-1 0 0,0 1 1 0 0,1 0-1 0 0,-1-1 1 0 0,0 1-1 0 0,-1 0 1 0 0,-1 1 0 0 0,-4 4-1 0 0,-1-1 0 0 0,-1 0 0 0 0,1 0 0 0 0,-1-1 0 0 0,1 0 0 0 0,-17 5 0 0 0,-60 11 0 0 0,57-14 0 0 0,-201 37 0 0 0,197-36-42 0 0,24-5-684 0 0,0 0 0 0 0,0 0-1 0 0,0-1 1 0 0,-9 0 0 0 0,22-3-1226 0 0,19-12-80 0 0,13-5-15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 15663 0 0,'0'0'356'0'0,"0"0"50"0"0,0 0 20 0 0,0 0-42 0 0,-1 2-250 0 0,0 1-133 0 0,-1 1 0 0 0,1 0 0 0 0,0 0 0 0 0,0 0 0 0 0,0 0 0 0 0,1 0 0 0 0,-1 0 0 0 0,1 0 0 0 0,0 0 0 0 0,0 0 0 0 0,2 7 0 0 0,-1 19 72 0 0,-10 54 732 0 0,-16 44 253 0 0,15-83-968 0 0,-2 14-87 0 0,-3-2 0 0 0,-3 0-1 0 0,-2-1 1 0 0,-2 0 0 0 0,-46 81-1 0 0,-41 36-2 0 0,54-88 0 0 0,-18 15 0 0 0,-5 7 0 0 0,71-96 0 0 0,1-2 0 0 0,0 0 0 0 0,1 1 0 0 0,0-1 0 0 0,1 1 0 0 0,0 0 0 0 0,-5 19 0 0 0,8-20-201 0 0,1-8-850 0 0,0-1-385 0 0,0-1-78 0 0,0-7-20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17503 0 0,'0'0'399'0'0,"0"0"60"0"0,0 0 21 0 0,0 0-59 0 0,1 2-276 0 0,0-1-137 0 0,1 1 0 0 0,0-1-1 0 0,0 1 1 0 0,0-1 0 0 0,0 0-1 0 0,0 0 1 0 0,0 0 0 0 0,1 0 0 0 0,-1 0-1 0 0,0 0 1 0 0,0 0 0 0 0,1-1-1 0 0,-1 1 1 0 0,5 0 0 0 0,35 1 812 0 0,-41-2-809 0 0,25-1 744 0 0,0-1-1 0 0,40-8 1 0 0,50-19 767 0 0,-51 12-703 0 0,111-35-211 0 0,-52 11-594 0 0,-42 12-92 0 0,-42 15-315 0 0,29-9-627 0 0,-61 21 814 0 0,0 1 0 0 0,1 0 0 0 0,-1 0 0 0 0,1 0-1 0 0,0 1 1 0 0,10 1 0 0 0,-17-1 84 0 0,4 1-59 0 0,-1-1 0 0 0,1 1-1 0 0,-1 0 1 0 0,0 1-1 0 0,1-1 1 0 0,4 3-1 0 0,-9-3-41 0 0,0 0-1 0 0,0-1 0 0 0,0 1 0 0 0,0 0 1 0 0,0-1-1 0 0,0 1 0 0 0,0 0 0 0 0,0 0 0 0 0,0 0 1 0 0,-1 0-1 0 0,1 0 0 0 0,0 0 0 0 0,-1 0 1 0 0,1 0-1 0 0,-1 0 0 0 0,1 0 0 0 0,-1 0 0 0 0,1 0 1 0 0,-1 1-1 0 0,0-1 0 0 0,1 0 0 0 0,-1 0 1 0 0,0 0-1 0 0,0 1 0 0 0,0-1 0 0 0,0 0 0 0 0,0 0 1 0 0,0 0-1 0 0,-1 1 0 0 0,1-1 0 0 0,0 0 1 0 0,-1 0-1 0 0,1 0 0 0 0,-1 1 0 0 0,-5 13-5576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10135 0 0,'-1'2'464'0'0,"-16"63"185"0"0,11-38 261 0 0,-13 34-1 0 0,14-48-381 0 0,0 0-1 0 0,-1 0 1 0 0,-1-1-1 0 0,0 0 0 0 0,-1 0 1 0 0,-17 20-1 0 0,17-24-275 0 0,1 0 107 0 0,0 0 0 0 0,-1-1 1 0 0,0 0-1 0 0,-12 8 0 0 0,17-14-266 0 0,1 1 1 0 0,0-1-1 0 0,0 1 0 0 0,0 0 1 0 0,0 0-1 0 0,-3 4 0 0 0,-12 12-991 0 0,16-17-3585 0 0,1-1-1565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13823 0 0,'0'0'315'0'0,"0"0"45"0"0,0 0 21 0 0,0 0-49 0 0,2 0-220 0 0,1-2 28 0 0,1 1 0 0 0,-1-1-1 0 0,0 1 1 0 0,0-1 0 0 0,1 0-1 0 0,-1 0 1 0 0,-1 0 0 0 0,1-1-1 0 0,0 1 1 0 0,-1-1 0 0 0,1 1-1 0 0,-1-1 1 0 0,1 0 0 0 0,-1 0-1 0 0,0 0 1 0 0,-1 0 0 0 0,1 0-1 0 0,0-1 1 0 0,-1 1 0 0 0,0 0-1 0 0,0-1 1 0 0,0 1 0 0 0,0-1 0 0 0,1-5-1 0 0,7-58 1909 0 0,-6 53-1834 0 0,1 0 0 0 0,9-21-1 0 0,-10 30-216 0 0,0 0 0 0 0,0 0-1 0 0,0 0 1 0 0,0 0 0 0 0,1 1-1 0 0,0-1 1 0 0,0 1 0 0 0,0 0-1 0 0,7-5 1 0 0,0 1 3 0 0,0 0 0 0 0,1 0 0 0 0,0 2 0 0 0,1-1 0 0 0,0 1 0 0 0,0 1 0 0 0,0 0 0 0 0,23-4 0 0 0,-15 4 0 0 0,-8 2 0 0 0,0 1 0 0 0,0-1 0 0 0,0 2 0 0 0,14 0 0 0 0,-23 1 0 0 0,1 1 0 0 0,0 0 0 0 0,-1 0 0 0 0,1 0 0 0 0,-1 0 0 0 0,1 1 0 0 0,-1 0 0 0 0,0 0 0 0 0,1 0 0 0 0,6 5 0 0 0,14 7 0 0 0,-17-7 0 0 0,-7-5 0 0 0,0 0 0 0 0,0 0 0 0 0,-1 0 0 0 0,1 0 0 0 0,-1 1 0 0 0,1-1 0 0 0,-1 0 0 0 0,0 0 0 0 0,0 1 0 0 0,0-1 0 0 0,0 0 0 0 0,0 0 0 0 0,0 1 0 0 0,-1-1 0 0 0,1 0 0 0 0,-1 0 0 0 0,0 0 0 0 0,1 0 0 0 0,-1 0 0 0 0,0 1 0 0 0,0-1 0 0 0,-3 3 0 0 0,1 1 0 0 0,-1 0 0 0 0,0 0 0 0 0,0-1 0 0 0,-1 1 0 0 0,0-1 0 0 0,-5 6 0 0 0,-14 7-45 0 0,12-9-1648 0 0,2-1 0 0 0,-18 19 0 0 0,17-15-4447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5 15663 0 0,'0'0'719'0'0,"0"0"-20"0"0,-2-1-449 0 0,-3 0-190 0 0,-1 0-1 0 0,1 0 0 0 0,-1 0 1 0 0,1 1-1 0 0,-1 0 1 0 0,1 0-1 0 0,-1 1 1 0 0,1 0-1 0 0,-1-1 0 0 0,1 2 1 0 0,-6 1-1 0 0,-8 3 617 0 0,-31 16-1 0 0,43-18-663 0 0,-1 1-16 0 0,-1 0 0 0 0,1 0 0 0 0,0 1 0 0 0,0 0 0 0 0,0 1 0 0 0,1 0 0 0 0,0 0 0 0 0,1 0 0 0 0,-1 1 0 0 0,2 0 0 0 0,-1 0 0 0 0,1 1 0 0 0,-8 16 0 0 0,-1 8 222 0 0,2 1 0 0 0,-12 54 0 0 0,9-30 1083 0 0,-4 8-1136 0 0,19-65-165 0 0,0-1 0 0 0,-1 1 0 0 0,1 0 0 0 0,0-1 0 0 0,0 1 0 0 0,0 0 0 0 0,-1 0 0 0 0,1-1 0 0 0,0 1 0 0 0,0 0 0 0 0,0-1 0 0 0,0 1 0 0 0,0 0 0 0 0,1-1 0 0 0,-1 1 0 0 0,0 0 0 0 0,0 0 0 0 0,0-1 0 0 0,0 1 0 0 0,1 0 0 0 0,-1-1 0 0 0,0 1 0 0 0,1-1 0 0 0,0 2 0 0 0,0 0 0 0 0,0-1 0 0 0,0 1 0 0 0,0-1 0 0 0,0 1 0 0 0,0-1 0 0 0,1 0 0 0 0,-1 1 0 0 0,0-1 0 0 0,1 0 0 0 0,-1 0 0 0 0,1 0 0 0 0,-1 0 0 0 0,1 0 0 0 0,-1 0 0 0 0,1 0 0 0 0,0-1 0 0 0,-1 1 0 0 0,1 0 0 0 0,3 0 0 0 0,38 6 0 0 0,-33-6 0 0 0,37 3-26 0 0,84-3 0 0 0,-125-2 14 0 0,11 1-849 0 0,1-2 0 0 0,27-5 1 0 0,-20-1-5966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4 17503 0 0,'0'0'399'0'0,"-2"-1"60"0"0,0 1-416 0 0,1-1 0 0 0,-1 1 0 0 0,0-1 1 0 0,0 1-1 0 0,1 0 0 0 0,-1 0 0 0 0,0-1 0 0 0,0 1 1 0 0,0 1-1 0 0,1-1 0 0 0,-1 0 0 0 0,0 0 1 0 0,0 1-1 0 0,1-1 0 0 0,-1 0 0 0 0,0 1 1 0 0,0 0-1 0 0,1-1 0 0 0,-1 1 0 0 0,1 0 1 0 0,-1 0-1 0 0,1 0 0 0 0,-1 0 0 0 0,1 0 1 0 0,-2 2-1 0 0,-6 4-64 0 0,1 1 1 0 0,-14 15-1 0 0,1 4 21 0 0,0 0 0 0 0,2 1 0 0 0,-15 32 0 0 0,-42 96 0 0 0,60-119 0 0 0,-119 283 0 0 0,-12 25 0 0 0,130-307 0 0 0,-57 107 0 0 0,19-45 1440 0 0,34-54-1149 0 0,19-40-926 0 0,1-4-4319 0 0,1-2-1732 0 0</inkml:trace>
  <inkml:trace contextRef="#ctx0" brushRef="#br0" timeOffset="1">96 628 17503 0 0,'-9'-2'228'0'0,"1"0"-1"0"0,-1 1 0 0 0,0 0 1 0 0,0 0-1 0 0,0 1 1 0 0,0 1-1 0 0,0-1 0 0 0,-14 4 1 0 0,21-4 508 0 0,15 7 1250 0 0,-5-5-1838 0 0,1-1 0 0 0,0 0-1 0 0,0 0 1 0 0,0-1-1 0 0,-1 0 1 0 0,1 0 0 0 0,15-4-1 0 0,-8 3-105 0 0,167-20-42 0 0,323-77 0 0 0,-123 2 1842 0 0,-214 62-8650 0 0,-158 32-1154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0 10135 0 0,'2'1'231'0'0,"17"8"546"0"0,-6 0-720 0 0,-11-4-59 0 0,-1-2-5 0 0,1-1 82 0 0,0 1-1 0 0,-1 0 1 0 0,1-1-1 0 0,-1 1 0 0 0,0 0 1 0 0,0 0-1 0 0,0 0 1 0 0,0 0-1 0 0,0 0 1 0 0,-1 0-1 0 0,1 0 0 0 0,-1 0 1 0 0,0 0-1 0 0,0 0 1 0 0,0 0-1 0 0,0 0 1 0 0,0 0-1 0 0,-1 0 1 0 0,1 0-1 0 0,-1 0 0 0 0,0 0 1 0 0,0 0-1 0 0,0 0 1 0 0,0 0-1 0 0,-1-1 1 0 0,1 1-1 0 0,-1 0 0 0 0,0-1 1 0 0,1 1-1 0 0,-1-1 1 0 0,0 0-1 0 0,-1 1 1 0 0,-2 2-1 0 0,-4 2 180 0 0,0 1 0 0 0,0-1-1 0 0,-1-1 1 0 0,0 0 0 0 0,0 0 0 0 0,0-1-1 0 0,-1 0 1 0 0,0-1 0 0 0,0 0 0 0 0,0 0-1 0 0,-13 1 1 0 0,14-3-209 0 0,0 1 1 0 0,1 0-1 0 0,-1 1 0 0 0,1 0 0 0 0,0 0 1 0 0,0 1-1 0 0,-13 10 0 0 0,-56 48 171 0 0,42-31-186 0 0,22-20-30 0 0,0 1 0 0 0,0 0 0 0 0,2 1 0 0 0,-1 0 0 0 0,2 1 0 0 0,0 0 0 0 0,1 1 0 0 0,0 0 0 0 0,1 1 0 0 0,1 0 0 0 0,-10 31 0 0 0,17-45 44 0 0,0 0 0 0 0,0 0 0 0 0,1 0-1 0 0,-1 0 1 0 0,1 0 0 0 0,0 0 0 0 0,0 0-1 0 0,0 0 1 0 0,0 0 0 0 0,1 0 0 0 0,-1 0 0 0 0,1-1-1 0 0,-1 1 1 0 0,1 0 0 0 0,0 0 0 0 0,0 0 0 0 0,1 0-1 0 0,-1-1 1 0 0,1 1 0 0 0,-1 0 0 0 0,1-1-1 0 0,0 0 1 0 0,0 1 0 0 0,0-1 0 0 0,0 0 0 0 0,0 0-1 0 0,0 0 1 0 0,1 0 0 0 0,-1 0 0 0 0,0-1-1 0 0,1 1 1 0 0,0-1 0 0 0,-1 1 0 0 0,1-1 0 0 0,0 0-1 0 0,0 0 1 0 0,0 0 0 0 0,0-1 0 0 0,0 1 0 0 0,0-1-1 0 0,0 1 1 0 0,4-1 0 0 0,8 0 1 0 0,0 0 0 0 0,-1-1 0 0 0,26-5 0 0 0,44-14-70 0 0,-72 17 35 0 0,110-35 85 0 0,18-5-1483 0 0,-99 34-5079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1 8287 0 0,'-1'1'382'0'0,"-4"11"-204"0"0,-1 0 0 0 0,-6 21 0 0 0,1 0 246 0 0,-25 72 1497 0 0,7-18-798 0 0,-12 31 70 0 0,-18 50 105 0 0,6-52-1243 0 0,-4-3 0 0 0,-143 208 0 0 0,169-279-55 0 0,-1-2 0 0 0,-2 0 0 0 0,-2-3 0 0 0,-61 50 0 0 0,91-84 25 0 0,5-6 50 0 0,5-8 246 0 0,-4 11-299 0 0,13-22 208 0 0,0 0-1 0 0,1 1 1 0 0,29-33 0 0 0,61-50 456 0 0,-76 79-686 0 0,0 2 0 0 0,2 1 0 0 0,1 1 0 0 0,0 2 0 0 0,1 1 0 0 0,1 1 0 0 0,1 2 0 0 0,0 1 0 0 0,53-13 0 0 0,-72 23 0 0 0,0 1 0 0 0,-1 0 0 0 0,1 0 0 0 0,17 0 0 0 0,-28 3 0 0 0,0 0 0 0 0,-1 0 0 0 0,1 1 0 0 0,0-1 0 0 0,0 1 0 0 0,0 0 0 0 0,-1-1 0 0 0,1 2 0 0 0,-1-1 0 0 0,1 0 0 0 0,-1 1 0 0 0,1 0 0 0 0,-1 0 0 0 0,0 0 0 0 0,0 0 0 0 0,1 0 0 0 0,3 5 0 0 0,-5-5 37 0 0,-1 0 0 0 0,1 1 0 0 0,-1-1 0 0 0,0 1 0 0 0,1 0 0 0 0,-1-1 0 0 0,0 1 0 0 0,-1 0 0 0 0,1-1 0 0 0,0 1-1 0 0,-1 0 1 0 0,0 0 0 0 0,1 0 0 0 0,-1 0 0 0 0,0-1 0 0 0,0 1 0 0 0,-1 0 0 0 0,0 3 0 0 0,-1 8 311 0 0,-2 0 0 0 0,-6 19 0 0 0,6-19-211 0 0,-6 14-289 0 0,-1 1-1 0 0,-1-2 1 0 0,-2 0 0 0 0,0 0-1 0 0,-2-2 1 0 0,-1 0 0 0 0,-34 39-1 0 0,26-35-2087 0 0,-29 42 0 0 0,53-69 1216 0 0,4-6 0 0 0,15-14 0 0 0,7-5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0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8 261 8287 0 0,'0'0'382'0'0,"0"0"-8"0"0,0 2-240 0 0,-2 5 266 0 0,0 0 1 0 0,1 1 0 0 0,0-1-1 0 0,0 0 1 0 0,1 1 0 0 0,0-1-1 0 0,0 0 1 0 0,1 1 0 0 0,1 7-1 0 0,-1-13 112 0 0,4 10 512 0 0,-5-11-892 0 0,0-1-1 0 0,0 0 1 0 0,0 0 0 0 0,0 1-1 0 0,0-1 1 0 0,0 0-1 0 0,0 0 1 0 0,0 1 0 0 0,1-1-1 0 0,-1 0 1 0 0,0 0-1 0 0,0 1 1 0 0,0-1-1 0 0,0 0 1 0 0,0 0 0 0 0,1 0-1 0 0,-1 1 1 0 0,0-1-1 0 0,0 0 1 0 0,0 0-1 0 0,1 0 1 0 0,-1 0 0 0 0,0 0-1 0 0,0 1 1 0 0,1-1-1 0 0,-1 0 1 0 0,0 0 0 0 0,0 0-1 0 0,1 0 1 0 0,-1 0-1 0 0,0 0 1 0 0,0 0-1 0 0,1 0 1 0 0,-1 0 0 0 0,0 0-1 0 0,0 0 1 0 0,1 0-1 0 0,-1 0 1 0 0,0 0 0 0 0,0 0-1 0 0,1 0 1 0 0,-1 0-1 0 0,8-12 1585 0 0,2-22-906 0 0,8-53-122 0 0,-16 80-618 0 0,0 1-1 0 0,1 0 1 0 0,-1-1-1 0 0,1 1 0 0 0,0 0 1 0 0,1 0-1 0 0,-1 0 1 0 0,1 1-1 0 0,0-1 1 0 0,1 1-1 0 0,-1 0 1 0 0,1 0-1 0 0,0 1 1 0 0,9-7-1 0 0,-5 5 35 0 0,0 1 0 0 0,0 0-1 0 0,1 0 1 0 0,0 1 0 0 0,-1 1 0 0 0,1-1 0 0 0,1 2-1 0 0,18-4 1 0 0,19-1-1763 0 0,54-16 0 0 0,-81 17 936 0 0,0-1 0 0 0,-1-1 0 0 0,0-1-1 0 0,-1 0 1 0 0,20-14 0 0 0,-28 16-1324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13823 0 0,'0'0'315'0'0,"0"0"45"0"0,0 0 21 0 0,0 0-49 0 0,-7 6-208 0 0,-2 2-124 0 0,7-5 0 0 0,-1-1 0 0 0,0 1 0 0 0,0-1 0 0 0,0 0 0 0 0,0 0 0 0 0,0 0 0 0 0,-5 2 0 0 0,2-1 0 0 0,0 1 0 0 0,1 0 0 0 0,0 0 0 0 0,-1 0 0 0 0,-4 5-1 0 0,-2 2 73 0 0,3-3 307 0 0,0 2 0 0 0,0-1 0 0 0,-12 20 0 0 0,-1 0 74 0 0,16-21-399 0 0,0 0 0 0 0,1 1-1 0 0,1-1 1 0 0,-8 19 0 0 0,-10 39 468 0 0,17-47-382 0 0,-10 39 939 0 0,14-51-1073 0 0,0 0-1 0 0,0 0 1 0 0,1 0-1 0 0,0 0 0 0 0,0 0 1 0 0,2 11-1 0 0,0-15 67 0 0,-1 0-1 0 0,0 0 1 0 0,1 0 0 0 0,0 0-1 0 0,0 0 1 0 0,0-1-1 0 0,0 1 1 0 0,0-1 0 0 0,1 1-1 0 0,-1-1 1 0 0,1 0-1 0 0,3 3 1 0 0,-5-4-7 0 0,1-1 1 0 0,-1 1 0 0 0,0-1-1 0 0,0 0 1 0 0,1 1-1 0 0,-1-1 1 0 0,0 0 0 0 0,1 0-1 0 0,-1 1 1 0 0,0-1-1 0 0,1 0 1 0 0,-1 0 0 0 0,1-1-1 0 0,-1 1 1 0 0,0 0-1 0 0,2-1 1 0 0,21-6-64 0 0,-5-2-2 0 0,-1 0 0 0 0,0-2 0 0 0,0 1 0 0 0,27-24 0 0 0,58-61 0 0 0,-68 62 0 0 0,-33 30 0 0 0,9-7 0 0 0,-1 0 0 0 0,15-20 0 0 0,-23 27 0 0 0,0 0 0 0 0,0-1 0 0 0,0 1 0 0 0,0-1 0 0 0,-1 1 0 0 0,1-1 0 0 0,-1 1 0 0 0,0-1 0 0 0,0 0 0 0 0,-1 0 0 0 0,1 0 0 0 0,-1 1 0 0 0,1-1 0 0 0,-1 0 0 0 0,-1-4 0 0 0,0 5-65 0 0,1 0 0 0 0,-1 1 0 0 0,0-1 0 0 0,-1 0-1 0 0,1 1 1 0 0,0 0 0 0 0,-1-1 0 0 0,1 1 0 0 0,-1 0 0 0 0,0 0-1 0 0,0-1 1 0 0,0 1 0 0 0,0 1 0 0 0,0-1 0 0 0,-5-3 0 0 0,2 1-130 0 0,0 1 0 0 0,0 0-1 0 0,-1 0 1 0 0,0 0 0 0 0,0 1 0 0 0,-6-2 0 0 0,-3 1-288 0 0,-1 1 0 0 0,1 0 0 0 0,-23 1 0 0 0,24 1 37 0 0,1 0 0 0 0,-1-1 0 0 0,1-1 0 0 0,0 0 0 0 0,-19-5 0 0 0,31 6 331 0 0,0 1-1 0 0,0 0 1 0 0,1 0 0 0 0,-1 0-1 0 0,0-1 1 0 0,1 1-1 0 0,-1 0 1 0 0,0-1 0 0 0,1 1-1 0 0,-1 0 1 0 0,0-1 0 0 0,1 1-1 0 0,-1-1 1 0 0,1 1-1 0 0,-1-1 1 0 0,1 1 0 0 0,-1-1-1 0 0,1 0 1 0 0,-1 1-1 0 0,1-1 1 0 0,0 0 0 0 0,-1 1-1 0 0,1-1 1 0 0,0 0-1 0 0,0 1 1 0 0,-1-1 0 0 0,1-1-1 0 0,0 1-63 0 0,1-1 0 0 0,-1 1 1 0 0,0 0-1 0 0,1-1 0 0 0,-1 1 0 0 0,1 0 0 0 0,-1-1 0 0 0,1 1 1 0 0,0 0-1 0 0,0 0 0 0 0,1-2 0 0 0,13-13-1356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47 15663 0 0,'-4'-7'762'0'0,"3"4"-737"0"0,-1 0 0 0 0,0 0 1 0 0,0 1-1 0 0,-1-1 1 0 0,1 1-1 0 0,0-1 0 0 0,-1 1 1 0 0,1 0-1 0 0,-1 0 1 0 0,0 0-1 0 0,0 0 0 0 0,0 1 1 0 0,0-1-1 0 0,0 1 1 0 0,0 0-1 0 0,0 0 0 0 0,-1 0 1 0 0,1 0-1 0 0,0 0 1 0 0,-1 1-1 0 0,1-1 1 0 0,-5 1-1 0 0,-6 0 50 0 0,1 1 0 0 0,-1 0 0 0 0,1 1-1 0 0,-19 6 1 0 0,3 0-275 0 0,0 1 0 0 0,1 2 0 0 0,0 1 0 0 0,-31 19 0 0 0,-98 71-800 0 0,131-82 1457 0 0,0 2 0 0 0,2 1-1 0 0,-28 33 1 0 0,50-54-439 0 0,-1 1-1 0 0,1 0 1 0 0,0 0-1 0 0,0 1 1 0 0,0-1 0 0 0,0 0-1 0 0,0 1 1 0 0,-1 5 0 0 0,2-7-18 0 0,1-1 0 0 0,0 0 0 0 0,0 0 0 0 0,0 1 1 0 0,0-1-1 0 0,0 0 0 0 0,0 0 0 0 0,0 1 1 0 0,1-1-1 0 0,-1 0 0 0 0,0 0 0 0 0,1 0 0 0 0,-1 1 1 0 0,1-1-1 0 0,-1 0 0 0 0,1 0 0 0 0,-1 0 0 0 0,1 0 1 0 0,0 0-1 0 0,0 0 0 0 0,-1 0 0 0 0,1 0 1 0 0,0 0-1 0 0,0 0 0 0 0,0-1 0 0 0,0 1 0 0 0,0 0 1 0 0,0 0-1 0 0,0-1 0 0 0,2 1 0 0 0,9 4 0 0 0,0 0 0 0 0,0-1 0 0 0,0 0 0 0 0,1-1 0 0 0,-1-1 0 0 0,1 0 0 0 0,15 0 0 0 0,-6 0 0 0 0,5 1 89 0 0,4 0 474 0 0,36 9 1 0 0,-58-10-472 0 0,0 0 1 0 0,0 1-1 0 0,0 1 1 0 0,-1-1-1 0 0,1 1 1 0 0,-1 1-1 0 0,0 0 1 0 0,11 8-1 0 0,-16-10-92 0 0,-1-1 0 0 0,0 0 0 0 0,1 1 0 0 0,-1 0 0 0 0,0 0 0 0 0,-1-1 0 0 0,1 1 0 0 0,0 0 0 0 0,-1 0 0 0 0,1 1 0 0 0,-1-1 0 0 0,0 0 0 0 0,0 0 0 0 0,-1 1 0 0 0,1-1 0 0 0,0 0 0 0 0,-1 1 0 0 0,0-1 0 0 0,0 0 0 0 0,0 1 0 0 0,0-1 0 0 0,-1 1 0 0 0,1-1 0 0 0,-1 0 0 0 0,-1 5 0 0 0,-1-1 0 0 0,1 1 0 0 0,-1-1 0 0 0,-1 1 0 0 0,0-1 0 0 0,0 0 0 0 0,0 0 0 0 0,-1-1 0 0 0,0 1 0 0 0,-8 8 0 0 0,-1-2-8 0 0,-1 0 0 0 0,0-2 0 0 0,0 0 0 0 0,-1 0 0 0 0,0-2 0 0 0,-1 0 0 0 0,0-1 0 0 0,-1 0 0 0 0,0-1 0 0 0,0-2 0 0 0,0 0 0 0 0,-35 5 0 0 0,36-8-473 0 0,0-1 0 0 0,-1 0 0 0 0,1-1 0 0 0,-32-6 0 0 0,17-2-5658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84 13823 0 0,'0'0'315'0'0,"0"0"45"0"0,-1 2 21 0 0,-1 1-316 0 0,1 1 1 0 0,-1 0-1 0 0,1 0 0 0 0,0 0 0 0 0,0-1 0 0 0,-1 9 0 0 0,-2 7 6 0 0,2-4 1034 0 0,2-14-1076 0 0,0-1 0 0 0,0 1 0 0 0,0-1 0 0 0,0 0 0 0 0,0 1 0 0 0,0-1 1 0 0,0 0-1 0 0,1 1 0 0 0,-1-1 0 0 0,0 0 0 0 0,0 1 0 0 0,1-1 1 0 0,-1 0-1 0 0,0 0 0 0 0,0 1 0 0 0,1-1 0 0 0,-1 0 0 0 0,0 0 0 0 0,0 1 1 0 0,1-1-1 0 0,-1 0 0 0 0,1 0 0 0 0,1 1 35 0 0,0-1-1 0 0,1 0 1 0 0,-1 0 0 0 0,0 0-1 0 0,0 0 1 0 0,1 0 0 0 0,-1 0 0 0 0,0 0-1 0 0,3-2 1 0 0,17-4 600 0 0,0-1 1 0 0,0-1 0 0 0,-1-1-1 0 0,35-20 1 0 0,18-7-335 0 0,-62 31-330 0 0,-1 0 0 0 0,0-1 0 0 0,0-1 0 0 0,-1 0 0 0 0,0 0 0 0 0,15-14 0 0 0,-22 16-1 0 0,-5 3-3 0 0,-7 3-35 0 0,8-1 19 0 0,-19 4-341 0 0,1 0 0 0 0,0 1 0 0 0,1 1 0 0 0,-29 12 0 0 0,16-5 254 0 0,-23 10-367 0 0,2 3-1 0 0,0 2 0 0 0,-71 52 1 0 0,106-68 394 0 0,-25 24 1 0 0,36-30 78 0 0,1 0 0 0 0,0 0 0 0 0,0 0 1 0 0,0 1-1 0 0,1 0 0 0 0,-1 0 0 0 0,-2 9 0 0 0,5-11-6 0 0,1 0 0 0 0,0 0 0 0 0,0 0 0 0 0,0-1 0 0 0,1 1 0 0 0,0 0 0 0 0,0 0 0 0 0,0 0 0 0 0,1 0 0 0 0,-1 0 0 0 0,1 0 0 0 0,1 0 0 0 0,-1 0 0 0 0,3 6 0 0 0,-1-3-41 0 0,1 1 0 0 0,0-1-1 0 0,0 0 1 0 0,1 0 0 0 0,0-1 0 0 0,11 14 0 0 0,-11-16-93 0 0,-1-1 0 0 0,1 0 0 0 0,0 0 1 0 0,0-1-1 0 0,0 1 0 0 0,8 3 0 0 0,-12-7 129 0 0,27 13-500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25 592 17503 0 0,'-1'1'399'0'0,"-22"33"1106"0"0,37-51-1219 0 0,0 0 1 0 0,2 0-1 0 0,17-14 0 0 0,-9 10 25 0 0,117-126 330 0 0,-81 81 62 0 0,114-95 1 0 0,-140 137-582 0 0,2 1-1 0 0,0 2 1 0 0,1 1 0 0 0,49-17-1 0 0,-73 32-211 0 0,0 0 0 0 0,0 1 0 0 0,0 1 1 0 0,26-4-1 0 0,-33 7-16 0 0,0-1 0 0 0,1 1 0 0 0,-1 0 0 0 0,0 1 0 0 0,0-1 0 0 0,1 1 0 0 0,-1 0 0 0 0,0 1 0 0 0,0 0 0 0 0,0 0 0 0 0,0 0 0 0 0,9 6 1 0 0,-12-6 96 0 0,0 0 1 0 0,-1 0 0 0 0,1 0 0 0 0,-1 1 0 0 0,0-1 0 0 0,0 1-1 0 0,0 0 1 0 0,0 0 0 0 0,0 0 0 0 0,0 0 0 0 0,-1 0 0 0 0,0 0-1 0 0,1 0 1 0 0,-1 0 0 0 0,0 0 0 0 0,-1 1 0 0 0,1-1 0 0 0,0 0-1 0 0,-1 1 1 0 0,0-1 0 0 0,0 6 0 0 0,0 2 10 0 0,-1 0 1 0 0,-1 0-1 0 0,0 0 0 0 0,0 0 1 0 0,-6 15-1 0 0,-7 9 54 0 0,-1-1 0 0 0,-1-1 0 0 0,-26 36-1 0 0,4-6 598 0 0,0-1 111 0 0,-9 16-412 0 0,46-74-373 0 0,-13 28 42 0 0,14-31-63 0 0,1 1 1 0 0,-1-1-1 0 0,1 0 0 0 0,-1 0 1 0 0,1 1-1 0 0,0-1 0 0 0,0 0 0 0 0,-1 1 1 0 0,1-1-1 0 0,0 0 0 0 0,0 1 1 0 0,0-1-1 0 0,1 1 0 0 0,-1-1 0 0 0,0 0 1 0 0,0 1-1 0 0,1-1 0 0 0,-1 0 1 0 0,1 0-1 0 0,1 3 0 0 0,-2-4-7 0 0,1 1 1 0 0,0 0-1 0 0,-1-1 0 0 0,1 1 1 0 0,0-1-1 0 0,0 0 0 0 0,0 1 0 0 0,0-1 1 0 0,-1 0-1 0 0,1 1 0 0 0,0-1 0 0 0,0 0 1 0 0,0 0-1 0 0,0 0 0 0 0,0 0 1 0 0,0 0-1 0 0,0 0 0 0 0,0 0 0 0 0,0 0 1 0 0,1 0-1 0 0,21-7-1142 0 0,-21 6 1029 0 0,58-26-2835 0 0,-24 8 1462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9 4607 0 0,'0'0'102'0'0,"1"-1"20"0"0,1 0-78 0 0,11-5 219 0 0,-11 5 129 0 0,-2 1 96 0 0,0 0 21 0 0,0 0-66 0 0,0 0-222 0 0,0 0 166 0 0,0 0 101 0 0,-3 0 21 0 0,-6 2-38 0 0,-1 0 0 0 0,0 0-1 0 0,1 0 1 0 0,-16 7 0 0 0,7-2-169 0 0,6-2-302 0 0,-1 1 0 0 0,1 1 0 0 0,0 0 0 0 0,1 0 0 0 0,-19 16 0 0 0,-4 3 0 0 0,24-19 89 0 0,0 1-1 0 0,0 0 1 0 0,1 0-1 0 0,-12 14 1 0 0,12-11 281 0 0,4-6-163 0 0,1-1-1 0 0,0 1 1 0 0,0 1-1 0 0,1-1 0 0 0,0 0 1 0 0,0 1-1 0 0,-4 9 0 0 0,4-8 2 0 0,1 0-1 0 0,0 1 0 0 0,1-1 1 0 0,0 0-1 0 0,0 1 0 0 0,0 8 0 0 0,1-13-178 0 0,1-1-1 0 0,-1 1 0 0 0,0-1 1 0 0,1 1-1 0 0,0-1 1 0 0,-1 1-1 0 0,1-1 0 0 0,0 0 1 0 0,0 1-1 0 0,1-1 0 0 0,-1 0 1 0 0,0 0-1 0 0,1 0 0 0 0,-1 0 1 0 0,1 0-1 0 0,0 0 0 0 0,0 0 1 0 0,-1 0-1 0 0,1-1 0 0 0,0 1 1 0 0,4 2-1 0 0,8 2 150 0 0,0 1 1 0 0,1-2-1 0 0,-1 0 0 0 0,1-1 1 0 0,0 0-1 0 0,0-1 1 0 0,1-1-1 0 0,28 1 0 0 0,72-5-178 0 0,-83 0 0 0 0,-26 1 0 0 0,0 0 0 0 0,0 1 0 0 0,14 1 0 0 0,-9 0 0 0 0,-3-4 0 0 0,-8 2 0 0 0,0 0 0 0 0,-1 0 0 0 0,1 0 0 0 0,0 0 0 0 0,-1-1 0 0 0,1 1 0 0 0,-1 0 0 0 0,0-1 0 0 0,1 1 0 0 0,-1 0 0 0 0,0-1 0 0 0,0 1 0 0 0,0 0 0 0 0,0-1 0 0 0,0 1 0 0 0,0-1 0 0 0,0 1 0 0 0,0 0 0 0 0,0-1 0 0 0,-1 1 0 0 0,1 0 0 0 0,-1-1 0 0 0,0-1 0 0 0,-13-29 0 0 0,-13-15 0 0 0,14 24 0 0 0,-19-42 0 0 0,29 59-7 0 0,-2-7-193 0 0,1 1-1 0 0,-7-27 1 0 0,11 35 154 0 0,-1 1 1 0 0,1-1-1 0 0,0 1 0 0 0,0-1 1 0 0,0 1-1 0 0,0 0 0 0 0,0-1 1 0 0,1 1-1 0 0,0-1 1 0 0,-1 1-1 0 0,1 0 0 0 0,1 0 1 0 0,-1-1-1 0 0,0 1 1 0 0,1 0-1 0 0,3-5 0 0 0,-4 7-206 0 0,0-1-1 0 0,0 1 1 0 0,0 0 0 0 0,0-1-1 0 0,1 1 1 0 0,-1 0-1 0 0,0 0 1 0 0,1 0 0 0 0,1-1-1 0 0,1 0-679 0 0,9-7-92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669 834 6447 0 0,'0'0'298'0'0,"0"0"-10"0"0,0 0-118 0 0,0 0 206 0 0,0 0 111 0 0,0 0 22 0 0,0 0 3 0 0,0 0 0 0 0,0 0 0 0 0,0 0 0 0 0,0 0-69 0 0,0 0-222 0 0,0 0 166 0 0,0 0 101 0 0,0 0 21 0 0,0 0-66 0 0,-1 0-260 0 0,0 0 0 0 0,0 0 0 0 0,0 0 0 0 0,0 0 1 0 0,0 0-1 0 0,0 0 0 0 0,0-1 0 0 0,0 1 0 0 0,0 0 0 0 0,0-1 0 0 0,-1 0 0 0 0,7-14-178 0 0,0 0-1 0 0,1 0 1 0 0,13-24-1 0 0,29-41-3 0 0,6-7-4 0 0,53-141 3 0 0,-47 64 0 0 0,-56 152 0 0 0,-1 0 0 0 0,-1-1 0 0 0,0 1 0 0 0,-1-1 0 0 0,0 0 0 0 0,-1 1 0 0 0,0-1 0 0 0,-1 0 0 0 0,0 0 0 0 0,-6-20 0 0 0,7 31 0 0 0,-1 1 0 0 0,1-1 0 0 0,-1 1 0 0 0,1-1 0 0 0,-1 1 0 0 0,0 0 0 0 0,1-1 0 0 0,-1 1 0 0 0,0 0 0 0 0,0-1 0 0 0,0 1 0 0 0,0 0 0 0 0,0 0 0 0 0,-1 0 0 0 0,1 0 0 0 0,0 0 0 0 0,0 0 0 0 0,-1 0 0 0 0,1 0 0 0 0,0 1 0 0 0,-1-1 0 0 0,1 0 0 0 0,-1 1 0 0 0,1-1 0 0 0,-1 1 0 0 0,1 0 0 0 0,-1-1 0 0 0,0 1 0 0 0,1 0 0 0 0,-1 0 0 0 0,1 0 0 0 0,-1 0 0 0 0,1 0 0 0 0,-1 1 0 0 0,1-1 0 0 0,-1 0 0 0 0,0 1 0 0 0,1-1 0 0 0,-3 2 0 0 0,-6 2 0 0 0,0 0 0 0 0,1 1 0 0 0,-1 0 0 0 0,-13 11 0 0 0,16-12 0 0 0,-23 19 0 0 0,2 1 0 0 0,0 1 0 0 0,-25 31 0 0 0,46-50 0 0 0,-13 19 0 0 0,14-15 0 0 0,2 5 0 0 0,5-10 0 0 0,0-2 0 0 0,1 10 0 0 0,-2 0 0 0 0,0 1 0 0 0,-1-1 0 0 0,0 0 0 0 0,0 0 0 0 0,-2 1 0 0 0,0-1 0 0 0,-4 13 0 0 0,-45 101 0 0 0,43-108 0 0 0,-36 72 0 0 0,-5-2 0 0 0,-93 124 0 0 0,95-143 0 0 0,4 1 0 0 0,-48 104 0 0 0,66-121 356 0 0,10-23 208 0 0,2 1 0 0 0,-17 53 0 0 0,29-78-564 0 0,0 0 0 0 0,0-1 0 0 0,-6 12 0 0 0,3-4 15 0 0,7-11-43 0 0,-2-2-23 0 0,1 1-286 0 0,-5 5-646 0 0,-5 8 343 0 0,-1-2 0 0 0,-1 1 0 0 0,-23 23 0 0 0,33-36 128 0 0,1-1 0 0 0,0 0-454 0 0,0 0-1912 0 0,0 0-822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15663 0 0,'0'0'356'0'0,"0"0"50"0"0,0 0 20 0 0,0 0-42 0 0,9-2-236 0 0,-2 1-148 0 0,0 1 0 0 0,0-1 0 0 0,0 1 0 0 0,8 1 0 0 0,-6 0 0 0 0,-1-1 0 0 0,17-2 0 0 0,93-6 1265 0 0,-31 3-490 0 0,-22-2-775 0 0,103-24 0 0 0,62-28-2688 0 0,-169 44 1174 0 0,-7 8-20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0 11975 0 0,'0'0'267'0'0,"0"0"42"0"0,0 0 17 0 0,3 1-28 0 0,-2 0-291 0 0,0-1-1 0 0,0 1 1 0 0,0 0-1 0 0,0-1 1 0 0,1 1-1 0 0,-1 0 1 0 0,0 0 0 0 0,0 0-1 0 0,-1 0 1 0 0,1 0-1 0 0,0 0 1 0 0,0 0-1 0 0,0 0 1 0 0,-1 0-1 0 0,1 0 1 0 0,0 0-1 0 0,0 2 1 0 0,-1 0-8 0 0,1-1 1 0 0,-1 0-1 0 0,0 1 1 0 0,0-1-1 0 0,0 0 1 0 0,0 1-1 0 0,-1-1 1 0 0,1 0-1 0 0,-1 0 1 0 0,0 4-1 0 0,-2 1 1 0 0,1 0 0 0 0,-1-1 0 0 0,0 1 0 0 0,-7 8 0 0 0,-5 12 0 0 0,5-4 14 0 0,-1-2 1 0 0,-1 1-1 0 0,-1-2 0 0 0,-23 29 0 0 0,-83 71 1064 0 0,6-7-187 0 0,-222 262 1157 0 0,273-314-6822 0 0,49-50-636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1 716 13823 0 0,'0'0'315'0'0,"0"0"45"0"0,1-1 21 0 0,1 0-349 0 0,0-1-1 0 0,0 1 0 0 0,0 0 0 0 0,0 0 0 0 0,0 0 1 0 0,0 0-1 0 0,0 0 0 0 0,0 0 0 0 0,1 1 1 0 0,-1-1-1 0 0,4 0 0 0 0,14-5 50 0 0,40-21 137 0 0,141-61 1508 0 0,-149 68-1118 0 0,169-75 852 0 0,-186 77-1444 0 0,-1-2-1 0 0,-1 0 0 0 0,-1-3 0 0 0,34-29 0 0 0,-12-2-679 0 0,-2-1 0 0 0,68-94 0 0 0,-107 130 664 0 0,-7 10 0 0 0,0 0 0 0 0,1 1 0 0 0,0 0 0 0 0,9-8 0 0 0,-9 11-140 0 0,-5 4-585 0 0,-2 1-246 0 0,-1 2-42 0 0,-4 8-10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0,'0'0'356'0'0,"0"0"50"0"0,0 0 20 0 0,0 0-42 0 0,0 2-250 0 0,1 3-132 0 0,-1 0 0 0 0,1 0 0 0 0,0 0 1 0 0,1 0-1 0 0,-1 0 0 0 0,1 0 0 0 0,4 9 0 0 0,23 35-4 0 0,-17-28 1 0 0,-7-13 1 0 0,7 14 14 0 0,1 0 0 0 0,1-2 0 0 0,0 0 1 0 0,28 29-1 0 0,-29-37 117 0 0,0 1 0 0 0,1-2 1 0 0,0 0-1 0 0,0-1 0 0 0,2 0 1 0 0,-1-1-1 0 0,1-1 0 0 0,0-1 0 0 0,1 0 1 0 0,-1-1-1 0 0,2 0 0 0 0,-1-2 1 0 0,0 0-1 0 0,22 2 0 0 0,-22-5 2 0 0,1 0 0 0 0,-1-1 0 0 0,1-1 0 0 0,-1-1 0 0 0,1 0 0 0 0,32-9 0 0 0,-19 2 819 0 0,-78 43-3580 0 0,30-20 1605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0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32 10135 0 0,'6'-6'185'0'0,"8"-5"270"0"0,4-3 141 0 0,-17 13 130 0 0,-1 1 244 0 0,0 0 44 0 0,0 0-61 0 0,0 0-288 0 0,0 0-121 0 0,0 0-28 0 0,-11 18 1020 0 0,1-9-1057 0 0,0-1-1 0 0,0 0 0 0 0,-1 0 1 0 0,-15 7-1 0 0,-52 23 402 0 0,27-14-976 0 0,-1 3 96 0 0,51-27 0 0 0,0 0 0 0 0,1 1 0 0 0,-1-1 0 0 0,0 1 0 0 0,0-1 0 0 0,1 1 0 0 0,-1-1 0 0 0,0 1 0 0 0,1-1 0 0 0,-1 1 0 0 0,0 0 0 0 0,1-1 0 0 0,-1 1 0 0 0,1 0 0 0 0,-1-1 0 0 0,1 1 0 0 0,-1 0 0 0 0,1 0 0 0 0,0 0 0 0 0,-1-1 0 0 0,1 1 0 0 0,0 0 0 0 0,0 0 0 0 0,0 0 0 0 0,-1 0 0 0 0,1 0 0 0 0,0 0 0 0 0,0 0 0 0 0,0-1 0 0 0,0 1 0 0 0,1 0 0 0 0,-1 0 0 0 0,0 0 0 0 0,1 1 0 0 0,-1 2 0 0 0,1-1 0 0 0,0 0 0 0 0,0 0 0 0 0,0 0 0 0 0,0 0 0 0 0,0 0 0 0 0,1 0 0 0 0,-1 0 0 0 0,1 0 0 0 0,0 0 0 0 0,-1-1 0 0 0,2 1 0 0 0,-1-1 0 0 0,3 4 0 0 0,6 4 0 0 0,20 14 0 0 0,-18-14 0 0 0,1-1 0 0 0,25 14 0 0 0,-24-16 0 0 0,20 15 0 0 0,-31-19 0 0 0,0 0 0 0 0,0 0 0 0 0,-1 1 0 0 0,1-1 0 0 0,-1 1 0 0 0,0 0 0 0 0,0 0 0 0 0,0 0 0 0 0,0 0 0 0 0,2 7 0 0 0,-4-9 0 0 0,0 0 0 0 0,-1 0 0 0 0,1 0 0 0 0,-1 0 0 0 0,0 0 0 0 0,0 0 0 0 0,0 0 0 0 0,0 0 0 0 0,0 1 0 0 0,0-1 0 0 0,0 0 0 0 0,-1 0 0 0 0,1 0 0 0 0,-1 0 0 0 0,1 0 0 0 0,-1 0 0 0 0,0 0 0 0 0,0 0 0 0 0,0 0 0 0 0,0 0 0 0 0,0-1 0 0 0,-1 1 0 0 0,1 0 0 0 0,0 0 0 0 0,-1-1 0 0 0,-2 3 0 0 0,-5 4 0 0 0,-1 0 0 0 0,-1 0 0 0 0,1-1 0 0 0,-1 0 0 0 0,0-1 0 0 0,-1 0 0 0 0,-21 7 0 0 0,7-5 0 0 0,0 0 0 0 0,-44 6 0 0 0,32-10 0 0 0,-1-1 0 0 0,-56-3 0 0 0,93 0-18 0 0,-1 0 0 0 0,0-1 1 0 0,0 1-1 0 0,1-1 0 0 0,-1 1 0 0 0,0-1 0 0 0,1 0 0 0 0,-1 0 1 0 0,1 0-1 0 0,-1 0 0 0 0,1-1 0 0 0,0 1 0 0 0,-1-1 0 0 0,-2-2 0 0 0,4 3-42 0 0,0 0-1 0 0,0 0 0 0 0,0 0 0 0 0,1-1 0 0 0,-1 1 0 0 0,0 0 1 0 0,1-1-1 0 0,-1 1 0 0 0,1 0 0 0 0,-1-1 0 0 0,1 1 0 0 0,-1-1 1 0 0,1 1-1 0 0,0-1 0 0 0,0 1 0 0 0,0 0 0 0 0,0-1 0 0 0,0 1 1 0 0,0-1-1 0 0,0 1 0 0 0,0-1 0 0 0,1 1 0 0 0,-1-1 0 0 0,1 1 1 0 0,-1 0-1 0 0,1-1 0 0 0,-1 1 0 0 0,2-2 0 0 0,1-3-550 0 0,1-1 0 0 0,1 1 1 0 0,-1 0-1 0 0,1 0 0 0 0,10-10 0 0 0,-7 8 59 0 0,14-14-983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38 10135 0 0,'0'0'231'0'0,"0"0"29"0"0,0-3 19 0 0,-1-2-119 0 0,1 2-130 0 0,0 0 0 0 0,0 0 0 0 0,0 1 1 0 0,0-1-1 0 0,0 0 0 0 0,0 0 0 0 0,1 0 0 0 0,0-2 1 0 0,0 4 715 0 0,-1 1 232 0 0,0 0 40 0 0,0 0-131 0 0,0 0-508 0 0,0 0 37 0 0,-2 0-294 0 0,1 1 1 0 0,-1-1 0 0 0,1 1-1 0 0,0-1 1 0 0,-1 1 0 0 0,1 0-1 0 0,0 0 1 0 0,-1 0-1 0 0,0 1 1 0 0,-3 2 100 0 0,-28 17-102 0 0,-47 33-77 0 0,-63 43-44 0 0,83-59 0 0 0,44-30 0 0 0,13-7 0 0 0,0 1 0 0 0,-1 0 0 0 0,1-1 0 0 0,0 2 0 0 0,0-1 0 0 0,0 0 0 0 0,0 0 0 0 0,1 1 0 0 0,-1 0 0 0 0,0-1 0 0 0,-2 5 0 0 0,-2 4 0 0 0,2 0 0 0 0,4-8 8 0 0,1 0-1 0 0,0 0 1 0 0,0 0-1 0 0,-1 0 1 0 0,2-1 0 0 0,-1 1-1 0 0,0 0 1 0 0,0 0-1 0 0,1 0 1 0 0,0 0-1 0 0,-1-1 1 0 0,3 4-1 0 0,-1 0 34 0 0,1 0-1 0 0,0-1 0 0 0,0 1 0 0 0,1-1 0 0 0,4 6 1 0 0,2 1 106 0 0,1-1 1 0 0,1 0 0 0 0,19 14 0 0 0,-22-19-110 0 0,0 0 1 0 0,1 0-1 0 0,-1-1 1 0 0,1-1 0 0 0,0 0-1 0 0,0 0 1 0 0,1-1-1 0 0,-1 0 1 0 0,1 0-1 0 0,-1-1 1 0 0,1-1-1 0 0,0 0 1 0 0,0-1-1 0 0,-1 0 1 0 0,1 0-1 0 0,0-1 1 0 0,0 0-1 0 0,-1-1 1 0 0,1-1-1 0 0,-1 1 1 0 0,1-2 0 0 0,-1 1-1 0 0,0-2 1 0 0,0 1-1 0 0,-1-1 1 0 0,1 0-1 0 0,-1-1 1 0 0,15-12-1 0 0,-17 12-119 0 0,0-1-1 0 0,0 0 1 0 0,0 0 0 0 0,-1 0-1 0 0,0 0 1 0 0,-1-1-1 0 0,0 0 1 0 0,0-1 0 0 0,0 1-1 0 0,-1-1 1 0 0,0 0-1 0 0,-1 0 1 0 0,0 0-1 0 0,0 0 1 0 0,-1 0 0 0 0,2-19-1 0 0,-3 10 10 0 0,0 0 0 0 0,-1 0 0 0 0,-1 0 0 0 0,-1 1 0 0 0,-5-23 0 0 0,6 32 60 0 0,-2 0-1 0 0,1-1 1 0 0,-1 1-1 0 0,0 1 0 0 0,-1-1 1 0 0,0 0-1 0 0,0 1 1 0 0,-1 0-1 0 0,1 0 1 0 0,-2 0-1 0 0,1 0 0 0 0,-1 1 1 0 0,-7-6-1 0 0,11 10 15 0 0,-1 0-1 0 0,1 1 0 0 0,-1-1 0 0 0,1 1 1 0 0,-1 0-1 0 0,0 0 0 0 0,1 0 1 0 0,-1 0-1 0 0,0 1 0 0 0,0-1 0 0 0,0 1 1 0 0,0-1-1 0 0,-4 1 0 0 0,2 0-14 0 0,0 1 1 0 0,0-1-1 0 0,-1 1 0 0 0,1 0 0 0 0,0 0 0 0 0,-7 4 0 0 0,11-5-56 0 0,0 0-1 0 0,0 1 1 0 0,0-1-1 0 0,1 0 1 0 0,-1 1-1 0 0,0-1 1 0 0,0 1 0 0 0,0 0-1 0 0,1-1 1 0 0,-1 1-1 0 0,0 0 1 0 0,1-1-1 0 0,-1 1 1 0 0,0 1-1 0 0,0-2 47 0 0,1 1 1 0 0,0-1-1 0 0,0 0 0 0 0,0 0 0 0 0,0 1 1 0 0,0-1-1 0 0,0 0 0 0 0,0 1 0 0 0,0-1 0 0 0,0 0 1 0 0,1 0-1 0 0,-1 1 0 0 0,0-1 0 0 0,0 0 1 0 0,0 0-1 0 0,0 1 0 0 0,0-1 0 0 0,0 0 0 0 0,0 0 1 0 0,1 1-1 0 0,-1-1 0 0 0,0 0 0 0 0,0 0 1 0 0,0 1-1 0 0,1-1 0 0 0,-1 0 0 0 0,0 0 0 0 0,0 0 1 0 0,0 0-1 0 0,1 1 0 0 0,-1-1 0 0 0,0 0 1 0 0,1 0-1 0 0,-1 0 0 0 0,0 0 0 0 0,0 0 0 0 0,1 0 1 0 0,-1 0-1 0 0,0 0 0 0 0,1 0 0 0 0,12 3 23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774 688 10135 0 0,'-15'28'403'0'0,"-2"-1"-1"0"0,-29 37 1 0 0,30-43-341 0 0,15-19 1039 0 0,53-93 4909 0 0,7 4-4627 0 0,-28 42-1062 0 0,-1-1 1 0 0,34-73-1 0 0,-50 86-462 0 0,-2-1 0 0 0,-1 0 0 0 0,9-50 0 0 0,-16 61 24 0 0,-2 0 0 0 0,0 0 0 0 0,-1 0 0 0 0,-1 0-1 0 0,-2 0 1 0 0,-5-31 0 0 0,7 48-11 0 0,-2 1 0 0 0,1 0 0 0 0,-1-1 0 0 0,0 1 0 0 0,0 0 0 0 0,0 0 0 0 0,-6-9 0 0 0,7 13 100 0 0,0 0-1 0 0,0 0 1 0 0,0 0-1 0 0,0 0 1 0 0,0 0 0 0 0,0 0-1 0 0,0 0 1 0 0,0 0-1 0 0,-1 1 1 0 0,1-1-1 0 0,0 0 1 0 0,-1 1-1 0 0,1-1 1 0 0,0 1 0 0 0,-1-1-1 0 0,1 1 1 0 0,0 0-1 0 0,-1 0 1 0 0,1 0-1 0 0,-1 0 1 0 0,1 0-1 0 0,-1 0 1 0 0,1 0 0 0 0,0 0-1 0 0,-1 0 1 0 0,1 0-1 0 0,-1 1 1 0 0,1-1-1 0 0,0 1 1 0 0,-1-1-1 0 0,1 1 1 0 0,0 0 0 0 0,0-1-1 0 0,-1 1 1 0 0,-1 2-1 0 0,-6 3 29 0 0,0 1 0 0 0,0 0 0 0 0,1 0 0 0 0,0 1 0 0 0,1 0 0 0 0,-1 0 0 0 0,1 1 0 0 0,1 0 0 0 0,0 1 0 0 0,-10 19 0 0 0,0 8 0 0 0,-20 65 0 0 0,23-64 0 0 0,-7 22-10 0 0,-92 251-422 0 0,-20-40-779 0 0,55-120 816 0 0,10 3 395 0 0,37-75 775 0 0,-3 8 277 0 0,17-55-1035 0 0,-2 0 0 0 0,-1-2 0 0 0,-1 0-1 0 0,-2-1 1 0 0,-40 41 0 0 0,46-53-589 0 0,-43 43-269 0 0,16-24-3927 0 0,42-35-19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13823 0 0,'0'0'315'0'0,"0"0"45"0"0,1 1 21 0 0,3 4-307 0 0,0 0 0 0 0,1-1 0 0 0,-1 0 0 0 0,1 0 0 0 0,0-1 0 0 0,0 1 0 0 0,1-1-1 0 0,-1 0 1 0 0,1 0 0 0 0,-1-1 0 0 0,1 0 0 0 0,0 0 0 0 0,0 0 0 0 0,0 0 0 0 0,9 0 0 0 0,0 0 214 0 0,0-1 0 0 0,0 0 0 0 0,0-1 1 0 0,0-1-1 0 0,20-3 0 0 0,37-11 353 0 0,-1-3 0 0 0,-1-3-1 0 0,77-34 1 0 0,-123 45-132 0 0,-2-2 3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6 10135 0 0,'0'0'464'0'0,"2"-1"-9"0"0,5-3-155 0 0,-5 3 443 0 0,-2 1 227 0 0,0 0 44 0 0,0 0-129 0 0,0 2-581 0 0,-10 44 321 0 0,-1-2 1 0 0,-3 1 0 0 0,-1-2-1 0 0,-38 75 1 0 0,-107 155 399 0 0,-121 128-1025 0 0,108-195 0 0 0,171-204-22 0 0,-2 2-41 0 0,0 0 0 0 0,1 0 0 0 0,-1-1-1 0 0,0 0 1 0 0,-8 5 0 0 0,11-7-412 0 0,2-17-5059 0 0,5-5-80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189 521 10135 0 0,'-99'37'1056'0'0,"90"-33"-844"0"0,0-1-1 0 0,-1 0 1 0 0,1-1-1 0 0,0 0 0 0 0,-1 0 1 0 0,-12 0-1 0 0,21-2-162 0 0,1 0-1 0 0,0 0 1 0 0,-1 0-1 0 0,1 0 1 0 0,-1 0-1 0 0,1 0 1 0 0,-1 0-1 0 0,1 0 1 0 0,-1-1-1 0 0,1 1 1 0 0,0 0-1 0 0,-1 0 1 0 0,1 0-1 0 0,-1-1 1 0 0,1 1-1 0 0,0 0 1 0 0,-1 0-1 0 0,1-1 1 0 0,0 1-1 0 0,-1 0 1 0 0,1-1-1 0 0,0 1 1 0 0,0-1-1 0 0,-1 1 1 0 0,1 0-1 0 0,0-1 1 0 0,0 1-1 0 0,0-1 1 0 0,-1 1-1 0 0,1 0 1 0 0,0-1-1 0 0,0 1 1 0 0,0-1-1 0 0,0 1 1 0 0,0-1-1 0 0,0 1 1 0 0,0-1-1 0 0,0 1 1 0 0,0-1-1 0 0,0 1 1 0 0,0 0-1 0 0,0-1 1 0 0,0 1-1 0 0,1-1 1 0 0,-1 1-1 0 0,0-1 1 0 0,0 0-1 0 0,10-22 235 0 0,-9 22-254 0 0,10-21-18 0 0,10-18-9 0 0,45-67 1 0 0,-42 77 253 0 0,0 0 0 0 0,2 2 0 0 0,2 1 0 0 0,0 1 0 0 0,1 1 0 0 0,2 2 0 0 0,59-36 0 0 0,-86 58-256 0 0,126-65 109 0 0,-104 54 2 0 0,2 1 0 0 0,55-13 1 0 0,-73 22 13 0 0,-1 1 0 0 0,1 0 0 0 0,0 1 0 0 0,0 0 0 0 0,0 0 0 0 0,0 1 0 0 0,0 0-1 0 0,0 1 1 0 0,-1 0 0 0 0,1 1 0 0 0,12 4 0 0 0,-17-5-121 0 0,-1 0 0 0 0,0 0 0 0 0,0 0 0 0 0,0 0 0 0 0,0 1 0 0 0,0-1 0 0 0,-1 1 0 0 0,1 0 0 0 0,-1 1 0 0 0,1-1-1 0 0,-1 0 1 0 0,0 1 0 0 0,-1 0 0 0 0,1-1 0 0 0,0 1 0 0 0,-1 0 0 0 0,0 1 0 0 0,0-1 0 0 0,0 0 0 0 0,-1 0 0 0 0,1 1 0 0 0,-1-1-1 0 0,0 1 1 0 0,-1-1 0 0 0,1 1 0 0 0,-1 5 0 0 0,0-5-4 0 0,-1-1 0 0 0,1 1 0 0 0,-1-1 0 0 0,-1 0 0 0 0,1 1 0 0 0,-1-1 0 0 0,1 0 0 0 0,-1 0 0 0 0,0 0 0 0 0,-1 0 0 0 0,1 0 0 0 0,-4 4 0 0 0,-5 5 0 0 0,-22 22 0 0 0,-3 0 0 0 0,-61 44 0 0 0,46-42 0 0 0,-67 62 0 0 0,10-3 46 0 0,-40 40-1476 0 0,144-132 1317 0 0,-3 4-371 0 0,0-1 1 0 0,-1 1-1 0 0,-15 10 0 0 0,21-17-96 0 0,2-1-285 0 0,4-6-126 0 0,15-22-29 0 0,11-11-4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317 179 2759 0 0,'2'2'107'0'0,"-1"0"-75"0"0,14 4 188 0 0,-12-5-96 0 0,-1 0 1 0 0,1 0-1 0 0,-1 1 0 0 0,1-1 0 0 0,-1 1 1 0 0,4 2-1 0 0,20 25 5692 0 0,-4-4-2577 0 0,-17-20-3095 0 0,0 0 0 0 0,1-1 0 0 0,0 0 0 0 0,-1 0 0 0 0,1-1 0 0 0,1 0 0 0 0,-1 0 1 0 0,0 0-1 0 0,1-1 0 0 0,0 1 0 0 0,-1-2 0 0 0,1 1 0 0 0,0-1 0 0 0,0 0 0 0 0,0 0 0 0 0,11-1 0 0 0,-8-1-46 0 0,-1 0 0 0 0,0-1 0 0 0,0 0 0 0 0,0-1 0 0 0,0 0 0 0 0,0 0 1 0 0,-1-1-1 0 0,0 0 0 0 0,1 0 0 0 0,-1-1 0 0 0,-1 0 0 0 0,8-7 0 0 0,14-10-253 0 0,-1-2 0 0 0,-1-2 0 0 0,-2 0-1 0 0,29-38 1 0 0,-51 59 99 0 0,0 1-1 0 0,0-1 0 0 0,0 0 1 0 0,-1 0-1 0 0,0-1 0 0 0,0 1 1 0 0,0 0-1 0 0,-1-1 0 0 0,1 1 1 0 0,-1-1-1 0 0,0-10 0 0 0,-1 15-15 0 0,-1 0 0 0 0,0 0 0 0 0,1 0 0 0 0,-1 0 0 0 0,0 1 0 0 0,1-1 0 0 0,-1 0 0 0 0,0 0 0 0 0,0 0 0 0 0,0 1 0 0 0,0-1 0 0 0,0 0 0 0 0,0 1 0 0 0,0-1 0 0 0,0 1 0 0 0,0-1 0 0 0,0 1 0 0 0,-2-1 0 0 0,1 0-8 0 0,-1 1 0 0 0,1 0 0 0 0,0 0-1 0 0,0 0 1 0 0,0 0 0 0 0,-1 0 0 0 0,1 0 0 0 0,0 1-1 0 0,0-1 1 0 0,0 1 0 0 0,-3 0 0 0 0,-26 12-585 0 0,11-4 244 0 0,-32 12 624 0 0,1 2 1 0 0,1 2-1 0 0,1 3 0 0 0,1 2 0 0 0,-52 42 0 0 0,12-9-127 0 0,-96 51 0 0 0,118-75-63 0 0,62-36-1 0 0,0-1-1 0 0,0 1 1 0 0,0-1-1 0 0,0 1 1 0 0,0 1-1 0 0,1-1 0 0 0,-1 0 1 0 0,-2 6-1 0 0,5-8 41 0 0,0 1-1 0 0,0-1 1 0 0,1 1-1 0 0,-1 0 0 0 0,1-1 1 0 0,-1 1-1 0 0,1 0 1 0 0,0-1-1 0 0,-1 1 1 0 0,1 0-1 0 0,0-1 0 0 0,0 1 1 0 0,0 0-1 0 0,1 0 1 0 0,-1-1-1 0 0,0 1 0 0 0,1 0 1 0 0,-1-1-1 0 0,1 1 1 0 0,-1 0-1 0 0,1-1 1 0 0,0 1-1 0 0,0-1 0 0 0,0 1 1 0 0,1 2-1 0 0,2 1 123 0 0,0-1-1 0 0,-1 1 1 0 0,1-1-1 0 0,1 0 0 0 0,-1 0 1 0 0,0 0-1 0 0,1-1 1 0 0,0 0-1 0 0,10 6 1 0 0,5 0 273 0 0,27 9 0 0 0,-37-14-436 0 0,17 5 186 0 0,1-2-1 0 0,0-1 0 0 0,0 0 1 0 0,0-3-1 0 0,1 0 0 0 0,-1-2 1 0 0,32-2-1 0 0,-23-2-480 0 0,-1-1 0 0 0,47-12 0 0 0,16-15-4781 0 0,-53 12-549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114 684 13823 0 0,'0'0'630'0'0,"0"0"-13"0"0,-7-5-368 0 0,0 1-127 0 0,2 0-1 0 0,-1-1 1 0 0,0 1-1 0 0,1-1 0 0 0,0 0 1 0 0,0-1-1 0 0,0 1 1 0 0,1-1-1 0 0,0 0 0 0 0,0 0 1 0 0,0 0-1 0 0,1-1 1 0 0,0 1-1 0 0,-2-9 1 0 0,-3-9 606 0 0,1 0 1 0 0,-6-42 0 0 0,10 43-349 0 0,0 1-1 0 0,2 0 1 0 0,1-1 0 0 0,0 1-1 0 0,2-1 1 0 0,0 1 0 0 0,2 0-1 0 0,0-1 1 0 0,1 2 0 0 0,14-34-1 0 0,-17 49-378 0 0,0 1 0 0 0,1-1 0 0 0,0 1 0 0 0,0 0 0 0 0,1 0 0 0 0,0 0 0 0 0,-1 0 0 0 0,2 1 0 0 0,-1 0 0 0 0,0 0-1 0 0,1 0 1 0 0,0 0 0 0 0,0 0 0 0 0,0 1 0 0 0,0 0 0 0 0,8-3 0 0 0,45-19-447 0 0,2 4 1 0 0,0 1-1 0 0,119-20 1 0 0,-142 34-566 0 0,-4-1-12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143 425 10135 0 0,'-51'65'1056'0'0,"44"-58"-694"0"0,0 0 0 0 0,0-1 0 0 0,-1 0 0 0 0,1 0 0 0 0,-12 6 0 0 0,-7 5 482 0 0,25-16-332 0 0,1-1 0 0 0,0 0 0 0 0,0 0 0 0 0,0 0 0 0 0,-5 1 913 0 0,2 0-159 0 0,2-9-1317 0 0,1 5 53 0 0,0 0 0 0 0,0-1-1 0 0,0 1 1 0 0,1-1 0 0 0,0 1 0 0 0,0 0-1 0 0,0-1 1 0 0,0 1 0 0 0,2-5 0 0 0,18-28-5 0 0,-10 18 4 0 0,21-35-1 0 0,44-54 0 0 0,-57 85-365 0 0,1 1 0 0 0,0 1-1 0 0,2 0 1 0 0,31-21 0 0 0,-47 37 343 0 0,1-1 1 0 0,-1 2-1 0 0,1-1 1 0 0,0 1 0 0 0,0 0-1 0 0,0 0 1 0 0,1 1 0 0 0,-1 0-1 0 0,1 0 1 0 0,-1 1-1 0 0,11-1 1 0 0,-15 2 53 0 0,0 0 0 0 0,1 0 1 0 0,-1 0-1 0 0,0 1 0 0 0,0-1 0 0 0,0 1 1 0 0,1 0-1 0 0,-1 0 0 0 0,0 0 0 0 0,0 0 1 0 0,0 1-1 0 0,0-1 0 0 0,-1 1 0 0 0,1-1 1 0 0,0 1-1 0 0,-1 0 0 0 0,1 0 0 0 0,-1 1 1 0 0,1-1-1 0 0,-1 0 0 0 0,0 1 0 0 0,0-1 1 0 0,0 1-1 0 0,0 0 0 0 0,-1 0 0 0 0,1 0 0 0 0,-1 0 1 0 0,0 0-1 0 0,1 3 0 0 0,1 1 34 0 0,-1 1 0 0 0,-1 0 0 0 0,1 0 0 0 0,-1 0 0 0 0,-1 0 0 0 0,1 0 0 0 0,-1 0 0 0 0,-2 14 0 0 0,-3 1-749 0 0,-10 37-1 0 0,8-37 597 0 0,6-17 77 0 0,-1 0 0 0 0,-1-1 0 0 0,1 1 0 0 0,-1-1-1 0 0,0 0 1 0 0,0 0 0 0 0,0 0 0 0 0,-1 0 0 0 0,0 0 0 0 0,0-1-1 0 0,0 1 1 0 0,-1-1 0 0 0,-7 5 0 0 0,9-6 107 0 0,-1-1 1 0 0,1 0 0 0 0,-1 0-1 0 0,0 0 1 0 0,0 0 0 0 0,0-1-1 0 0,0 0 1 0 0,0 1 0 0 0,0-1-1 0 0,0-1 1 0 0,0 1 0 0 0,0-1-1 0 0,0 1 1 0 0,-1-1 0 0 0,1-1-1 0 0,0 1 1 0 0,0 0 0 0 0,0-1-1 0 0,-7-2 1 0 0,10 3-90 0 0,1 0 0 0 0,-1-1-1 0 0,1 1 1 0 0,-1-1 0 0 0,1 1 0 0 0,0 0 0 0 0,-1-1 0 0 0,1 1 0 0 0,0-1 0 0 0,0 1-1 0 0,-1-1 1 0 0,1 1 0 0 0,0-1 0 0 0,0 1 0 0 0,0-1 0 0 0,-1 1 0 0 0,1-1 0 0 0,0 1-1 0 0,0-1 1 0 0,0 1 0 0 0,0-1 0 0 0,0 0 0 0 0,0-14-37 0 0,1 13 42 0 0,0-9-13 0 0,0-1 0 0 0,2 0 0 0 0,-1 0 0 0 0,1 1 0 0 0,1 0 0 0 0,0-1 0 0 0,9-14 0 0 0,-2 5 0 0 0,1 1 0 0 0,28-35 0 0 0,-18 29-199 0 0,1 1 0 0 0,1 1 0 0 0,1 1-1 0 0,1 2 1 0 0,0 0 0 0 0,2 2 0 0 0,1 0 0 0 0,0 2-1 0 0,34-13 1 0 0,-53 26 270 0 0,0 2 1 0 0,0-1-1 0 0,1 1 0 0 0,-1 1 0 0 0,1 0 0 0 0,0 0 0 0 0,-1 1 0 0 0,1 0 1 0 0,-1 1-1 0 0,1 0 0 0 0,-1 1 0 0 0,1 0 0 0 0,18 7 0 0 0,-16-5 29 0 0,0 1-1 0 0,0 1 1 0 0,-1 0 0 0 0,0 1-1 0 0,0 1 1 0 0,0-1-1 0 0,-1 2 1 0 0,0 0 0 0 0,19 19-1 0 0,-27-24-104 0 0,-1-1 0 0 0,1 0-1 0 0,-1 1 1 0 0,0-1 0 0 0,1 1-1 0 0,-2 0 1 0 0,1 0 0 0 0,0 0-1 0 0,-1 0 1 0 0,0 0 0 0 0,0 0 0 0 0,0 0-1 0 0,0 0 1 0 0,0 7 0 0 0,-1-5 25 0 0,-1-1 0 0 0,0 1 0 0 0,1-1 0 0 0,-2 1 0 0 0,1-1 0 0 0,-1 0 0 0 0,0 0 0 0 0,0 1 0 0 0,-5 7 0 0 0,-4 5 332 0 0,-1-1 1 0 0,-1-1-1 0 0,-1-1 0 0 0,-25 24 1 0 0,5-5-298 0 0,2 2 0 0 0,-29 39 0 0 0,58-72-74 0 0,1 0 0 0 0,0 1 0 0 0,0-1 0 0 0,0 0 0 0 0,0 1 0 0 0,1 0-1 0 0,-1-1 1 0 0,1 1 0 0 0,0 0 0 0 0,0-1 0 0 0,0 1 0 0 0,1 0 0 0 0,-1 0 0 0 0,1 0 0 0 0,0 0-1 0 0,0 0 1 0 0,0 0 0 0 0,1 0 0 0 0,-1-1 0 0 0,3 9 0 0 0,-3-11-81 0 0,1 0 1 0 0,0 0-1 0 0,-1 0 1 0 0,1 0 0 0 0,0 0-1 0 0,0 0 1 0 0,0 0-1 0 0,0-1 1 0 0,0 1-1 0 0,0 0 1 0 0,0 0-1 0 0,0-1 1 0 0,0 1-1 0 0,0-1 1 0 0,2 2 0 0 0,-1-1-555 0 0,11 6-6172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306 110 11975 0 0,'0'0'26'0'0,"0"0"0"0"0,0 0-1 0 0,0 0 1 0 0,0 1 0 0 0,0-1-1 0 0,0 0 1 0 0,0 0 0 0 0,0 0-1 0 0,0 0 1 0 0,0 0 0 0 0,0 0-1 0 0,0 0 1 0 0,0 0 0 0 0,0 0-1 0 0,0 0 1 0 0,0 0-1 0 0,0 0 1 0 0,0 1 0 0 0,0-1-1 0 0,0 0 1 0 0,0 0 0 0 0,0 0-1 0 0,0 0 1 0 0,0 0 0 0 0,0 0-1 0 0,0 0 1 0 0,0 0 0 0 0,0 0-1 0 0,0 0 1 0 0,0 0 0 0 0,0 0-1 0 0,0 1 1 0 0,0-1 0 0 0,0 0-1 0 0,0 0 1 0 0,1 0 0 0 0,-1 0-1 0 0,0 0 1 0 0,0 0 0 0 0,0 0-1 0 0,0 0 1 0 0,0 0 0 0 0,0 0-1 0 0,0 0 1 0 0,0 0 0 0 0,0 0-1 0 0,0 0 1 0 0,0 0 0 0 0,0 0-1 0 0,1 0 1 0 0,-1 0 0 0 0,0 0-1 0 0,0 0 1 0 0,0 0-1 0 0,0 0 1 0 0,0 0 0 0 0,0 0-1 0 0,-10 9 740 0 0,-18 13 15 0 0,25-20-626 0 0,-28 24-99 0 0,1 1 0 0 0,-41 48 0 0 0,67-70-55 0 0,-17 18 170 0 0,-35 53 0 0 0,47-61-72 0 0,1 0 1 0 0,0 1-1 0 0,1 0 1 0 0,0 0-1 0 0,-4 20 1 0 0,10-33-51 0 0,0 1 0 0 0,1-1 0 0 0,-1 0 0 0 0,1 0 0 0 0,0 0 0 0 0,0 1 0 0 0,0-1 0 0 0,0 0 0 0 0,0 0 0 0 0,1 1 0 0 0,-1-1 0 0 0,1 0 0 0 0,0 0 0 0 0,0 0 0 0 0,0 0 0 0 0,1 0 0 0 0,-1 0 0 0 0,1 0 0 0 0,-1 0 0 0 0,1-1 0 0 0,0 1 0 0 0,3 2 0 0 0,-1-1 19 0 0,0-1 1 0 0,0 0-1 0 0,0 0 1 0 0,0 0-1 0 0,1-1 1 0 0,-1 1-1 0 0,1-1 0 0 0,0 0 1 0 0,-1-1-1 0 0,1 1 1 0 0,0-1-1 0 0,0 0 0 0 0,9 1 1 0 0,-1-1 108 0 0,0 0 0 0 0,0-1-1 0 0,0 0 1 0 0,0-2 0 0 0,0 1 0 0 0,-1-1 0 0 0,1-1 0 0 0,0 0 0 0 0,-1-1-1 0 0,1-1 1 0 0,-1 0 0 0 0,-1 0 0 0 0,1-1 0 0 0,-1 0 0 0 0,0-1-1 0 0,0-1 1 0 0,11-10 0 0 0,-7 5-176 0 0,-1-1 0 0 0,0 0 0 0 0,-1-1 0 0 0,-1-1 0 0 0,12-20 0 0 0,18-34 0 0 0,30-56 0 0 0,-21 12 167 0 0,-6 10-2116 0 0,-44 102-154 0 0,-1 2-4380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957 33 15663 0 0,'0'-7'241'0'0,"0"5"-134"0"0,0 1 0 0 0,0-1 1 0 0,0 0-1 0 0,0 1 0 0 0,0-1 1 0 0,0 1-1 0 0,1-1 0 0 0,-1 0 0 0 0,1 1 1 0 0,-1-1-1 0 0,1 1 0 0 0,-1-1 1 0 0,2-1-1 0 0,-1 2 302 0 0,-1 1 82 0 0,0 0 18 0 0,0 0-66 0 0,-2 1-426 0 0,1-1 0 0 0,-1 1 0 0 0,1 0 0 0 0,0 0 0 0 0,-1 0 0 0 0,1 0 0 0 0,0 0 0 0 0,-2 2 0 0 0,1 0-5 0 0,-3 1-12 0 0,0 2 0 0 0,1-1 0 0 0,0 0 0 0 0,0 1 0 0 0,0 0 0 0 0,1 0 0 0 0,-6 12 0 0 0,-13 50 0 0 0,12-36 0 0 0,-5 11 288 0 0,-1-1 0 0 0,-3 0 0 0 0,-2-1 0 0 0,-30 45 0 0 0,-185 286 320 0 0,191-303-608 0 0,-292 432 0 0 0,219-348-876 0 0,107-141-455 0 0,5-7-3434 0 0,5-4-1479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0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9 13823 0 0,'1'-1'315'0'0,"6"-3"-694"0"0,-1 1 4107 0 0,-5 13-1816 0 0,-4 6-1563 0 0,-1-1-1 0 0,0 1 0 0 0,-1-1 1 0 0,-12 24-1 0 0,-3 8-34 0 0,-74 230-296 0 0,-47 121-20 0 0,119-349-280 0 0,-2-1 0 0 0,-2 0-1 0 0,-3-3 1 0 0,-1 0 0 0 0,-2-2-1 0 0,-42 44 1 0 0,33-43-8 0 0,24-26-3078 0 0,16-17 1344 0 0,1-1-22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7 303 17503 0 0,'0'0'803'0'0,"0"0"-18"0"0,-1 0-501 0 0,-3-1-177 0 0,2 1 274 0 0,2 0 110 0 0,0 0 18 0 0,0 0-66 0 0,9-1-402 0 0,-1 0-1 0 0,1 0 1 0 0,13-4 0 0 0,-2 0 33 0 0,519-143 1902 0 0,-382 104-1976 0 0,222-31 0 0 0,-332 65 0 0 0,-36 7 0 0 0,0 0 0 0 0,1 1 0 0 0,-1 0 0 0 0,1 1 0 0 0,-1 0 0 0 0,22 2 0 0 0,-21 3 0 0 0,-11-3-69 0 0,0 0 0 0 0,-1 1 1 0 0,1-1-1 0 0,0 0 0 0 0,-1 0 0 0 0,1 1 0 0 0,-1-1 1 0 0,1 0-1 0 0,-1 1 0 0 0,1-1 0 0 0,-1 0 0 0 0,0 1 0 0 0,0-1 1 0 0,0 1-1 0 0,0-1 0 0 0,0 0 0 0 0,0 1 0 0 0,0-1 0 0 0,0 2 1 0 0,-8 27-3816 0 0,1-13-2936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394 212 10135 0 0,'5'-12'256'0'0,"0"1"-1"0"0,0 1 0 0 0,1-1 0 0 0,14-17 1 0 0,7-14 1003 0 0,-11 18-379 0 0,-12 18-567 0 0,0 0 0 0 0,0 0 0 0 0,-1 0 1 0 0,0-1-1 0 0,0 1 0 0 0,2-8 0 0 0,-5 13 199 0 0,0 0 0 0 0,0 0-451 0 0,0 0-1 0 0,-1 0 0 0 0,1 0 0 0 0,0 0 1 0 0,-1 0-1 0 0,1 0 0 0 0,-1 0 1 0 0,1 0-1 0 0,-1 1 0 0 0,1-1 0 0 0,-1 0 1 0 0,1 0-1 0 0,-1 1 0 0 0,0-1 1 0 0,1 0-1 0 0,-1 1 0 0 0,0-1 0 0 0,0 1 1 0 0,0-1-1 0 0,1 1 0 0 0,-1-1 1 0 0,0 1-1 0 0,-1-1 0 0 0,-1 0 33 0 0,1 1 0 0 0,-1-1 1 0 0,0 1-1 0 0,0 0 0 0 0,1 0 0 0 0,-1 0 0 0 0,0 0 0 0 0,-3 0 0 0 0,-7 3 39 0 0,0 0-1 0 0,-20 8 1 0 0,28-10-156 0 0,-23 10 24 0 0,0 1 0 0 0,-29 19 0 0 0,-49 35 0 0 0,98-61 0 0 0,-122 87 0 0 0,125-88 0 0 0,0 1 0 0 0,0-1 0 0 0,0 1 0 0 0,-8 9 0 0 0,13-13 0 0 0,-1 0 0 0 0,1-1 0 0 0,-1 1 0 0 0,0 0 0 0 0,1 0 0 0 0,-1 0 0 0 0,1 0 0 0 0,0-1 0 0 0,-1 1 0 0 0,1 0 0 0 0,0 0 0 0 0,-1 0 0 0 0,1 0 0 0 0,0 0 0 0 0,0 0 0 0 0,0 0 0 0 0,0 0 0 0 0,0 0 0 0 0,0 0 0 0 0,0 0 0 0 0,0 0 0 0 0,0 0 0 0 0,1 0 0 0 0,-1-1 0 0 0,0 1 0 0 0,0 0 0 0 0,1 0 0 0 0,-1 0 0 0 0,1 0 0 0 0,-1 0 0 0 0,1-1 0 0 0,-1 1 0 0 0,1 0 0 0 0,-1 0 0 0 0,1-1 0 0 0,0 1 0 0 0,0 0 0 0 0,-1-1 0 0 0,1 1 0 0 0,0-1 0 0 0,0 1 0 0 0,0-1 0 0 0,-1 1 0 0 0,3 0 0 0 0,1 1 16 0 0,1-1 0 0 0,0 1-1 0 0,-1-1 1 0 0,1 0 0 0 0,0-1-1 0 0,0 1 1 0 0,0-1 0 0 0,9 0-1 0 0,38-6 775 0 0,-20-2-504 0 0,-1 0-1 0 0,0-2 1 0 0,39-19 0 0 0,35-11-312 0 0,-68 25 26 0 0,-37 15 0 0 0,0 0 0 0 0,1 0 0 0 0,-1 0 0 0 0,0 0 0 0 0,0 0 0 0 0,1 0 0 0 0,-1-1 0 0 0,0 1 0 0 0,0 0 0 0 0,1 0 0 0 0,-1 0 0 0 0,0 0 0 0 0,0 0 0 0 0,1 0 0 0 0,-1 0 0 0 0,0 0 0 0 0,0 0 0 0 0,1 0 0 0 0,-1 0 0 0 0,0 0 0 0 0,0 0 0 0 0,1 0 0 0 0,-1 0 0 0 0,0 1 0 0 0,0-1 0 0 0,0 0 0 0 0,1 0 0 0 0,-1 0 0 0 0,0 0 0 0 0,0 0 0 0 0,1 0 0 0 0,-1 1 0 0 0,0-1 0 0 0,0 0 0 0 0,0 0 0 0 0,0 0 0 0 0,1 1 0 0 0,-1-1 0 0 0,0 0 0 0 0,0 0 0 0 0,0 0 0 0 0,0 1 0 0 0,0-1 0 0 0,0 0 0 0 0,0 0 0 0 0,0 1 0 0 0,1-1 0 0 0,-1 0 0 0 0,0 0 0 0 0,0 1 0 0 0,0-1 0 0 0,0 0 0 0 0,0 0 0 0 0,0 1 0 0 0,0-1 0 0 0,-1 0 0 0 0,1 0 0 0 0,0 1 0 0 0,0-1 0 0 0,0 0 0 0 0,0 1 0 0 0,0-1 0 0 0,-1 9 0 0 0,1-1 0 0 0,-2 1 0 0 0,1-1 0 0 0,-1 0 0 0 0,-1 1 0 0 0,1-1 0 0 0,-1 0 0 0 0,-9 15 0 0 0,3-2 0 0 0,-32 57 71 0 0,1-1-971 0 0,38-73 518 0 0,1 0 0 0 0,-1 0 0 0 0,1 0 0 0 0,0 0 0 0 0,0 1 0 0 0,1-1 0 0 0,-1 5 0 0 0,2 5-6101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31 17503 0 0,'2'-7'269'0'0,"-2"5"-155"0"0,1 1 0 0 0,-1-1 0 0 0,1 1 0 0 0,-1-1 0 0 0,1 1 0 0 0,0-1 0 0 0,0 1 0 0 0,-1 0 0 0 0,1-1 0 0 0,0 1 0 0 0,0 0 0 0 0,0 0 0 0 0,1 0 0 0 0,1-2 0 0 0,-2 2 267 0 0,6 9 619 0 0,-6-5-947 0 0,0 0 0 0 0,0 1-1 0 0,-1-1 1 0 0,1 0 0 0 0,-1 0 0 0 0,1 0 0 0 0,-1 1-1 0 0,0-1 1 0 0,0 0 0 0 0,-1 0 0 0 0,0 5-1 0 0,-11 37-106 0 0,10-37 83 0 0,-24 68-29 0 0,-3 0 0 0 0,-47 86 0 0 0,-98 133 0 0 0,117-213 0 0 0,-23 38 0 0 0,30-42 0 0 0,11-19 0 0 0,31-47-45 0 0,0 0 0 0 0,-1-1 0 0 0,-1 0-1 0 0,-12 11 1 0 0,-7 1-2417 0 0,18-17 948 0 0,2-2-20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6 127 17503 0 0,'0'0'399'0'0,"0"0"60"0"0,0 0 21 0 0,0 0-59 0 0,-6 1-307 0 0,7 0 3864 0 0,12 1-3828 0 0,0-1 0 0 0,0 0 0 0 0,1-1 1 0 0,-1 0-1 0 0,18-3 0 0 0,69-16 1167 0 0,-66 12-1338 0 0,99-22 38 0 0,128-24-82 0 0,-250 51 3 0 0,30-5-1079 0 0,82-5 0 0 0,-107 12 840 0 0,-9-1 96 0 0,-1 1 0 0 0,1 0-1 0 0,0 1 1 0 0,0-1-1 0 0,-1 1 1 0 0,1 0 0 0 0,-1 1-1 0 0,1-1 1 0 0,-1 1 0 0 0,8 4-1 0 0,-2 0-200 0 0,-7-4-103 0 0,0 0 1 0 0,-1 1-1 0 0,1 0 0 0 0,0 0 0 0 0,-1 0 0 0 0,8 7 0 0 0,-11-9-515 0 0,-1-1 0 0 0,0 0 0 0 0,0 0 0 0 0,2 1 138 0 0,6 6 724 0 0,-5-7 104 0 0,2 2 1300 0 0,8 9 254 0 0,-10-8-1305 0 0,0 0 0 0 0,1-1-1 0 0,-1 1 1 0 0,0 0 0 0 0,3 5-1 0 0,-3 2-174 0 0,-2-5 46 0 0,-1 1 0 0 0,0 0-1 0 0,0 0 1 0 0,-1 0 0 0 0,1 0-1 0 0,-1-1 1 0 0,-1 1 0 0 0,1 0-1 0 0,-1-1 1 0 0,0 1-1 0 0,0-1 1 0 0,-1 1 0 0 0,-5 8-1 0 0,-5 6 392 0 0,-1-2 0 0 0,-19 21 0 0 0,14-16-211 0 0,-85 104 2830 0 0,72-91-1928 0 0,17-20-2185 0 0,3-1-4360 0 0,10-14-1285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0,'0'0'608'0'0,"0"0"128"0"0,0 0-584 0 0,2 10-152 0 0,3 4 0 0 0,0 1-4064 0 0,3-1-848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 15663 0 0,'0'0'719'0'0,"0"0"-20"0"0,-9-1-421 0 0,1 1-272 0 0,0 1 1 0 0,0-1-1 0 0,0 1 0 0 0,0 1 0 0 0,0 0 1 0 0,0 0-1 0 0,0 1 0 0 0,1-1 0 0 0,-1 2 0 0 0,1-1 1 0 0,-13 9-1 0 0,6-2 278 0 0,1 0 0 0 0,0 1 0 0 0,0 0 1 0 0,1 1-1 0 0,1 0 0 0 0,-18 26 0 0 0,11-11-284 0 0,-18 37 0 0 0,32-56 0 0 0,0 1 0 0 0,1-1 0 0 0,0 1 0 0 0,0 0 0 0 0,1 0 0 0 0,0 1 0 0 0,0-1 0 0 0,1 0 0 0 0,0 11 0 0 0,1-17 12 0 0,0 1 0 0 0,1-1-1 0 0,-1 0 1 0 0,0 1-1 0 0,1-1 1 0 0,0 0 0 0 0,0 0-1 0 0,0 1 1 0 0,0-1 0 0 0,1 0-1 0 0,-1 0 1 0 0,1 0 0 0 0,0 0-1 0 0,-1-1 1 0 0,1 1 0 0 0,1 0-1 0 0,-1-1 1 0 0,0 1 0 0 0,1-1-1 0 0,-1 0 1 0 0,1 0-1 0 0,-1 0 1 0 0,1 0 0 0 0,0 0-1 0 0,0-1 1 0 0,0 1 0 0 0,0-1-1 0 0,0 0 1 0 0,1 0 0 0 0,-1 0-1 0 0,0 0 1 0 0,0 0 0 0 0,1-1-1 0 0,-1 1 1 0 0,0-1 0 0 0,1 0-1 0 0,3 0 1 0 0,3-2 176 0 0,0 1 0 0 0,1-1 0 0 0,-1-1 0 0 0,0 0 0 0 0,0 0 0 0 0,0-1 0 0 0,14-8 0 0 0,2-3-39 0 0,31-25 1 0 0,-37 26 95 0 0,-15 10-201 0 0,0 1 1 0 0,0-1 0 0 0,0-1-1 0 0,-1 1 1 0 0,1-1-1 0 0,-1 0 1 0 0,0 0 0 0 0,0 0-1 0 0,-1 0 1 0 0,1-1-1 0 0,-1 1 1 0 0,0-1 0 0 0,-1 0-1 0 0,0 0 1 0 0,0 0-1 0 0,0 0 1 0 0,0 0-1 0 0,-1 0 1 0 0,0-1 0 0 0,0 1-1 0 0,-1-1 1 0 0,0 1-1 0 0,0 0 1 0 0,0-1 0 0 0,-1 1-1 0 0,-2-8 1 0 0,0 0-245 0 0,0 1 0 0 0,-1-1 0 0 0,-1 1 0 0 0,0 0 1 0 0,-1 0-1 0 0,0 1 0 0 0,-1 0 0 0 0,-14-19 0 0 0,20 29-121 0 0,0 1 34 0 0,1 0 1 0 0,-1 0-1 0 0,0 0 0 0 0,0 1 0 0 0,0-1 0 0 0,0 0 1 0 0,1 0-1 0 0,-1 0 0 0 0,0 1 0 0 0,0-1 0 0 0,0 0 1 0 0,-2 0-1 0 0,3 1-1248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65 397 17503 0 0,'0'0'803'0'0,"-2"1"-18"0"0,-7 5-705 0 0,0 0 0 0 0,1 1 0 0 0,-10 8 0 0 0,0 1-84 0 0,18-16 4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0 0 0 0,0 0 0 0 0,0 0 0 0 0,0 0 0 0 0,6-2 0 0 0,9-6 0 0 0,16-16 0 0 0,-1-2 0 0 0,46-52 0 0 0,-44 43 0 0 0,46-38 0 0 0,-31 35 0 0 0,81-49 0 0 0,-106 74 0 0 0,1 1 0 0 0,1 1 0 0 0,0 1 0 0 0,1 1 0 0 0,-1 2 0 0 0,33-7 0 0 0,-54 13 39 0 0,0 1-1 0 0,0 0 0 0 0,0 0 0 0 0,0 0 1 0 0,0 0-1 0 0,0 0 0 0 0,-1 0 1 0 0,1 1-1 0 0,0-1 0 0 0,0 1 1 0 0,0 0-1 0 0,-1 0 0 0 0,1 0 1 0 0,0 0-1 0 0,-1 0 0 0 0,1 1 1 0 0,-1-1-1 0 0,1 1 0 0 0,-1-1 1 0 0,0 1-1 0 0,0 0 0 0 0,1 0 0 0 0,-1 0 1 0 0,-1 0-1 0 0,1 1 0 0 0,0-1 1 0 0,0 0-1 0 0,-1 1 0 0 0,0-1 1 0 0,1 1-1 0 0,-1 0 0 0 0,0-1 1 0 0,0 1-1 0 0,0 0 0 0 0,-1 0 1 0 0,1 0-1 0 0,0 4 0 0 0,-1 18 80 0 0,0 0 0 0 0,-2 1 0 0 0,-1-1 1 0 0,-12 48-1 0 0,1 1-101 0 0,11-58-17 0 0,0-1 0 0 0,-2-1 0 0 0,1 1 0 0 0,-2-1 0 0 0,0 0 0 0 0,-1 0 0 0 0,0 0 0 0 0,-1-1 0 0 0,-12 16 0 0 0,-15 10-1782 0 0,34-38 771 0 0,1-1-12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0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2 17503 0 0,'-2'0'399'0'0,"-6"-1"-98"0"0,0 1 0 0 0,0 0 0 0 0,1 0 0 0 0,-16 3 0 0 0,-3 0-285 0 0,7 0 212 0 0,1 0-1 0 0,0 1 1 0 0,0 0-1 0 0,1 2 1 0 0,-1 0 0 0 0,1 1-1 0 0,0 1 1 0 0,-19 11-1 0 0,30-15-233 0 0,0 0-1 0 0,0 0 1 0 0,1 0-1 0 0,-1 1 1 0 0,-6 7-1 0 0,11-11 27 0 0,0 1 0 0 0,-1-1 1 0 0,1 1-1 0 0,0-1 0 0 0,0 1 0 0 0,0-1 0 0 0,0 1 0 0 0,1 0 0 0 0,-1 0 0 0 0,0-1 0 0 0,1 1 0 0 0,-1 0 0 0 0,1 0 0 0 0,-1 0 0 0 0,1 0 0 0 0,0 0 0 0 0,0 0 0 0 0,0 0 1 0 0,0-1-1 0 0,0 1 0 0 0,1 0 0 0 0,-1 0 0 0 0,1 3 0 0 0,3 2 158 0 0,0 0 1 0 0,1 0-1 0 0,-1 0 0 0 0,1-1 1 0 0,1 0-1 0 0,-1 0 0 0 0,1 0 1 0 0,12 9-1 0 0,-14-13-178 0 0,-1 0 0 0 0,1 0 0 0 0,0 0 0 0 0,0 0 0 0 0,0-1 0 0 0,0 0 0 0 0,6 1 0 0 0,11 5 0 0 0,16 5 0 0 0,32 15 0 0 0,-62-23 0 0 0,0 0 0 0 0,0 0 0 0 0,0 1 0 0 0,-1 0 0 0 0,1 1 0 0 0,-1-1 0 0 0,-1 1 0 0 0,1 0 0 0 0,-1 1 0 0 0,0-1 0 0 0,-1 1 0 0 0,1 0 0 0 0,-1 0 0 0 0,-1 1 0 0 0,6 12 0 0 0,-6-11 0 0 0,0 0 0 0 0,-1 1 0 0 0,0-1 0 0 0,0 1 0 0 0,-1 0 0 0 0,0-1 0 0 0,-1 1 0 0 0,0 0 0 0 0,-1 0 0 0 0,0-1 0 0 0,0 1 0 0 0,-5 17 0 0 0,-1-3 0 0 0,1-5 0 0 0,-9 21 0 0 0,12-34 0 0 0,0 0 0 0 0,-1 0 0 0 0,1 0 0 0 0,-1 0 0 0 0,0 0 0 0 0,-1-1 0 0 0,-5 6 0 0 0,3-5 0 0 0,0-1 0 0 0,0 1 0 0 0,0-1 0 0 0,0 0 0 0 0,-1-1 0 0 0,-14 7 0 0 0,17-9 0 0 0,-1 0 0 0 0,0-1 0 0 0,0 1 0 0 0,1-1 0 0 0,-1 0 0 0 0,0-1 0 0 0,0 0 0 0 0,0 0 0 0 0,0 0 0 0 0,0 0 0 0 0,-8-2 0 0 0,8 0-412 0 0,-17-2 587 0 0,-33-12 0 0 0,26 1-6581 0 0,21 8-910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846 945 13823 0 0,'0'0'315'0'0,"0"0"45"0"0,0 0 21 0 0,2 8 63 0 0,11 12-432 0 0,-6-14 59 0 0,-7-6-31 0 0,1 0 0 0 0,0 0-1 0 0,-1 0 1 0 0,1-1 0 0 0,-1 1 0 0 0,1 0 0 0 0,-1 0-1 0 0,1-1 1 0 0,0 1 0 0 0,-1-1 0 0 0,1 1-1 0 0,-1 0 1 0 0,0-1 0 0 0,1 1 0 0 0,-1-1 0 0 0,1 1-1 0 0,-1-1 1 0 0,1-1 0 0 0,0 2 56 0 0,8-12 255 0 0,-1 0-1 0 0,0 0 1 0 0,0-1 0 0 0,8-20-1 0 0,20-60 748 0 0,-14 30-368 0 0,-10 35-363 0 0,156-415 898 0 0,-155 409-1542 0 0,-2-1 1 0 0,-1-1-1 0 0,-2 1 0 0 0,5-57 0 0 0,-12 90 238 0 0,-1 1 0 0 0,0-1-1 0 0,0 0 1 0 0,0 0 0 0 0,-1 0 0 0 0,1 0-1 0 0,0 1 1 0 0,-1-1 0 0 0,1 0-1 0 0,-2-2 1 0 0,1 3 33 0 0,1 1 0 0 0,0-1 1 0 0,-1 1-1 0 0,1-1 0 0 0,-1 1 0 0 0,1-1 0 0 0,-1 1 0 0 0,0-1 0 0 0,1 1 1 0 0,-1 0-1 0 0,1-1 0 0 0,-1 1 0 0 0,0 0 0 0 0,1 0 0 0 0,-1-1 0 0 0,0 1 0 0 0,1 0 1 0 0,-1 0-1 0 0,0 0 0 0 0,1 0 0 0 0,-1 0 0 0 0,0 0 0 0 0,0 0 0 0 0,1 0 1 0 0,-1 0-1 0 0,0 0 0 0 0,1 0 0 0 0,-1 0 0 0 0,-1 1 0 0 0,-8 3-160 0 0,1 0 0 0 0,-1 1 0 0 0,1 0 0 0 0,0 1 0 0 0,0 0 0 0 0,1 0 0 0 0,-11 10 0 0 0,12-9 54 0 0,-11 9 4 0 0,1 0 0 0 0,0 2 0 0 0,-16 23 0 0 0,-39 64-68 0 0,42-54 199 0 0,4 0 0 0 0,1 2 0 0 0,-31 97 0 0 0,-29 177 287 0 0,67-254-341 0 0,-2 0 0 0 0,-32 72 1 0 0,34-106-22 0 0,0-1 1 0 0,-3 0-1 0 0,-1-1 0 0 0,-2-2 1 0 0,-32 38-1 0 0,-56 54 52 0 0,-66 80 0 0 0,18 12 0 0 0,133-173 0 0 0,27-45 3 0 0,0-1-1 0 0,0 0 1 0 0,-1 0 0 0 0,1 0-1 0 0,0 0 1 0 0,0 0 0 0 0,0 0-1 0 0,0 1 1 0 0,0-1 0 0 0,-1 0-1 0 0,1 0 1 0 0,0 0-1 0 0,0 1 1 0 0,0-1 0 0 0,0 0-1 0 0,0 0 1 0 0,0 0 0 0 0,0 0-1 0 0,0 1 1 0 0,0-1-1 0 0,0 0 1 0 0,0 0 0 0 0,0 1-1 0 0,0-1 1 0 0,0 0 0 0 0,0 0-1 0 0,0 0 1 0 0,0 1-1 0 0,0-1 1 0 0,0 0 0 0 0,0 0-1 0 0,0 0 1 0 0,0 1 0 0 0,0-1-1 0 0,0 0 1 0 0,0 0-1 0 0,8-4 96 0 0,10-14-1070 0 0,9-10-3065 0 0,5-9-1381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6 387 17503 0 0,'-4'-1'565'0'0,"4"1"-545"0"0,0 0-1 0 0,0 0 1 0 0,0 0-1 0 0,0 0 0 0 0,0 0 1 0 0,0 0-1 0 0,0 0 1 0 0,0 0-1 0 0,0 0 0 0 0,0 0 1 0 0,0 0-1 0 0,0 0 1 0 0,0 0-1 0 0,0 0 0 0 0,0 0 1 0 0,0 0-1 0 0,0 0 1 0 0,1 0-1 0 0,-1-1 0 0 0,0 1 1 0 0,0 0-1 0 0,0 0 1 0 0,0 0-1 0 0,0 0 0 0 0,0 0 1 0 0,0 0-1 0 0,0 0 1 0 0,0 0-1 0 0,0 0 1 0 0,0 0-1 0 0,0 0 0 0 0,0 0 1 0 0,0 0-1 0 0,0 0 1 0 0,0 0-1 0 0,-1-1 0 0 0,1 1 1 0 0,0 0-1 0 0,0 0 1 0 0,0 0-1 0 0,0 0 0 0 0,0 0 1 0 0,0 0-1 0 0,0 0 1 0 0,0 0-1 0 0,0 0 0 0 0,0 0 1 0 0,0 0-1 0 0,0 0 1 0 0,0 0-1 0 0,0 0 0 0 0,0 0 1 0 0,0 0-1 0 0,0 0 1 0 0,0 0-1 0 0,0 0 0 0 0,0 0 1 0 0,-1 0-1 0 0,1 0 1 0 0,0 0-1 0 0,0 0 0 0 0,0 0 1 0 0,0 0-1 0 0,0 0 1 0 0,0 0-1 0 0,0 0 0 0 0,0 0 1 0 0,0 0-1 0 0,11-7 92 0 0,0 2-1 0 0,0 0 1 0 0,1 0-1 0 0,-1 1 1 0 0,22-5-1 0 0,-3 1 174 0 0,153-47 1142 0 0,203-66 313 0 0,-172 54-1726 0 0,-55 18-159 0 0,-158 48 131 0 0,14-3-514 0 0,0-1 0 0 0,-1-1 0 0 0,0 0 0 0 0,17-11 0 0 0,-19 8-494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185 141 11975 0 0,'0'0'267'0'0,"0"0"42"0"0,0 0 17 0 0,0 0-28 0 0,1 10 1246 0 0,11 17-936 0 0,-12-26-578 0 0,1 0 0 0 0,-1 0 0 0 0,1 0 0 0 0,0 0 0 0 0,0 0 0 0 0,-1-1 0 0 0,1 1 0 0 0,0 0 0 0 0,0 0 0 0 0,0 0 0 0 0,0-1 0 0 0,0 1 0 0 0,0 0 0 0 0,0-1 0 0 0,0 1 0 0 0,0-1 0 0 0,1 1 0 0 0,-1-1 0 0 0,0 0 0 0 0,0 1 0 0 0,0-1 0 0 0,0 0 0 0 0,2 0 0 0 0,1 0 181 0 0,2 1-33 0 0,-1-1 0 0 0,1 0 0 0 0,-1-1-1 0 0,1 1 1 0 0,-1-1 0 0 0,1 0 0 0 0,-1-1 0 0 0,0 1 0 0 0,1-1 0 0 0,-1 0 0 0 0,9-5 0 0 0,5-1 244 0 0,14-7 242 0 0,-1-2 0 0 0,-1 0 0 0 0,53-39 0 0 0,-53 35-1540 0 0,-31 20 845 0 0,0 0 0 0 0,1 1 0 0 0,-1-1 0 0 0,0 0 0 0 0,0 1 0 0 0,1-1 0 0 0,-1 0 0 0 0,0 0 0 0 0,0 1 0 0 0,0-1 0 0 0,0 0 0 0 0,0 0 0 0 0,0 1 0 0 0,0-1-1 0 0,0 0 1 0 0,0 0 0 0 0,0 1 0 0 0,0-1 0 0 0,-1 0 0 0 0,1 1 0 0 0,-1-2 0 0 0,-6-12-402 0 0,6 13 403 0 0,-1-1 0 0 0,1 1 0 0 0,-1 0 0 0 0,0 0-1 0 0,1 0 1 0 0,-1 1 0 0 0,0-1 0 0 0,0 0 0 0 0,1 1-1 0 0,-1-1 1 0 0,0 1 0 0 0,0-1 0 0 0,0 1 0 0 0,0 0 0 0 0,0 0-1 0 0,0 0 1 0 0,0 0 0 0 0,-3 0 0 0 0,-5 2-252 0 0,0-1 0 0 0,-11 4 0 0 0,19-4 261 0 0,-24 5-100 0 0,1 2-1 0 0,0 1 0 0 0,0 1 1 0 0,-36 20-1 0 0,34-14 122 0 0,10-7 0 0 0,0 2 0 0 0,1-1 0 0 0,0 2 0 0 0,-17 16 0 0 0,15-8 0 0 0,0 0 0 0 0,1 2 0 0 0,0 0 0 0 0,2 1 0 0 0,1 0 0 0 0,1 1 0 0 0,-14 37 0 0 0,23-52 111 0 0,1 0 0 0 0,1 1-1 0 0,0-1 1 0 0,0 0 0 0 0,1 1-1 0 0,0-1 1 0 0,0 1 0 0 0,2 13-1 0 0,-1-18-57 0 0,1 0-1 0 0,0-1 0 0 0,0 1 1 0 0,0 0-1 0 0,0-1 1 0 0,1 1-1 0 0,-1-1 1 0 0,1 0-1 0 0,0 1 0 0 0,1-1 1 0 0,-1 0-1 0 0,1 0 1 0 0,0-1-1 0 0,0 1 1 0 0,0 0-1 0 0,0-1 0 0 0,0 0 1 0 0,8 6-1 0 0,-7-7-51 0 0,-1-1 0 0 0,1 1 0 0 0,-1-1-1 0 0,1 0 1 0 0,0 0 0 0 0,-1 0 0 0 0,1 0-1 0 0,0-1 1 0 0,0 1 0 0 0,-1-1 0 0 0,1 0 0 0 0,0 0-1 0 0,0-1 1 0 0,5 0 0 0 0,3-2-37 0 0,0 0-1 0 0,0 0 1 0 0,12-6 0 0 0,1-1-789 0 0,31-19 1 0 0,17-13-187 0 0,-4 2-12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0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76 154 13823 0 0,'-1'0'630'0'0,"-7"2"-359"0"0,1 0 0 0 0,0 0 0 0 0,1 1 0 0 0,-1 0 0 0 0,0 0 0 0 0,1 0 0 0 0,-1 1 0 0 0,1 0 0 0 0,-6 6 0 0 0,10-9 743 0 0,2-1-61 0 0,0 0-288 0 0,0 0-121 0 0,0 1-492 0 0,1-1-1 0 0,-1 0 1 0 0,1 1 0 0 0,-1-1-1 0 0,0 1 1 0 0,1-1 0 0 0,-1 0-1 0 0,1 0 1 0 0,-1 1 0 0 0,0-1-1 0 0,1 0 1 0 0,-1 0 0 0 0,1 1-1 0 0,-1-1 1 0 0,1 0 0 0 0,-1 0-1 0 0,1 0 1 0 0,-1 0 0 0 0,1 0-1 0 0,0 0 1 0 0,0 0 0 0 0,12 2 351 0 0,5-4-84 0 0,-1 0 0 0 0,0-1 0 0 0,-1-1 0 0 0,31-10 0 0 0,-25 7-291 0 0,44-14-9 0 0,118-34 422 0 0,-111 36 80 0 0,116-25 979 0 0,-152 37-1310 0 0,81-10 712 0 0,-98 15-767 0 0,0 1 0 0 0,0 1 0 0 0,38 5 0 0 0,-53-4-342 0 0,0 0 1 0 0,1 0-1 0 0,-1 1 0 0 0,0-1 0 0 0,1 1 0 0 0,-1 1 1 0 0,0-1-1 0 0,-1 1 0 0 0,1-1 0 0 0,0 1 1 0 0,-1 1-1 0 0,6 4 0 0 0,-9-7-1308 0 0,-1-1-18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127 638 15663 0 0,'0'0'356'0'0,"0"0"50"0"0,-5 4 404 0 0,2-1-804 0 0,1-1 0 0 0,-1 0-1 0 0,0 0 1 0 0,0 0 0 0 0,0-1-1 0 0,0 1 1 0 0,0-1 0 0 0,0 1-1 0 0,0-1 1 0 0,-1 0 0 0 0,1 0 0 0 0,0-1-1 0 0,-1 1 1 0 0,1-1 0 0 0,-1 1-1 0 0,1-1 1 0 0,-1 0 0 0 0,1 0-1 0 0,0-1 1 0 0,-1 1 0 0 0,1-1-1 0 0,-1 0 1 0 0,1 0 0 0 0,0 0 0 0 0,-6-2-1 0 0,7 2 59 0 0,0 0-1 0 0,-1 0 1 0 0,1 0 0 0 0,0 0-1 0 0,1 0 1 0 0,-1 0 0 0 0,0 0-1 0 0,0-1 1 0 0,0 1-1 0 0,1-1 1 0 0,-1 1 0 0 0,-2-3-1 0 0,3 1 36 0 0,0 1 0 0 0,1 0-1 0 0,-1 0 1 0 0,0-1 0 0 0,1 1 0 0 0,-1 0-1 0 0,1-1 1 0 0,0 1 0 0 0,0-1 0 0 0,0 1-1 0 0,0-5 1 0 0,2-6 590 0 0,-1 0 0 0 0,2 1 1 0 0,0-1-1 0 0,0 0 0 0 0,11-21 0 0 0,33-58 1176 0 0,-27 62-1808 0 0,1 0 1 0 0,49-51-1 0 0,-65 76-57 0 0,23-24 0 0 0,2 1 0 0 0,2 2 0 0 0,62-41 0 0 0,-67 51-548 0 0,0 1-1 0 0,2 1 1 0 0,-1 2 0 0 0,56-16-1 0 0,-44 18-327 0 0,1 1-1 0 0,0 3 0 0 0,48-2 0 0 0,-50 7-658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4 15663 0 0,'0'0'356'0'0,"0"0"50"0"0,0 0 20 0 0,-7-3 92 0 0,-2 3-504 0 0,-28 8-14 0 0,0 2 0 0 0,1 1 0 0 0,0 2 0 0 0,0 1 0 0 0,1 2 0 0 0,-47 30 0 0 0,59-32 491 0 0,1 1 1 0 0,0 1-1 0 0,1 1 0 0 0,-27 29 0 0 0,45-43-354 0 0,0 0-1 0 0,1 0 1 0 0,0 0-1 0 0,0 0 1 0 0,0 0-1 0 0,0 0 1 0 0,0 1-1 0 0,1-1 1 0 0,-1 1 0 0 0,1-1-1 0 0,0 1 1 0 0,0 0-1 0 0,0-1 1 0 0,0 6-1 0 0,2-8-63 0 0,-1 0 1 0 0,1 1-1 0 0,0-1 0 0 0,0 0 1 0 0,-1 0-1 0 0,1 0 0 0 0,0 0 1 0 0,0 0-1 0 0,0 0 0 0 0,0 0 1 0 0,0 0-1 0 0,0 0 0 0 0,0 0 1 0 0,1-1-1 0 0,-1 1 0 0 0,0 0 1 0 0,0-1-1 0 0,1 1 0 0 0,1 0 1 0 0,1 0-58 0 0,0 0 1 0 0,0 0-1 0 0,0-1 0 0 0,0 1 1 0 0,0-1-1 0 0,0 0 1 0 0,0 0-1 0 0,0 0 1 0 0,0 0-1 0 0,5-2 0 0 0,41-12-44 0 0,-29 7 41 0 0,6-2-13 0 0,-1 0 0 0 0,0-2 0 0 0,26-14 0 0 0,-41 19 0 0 0,-1 0 0 0 0,-1-1 0 0 0,1 1 0 0 0,-1-2 0 0 0,0 1 0 0 0,-1-2 0 0 0,0 1 0 0 0,0-1 0 0 0,0 0 0 0 0,5-11 0 0 0,-11 18-90 0 0,0-1 0 0 0,-1 0-1 0 0,0 0 1 0 0,0 0 0 0 0,0 0-1 0 0,0 0 1 0 0,0 0 0 0 0,0 0-1 0 0,-1 0 1 0 0,0 0 0 0 0,1 0-1 0 0,-1 0 1 0 0,0 0 0 0 0,-1-1-1 0 0,1 1 1 0 0,0 0 0 0 0,-1 0-1 0 0,0 0 1 0 0,0 0 0 0 0,0 0 0 0 0,0 0-1 0 0,0 0 1 0 0,0 0 0 0 0,-1 1-1 0 0,0-1 1 0 0,1 0 0 0 0,-1 1-1 0 0,0-1 1 0 0,0 1 0 0 0,0 0-1 0 0,-1-1 1 0 0,1 1 0 0 0,-1 0-1 0 0,1 1 1 0 0,-1-1 0 0 0,1 0 0 0 0,-5-1-1 0 0,4 2-268 0 0,0 1 1 0 0,0 0-1 0 0,0-1 0 0 0,0 1 0 0 0,-1 0 1 0 0,1 1-1 0 0,0-1 0 0 0,0 1 0 0 0,0-1 1 0 0,0 1-1 0 0,0 0 0 0 0,-5 2 0 0 0,6-2 158 0 0,-2 0-1334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216 153 13823 0 0,'0'0'630'0'0,"-2"2"-13"0"0,-108 84 1111 0 0,52-43 289 0 0,15-13-1337 0 0,40-41 179 0 0,4 8-761 0 0,-1 0-1 0 0,1 0 1 0 0,-1 0 0 0 0,1 0-1 0 0,0-1 1 0 0,0 1 0 0 0,1 0-1 0 0,-1 0 1 0 0,0 1 0 0 0,4-6-1 0 0,23-28-79 0 0,-19 25 7 0 0,17-19 125 0 0,43-41-1 0 0,-57 60 99 0 0,1 1-1 0 0,1 0 1 0 0,0 0-1 0 0,0 1 1 0 0,0 1 0 0 0,21-8-1 0 0,-22 11-360 0 0,1 0 0 0 0,0 1 0 0 0,1 0 0 0 0,-1 2 0 0 0,22-3 0 0 0,-28 5 5 0 0,0 0 0 0 0,0 0-1 0 0,0 1 1 0 0,0 0 0 0 0,-1 1 0 0 0,1 0 0 0 0,0 0 0 0 0,-1 0 0 0 0,1 1-1 0 0,-1 0 1 0 0,13 8 0 0 0,-12-6 108 0 0,1-1 0 0 0,12 5 0 0 0,-11-5 0 0 0,0 0 0 0 0,-1 1 0 0 0,1 0 0 0 0,-1 1 0 0 0,10 7 0 0 0,-14-10 0 0 0,-3-1 0 0 0,0-1 0 0 0,0 1 0 0 0,1-1 0 0 0,-1 1 0 0 0,0 0 0 0 0,0 0 0 0 0,-1 0 0 0 0,1 0 0 0 0,0 0 0 0 0,-1 1 0 0 0,1-1 0 0 0,-1 0 0 0 0,0 1 0 0 0,0-1 0 0 0,1 4 0 0 0,3 9 59 0 0,-3-11-1 0 0,0 1 1 0 0,0 0-1 0 0,-1-1 0 0 0,0 1 1 0 0,0 0-1 0 0,0 0 0 0 0,0 0 1 0 0,-1 0-1 0 0,0 0 1 0 0,0 0-1 0 0,0 0 0 0 0,-1 0 1 0 0,-1 7-1 0 0,1-10 450 0 0,-5 12-785 0 0,6-14 254 0 0,0 0 0 0 0,0 1 0 0 0,0-1 0 0 0,-1 0 0 0 0,1 0 0 0 0,0 0 0 0 0,0 0 0 0 0,0 0 0 0 0,0 1 0 0 0,0-1 0 0 0,0 0 0 0 0,0 0 0 0 0,-1 0 0 0 0,1 0 0 0 0,0 1 0 0 0,0-1 0 0 0,0 0 0 0 0,0 0 0 0 0,0 0 0 0 0,0 0 0 0 0,0 1 0 0 0,0-1 0 0 0,0 0 0 0 0,0 0 0 0 0,0 0 0 0 0,0 1 0 0 0,0-1 0 0 0,0 0 0 0 0,0 0 0 0 0,0 0 0 0 0,0 0 0 0 0,0 1 0 0 0,0-1 0 0 0,0 0 0 0 0,1 0 0 0 0,-1 0 0 0 0,0 0 0 0 0,0 1 0 0 0,0-1 0 0 0,0 0 0 0 0,0 0 0 0 0,0 0 0 0 0,1 0 0 0 0,-1 1 0 0 0,10-6-143 0 0,13-12 260 0 0,62-62-35 0 0,-58 52-364 0 0,2 0-1 0 0,0 3 1 0 0,61-40 0 0 0,-88 63 378 0 0,1-1 1 0 0,0 1 0 0 0,-1 0 0 0 0,1 0 0 0 0,0 0 0 0 0,0 0 0 0 0,0 1 0 0 0,0-1 0 0 0,-1 1 0 0 0,1 0 0 0 0,0 0 0 0 0,0 0 0 0 0,0 0 0 0 0,6 1 0 0 0,-9-1-77 0 0,1 0 3 0 0,-1 0 0 0 0,1 0 0 0 0,0 0 0 0 0,0 0 0 0 0,-1 0 0 0 0,1 0 0 0 0,0 0 0 0 0,0 0 0 0 0,-1 0 0 0 0,1 1 0 0 0,0-1 0 0 0,0 0 0 0 0,-1 0 0 0 0,1 1 0 0 0,0-1 0 0 0,-1 1 0 0 0,1-1 0 0 0,-1 0 0 0 0,1 1 0 0 0,0-1 0 0 0,-1 1 0 0 0,1-1 0 0 0,-1 1 0 0 0,1-1 0 0 0,0 2 0 0 0,1 1 0 0 0,104 84 0 0 0,-101-83 0 0 0,0-1 0 0 0,-1 1 0 0 0,1 1 0 0 0,-1-1 0 0 0,5 6 0 0 0,1 7 0 0 0,-10-11 0 0 0,0-2 0 0 0,1 7 10 0 0,-1 1 0 0 0,0-1-1 0 0,-1 0 1 0 0,0 0 0 0 0,-1 0-1 0 0,0 0 1 0 0,-1 0 0 0 0,-6 16 0 0 0,0-4-501 0 0,-2-1 1 0 0,-22 38-1 0 0,24-47-21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618 315 10135 0 0,'7'-5'491'0'0,"22"-17"152"0"0,-26 20-404 0 0,0 0 0 0 0,0 0 0 0 0,0 1 0 0 0,0 0 0 0 0,5-2 0 0 0,-1 1 241 0 0,-6 1 32 0 0,-1 1 0 0 0,2-1 0 0 0,0 0-400 0 0,1-1 0 0 0,-1 1 0 0 0,0-1 0 0 0,0 0 0 0 0,0 0 0 0 0,0 0 0 0 0,0 0 0 0 0,0 0 0 0 0,0 0 0 0 0,0-1 0 0 0,-1 1 0 0 0,2-3 0 0 0,-1 0 60 0 0,-1 0-1 0 0,1 1 1 0 0,-1-1-1 0 0,0 0 0 0 0,0 0 1 0 0,0-8-1 0 0,1-15 270 0 0,0 14 89 0 0,-1 0 1 0 0,-1-22-1 0 0,-1 26-519 0 0,1 6-10 0 0,0-1-1 0 0,-1 0 1 0 0,0 0-1 0 0,0 1 1 0 0,0-1-1 0 0,0 0 1 0 0,-1 1-1 0 0,1-1 1 0 0,-4-5-1 0 0,2 5-11 0 0,0 0 0 0 0,0 0 0 0 0,-1 0 0 0 0,0 0 0 0 0,-6-5 0 0 0,8 8-43 0 0,0 1 0 0 0,0-1 0 0 0,0 1 0 0 0,-1 0 0 0 0,1-1 0 0 0,-1 1 0 0 0,1 1 0 0 0,-1-1 0 0 0,1 0 0 0 0,-1 0 0 0 0,1 1 0 0 0,-1 0 0 0 0,1-1 0 0 0,-6 1 0 0 0,-2 1 2 0 0,0 0-1 0 0,1 0 1 0 0,-1 1 0 0 0,1 0-1 0 0,-1 1 1 0 0,1 0 0 0 0,0 0-1 0 0,0 1 1 0 0,0 0-1 0 0,-11 7 1 0 0,-8 8-195 0 0,-43 36 1 0 0,39-29 199 0 0,-28 21 47 0 0,-176 146 0 0 0,219-177 0 0 0,0 0 0 0 0,1 2 0 0 0,-26 36 0 0 0,41-52 0 0 0,-1 1 0 0 0,0-1 0 0 0,1 1 0 0 0,0-1 0 0 0,0 1 0 0 0,0 0 0 0 0,0 0 0 0 0,0-1 0 0 0,-1 7 0 0 0,2-9 0 0 0,0 1 0 0 0,0-1 0 0 0,0 1 0 0 0,0-1 0 0 0,0 1 0 0 0,0-1 0 0 0,0 1 0 0 0,1 0 0 0 0,-1-1 0 0 0,0 1 0 0 0,0-1 0 0 0,0 1 0 0 0,0-1 0 0 0,1 0 0 0 0,-1 1 0 0 0,0-1 0 0 0,0 1 0 0 0,1-1 0 0 0,-1 1 0 0 0,1-1 0 0 0,1 2 0 0 0,1-1 0 0 0,-1 0 0 0 0,1 0 0 0 0,-1 0 0 0 0,1-1 0 0 0,0 1 0 0 0,-1 0 0 0 0,1-1 0 0 0,0 0 0 0 0,0 0 0 0 0,5 0 0 0 0,-4 0 0 0 0,23 0 197 0 0,0-2 0 0 0,0 0 0 0 0,-1-2-1 0 0,32-9 1 0 0,103-36 811 0 0,-159 48-1008 0 0,235-91 0 0 0,-94 34 0 0 0,-143 58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0,1 0 0 0 0,-1 0 0 0 0,0 0 0 0 0,0 0 0 0 0,-7 7 0 0 0,-11 7 0 0 0,-167 108-876 0 0,181-120 800 0 0,0 1 0 0 0,0 0 1 0 0,0-1-1 0 0,0 2 0 0 0,0-1 0 0 0,1 0 0 0 0,0 1 0 0 0,-5 4 0 0 0,8-6 63 0 0,-1-1 0 0 0,0 0 0 0 0,1 0 0 0 0,-1 1 0 0 0,1-1 0 0 0,-1 0-1 0 0,1 1 1 0 0,0-1 0 0 0,-1 1 0 0 0,1-1 0 0 0,0 0 0 0 0,0 1 0 0 0,0-1 0 0 0,0 1-1 0 0,0-1 1 0 0,0 0 0 0 0,1 1 0 0 0,-1-1 0 0 0,0 1 0 0 0,1-1 0 0 0,-1 0 0 0 0,1 1-1 0 0,-1-1 1 0 0,1 0 0 0 0,0 0 0 0 0,-1 0 0 0 0,1 1 0 0 0,0-1 0 0 0,0 0 0 0 0,0 0-1 0 0,0 0 1 0 0,2 1 0 0 0,88 94-4801 0 0,-76-80-604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1067 276 6447 0 0,'0'0'142'0'0,"0"0"22"0"0,1 2 13 0 0,21 30 87 0 0,-20-27 37 0 0,1-1-1 0 0,0 1 1 0 0,0-1 0 0 0,0 1-1 0 0,0-1 1 0 0,1 0 0 0 0,4 4-1 0 0,-7-6 212 0 0,-1-2 0 0 0,18 2 881 0 0,-16-2-1288 0 0,0 1 0 0 0,0-1 0 0 0,0 1 0 0 0,0-1 0 0 0,0 0 0 0 0,0 0 0 0 0,0 0 0 0 0,0 0 0 0 0,0 0 0 0 0,0-1 0 0 0,0 1 0 0 0,0-1-1 0 0,0 1 1 0 0,0-1 0 0 0,3-1 0 0 0,-1-1 36 0 0,1 0-1 0 0,-1-1 1 0 0,-1 1 0 0 0,1-1-1 0 0,0 0 1 0 0,-1 0-1 0 0,0 0 1 0 0,0 0-1 0 0,0 0 1 0 0,0-1 0 0 0,-1 0-1 0 0,0 1 1 0 0,3-9-1 0 0,1-4 431 0 0,-1 0 0 0 0,5-28-1 0 0,-7 29-648 0 0,-1 1 0 0 0,-1-1-1 0 0,-1-31 1 0 0,-1 41 35 0 0,1-1 0 0 0,-1 1-1 0 0,-1-1 1 0 0,1 1 0 0 0,-1 0-1 0 0,0 0 1 0 0,0 0 0 0 0,-1 0-1 0 0,0 0 1 0 0,0 0 0 0 0,-1 1 0 0 0,-5-8-1 0 0,7 11-1 0 0,0-1 0 0 0,0 1-1 0 0,-1 0 1 0 0,1 0-1 0 0,-1 0 1 0 0,0 0 0 0 0,0 1-1 0 0,1-1 1 0 0,-1 1 0 0 0,0 0-1 0 0,0 0 1 0 0,0 0 0 0 0,-5-1-1 0 0,3 1-88 0 0,0 0 0 0 0,-1 1 0 0 0,1 0 0 0 0,0 0 0 0 0,-1 0 0 0 0,1 1 0 0 0,-8 1 0 0 0,0 2-109 0 0,-1 1 1 0 0,1 0-1 0 0,-1 0 0 0 0,2 1 0 0 0,-15 9 0 0 0,3 1 345 0 0,1 0 0 0 0,1 1 0 0 0,-37 38 0 0 0,-50 70 635 0 0,63-71-498 0 0,35-41-90 0 0,-5 5 4 0 0,1 1 0 0 0,-15 24 0 0 0,29-42-154 0 0,0 1 0 0 0,0-1 0 0 0,0 1 0 0 0,0 0 1 0 0,1-1-1 0 0,-1 1 0 0 0,1 0 0 0 0,-1-1 0 0 0,1 1 0 0 0,0 0 0 0 0,0-1 0 0 0,-1 1 0 0 0,1 0 0 0 0,0 0 0 0 0,1-1 0 0 0,-1 1 0 0 0,0 0 0 0 0,1 2 0 0 0,0-3 4 0 0,-1 0 1 0 0,1 0-1 0 0,0 0 0 0 0,0 0 0 0 0,-1 0 1 0 0,1 0-1 0 0,0 0 0 0 0,0 0 0 0 0,0-1 0 0 0,0 1 1 0 0,0 0-1 0 0,0-1 0 0 0,0 1 0 0 0,0 0 0 0 0,1-1 1 0 0,-1 0-1 0 0,0 1 0 0 0,0-1 0 0 0,0 0 1 0 0,1 1-1 0 0,-1-1 0 0 0,0 0 0 0 0,0 0 0 0 0,1 0 1 0 0,-1 0-1 0 0,0 0 0 0 0,2-1 0 0 0,28-3 574 0 0,0-1 0 0 0,0-1 0 0 0,56-21-1 0 0,-78 24-491 0 0,202-74 1540 0 0,-163 56-1915 0 0,-1-2 1 0 0,58-38-1 0 0,-96 55 151 0 0,0 0-1 0 0,-1-1 1 0 0,0 0-1 0 0,0 0 1 0 0,0-1-1 0 0,-1 1 1 0 0,9-14-1 0 0,-15 20 140 0 0,-1 0 0 0 0,0 1 0 0 0,1-1 0 0 0,-1 0 0 0 0,1 1 0 0 0,-1-1 0 0 0,0 0 0 0 0,0 0 0 0 0,1 1 0 0 0,-1-1 0 0 0,0 0 0 0 0,0 0 0 0 0,0 1 0 0 0,0-1 0 0 0,0 0 0 0 0,0 0 0 0 0,0 0 0 0 0,0 1 0 0 0,0-1 0 0 0,0 0 0 0 0,0 0 0 0 0,0 0 0 0 0,-1 1 0 0 0,1-1 0 0 0,0 0 0 0 0,-1 1 0 0 0,1-1 0 0 0,0 0 0 0 0,-2-1 0 0 0,2 2 0 0 0,-1-1 0 0 0,0 1 0 0 0,0-1 0 0 0,0 1 0 0 0,0-1 0 0 0,0 1 0 0 0,1 0 0 0 0,-1-1 0 0 0,0 1 0 0 0,0 0 0 0 0,0 0 0 0 0,0 0 0 0 0,0 0 0 0 0,0 0 0 0 0,0 0 0 0 0,0 0 0 0 0,0 0 0 0 0,0 0 0 0 0,0 0 0 0 0,0 0 0 0 0,0 1 0 0 0,0-1 0 0 0,-1 1 0 0 0,-17 8 0 0 0,1 0 0 0 0,1 2 0 0 0,0 0 0 0 0,-31 25 0 0 0,28-20 0 0 0,-50 41 0 0 0,2 3 0 0 0,3 3 0 0 0,2 3 0 0 0,4 3 0 0 0,-92 138 0 0 0,89-108-512 0 0,-49 108 0 0 0,86-151 256 0 0,2 1 0 0 0,2 1 0 0 0,-21 103 0 0 0,27-96 586 0 0,-2 0-1 0 0,-3-1 0 0 0,-3-1 1 0 0,-2-1-1 0 0,-58 100 0 0 0,53-110 372 0 0,-3 0 0 0 0,-2-3 0 0 0,-3-1-1 0 0,-45 46 1 0 0,82-92-637 0 0,0-1-1 0 0,-1 0 1 0 0,1 0-1 0 0,0 0 1 0 0,0 0-1 0 0,-1-1 1 0 0,1 1-1 0 0,0 0 1 0 0,-1-1 0 0 0,-1 2-1 0 0,2-2-11 0 0,0 0 0 0 0,1 0 0 0 0,-1 0 1 0 0,1 0-1 0 0,-1 0 0 0 0,0 0 0 0 0,1 0 0 0 0,-1 0 0 0 0,0 0 0 0 0,1 0 1 0 0,-1 0-1 0 0,0 0 0 0 0,1-1 0 0 0,-1 1 0 0 0,1 0 0 0 0,-1 0 0 0 0,1-1 0 0 0,-2 0 1 0 0,1 0 10 0 0,-1-1 0 0 0,1 1 1 0 0,0-1-1 0 0,0 1 0 0 0,0-1 1 0 0,-1 0-1 0 0,2 0 1 0 0,-1 0-1 0 0,0 0 0 0 0,0 1 1 0 0,1-1-1 0 0,-1 0 0 0 0,1 0 1 0 0,-1-3-1 0 0,-2-19-59 0 0,1-1 0 0 0,1 0 0 0 0,3-35-1 0 0,0 12-2 0 0,1-18-859 0 0,3 0 0 0 0,3 0 0 0 0,27-102 0 0 0,-29 145 364 0 0,0 0 1 0 0,2 0-1 0 0,0 1 0 0 0,2 0 1 0 0,0 1-1 0 0,18-24 0 0 0,-1 8-530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4607 0 0,'0'0'102'0'0,"0"0"20"0"0,0 0 6 0 0,2-1-21 0 0,5-2-50 0 0,0 0-1 0 0,0 0 1 0 0,0-1 0 0 0,9-7-1 0 0,3-2 969 0 0,-3 3-441 0 0,-1-1 0 0 0,0-1 1 0 0,-1 0-1 0 0,0-2 0 0 0,-1 1 0 0 0,0-1 0 0 0,-2-1 0 0 0,1 0 0 0 0,10-21 1 0 0,0-3 1135 0 0,-3-1-1 0 0,27-75 1 0 0,-31 63-1250 0 0,-11 35-158 0 0,1 0 1 0 0,1 0-1 0 0,0 1 1 0 0,15-28-1 0 0,-19 41-309 0 0,1 0-1 0 0,-1 0 0 0 0,1 1 0 0 0,0-1 1 0 0,0 1-1 0 0,0 0 0 0 0,0 0 1 0 0,0 0-1 0 0,0 0 0 0 0,0 0 1 0 0,1 1-1 0 0,-1-1 0 0 0,1 1 1 0 0,-1 0-1 0 0,7-1 0 0 0,7-1-151 0 0,0 1 1 0 0,20 0-1 0 0,-17 1-302 0 0,289-24-1442 0 0,-279 23-2144 0 0,-3-1-1381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63 11975 0 0,'61'-45'1506'0'0,"-60"44"-422"0"0,-7-1 1827 0 0,-5 1-1589 0 0,-1 5-1498 0 0,0 1 0 0 0,1 0 0 0 0,-1 0 0 0 0,1 1 0 0 0,-18 13 0 0 0,0 0-135 0 0,-55 31 311 0 0,-81 64 0 0 0,159-109 7 0 0,-8 6 210 0 0,-1 1 1 0 0,2 0-1 0 0,-20 22 0 0 0,32-32-158 0 0,0-1-1 0 0,0 1 1 0 0,0 0-1 0 0,0-1 1 0 0,0 1-1 0 0,0 0 1 0 0,0-1-1 0 0,1 1 1 0 0,-1 0-1 0 0,1 0 1 0 0,-1 0-1 0 0,1 0 1 0 0,0-1-1 0 0,0 1 1 0 0,0 0-1 0 0,0 0 1 0 0,0 3-1 0 0,1-3-14 0 0,-1-1-1 0 0,1 0 0 0 0,-1 1 0 0 0,1-1 0 0 0,0 0 1 0 0,-1 0-1 0 0,1 1 0 0 0,0-1 0 0 0,0 0 0 0 0,0 0 1 0 0,0 0-1 0 0,0 0 0 0 0,0 0 0 0 0,0 0 0 0 0,0 0 1 0 0,1 0-1 0 0,-1 0 0 0 0,0-1 0 0 0,1 1 0 0 0,-1-1 0 0 0,0 1 1 0 0,4 0-1 0 0,3 1 106 0 0,2 0 0 0 0,-1 0 0 0 0,0-1 0 0 0,0-1 0 0 0,0 0 1 0 0,1 0-1 0 0,16-3 0 0 0,64-16-225 0 0,-83 17 118 0 0,0-1 1 0 0,0 1-1 0 0,0-1 0 0 0,-1-1 1 0 0,1 1-1 0 0,-1-1 0 0 0,1 0 1 0 0,-1 0-1 0 0,0-1 0 0 0,-1 0 0 0 0,1 0 1 0 0,-1 0-1 0 0,0-1 0 0 0,0 0 1 0 0,-1 0-1 0 0,0 0 0 0 0,0 0 1 0 0,0-1-1 0 0,-1 1 0 0 0,0-1 1 0 0,5-13-1 0 0,-3 1-257 0 0,-1 0 0 0 0,0 1 0 0 0,-2-1-1 0 0,0 0 1 0 0,-1-32 0 0 0,-2 22-613 0 0,2 16-1120 0 0,-2 1-1 0 0,-2-18 1 0 0,1 20-3507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78 15663 0 0,'0'0'356'0'0,"0"0"50"0"0,0 0 20 0 0,0 0-42 0 0,-1 1-250 0 0,-8 11-122 0 0,-4 6-11 0 0,-14 22 0 0 0,20-26-1 0 0,-1 0 0 0 0,2 0 0 0 0,0 0 0 0 0,-4 17 0 0 0,1-8 0 0 0,8-21 0 0 0,-1 1 0 0 0,1 0 0 0 0,0 0 0 0 0,0 0 0 0 0,0 0 0 0 0,0 0 0 0 0,1 0 0 0 0,-1 0 0 0 0,1 0 0 0 0,0 0 0 0 0,0 0 0 0 0,0 0 0 0 0,0 0 0 0 0,1 4 0 0 0,2 17 436 0 0,-3-22 51 0 0,0-2 22 0 0,0 0-66 0 0,2 1-294 0 0,1 1-117 0 0,-1-1 1 0 0,1 1-1 0 0,0-1 0 0 0,1 0 0 0 0,-1 0 0 0 0,0 0 1 0 0,0-1-1 0 0,0 1 0 0 0,0-1 0 0 0,1 1 0 0 0,-1-1 1 0 0,0 0-1 0 0,0-1 0 0 0,0 1 0 0 0,1 0 1 0 0,-1-1-1 0 0,0 0 0 0 0,4-1 0 0 0,7-2 420 0 0,-1 0 0 0 0,25-13 0 0 0,17-12 676 0 0,91-65 0 0 0,-24-6-2624 0 0,-49 24-3369 0 0,-57 60 3330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0 15663 0 0,'0'0'356'0'0,"0"2"50"0"0,-1 5-282 0 0,1-1 0 0 0,-1 1 1 0 0,0-1-1 0 0,-1 1 1 0 0,1-1-1 0 0,-2 0 1 0 0,-2 8-1 0 0,-25 43-199 0 0,17-34 184 0 0,-17 24 773 0 0,-59 75 1 0 0,-13 18-679 0 0,-104 232-204 0 0,84-149-117 0 0,60-135-2559 0 0,58-83 2145 0 0,0 0 0 0 0,0 0 0 0 0,-1 0 1 0 0,0-1-1 0 0,0 0 0 0 0,0 0 0 0 0,0 0 0 0 0,-6 3 1 0 0,9-7-3908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1 727 13823 0 0,'2'-25'332'0'0,"-2"18"-156"0"0,0-1 0 0 0,1 1 0 0 0,0 0 0 0 0,0 0 0 0 0,4-11 0 0 0,8-10-75 0 0,-5 11-89 0 0,7-22-1 0 0,-5 5 661 0 0,2 2 0 0 0,0 0 0 0 0,3 0-1 0 0,0 1 1 0 0,31-45 0 0 0,-22 44-643 0 0,1 0 1 0 0,1 3 0 0 0,2 0-1 0 0,0 1 1 0 0,59-42-1 0 0,-67 56 145 0 0,2 1 0 0 0,-1 1 0 0 0,2 1 0 0 0,0 0-1 0 0,0 2 1 0 0,0 1 0 0 0,1 1 0 0 0,1 0 0 0 0,-1 2-1 0 0,35-2 1 0 0,-35 5-130 0 0,0 1-1 0 0,1 2 0 0 0,43 6 1 0 0,-59-5 88 0 0,0 0 1 0 0,1 0 0 0 0,-1 1-1 0 0,0 0 1 0 0,0 1 0 0 0,-1 0 0 0 0,1 0-1 0 0,-1 1 1 0 0,1 0 0 0 0,-2 0-1 0 0,1 1 1 0 0,11 11 0 0 0,-15-13-121 0 0,0 1 0 0 0,-1-1 0 0 0,1 1 0 0 0,-1 0 0 0 0,0 0 0 0 0,-1 0 0 0 0,1 1-1 0 0,-1-1 1 0 0,0 1 0 0 0,-1-1 0 0 0,1 1 0 0 0,0 9 0 0 0,-1-7-9 0 0,-1 1 0 0 0,0-1-1 0 0,0 1 1 0 0,-1-1 0 0 0,0 0 0 0 0,-1 1-1 0 0,0-1 1 0 0,-3 8 0 0 0,-2 1-5 0 0,0 1 0 0 0,-2-2 0 0 0,0 1 0 0 0,-1-1 1 0 0,0-1-1 0 0,-1 1 0 0 0,-16 14 0 0 0,-28 31 2 0 0,-4-3 0 0 0,-2-2 0 0 0,-77 54 0 0 0,121-99-239 0 0,-1 0 0 0 0,-1-1-1 0 0,0-1 1 0 0,0-1 0 0 0,-21 6 0 0 0,13-7-1673 0 0,-1 0 1 0 0,1-2 0 0 0,-34 2 0 0 0,39-5-3545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0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11 15663 0 0,'0'0'356'0'0,"-1"0"50"0"0,-13 0-244 0 0,0 2 0 0 0,1-1 0 0 0,-1 2 0 0 0,1 0 0 0 0,-19 7 0 0 0,-65 30 565 0 0,92-37-545 0 0,-11 4-56 0 0,1 1 0 0 0,0 1 0 0 0,0 0 0 0 0,1 1 0 0 0,0 0 0 0 0,1 2 0 0 0,0-1 0 0 0,-17 22 0 0 0,21-21-43 0 0,0 0 0 0 0,1 1 0 0 0,0-1 0 0 0,1 2 0 0 0,1-1 0 0 0,0 1 0 0 0,1 0 1 0 0,0 0-1 0 0,1 0 0 0 0,-2 19 0 0 0,3-17 413 0 0,1-5-312 0 0,0 1 1 0 0,0 19 0 0 0,2-29-158 0 0,0 1 0 0 0,0-1 0 0 0,0 1-1 0 0,0-1 1 0 0,1 0 0 0 0,-1 1 0 0 0,1-1 0 0 0,0 1 0 0 0,0-1-1 0 0,0 0 1 0 0,0 0 0 0 0,0 1 0 0 0,0-1 0 0 0,1 0 0 0 0,-1 0-1 0 0,1 0 1 0 0,-1 0 0 0 0,3 2 0 0 0,-2-3 42 0 0,-1 0 1 0 0,1 0-1 0 0,0-1 0 0 0,-1 1 1 0 0,1 0-1 0 0,0-1 0 0 0,0 1 1 0 0,-1-1-1 0 0,1 1 0 0 0,0-1 1 0 0,0 0-1 0 0,0 0 1 0 0,0 0-1 0 0,-1 0 0 0 0,1 0 1 0 0,0 0-1 0 0,0-1 0 0 0,0 1 1 0 0,3-1-1 0 0,3-2 11 0 0,1 0 0 0 0,13-8-1 0 0,-15 7-100 0 0,32-18 21 0 0,-1-2 0 0 0,-1-2 0 0 0,52-47 0 0 0,-79 64 0 0 0,0 0 0 0 0,-1 0 0 0 0,0-1 0 0 0,-1 0 0 0 0,0-1 0 0 0,-1 0 0 0 0,0 0 0 0 0,0-1 0 0 0,-1 0 0 0 0,-1 0 0 0 0,6-19 0 0 0,-10 28-100 0 0,0 0-1 0 0,-1 0 1 0 0,1-1 0 0 0,-1 1-1 0 0,0-1 1 0 0,0 1 0 0 0,0 0-1 0 0,-1-1 1 0 0,1 1 0 0 0,-1 0-1 0 0,0 0 1 0 0,0-1 0 0 0,0 1-1 0 0,0 0 1 0 0,0 0 0 0 0,-1 0-1 0 0,1 0 1 0 0,-1 0 0 0 0,0 0-1 0 0,0 1 1 0 0,0-1 0 0 0,0 0-1 0 0,-5-3 1 0 0,-6-11-1103 0 0,12 16 1072 0 0,1 0 0 0 0,-1 1 0 0 0,1-1 0 0 0,-1 0 0 0 0,1 0 0 0 0,0 0-1 0 0,-1 1 1 0 0,1-1 0 0 0,0 0 0 0 0,0 0 0 0 0,0 0 0 0 0,-1 0 0 0 0,1 1-1 0 0,0-1 1 0 0,0 0 0 0 0,0 0 0 0 0,0 0 0 0 0,1 0 0 0 0,-1 0 0 0 0,0 1-1 0 0,0-1 1 0 0,0 0 0 0 0,1 0 0 0 0,-1-1 0 0 0,4-1-609 0 0,1-1 0 0 0,-1 1 1 0 0,1 0-1 0 0,-1 1 0 0 0,1-1 0 0 0,0 1 1 0 0,0 0-1 0 0,10-3 0 0 0,-11 3 486 0 0,23-6-1793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203 170 8287 0 0,'2'-1'191'0'0,"11"-6"146"0"0,22-17-1 0 0,-29 18-192 0 0,-5 5 598 0 0,-1 1 234 0 0,0 0 42 0 0,0 0-63 0 0,0 0-290 0 0,-20 12 839 0 0,-22 15-1446 0 0,0 1-1 0 0,-52 46 0 0 0,87-67 57 0 0,0 0 0 0 0,1 1 0 0 0,0-1-1 0 0,0 1 1 0 0,1 0 0 0 0,0 0 0 0 0,0 1-1 0 0,-4 12 1 0 0,8-18-60 0 0,0 0 1 0 0,0 0-1 0 0,0 1 0 0 0,0-1 0 0 0,1 0 0 0 0,0 0 0 0 0,0 1 0 0 0,0-1 1 0 0,0 0-1 0 0,0 0 0 0 0,0 1 0 0 0,2 3 0 0 0,-1-4-36 0 0,0-1 0 0 0,0 0 0 0 0,0 1-1 0 0,0-1 1 0 0,1 0 0 0 0,-1 0 0 0 0,1 0-1 0 0,-1 0 1 0 0,1 0 0 0 0,0 0 0 0 0,0-1 0 0 0,0 1-1 0 0,0 0 1 0 0,0-1 0 0 0,0 0 0 0 0,0 1-1 0 0,5 1 1 0 0,-1-1 42 0 0,-1 0 1 0 0,1-1-1 0 0,0 1 0 0 0,0-1 0 0 0,0 0 1 0 0,0-1-1 0 0,0 1 0 0 0,0-1 0 0 0,0-1 1 0 0,0 1-1 0 0,-1-1 0 0 0,1 0 0 0 0,0 0 1 0 0,0 0-1 0 0,0-1 0 0 0,6-3 0 0 0,-1 0 68 0 0,0 0 0 0 0,-1 0 0 0 0,0-1 0 0 0,0 0 0 0 0,0-1 0 0 0,-1 0 0 0 0,12-12 0 0 0,-16 14-211 0 0,-1-1 0 0 0,0 0 0 0 0,1 0 0 0 0,-2 0 0 0 0,1-1 0 0 0,-1 0 0 0 0,0 1 0 0 0,0-1 0 0 0,-1 0 0 0 0,0 0 0 0 0,1-10 0 0 0,1-4-249 0 0,-2 0 0 0 0,0-33 0 0 0,-1-67-3470 0 0,-1 114 3509 0 0,0-1 0 0 0,0 1 1 0 0,0 0-1 0 0,-1-1 0 0 0,0 1 1 0 0,-1 0-1 0 0,-3-12 0 0 0,20 41-2828 0 0,-14-20-390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571 953 11975 0 0,'0'0'267'0'0,"0"0"42"0"0,0 0 17 0 0,1-1-28 0 0,8-4-206 0 0,-2 1 22 0 0,0-1 0 0 0,0 1 0 0 0,12-11 0 0 0,2-6 636 0 0,73-79 1544 0 0,-49 47-2091 0 0,-3-1 0 0 0,67-115-1 0 0,-100 152-202 0 0,73-151 0 0 0,-69 137 0 0 0,-1 0 0 0 0,-2 0 0 0 0,10-54 0 0 0,-18 69 0 0 0,0-1 0 0 0,0-20 0 0 0,-2 31 0 0 0,-1 1 0 0 0,1-1 0 0 0,-1 1 0 0 0,0-1 0 0 0,0 1 0 0 0,-1-1 0 0 0,1 1 0 0 0,-1 0 0 0 0,-1 0 0 0 0,-3-8 0 0 0,5 12 0 0 0,-1-1 0 0 0,1 0 0 0 0,-1 1 0 0 0,1-1 0 0 0,-1 0 0 0 0,0 1 0 0 0,0 0 0 0 0,0 0 0 0 0,0-1 0 0 0,0 1 0 0 0,0 0 0 0 0,0 0 0 0 0,0 1 0 0 0,0-1 0 0 0,0 0 0 0 0,-1 1 0 0 0,1-1 0 0 0,0 1 0 0 0,0 0 0 0 0,-1 0 0 0 0,1 0 0 0 0,0 0 0 0 0,0 0 0 0 0,-1 0 0 0 0,-1 1 0 0 0,-7 1 0 0 0,1 1 0 0 0,-1 0 0 0 0,-17 8 0 0 0,24-10 0 0 0,-11 8-44 0 0,-1 0 1 0 0,2 0-1 0 0,-1 1 0 0 0,1 1 0 0 0,-23 23 0 0 0,15-14-94 0 0,-7 9-21 0 0,1 0 0 0 0,1 2 0 0 0,2 1 0 0 0,1 1 0 0 0,2 1 0 0 0,1 1-1 0 0,2 1 1 0 0,1 1 0 0 0,-15 44 0 0 0,24-48 622 0 0,1 1 0 0 0,2-1 0 0 0,-3 67 0 0 0,6-67-339 0 0,0 26-105 0 0,2-33-20 0 0,-7 44-1 0 0,1-37 2 0 0,-2-1 0 0 0,-1 0 0 0 0,-2-1 0 0 0,-1-1 0 0 0,-26 45 0 0 0,12-31 0 0 0,-2-2 0 0 0,-63 73 0 0 0,-87 85 0 0 0,156-173 0 0 0,-48 50 0 0 0,62-67-1157 0 0,7-9-4630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3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17503 0 0,'0'0'803'0'0,"2"0"-18"0"0,8-6-722 0 0,1 2 0 0 0,0-1 0 0 0,0 2 0 0 0,13-4 0 0 0,18-5-62 0 0,93-25 1463 0 0,-44 14-448 0 0,-20 4-219 0 0,42-13 22 0 0,32-18-1184 0 0,-50 14-3275 0 0,-64 24-3523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247 388 11975 0 0,'0'0'267'0'0,"0"0"42"0"0,-9 0 315 0 0,8 0-620 0 0,0 0-1 0 0,0 0 1 0 0,0 0-1 0 0,0 0 1 0 0,0 0 0 0 0,0 0-1 0 0,0 0 1 0 0,1 0-1 0 0,-1 1 1 0 0,0-1-1 0 0,0 0 1 0 0,0 1-1 0 0,0-1 1 0 0,0 0 0 0 0,0 1-1 0 0,1-1 1 0 0,-1 1-1 0 0,0 0 1 0 0,0-1-1 0 0,1 1 1 0 0,-1 0-1 0 0,0-1 1 0 0,1 1-1 0 0,-1 0 1 0 0,1 0 0 0 0,-1-1-1 0 0,1 1 1 0 0,-1 1-1 0 0,-1 1 6 0 0,-46 69 676 0 0,-31 38 670 0 0,1-6 528 0 0,72-97-1662 0 0,5-6 166 0 0,1-1 101 0 0,8-11 464 0 0,98-136-787 0 0,-33 51-165 0 0,-51 68 0 0 0,11-11-390 0 0,48-45 0 0 0,45-28-707 0 0,-83 75 982 0 0,-23 19 115 0 0,2 2 0 0 0,-1 1 0 0 0,2 0 0 0 0,0 2 0 0 0,0 0 0 0 0,2 2 0 0 0,-1 0 0 0 0,1 2 0 0 0,43-10 0 0 0,-61 18 0 0 0,0-1 0 0 0,1 2 0 0 0,6-1 0 0 0,-11 1 0 0 0,-1 0 0 0 0,0 0 0 0 0,1 1 0 0 0,-1-1 0 0 0,0 1 0 0 0,0-1 0 0 0,1 1 0 0 0,-1 0 0 0 0,0 0 0 0 0,0 0 0 0 0,0 0 0 0 0,4 2 0 0 0,-6-2 0 0 0,0-1 0 0 0,1 0 0 0 0,-1 1 0 0 0,1-1 0 0 0,-1 0 0 0 0,0 1 0 0 0,0-1 0 0 0,1 1 0 0 0,-1-1 0 0 0,0 0 0 0 0,1 1 0 0 0,-1-1 0 0 0,0 1 0 0 0,0-1 0 0 0,0 1 0 0 0,0-1 0 0 0,1 1 0 0 0,-2 4 0 0 0,0 0 0 0 0,0 0 0 0 0,0-1 0 0 0,0 1 0 0 0,-1-1 0 0 0,0 1 0 0 0,1-1 0 0 0,-2 0 0 0 0,1 0 0 0 0,-5 7 0 0 0,-1 4 0 0 0,-6 10 0 0 0,-1-1 0 0 0,-22 29 0 0 0,-19 9-16 0 0,36-43 56 0 0,-21 30 0 0 0,31-35 385 0 0,1 0-1 0 0,1 1 0 0 0,-13 31 1 0 0,-11 50-169 0 0,11-28-282 0 0,16-54 26 0 0,1 1 0 0 0,1-1 0 0 0,-4 30 0 0 0,6-39 0 0 0,1-1 0 0 0,0 1 0 0 0,0-1 0 0 0,0 1 0 0 0,0-1 0 0 0,1 1 0 0 0,0-1 0 0 0,0 1 0 0 0,0-1 0 0 0,0 0 0 0 0,1 1 0 0 0,0-1 0 0 0,0 0 0 0 0,0 0 0 0 0,0 0 0 0 0,1 0 0 0 0,3 4 0 0 0,-3-5 0 0 0,0-1 0 0 0,1 1 0 0 0,-1-1 0 0 0,1 0 0 0 0,0 0 0 0 0,0-1 0 0 0,-1 1 0 0 0,1-1 0 0 0,0 0 0 0 0,0 0 0 0 0,0 0 0 0 0,0 0 0 0 0,0-1 0 0 0,1 0 0 0 0,3 0 0 0 0,7 0 0 0 0,-1-1 0 0 0,28-5 0 0 0,-4-2 0 0 0,-14 3 0 0 0,0 0 0 0 0,0 1 0 0 0,0 2 0 0 0,37 0 0 0 0,-57 3 8 0 0,0-1 1 0 0,0 1-1 0 0,0 0 0 0 0,0 0 0 0 0,0 1 0 0 0,0-1 1 0 0,0 1-1 0 0,0 0 0 0 0,-1 0 0 0 0,1 0 0 0 0,-1 1 1 0 0,6 3-1 0 0,-8-4-87 0 0,1-1 0 0 0,0 1 1 0 0,-1 0-1 0 0,1 0 0 0 0,-1-1 0 0 0,1 1 1 0 0,-1 0-1 0 0,0 0 0 0 0,0 1 1 0 0,0-1-1 0 0,0 0 0 0 0,0 0 0 0 0,0 0 1 0 0,-1 1-1 0 0,1-1 0 0 0,-1 0 1 0 0,0 1-1 0 0,1-1 0 0 0,-1 0 0 0 0,0 1 1 0 0,0-1-1 0 0,-1 1 0 0 0,0 3 1 0 0,0 0-1063 0 0,-1-1 1 0 0,0-1-1 0 0,-1 1 1 0 0,-4 9-1 0 0,-4 0-4022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393 339 8287 0 0,'1'0'191'0'0,"12"-4"14"0"0,-10 3-169 0 0,0 0 0 0 0,0 0 0 0 0,0 1 0 0 0,-1-1 0 0 0,1 1 0 0 0,0-1 0 0 0,0 1 0 0 0,0 0 0 0 0,1 0 0 0 0,-1 0 0 0 0,0 1 0 0 0,5 0 0 0 0,11 4 188 0 0,-17-3 16 0 0,-2-2-198 0 0,1 0 0 0 0,-1 1 1 0 0,0-1-1 0 0,0 0 0 0 0,1 1 0 0 0,-1-1 0 0 0,0 1 0 0 0,0-1 0 0 0,0 0 0 0 0,1 1 0 0 0,-1-1 0 0 0,0 1 0 0 0,0-1 0 0 0,0 1 0 0 0,0-1 0 0 0,0 1 0 0 0,0-1 0 0 0,0 1 0 0 0,0-1 1 0 0,0 0-1 0 0,0 1 0 0 0,0-1 0 0 0,0 1 0 0 0,-1 0 0 0 0,-1 10 494 0 0,0-7-375 0 0,0 0 0 0 0,0 0-1 0 0,0 1 1 0 0,0-1 0 0 0,0-1-1 0 0,-1 1 1 0 0,0 0 0 0 0,0-1-1 0 0,-6 7 1 0 0,-1-2 525 0 0,0 0 0 0 0,-14 7 1 0 0,0 1-253 0 0,0 4-96 0 0,13-12 196 0 0,-17 13-1 0 0,25-19-483 0 0,1 0 0 0 0,-1-1 0 0 0,0 0 0 0 0,0 1 0 0 0,1-1 0 0 0,-1 0 1 0 0,0-1-1 0 0,0 1 0 0 0,0 0 0 0 0,0-1 0 0 0,0 0 0 0 0,-5 0 0 0 0,7 1-49 0 0,-1-1 0 0 0,1 0 0 0 0,0-1 0 0 0,0 1-1 0 0,0 0 1 0 0,0 0 0 0 0,-1 0 0 0 0,1-1 0 0 0,0 1 0 0 0,0-1-1 0 0,0 1 1 0 0,0-1 0 0 0,0 1 0 0 0,0-1 0 0 0,0 0 0 0 0,0 1-1 0 0,0-1 1 0 0,0 0 0 0 0,0 0 0 0 0,-1-1 0 0 0,-1-2-3 0 0,-23-22 2 0 0,16 16 0 0 0,-1 0 0 0 0,-13-11 0 0 0,-33-15-617 0 0,39 25 273 0 0,0 0 1 0 0,1-1-1 0 0,-23-20 0 0 0,38 30 331 0 0,1 0-1 0 0,-1 0 1 0 0,0 0-1 0 0,0 0 0 0 0,1 0 1 0 0,-1 0-1 0 0,1-1 1 0 0,0 1-1 0 0,0-1 0 0 0,0 1 1 0 0,0-1-1 0 0,0 1 1 0 0,0-1-1 0 0,0-3 1 0 0,1 5-14 0 0,0-1 1 0 0,0 0-1 0 0,0 1 1 0 0,1-1-1 0 0,-1 0 1 0 0,1 1-1 0 0,-1-1 1 0 0,1 1-1 0 0,-1-1 1 0 0,1 1-1 0 0,0-1 1 0 0,0 1 0 0 0,0 0-1 0 0,0-1 1 0 0,0 1-1 0 0,0 0 1 0 0,0 0-1 0 0,0 0 1 0 0,0 0-1 0 0,1 0 1 0 0,-1 0-1 0 0,0 0 1 0 0,1 0-1 0 0,1-1 1 0 0,95-53-3136 0 0,140-59 2164 0 0,-58 48 330 0 0,-156 59 1064 0 0,-1 2 1 0 0,1 0-1 0 0,0 2 1 0 0,0 0-1 0 0,46 2 1 0 0,-65 1-213 0 0,1 1 1 0 0,-1 0-1 0 0,0-1 1 0 0,0 2-1 0 0,0-1 1 0 0,0 1-1 0 0,0-1 1 0 0,0 1-1 0 0,0 1 1 0 0,-1-1 0 0 0,1 1-1 0 0,4 3 1 0 0,-6-3-81 0 0,0 0 1 0 0,0 0-1 0 0,0 0 0 0 0,-1 0 1 0 0,0 0-1 0 0,1 0 1 0 0,-1 1-1 0 0,-1-1 1 0 0,1 1-1 0 0,0 0 1 0 0,-1 0-1 0 0,0-1 0 0 0,0 1 1 0 0,0 0-1 0 0,0 0 1 0 0,0 6-1 0 0,0-1-68 0 0,-1 0 0 0 0,0 0 0 0 0,-1 1 0 0 0,1-1 0 0 0,-2 0 0 0 0,1 0 0 0 0,-2 0 0 0 0,-4 14 0 0 0,2-11 27 0 0,-1 1-1 0 0,0-1 0 0 0,-1 0 0 0 0,-1 0 0 0 0,-9 12 0 0 0,-6 1 47 0 0,0 0 0 0 0,-2-1-1 0 0,-50 37 1 0 0,32-31-109 0 0,-78 43 0 0 0,89-57 0 0 0,-1-1 0 0 0,0-2 0 0 0,-50 13 0 0 0,58-21 0 0 0,-35 2 0 0 0,-11 2 0 0 0,-24 2-2408 0 0,94-11 2344 0 0,0 0 0 0 0,0 1 0 0 0,0-1 0 0 0,0 0 0 0 0,-1 0 0 0 0,1-1 0 0 0,0 1 0 0 0,0 0 0 0 0,0 0 0 0 0,0 0 0 0 0,0-1 0 0 0,0 1 0 0 0,0 0 0 0 0,0-1 0 0 0,-1 0 0 0 0,-2-4-448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 1 13823 0 0,'0'0'630'0'0,"0"0"-13"0"0,-1 0-393 0 0,-5 3-220 0 0,0 0 0 0 0,0 0 0 0 0,1 1 0 0 0,0 0 0 0 0,-1 0 0 0 0,-6 7 0 0 0,-29 33-9 0 0,21-20 7 0 0,-310 369-2 0 0,187-195 0 0 0,-21 28 0 0 0,110-160 0 0 0,-78 77 0 0 0,116-128 82 0 0,10-10 114 0 0,-1 0-1 0 0,2 1 0 0 0,-1 0 0 0 0,0 0 0 0 0,1 1 0 0 0,-5 7 0 0 0,22-16-21 0 0,30-7-1125 0 0,-16 1 440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19351 0 0,'0'0'856'0'0,"0"0"176"0"0,0 0-824 0 0,0 0-208 0 0,0 0 0 0 0,-5 11 0 0 0,0 1 0 0 0,-1 2 0 0 0,1 0 0 0 0,0 2 0 0 0,-1 2-368 0 0,1 1-112 0 0,-2 1-32 0 0,0-2 0 0 0,2 1-1224 0 0,-3-3-248 0 0,0-2-56 0 0,-3-1-3688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44 13823 0 0,'46'-35'1512'0'0,"-42"29"-1512"0"0,-6 4 0 0 0,-4 2 0 0 0,-6 2 0 0 0,1 0 0 0 0,-1 1 0 0 0,1 1 0 0 0,0 0 0 0 0,0 0 0 0 0,0 1 0 0 0,-12 8 0 0 0,-8 2 0 0 0,-284 155 2024 0 0,279-148-2016 0 0,-38 32 0 0 0,65-43-8 0 0,9-11 0 0 0,0 1 0 0 0,0 0 0 0 0,0-1 0 0 0,0 1 0 0 0,1 0 0 0 0,-1-1 0 0 0,0 1 0 0 0,0-1 0 0 0,1 1 0 0 0,-1 0 0 0 0,0-1 0 0 0,1 1 0 0 0,-1-1 0 0 0,0 1 0 0 0,1-1 0 0 0,-1 1 0 0 0,1-1 0 0 0,-1 1 0 0 0,1-1 0 0 0,-1 1 0 0 0,1-1 0 0 0,-1 0 0 0 0,1 1 0 0 0,0-1 0 0 0,-1 0 0 0 0,1 1 0 0 0,-1-1 0 0 0,1 0 0 0 0,0 0 0 0 0,1 0 0 0 0,22 7 0 0 0,-23-7 0 0 0,20 3 0 0 0,1-2 0 0 0,42-1 0 0 0,5 0 0 0 0,85 15 0 0 0,-133-11 0 0 0,-1 0 0 0 0,1 2 0 0 0,-2 0 0 0 0,1 1 0 0 0,26 13 0 0 0,-42-18 26 0 0,1 1 0 0 0,-1-1 1 0 0,0 1-1 0 0,0 0 0 0 0,0 1 0 0 0,-1-1 0 0 0,1 0 0 0 0,-1 1 0 0 0,1 0 0 0 0,-1 0 0 0 0,0 0 0 0 0,2 6 1 0 0,-3-8-4 0 0,-2 1 1 0 0,1-1 0 0 0,0 1-1 0 0,0-1 1 0 0,-1 1-1 0 0,1-1 1 0 0,-1 1 0 0 0,0-1-1 0 0,0 1 1 0 0,0 0 0 0 0,0-1-1 0 0,0 1 1 0 0,-1 0 0 0 0,1-1-1 0 0,-1 1 1 0 0,0-1 0 0 0,0 1-1 0 0,1-1 1 0 0,-2 0 0 0 0,1 1-1 0 0,0-1 1 0 0,0 0 0 0 0,-1 1-1 0 0,-3 3 1 0 0,-3 3 109 0 0,-1 0 1 0 0,0 0-1 0 0,0-1 1 0 0,-1 0 0 0 0,0-1-1 0 0,-1 0 1 0 0,0-1-1 0 0,-21 10 1 0 0,2-4-162 0 0,0-1-1 0 0,-42 9 1 0 0,33-11 28 0 0,0-2 0 0 0,-79 5 0 0 0,111-12-145 0 0,1 0 0 0 0,0-1 0 0 0,-1 1 0 0 0,-7-3 0 0 0,12 2-13 0 0,1 1 1 0 0,0 0-1 0 0,-1-1 0 0 0,1 1 0 0 0,0-1 0 0 0,0 1 0 0 0,-1-1 1 0 0,1 0-1 0 0,0 1 0 0 0,0-1 0 0 0,0 0 0 0 0,0 0 0 0 0,0 0 1 0 0,0 0-1 0 0,0 0 0 0 0,0 0 0 0 0,1 0 0 0 0,-1 0 0 0 0,0 0 0 0 0,1-1 1 0 0,-1 1-1 0 0,0 0 0 0 0,1 0 0 0 0,0 0 0 0 0,-1-1 0 0 0,0-1 1 0 0,2-14-5297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0 15663 0 0,'0'0'356'0'0,"0"0"50"0"0,0 0 20 0 0,0 0-42 0 0,-1 3-250 0 0,-1 3-132 0 0,0 0 0 0 0,0-1 0 0 0,-1 0 0 0 0,0 1 1 0 0,0-1-1 0 0,-1 0 0 0 0,-5 6 0 0 0,-33 32-3 0 0,15-18-1 0 0,-68 78 2 0 0,5 3 0 0 0,4 5 0 0 0,6 2 0 0 0,-99 186 0 0 0,147-231 14 0 0,-27 80 0 0 0,29-68-812 0 0,25-66-3213 0 0,3-3-1400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15663 0 0,'19'-11'134'0'0,"0"0"-1"0"0,1 1 0 0 0,0 1 1 0 0,29-9-1 0 0,87-17 715 0 0,-53 16-643 0 0,75-17-127 0 0,45-13 280 0 0,-24 1 1365 0 0,-43 12-2419 0 0,-46 10-4071 0 0,-28 6-1281 0 0</inkml:trace>
  <inkml:trace contextRef="#ctx0" brushRef="#br0" timeOffset="1">1340 169 10135 0 0,'-15'8'1008'0'0,"7"8"-164"0"0,0 1 1 0 0,2-1-1 0 0,-8 25 0 0 0,-11 30 1395 0 0,10-40-1991 0 0,-1 0-1 0 0,-31 44 1 0 0,39-63-354 0 0,-1-1-1 0 0,-1 0 1 0 0,0 0 0 0 0,0-1 0 0 0,-1-1 0 0 0,0 0-1 0 0,-1 0 1 0 0,-23 13 0 0 0,30-20-292 0 0,1 0 1 0 0,-1 0-1 0 0,0 0 1 0 0,0-1-1 0 0,0 1 1 0 0,-5 0-1 0 0,-5-2-4718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0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0 10135 0 0,'0'0'231'0'0,"1"1"29"0"0,4 9 15 0 0,0-1 0 0 0,0 1 0 0 0,0 0 1 0 0,-1 0-1 0 0,-1 0 0 0 0,0 0 0 0 0,0 1 0 0 0,-1-1 0 0 0,-1 1 0 0 0,1-1 0 0 0,-2 1 1 0 0,1 0-1 0 0,-2 0 0 0 0,1 0 0 0 0,-1-1 0 0 0,-4 16 0 0 0,-5 9-71 0 0,0-1-1 0 0,-3 0 1 0 0,-1-1 0 0 0,-29 52-1 0 0,-90 115 923 0 0,-133 117 808 0 0,67-85-1892 0 0,164-191-63 0 0,16-19-249 0 0,1 0 1 0 0,-18 29 0 0 0,35-49-684 0 0,1-2-58 0 0,0 0-12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4 378 13823 0 0,'0'0'630'0'0,"0"0"-13"0"0,-4-11 2490 0 0,5 7-2891 0 0,-1 0 1 0 0,1 0 0 0 0,0 0 0 0 0,0 0-1 0 0,0 0 1 0 0,0 0 0 0 0,1 0 0 0 0,-1 0-1 0 0,1 0 1 0 0,0 0 0 0 0,1 1 0 0 0,-1-1-1 0 0,6-5 1 0 0,3-4-127 0 0,2 1-1 0 0,14-12 1 0 0,-18 16-99 0 0,26-19 9 0 0,1 0 0 0 0,48-26 0 0 0,84-34 0 0 0,-160 83 0 0 0,20-10 0 0 0,0 2 0 0 0,39-13 0 0 0,-67 25 0 0 0,1 0 0 0 0,-1 0 0 0 0,1-1 0 0 0,-1 1 0 0 0,1 0 0 0 0,-1 0 0 0 0,1 0 0 0 0,-1 0 0 0 0,1 0 0 0 0,0 0 0 0 0,-1 0 0 0 0,1 0 0 0 0,-1 0 0 0 0,1 0 0 0 0,-1 1 0 0 0,1-1 0 0 0,0 0 0 0 0,0 1 0 0 0,0 0 1 0 0,-1 0-1 0 0,1 0 0 0 0,-1 0 0 0 0,1 0 1 0 0,-1 0-1 0 0,1 0 0 0 0,-1 1 0 0 0,0-1 1 0 0,1 0-1 0 0,-1 0 0 0 0,0 0 0 0 0,0 0 1 0 0,0 1-1 0 0,0-1 0 0 0,0 0 0 0 0,0 0 0 0 0,0 0 1 0 0,0 1-1 0 0,-1-1 0 0 0,1 0 0 0 0,-1 2 1 0 0,-9 28-71 0 0,1-12-429 0 0,-1-1-1 0 0,-17 24 0 0 0,14-23 333 0 0,2 0 0 0 0,-11 21 0 0 0,21-38 53 0 0,0 0 0 0 0,0 1 0 0 0,1-1 0 0 0,-1 1 0 0 0,0-1 0 0 0,1 1 0 0 0,-1-1 0 0 0,1 1 0 0 0,0-1 0 0 0,0 1 0 0 0,0 4 0 0 0,1-6-534 0 0,-1-1-572 0 0,0 0-253 0 0,1 1-699 0 0,7 3-2603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15663 0 0,'0'0'356'0'0,"-8"4"476"0"0,1-1-795 0 0,0 1 0 0 0,0 0 0 0 0,0 1 0 0 0,1 0 0 0 0,-1 0 0 0 0,-8 9 0 0 0,-29 38 153 0 0,30-34-148 0 0,-22 22-1 0 0,-84 84-41 0 0,113-115 292 0 0,0-1 0 0 0,0 1 0 0 0,2 1 0 0 0,-1-1 0 0 0,1 1 0 0 0,-5 11 0 0 0,9-18-164 0 0,0 1 0 0 0,0-1-1 0 0,1 0 1 0 0,-1 1 0 0 0,1-1 0 0 0,0 0-1 0 0,-1 1 1 0 0,1-1 0 0 0,1 0 0 0 0,0 6-1 0 0,0-6-91 0 0,-1-1-1 0 0,1 0 1 0 0,0 0-1 0 0,0 0 1 0 0,0 0-1 0 0,0 0 1 0 0,1 0-1 0 0,-1 0 1 0 0,0 0-1 0 0,1 0 1 0 0,0 0-1 0 0,-1-1 1 0 0,1 1-1 0 0,0-1 1 0 0,0 1-1 0 0,0-1 1 0 0,2 1-1 0 0,0 0-53 0 0,1 0-1 0 0,-1 0 1 0 0,1-1-1 0 0,-1 1 0 0 0,1-1 1 0 0,0 0-1 0 0,0-1 1 0 0,-1 1-1 0 0,1-1 1 0 0,0 0-1 0 0,0 0 1 0 0,6-2-1 0 0,4 0-1196 0 0,1-1 1 0 0,20-7-1 0 0,-9 2-5268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1 15663 0 0,'0'0'356'0'0,"0"0"50"0"0,0 0 20 0 0,2 1-42 0 0,-1-1-379 0 0,0 1 0 0 0,0-1 0 0 0,-1 1 0 0 0,1 0 0 0 0,-1-1 0 0 0,1 1 0 0 0,0 0 0 0 0,-1-1 0 0 0,1 1-1 0 0,-1 0 1 0 0,0 0 0 0 0,1-1 0 0 0,-1 1 0 0 0,1 0 0 0 0,-1 0 0 0 0,0 0 0 0 0,0 0 0 0 0,0-1 0 0 0,1 3 0 0 0,-3 21 37 0 0,0-13-39 0 0,-1-1-1 0 0,-8 18 0 0 0,3-13-2 0 0,0-1 0 0 0,-1 0 0 0 0,-20 23 0 0 0,4-5 0 0 0,-11 18 39 0 0,-46 61 358 0 0,73-101-210 0 0,-142 175 1105 0 0,15 11-236 0 0,91-119-199 0 0,-11 19-727 0 0,-91 119 0 0 0,139-206-276 0 0,1 1 0 0 0,0 0 0 0 0,0 0 0 0 0,1 0 0 0 0,-8 19 0 0 0,13-27-1180 0 0,1-2-3444 0 0,0 0-1474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17503 0 0,'0'0'399'0'0,"1"-2"60"0"0,1 0-390 0 0,0-1 0 0 0,0 0 0 0 0,1 1 1 0 0,-1 0-1 0 0,1-1 0 0 0,0 1 1 0 0,-1 0-1 0 0,1 0 0 0 0,0 0 0 0 0,0 1 1 0 0,1-1-1 0 0,-1 1 0 0 0,0 0 1 0 0,0 0-1 0 0,1 0 0 0 0,5-1 0 0 0,8-1 51 0 0,1 1 0 0 0,19 1 0 0 0,-17 0 336 0 0,697-48 2709 0 0,-637 39-5266 0 0,119-27 0 0 0,-132 16 567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397 144 10135 0 0,'0'0'231'0'0,"0"0"29"0"0,0 0 19 0 0,0-1-41 0 0,1-1 20 0 0,-1 1-1 0 0,1 0 1 0 0,-1-1-1 0 0,0 1 1 0 0,1 0 0 0 0,-1-1-1 0 0,0 1 1 0 0,0 0-1 0 0,0-1 1 0 0,0 1-1 0 0,0-1 1 0 0,0 1-1 0 0,-1 0 1 0 0,1-1-1 0 0,0 1 1 0 0,-1 0 0 0 0,1-1-1 0 0,-2-1 1 0 0,1 0-168 0 0,1 1 797 0 0,-1 1-583 0 0,1 1-303 0 0,0 0 0 0 0,0-1-1 0 0,0 1 1 0 0,-1 0 0 0 0,1-1 0 0 0,0 1-1 0 0,0 0 1 0 0,-1 0 0 0 0,1-1 0 0 0,0 1 0 0 0,0 0-1 0 0,-1 0 1 0 0,1 0 0 0 0,0-1 0 0 0,-1 1 0 0 0,1 0-1 0 0,0 0 1 0 0,-1 0 0 0 0,1 0 0 0 0,0 0 0 0 0,-1 0-1 0 0,1-1 1 0 0,0 1 0 0 0,-1 0 0 0 0,1 0 0 0 0,-1 0-1 0 0,1 0 1 0 0,0 0 0 0 0,-1 0 0 0 0,1 1 0 0 0,0-1-1 0 0,-1 0 1 0 0,1 0 0 0 0,0 0 0 0 0,-1 0 0 0 0,1 0-1 0 0,0 0 1 0 0,-1 1 0 0 0,1-1 0 0 0,0 0 0 0 0,0 0-1 0 0,-1 1 1 0 0,0-1-2 0 0,-7 4 1 0 0,1 1 0 0 0,-1-1 0 0 0,1 1 0 0 0,0 1 0 0 0,0 0 0 0 0,1 0 0 0 0,0 0 0 0 0,-7 8 0 0 0,-17 16 0 0 0,-47 32 0 0 0,40-34 0 0 0,-34 35 0 0 0,-6 6 0 0 0,61-51 0 0 0,16-18 0 0 0,0 0 0 0 0,-1 1 0 0 0,1-1 0 0 0,0 0 0 0 0,0 1 0 0 0,-1-1 0 0 0,1 0 0 0 0,0 1 0 0 0,0-1 0 0 0,0 1 0 0 0,0-1 0 0 0,-1 0 0 0 0,1 1 0 0 0,0-1 0 0 0,0 0 0 0 0,0 1 0 0 0,0-1 0 0 0,0 1 0 0 0,0-1 0 0 0,0 1 0 0 0,0-1 0 0 0,0 0 0 0 0,0 1 0 0 0,1 0 0 0 0,0 0 0 0 0,0 0 0 0 0,0 0 0 0 0,0-1 0 0 0,1 1 0 0 0,-1 0 0 0 0,0-1 0 0 0,1 1 0 0 0,-1-1 0 0 0,0 1 0 0 0,1-1 0 0 0,-1 0 0 0 0,1 1 0 0 0,-1-1 0 0 0,0 0 0 0 0,1 0 0 0 0,2 0 0 0 0,30-2 0 0 0,-32 1 0 0 0,155-6 1464 0 0,-114 8-1133 0 0,45-4-1 0 0,-71 1-338 0 0,0-1-1 0 0,1 0 0 0 0,-1-2 0 0 0,0 1 0 0 0,19-10 0 0 0,-28 10 87 0 0,-1 0-1 0 0,0 0 1 0 0,0-1-1 0 0,0 0 1 0 0,0 0-1 0 0,-1-1 1 0 0,0 1-1 0 0,0-1 1 0 0,-1-1-1 0 0,0 1 1 0 0,0-1-1 0 0,0 0 1 0 0,6-13-1 0 0,-8 14-29 0 0,0 0-1 0 0,-1 0 0 0 0,0 0 1 0 0,0 0-1 0 0,0-1 0 0 0,-1 1 1 0 0,0 0-1 0 0,0-1 0 0 0,-1 1 0 0 0,0-1 1 0 0,0 1-1 0 0,0 0 0 0 0,-1-1 1 0 0,0 1-1 0 0,0-1 0 0 0,-1 1 1 0 0,1 0-1 0 0,-4-8 0 0 0,-2 2-207 0 0,0 0-1 0 0,-1 0 0 0 0,0 1 1 0 0,-1 0-1 0 0,0 1 0 0 0,-1 0 1 0 0,0 0-1 0 0,0 1 0 0 0,-1 0 1 0 0,0 1-1 0 0,-18-10 0 0 0,1-4 114 0 0,23 18 3 0 0,-1-1 0 0 0,1 1 0 0 0,-1 0 0 0 0,0 1 0 0 0,0-1 0 0 0,0 1 0 0 0,-1 0 1 0 0,-6-2-1 0 0,12 5-63 0 0,1 0 0 0 0,0 0 1 0 0,-1 0-1 0 0,1 0 0 0 0,0 0 1 0 0,-1 0-1 0 0,1 0 0 0 0,0 0 0 0 0,-1 0 1 0 0,1 0-1 0 0,0 0 0 0 0,-1 0 1 0 0,1 1-1 0 0,0-1 0 0 0,-1 0 1 0 0,1 0-1 0 0,0 0 0 0 0,-1 0 1 0 0,1 1-1 0 0,0-1 0 0 0,0 0 1 0 0,-1 0-1 0 0,1 1 0 0 0,0-1 1 0 0,0 0-1 0 0,0 0 0 0 0,-1 1 1 0 0,1-1-1 0 0,0 0 0 0 0,0 1 1 0 0,0-1-1 0 0,0 0 0 0 0,0 0 1 0 0,0 1-1 0 0,-1-1 0 0 0,1 0 1 0 0,0 1-1 0 0,0-1 0 0 0,0 0 1 0 0,0 1-1 0 0,0-1 0 0 0,0 0 1 0 0,0 1-1 0 0,0-1 0 0 0,0 0 1 0 0,1 1-1 0 0,-1-1 0 0 0,0 0 1 0 0,0 1-1 0 0,0 0 169 0 0,1 10-5180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820 0 15663 0 0,'0'0'719'0'0,"0"0"-20"0"0,-1 2-449 0 0,-22 31 459 0 0,1 0-1 0 0,-28 61 0 0 0,-2 3-741 0 0,-30 22 33 0 0,9-14 0 0 0,6 0 0 0 0,-124 212 0 0 0,114-186 0 0 0,7-12 0 0 0,26-46-63 0 0,37-63-290 0 0,0-1 0 0 0,-1 1 1 0 0,0-2-1 0 0,-18 17 1 0 0,26-25 348 0 0,0 0 1 0 0,0 0 0 0 0,0 1 0 0 0,0-1 0 0 0,0 0 0 0 0,-1 0-1 0 0,1 0 1 0 0,0 0 0 0 0,0 0 0 0 0,0 1 0 0 0,-1-1 0 0 0,1 0 0 0 0,0 0-1 0 0,0 0 1 0 0,0 0 0 0 0,-1 0 0 0 0,1 0 0 0 0,0 0 0 0 0,0 0 0 0 0,0 0-1 0 0,-1 0 1 0 0,1 0 0 0 0,0 0 0 0 0,0 0 0 0 0,-1 0 0 0 0,1 0-1 0 0,0 0 1 0 0,0 0 0 0 0,0 0 0 0 0,-1 0 0 0 0,1 0 0 0 0,0 0 0 0 0,0 0-1 0 0,0 0 1 0 0,-1 0 0 0 0,1-1 0 0 0,0 1 0 0 0,0 0 0 0 0,0 0-1 0 0,0 0 1 0 0,-1 0 0 0 0,1 0 0 0 0,0-1 0 0 0,0 1 0 0 0,0 0 0 0 0,0 0-1 0 0,0 0 1 0 0,-1-1 0 0 0,0-7-8 0 0,1 7 11 0 0,-1-9 0 0 0,0-1 0 0 0,1 0 0 0 0,1 1 0 0 0,0-1 0 0 0,0 1 0 0 0,1-1 0 0 0,0 1 0 0 0,6-17 0 0 0,3-2 0 0 0,25-48 0 0 0,-26 57 0 0 0,2 1 0 0 0,0 0 0 0 0,1 1 0 0 0,1 0 0 0 0,0 1 0 0 0,1 0 0 0 0,1 2 0 0 0,21-17 0 0 0,-24 22 0 0 0,26-20 0 0 0,45-27 0 0 0,-70 49 0 0 0,1 0 0 0 0,0 2 0 0 0,0-1 0 0 0,0 2 0 0 0,1 0 0 0 0,0 0 0 0 0,18-1 0 0 0,26-6 0 0 0,-35 7 0 0 0,30-3 0 0 0,-37 7 0 0 0,-9-1 0 0 0,1 2 0 0 0,-1-1 0 0 0,1 1 0 0 0,18 3 0 0 0,-25-2 0 0 0,-1 0 0 0 0,1-1 0 0 0,0 2 0 0 0,0-1 0 0 0,0 0 0 0 0,-1 0 0 0 0,1 1 0 0 0,-1 0 0 0 0,1-1 0 0 0,-1 1 0 0 0,0 0 0 0 0,0 0 0 0 0,1 0 0 0 0,-1 0 0 0 0,-1 1 0 0 0,1-1 0 0 0,0 0 0 0 0,0 1 0 0 0,-1 0 0 0 0,2 2 0 0 0,-1 0 0 0 0,0 0 0 0 0,0 0 0 0 0,-1 0 0 0 0,0 0 0 0 0,1 0 0 0 0,-2 1 0 0 0,1-1 0 0 0,-1 0 0 0 0,1 0 0 0 0,-2 1 0 0 0,0 8 0 0 0,0-6 0 0 0,-1 0 0 0 0,-1 1 0 0 0,1-1 0 0 0,-1 0 0 0 0,-1 0 0 0 0,-6 11 0 0 0,-2 0 0 0 0,0-1 0 0 0,-2-1 0 0 0,0 0 0 0 0,-27 24 0 0 0,8-14 0 0 0,0-1 0 0 0,-2-2 0 0 0,-60 31 0 0 0,45-27 0 0 0,20-11 0 0 0,-1 0 0 0 0,-62 21 0 0 0,82-35 0 0 0,0 0 0 0 0,-1-1 0 0 0,1-1 0 0 0,-22 1 0 0 0,21-3 0 0 0,12 1-3 0 0,0 0 0 0 0,-1 0 0 0 0,1 0 0 0 0,0-1 0 0 0,-1 1-1 0 0,1 0 1 0 0,0 0 0 0 0,-1 0 0 0 0,1-1 0 0 0,0 1 0 0 0,-1 0 0 0 0,1-1 0 0 0,0 1-1 0 0,0 0 1 0 0,0-1 0 0 0,-1 1 0 0 0,1 0 0 0 0,0-1 0 0 0,0 1 0 0 0,0 0-1 0 0,-1-1 1 0 0,1 0 0 0 0,0-1-72 0 0,0 0 1 0 0,1 0-1 0 0,-1 0 0 0 0,0 0 0 0 0,1 0 0 0 0,-1 0 0 0 0,1 0 0 0 0,0 0 0 0 0,0 0 1 0 0,0 0-1 0 0,0 0 0 0 0,0 0 0 0 0,2-2 0 0 0,18-23-4701 0 0,-5 14-192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1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8 11975 0 0,'0'0'267'0'0,"0"0"42"0"0,0 0 17 0 0,1-1-28 0 0,2-4-58 0 0,-2 4 491 0 0,-1 1 238 0 0,0 2-736 0 0,-1 1 0 0 0,0-1 0 0 0,1 1 0 0 0,-1-1-1 0 0,0 1 1 0 0,0-1 0 0 0,0 0 0 0 0,-1 0 0 0 0,-1 4 0 0 0,-3 2 70 0 0,-43 79 1006 0 0,-59 112-942 0 0,104-189-367 0 0,-400 896 0 0 0,331-735 1883 0 0,63-151-1646 0 0,9-18 134 0 0,-13-14 1069 0 0,11 8-1422 0 0,0 0 0 0 0,1-1 0 0 0,-1 0 0 0 0,1 0 1 0 0,0 0-1 0 0,1 0 0 0 0,-1 0 0 0 0,1 0 0 0 0,-1-6 0 0 0,-4-51-48 0 0,5 43 44 0 0,-2-26-896 0 0,3-1-1 0 0,1 0 1 0 0,2 0 0 0 0,12-53-1 0 0,-10 73 451 0 0,-2 7-88 0 0,1 0 0 0 0,1 0 0 0 0,10-24 0 0 0,15-21-1492 0 0,-13 31 988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17503 0 0,'0'0'384'0'0,"0"0"88"0"0,0 0 8 0 0,0-9 8 0 0,0 0-392 0 0,0 9-96 0 0,0 0 0 0 0,0 0 0 0 0,0-7 432 0 0,0 7 64 0 0,0 0 16 0 0,0 0 0 0 0,0 0-824 0 0,7 7-160 0 0,-2 2-32 0 0,-3 1-4920 0 0,-2 1-984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269 290 13823 0 0,'0'0'315'0'0,"0"0"45"0"0,0 0 21 0 0,0 0-49 0 0,2 0-220 0 0,6 1 148 0 0,1 0-1 0 0,-1 0 0 0 0,0-1 1 0 0,0-1-1 0 0,15-1 0 0 0,2 0 221 0 0,4-4-460 0 0,-24 4-21 0 0,0 1 1 0 0,1-1-1 0 0,-1 2 0 0 0,9-2 0 0 0,7 2 1 0 0,-1-1 0 0 0,36-7 0 0 0,-50 7 0 0 0,-1-1 0 0 0,1-1 0 0 0,0 1 0 0 0,6-5 0 0 0,12-4 0 0 0,-11 5-224 0 0,1 0-1 0 0,-1-1 0 0 0,-1-1 1 0 0,1 0-1 0 0,-1-1 1 0 0,-1 0-1 0 0,1-1 0 0 0,-2 0 1 0 0,1-1-1 0 0,-2 0 1 0 0,1 0-1 0 0,10-18 0 0 0,-19 26 94 0 0,1 0 0 0 0,0-1-1 0 0,-1 1 1 0 0,1 0 0 0 0,-1-1-1 0 0,0 0 1 0 0,-1 1 0 0 0,1-1 0 0 0,0 1-1 0 0,-1-1 1 0 0,0 0 0 0 0,0 0-1 0 0,0 1 1 0 0,0-1 0 0 0,-1 0-1 0 0,0-3 1 0 0,0 4 46 0 0,0 1 0 0 0,1 0 1 0 0,-1 0-1 0 0,0 0 0 0 0,0 0 0 0 0,0 0 0 0 0,0 0 0 0 0,-1 0 1 0 0,1 0-1 0 0,-1 1 0 0 0,1-1 0 0 0,-1 0 0 0 0,1 1 0 0 0,-1-1 0 0 0,0 1 1 0 0,0 0-1 0 0,0-1 0 0 0,1 1 0 0 0,-1 0 0 0 0,-1 0 0 0 0,1 0 0 0 0,0 1 1 0 0,0-1-1 0 0,0 0 0 0 0,0 1 0 0 0,0-1 0 0 0,-3 1 0 0 0,-4-1 15 0 0,-1 1 0 0 0,1 1 0 0 0,-1-1 0 0 0,1 2 0 0 0,-1-1 0 0 0,1 1 0 0 0,0 0 0 0 0,-10 5 0 0 0,-71 33 1154 0 0,74-32-762 0 0,-29 18-119 0 0,2 1 0 0 0,-49 41-1 0 0,78-57-34 0 0,0 2-1 0 0,1-1 1 0 0,0 2-1 0 0,1 0 1 0 0,-13 20-1 0 0,-44 83 1449 0 0,42-69-1261 0 0,-10 21 1147 0 0,-39 98-1 0 0,72-155-1467 0 0,0-5 21 0 0,1 1 1 0 0,0 0-1 0 0,1 0 0 0 0,-1 0 1 0 0,0 13-1 0 0,3-20-10 0 0,-1 1 0 0 0,1-1 0 0 0,0 1 0 0 0,1-1-1 0 0,-1 1 1 0 0,0-1 0 0 0,0 0 0 0 0,1 1 0 0 0,-1-1 0 0 0,1 1 0 0 0,-1-1 0 0 0,1 0 0 0 0,-1 1 0 0 0,1-1-1 0 0,0 0 1 0 0,0 0 0 0 0,-1 0 0 0 0,1 1 0 0 0,0-1 0 0 0,0 0 0 0 0,0 0 0 0 0,0 0 0 0 0,1 0 0 0 0,-1-1 0 0 0,0 1-1 0 0,0 0 1 0 0,1 0 0 0 0,-1-1 0 0 0,0 1 0 0 0,1-1 0 0 0,-1 1 0 0 0,0-1 0 0 0,1 0 0 0 0,-1 1 0 0 0,1-1-1 0 0,-1 0 1 0 0,0 0 0 0 0,3 0 0 0 0,10 0 287 0 0,0 0-1 0 0,-1-2 0 0 0,1 1 1 0 0,0-2-1 0 0,21-5 0 0 0,-1-1-191 0 0,104-26-110 0 0,-19 4-177 0 0,-96 27-1260 0 0,26-1 0 0 0,13-3-3942 0 0,-49 5 3813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6 15663 0 0,'0'0'356'0'0,"0"0"50"0"0,0 0 20 0 0,0 0-42 0 0,-1-1-250 0 0,-4-2-49 0 0,4 2 280 0 0,1 1 122 0 0,0 0 22 0 0,-2 0-66 0 0,-32 18-278 0 0,-8-7-165 0 0,12-3 0 0 0,22-5 171 0 0,1 1-1 0 0,-1 0 0 0 0,1 0 1 0 0,1 0-1 0 0,-1 1 0 0 0,0 0 1 0 0,1 0-1 0 0,0 0 0 0 0,1 1 1 0 0,-8 9-1 0 0,-7 5-12 0 0,0 2-154 0 0,0 1 0 0 0,2 0 0 0 0,-22 36 0 0 0,35-50-4 0 0,0-1 0 0 0,1 1 0 0 0,1 0 0 0 0,-1 0 0 0 0,2 1 0 0 0,-1-1 0 0 0,1 1 0 0 0,-2 18 0 0 0,4-24 0 0 0,0 0 0 0 0,0 0 0 0 0,0-1 0 0 0,0 1 0 0 0,1 0 0 0 0,-1 0 0 0 0,1 0 0 0 0,0 0 0 0 0,0-1 0 0 0,1 1 0 0 0,-1 0 0 0 0,1-1 0 0 0,-1 1 0 0 0,1-1 0 0 0,0 0 0 0 0,1 1 0 0 0,-1-1 0 0 0,0 0 0 0 0,1 0 0 0 0,0-1 0 0 0,0 1 0 0 0,0 0 0 0 0,0-1 0 0 0,0 0 0 0 0,4 3 0 0 0,-2-3-13 0 0,0-1-1 0 0,0 1 0 0 0,0-1 1 0 0,0 0-1 0 0,0 0 1 0 0,1 0-1 0 0,-1-1 0 0 0,0 0 1 0 0,1 0-1 0 0,-1 0 0 0 0,0 0 1 0 0,1-1-1 0 0,5-2 1 0 0,5 0-820 0 0,0-2 1 0 0,31-13-1 0 0,-7-1-681 0 0,4-3-20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11975 0 0,'1'-2'267'0'0,"1"-3"-143"0"0,0 0-1 0 0,1 1 1 0 0,-1-1-1 0 0,1 0 1 0 0,1 1-1 0 0,-1 0 1 0 0,7-7-1 0 0,2-3-76 0 0,1-2 110 0 0,2 1 0 0 0,0-1 0 0 0,1 2 0 0 0,0 1 0 0 0,1 0 0 0 0,1 0 0 0 0,22-10 1 0 0,-25 15 301 0 0,1 0 1 0 0,0 1-1 0 0,0 1 1 0 0,1 1 0 0 0,0 0-1 0 0,0 1 1 0 0,0 1 0 0 0,0 0-1 0 0,21 1 1 0 0,-24 2-330 0 0,1 1 0 0 0,0 1 0 0 0,-1 0 0 0 0,1 1 0 0 0,-1 1 0 0 0,0 0 0 0 0,0 1 0 0 0,0 1 1 0 0,0 0-1 0 0,-1 1 0 0 0,0 0 0 0 0,-1 1 0 0 0,1 0 0 0 0,-2 1 0 0 0,1 0 0 0 0,-1 1 0 0 0,10 11 0 0 0,-18-17-130 0 0,0 0 0 0 0,0 0 0 0 0,-1 1 0 0 0,1-1 0 0 0,-1 1 0 0 0,0-1 0 0 0,0 1 0 0 0,-1-1 0 0 0,1 1 0 0 0,-1 0 0 0 0,0 0 0 0 0,0 0 0 0 0,-1 0 0 0 0,1 0 0 0 0,-1 0 0 0 0,0 0 0 0 0,-1 0 0 0 0,1 0 0 0 0,-1 0 0 0 0,0 0 0 0 0,0-1 0 0 0,0 1 0 0 0,-1 0 0 0 0,0 0 0 0 0,0-1 0 0 0,-3 7 0 0 0,0-2 0 0 0,-1 0 0 0 0,0-1 0 0 0,-1 1 0 0 0,0-1 0 0 0,0 0 0 0 0,-1-1 0 0 0,0 0 0 0 0,0 0 0 0 0,0-1 0 0 0,-1 0 0 0 0,-14 7 0 0 0,-446 214 0 0 0,463-224-25 0 0,0 0 0 0 0,-1 0 0 0 0,1-1 0 0 0,0 0-1 0 0,-1 0 1 0 0,0-1 0 0 0,-6 1 0 0 0,12-2-1026 0 0,4-13-2445 0 0,5-3-874 0 0,7-4-992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0 17503 0 0,'0'0'399'0'0,"0"0"60"0"0,0 0 21 0 0,0 0-59 0 0,4 2-276 0 0,9 8-57 0 0,-12-8-35 0 0,0-1 1 0 0,0 0-1 0 0,0 0 0 0 0,0 1 0 0 0,-1-1 0 0 0,1 1 0 0 0,-1-1 1 0 0,1 1-1 0 0,-1-1 0 0 0,1 1 0 0 0,-1-1 0 0 0,0 1 1 0 0,1-1-1 0 0,-1 1 0 0 0,0-1 0 0 0,0 3 0 0 0,-4 26 655 0 0,2-18-509 0 0,-5 22-168 0 0,-1-1 0 0 0,-2 0 0 0 0,-1 0 0 0 0,-18 36 0 0 0,2-4-21 0 0,-15 34-10 0 0,-5-2 0 0 0,-100 155 0 0 0,46-86 0 0 0,11-19 0 0 0,25-37 0 0 0,36-59 0 0 0,14-25-613 0 0,7-9-4384 0 0,8-17 2951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96 337 15663 0 0,'-15'1'552'0'0,"-28"2"471"0"0,39-3-959 0 0,1 0 0 0 0,-1 1 0 0 0,1 0 0 0 0,0 0 0 0 0,-1 0 1 0 0,1 0-1 0 0,0 0 0 0 0,-6 4 0 0 0,8-4 427 0 0,1-1 18 0 0,0 0 3 0 0,15 5 512 0 0,-5-4-834 0 0,-1 0 0 0 0,0-1 1 0 0,1 0-1 0 0,-1 0 0 0 0,1-1 0 0 0,-1 0 0 0 0,10-3 0 0 0,65-19 743 0 0,-74 19-827 0 0,323-120 463 0 0,-246 90-530 0 0,64-32-25 0 0,69-25-1412 0 0,-220 91 1396 0 0,9-3-341 0 0,0 1 1 0 0,0-1-1 0 0,11 0 1 0 0,-18 3 137 0 0,-1 0 1 0 0,1-1 0 0 0,0 1 0 0 0,0 0 0 0 0,0 0-1 0 0,-1 0 1 0 0,1 1 0 0 0,0-1 0 0 0,0 0 0 0 0,-1 1-1 0 0,1-1 1 0 0,0 1 0 0 0,-1 0 0 0 0,1-1 0 0 0,0 1 0 0 0,-1 0-1 0 0,1 0 1 0 0,-1 0 0 0 0,0 0 0 0 0,1 0 0 0 0,-1 0-1 0 0,0 0 1 0 0,2 3 0 0 0,4 11-1843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2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16 19351 0 0,'9'-4'940'0'0,"1"-7"63"0"0,-9 10-771 0 0,-1 1 156 0 0,-1 2 100 0 0,-1 2-372 0 0,0 0 1 0 0,0 1-1 0 0,0-1 1 0 0,-1 0-1 0 0,0-1 0 0 0,0 1 1 0 0,0 0-1 0 0,0-1 1 0 0,-7 6-1 0 0,-39 28-219 0 0,22-19 159 0 0,-164 116-1440 0 0,179-127 1230 0 0,0-1 1 0 0,0 0-1 0 0,-20 6 0 0 0,-6 4 161 0 0,38-16-7 0 0,0 0 0 0 0,0 0 0 0 0,1 0 0 0 0,-1 0 0 0 0,0 0 0 0 0,0 0 0 0 0,1 0 0 0 0,-1 0 0 0 0,0 0 0 0 0,0 0 0 0 0,0 0 0 0 0,1 1 0 0 0,-1-1 0 0 0,0 0 0 0 0,0 0 0 0 0,0 0 0 0 0,0 0 0 0 0,1 1 0 0 0,-1-1 0 0 0,0 0 0 0 0,0 0 0 0 0,0 0 0 0 0,0 1 0 0 0,0-1 0 0 0,0 0 0 0 0,1 0 0 0 0,-1 0 0 0 0,0 1 0 0 0,0-1 0 0 0,0 0 0 0 0,0 0 0 0 0,0 1 0 0 0,0-1 0 0 0,0 0 0 0 0,0 0 0 0 0,0 1 0 0 0,0-1 0 0 0,0 0 0 0 0,0 0 0 0 0,0 1 0 0 0,0-1 0 0 0,0 0 0 0 0,-1 0 0 0 0,1 0 0 0 0,0 1 0 0 0,0-1 0 0 0,0 0 0 0 0,0 0 0 0 0,0 0 0 0 0,0 1 0 0 0,-1-1 0 0 0,1 0 0 0 0,0 0 0 0 0,0 0 0 0 0,0 0 0 0 0,-1 1 0 0 0,1-1 0 0 0,0 0 0 0 0,0 0 0 0 0,0 0 0 0 0,-1 0 0 0 0,1 0 0 0 0,0 0 0 0 0,0 0 0 0 0,0 0 0 0 0,-1 0 0 0 0,1 0 0 0 0,-1 1 0 0 0,2-1 0 0 0,11 8 0 0 0,0-1 0 0 0,1 0 0 0 0,0-1 0 0 0,14 5 0 0 0,-14-7 0 0 0,0 2 0 0 0,0 0 0 0 0,0 1 0 0 0,15 11 0 0 0,-7-2 0 0 0,0 2 0 0 0,-2 0 0 0 0,30 35 0 0 0,-43-45-8 0 0,2-1-1 0 0,10 9 1 0 0,-12-11 295 0 0,1 1-1 0 0,-1 0 1 0 0,-1 0 0 0 0,9 10 0 0 0,-13-13-257 0 0,0-1 1 0 0,1 0 0 0 0,-1 0-1 0 0,0 1 1 0 0,0-1 0 0 0,-1 1 0 0 0,1-1-1 0 0,0 1 1 0 0,-1-1 0 0 0,1 1-1 0 0,-1 0 1 0 0,0-1 0 0 0,0 1 0 0 0,0 0-1 0 0,0-1 1 0 0,-1 1 0 0 0,1-1-1 0 0,-2 5 1 0 0,0-2-31 0 0,0-1 0 0 0,-1 0 0 0 0,1 0 0 0 0,-1 0 0 0 0,0 0 0 0 0,0-1 0 0 0,0 1 0 0 0,0-1 0 0 0,-7 6 0 0 0,-5 5 0 0 0,-7 7 0 0 0,0-1 0 0 0,-2-1 0 0 0,0-1 0 0 0,-2-1 0 0 0,0-1 0 0 0,0-1 0 0 0,-1-2 0 0 0,-41 15 0 0 0,48-21-201 0 0,-30 6-1 0 0,41-11-666 0 0,0-1 0 0 0,0 0 0 0 0,0 0 0 0 0,0-1 1 0 0,-12-1-1 0 0,17 1-1178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21 8287 0 0,'0'0'382'0'0,"0"0"-8"0"0,0 0-102 0 0,0 0 463 0 0,0 0 234 0 0,0 0 45 0 0,0 0-61 0 0,0 0-288 0 0,0 0-121 0 0,0 0-28 0 0,0 0-72 0 0,-2 1-289 0 0,-24 17 262 0 0,1 0-1 0 0,0 1 1 0 0,-29 32-1 0 0,12-12-33 0 0,17-13-377 0 0,0 1-1 0 0,-39 59 1 0 0,53-70-7 0 0,0 0 1 0 0,0 0 0 0 0,2 1 0 0 0,-9 19 0 0 0,15-29 0 0 0,0 0 0 0 0,1 0 0 0 0,0 0 0 0 0,0 0 0 0 0,1 1 0 0 0,-1-1 0 0 0,2 0 0 0 0,-1 1 0 0 0,1 0 0 0 0,1 13 0 0 0,0-16 72 0 0,1 0-1 0 0,-1 0 1 0 0,1-1 0 0 0,0 1-1 0 0,0-1 1 0 0,0 1-1 0 0,1-1 1 0 0,0 0-1 0 0,0 0 1 0 0,0 0 0 0 0,0 0-1 0 0,0 0 1 0 0,1-1-1 0 0,0 0 1 0 0,0 1-1 0 0,0-1 1 0 0,0-1 0 0 0,6 5-1 0 0,-3-4 54 0 0,-1 0-1 0 0,1 0 0 0 0,0-1 0 0 0,0 1 1 0 0,-1-2-1 0 0,2 1 0 0 0,-1-1 1 0 0,0 0-1 0 0,0 0 0 0 0,0-1 1 0 0,0 0-1 0 0,9-1 0 0 0,3-2 27 0 0,-1-1 0 0 0,1-1 0 0 0,-1-1 0 0 0,-1 0 0 0 0,1-2-1 0 0,-1 0 1 0 0,19-12 0 0 0,106-80-238 0 0,-130 91-70 0 0,-1-1 0 0 0,0 0 0 0 0,-1-1 0 0 0,0 0 0 0 0,-1-1 0 0 0,0 0-1 0 0,0 0 1 0 0,-2-1 0 0 0,1 0 0 0 0,5-16 0 0 0,-10 22 10 0 0,0 0 0 0 0,-1-1-1 0 0,0 1 1 0 0,0-1 0 0 0,-1 0-1 0 0,0 1 1 0 0,-1-1 0 0 0,1 0 0 0 0,-1 1-1 0 0,-1-1 1 0 0,0 0 0 0 0,0 0 0 0 0,0 1-1 0 0,-1-1 1 0 0,0 1 0 0 0,0-1 0 0 0,-1 1-1 0 0,0 0 1 0 0,0 0 0 0 0,-1 0 0 0 0,-5-7-1 0 0,1 3-13 0 0,-1 0 0 0 0,-1 0 0 0 0,0 0 0 0 0,0 2 0 0 0,-1-1 0 0 0,-22-13 0 0 0,25 17 31 0 0,0 1 0 0 0,-1 1-1 0 0,0-1 1 0 0,0 2 0 0 0,0-1 0 0 0,0 1-1 0 0,0 0 1 0 0,-1 1 0 0 0,1 0 0 0 0,-19 0-1 0 0,25 1 98 0 0,-1 1-1 0 0,1 1 0 0 0,0-1 0 0 0,-1 0 0 0 0,1 1 1 0 0,-1 0-1 0 0,1 0 0 0 0,0 0 0 0 0,-1 0 1 0 0,1 0-1 0 0,0 1 0 0 0,0 0 0 0 0,0-1 0 0 0,0 1 1 0 0,0 0-1 0 0,1 0 0 0 0,-5 5 0 0 0,2 2 34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830 163 11975 0 0,'86'-142'1746'0'0,"-76"123"-748"0"0,-9 18-486 0 0,-1 1 0 0 0,0 0 0 0 0,0 0 0 0 0,0 0-69 0 0,-1 2-294 0 0,-6 32-142 0 0,-3-1-1 0 0,-24 58 1 0 0,-41 62-9 0 0,37-78 0 0 0,-30 66 293 0 0,-42 83 799 0 0,-16-7-423 0 0,-2-37-667 0 0,81-116 0 0 0,-22 26 0 0 0,-27 38 0 0 0,69-91 0 0 0,-45 46 0 0 0,70-81 0 0 0,-8 5 0 0 0,10-7 0 0 0,-1 0 0 0 0,1 0 0 0 0,0 0 0 0 0,0 0 0 0 0,0 0 0 0 0,-1 0 0 0 0,1 0 0 0 0,0 0 0 0 0,0 0 0 0 0,0 0 0 0 0,-1 0 0 0 0,1 0 0 0 0,0-1 0 0 0,0 1 0 0 0,0 0 0 0 0,0 0 0 0 0,-1 0 0 0 0,1 0 0 0 0,0 0 0 0 0,0-1 0 0 0,0 1 0 0 0,0 0 0 0 0,0 0 0 0 0,0 0 0 0 0,-1 0 0 0 0,1-1 0 0 0,0 1 0 0 0,0 0 0 0 0,-1-11 0 0 0,1 4 143 0 0,0 0-1 0 0,0 0 1 0 0,1 0 0 0 0,0 0-1 0 0,1 0 1 0 0,4-13 0 0 0,19-40 842 0 0,-12 32-937 0 0,2-6-25 0 0,2 1 0 0 0,1 0 1 0 0,2 2-1 0 0,1 0 0 0 0,38-42 0 0 0,-37 50-238 0 0,1 0-1 0 0,0 2 1 0 0,2 1 0 0 0,0 1 0 0 0,1 1-1 0 0,53-26 1 0 0,-73 41 187 0 0,0 1 0 0 0,0 0 0 0 0,0 0 0 0 0,0 0 0 0 0,1 1 0 0 0,-1 0 0 0 0,0 0 0 0 0,1 1 0 0 0,-1-1 0 0 0,1 1 0 0 0,-1 1 0 0 0,1-1 0 0 0,8 3-1 0 0,5 2-22 0 0,-2 1 0 0 0,1 1 0 0 0,18 10-1 0 0,-13-6 42 0 0,-13-7 10 0 0,30 17 0 0 0,-23-8 0 0 0,-13-5 0 0 0,-3-3 0 0 0,0-1 21 0 0,0-1 0 0 0,-1 1-1 0 0,0-1 1 0 0,1 1-1 0 0,-1-1 1 0 0,-1 1 0 0 0,1 0-1 0 0,-1-1 1 0 0,1 1 0 0 0,-1 0-1 0 0,-1 7 1 0 0,0 4 225 0 0,-7 24 1 0 0,5-25-112 0 0,-5 24 457 0 0,-26 69 0 0 0,25-85-606 0 0,-1 0 1 0 0,-1-1-1 0 0,0 0 1 0 0,-20 25-1 0 0,23-37 14 0 0,1-1 0 0 0,-1 0 0 0 0,0 0 0 0 0,-1-1 0 0 0,0 0 0 0 0,0 0 0 0 0,0-1 0 0 0,-1 0 0 0 0,0-1 0 0 0,-19 8 0 0 0,9-7 0 0 0,0 0 0 0 0,0-1 0 0 0,-1-1 0 0 0,-39 2 0 0 0,24-3 0 0 0,19-1 0 0 0,-28 0 0 0 0,33-5-1429 0 0,12-5-5718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644 121 10135 0 0,'4'-16'489'0'0,"2"0"0"0"0,-1 0-1 0 0,2 0 1 0 0,0 1 0 0 0,16-25-1 0 0,-22 39 526 0 0,-1 1-129 0 0,-33 82 333 0 0,14-32-635 0 0,-150 325-252 0 0,17-41-129 0 0,29 14-127 0 0,107-284-75 0 0,11-38 0 0 0,-1-1 0 0 0,-2 0 0 0 0,0 0 0 0 0,-20 38 0 0 0,25-58 121 0 0,0-1-1 0 0,0 1 0 0 0,0-1 0 0 0,-1 1 1 0 0,0-1-1 0 0,0 0 0 0 0,0-1 0 0 0,0 1 1 0 0,-5 3-1 0 0,7-6-73 0 0,1-1-1 0 0,0 1 1 0 0,-1 0 0 0 0,1 0 0 0 0,-1-1-1 0 0,1 1 1 0 0,-1-1 0 0 0,1 1 0 0 0,-1-1-1 0 0,1 0 1 0 0,-1 0 0 0 0,0 0 0 0 0,1 1-1 0 0,-1-1 1 0 0,1-1 0 0 0,-1 1-1 0 0,0 0 1 0 0,1 0 0 0 0,-1-1 0 0 0,1 1-1 0 0,-1-1 1 0 0,1 1 0 0 0,-1-1 0 0 0,1 1-1 0 0,-1-1 1 0 0,1 0 0 0 0,0 0 0 0 0,-1 0-1 0 0,1 0 1 0 0,0 0 0 0 0,0 0 0 0 0,0 0-1 0 0,-1 0 1 0 0,1-1 0 0 0,-1-1 0 0 0,-2-4 238 0 0,-1 0 1 0 0,1 0 0 0 0,1 0-1 0 0,-1-1 1 0 0,1 0 0 0 0,1 0 0 0 0,-1 1-1 0 0,1-2 1 0 0,1 1 0 0 0,-2-15 0 0 0,1-9-229 0 0,4-47 1 0 0,-1 66-7 0 0,4-47 450 0 0,2 1 0 0 0,23-90 1 0 0,24-24-4167 0 0,-30 107-4185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15 15663 0 0,'0'0'344'0'0,"7"-7"72"0"0,-2 0 8 0 0,-5 7 24 0 0,0 0-360 0 0,0 0-88 0 0,0 0 0 0 0,-3 12 0 0 0,-3 3-800 0 0,-3 2-184 0 0,-5 5-32 0 0,-7 11-8 0 0,3-4 416 0 0,4-10 72 0 0,0 1 24 0 0,0-3 0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49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202 125 10135 0 0,'9'15'231'0'0,"-8"-14"-189"0"0,-1 0 1 0 0,0 1-1 0 0,1-1 1 0 0,-1 0-1 0 0,0 1 0 0 0,0-1 1 0 0,0 0-1 0 0,0 1 1 0 0,0-1-1 0 0,0 0 0 0 0,0 1 1 0 0,0-1-1 0 0,-1 0 1 0 0,1 0-1 0 0,-1 3 0 0 0,-1 1 57 0 0,-1 19-40 0 0,-2 24 2434 0 0,6-47-2353 0 0,1-1 0 0 0,-1 1-1 0 0,1-1 1 0 0,0 1-1 0 0,0-1 1 0 0,-1 0 0 0 0,1 0-1 0 0,0 1 1 0 0,0-2 0 0 0,2 1-1 0 0,3-2 124 0 0,-1 0-1 0 0,1 0 1 0 0,-1-1 0 0 0,1 0-1 0 0,5-4 1 0 0,7-2 209 0 0,167-97 1698 0 0,-181 103-2196 0 0,45-26 26 0 0,36-25 0 0 0,-74 44 0 0 0,-12 10 0 0 0,0-1 0 0 0,1 1 0 0 0,-1 0 0 0 0,0-1 0 0 0,1 1 0 0 0,-1-1 0 0 0,0 1 0 0 0,0 0 0 0 0,1-1 0 0 0,-1 1 0 0 0,0-1 0 0 0,0 1 0 0 0,0-1 0 0 0,0 1 0 0 0,1-1 0 0 0,-1 1 0 0 0,0-2 0 0 0,-1 2-22 0 0,0-1 0 0 0,0 1-1 0 0,0-1 1 0 0,0 1 0 0 0,-1 0-1 0 0,1-1 1 0 0,0 1 0 0 0,0 0 0 0 0,0 0-1 0 0,0 0 1 0 0,0 0 0 0 0,0 0-1 0 0,-1 0 1 0 0,1 0 0 0 0,0 0-1 0 0,0 0 1 0 0,-2 1 0 0 0,-14 3-220 0 0,-1 2 1 0 0,1 0-1 0 0,0 0 1 0 0,1 2-1 0 0,-19 10 0 0 0,7-3 101 0 0,-42 21 187 0 0,-79 54 0 0 0,120-70 6 0 0,1 2-1 0 0,1 1 1 0 0,0 1-1 0 0,2 1 1 0 0,-23 30 0 0 0,39-43 285 0 0,0 0 1 0 0,1 1 0 0 0,-9 17 0 0 0,15-25-175 0 0,0 0 0 0 0,0 0 1 0 0,0 0-1 0 0,1 1 0 0 0,0-1 0 0 0,0 0 1 0 0,0 0-1 0 0,1 1 0 0 0,-1-1 0 0 0,1 1 0 0 0,1-1 1 0 0,0 9-1 0 0,0-13-158 0 0,-1 1 1 0 0,1-1-1 0 0,-1 1 1 0 0,1-1-1 0 0,0 1 1 0 0,-1-1-1 0 0,1 1 1 0 0,0-1-1 0 0,0 0 1 0 0,0 0-1 0 0,0 1 1 0 0,0-1-1 0 0,0 0 1 0 0,1 0-1 0 0,-1 0 1 0 0,0 0-1 0 0,1 0 1 0 0,-1 0-1 0 0,0-1 1 0 0,1 1-1 0 0,-1 0 0 0 0,1-1 1 0 0,-1 1-1 0 0,1-1 1 0 0,-1 1-1 0 0,1-1 1 0 0,-1 0-1 0 0,1 0 1 0 0,0 0-1 0 0,-1 0 1 0 0,1 0-1 0 0,1 0 1 0 0,7 0-12 0 0,0-1 0 0 0,0-1 0 0 0,18-4-1 0 0,-23 4 16 0 0,17-3 89 0 0,33-10-1491 0 0,69-26 0 0 0,-21-2-121 0 0,-8 3-20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5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17503 0 0,'0'0'399'0'0,"0"0"60"0"0,-1 1 21 0 0,-1 2-421 0 0,0-1 0 0 0,0 0 1 0 0,0 0-1 0 0,0 1 1 0 0,0-1-1 0 0,-1 0 1 0 0,1-1-1 0 0,-1 1 0 0 0,-4 3 1 0 0,-32 12 351 0 0,9-4 606 0 0,-31 26-409 0 0,51-34-608 0 0,0 1 0 0 0,0 0 0 0 0,1 0 0 0 0,-1 1 0 0 0,1 0 0 0 0,-15 17 0 0 0,21-21 0 0 0,0 0 0 0 0,1 1 0 0 0,-1 0 0 0 0,1-1 0 0 0,-1 1 0 0 0,1 0 0 0 0,0 0 0 0 0,1 0 0 0 0,-1 0 0 0 0,1 1 0 0 0,0-1 0 0 0,0 0 0 0 0,0 1 0 0 0,0-1 0 0 0,1 0 0 0 0,0 1 0 0 0,0-1 0 0 0,0 1 0 0 0,0-1 0 0 0,2 8 0 0 0,0-6 0 0 0,0 0 0 0 0,0 0 0 0 0,0-1 0 0 0,1 1 0 0 0,0 0 0 0 0,0-1 0 0 0,0 1 0 0 0,1-1 0 0 0,0 0 0 0 0,0 0 0 0 0,0-1 0 0 0,0 1 0 0 0,1-1 0 0 0,0 0 0 0 0,0 0 0 0 0,0 0 0 0 0,0-1 0 0 0,1 0 0 0 0,-1 0 0 0 0,9 3 0 0 0,-6-3 0 0 0,0-1 0 0 0,0 0 0 0 0,0 0 0 0 0,0-1 0 0 0,0 0 0 0 0,0 0 0 0 0,0-1 0 0 0,1 0 0 0 0,-1 0 0 0 0,0-1 0 0 0,0 0 0 0 0,0-1 0 0 0,0 0 0 0 0,0 0 0 0 0,10-5 0 0 0,3-3-1114 0 0,-1-2 0 0 0,0 0 0 0 0,-1-1 0 0 0,35-31 0 0 0,-51 41 1074 0 0,48-40-2006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5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61 17503 0 0,'1'-10'303'0'0,"-1"8"-160"0"0,0 0 0 0 0,1 0 0 0 0,-1-1-1 0 0,0 1 1 0 0,1 0 0 0 0,0 0 0 0 0,-1 0-1 0 0,3-4 1 0 0,-2 4 141 0 0,1 1-278 0 0,13-14 16 0 0,-2 6 57 0 0,-12 9 302 0 0,-1 0 110 0 0,3 12 491 0 0,-1 5-863 0 0,-4-1-114 0 0,-1-1-1 0 0,0 0 0 0 0,-11 28 1 0 0,-23 44-8 0 0,15-36 4 0 0,-153 321-1 0 0,108-260 0 0 0,4-7 0 0 0,13-5 0 0 0,-33 61 0 0 0,60-120 0 0 0,-26 42 0 0 0,-56 133 0 0 0,89-178-21 0 0,9-25-392 0 0,1 1 0 0 0,1-1 0 0 0,-7 27 0 0 0,12-38-1502 0 0,0-2-107 0 0,0 0-24 0 0</inkml:trace>
  <inkml:trace contextRef="#ctx0" brushRef="#br0" timeOffset="1">111 858 17503 0 0,'-14'2'484'0'0,"1"0"-1"0"0,-20 7 1 0 0,29-8-363 0 0,-1 1 1 0 0,1 0-1 0 0,0 0 0 0 0,0 0 1 0 0,0 0-1 0 0,0 1 0 0 0,0-1 1 0 0,1 1-1 0 0,-1 0 0 0 0,-5 7 1 0 0,8-9 848 0 0,1-1 43 0 0,0 0-127 0 0,12 7-474 0 0,-6-5-335 0 0,1 0 1 0 0,0 0-1 0 0,-1-1 0 0 0,1 0 1 0 0,0 0-1 0 0,0-1 1 0 0,0 0-1 0 0,0 0 1 0 0,8-1-1 0 0,65-15 961 0 0,-44 8-853 0 0,180-42-806 0 0,10-2-541 0 0,-199 46-195 0 0,1 2 0 0 0,0 1 0 0 0,1 1-1 0 0,34 3 1 0 0,-11 2-1187 0 0,-13 0-15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114 225 13823 0 0,'-1'2'315'0'0,"0"9"50"0"0,0 0 1 0 0,0 15-1 0 0,1-23-280 0 0,0 1 1 0 0,0 0-1 0 0,1-1 0 0 0,-1 1 1 0 0,1 0-1 0 0,0-1 0 0 0,0 1 1 0 0,0-1-1 0 0,0 0 0 0 0,1 1 1 0 0,2 3-1 0 0,-4-7-36 0 0,1 1-1 0 0,0-1 1 0 0,-1 0-1 0 0,1 1 1 0 0,-1-1 0 0 0,1 0-1 0 0,0 0 1 0 0,-1 1 0 0 0,1-1-1 0 0,0 0 1 0 0,0 0 0 0 0,-1 0-1 0 0,1 0 1 0 0,0 0 0 0 0,-1 0-1 0 0,1 0 1 0 0,1 0 0 0 0,0 0 96 0 0,8 0 142 0 0,-1-1 0 0 0,1 0 0 0 0,-1 0-1 0 0,1 0 1 0 0,-1-1 0 0 0,10-4 0 0 0,56-23 1247 0 0,-45 16-980 0 0,10-4 474 0 0,68-39 0 0 0,-85 41-1011 0 0,0 0 1 0 0,-1-2 0 0 0,-1-1-1 0 0,19-20 1 0 0,-36 33-15 0 0,0 1-1 0 0,0-1 1 0 0,0 0 0 0 0,-1 0 0 0 0,0-1-1 0 0,0 1 1 0 0,3-9 0 0 0,-6 13-38 0 0,1-1 1 0 0,-1 1 0 0 0,1 0-1 0 0,-1 0 1 0 0,0-1 0 0 0,1 1 0 0 0,-1 0-1 0 0,0 0 1 0 0,0-1 0 0 0,0 1-1 0 0,0 0 1 0 0,0-1 0 0 0,0 1 0 0 0,-1 0-1 0 0,1 0 1 0 0,0-1 0 0 0,-1 1 0 0 0,1 0-1 0 0,-1 0 1 0 0,1 0 0 0 0,-1-1-1 0 0,1 1 1 0 0,-1 0 0 0 0,0 0 0 0 0,0 0-1 0 0,1 0 1 0 0,-1 0 0 0 0,0 0 0 0 0,0 0-1 0 0,0 1 1 0 0,0-1 0 0 0,0 0-1 0 0,0 0 1 0 0,0 1 0 0 0,-1-1 0 0 0,1 1-1 0 0,0-1 1 0 0,0 1 0 0 0,0-1-1 0 0,-3 0 1 0 0,0 1-99 0 0,-1-1-1 0 0,1 0 0 0 0,0 1 1 0 0,-1 0-1 0 0,1 0 0 0 0,0 0 1 0 0,-8 2-1 0 0,-32 9-642 0 0,32-8 573 0 0,-20 7-4 0 0,-1 2 1 0 0,1 1-1 0 0,1 1 0 0 0,0 1 1 0 0,1 2-1 0 0,1 2 0 0 0,-28 22 0 0 0,33-22 421 0 0,1 1-1 0 0,1 2 1 0 0,2 0-1 0 0,0 1 0 0 0,1 1 1 0 0,1 0-1 0 0,1 2 0 0 0,-16 33 1 0 0,26-45-60 0 0,2-1 0 0 0,0 1 1 0 0,0 0-1 0 0,1 1 0 0 0,1-1 0 0 0,-3 26 0 0 0,6-34-109 0 0,0 1 1 0 0,0-1-1 0 0,1 1 0 0 0,0 0 0 0 0,0-1 0 0 0,0 0 0 0 0,4 12 0 0 0,-3-15 66 0 0,-1 1 1 0 0,1 0-1 0 0,0-1 1 0 0,0 1-1 0 0,1-1 0 0 0,-1 1 1 0 0,1-1-1 0 0,0 0 1 0 0,0 0-1 0 0,0 0 1 0 0,0-1-1 0 0,0 1 0 0 0,5 2 1 0 0,-5-3-134 0 0,0 0 1 0 0,1-1 0 0 0,-1 0 0 0 0,1 1-1 0 0,-1-1 1 0 0,1 0 0 0 0,-1-1-1 0 0,1 1 1 0 0,0-1 0 0 0,-1 1-1 0 0,1-1 1 0 0,0 0 0 0 0,3-1-1 0 0,1 0-1979 0 0,0 0 0 0 0,13-5-1 0 0,12-5-5314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5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39 15663 0 0,'1'-1'356'0'0,"7"-5"134"0"0,-3 2-303 0 0,0 1 0 0 0,0-1 0 0 0,0 1 1 0 0,0 0-1 0 0,1 1 0 0 0,6-3 0 0 0,-11 4 300 0 0,14-6 2662 0 0,-22 18-3145 0 0,0 0 0 0 0,-1-1-1 0 0,-18 19 1 0 0,11-12-3 0 0,-102 95-1 0 0,13-15 0 0 0,100-94 0 0 0,1 1 0 0 0,-1 1 0 0 0,1-1 0 0 0,0 1 0 0 0,-5 8 0 0 0,6-4 0 0 0,7-1 0 0 0,0-5 0 0 0,0 0 0 0 0,0 0 0 0 0,1-1 0 0 0,-1 1 0 0 0,1-1 0 0 0,-1-1 0 0 0,1 1 0 0 0,0-1 0 0 0,-1 0 0 0 0,13 0 0 0 0,13 4 0 0 0,-1 3-277 0 0,-1 1 1 0 0,-1 1-1 0 0,0 1 0 0 0,29 16 0 0 0,-48-21 369 0 0,-1 0 1 0 0,1 1-1 0 0,-1 0 0 0 0,-1 1 1 0 0,1 0-1 0 0,-1 0 0 0 0,-1 0 0 0 0,0 1 1 0 0,0 0-1 0 0,0 0 0 0 0,-1 1 0 0 0,-1 0 1 0 0,1 0-1 0 0,2 11 0 0 0,-6-14 31 0 0,0 0-1 0 0,0 0 1 0 0,0 0 0 0 0,-1 1-1 0 0,-1-1 1 0 0,1 0-1 0 0,-1 0 1 0 0,0 0-1 0 0,-1 0 1 0 0,1 0 0 0 0,-2 0-1 0 0,1 0 1 0 0,-1 0-1 0 0,0 0 1 0 0,-4 6 0 0 0,-4 5 270 0 0,0 0 1 0 0,-1-1 0 0 0,-1-1 0 0 0,-15 16 0 0 0,21-26-377 0 0,0 0 1 0 0,0-1 0 0 0,0 1-1 0 0,-1-1 1 0 0,0-1 0 0 0,0 1-1 0 0,0-2 1 0 0,-12 5-1 0 0,-8 1-13 0 0,-34 7-1 0 0,-14-2-645 0 0,65-13 452 0 0,1 0 0 0 0,-1-1 0 0 0,0 0 0 0 0,0-1 0 0 0,-11-2-1 0 0,10 0-1570 0 0,3-4-3869 0 0,3-4-1452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5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10135 0 0,'0'0'464'0'0,"0"0"-9"0"0,0 0-223 0 0,0 0 156 0 0,0 0 100 0 0,0 0 21 0 0,-12 0 1027 0 0,10 0-1466 0 0,1 1-1 0 0,-1-1 0 0 0,1 1 1 0 0,-1-1-1 0 0,1 1 1 0 0,0-1-1 0 0,0 1 0 0 0,-1 0 1 0 0,1-1-1 0 0,0 1 1 0 0,0 0-1 0 0,0 0 0 0 0,-1 0 1 0 0,1 0-1 0 0,0 0 1 0 0,0 0-1 0 0,0 2 0 0 0,-19 26 248 0 0,14-19 168 0 0,-128 235 632 0 0,123-222-1117 0 0,2-5 0 0 0,1 0 0 0 0,0 1 0 0 0,-7 29 0 0 0,13-34 0 0 0,2-7 0 0 0,2-6 0 0 0,5-5 0 0 0,-6 3 0 0 0,19-15-808 0 0,33-31 0 0 0,-45 39 642 0 0,55-53-845 0 0,-5-1-12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5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10135 0 0,'0'0'224'0'0,"0"0"40"0"0,-1-18 16 0 0,1 18 8 0 0,0 0-288 0 0,0 0 0 0 0,0 0 0 0 0,0 0 0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8:5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42 13823 0 0,'24'-42'1388'0'0,"-36"47"-1264"0"0,-86 55-124 0 0,75-47 0 0 0,-179 106 0 0 0,52-26 0 0 0,87-55 0 0 0,54-32 0 0 0,-1-1 0 0 0,-16 6 0 0 0,66-13 0 0 0,-5 0 0 0 0,-26 2 0 0 0,1 0 0 0 0,-1 1 0 0 0,1-1 0 0 0,-1 2 0 0 0,1-1 0 0 0,-1 2 0 0 0,0-1 0 0 0,1 1 0 0 0,-1 0 0 0 0,-1 1 0 0 0,15 7 0 0 0,5 7 0 0 0,54 42 0 0 0,-19-12 0 0 0,-52-42 190 0 0,1 0-1 0 0,0-1 1 0 0,0 0-1 0 0,0 0 1 0 0,0-2-1 0 0,16 4 1 0 0,20 5 358 0 0,-48-11-538 0 0,0-1 0 0 0,0 1 1 0 0,0 0-1 0 0,0-1 0 0 0,1 1 1 0 0,-1-1-1 0 0,0 1 0 0 0,0-1 1 0 0,0 1-1 0 0,0 0 0 0 0,0-1 0 0 0,0 1 1 0 0,0-1-1 0 0,-1 1 0 0 0,1-1 1 0 0,0 1-1 0 0,0 0 0 0 0,0-1 1 0 0,-1 1-1 0 0,1 0 0 0 0,0-1 11 0 0,-2 4 75 0 0,0-1 0 0 0,0 0 0 0 0,0 0 0 0 0,0 0 0 0 0,0-1 0 0 0,0 1 0 0 0,-1 0 0 0 0,1-1 0 0 0,-1 1 0 0 0,0-1 0 0 0,0 0 0 0 0,0 0 0 0 0,-6 3 0 0 0,-6 3 213 0 0,-26 8-1 0 0,32-13-309 0 0,-59 19 9 0 0,-129 23 0 0 0,83-21-8 0 0,97-20 0 0 0,10-2 0 0 0,0 0 0 0 0,0-1 0 0 0,0 1 0 0 0,0-1 0 0 0,0-1 0 0 0,-1 0 0 0 0,-10 0 0 0 0,11-4 0 0 0,6 3-17 0 0,1 0 0 0 0,0 1-1 0 0,0-1 1 0 0,-1 0 0 0 0,1 0 0 0 0,0 1 0 0 0,0-1-1 0 0,0 0 1 0 0,0 0 0 0 0,0 0 0 0 0,0 0-1 0 0,0 1 1 0 0,0-1 0 0 0,0 0 0 0 0,0 0-1 0 0,0 0 1 0 0,1 1 0 0 0,-1-1 0 0 0,0 0-1 0 0,1 0 1 0 0,-1 1 0 0 0,0-1 0 0 0,1 0-1 0 0,-1 1 1 0 0,1-1 0 0 0,-1 0 0 0 0,1 0-1 0 0,19-19-1777 0 0,-17 16 1385 0 0,17-13-1104 0 0,2-1-20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216 443 10135 0 0,'35'-39'1134'0'0,"-34"38"-741"0"0,-1 1 106 0 0,0 0 11 0 0,0 0-67 0 0,0 0-222 0 0,0 0 166 0 0,5 17 1053 0 0,-5-12-1421 0 0,0 0 0 0 0,0 0 0 0 0,0 0 0 0 0,-1 0 1 0 0,0 0-1 0 0,0 0 0 0 0,0 0 0 0 0,-3 7 0 0 0,1-3 46 0 0,-13 38 330 0 0,-2-1 1 0 0,-2-1-1 0 0,-2-1 0 0 0,-38 57 0 0 0,-48 77-323 0 0,106-175 299 0 0,2-3 117 0 0,0 0 21 0 0,0 0-66 0 0,0-1-430 0 0,0 0 0 0 0,1-1 0 0 0,-1 1 0 0 0,0 0 0 0 0,0 0-1 0 0,1 0 1 0 0,-1 0 0 0 0,0 0 0 0 0,1 0 0 0 0,-1 0 0 0 0,2-1 0 0 0,-1-1-3 0 0,14-29 505 0 0,1 1 0 0 0,2 1 0 0 0,32-42-1 0 0,18-30-926 0 0,-6 10-1028 0 0,-38 59 1305 0 0,164-196 119 0 0,-164 201 16 0 0,112-111 0 0 0,-112 118 0 0 0,1 1 0 0 0,1 1 0 0 0,1 1 0 0 0,29-15 0 0 0,-42 26 38 0 0,-9 4 22 0 0,0 0 0 0 0,0 1-1 0 0,-1-1 1 0 0,1 1 0 0 0,1 0 0 0 0,-1 1 0 0 0,0-1 0 0 0,0 1 0 0 0,1 0 0 0 0,-1 0 0 0 0,0 1-1 0 0,1-1 1 0 0,7 2 0 0 0,-12-1-17 0 0,-1 0 0 0 0,1 0 0 0 0,0 0 0 0 0,-1 0 0 0 0,1 1-1 0 0,-1-1 1 0 0,1 0 0 0 0,-1 1 0 0 0,1-1 0 0 0,-1 0 0 0 0,1 1 0 0 0,-1-1 0 0 0,1 1 0 0 0,-1-1-1 0 0,1 1 1 0 0,-1-1 0 0 0,1 1 0 0 0,-1-1 0 0 0,0 1 0 0 0,1-1 0 0 0,-1 1 0 0 0,0-1 0 0 0,1 2-1 0 0,1 20 134 0 0,-3-14-198 0 0,0 0-1 0 0,0 0 1 0 0,-3 10 0 0 0,-8 13 22 0 0,-1 0 0 0 0,-1 0 0 0 0,-23 35 0 0 0,26-48 0 0 0,-217 386-1384 0 0,223-394 1295 0 0,-24 46-282 0 0,27-49 350 0 0,-1-1 0 0 0,1 0 0 0 0,0 1 0 0 0,1 0-1 0 0,-1-1 1 0 0,0 14 0 0 0,2-19 21 0 0,0 0 0 0 0,0 0 0 0 0,0 0 0 0 0,0-1 0 0 0,0 1 0 0 0,0 0 0 0 0,0 0 0 0 0,0 0 0 0 0,0 0 0 0 0,0 0 0 0 0,0-1 0 0 0,0 1 0 0 0,1 0 0 0 0,-1 0 0 0 0,0 0 0 0 0,1 0 0 0 0,-1-1 0 0 0,0 1 0 0 0,1 0 0 0 0,-1-1 0 0 0,2 2 0 0 0,0 1 0 0 0,2 4 0 0 0,10 16 0 0 0,-6-14 0 0 0,0 0 0 0 0,-6-7 47 0 0,0 1 0 0 0,0-1 0 0 0,0 0 0 0 0,1 0 0 0 0,-1 0 0 0 0,1 0 0 0 0,0 0 0 0 0,-1-1 0 0 0,1 1 0 0 0,0-1 0 0 0,0 0 0 0 0,0 0 0 0 0,0 0 0 0 0,6 1 0 0 0,-4-1 107 0 0,-1-1 1 0 0,1-1 0 0 0,0 1 0 0 0,0 0 0 0 0,0-1 0 0 0,7-2 0 0 0,8-1 48 0 0,-15 3-225 0 0,22-7-225 0 0,-25 8-1157 0 0,-2 0-511 0 0,0 0-107 0 0,0 0-24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7 15663 0 0,'-6'-3'762'0'0,"4"2"-714"0"0,0 0 0 0 0,0 1 1 0 0,0-1-1 0 0,0 1 0 0 0,-1 0 1 0 0,1-1-1 0 0,0 1 1 0 0,0 0-1 0 0,0 0 0 0 0,0 0 1 0 0,0 1-1 0 0,0-1 0 0 0,0 0 1 0 0,-1 1-1 0 0,1-1 0 0 0,-3 3 1 0 0,2-2 15 0 0,0 1 0 0 0,0 0 0 0 0,0 0 0 0 0,0 0 1 0 0,0 1-1 0 0,1-1 0 0 0,-1 1 0 0 0,1-1 0 0 0,-3 5 0 0 0,-3 5 220 0 0,0 1-1 0 0,1 1 0 0 0,-9 25 1 0 0,11-27-48 0 0,-11 31-218 0 0,1 1 1 0 0,3 1-1 0 0,-10 66 1 0 0,2 139 1512 0 0,20-235-1362 0 0,-2 23-387 0 0,7 64-1 0 0,-5-100-289 0 0,1-1 426 0 0,-1 1 1 0 0,0-1-1 0 0,0 1 0 0 0,0 0 1 0 0,0-1-1 0 0,0 1 0 0 0,-1 0 1 0 0,1-1-1 0 0,0 1 0 0 0,-1-1 0 0 0,1 1 1 0 0,-1-1-1 0 0,0 1 0 0 0,1-1 1 0 0,-1 1-1 0 0,0-1 0 0 0,0 1 1 0 0,0-1-1 0 0,-1 2 0 0 0,-2 1-846 0 0,1-1 0 0 0,-1 1 0 0 0,1-1 0 0 0,-6 3 0 0 0,6-3-1118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17503 0 0,'0'0'399'0'0,"0"0"60"0"0,0 0 21 0 0,0 0-59 0 0,0 0-204 0 0,0 0 170 0 0,1-1 101 0 0,1-3-155 0 0,0 1 1 0 0,0-1-1 0 0,1 1 0 0 0,-1 0 0 0 0,1 0 1 0 0,0 0-1 0 0,0 0 0 0 0,5-4 1 0 0,-11 29-169 0 0,-5 19-93 0 0,8-40 299 0 0,0-1 117 0 0,0 0 21 0 0,0 0-66 0 0,0-7-469 0 0,1-1 0 0 0,-1 1 0 0 0,4-12 0 0 0,-4 18-1378 0 0,-1-2-511 0 0,-4-9-107 0 0,4 9-24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243 305 10135 0 0,'-164'-20'1056'0'0,"116"21"4188"0"0,18 0-2360 0 0,93 6-904 0 0,442-30-1814 0 0,-293 7-160 0 0,803-76 1845 0 0,-740 64-1654 0 0,171-26-197 0 0,-65 7 0 0 0,-289 36 0 0 0,-8 0 0 0 0,114 1 0 0 0,-80 8-1782 0 0,-129 13-320 0 0,3-5 1220 0 0,0-1-1 0 0,0 0 1 0 0,0 0 0 0 0,-16 6-1 0 0,-1-1-653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427 106 6447 0 0,'11'-10'144'0'0,"1"1"0"0"0,1 0 0 0 0,-1 1 0 0 0,20-10 0 0 0,7-4 1660 0 0,10-7 1888 0 0,-47 28-3180 0 0,-2 1 0 0 0,0 0 0 0 0,0 0 0 0 0,0 0 0 0 0,0 0 0 0 0,0 0 0 0 0,0 0 0 0 0,-9 12 512 0 0,-48 44 599 0 0,34-34-1614 0 0,-29 21-1 0 0,8-7-8 0 0,-37 32 0 0 0,-77 71 0 0 0,138-118 0 0 0,0 1 0 0 0,1 1 0 0 0,1 0 0 0 0,2 1 0 0 0,-15 29 0 0 0,22-34 12 0 0,1 1 0 0 0,0 0 0 0 0,2 0 0 0 0,1 1 0 0 0,-4 24 0 0 0,8-37 219 0 0,0 0 0 0 0,0 1-1 0 0,1-1 1 0 0,0 0-1 0 0,2 13 1 0 0,-1-18-201 0 0,-1 0-1 0 0,1 0 1 0 0,0-1 0 0 0,0 1-1 0 0,0 0 1 0 0,0-1-1 0 0,1 1 1 0 0,-1-1 0 0 0,1 1-1 0 0,-1-1 1 0 0,1 0-1 0 0,0 1 1 0 0,0-1 0 0 0,0 0-1 0 0,0 0 1 0 0,0 0-1 0 0,0-1 1 0 0,1 1 0 0 0,2 1-1 0 0,4 1 160 0 0,-1 0 0 0 0,1 0 0 0 0,0-1-1 0 0,0-1 1 0 0,0 1 0 0 0,1-2 0 0 0,-1 1 0 0 0,0-1-1 0 0,11 0 1 0 0,8-2-104 0 0,47-8 0 0 0,-45 5-90 0 0,39-1 0 0 0,-19 1-108 0 0,-7 0-4499 0 0,-40 4 3088 0 0,-3 0-11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210 317 13823 0 0,'0'0'315'0'0,"0"0"45"0"0,0 2 21 0 0,-1 4-318 0 0,0 0 0 0 0,0 0 0 0 0,0 0 0 0 0,-1 0 1 0 0,0-1-1 0 0,0 1 0 0 0,0-1 0 0 0,-4 7 0 0 0,-28 45 1016 0 0,31-52-838 0 0,-17 22 619 0 0,0-2 1 0 0,-37 35-1 0 0,16-17-785 0 0,41-42-75 0 0,-1-1 0 0 0,1 1 0 0 0,0-1 0 0 0,-1 1 0 0 0,1-1 0 0 0,0 0 0 0 0,-1 1 0 0 0,1-1 0 0 0,-1 0 0 0 0,1 1 0 0 0,-1-1 0 0 0,1 0 0 0 0,-1 0 0 0 0,1 1 0 0 0,-1-1 0 0 0,1 0 0 0 0,-1 0 0 0 0,0 0 0 0 0,1 0 1 0 0,-1 0 0 0 0,0-1 1 0 0,1 1-1 0 0,-1 0 0 0 0,1-1 0 0 0,0 1 0 0 0,-1-1 0 0 0,1 1 0 0 0,-1-1 1 0 0,1 1-1 0 0,0-1 0 0 0,-1 0 0 0 0,1 1 0 0 0,0-1 0 0 0,0 1 0 0 0,-1-1 1 0 0,1 0-1 0 0,0 1 0 0 0,0-1 0 0 0,0 1 0 0 0,0-1 0 0 0,0 0 0 0 0,0 1 0 0 0,0-1 1 0 0,0 0-1 0 0,0 1 0 0 0,0-1 0 0 0,0 1 0 0 0,0-1 0 0 0,0 0 0 0 0,1 1 1 0 0,-1-2-1 0 0,8-24 404 0 0,11-12-33 0 0,1 1 0 0 0,1 1 0 0 0,2 1 1 0 0,42-49-1 0 0,-18 31-1192 0 0,103-87 0 0 0,-25 46 249 0 0,-89 68 534 0 0,-34 25 37 0 0,0-1 0 0 0,0 1 0 0 0,0 0 0 0 0,0 0 0 0 0,0 0 0 0 0,0 0 0 0 0,1 0 0 0 0,3 0 0 0 0,-5 0 27 0 0,0 1 0 0 0,0 0 0 0 0,0 0 0 0 0,0-1-1 0 0,0 1 1 0 0,0 0 0 0 0,0 0 0 0 0,0 0 0 0 0,0 0 0 0 0,0 1-1 0 0,0-1 1 0 0,0 0 0 0 0,0 0 0 0 0,0 1 0 0 0,0-1 0 0 0,0 0-1 0 0,0 1 1 0 0,0-1 0 0 0,0 1 0 0 0,0-1 0 0 0,0 1 0 0 0,0-1-1 0 0,-1 1 1 0 0,2 1 0 0 0,0 0 178 0 0,1 0-116 0 0,0 1-1 0 0,-1 0 1 0 0,1 0-1 0 0,-1 1 1 0 0,0-1-1 0 0,0 0 1 0 0,0 1-1 0 0,0-1 1 0 0,0 1-1 0 0,-1 0 1 0 0,2 7-1 0 0,-2-8-34 0 0,1 6-59 0 0,0-1 1 0 0,0 1-1 0 0,-1 0 0 0 0,0 0 1 0 0,-1 0-1 0 0,0 0 0 0 0,-1 10 0 0 0,-2 0 166 0 0,0 0-1 0 0,-7 23 0 0 0,-9 33 1127 0 0,12-43-1270 0 0,-1 0 0 0 0,-1-1 0 0 0,-2-1 0 0 0,-16 32 0 0 0,18-49-706 0 0,-17 23 1 0 0,-2 3 234 0 0,27-38 84 0 0,1-1-118 0 0,0 0-22 0 0,0 0-138 0 0,0 0-572 0 0,4-1-253 0 0,13-2-51 0 0,3-5-11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95 598 17503 0 0,'-1'1'399'0'0,"-6"4"-191"0"0,0 0-1 0 0,0-1 1 0 0,-1 1 0 0 0,1-1-1 0 0,-1-1 1 0 0,0 0 0 0 0,-12 4-1 0 0,20-7-114 0 0,-1 0-1 0 0,0 0 0 0 0,1-1 1 0 0,-1 1-1 0 0,0 0 1 0 0,1 0-1 0 0,-1 0 1 0 0,0 0-1 0 0,1-1 0 0 0,-1 1 1 0 0,1 0-1 0 0,-1 0 1 0 0,1-1-1 0 0,-1 1 0 0 0,1 0 1 0 0,-1-1-1 0 0,1 1 1 0 0,-1-1-1 0 0,1 1 0 0 0,-1-1 1 0 0,1 1-1 0 0,-1-1 1 0 0,1 1-1 0 0,-1-2 1 0 0,-5-13 1259 0 0,5 10-1247 0 0,0 0 0 0 0,1 0 0 0 0,0 0 1 0 0,1-1-1 0 0,-1 1 0 0 0,1 0 0 0 0,0 0 1 0 0,0 0-1 0 0,0 0 0 0 0,1 0 0 0 0,4-9 0 0 0,3-5 421 0 0,19-28 1 0 0,-23 39-501 0 0,24-38-26 0 0,3 2 0 0 0,1 1 0 0 0,2 2 0 0 0,2 1 0 0 0,2 2 0 0 0,1 1 0 0 0,49-33 0 0 0,-63 52 0 0 0,0 2 0 0 0,0 1 0 0 0,2 1 0 0 0,0 1 0 0 0,45-14 0 0 0,-69 26 3 0 0,0 0 0 0 0,1 0-1 0 0,0 0 1 0 0,-1 1 0 0 0,1 0 0 0 0,-1 0 0 0 0,1 0-1 0 0,-1 0 1 0 0,1 1 0 0 0,-1-1 0 0 0,6 3-1 0 0,-8-3-8 0 0,0 1-1 0 0,0 0 0 0 0,1 0 1 0 0,-2 1-1 0 0,1-1 0 0 0,0 0 1 0 0,0 1-1 0 0,0-1 0 0 0,-1 1 1 0 0,1-1-1 0 0,0 1 0 0 0,-1 0 1 0 0,0 0-1 0 0,1 0 0 0 0,-1 0 1 0 0,0 0-1 0 0,0 0 0 0 0,0 0 1 0 0,0 0-1 0 0,-1 0 0 0 0,1 0 1 0 0,0 0-1 0 0,-1 1 0 0 0,1 1 1 0 0,1 16-2007 0 0,0 32 1 0 0,-2-29-5838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7 201 15663 0 0,'-2'-6'212'0'0,"0"1"351"0"0,-1 0 4842 0 0,14-2-4345 0 0,9-4-758 0 0,41-16 1 0 0,-23 11-292 0 0,185-64-11 0 0,-112 44 0 0 0,-75 28-374 0 0,-15 8-3273 0 0,-19 0-3516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 11975 0 0,'0'0'547'0'0,"0"0"-11"0"0,2-1-344 0 0,0 0-173 0 0,7-10 125 0 0,-8 11 35 0 0,-1-1 0 0 0,1 1 0 0 0,0 0 0 0 0,-1-1 0 0 0,1 1 0 0 0,0 0 0 0 0,-1-1 0 0 0,1 1 0 0 0,0 0 0 0 0,-1 0 0 0 0,1-1 1 0 0,0 1-1 0 0,-1 0 0 0 0,1 0 0 0 0,0 0 0 0 0,-1 0 0 0 0,1 0 0 0 0,0 0 0 0 0,0 0 0 0 0,-1 0 0 0 0,1 0 0 0 0,0 1 0 0 0,0-1 0 0 0,0 0-142 0 0,0 0 507 0 0,0 2-28 0 0,1 0-478 0 0,-1 1-1 0 0,1-1 1 0 0,-1 1-1 0 0,0 0 1 0 0,0-1-1 0 0,0 1 1 0 0,0 0-1 0 0,0 0 1 0 0,-1 0-1 0 0,1 0 1 0 0,-1 0-1 0 0,0-1 1 0 0,0 1-1 0 0,0 0 1 0 0,0 0-1 0 0,0 0 1 0 0,-2 4-1 0 0,-1 7-74 0 0,0 0-1 0 0,-9 18 1 0 0,5-10 90 0 0,-118 280 2030 0 0,64-165-2118 0 0,-13 16 83 0 0,39-92-2889 0 0,29-57 1121 0 0,4-1-3472 0 0,2-3 3145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0 543 10135 0 0,'0'0'464'0'0,"0"0"-9"0"0,0 0-155 0 0,0 0 443 0 0,2-1 227 0 0,132-68 5613 0 0,0-3-3395 0 0,260-158-476 0 0,-229 121-3050 0 0,-99 58-3465 0 0,-54 41-4047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0,'0'0'356'0'0,"0"0"50"0"0,1 2 20 0 0,5 29 65 0 0,-5-23-327 0 0,0 1 0 0 0,1-1-1 0 0,0 0 1 0 0,0 0 0 0 0,1 0-1 0 0,0-1 1 0 0,0 1 0 0 0,5 8-1 0 0,-4-10 228 0 0,0 0-1 0 0,1 0 1 0 0,-1-1-1 0 0,1 0 0 0 0,0 0 1 0 0,0 0-1 0 0,1 0 1 0 0,-1-1-1 0 0,1 0 1 0 0,0 0-1 0 0,0 0 1 0 0,12 4-1 0 0,-7-4-254 0 0,1 0-1 0 0,0-1 1 0 0,0 0-1 0 0,0-1 0 0 0,19 1 1 0 0,63-5 648 0 0,-62 1-705 0 0,0-3-32 0 0,4-2-295 0 0,-34 6-803 0 0,-9 5-1899 0 0,-4 0 1416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29 11975 0 0,'-2'-2'159'0'0,"0"1"0"0"0,0-1 0 0 0,1 0 0 0 0,-1 0 0 0 0,1 0 0 0 0,-1 0 0 0 0,1-1 0 0 0,0 1-1 0 0,0 0 1 0 0,-2-5 0 0 0,3 6 328 0 0,0 1 22 0 0,0 0 3 0 0,0 0 0 0 0,2 2 0 0 0,10 12-197 0 0,0 1 0 0 0,-1 0 0 0 0,15 27 0 0 0,7 12 476 0 0,26 24-232 0 0,108 109-1 0 0,-153-172-558 0 0,0 0 0 0 0,-1 1 0 0 0,0 0 0 0 0,10 19 0 0 0,-20-29 0 0 0,0-1 0 0 0,-1 1 0 0 0,1 0 0 0 0,-1 0 0 0 0,0 0 0 0 0,0 0 0 0 0,-1 1 0 0 0,0-1 0 0 0,0 0 0 0 0,-1 1 0 0 0,1-1 0 0 0,-1 1 0 0 0,-1-1 0 0 0,1 1 0 0 0,-1-1 0 0 0,0 0 0 0 0,-2 7 0 0 0,-1-2 53 0 0,-1 0-1 0 0,0 0 0 0 0,0-1 1 0 0,-1 0-1 0 0,-9 13 0 0 0,-41 46 1012 0 0,23-32-559 0 0,-92 101-339 0 0,56-65-167 0 0,52-56-8 0 0,-1 3-53 0 0,-18 23 0 0 0,35-42-634 0 0,1-1-257 0 0,2-1-1150 0 0,5-5-4380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15663 0 0,'0'0'356'0'0,"0"0"50"0"0,3 2 20 0 0,10 6-42 0 0,-12-7-356 0 0,0 0-1 0 0,0-1 1 0 0,0 0 0 0 0,0 1-1 0 0,1-1 1 0 0,-1 1-1 0 0,0-1 1 0 0,0 0 0 0 0,0 0-1 0 0,0 0 1 0 0,1 0 0 0 0,-1 0-1 0 0,2 0 1 0 0,0 0 169 0 0,-1 0 290 0 0,6 33 614 0 0,-8-23-1099 0 0,-1 0 0 0 0,1 0 0 0 0,-2 0 0 0 0,0 0 0 0 0,0 0 0 0 0,-1 0 0 0 0,-6 16 0 0 0,-5 16-2 0 0,-59 188 1440 0 0,21-102-844 0 0,-73 211-584 0 0,97-252 72 0 0,23-73-291 0 0,-1-1-1 0 0,-1 0 1 0 0,0 0 0 0 0,-11 14 0 0 0,13-20-4747 0 0,1 4-1732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0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0,'0'0'267'0'0,"0"0"42"0"0,0 0 17 0 0,0 0-28 0 0,2 1-196 0 0,-1 1 201 0 0,1-1 1 0 0,-1 0-1 0 0,1 0 0 0 0,0 0 1 0 0,-1 0-1 0 0,1 0 1 0 0,0 0-1 0 0,0 0 1 0 0,-1 0-1 0 0,1-1 1 0 0,0 1-1 0 0,0-1 1 0 0,0 0-1 0 0,0 1 1 0 0,0-1-1 0 0,0 0 0 0 0,0 0 1 0 0,0 0-1 0 0,0 0 1 0 0,0 0-1 0 0,0-1 1 0 0,-1 1-1 0 0,1-1 1 0 0,3 0-1 0 0,4-1 209 0 0,-8 2 0 0 0,1-1 0 0 0,5-3 0 0 0,-5 3-69 0 0,-2 1-222 0 0,0 0 166 0 0,0 0 101 0 0,0 0 21 0 0,0 0-66 0 0,-1 9-206 0 0,0-2-55 0 0,-1-1 0 0 0,-1 1-1 0 0,1-1 1 0 0,-1 0 0 0 0,-4 7 0 0 0,7-12-682 0 0,-2 0 58 0 0,-2 3 153 0 0,2-3-452 0 0,2-1-230 0 0,0-2-42 0 0,-1-5-10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0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960 44 8287 0 0,'-8'3'756'0'0,"-1"-2"-426"0"0,-1-1 0 0 0,1 0 0 0 0,-1 0 0 0 0,0-1-1 0 0,1 0 1 0 0,0-1 0 0 0,-1 1 0 0 0,1-2 0 0 0,0 0-1 0 0,-17-7 1 0 0,25 9 182 0 0,1 1 0 0 0,-3-9 636 0 0,3 9-1075 0 0,-1-1 1 0 0,1 1 0 0 0,0 0 0 0 0,0-1 0 0 0,0 1 0 0 0,-1-1-1 0 0,1 1 1 0 0,0 0 0 0 0,0-1 0 0 0,0 1 0 0 0,0-1 0 0 0,0 1-1 0 0,0-1 1 0 0,0 1 0 0 0,0-1 0 0 0,0 1 0 0 0,0 0 0 0 0,0-1-1 0 0,0 1 1 0 0,0-1 0 0 0,0 1 0 0 0,0-1 0 0 0,1 1 0 0 0,-1 0 0 0 0,0-1-1 0 0,0 1 1 0 0,0 0 0 0 0,1-1 0 0 0,-1 1 0 0 0,0-1 0 0 0,0 1-1 0 0,1-1 1 0 0,-1 1-33 0 0,0 0 0 0 0,0 0 1 0 0,0 0-1 0 0,0 0 0 0 0,0 0 0 0 0,0 0 0 0 0,0 0 0 0 0,0 0 0 0 0,-1 0 0 0 0,1 0 1 0 0,0 0-1 0 0,0 0 0 0 0,0 0 0 0 0,0 0 0 0 0,0 0 0 0 0,0 0 0 0 0,0 0 0 0 0,0 0 1 0 0,0 0-1 0 0,0 0 0 0 0,0 0 0 0 0,0 0 0 0 0,0 0 0 0 0,0 0 0 0 0,0 0 0 0 0,0-1 0 0 0,0 1 1 0 0,0 0-1 0 0,0 0 0 0 0,0 0 0 0 0,0 0 0 0 0,0 0 0 0 0,0 0 0 0 0,0 0 0 0 0,0 0 1 0 0,0 0-1 0 0,0 0 0 0 0,0 0 0 0 0,0 0 0 0 0,0 0 0 0 0,0-1 0 0 0,0 1 0 0 0,0 0 1 0 0,0 0-1 0 0,0 0 0 0 0,0 0 0 0 0,0 0 0 0 0,0 0 0 0 0,-12 6 276 0 0,-16 14-505 0 0,-12 15 188 0 0,-87 86 0 0 0,-157 218 0 0 0,151-176 0 0 0,98-120 0 0 0,-57 93 0 0 0,79-113 0 0 0,2 0 0 0 0,0 0 0 0 0,1 2 0 0 0,1-1 0 0 0,2 1 0 0 0,-7 36 0 0 0,13-54-2 0 0,0 1-1 0 0,1-1 0 0 0,0 1 1 0 0,1-1-1 0 0,-1 1 1 0 0,1 0-1 0 0,1-1 1 0 0,-1 0-1 0 0,1 1 0 0 0,1-1 1 0 0,-1 0-1 0 0,1 0 1 0 0,0 0-1 0 0,7 10 0 0 0,-3-7 52 0 0,0-1-1 0 0,0 0 0 0 0,1-1 0 0 0,0 0 0 0 0,0 0 0 0 0,1-1 0 0 0,0 0 1 0 0,0 0-1 0 0,12 6 0 0 0,77 32 1470 0 0,-70-34-1489 0 0,-1 1 0 0 0,39 24 0 0 0,-63-34-29 0 0,10 11 0 0 0,-6-5 0 0 0,-4 1 0 0 0,-6 1 0 0 0,-2-4 0 0 0,-1-4-133 0 0,5-3-60 0 0,0-1 0 0 0,0 1 0 0 0,0 0 0 0 0,0-1 0 0 0,0 1-1 0 0,0 0 1 0 0,0-1 0 0 0,0 1 0 0 0,1-1 0 0 0,-1 1 0 0 0,1-1 0 0 0,-1-2 0 0 0,0 3 43 0 0,-2-15-873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0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80 11975 0 0,'0'0'547'0'0,"-9"0"181"0"0,-8 2 1184 0 0,37-16-816 0 0,6 0-597 0 0,2 2 1 0 0,-1 1 0 0 0,46-11-1 0 0,-62 20-415 0 0,0-1-1 0 0,-1 2 0 0 0,1 0 1 0 0,0 0-1 0 0,0 1 0 0 0,0 0 1 0 0,0 1-1 0 0,0 0 0 0 0,0 1 1 0 0,0 0-1 0 0,-1 0 0 0 0,1 1 1 0 0,10 5-1 0 0,-15-5-396 0 0,1 1 0 0 0,-1 0 0 0 0,7 7 0 0 0,-11-10-1123 0 0,0 0-78 0 0,7 5-20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1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11975 0 0,'1'-1'547'0'0,"53"-38"276"0"0,-37 25-396 0 0,2 0 1 0 0,-1 2 0 0 0,2 0 0 0 0,-1 1 0 0 0,1 1 0 0 0,1 1-1 0 0,35-11 1 0 0,-53 20-395 0 0,56-13 1187 0 0,-53 12-1047 0 0,0 0 1 0 0,1 1-1 0 0,-1 0 0 0 0,0 0 1 0 0,0 0-1 0 0,1 1 1 0 0,8 2-1 0 0,0 3-155 0 0,-12-1-21 0 0,-1-3 4 0 0,-1 0-1 0 0,1 0 0 0 0,-1 1 0 0 0,0-1 0 0 0,0 0 0 0 0,0 0 0 0 0,0 1 0 0 0,0-1 0 0 0,0 3 0 0 0,1 2 0 0 0,1 0 0 0 0,-1-1 0 0 0,7 12 0 0 0,-8-16-121 0 0,0-1-1 0 0,-1 0 0 0 0,1 0 1 0 0,0 1-1 0 0,0-1 0 0 0,0 0 1 0 0,0 0-1 0 0,0 0 0 0 0,0 0 1 0 0,0 0-1 0 0,2 1 0 0 0,8-1-1415 0 0,-7-1 946 0 0,20-4-1431 0 0,1-4-24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56 17503 0 0,'0'0'803'0'0,"-1"-2"-18"0"0,0 2-722 0 0,0-1-1 0 0,1 0 1 0 0,-1 0 0 0 0,0 0-1 0 0,1 0 1 0 0,-1 0 0 0 0,1 0-1 0 0,-1 0 1 0 0,1-1-1 0 0,0 1 1 0 0,-1 0 0 0 0,1 0-1 0 0,0 0 1 0 0,0 0-1 0 0,0 0 1 0 0,0-2 0 0 0,-1 0 135 0 0,-12-19 2802 0 0,13 21-2996 0 0,0 0 0 0 0,-1 1-1 0 0,1-1 1 0 0,0 1 0 0 0,-1-1 0 0 0,1 0 0 0 0,-1 1 0 0 0,1-1 0 0 0,-1 1 0 0 0,0 0-1 0 0,1-1 1 0 0,-1 1 0 0 0,1-1 0 0 0,-1 1 0 0 0,0 0 0 0 0,1 0 0 0 0,-1-1 0 0 0,0 1-1 0 0,1 0 1 0 0,-1 0 0 0 0,0 0 0 0 0,1-1 0 0 0,-1 1 0 0 0,0 0 0 0 0,0 0 0 0 0,1 0-1 0 0,-1 0 1 0 0,0 1 0 0 0,1-1 0 0 0,-1 0 0 0 0,0 0 0 0 0,1 0 0 0 0,-1 0-1 0 0,0 1 1 0 0,1-1 0 0 0,-1 0 0 0 0,0 1 0 0 0,0 0 0 0 0,-1 0 10 0 0,-13 6-14 0 0,1 1 0 0 0,0 1 0 0 0,0 0 0 0 0,1 1 0 0 0,-17 17 0 0 0,-16 11 0 0 0,-3-1 0 0 0,-156 104 0 0 0,101-77 0 0 0,100-60 0 0 0,10-2 0 0 0,10-3 0 0 0,36-9 0 0 0,0-3 0 0 0,74-29 0 0 0,32-8 0 0 0,-143 47 0 0 0,-14 3 0 0 0,0 0 0 0 0,-1 0 0 0 0,1 0 0 0 0,-1 0 0 0 0,1 0 0 0 0,0 0 0 0 0,-1 0 0 0 0,1 0 0 0 0,-1 0 0 0 0,1 0 0 0 0,0 0 0 0 0,-1 0 0 0 0,1 1 0 0 0,-1-1 0 0 0,1 0 0 0 0,0 1 0 0 0,0 0 0 0 0,0 0 0 0 0,0 0 0 0 0,0 0 0 0 0,0 0 0 0 0,0 0 0 0 0,-1 0 0 0 0,1 1 0 0 0,0-1 0 0 0,-1 0 0 0 0,1 1 0 0 0,-1-1 0 0 0,0 0 0 0 0,1 1 0 0 0,-1-1 0 0 0,0 0 0 0 0,0 1 0 0 0,0-1 0 0 0,0 1 0 0 0,0-1 0 0 0,0 1 0 0 0,0-1 0 0 0,0 0 0 0 0,0 1 0 0 0,-1-1 0 0 0,0 3 0 0 0,-2 4 0 0 0,0 1 0 0 0,-1-1 0 0 0,-4 8 0 0 0,2-2 0 0 0,-4 6-133 0 0,9-18-563 0 0,2-1-257 0 0,1 0 332 0 0,-1 0 0 0 0,1 0 0 0 0,0 0 1 0 0,-1 0-1 0 0,1 0 0 0 0,0-1 0 0 0,0 1 1 0 0,0 0-1 0 0,0-1 0 0 0,2 1 1 0 0,13-1-5818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1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18 11975 0 0,'7'-5'576'0'0,"10"-7"231"0"0,-16 12-442 0 0,-1 0 122 0 0,0 0 22 0 0,-4 11 83 0 0,-76 180 692 0 0,20-53-504 0 0,-94 226-780 0 0,131-317 0 0 0,-32 46 0 0 0,50-86 0 0 0,3-13 0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1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262 480 10135 0 0,'-2'1'231'0'0,"-25"20"88"0"0,2 2-1 0 0,-24 26 0 0 0,24-23 579 0 0,-48 38-1 0 0,68-60-866 0 0,-1-1-1 0 0,1 0 1 0 0,0 0 0 0 0,-1 0-1 0 0,1-1 1 0 0,-1 1 0 0 0,-7 0-1 0 0,13-3 28 0 0,-1 0 0 0 0,1-1 0 0 0,-1 1 0 0 0,0 0 0 0 0,1-1 0 0 0,-1 1 0 0 0,1-1 0 0 0,-1 1 0 0 0,1-1 0 0 0,-1 1 0 0 0,1-1 0 0 0,-1 1 0 0 0,1-1 0 0 0,0 0 0 0 0,-1 1 0 0 0,1-1 0 0 0,0 0 0 0 0,0 1 0 0 0,-1-1 0 0 0,1 0 0 0 0,0 1 0 0 0,0-1 0 0 0,0-1 0 0 0,-1-1 49 0 0,1 0 0 0 0,0 0 0 0 0,1 0 0 0 0,-1 0 0 0 0,0 0 0 0 0,1 0 0 0 0,0 0 0 0 0,-1 0 0 0 0,1 0 0 0 0,2-3 1 0 0,15-29 566 0 0,-12 25-465 0 0,12-21-11 0 0,42-53-1 0 0,31-22 9 0 0,-67 79-195 0 0,13-13-10 0 0,72-58 0 0 0,52-24 0 0 0,-152 115 0 0 0,17-12 0 0 0,49-28 0 0 0,-71 45 0 0 0,0 0 0 0 0,0 1 0 0 0,0-1 0 0 0,0 1 0 0 0,0 0 0 0 0,0 0 0 0 0,0 0 0 0 0,0 1 0 0 0,0 0 0 0 0,6-1 0 0 0,-8 2 0 0 0,0-1 0 0 0,0 0 0 0 0,1 1 0 0 0,-1 0 0 0 0,0-1 0 0 0,0 1 0 0 0,0 0 0 0 0,0 0 0 0 0,0 0 0 0 0,0 0 0 0 0,0 0 0 0 0,0 1 0 0 0,0-1 0 0 0,-1 1 0 0 0,1-1 0 0 0,0 1 0 0 0,-1 0 0 0 0,0-1 0 0 0,1 1 0 0 0,1 3 0 0 0,2 5 121 0 0,1 0-1 0 0,-2 1 1 0 0,1 0 0 0 0,-1-1-1 0 0,4 24 1 0 0,5 59 926 0 0,-10-71-935 0 0,0 8-71 0 0,-1 0 1 0 0,-1 0-1 0 0,-4 50 0 0 0,1-71-41 0 0,-1 0 0 0 0,1 0 0 0 0,-1 0 0 0 0,-1-1 0 0 0,1 1 0 0 0,-1-1 0 0 0,-1 0 0 0 0,0 0 0 0 0,0-1 0 0 0,0 1 0 0 0,-1-1 0 0 0,0 0 0 0 0,-1-1 0 0 0,1 1 0 0 0,-1-1 0 0 0,-9 6 0 0 0,2-3 0 0 0,0 0 0 0 0,-1 0 0 0 0,1-2 0 0 0,-1 0 0 0 0,-1 0 0 0 0,1-2 0 0 0,-1 0 0 0 0,-19 4 0 0 0,-64 6 0 0 0,-151 3 0 0 0,197-19-201 0 0,51 1-850 0 0,2 0-385 0 0,6-1-78 0 0,24-5-20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1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126 120 10135 0 0,'0'0'464'0'0,"0"0"-9"0"0,0 0-223 0 0,0 0 156 0 0,0 0 100 0 0,0 0 21 0 0,0 0 3 0 0,0 0 0 0 0,0 0 0 0 0,0 0 0 0 0,0 2 0 0 0,0 7-372 0 0,-1-1 0 0 0,-1 0-1 0 0,1 0 1 0 0,-1 0 0 0 0,-1 0-1 0 0,1-1 1 0 0,-6 11-1 0 0,-30 54 872 0 0,33-65-995 0 0,-58 97 56 0 0,62-103 299 0 0,1-1 117 0 0,0 0 21 0 0,0 0-66 0 0,2 0-294 0 0,-1 0-148 0 0,1-1-1 0 0,-1 1 1 0 0,0-1-1 0 0,1 1 1 0 0,-1-1-1 0 0,0 0 1 0 0,1 0-1 0 0,-1 0 1 0 0,0 1-1 0 0,0-1 1 0 0,0 0-1 0 0,0-1 1 0 0,0 1 0 0 0,0 0-1 0 0,0 0 1 0 0,0 0-1 0 0,0 0 1 0 0,-1-1-1 0 0,1 1 1 0 0,0 0-1 0 0,-1-1 1 0 0,1 1-1 0 0,-1-1 1 0 0,1 1-1 0 0,-1-1 1 0 0,0 1-1 0 0,0-2 1 0 0,2-3 0 0 0,14-56-1 0 0,-10 37 0 0 0,1 1 0 0 0,1 0 0 0 0,12-25 0 0 0,-13 36 0 0 0,0-1 0 0 0,1 2 0 0 0,1-1 0 0 0,0 1 0 0 0,1 0 0 0 0,0 1 0 0 0,1 0 0 0 0,23-17 0 0 0,-28 24 0 0 0,0 0 0 0 0,1 0 0 0 0,-1 0 0 0 0,1 1 0 0 0,0 0 0 0 0,0 1 0 0 0,1-1 0 0 0,10-1 0 0 0,-12 3 0 0 0,0 1 0 0 0,0 0 0 0 0,-1 0 0 0 0,1 0 0 0 0,0 1 0 0 0,0-1 0 0 0,-1 1 0 0 0,1 1 0 0 0,-1-1 0 0 0,1 1 0 0 0,-1 0 0 0 0,7 4 0 0 0,-1-2 0 0 0,-7 0 0 0 0,5 7 0 0 0,-3-4 72 0 0,-5-5 299 0 0,-1-2 117 0 0,0 0 21 0 0,1 1-66 0 0,-1 0-435 0 0,1 1 0 0 0,-1-1 0 0 0,1 0 0 0 0,-1 0 1 0 0,0 0-1 0 0,1 1 0 0 0,-1-1 0 0 0,0 0 0 0 0,0 1 0 0 0,0-1 0 0 0,0 0 0 0 0,0 0 1 0 0,0 1-1 0 0,0-1 0 0 0,0 0 0 0 0,-1 0 0 0 0,1 1 0 0 0,-1 1 0 0 0,-1 2 3 0 0,-5 18-11 0 0,-13 33 0 0 0,-5 13 0 0 0,23-60 0 0 0,0 0 0 0 0,0 0 0 0 0,1 0 0 0 0,0 0 0 0 0,1 17 0 0 0,0-19 0 0 0,1-4 0 0 0,-1 0 0 0 0,0 0 0 0 0,1 0 0 0 0,-1 0 0 0 0,1 0 0 0 0,0 0 0 0 0,0 0 0 0 0,0 0 0 0 0,0 0 0 0 0,1-1 0 0 0,-1 1 0 0 0,3 3 0 0 0,-1-1 0 0 0,-3-3 0 0 0,1-1 0 0 0,0 1 0 0 0,0 0 0 0 0,0-1 0 0 0,0 0 0 0 0,0 1 0 0 0,0-1 0 0 0,0 0 0 0 0,0 1 0 0 0,0-1 0 0 0,1 0 0 0 0,-1 0 0 0 0,1 0 0 0 0,2 2 0 0 0,6 2 0 0 0,-1 1 0 0 0,-5-4 23 0 0,0 1-1 0 0,0 0 1 0 0,0 0 0 0 0,-1 0-1 0 0,7 8 1 0 0,-4-4 284 0 0,35 51 2226 0 0,-14-21-1413 0 0,-9-12-1184 0 0,-17-23-273 0 0,-1-2-138 0 0,0 0-33 0 0,0 0 65 0 0,2-3-30 0 0,0 0 0 0 0,0 0-1 0 0,-1 0 1 0 0,1 0 0 0 0,1-5-1 0 0,-1 2-3360 0 0,4-8-3497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1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21 10135 0 0,'0'0'231'0'0,"1"-1"29"0"0,1-2-129 0 0,-1 1-58 0 0,1 0-1 0 0,-1 0 1 0 0,1 0-1 0 0,0 1 0 0 0,0-1 1 0 0,-1 1-1 0 0,5-3 1 0 0,-5 3 673 0 0,-1 1 232 0 0,0 0 40 0 0,0 0-63 0 0,0 0-290 0 0,0 0-121 0 0,-2 2-28 0 0,-5 8-113 0 0,-1 1 1 0 0,2 0-1 0 0,-1 1 0 0 0,2 0 0 0 0,-6 15 0 0 0,-19 67-158 0 0,-12 86 20 0 0,23-89 1502 0 0,15-71-1752 0 0,-1-2-15 0 0,2 0 1 0 0,-2 23-1 0 0,4-30 0 0 0,0-2-64 0 0,1-7-273 0 0,-5-1-676 0 0,1-1-4545 0 0,-3-1-686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1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13823 0 0,'0'0'315'0'0,"0"0"45"0"0,0 0 21 0 0,2 0-49 0 0,19 3-208 0 0,-19-3-97 0 0,2 0 195 0 0,0 0 0 0 0,0 0 0 0 0,0 0 0 0 0,0 0 0 0 0,0-1 0 0 0,0 0-1 0 0,0 0 1 0 0,4-1 0 0 0,0-1-134 0 0,43-21 3328 0 0,41-18-2808 0 0,-21-1-165 0 0,63-29 1201 0 0,-79 41-1747 0 0,11-2-1390 0 0,-36 18-2575 0 0,-28 14 2036 0 0,-2 1-15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1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0,'0'0'315'0'0,"0"0"45"0"0,0 0 21 0 0,0 0-49 0 0,1 2-149 0 0,20 30 2098 0 0,-12-16-1916 0 0,0-1 0 0 0,2 0 0 0 0,0-1 0 0 0,0 0 1 0 0,20 18-1 0 0,-21-25-177 0 0,0-1 1 0 0,-1 1-1 0 0,2-2 1 0 0,-1 1-1 0 0,1-2 1 0 0,0 1-1 0 0,0-1 1 0 0,22 4 0 0 0,-14-4-193 0 0,1-2 0 0 0,-1 0 0 0 0,0-1 0 0 0,32-3 0 0 0,-29-1 447 0 0,-17 2-215 0 0,-1 0 0 0 0,1 0 0 0 0,-1 1 0 0 0,1-1 0 0 0,6 2 0 0 0,-11-1-304 0 0,0 0 1 0 0,1 1-1 0 0,-1-1 1 0 0,1 1 0 0 0,-1-1-1 0 0,0 0 1 0 0,1 1-1 0 0,-1-1 1 0 0,0 1-1 0 0,1-1 1 0 0,-1 1-1 0 0,0-1 1 0 0,0 1 0 0 0,0 0-1 0 0,1-1 1 0 0,-1 1-1 0 0,0-1 1 0 0,0 1-1 0 0,0-1 1 0 0,0 1 0 0 0,0-1-1 0 0,0 1 1 0 0,0 0-1 0 0,0 3-393 0 0,-1 10-353 0 0,0-12-3569 0 0,1-2 2345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1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27 11975 0 0,'-3'-3'159'0'0,"-1"0"0"0"0,1 0 0 0 0,-1 0 0 0 0,0 1 0 0 0,0 0 0 0 0,0 0 0 0 0,0 0 0 0 0,0 0-1 0 0,-1 1 1 0 0,-6-2 0 0 0,11 3-117 0 0,-1 0 1 0 0,1 0-1 0 0,-1 0 0 0 0,1 0 0 0 0,0 0 0 0 0,-1 0 0 0 0,1 0 1 0 0,-1 0-1 0 0,1 1 0 0 0,0-1 0 0 0,-1 0 0 0 0,1 0 0 0 0,0 0 0 0 0,-1 1 1 0 0,1-1-1 0 0,0 0 0 0 0,-1 0 0 0 0,1 1 0 0 0,0-1 0 0 0,0 0 1 0 0,-1 1-1 0 0,1-1 0 0 0,0 0 0 0 0,0 1 0 0 0,-1 0 0 0 0,-3 9 370 0 0,2-3-292 0 0,0 0 0 0 0,1 1 0 0 0,0-1 0 0 0,0 0 0 0 0,1 1 0 0 0,-1-1 0 0 0,2 1 0 0 0,-1-1 0 0 0,3 10 0 0 0,0-1 116 0 0,1 0 0 0 0,0-1 0 0 0,9 19 0 0 0,-5-17-236 0 0,1 0 0 0 0,1 0 0 0 0,0-1 0 0 0,1-1 0 0 0,1 0 0 0 0,0-1 0 0 0,1 0 0 0 0,21 17 0 0 0,15 9 0 0 0,64 38 0 0 0,-67-47 0 0 0,105 76-319 0 0,-109-73-27 0 0,58 57-1 0 0,-80-69 214 0 0,0 1-1 0 0,-2 0 0 0 0,0 2 0 0 0,16 30 1 0 0,-24-36 97 0 0,-1 0 1 0 0,-1 0 0 0 0,-1 1-1 0 0,-1-1 1 0 0,-1 2 0 0 0,6 39-1 0 0,-10-40 253 0 0,0 0 0 0 0,-1 0 0 0 0,-2 0 0 0 0,-6 40 0 0 0,0-29 203 0 0,-1 1 0 0 0,-15 38-1 0 0,14-49-105 0 0,-1 0 0 0 0,-1 0 0 0 0,-25 34 0 0 0,-52 52 979 0 0,56-68-770 0 0,-107 110 2117 0 0,136-145-2638 0 0,1 1 0 0 0,0-1 0 0 0,0 1 0 0 0,0 0 0 0 0,0-1 0 0 0,1 2 0 0 0,-4 7 0 0 0,6-12-2 0 0,0-1 0 0 0,0 0 0 0 0,0 1 0 0 0,-1-1 0 0 0,1 0 0 0 0,0 1 0 0 0,0-1 0 0 0,0 0 0 0 0,0 1 0 0 0,0-1 0 0 0,0 1 0 0 0,0-1 0 0 0,0 0 0 0 0,0 1 0 0 0,0-1 0 0 0,0 1 0 0 0,0-1 0 0 0,0 0 0 0 0,0 1 0 0 0,0-1 0 0 0,0 0 0 0 0,0 1 0 0 0,0-1 0 0 0,1 1 0 0 0,-1-1 0 0 0,0 0 0 0 0,0 1 0 0 0,0-1 0 0 0,1 0 0 0 0,-1 1 0 0 0,0-1 0 0 0,0 0 0 0 0,1 0 0 0 0,-1 1 0 0 0,0-1 0 0 0,1 0 0 0 0,-1 0 0 0 0,0 0 0 0 0,1 1 0 0 0,-1-1 0 0 0,0 0 0 0 0,1 0 0 0 0,-1 0 0 0 0,1 0 0 0 0,-1 0 0 0 0,1 0 0 0 0,-1 1 0 0 0,14 6-220 0 0,-1-1 0 0 0,2 1 0 0 0,-1-2-1 0 0,0 0 1 0 0,16 3 0 0 0,15 1-9625 0 0,-36-7 4483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2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1142 44 6447 0 0,'43'-9'296'0'0,"74"-16"155"0"0,-96 21 262 0 0,17-1 691 0 0,-10 8 2468 0 0,-28-3-3824 0 0,0 0-1 0 0,1 1 1 0 0,-1-1-1 0 0,0 1 1 0 0,0-1-1 0 0,1 0 1 0 0,-1 1-1 0 0,0-1 0 0 0,0 1 1 0 0,0-1-1 0 0,1 1 1 0 0,-1-1-1 0 0,0 1 1 0 0,0-1-1 0 0,0 1 1 0 0,0-1-1 0 0,0 1 1 0 0,0-1-1 0 0,0 1 1 0 0,0-1-1 0 0,0 1 1 0 0,-1 0-1 0 0,0 10 397 0 0,-1-7-295 0 0,1-1 0 0 0,-1 0 0 0 0,0 1 0 0 0,0-1-1 0 0,0 0 1 0 0,0 0 0 0 0,0 0 0 0 0,-1-1 0 0 0,1 1 0 0 0,-6 4-1 0 0,-32 20 706 0 0,-152 66-687 0 0,95-50-169 0 0,-168 65 2 0 0,198-87 0 0 0,0-3 0 0 0,-81 11 0 0 0,-108-2 0 0 0,254-27 0 0 0,1 0 0 0 0,-1 0 0 0 0,0 0 0 0 0,0 0 0 0 0,0 0 0 0 0,1 0 0 0 0,-1-1 0 0 0,0 1 0 0 0,1-1 0 0 0,-1 1 0 0 0,0-1 0 0 0,1 1 0 0 0,-1-1 0 0 0,0 0 0 0 0,1 0 0 0 0,-1 0 0 0 0,-1-2 0 0 0,2 3 0 0 0,1-1 0 0 0,-1 1 0 0 0,1-1 0 0 0,-1 1 0 0 0,1-1 0 0 0,0 1 0 0 0,-1-1 0 0 0,1 0 0 0 0,0 1 0 0 0,-1-1 0 0 0,1 1 0 0 0,0-1 0 0 0,0 0 0 0 0,0 1 0 0 0,0-2 0 0 0,0 0-5 0 0,0 0-1 0 0,0 0 1 0 0,1 0 0 0 0,-1-1-1 0 0,1 1 1 0 0,0 0-1 0 0,0 0 1 0 0,0 0 0 0 0,0 0-1 0 0,0 0 1 0 0,0 0 0 0 0,0 1-1 0 0,1-1 1 0 0,-1 0-1 0 0,0 1 1 0 0,4-4 0 0 0,28-21-305 0 0,-23 20 129 0 0,2-1 0 0 0,-1 2 0 0 0,0-1 0 0 0,24-6 1 0 0,49-8-507 0 0,-42 10 687 0 0,-30 7 0 0 0,0-1 0 0 0,0 2 0 0 0,1 0 0 0 0,-1 0 0 0 0,1 1 0 0 0,-1 0 0 0 0,17 2 0 0 0,-26-1 17 0 0,-1 1 0 0 0,0-1 1 0 0,1 1-1 0 0,-1-1 0 0 0,0 1 0 0 0,0 0 0 0 0,0 0 0 0 0,1 0 0 0 0,-1 0 0 0 0,0 0 0 0 0,0 1 0 0 0,0-1 0 0 0,-1 0 1 0 0,1 1-1 0 0,0 0 0 0 0,0-1 0 0 0,-1 1 0 0 0,1 0 0 0 0,-1 0 0 0 0,0 0 0 0 0,1 0 0 0 0,-1 0 0 0 0,0 0 0 0 0,0 0 1 0 0,0 0-1 0 0,0 0 0 0 0,-1 1 0 0 0,1-1 0 0 0,-1 0 0 0 0,1 0 0 0 0,-1 1 0 0 0,0 3 0 0 0,0 5 100 0 0,-1-1 1 0 0,0 0-1 0 0,-1 0 0 0 0,0 0 0 0 0,0-1 0 0 0,-6 15 0 0 0,-5 8-29 0 0,-1 0 0 0 0,-2-1-1 0 0,-20 32 1 0 0,-66 85 130 0 0,41-62-179 0 0,-104 130-1393 0 0,63-87 716 0 0,38-53 196 0 0,44-56-729 0 0,18-18 1622 0 0,1 0 49 0 0,1-2-460 0 0,0 0 1 0 0,0 0 0 0 0,0 0 0 0 0,-1 0-1 0 0,1 0 1 0 0,0 1 0 0 0,0-1 0 0 0,0 0 0 0 0,0 0-1 0 0,0 0 1 0 0,0 0 0 0 0,0 0 0 0 0,0 1-1 0 0,0-1 1 0 0,0 0 0 0 0,0 0 0 0 0,0 0-1 0 0,0 0 1 0 0,0 1 0 0 0,0-1 0 0 0,0 0 0 0 0,0 0-1 0 0,0 0 1 0 0,0 0 0 0 0,0 1 0 0 0,0-1-1 0 0,0 0 1 0 0,0 0 0 0 0,0 0 0 0 0,0 0-1 0 0,0 1 1 0 0,0-1 0 0 0,0 0 0 0 0,0 0 0 0 0,0 0-1 0 0,0 0 1 0 0,0 0 0 0 0,1 0 0 0 0,-1 1-1 0 0,0-1 1 0 0,0 0 0 0 0,0 0 0 0 0,0 0-1 0 0,0 0 1 0 0,0 0 0 0 0,1 0 0 0 0,11 1 790 0 0,25-8-381 0 0,-27 5-65 0 0,25-7 177 0 0,43-16 0 0 0,-17 4-566 0 0,-16 6 4 0 0,-23 7 0 0 0,0 1 0 0 0,32-5 0 0 0,222-20 0 0 0,-156 21-64 0 0,-95 11-4712 0 0,-17 0 3752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15663 0 0,'0'0'719'0'0,"0"0"-20"0"0,2-1-449 0 0,62-22 763 0 0,-33 13-629 0 0,-1-2 0 0 0,33-17-1 0 0,-27 10 179 0 0,64-39 836 0 0,-74 42-1392 0 0,0 1-1 0 0,38-15 0 0 0,-61 29-12 0 0,0 0 1 0 0,0 0-1 0 0,-1 0 0 0 0,1 1 0 0 0,0-1 1 0 0,0 1-1 0 0,0 0 0 0 0,0 0 0 0 0,0 0 1 0 0,0 0-1 0 0,0 0 0 0 0,0 0 0 0 0,5 2 1 0 0,-7-1-102 0 0,1-1-1 0 0,0 1 1 0 0,-1 0 0 0 0,1 0 0 0 0,-1 0 0 0 0,1 0 0 0 0,-1 0 0 0 0,0 0 0 0 0,1 1 0 0 0,-1-1 0 0 0,0 0 0 0 0,0 0 0 0 0,0 1 0 0 0,0-1 0 0 0,0 1 0 0 0,0-1 0 0 0,0 1 0 0 0,-1 0 0 0 0,1-1-1 0 0,0 1 1 0 0,-1 0 0 0 0,1-1 0 0 0,-1 4 0 0 0,1 18-2328 0 0,-2 3-3704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2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11975 0 0,'0'0'547'0'0,"0"0"-11"0"0,0-2-344 0 0,0-2-29 0 0,0 3 567 0 0,-1 33 375 0 0,0-21-580 0 0,1 1 1 0 0,0-1 0 0 0,2 18 0 0 0,3-12-350 0 0,-1 1-1 0 0,2-2 1 0 0,0 1 0 0 0,1-1-1 0 0,1 0 1 0 0,0 0-1 0 0,1-1 1 0 0,1 0 0 0 0,0 0-1 0 0,1-2 1 0 0,1 1-1 0 0,0-1 1 0 0,0-1 0 0 0,2 0-1 0 0,-1-1 1 0 0,2 0-1 0 0,-1-1 1 0 0,1-1 0 0 0,17 8-1 0 0,21 11 421 0 0,33 14-141 0 0,-70-36-35 0 0,-3-1-140 0 0,-1 0 0 0 0,1 1 1 0 0,11 8-1 0 0,-23-13-617 0 0,-1-1-138 0 0,1 1 394 0 0,-1-1 0 0 0,0 1 1 0 0,1 0-1 0 0,-1-1 0 0 0,0 1 0 0 0,0 0 0 0 0,0-1 0 0 0,0 1 0 0 0,1 0 0 0 0,-1 0 1 0 0,0-1-1 0 0,0 1 0 0 0,0 0 0 0 0,-1-1 0 0 0,1 1 0 0 0,0 0 0 0 0,0 0 0 0 0,0-1 1 0 0,0 1-1 0 0,-1 0 0 0 0,1-1 0 0 0,0 1 0 0 0,-1 0 0 0 0,-8 16-1827 0 0,-1-5 384 0 0,-3 0-11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52 11975 0 0,'3'-10'207'0'0,"-2"7"-140"0"0,-1 1 0 0 0,1 0 1 0 0,-1 0-1 0 0,1 1 1 0 0,0-1-1 0 0,0 0 0 0 0,0 0 1 0 0,0 0-1 0 0,0 0 1 0 0,0 1-1 0 0,0-1 1 0 0,3-2-1 0 0,3-1 125 0 0,6-4 2996 0 0,-13 9-3112 0 0,0 0 0 0 0,0 0 1 0 0,0 0-1 0 0,0 0 0 0 0,0 0 1 0 0,0 0-1 0 0,0 0 1 0 0,0 0-1 0 0,0 0 0 0 0,1 0 1 0 0,-1 0-1 0 0,0 0 0 0 0,0 0 1 0 0,0 0-1 0 0,0 0 1 0 0,0 0-1 0 0,0 0 0 0 0,0 0 1 0 0,0 0-1 0 0,0 0 0 0 0,0 0 1 0 0,0 0-1 0 0,0 0 0 0 0,1 0 1 0 0,-1 0-1 0 0,0 0 1 0 0,0 1-1 0 0,0-1 0 0 0,0 0 1 0 0,0 0-1 0 0,0 0 0 0 0,0 0 1 0 0,0 0-1 0 0,0 0 1 0 0,0 0-1 0 0,0 0 0 0 0,0 0 1 0 0,0 0-1 0 0,0 1 0 0 0,0-1 1 0 0,0 0-1 0 0,0 0 0 0 0,0 0 1 0 0,0 0-1 0 0,0 0 1 0 0,0 0-1 0 0,0 0 0 0 0,0 0 1 0 0,0 0-1 0 0,0 0 0 0 0,0 1 1 0 0,0-1-1 0 0,0 0 1 0 0,0 0-1 0 0,0 6-883 0 0,1 4 1044 0 0,0 1-1 0 0,-1 0 1 0 0,0 0-1 0 0,0 0 1 0 0,-2 0-1 0 0,-2 15 0 0 0,-1 1-251 0 0,-6 33 15 0 0,-4 0 0 0 0,-2-1 0 0 0,-32 76 0 0 0,26-82 0 0 0,-51 89 0 0 0,-48 40 0 0 0,114-170 0 0 0,-120 153 0 0 0,0-14-1782 0 0,96-111-4484 0 0,18-25 466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2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88 13823 0 0,'-1'-7'181'0'0,"1"1"0"0"0,-1 0-1 0 0,1-1 1 0 0,0 1 0 0 0,1 0 0 0 0,0-1-1 0 0,0 1 1 0 0,3-12 0 0 0,0 1-225 0 0,-4 16 409 0 0,0 1 122 0 0,0 0 22 0 0,0 0-66 0 0,-8 10-275 0 0,5-7-171 0 0,-35 40 113 0 0,-202 211 1828 0 0,135-155-1938 0 0,-67 57 0 0 0,159-146 0 0 0,9-5 0 0 0,10-4 0 0 0,9-5 0 0 0,-14 4 0 0 0,37-11-5344 0 0,-16 3-704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19:2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15663 0 0,'0'0'696'0'0,"0"0"136"0"0,0 0-664 0 0,0 0-168 0 0,0 0 0 0 0,0 0 0 0 0,0 0 448 0 0,0 0 48 0 0,0 0 16 0 0,0 0 0 0 0,0 0 0 0 0,0 0 0 0 0,0 0 0 0 0,0 0 0 0 0,0 0-416 0 0,0 0-96 0 0,-2 11 0 0 0,2-11-8576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159 384 11975 0 0,'0'0'267'0'0,"0"0"-243"0"0,0 1 1 0 0,0-1-1 0 0,0 0 1 0 0,0 1-1 0 0,0-1 0 0 0,1 0 1 0 0,-1 1-1 0 0,0-1 1 0 0,0 0-1 0 0,0 1 0 0 0,0-1 1 0 0,0 0-1 0 0,0 1 1 0 0,0-1-1 0 0,0 0 1 0 0,0 0-1 0 0,0 1 0 0 0,0-1 1 0 0,-1 0-1 0 0,1 1 1 0 0,0-1-1 0 0,0 0 0 0 0,0 1 1 0 0,0-1-1 0 0,-1 0 1 0 0,0 2 3 0 0,0-1 1 0 0,-1 0 0 0 0,0 0-1 0 0,1 0 1 0 0,-1 0-1 0 0,1-1 1 0 0,-1 1 0 0 0,0 0-1 0 0,0-1 1 0 0,0 1-1 0 0,1-1 1 0 0,-1 0 0 0 0,-4 1-1 0 0,-6 1-18 0 0,12-1-10 0 0,0-1 0 0 0,0 0 0 0 0,0 0 0 0 0,0 0 0 0 0,0 0 0 0 0,-1 0 0 0 0,1 0 0 0 0,0 0 0 0 0,0-1 0 0 0,0 1 0 0 0,0 0 0 0 0,0 0 0 0 0,0 0 0 0 0,-1 0 0 0 0,1 0 0 0 0,0 0 0 0 0,0 0 0 0 0,0 0 0 0 0,0 0 0 0 0,0 0 0 0 0,0 0 0 0 0,0 0-1 0 0,-1 0 1 0 0,1-1 0 0 0,0 1 0 0 0,0 0 0 0 0,0 0 0 0 0,0 0 0 0 0,0 0 0 0 0,0 0 0 0 0,0 0 0 0 0,0 0 0 0 0,0-1 0 0 0,0 1 0 0 0,0 0 0 0 0,0 0 0 0 0,0 0 0 0 0,0 0 0 0 0,0 0 0 0 0,0 0 0 0 0,0-1 0 0 0,0 1 0 0 0,0 0 0 0 0,0 0 0 0 0,0 0 0 0 0,0 0 0 0 0,0 0 0 0 0,0-1 0 0 0,0 1 0 0 0,0 0 0 0 0,0 0-1 0 0,0 0 1 0 0,0 0 0 0 0,0 0 0 0 0,0 0 0 0 0,0 0 0 0 0,0-1 0 0 0,1 1 0 0 0,-1 0 0 0 0,0 0 0 0 0,0 0 0 0 0,0 0 0 0 0,0 0 0 0 0,6-12 38 0 0,-5 10-3 0 0,6-13 291 0 0,1 1-1 0 0,0 0 1 0 0,1 1-1 0 0,0 0 1 0 0,16-16-1 0 0,10-12-318 0 0,12-13 445 0 0,-23 29 301 0 0,40-55 0 0 0,-48 57-654 0 0,-8 13-99 0 0,-2-1 0 0 0,8-15 0 0 0,-13 26 0 0 0,-1-1 0 0 0,0 1 0 0 0,0-1 0 0 0,1 1 0 0 0,-1 0 0 0 0,0-1 0 0 0,0 1 0 0 0,0-1 0 0 0,0 1 0 0 0,0-1 0 0 0,0 1 0 0 0,0-1 0 0 0,0 1 0 0 0,0-1 0 0 0,0 1 0 0 0,0-1 0 0 0,0 1 0 0 0,0-1 0 0 0,0 0 0 0 0,-1 0 0 0 0,0 1 0 0 0,1-1 0 0 0,-1 1 0 0 0,0-1 0 0 0,0 0 0 0 0,1 1 0 0 0,-1-1 0 0 0,0 1 0 0 0,0 0 0 0 0,0-1 0 0 0,0 1 0 0 0,0-1 0 0 0,0 1 0 0 0,1 0 0 0 0,-1 0 0 0 0,0 0 0 0 0,0 0 0 0 0,0 0 0 0 0,0 0 0 0 0,0 0 0 0 0,0 0 0 0 0,0 0 0 0 0,0 0 0 0 0,0 0 0 0 0,0 0 0 0 0,-1 1 0 0 0,-31 8 0 0 0,27-7 0 0 0,-27 8 0 0 0,1 2 0 0 0,0 1 0 0 0,-53 31 0 0 0,71-36 0 0 0,0 1 0 0 0,0 1 0 0 0,1 0 0 0 0,1 1 0 0 0,-1 0 0 0 0,2 1 0 0 0,-1 0 0 0 0,2 0 0 0 0,-16 24 0 0 0,23-28 128 0 0,0-1 0 0 0,0 0 0 0 0,0 1 0 0 0,1 0 0 0 0,0 0 0 0 0,1 0 0 0 0,-2 14 0 0 0,3-9 77 0 0,0 0 0 0 0,0 0 0 0 0,1 0-1 0 0,3 15 1 0 0,-3-23-86 0 0,0 0 0 0 0,1 0-1 0 0,-1 0 1 0 0,1 1 0 0 0,0-2 0 0 0,0 1-1 0 0,4 6 1 0 0,-5-9-80 0 0,0-1 1 0 0,1 0-1 0 0,-1 1 0 0 0,0-1 0 0 0,0 0 0 0 0,1 0 1 0 0,-1 0-1 0 0,1 0 0 0 0,-1 0 0 0 0,1-1 0 0 0,-1 1 1 0 0,1 0-1 0 0,-1-1 0 0 0,1 1 0 0 0,0-1 1 0 0,-1 0-1 0 0,1 1 0 0 0,0-1 0 0 0,0 0 0 0 0,-1 0 1 0 0,1 0-1 0 0,0 0 0 0 0,-1 0 0 0 0,1 0 1 0 0,0-1-1 0 0,0 1 0 0 0,1-1 0 0 0,2-1-39 0 0,1 0 0 0 0,-1 0 0 0 0,0-1 0 0 0,-1 1 0 0 0,1-1 0 0 0,6-5 0 0 0,7-4 0 0 0,-15 10 0 0 0,0 0 0 0 0,-1 0 0 0 0,1-1 0 0 0,0 1 0 0 0,-1-1 0 0 0,0 0 0 0 0,1 0 0 0 0,1-3 0 0 0,-2 3 0 0 0,0 0 0 0 0,0 0 0 0 0,0 0 0 0 0,0 1 0 0 0,1-1 0 0 0,-1 1 0 0 0,1 0 0 0 0,-1 0 0 0 0,5-3 0 0 0,24-9 0 0 0,-22 11 0 0 0,-1-1 0 0 0,-1 1 0 0 0,1-2 0 0 0,0 1 0 0 0,11-9 0 0 0,37-26 0 0 0,-45 30 0 0 0,-11 9 0 0 0,0 0 0 0 0,0-1 0 0 0,1 1 0 0 0,-1 0 0 0 0,0-1 0 0 0,1 1 0 0 0,-1 0 0 0 0,0 0 0 0 0,1-1 0 0 0,-1 1 0 0 0,0 0 0 0 0,1 0 0 0 0,-1 0 0 0 0,1 0 0 0 0,-1 0 0 0 0,0-1 0 0 0,1 1 0 0 0,-1 0 0 0 0,1 0 0 0 0,-1 0 0 0 0,1 0 0 0 0,-1 0 0 0 0,0 0 0 0 0,1 0 0 0 0,-1 0 0 0 0,1 0 0 0 0,-1 1 0 0 0,0-1 0 0 0,1 0 0 0 0,-1 0 0 0 0,1 0 0 0 0,1 5 0 0 0,-1-2-222 0 0,0 0 1 0 0,0 0-1 0 0,-1 0 0 0 0,1 0 0 0 0,-1 0 0 0 0,1 0 1 0 0,-1 0-1 0 0,0 0 0 0 0,0 0 0 0 0,-1 0 0 0 0,1 0 0 0 0,0 0 1 0 0,-1 0-1 0 0,0 0 0 0 0,-1 2 0 0 0,-1 12-4277 0 0,1-1-1301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11975 0 0,'0'0'267'0'0,"0"0"42"0"0,0 0 17 0 0,0 0-28 0 0,0 0-58 0 0,-1-9 1460 0 0,4-89 4295 0 0,-3 83-5922 0 0,1 1 1 0 0,0 0-1 0 0,1 0 0 0 0,7-27 1 0 0,-6 32-77 0 0,0 1 0 0 0,0 0 0 0 0,1-1 0 0 0,1 2 0 0 0,-1-1 0 0 0,1 0 0 0 0,0 1 0 0 0,1 0 0 0 0,7-8 0 0 0,9-4-109 0 0,0 0 1 0 0,0 1-1 0 0,34-19 0 0 0,80-38-6475 0 0,-116 65 4527 0 0,22-12-3302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102 107 11975 0 0,'0'2'547'0'0,"-1"0"-352"0"0,-2 14 479 0 0,3-15-552 0 0,0 0 0 0 0,0 0 0 0 0,0-1 1 0 0,0 1-1 0 0,0 0 0 0 0,0 0 0 0 0,0 0 0 0 0,0 0 0 0 0,0 0 0 0 0,1 0 0 0 0,-1 0 0 0 0,0-1 0 0 0,1 1 0 0 0,-1 0 0 0 0,0 0 0 0 0,1 0 0 0 0,-1 0 1 0 0,1-1-1 0 0,-1 1 0 0 0,1 0 0 0 0,0-1 0 0 0,-1 1 0 0 0,1 0 0 0 0,1 0 0 0 0,0 0 1 0 0,0 0 0 0 0,-1 0 0 0 0,1-1 0 0 0,0 1 0 0 0,0-1 0 0 0,0 0 0 0 0,0 1 0 0 0,0-1 0 0 0,0 0 0 0 0,0 0 1 0 0,2 0-1 0 0,4-1 156 0 0,0 0 1 0 0,0-1 0 0 0,0 0 0 0 0,12-4 0 0 0,180-82 1872 0 0,-173 76-2152 0 0,-18 9 0 0 0,-1-1 0 0 0,1 0 0 0 0,-1 0 0 0 0,14-10 0 0 0,-13 7 0 0 0,-9 7 0 0 0,0 0 0 0 0,1 0 0 0 0,-1 0 0 0 0,0 0 0 0 0,0 0 0 0 0,0 0 0 0 0,0 0 0 0 0,0 0 0 0 0,0 0 0 0 0,0 0 0 0 0,0 0 0 0 0,0 0 0 0 0,0 0 0 0 0,1 0 0 0 0,-1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0,-7-2 0 0 0,-10 2 0 0 0,2 3-253 0 0,0 0 0 0 0,0 1-1 0 0,-23 10 1 0 0,-42 23-705 0 0,67-31 953 0 0,-43 24-3 0 0,-90 63 0 0 0,138-87 8 0 0,0 0 0 0 0,0 0 0 0 0,0 1 0 0 0,1 0 0 0 0,0 1 0 0 0,-6 8 0 0 0,11-13 0 0 0,0 0 0 0 0,0 1 0 0 0,0-1 0 0 0,1 0 0 0 0,-1 1 0 0 0,1-1 0 0 0,0 1 0 0 0,0-1 0 0 0,0 1 0 0 0,1-1 0 0 0,-1 1 0 0 0,1 0 0 0 0,0-1 0 0 0,0 1 0 0 0,0 0 0 0 0,0-1 0 0 0,1 1 0 0 0,0 0 0 0 0,-1-1 0 0 0,3 4 0 0 0,-1 2 86 0 0,2 0-1 0 0,-1-1 0 0 0,1 1 1 0 0,0-1-1 0 0,1 0 0 0 0,0-1 1 0 0,9 12-1 0 0,-11-16-65 0 0,-1-1 0 0 0,1 1-1 0 0,0-1 1 0 0,0 1 0 0 0,0-1-1 0 0,0 0 1 0 0,1 0 0 0 0,-1 0-1 0 0,0-1 1 0 0,1 1 0 0 0,-1-1-1 0 0,1 0 1 0 0,0 0 0 0 0,-1 0-1 0 0,1 0 1 0 0,0-1 0 0 0,0 1-1 0 0,0-1 1 0 0,-1 0 0 0 0,1 0-1 0 0,4-1 1 0 0,13-4-1790 0 0,4-2-5056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5 15663 0 0,'0'0'356'0'0,"0"0"50"0"0,-3 0 20 0 0,-92-5 106 0 0,95 5-532 0 0,-1 1 0 0 0,1-1 0 0 0,-1 0 0 0 0,1 0 0 0 0,0 0 0 0 0,-1 0 0 0 0,1 0 0 0 0,-1 1 0 0 0,1-1 0 0 0,0 0 0 0 0,-1 0 0 0 0,1 0 0 0 0,0 1 0 0 0,-1-1 0 0 0,1 0 0 0 0,0 1 0 0 0,0-1 0 0 0,-1 0 0 0 0,1 1 0 0 0,0-1 0 0 0,0 0 0 0 0,0 1 0 0 0,-1-1 0 0 0,1 1 0 0 0,0-1 0 0 0,0 0 0 0 0,0 1 0 0 0,0-1 0 0 0,0 1 0 0 0,0-1 0 0 0,0 0 0 0 0,0 1 0 0 0,0-1 0 0 0,0 1 0 0 0,0-1 0 0 0,0 0 0 0 0,0 1 0 0 0,0-1 0 0 0,0 1 0 0 0,0-1 0 0 0,0 0 0 0 0,0 1 0 0 0,1-1 0 0 0,-1 1 0 0 0,0 1 0 0 0,-1 15 41 0 0,-1 1 1 0 0,-1-1-1 0 0,-1 1 0 0 0,-10 29 0 0 0,-1 2 189 0 0,-2 10 203 0 0,-3-2 0 0 0,-2-1-1 0 0,-41 76 1 0 0,-109 149-560 0 0,144-243 127 0 0,-65 68 0 0 0,12-16 0 0 0,67-74-47 0 0,6-7-469 0 0,1-1-1 0 0,0 2 1 0 0,-7 12 0 0 0,13-21-3782 0 0,1-1-1316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15663 0 0,'0'0'356'0'0,"0"0"50"0"0,0 0 20 0 0,0 0-42 0 0,0-2-180 0 0,1 1-149 0 0,-1 0-1 0 0,1-1 0 0 0,0 1 1 0 0,0 0-1 0 0,-1 0 0 0 0,1 0 1 0 0,0-1-1 0 0,0 1 0 0 0,0 0 1 0 0,0 0-1 0 0,0 0 0 0 0,0 1 1 0 0,0-1-1 0 0,1 0 0 0 0,-1 0 1 0 0,1 0-1 0 0,25-9 610 0 0,-11 5-364 0 0,85-27 777 0 0,109-19 0 0 0,-202 49-1087 0 0,294-49 10 0 0,-286 49 0 0 0,196-25-1384 0 0,-165 22 72 0 0,51-10-3649 0 0,-59 5 2914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0 13823 0 0,'0'0'315'0'0,"0"0"45"0"0,0 0 21 0 0,0 0-49 0 0,-1 1-220 0 0,-55 68 823 0 0,24-29-707 0 0,2 1 0 0 0,-35 63 1 0 0,-35 98 203 0 0,8 25-432 0 0,69-171 111 0 0,-46 95 709 0 0,51-117-634 0 0,-2 0 0 0 0,-1-1 1 0 0,-1-2-1 0 0,-2 0 0 0 0,-32 33 0 0 0,33-44-186 0 0,-10 11 0 0 0,30-30 0 0 0,4-7 0 0 0,7-9 0 0 0,28-29 0 0 0,3 2 0 0 0,2 1 0 0 0,68-52 0 0 0,-99 85 0 0 0,1 0 0 0 0,0 1 0 0 0,1 1 0 0 0,23-11 0 0 0,-31 15 0 0 0,0 1 0 0 0,0 0 0 0 0,0-1 0 0 0,0 1 0 0 0,1 1 0 0 0,-1-1 0 0 0,0 1 0 0 0,0-1 0 0 0,1 1 0 0 0,-1 0 0 0 0,0 1 0 0 0,0-1 0 0 0,1 1 0 0 0,-1 0 0 0 0,0 0 0 0 0,0 0 0 0 0,0 1 0 0 0,0-1 0 0 0,4 3 0 0 0,-5-2 0 0 0,-1-1 0 0 0,0 1 0 0 0,1 0 0 0 0,-1 0 0 0 0,0 0 0 0 0,0 0 0 0 0,0 1 0 0 0,-1-1 0 0 0,1 0 0 0 0,0 1 0 0 0,-1 0 0 0 0,0-1 0 0 0,0 1 0 0 0,2 4 0 0 0,-2-2 0 0 0,0 0 0 0 0,0 1 0 0 0,0-1 0 0 0,-1 0 0 0 0,0 0 0 0 0,0 1 0 0 0,-1 7 0 0 0,-2 5 0 0 0,-1 0 0 0 0,-1-1 0 0 0,-10 27 0 0 0,14-43 0 0 0,-43 95-2096 0 0,44-95-301 0 0,0-1-130 0 0,0 0-29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54 118 13823 0 0,'12'-5'361'0'0,"-7"3"-225"0"0,0 1 0 0 0,-1-1 0 0 0,1 1-1 0 0,0 0 1 0 0,0 0 0 0 0,0 0-1 0 0,0 1 1 0 0,7 0 0 0 0,-10 0-32 0 0,0 0 0 0 0,-1 0-1 0 0,1 1 1 0 0,-1-1 0 0 0,1 1 0 0 0,-1-1 0 0 0,1 1-1 0 0,-1-1 1 0 0,1 1 0 0 0,1 1 0 0 0,0 0 115 0 0,-2-1 224 0 0,1 0-294 0 0,11 11-61 0 0,-12-12-3 0 0,0 1 0 0 0,0 0-1 0 0,1-1 1 0 0,-1 1 0 0 0,0-1 0 0 0,0 1-1 0 0,0-1 1 0 0,1 1 0 0 0,-1-1-1 0 0,0 0 1 0 0,1 0 0 0 0,-1 0 0 0 0,0 0-1 0 0,0 0 1 0 0,1 0 0 0 0,-1 0 0 0 0,0 0-1 0 0,3-1 1 0 0,21-6 281 0 0,-15 2-366 0 0,0-1 0 0 0,0 0 0 0 0,-1 0 0 0 0,0-1 0 0 0,0-1 0 0 0,8-8 0 0 0,-10 10 0 0 0,-5 4 0 0 0,0 0 0 0 0,1 0 0 0 0,-1 0 0 0 0,0 0 0 0 0,0 0 0 0 0,-1-1 0 0 0,1 1 0 0 0,0 0 0 0 0,-1-1 0 0 0,0 0 0 0 0,1 1 0 0 0,-1-1 0 0 0,0 0 0 0 0,0 0 0 0 0,-1 0 0 0 0,1 1 0 0 0,0-5 0 0 0,-1 7 0 0 0,0-1 0 0 0,0 0 0 0 0,0 1 0 0 0,0-1 0 0 0,0 1 0 0 0,0-1 0 0 0,0 1 0 0 0,0-1 0 0 0,0 1 0 0 0,-1-1 0 0 0,1 1 0 0 0,0-1 0 0 0,0 1 0 0 0,0-1 0 0 0,-1 1 0 0 0,1-1 0 0 0,0 1 0 0 0,-1-1 0 0 0,1 1 0 0 0,0 0 0 0 0,-1-1 0 0 0,1 1 0 0 0,-1-1 0 0 0,1 1 0 0 0,-1 0 0 0 0,1-1 0 0 0,0 1 0 0 0,-1 0 0 0 0,1 0 0 0 0,-1 0 0 0 0,0-1 0 0 0,1 1 0 0 0,-1 0 0 0 0,1 0 0 0 0,-1 0 0 0 0,1 0 0 0 0,-1 0 0 0 0,1 0 0 0 0,-1 0 0 0 0,1 0 0 0 0,-1 0 0 0 0,1 0 0 0 0,-1 0 0 0 0,0 0 0 0 0,1 0 0 0 0,-2 1 0 0 0,2-1 0 0 0,-5 1 0 0 0,0 1 0 0 0,0-1 0 0 0,0 1 0 0 0,1 1 0 0 0,-1-1 0 0 0,1 0 0 0 0,-1 1 0 0 0,1 0 0 0 0,-5 4 0 0 0,-9 6 0 0 0,-9 4 0 0 0,0 1 0 0 0,-41 38 0 0 0,53-43 0 0 0,2 2 0 0 0,0 0 0 0 0,0 0 0 0 0,2 1 0 0 0,-17 30 0 0 0,26-42 4 0 0,0 0 0 0 0,0 0-1 0 0,1 0 1 0 0,0 0 0 0 0,0 0-1 0 0,0 0 1 0 0,0 1 0 0 0,1-1-1 0 0,-1 0 1 0 0,1 0 0 0 0,0 1-1 0 0,1-1 1 0 0,0 5 0 0 0,-1-7-34 0 0,1 0 0 0 0,-1 0 0 0 0,1 0 0 0 0,0 0 0 0 0,-1 0 0 0 0,1-1 0 0 0,0 1 0 0 0,0 0 0 0 0,0-1 0 0 0,0 1 1 0 0,1-1-1 0 0,-1 1 0 0 0,0-1 0 0 0,1 1 0 0 0,-1-1 0 0 0,1 0 0 0 0,-1 0 0 0 0,1 1 0 0 0,0-1 0 0 0,-1-1 0 0 0,1 1 0 0 0,0 0 1 0 0,0 0-1 0 0,0 0 0 0 0,-1-1 0 0 0,1 1 0 0 0,0-1 0 0 0,0 0 0 0 0,0 0 0 0 0,3 1 0 0 0,19 0-1313 0 0,1-2 0 0 0,-1 0-1 0 0,28-5 1 0 0,-16-2-192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0 376 8287 0 0,'0'0'191'0'0,"0"0"26"0"0,2 1 9 0 0,2 5-116 0 0,1 0 0 0 0,-1-1 0 0 0,0 1 1 0 0,0 1-1 0 0,-1-1 0 0 0,0 0 0 0 0,0 1 0 0 0,2 7 1 0 0,5 10 1263 0 0,-6-16-987 0 0,-3-7 101 0 0,0-2 21 0 0,10-6 311 0 0,-1-1-1 0 0,-1 0 1 0 0,0-1-1 0 0,0 0 1 0 0,8-11-1 0 0,34-53 2495 0 0,-36 50-2499 0 0,0 0 0 0 0,35-37 0 0 0,-19 31-924 0 0,2 0 0 0 0,1 2 0 0 0,62-36-1 0 0,-25 23-2768 0 0,3 5-3731 0 0,-54 26 809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69 135 15663 0 0,'-5'0'161'0'0,"-1"-1"0"0"0,0 1 0 0 0,1 0 0 0 0,-1 0 0 0 0,1 1 0 0 0,-1 0 0 0 0,1 0 0 0 0,-1 0 0 0 0,1 0 0 0 0,-7 4 0 0 0,10-5 220 0 0,2 0 110 0 0,0 0 18 0 0,0 0 71 0 0,0 0 286 0 0,0 0 124 0 0,0 0 30 0 0,0 0-133 0 0,3 2-583 0 0,4 1-256 0 0,1-1 1 0 0,0 1 0 0 0,-1-1-1 0 0,1-1 1 0 0,0 1-1 0 0,1-1 1 0 0,-1-1-1 0 0,9 1 1 0 0,70-8 1010 0 0,-87 7-1058 0 0,92-14 287 0 0,114-35-1 0 0,-129 30-254 0 0,1-2-33 0 0,-29 7 0 0 0,0 2 0 0 0,65-7 0 0 0,-95 17-139 0 0,-11 1-115 0 0,0 0-1 0 0,1 0 0 0 0,-1 1 0 0 0,1 0 0 0 0,-1 0 0 0 0,0 1 0 0 0,1 0 0 0 0,-1 1 0 0 0,9 2 0 0 0,-5 4-2454 0 0,-3 2-4798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203 112 15663 0 0,'0'0'356'0'0,"0"0"50"0"0,0 0 20 0 0,0 0-42 0 0,0 0-180 0 0,0 0 176 0 0,2 1 107 0 0,3 1-310 0 0,-1 0-1 0 0,1 0 1 0 0,-1 0-1 0 0,1-1 1 0 0,0 1 0 0 0,0-1-1 0 0,0-1 1 0 0,0 1 0 0 0,0 0-1 0 0,-1-1 1 0 0,1 0-1 0 0,0-1 1 0 0,0 1 0 0 0,5-2-1 0 0,9-1-4 0 0,0-1 0 0 0,24-9 0 0 0,-19 5-666 0 0,-1-1 0 0 0,0 0 0 0 0,42-26 0 0 0,-30 8 478 0 0,-35 27 16 0 0,0-1 0 0 0,0 1 0 0 0,1 0 0 0 0,-1 0 0 0 0,0 0 0 0 0,0-1 0 0 0,1 1 0 0 0,-1 0 0 0 0,0 0 0 0 0,0 0 0 0 0,0-1 0 0 0,1 1 0 0 0,-1 0 0 0 0,0 0 0 0 0,0-1 0 0 0,0 1 0 0 0,0 0 0 0 0,0-1 0 0 0,0 1 0 0 0,1 0 0 0 0,-1 0 0 0 0,0-1 0 0 0,0 1 0 0 0,0-1 0 0 0,-1 0 0 0 0,0 1 0 0 0,0-1 0 0 0,0 0 0 0 0,0 0 0 0 0,0 1 0 0 0,0-1 0 0 0,0 1 0 0 0,0-1 0 0 0,0 1 0 0 0,0-1 0 0 0,0 1 0 0 0,0 0 0 0 0,0-1 0 0 0,0 1 0 0 0,0 0 0 0 0,0 0 0 0 0,-3 0 0 0 0,-22 0 0 0 0,-1 5-116 0 0,-45 14 0 0 0,37-9-94 0 0,11-1-163 0 0,0 0 0 0 0,1 2 0 0 0,-31 18 0 0 0,28-14 259 0 0,9-6 114 0 0,1-1 0 0 0,1 1 0 0 0,0 0 0 0 0,0 0 0 0 0,1 2 0 0 0,-15 14 0 0 0,24-20 110 0 0,1 1 0 0 0,0-1 0 0 0,0 1 0 0 0,1 0 0 0 0,0 0 0 0 0,0 0 0 0 0,0 0 0 0 0,1 1 0 0 0,-2 7 0 0 0,-2 9 868 0 0,-2 31 0 0 0,-1 4-159 0 0,-8-4-663 0 0,11-39-147 0 0,6-14-9 0 0,-1 0 0 0 0,1 0 0 0 0,0 0 0 0 0,-1 1 0 0 0,1-1 0 0 0,0 0 0 0 0,-1 0 0 0 0,1 0 0 0 0,0 1 0 0 0,0-1 0 0 0,0 0 0 0 0,0 0 0 0 0,0 1 0 0 0,1-1 0 0 0,-1 0 0 0 0,0 0 0 0 0,0 0 0 0 0,1 1 0 0 0,-1-1 0 0 0,1 0 0 0 0,-1 0 0 0 0,1 0 0 0 0,0 0 0 0 0,-1 0 0 0 0,1 0 0 0 0,0 0 0 0 0,-1 0 0 0 0,1 0 0 0 0,0 0 0 0 0,0 0 0 0 0,0-1 0 0 0,0 1 0 0 0,0 0 0 0 0,0-1 0 0 0,0 1 0 0 0,0 0 0 0 0,0-1 0 0 0,1 0 0 0 0,-1 1 0 0 0,2 0 0 0 0,5 1 0 0 0,1-1 0 0 0,-1 1 0 0 0,1-1 0 0 0,15-1 0 0 0,-14 0 0 0 0,60-1 0 0 0,94-14 0 0 0,-7 0 0 0 0,-79 11-1782 0 0,-77 4 771 0 0,-1 0-12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0 10135 0 0,'2'2'231'0'0,"8"1"-14"0"0,-2 0 218 0 0,-8-3-429 0 0,0 0-1 0 0,0 0 1 0 0,0 0 0 0 0,0 0-1 0 0,0 0 1 0 0,0 1 0 0 0,0-1 0 0 0,0 0-1 0 0,0 0 1 0 0,0 0 0 0 0,0 0-1 0 0,0 1 1 0 0,0-1 0 0 0,-1 0-1 0 0,1 0 1 0 0,0 0 0 0 0,0 0-1 0 0,0 0 1 0 0,0 1 0 0 0,0-1 0 0 0,0 0-1 0 0,0 0 1 0 0,0 0 0 0 0,-1 0-1 0 0,1 0 1 0 0,0 0 0 0 0,0 0-1 0 0,0 1 1 0 0,0-1 0 0 0,0 0 0 0 0,-1 0-1 0 0,1 0 1 0 0,0 0 0 0 0,0 0-1 0 0,0 0 1 0 0,0 0 0 0 0,0 0-1 0 0,-1 0 1 0 0,1 0 0 0 0,0 0 0 0 0,0 0-1 0 0,0 0 1 0 0,-1 0 0 0 0,-48 16 1348 0 0,19-7-863 0 0,-12 5-373 0 0,-177 67-71 0 0,202-73-67 0 0,1 0-1 0 0,0 2 0 0 0,0 0 1 0 0,-18 15-1 0 0,24-17 214 0 0,1 1 0 0 0,0 0 0 0 0,1 0 0 0 0,0 1 0 0 0,1 0-1 0 0,-1 0 1 0 0,-6 16 0 0 0,13-25-146 0 0,0 0 0 0 0,1 0 0 0 0,-1 1 0 0 0,0-1 0 0 0,1 0 0 0 0,-1 0 0 0 0,1 1 0 0 0,0-1 0 0 0,-1 0 0 0 0,1 1 0 0 0,0-1 0 0 0,0 0 0 0 0,0 1 0 0 0,0-1 0 0 0,0 0 0 0 0,0 1 0 0 0,0-1 0 0 0,1 1 0 0 0,-1-1 0 0 0,0 0 0 0 0,1 0 0 0 0,-1 1 0 0 0,1-1-1 0 0,-1 0 1 0 0,1 0 0 0 0,0 1 0 0 0,-1-1 0 0 0,1 0 0 0 0,0 0 0 0 0,2 2 0 0 0,0-1 73 0 0,0 0 0 0 0,0 0 0 0 0,1 0 0 0 0,-1 0 0 0 0,1-1 0 0 0,0 1 0 0 0,-1-1 0 0 0,1 0 0 0 0,7 1 0 0 0,20 2 351 0 0,0-1 0 0 0,0-2-1 0 0,61-5 1 0 0,-71 1-432 0 0,0-1 0 0 0,-1 0 1 0 0,21-8-1 0 0,-13 3-31 0 0,-23 8-8 0 0,-1 0 0 0 0,0-1 0 0 0,0 0 0 0 0,0 1 0 0 0,-1-1 0 0 0,1-1 0 0 0,0 1 0 0 0,-1 0 0 0 0,1-1 0 0 0,-1 0 0 0 0,0 0 0 0 0,0 0 0 0 0,4-5 0 0 0,-6 6 0 0 0,1 0 0 0 0,-1 0 0 0 0,0 0 0 0 0,0-1 0 0 0,0 1 0 0 0,0 0 0 0 0,-1-1 0 0 0,1 1 0 0 0,-1-1 0 0 0,1 1 0 0 0,-1-1 0 0 0,0 1 0 0 0,0-1 0 0 0,0 1 0 0 0,0-1 0 0 0,0 1 0 0 0,-1-1 0 0 0,1 1 0 0 0,-1-1 0 0 0,0 1 0 0 0,1-1 0 0 0,-1 1 0 0 0,-3-4 0 0 0,3 3 40 0 0,-6-10-219 0 0,0-1 1 0 0,1 0-1 0 0,1 0 1 0 0,-4-18-1 0 0,8 27 44 0 0,0 0-1 0 0,0 1 0 0 0,1-1 0 0 0,0 1 1 0 0,0-1-1 0 0,0 0 0 0 0,1 1 0 0 0,0-1 1 0 0,0 1-1 0 0,0-1 0 0 0,0 1 0 0 0,0-1 1 0 0,1 1-1 0 0,0 0 0 0 0,0 0 0 0 0,0 0 1 0 0,1 0-1 0 0,3-5 0 0 0,11-11-376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359 878 11975 0 0,'0'0'267'0'0,"0"0"42"0"0,0 0 17 0 0,0 0-28 0 0,0 0-126 0 0,0 0 204 0 0,0 0 111 0 0,0 0 22 0 0,0 0 3 0 0,0 0 0 0 0,6-7 512 0 0,9-10-651 0 0,5-5 465 0 0,29-42-1 0 0,-11 5-249 0 0,-7 13-578 0 0,30-58 0 0 0,-61 103-10 0 0,18-35 0 0 0,13-41 0 0 0,-27 66 0 0 0,-1 1 0 0 0,0-1 0 0 0,-1 0 0 0 0,0 0 0 0 0,-1 1 0 0 0,0-1 0 0 0,0 0 0 0 0,-1 0 0 0 0,-2-12 0 0 0,-5-8 2 0 0,4 23-19 0 0,1 1 1 0 0,1-1 0 0 0,-2-14-1 0 0,7-40-368 0 0,-2 44 139 0 0,-1 0 0 0 0,-1 1 0 0 0,-1-20 0 0 0,0 32 209 0 0,0 0 0 0 0,0-1 0 0 0,0 1-1 0 0,-1 0 1 0 0,0 0 0 0 0,0 0-1 0 0,0 0 1 0 0,-1 0 0 0 0,1 0 0 0 0,-1 0-1 0 0,0 1 1 0 0,0 0 0 0 0,-1-1-1 0 0,-4-4 1 0 0,6 7 19 0 0,-1 1-1 0 0,1-1 1 0 0,0 0 0 0 0,0 0-1 0 0,-1 1 1 0 0,1 0-1 0 0,-1-1 1 0 0,0 1 0 0 0,1 0-1 0 0,-1 0 1 0 0,0 0-1 0 0,0 1 1 0 0,1-1-1 0 0,-1 1 1 0 0,0-1 0 0 0,-6 1-1 0 0,5 1-50 0 0,-1-1 0 0 0,0 1 0 0 0,1 0 0 0 0,-1 0 0 0 0,1 1 0 0 0,-1 0 0 0 0,1-1-1 0 0,0 1 1 0 0,-7 5 0 0 0,1 0-78 0 0,0 1 1 0 0,0 0-1 0 0,1 0 0 0 0,0 1 0 0 0,0 0 0 0 0,-13 21 0 0 0,6-6 224 0 0,2 1 0 0 0,0 0 0 0 0,2 1 1 0 0,-17 55-1 0 0,26-70 246 0 0,1-1 1 0 0,0 1 0 0 0,0 16-1 0 0,0 3-43 0 0,-1 9 50 0 0,3 80 0 0 0,16 40 1094 0 0,-8-85-1444 0 0,-8-73 20 0 0,15 209 0 0 0,-15-179 0 0 0,-1 1 0 0 0,-2-1 0 0 0,-1 0 0 0 0,-13 52 0 0 0,13-70-99 0 0,-1 1-1 0 0,-1-1 0 0 0,0 0 1 0 0,-1 0-1 0 0,0-1 1 0 0,-1 0-1 0 0,0 0 0 0 0,-1-1 1 0 0,0 0-1 0 0,-1 0 1 0 0,0-1-1 0 0,-1-1 0 0 0,0 1 1 0 0,0-2-1 0 0,-1 0 1 0 0,0 0-1 0 0,0-1 0 0 0,-1 0 1 0 0,-23 8-1 0 0,-6-2 100 0 0,23-8 0 0 0,-26 12 0 0 0,32-10 0 0 0,9-4-17 0 0,5-1-106 0 0,6-2-159 0 0,-1 1-1 0 0,1-1 0 0 0,-1-1 1 0 0,1 1-1 0 0,10-3 0 0 0,30-5-730 0 0,-4 0-10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68 13823 0 0,'-8'-4'1247'0'0,"1"2"-1054"0"0,5 2-175 0 0,0-1 0 0 0,0 1 0 0 0,1-1 0 0 0,-1 1 0 0 0,0-1 0 0 0,0 0 0 0 0,1 1 0 0 0,-1-1 0 0 0,0 0 0 0 0,-1-2 0 0 0,1 2 712 0 0,2 1 242 0 0,2 1 42 0 0,44 3 561 0 0,0-1 1 0 0,78-5-1 0 0,61-19-980 0 0,-62-3-3356 0 0,-75 12-4745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1152 8287 0 0,'0'0'191'0'0,"0"0"26"0"0,1-2 9 0 0,26-38 52 0 0,-23 34-95 0 0,0 0-1 0 0,0 1 1 0 0,0-1 0 0 0,7-6 0 0 0,93-100 3399 0 0,167-172-344 0 0,-195 202-2796 0 0,223-197 166 0 0,-180 176-285 0 0,-84 71 56 0 0,9-8-133 0 0,1 2 0 0 0,73-48 0 0 0,-112 83-246 0 0,0 0 0 0 0,-1 0 0 0 0,1 0 0 0 0,8-2 0 0 0,-13 5 0 0 0,-1 0 0 0 0,1 0 0 0 0,-1 0 0 0 0,1-1 0 0 0,-1 1 0 0 0,1 0 0 0 0,-1 0 0 0 0,1 0 0 0 0,-1 0 0 0 0,1 0 0 0 0,-1 0 0 0 0,1 0 0 0 0,-1 0 0 0 0,1 0 0 0 0,-1 0 0 0 0,1 0 0 0 0,-1 0 0 0 0,1 0 0 0 0,-1 0 0 0 0,1 1 0 0 0,-1-1 0 0 0,1 0 0 0 0,-1 0 0 0 0,1 1 0 0 0,-1-1 0 0 0,0 0 0 0 0,2 1 0 0 0,-2 5 0 0 0,0-6 0 0 0,0 5 0 0 0,1 0 0 0 0,-1 0 0 0 0,-1 0 0 0 0,1 0 0 0 0,-1 0 0 0 0,0 0 0 0 0,-3 9 0 0 0,-15 37 0 0 0,9-26 0 0 0,-24 61 0 0 0,9-26 0 0 0,-18 71 0 0 0,27-67 0 0 0,-11 101 0 0 0,9 140 0 0 0,18-279-18 0 0,3 39 1 0 0,-2-58-146 0 0,0 0 0 0 0,0-1 0 0 0,1 1 0 0 0,-1 0 1 0 0,1 0-1 0 0,1-1 0 0 0,0 1 0 0 0,0-1 0 0 0,0 0 0 0 0,6 9 1 0 0,-8-14 132 0 0,0 0 0 0 0,0-1 0 0 0,0 1 1 0 0,0 0-1 0 0,1-1 0 0 0,-1 1 0 0 0,0-1 1 0 0,0 1-1 0 0,0-1 0 0 0,1 0 0 0 0,-1 1 1 0 0,0-1-1 0 0,0 0 0 0 0,1 0 0 0 0,-1 0 1 0 0,2 0-1 0 0,10 0-4130 0 0,-13 0 3846 0 0,11-2-5104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11975 0 0,'0'0'267'0'0,"0"0"42"0"0,0 0 17 0 0,0 0-28 0 0,3 0-196 0 0,3 2-38 0 0,0-1 1 0 0,-1-1-1 0 0,1 1 0 0 0,0-1 1 0 0,-1 0-1 0 0,1 0 1 0 0,0-1-1 0 0,-1 0 1 0 0,9-2-1 0 0,55-19 1318 0 0,-46 14-1374 0 0,91-36 140 0 0,-69 25 485 0 0,1 2 1 0 0,76-18-1 0 0,-84 27-616 0 0,-4 1-17 0 0,36-3-1 0 0,-47 9 1 0 0,-1 1 0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11975 0 0,'2'2'267'0'0,"9"13"149"0"0,-1 1-1 0 0,15 30 1 0 0,12 41 954 0 0,-33-78-1067 0 0,9 24 98 0 0,0 0 1 0 0,-2 1-1 0 0,6 36 0 0 0,-16-60-370 0 0,0 0 0 0 0,-1-1-1 0 0,-1 1 1 0 0,0-1 0 0 0,0 1-1 0 0,-1-1 1 0 0,0 1 0 0 0,0-1-1 0 0,-1 0 1 0 0,0 0 0 0 0,-1 0-1 0 0,0 0 1 0 0,-8 12 0 0 0,-7 9 28 0 0,-2 0 1 0 0,-28 31-1 0 0,48-59-59 0 0,-8 9-323 0 0,-1-1 0 0 0,0 0-1 0 0,0 0 1 0 0,-1-1 0 0 0,0-1 0 0 0,-1 1-1 0 0,0-2 1 0 0,0 0 0 0 0,-1 0-1 0 0,1-1 1 0 0,-1-1 0 0 0,-18 6 0 0 0,11-6-1211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2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37 8287 0 0,'0'0'382'0'0,"0"-2"-8"0"0,1-10-240 0 0,0-10 1455 0 0,0 27 2480 0 0,0 16-560 0 0,-1-13-4643 0 0,-4 19 1168 0 0,-1-1-1 0 0,-2 0 1 0 0,-1-1-1 0 0,-18 41 1 0 0,1 2-37 0 0,2-4 3 0 0,-30 94 0 0 0,-48 184 0 0 0,92-310 0 0 0,-2 8 0 0 0,-26 64 0 0 0,2-14-1384 0 0,35-88 804 0 0,-8 9-1276 0 0,8-10 1399 0 0,-4 6 210 0 0,1-5-3630 0 0,3-2-10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2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43 10135 0 0,'3'-3'82'0'0,"9"-16"135"0"0,-11 18-176 0 0,-1 0 1 0 0,1 0-1 0 0,-1 0 0 0 0,0 0 1 0 0,1 0-1 0 0,-1 0 1 0 0,0 0-1 0 0,0 0 0 0 0,1 0 1 0 0,-1 0-1 0 0,0 0 1 0 0,0 0-1 0 0,0 0 1 0 0,0 0-1 0 0,0 0 0 0 0,0 0 1 0 0,-1 0-1 0 0,1-1 1 0 0,-14 6 898 0 0,5 0-796 0 0,1 0 1 0 0,0 0 0 0 0,1 1 0 0 0,-1 0 0 0 0,1 0 0 0 0,0 1 0 0 0,0 0-1 0 0,1 0 1 0 0,-12 13 0 0 0,-1 7 661 0 0,-23 39 0 0 0,28-42-700 0 0,3-4-106 0 0,2 0 0 0 0,0 0 0 0 0,-8 24 0 0 0,-14 64 0 0 0,23-76 0 0 0,-49 206 1660 0 0,38-150-1288 0 0,-48 171-356 0 0,57-219-16 0 0,-2 0 0 0 0,-24 56 0 0 0,-48 67 0 0 0,60-126-292 0 0,-1-1 0 0 0,-32 36 0 0 0,56-71 202 0 0,1 1 0 0 0,0-1 0 0 0,-1 0 0 0 0,1 1 0 0 0,-1-1 0 0 0,1 1 0 0 0,-1-1 0 0 0,1 0-1 0 0,-1 1 1 0 0,1-1 0 0 0,-1 0 0 0 0,0 1 0 0 0,1-1 0 0 0,-1 0 0 0 0,1 0 0 0 0,-1 0 0 0 0,0 0 0 0 0,1 0 0 0 0,-1 1-1 0 0,0-1 1 0 0,1 0 0 0 0,-1 0 0 0 0,1-1 0 0 0,-1 1 0 0 0,0 0 0 0 0,1 0 0 0 0,-1 0 0 0 0,0 0 0 0 0,1 0 0 0 0,-1-1-1 0 0,1 1 1 0 0,-1 0 0 0 0,1-1 0 0 0,-1 1 0 0 0,1 0 0 0 0,-1-1 0 0 0,1 1 0 0 0,-1 0 0 0 0,1-1 0 0 0,-1 1 0 0 0,1-1 0 0 0,-1 1-1 0 0,0-2 1 0 0,-5-17-934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2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11975 0 0,'0'0'547'0'0,"0"0"-11"0"0,2-1-344 0 0,9-7-189 0 0,0 1 1 0 0,1 0-1 0 0,0 1 1 0 0,0 1-1 0 0,20-7 1 0 0,10-5-4 0 0,140-68 1448 0 0,-63 25-573 0 0,-6 2 309 0 0,-92 49-1035 0 0,0 1 1 0 0,0 1-1 0 0,38-7 0 0 0,-50 12-212 0 0,4 0-900 0 0,0-1 0 0 0,0 2 0 0 0,0 0 1 0 0,-1 0-1 0 0,26 3 0 0 0,-36-2-4005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145 439 15663 0 0,'0'0'719'0'0,"0"0"-20"0"0,0 2-306 0 0,-5 20 1439 0 0,-3 29-1 0 0,5-29-1242 0 0,0-1-1 0 0,-8 23 1 0 0,-45 91 39 0 0,20-55-640 0 0,33-71-5 0 0,2-6-11 0 0,0 1 0 0 0,-1-1 0 0 0,0 0 0 0 0,1 0 0 0 0,-1 1 0 0 0,-1-1 0 0 0,1-1 0 0 0,-3 4 0 0 0,4-5-1376 0 0,5-10-2533 0 0,1-3 1891 0 0</inkml:trace>
  <inkml:trace contextRef="#ctx0" brushRef="#br0" timeOffset="1">650 5 15663 0 0,'0'0'344'0'0,"0"0"72"0"0,0 0 8 0 0,0 0 24 0 0,0 0-360 0 0,0 0-88 0 0,9-5 0 0 0,-9 5 0 0 0,0 0 424 0 0,0 0 72 0 0,0 0 16 0 0,0 0 0 0 0,0 0-824 0 0,0 0-160 0 0,0 0-32 0 0,0 0-8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2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 10135 0 0,'-2'1'231'0'0,"-26"7"308"0"0,8-2-371 0 0,14-2-73 0 0,1 1-72 0 0,-107 84-23 0 0,93-70 0 0 0,-32 41 0 0 0,18-20 0 0 0,29-35 148 0 0,0 0 0 0 0,0 0-1 0 0,1 0 1 0 0,0 1 0 0 0,0-1 0 0 0,0 1-1 0 0,1 0 1 0 0,-1 0 0 0 0,2 0-1 0 0,-1 0 1 0 0,0 0 0 0 0,1 0 0 0 0,0 10-1 0 0,1-8 41 0 0,0-1 0 0 0,0 1 0 0 0,1-1 0 0 0,1 1 0 0 0,-1-1 0 0 0,1 1 0 0 0,0-1 0 0 0,1 0 0 0 0,0 1 0 0 0,6 10 0 0 0,-5-8-188 0 0,-2-7 0 0 0,0 0 0 0 0,-1 1 0 0 0,1-1 0 0 0,1 0 0 0 0,-1 0 0 0 0,0 0 0 0 0,1 0 0 0 0,3 3 0 0 0,-4-4 20 0 0,0 0 0 0 0,0 0 0 0 0,0 0 0 0 0,0-1 0 0 0,1 1 0 0 0,-1-1 0 0 0,0 1 0 0 0,1-1 0 0 0,-1 0 0 0 0,1 0 0 0 0,-1 0 0 0 0,1 0 0 0 0,0 0 0 0 0,-1-1 0 0 0,5 1 0 0 0,-2 0 51 0 0,-1-1-1 0 0,0-1 0 0 0,1 1 1 0 0,-1-1-1 0 0,0 0 1 0 0,1 0-1 0 0,-1 0 0 0 0,0 0 1 0 0,4-2-1 0 0,4-3 101 0 0,-1 0 0 0 0,0-1-1 0 0,-1 0 1 0 0,0 0 0 0 0,18-18-1 0 0,-14 9-170 0 0,0 0 0 0 0,-2-1 0 0 0,0-1 0 0 0,-1 0 0 0 0,10-21 0 0 0,-9 17 0 0 0,-5 5 0 0 0,0 0 0 0 0,0 0 0 0 0,-2-1 0 0 0,0 0 0 0 0,-1 0 0 0 0,2-32 0 0 0,8-35 0 0 0,-8 59-401 0 0,-6 26-74 0 0,0 0-1022 0 0,0 0-3962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2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54 11975 0 0,'0'0'267'0'0,"0"0"42"0"0,0 0 17 0 0,-1 1-28 0 0,-2 9-259 0 0,0 0 0 0 0,-2 17 0 0 0,-1 7-44 0 0,-18 42 5 0 0,-60 131 0 0 0,79-196 0 0 0,-16 44 0 0 0,25-64 68 0 0,1 1 0 0 0,0 0 0 0 0,11-14 0 0 0,28-29 1092 0 0,-22 26-1038 0 0,1 2-1 0 0,0 0 1 0 0,2 2 0 0 0,45-30-1 0 0,-69 50-121 0 0,1-1 0 0 0,0 1 0 0 0,0 1 0 0 0,0-1 0 0 0,-1 0 0 0 0,1 0 0 0 0,0 1 0 0 0,0-1 0 0 0,0 1 0 0 0,0-1 0 0 0,0 1 0 0 0,1 0 0 0 0,-1 0 0 0 0,0 0 0 0 0,0 0 0 0 0,0 0 0 0 0,0 0 0 0 0,0 1 0 0 0,0-1 0 0 0,0 1 0 0 0,0-1 0 0 0,0 1 0 0 0,0 0 0 0 0,-1 0 0 0 0,4 2 0 0 0,-2-1 0 0 0,0 1 0 0 0,0-1 0 0 0,0 1 0 0 0,-1 0 0 0 0,0 0 0 0 0,1 0 0 0 0,-1 0 0 0 0,0 0 0 0 0,0 1 0 0 0,-1-1 0 0 0,1 1 0 0 0,2 7 0 0 0,30 124 0 0 0,-33-132 62 0 0,0 1 0 0 0,1-1 0 0 0,0 0 0 0 0,0 0 0 0 0,0 0 0 0 0,3 5 0 0 0,8 10 435 0 0,-13-18-445 0 0,0 1 0 0 0,1-1 0 0 0,-1 0 1 0 0,1 1-1 0 0,-1-1 0 0 0,0 0 0 0 0,1 0 0 0 0,-1 1 0 0 0,1-1 0 0 0,-1 0 1 0 0,1 0-1 0 0,-1 0 0 0 0,1 1 0 0 0,-1-1 0 0 0,0 0 0 0 0,1 0 1 0 0,-1 0-1 0 0,1 0 0 0 0,-1 0 0 0 0,1 0 0 0 0,-1 0 0 0 0,1 0 1 0 0,-1 0-1 0 0,1 0 0 0 0,-1 0 0 0 0,1 0 0 0 0,-1-1 0 0 0,1 1 1 0 0,-1 0-1 0 0,1 0 0 0 0,0-1 0 0 0,14-7 1348 0 0,-10 4-1145 0 0,0 0-1 0 0,0 0 1 0 0,-1-1-1 0 0,1 1 1 0 0,-1-1-1 0 0,6-10 1 0 0,18-36 200 0 0,-18 32-548 0 0,6-10-288 0 0,0 2 0 0 0,2 0-1 0 0,1 1 1 0 0,2 1 0 0 0,0 1-1 0 0,1 0 1 0 0,2 2 0 0 0,50-37-1 0 0,-48 43-1349 0 0,40-17-1 0 0,-25 13 330 0 0,-1-1-133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2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89 385 10135 0 0,'0'0'231'0'0,"-1"1"29"0"0,-6 4-160 0 0,1 1 1 0 0,0-1-1 0 0,0 1 0 0 0,0 0 0 0 0,-8 13 1 0 0,3-5 333 0 0,-20 24 2111 0 0,31-37-2033 0 0,0-1-69 0 0,0 0-222 0 0,0 0 166 0 0,0-4-318 0 0,0 0 1 0 0,1 0-1 0 0,0 1 1 0 0,0-1-1 0 0,0 0 0 0 0,0 0 1 0 0,1 1-1 0 0,-1-1 1 0 0,5-6-1 0 0,22-31 700 0 0,-14 23-627 0 0,10-18-142 0 0,18-23 0 0 0,-37 52 0 0 0,2 0 0 0 0,-1 0 0 0 0,1 1 0 0 0,0 0 0 0 0,14-9 0 0 0,9-4 0 0 0,-20 12 0 0 0,0 0 0 0 0,0 1 0 0 0,1 0 0 0 0,0 0 0 0 0,1 1 0 0 0,-1 1 0 0 0,1 0 0 0 0,14-3 0 0 0,17-3 0 0 0,-33 6 0 0 0,1 1 0 0 0,21-2 0 0 0,-20 7 0 0 0,-11-1 0 0 0,0 0 0 0 0,0 0 0 0 0,0 0 0 0 0,0 0 0 0 0,0 0 0 0 0,0 0 0 0 0,-1 0 0 0 0,1 0 0 0 0,0 0 0 0 0,0 0 0 0 0,-1 0 0 0 0,1 1 0 0 0,-1-1 0 0 0,1 0 0 0 0,-1 1 0 0 0,0-1 0 0 0,1 0 0 0 0,-1 1 0 0 0,0-1 0 0 0,0 0 0 0 0,0 1 0 0 0,0-1 0 0 0,0 0 0 0 0,0 1 0 0 0,0-1 0 0 0,0 0 0 0 0,-1 1 0 0 0,1-1 0 0 0,0 0 0 0 0,-1 1 0 0 0,1-1 0 0 0,-2 1 0 0 0,-1 6 0 0 0,-1 0 0 0 0,0-1 0 0 0,-10 13 0 0 0,12-18 0 0 0,-6 10 0 0 0,-10 14 0 0 0,0-2 0 0 0,-2-1 0 0 0,-23 22 0 0 0,-19 13 0 0 0,72-63 0 0 0,8-11 0 0 0,15-19 0 0 0,124-124 0 0 0,-125 130 0 0 0,138-115 0 0 0,-164 139 0 0 0,0 1 0 0 0,0 0 0 0 0,1 1 0 0 0,0-1 0 0 0,0 1 0 0 0,0 1 0 0 0,0-1 0 0 0,0 1 0 0 0,13-2 0 0 0,-4 5 0 0 0,-13 2 0 0 0,-2-1 0 0 0,1 0 55 0 0,1 0 1 0 0,-2 1-1 0 0,1 0 0 0 0,0-1 1 0 0,0 1-1 0 0,-1 0 0 0 0,0 0 0 0 0,1 0 1 0 0,-1 0-1 0 0,0 0 0 0 0,0 0 0 0 0,-1 0 1 0 0,1 0-1 0 0,0 6 0 0 0,-1 5 350 0 0,-1 27-1 0 0,1-35-428 0 0,-5 62-755 0 0,-22 113 0 0 0,24-166 626 0 0,-1-1 0 0 0,0 0 0 0 0,-1 0 0 0 0,0 0 0 0 0,-1 0 0 0 0,-1-1 0 0 0,0 0 0 0 0,-1 0 0 0 0,0-1 0 0 0,-1 0 0 0 0,-12 13 0 0 0,20-24-860 0 0,1-1-10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2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323 179 10135 0 0,'2'-1'231'0'0,"1"-2"-141"0"0,0 1-1 0 0,0-1 1 0 0,0 0 0 0 0,0 0-1 0 0,0 0 1 0 0,-1 0 0 0 0,1 0-1 0 0,2-6 1 0 0,18-34-72 0 0,-9 14 453 0 0,19-42 2586 0 0,-32 69-2682 0 0,-1 2-576 0 0,-11 0-750 0 0,0 1 912 0 0,0 1 0 0 0,0 0 0 0 0,0 1-1 0 0,0 0 1 0 0,0 0 0 0 0,1 2 0 0 0,0-1 0 0 0,-1 1 0 0 0,2 1 0 0 0,-15 9 0 0 0,4 1-5 0 0,0 1-1 0 0,1 0 1 0 0,-25 32 0 0 0,42-47 44 0 0,-150 188 0 0 0,149-186 183 0 0,0 1 0 0 0,0 0-1 0 0,0-1 1 0 0,1 1 0 0 0,-1 0-1 0 0,1 0 1 0 0,0 0 0 0 0,1 1-1 0 0,-2 7 1 0 0,12-12-18 0 0,-2-2-85 0 0,0 0 1 0 0,-1 0-1 0 0,1-1 0 0 0,-1 0 0 0 0,0 0 0 0 0,0-1 0 0 0,7-3 0 0 0,42-28 996 0 0,-21 11-745 0 0,-21 16-331 0 0,-13 7 0 0 0,0-1 0 0 0,0 1 0 0 0,0 0 0 0 0,1 0 0 0 0,-1 0 0 0 0,0 0 0 0 0,0-1 0 0 0,0 1 0 0 0,1 0 0 0 0,-1 0 0 0 0,0 0 0 0 0,0 0 0 0 0,0 0 0 0 0,1 0 0 0 0,-1 0 0 0 0,0 0 0 0 0,0 0 0 0 0,1 0 0 0 0,-1 0 0 0 0,0 0 0 0 0,0 0 0 0 0,0 0 0 0 0,1 0 0 0 0,-1 0 0 0 0,0 0 0 0 0,0 0 0 0 0,1 0 0 0 0,-1 0 0 0 0,0 0 0 0 0,0 0 0 0 0,0 0 0 0 0,1 0 0 0 0,-1 0 0 0 0,0 0 0 0 0,0 1 0 0 0,0-1 0 0 0,1 0 0 0 0,-1 0 0 0 0,0 0 0 0 0,0 0 0 0 0,0 1 0 0 0,0-1 0 0 0,1 0 0 0 0,-1 0 0 0 0,0 0 0 0 0,0 0 0 0 0,0 1 0 0 0,0-1 0 0 0,0 0 0 0 0,0 0 0 0 0,0 1 0 0 0,0-1 0 0 0,0 0 0 0 0,0 0 0 0 0,0 0 0 0 0,0 1 0 0 0,0-1 0 0 0,1 15 0 0 0,-1-14 0 0 0,-1 8-1 0 0,0-1 1 0 0,-1 1-1 0 0,0-1 0 0 0,0 1 0 0 0,-1-1 1 0 0,0 0-1 0 0,-5 9 0 0 0,0 1-57 0 0,8-16-279 0 0,0-2-138 0 0,0 0-33 0 0,0 0-72 0 0,0 0-285 0 0,9-8-1146 0 0,1-4 987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2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91 254 2759 0 0,'0'10'311'0'0,"0"-2"-376"0"0,0 1 1 0 0,0-1 0 0 0,-1 0 0 0 0,0 1 0 0 0,-2 8 0 0 0,2-14 265 0 0,0-1 0 0 0,0 1 0 0 0,0-1 1 0 0,-1 0-1 0 0,1 1 0 0 0,-1-1 1 0 0,1 0-1 0 0,-1 0 0 0 0,0 0 0 0 0,0 0 1 0 0,1 0-1 0 0,-1 0 0 0 0,-1 0 0 0 0,1-1 1 0 0,0 1-1 0 0,0-1 0 0 0,-1 1 1 0 0,1-1-1 0 0,-1 0 0 0 0,-2 1 0 0 0,-5 2 584 0 0,8-3-333 0 0,0 0 0 0 0,-1 0-1 0 0,1 0 1 0 0,-1 0-1 0 0,0 0 1 0 0,1-1-1 0 0,-1 1 1 0 0,1-1-1 0 0,-1 0 1 0 0,-5 0-1 0 0,7 0-7 0 0,1 0-217 0 0,0-2 161 0 0,4-7-228 0 0,1-1-1 0 0,0 1 1 0 0,1 0 0 0 0,-1 1-1 0 0,2-1 1 0 0,-1 1-1 0 0,9-8 1 0 0,15-20 168 0 0,112-127-328 0 0,-129 152 0 0 0,0 0 0 0 0,0 0 0 0 0,28-14 0 0 0,-12 7 0 0 0,-28 17 2 0 0,4-3 221 0 0,0 1 0 0 0,0 0 0 0 0,9-3 0 0 0,-12 5-168 0 0,-1 1 0 0 0,1 0 0 0 0,-1-1 0 0 0,1 1 0 0 0,0 0 0 0 0,-1 0 0 0 0,1-1-1 0 0,0 2 1 0 0,-1-1 0 0 0,1 0 0 0 0,0 0 0 0 0,-1 0 0 0 0,1 1 0 0 0,-1-1 0 0 0,1 1 0 0 0,0-1 0 0 0,1 2 0 0 0,-3-2-41 0 0,1 1 0 0 0,-1 0 0 0 0,1 0 0 0 0,-1 0 0 0 0,1 0 0 0 0,-1 0 0 0 0,0 1 0 0 0,1-1 0 0 0,-1 0 0 0 0,0 0 0 0 0,0 1 0 0 0,1 2-17 0 0,0 3 3 0 0,1 0 0 0 0,-1 0 0 0 0,-1 1 0 0 0,0-1 0 0 0,0 0 0 0 0,0 0 0 0 0,-1 1 0 0 0,0-1 0 0 0,-3 12 0 0 0,-3 3 0 0 0,-16 39 0 0 0,17-51 0 0 0,0 0 0 0 0,-9 13 0 0 0,8-13 0 0 0,0 1 0 0 0,-5 11 0 0 0,4-5-64 0 0,7-16-273 0 0,1-2-98 0 0,-1 0 1 0 0,1 0-1 0 0,0-1 1 0 0,0 1-1 0 0,0 0 0 0 0,0 0 1 0 0,0-1-1 0 0,0 1 1 0 0,0 0-1 0 0,1-3 1 0 0,-1 4-225 0 0,0-1-4309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2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0,'0'2'464'0'0,"0"57"435"0"0,4 118 2906 0 0,3-116-3805 0 0,-3-47-99 0 0,-2-12-224 0 0,0-1-64 0 0,-1 0-562 0 0,0-2-62 0 0,8-5-12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31 8287 0 0,'1'-1'191'0'0,"5"-5"23"0"0,-5 5-167 0 0,1 0-1 0 0,-1-1 0 0 0,1 1 1 0 0,-1 0-1 0 0,0 0 1 0 0,0-1-1 0 0,0 1 0 0 0,0-1 1 0 0,0 0-1 0 0,0 1 1 0 0,0-1-1 0 0,1-3 0 0 0,-2 4 696 0 0,0 1 234 0 0,-55 46 4138 0 0,13 0-4230 0 0,2 1-1 0 0,2 2 1 0 0,-46 78 0 0 0,64-91-918 0 0,1 1 0 0 0,2 0-1 0 0,1 2 1 0 0,3 0 0 0 0,1 1 0 0 0,-8 46 0 0 0,4 11-78 0 0,-37 177-3028 0 0,14-157 658 0 0,27-88 1967 0 0,-16 49-1020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 6447 0 0,'0'0'298'0'0,"0"0"-10"0"0,7-1-281 0 0,-5 4 8714 0 0,-2 2-8658 0 0,0 0-1 0 0,0 0 1 0 0,0 1 0 0 0,0-1 0 0 0,-1 0 0 0 0,0 0 0 0 0,0 0 0 0 0,-1 0 0 0 0,-2 7 0 0 0,-4 8 311 0 0,-12 19 0 0 0,0 1-137 0 0,-42 92-237 0 0,34-76 0 0 0,-94 168 0 0 0,60-114 0 0 0,-136 220-401 0 0,179-303-582 0 0,17-26 471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32 628 8287 0 0,'-9'10'429'0'0,"-13"15"117"0"0,21-24-181 0 0,1-1 122 0 0,0 0 22 0 0,0 0 3 0 0,0 0 0 0 0,0 0 0 0 0,0 0 0 0 0,3-1-461 0 0,-1 0 0 0 0,0 0-1 0 0,0 0 1 0 0,0 0 0 0 0,0-1-1 0 0,0 1 1 0 0,0-1 0 0 0,-1 1-1 0 0,1-1 1 0 0,0 0 0 0 0,1-2-1 0 0,14-15 61 0 0,-1 0 0 0 0,-1-2-1 0 0,23-38 1 0 0,-11 9 67 0 0,2 2 1 0 0,3 2-1 0 0,1 0 0 0 0,3 2 1 0 0,1 2-1 0 0,2 1 1 0 0,2 2-1 0 0,69-50 0 0 0,-95 78-57 0 0,2 1-1 0 0,-1 1 1 0 0,1 0-1 0 0,0 2 1 0 0,1-1-1 0 0,0 2 1 0 0,0 1-1 0 0,1 0 0 0 0,-1 1 1 0 0,1 1-1 0 0,0 1 1 0 0,0 0-1 0 0,0 2 1 0 0,0 0-1 0 0,0 1 1 0 0,31 6-1 0 0,-36-3-120 0 0,0 0 0 0 0,-1 1 0 0 0,0 0 0 0 0,0 1 0 0 0,0 0 0 0 0,-1 2 0 0 0,13 9 0 0 0,-22-16 0 0 0,0 1 0 0 0,-1 0 0 0 0,0 0 0 0 0,1 1 0 0 0,-1-1 0 0 0,0 0 0 0 0,0 1 0 0 0,0-1 0 0 0,-1 1 0 0 0,1 0 0 0 0,-1 0 0 0 0,1 0 0 0 0,-1-1 0 0 0,0 1 0 0 0,0 0 0 0 0,0 1 0 0 0,0-1 0 0 0,-1 0 0 0 0,1 0 0 0 0,-1 0 0 0 0,0 5 0 0 0,0-3 0 0 0,-1 0 0 0 0,0-1 0 0 0,0 1 0 0 0,0-1 0 0 0,-1 1 0 0 0,1-1 0 0 0,-1 0 0 0 0,0 0 0 0 0,-1 1 0 0 0,1-1 0 0 0,-1-1 0 0 0,1 1 0 0 0,-1 0 0 0 0,-4 3 0 0 0,-19 19 182 0 0,-1-1 1 0 0,-32 22-1 0 0,-65 37 819 0 0,7-5-501 0 0,30-19-500 0 0,-100 53 0 0 0,175-107-57 0 0,0 0 0 0 0,0 0-1 0 0,-1-1 1 0 0,0 0 0 0 0,1-1-1 0 0,-15 2 1 0 0,26-6 4 0 0,1 1 0 0 0,-1-1 1 0 0,0 0-1 0 0,1 0 0 0 0,-1 0 1 0 0,1 0-1 0 0,-1 0 0 0 0,1 0 1 0 0,-1 0-1 0 0,0 0 0 0 0,1-1 0 0 0,-1 1 1 0 0,1 0-1 0 0,-1 0 0 0 0,1 0 1 0 0,-1 0-1 0 0,0-1 0 0 0,1 1 1 0 0,-1 0-1 0 0,1-1 0 0 0,-1 1 0 0 0,1 0 1 0 0,0-1-1 0 0,-1 1 0 0 0,1-1 1 0 0,-1 1-1 0 0,1-1 0 0 0,0 1 1 0 0,-1 0-1 0 0,1-1 0 0 0,0 0 0 0 0,0 1 1 0 0,-1-1-1 0 0,1 1 0 0 0,0-1 1 0 0,0 1-1 0 0,0-1 0 0 0,-1 1 1 0 0,1-2-1 0 0,1-13-6086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15 277 10135 0 0,'0'0'464'0'0,"0"0"-9"0"0,0 0-223 0 0,0 0 156 0 0,0 0 100 0 0,0 0 21 0 0,0 0-66 0 0,2 0-294 0 0,4 1-63 0 0,0 0 0 0 0,0-1 0 0 0,0 1 1 0 0,-1-1-1 0 0,1-1 0 0 0,0 1 0 0 0,0-1 0 0 0,0 0 0 0 0,0 0 0 0 0,9-4 0 0 0,151-63 2375 0 0,-88 35-1757 0 0,-40 16-704 0 0,48-29 0 0 0,-81 43 0 0 0,0 0 0 0 0,0-1 0 0 0,-1 1 0 0 0,1-1 0 0 0,-1 1 0 0 0,0-1 0 0 0,0-1 0 0 0,-1 1 0 0 0,1 0 0 0 0,-1-1 0 0 0,0 0 0 0 0,0 0 0 0 0,0 0 0 0 0,2-7 0 0 0,-3 1 0 0 0,-2 10-2 0 0,-1-1 0 0 0,1 1-1 0 0,0 0 1 0 0,0 0-1 0 0,-1 0 1 0 0,1-1 0 0 0,-1 1-1 0 0,1 0 1 0 0,-1 0 0 0 0,1 0-1 0 0,-1 0 1 0 0,0 0 0 0 0,0 0-1 0 0,1 0 1 0 0,-1 0-1 0 0,0 0 1 0 0,0 1 0 0 0,0-1-1 0 0,0 0 1 0 0,0 0 0 0 0,0 1-1 0 0,0-1 1 0 0,0 1 0 0 0,0-1-1 0 0,0 1 1 0 0,-1-1-1 0 0,1 1 1 0 0,0 0 0 0 0,0-1-1 0 0,0 1 1 0 0,-1 0 0 0 0,1 0-1 0 0,-2 0 1 0 0,-4 0-52 0 0,-1 0 0 0 0,0 0 0 0 0,1 1 0 0 0,-10 2 0 0 0,12-2 3 0 0,-22 5-130 0 0,1 1 0 0 0,-1 1 0 0 0,1 1 0 0 0,-35 19 1 0 0,16-5-164 0 0,-63 46 1 0 0,94-60 542 0 0,1 1 1 0 0,0 1-1 0 0,1 0 0 0 0,-16 18 0 0 0,23-23-122 0 0,1 0-1 0 0,0 0 1 0 0,0 0 0 0 0,1 0-1 0 0,0 1 1 0 0,0-1 0 0 0,0 1-1 0 0,1 0 1 0 0,0 0-1 0 0,1 0 1 0 0,-1 0 0 0 0,0 13-1 0 0,1-4-28 0 0,2-1 0 0 0,-1 0 0 0 0,4 16 1 0 0,-3-26-130 0 0,0 1 1 0 0,0-1 0 0 0,1 1 0 0 0,0-1 0 0 0,0 0 0 0 0,0 0 0 0 0,0 0-1 0 0,1 0 1 0 0,0 0 0 0 0,0 0 0 0 0,6 6 0 0 0,0-4-3925 0 0,2-3-1405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8 15663 0 0,'0'0'356'0'0,"1"-4"251"0"0,-1 3-596 0 0,0 1 0 0 0,0 0 0 0 0,0 0 0 0 0,1 0 1 0 0,-1 0-1 0 0,0 0 0 0 0,0 0 0 0 0,0 0 0 0 0,0 0 0 0 0,0 0 0 0 0,0 0 0 0 0,0 0 0 0 0,0 0 0 0 0,0 0 0 0 0,0 0 0 0 0,0 0 0 0 0,0 0 1 0 0,0-1-1 0 0,0 1 0 0 0,0 0 0 0 0,0 0 0 0 0,0 0 0 0 0,0 0 0 0 0,0 0 0 0 0,0 0 0 0 0,0 0 0 0 0,0 0 0 0 0,0 0 0 0 0,0 0 1 0 0,0 0-1 0 0,0 0 0 0 0,0 0 0 0 0,0-1 0 0 0,0 1 0 0 0,0 0 0 0 0,0 0 0 0 0,0 0 0 0 0,0 0 0 0 0,0 0 0 0 0,0 0 0 0 0,0 0 1 0 0,0 0-1 0 0,0 0 0 0 0,-1 0 0 0 0,1 0 0 0 0,0 0 0 0 0,0 0 0 0 0,0 0 0 0 0,0 0 0 0 0,0 0 0 0 0,0 0 0 0 0,0 0 0 0 0,0 0 1 0 0,0 0-1 0 0,0 0 0 0 0,0 0 0 0 0,0-1 0 0 0,0 1 0 0 0,0 0 0 0 0,-1 0 0 0 0,1 0 0 0 0,0 0 0 0 0,0 1 0 0 0,0-1 0 0 0,0 0 0 0 0,0 0 1 0 0,-15 10-10 0 0,0 2 1 0 0,1-1-1 0 0,1 2 1 0 0,0 0 0 0 0,1 1-1 0 0,-13 17 1 0 0,7-4-4 0 0,1 0-1 0 0,-22 52 1 0 0,0-1 1 0 0,-92 139 0 0 0,34-47 0 0 0,33-54 0 0 0,-166 277 0 0 0,220-378 135 0 0,7-10-279 0 0,-1 1 1 0 0,1-1-1 0 0,0 1 1 0 0,0 0-1 0 0,1-1 1 0 0,0 1-1 0 0,0 0 0 0 0,-2 8 1 0 0,4-13-5644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8 17503 0 0,'0'0'399'0'0,"0"0"60"0"0,0 0 21 0 0,0 0-59 0 0,-9-4 183 0 0,6 3-499 0 0,0 0 1 0 0,-1 1-1 0 0,1-1 1 0 0,-1 1-1 0 0,1 0 0 0 0,-1 0 1 0 0,1 0-1 0 0,-1 0 1 0 0,1 0-1 0 0,0 1 1 0 0,-1 0-1 0 0,1 0 0 0 0,0 0 1 0 0,-1 0-1 0 0,-5 3 1 0 0,-6 4-715 0 0,-29 19-1 0 0,31-19 363 0 0,-14 11 73 0 0,0 1 0 0 0,1 1 0 0 0,-34 37 0 0 0,23-16 419 0 0,-41 59 0 0 0,73-94-46 0 0,1-1 1 0 0,0 1-1 0 0,0 0 1 0 0,1 0 0 0 0,0 0-1 0 0,-3 12 1 0 0,5-16-78 0 0,1 0 0 0 0,-1 1 0 0 0,1-1 0 0 0,-1 1 0 0 0,1-1 0 0 0,0 0 1 0 0,0 1-1 0 0,1-1 0 0 0,-1 1 0 0 0,1-1 0 0 0,0 0 0 0 0,-1 1 0 0 0,1-1 0 0 0,1 0 1 0 0,-1 0-1 0 0,4 6 0 0 0,-3-6-108 0 0,0-1 0 0 0,0 0 0 0 0,0 0 1 0 0,0 0-1 0 0,1 0 0 0 0,-1 0 0 0 0,1-1 1 0 0,-1 1-1 0 0,1-1 0 0 0,0 1 0 0 0,0-1 0 0 0,0 0 1 0 0,-1 0-1 0 0,1-1 0 0 0,6 2 0 0 0,-1-1 160 0 0,0 0 0 0 0,0 0-1 0 0,0-1 1 0 0,14-1 0 0 0,-1-2-73 0 0,0-1 1 0 0,0-1 0 0 0,-1-1-1 0 0,0-1 1 0 0,0 0-1 0 0,-1-2 1 0 0,0 0-1 0 0,0-1 1 0 0,-1-1 0 0 0,23-18-1 0 0,-38 26-114 0 0,0 0-1 0 0,1 0 1 0 0,-1-1 0 0 0,0 1-1 0 0,-1-1 1 0 0,1 1 0 0 0,-1-1-1 0 0,1 0 1 0 0,1-6 0 0 0,-4 10-81 0 0,0-1 1 0 0,0 1-1 0 0,0-1 0 0 0,0 1 1 0 0,0-1-1 0 0,0 0 1 0 0,0 1-1 0 0,0-1 1 0 0,0 1-1 0 0,0-1 0 0 0,0 1 1 0 0,-1 0-1 0 0,1-1 1 0 0,0 1-1 0 0,0-1 0 0 0,0 1 1 0 0,-1-1-1 0 0,1 1 1 0 0,0-1-1 0 0,-1 1 1 0 0,1 0-1 0 0,0-1 0 0 0,-1 1 1 0 0,0-1-1 0 0,-10-6-6607 0 0,3 3-381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41 552 10135 0 0,'0'4'87'0'0,"0"0"-1"0"0,-1-1 1 0 0,0 1-1 0 0,1-1 0 0 0,-1 1 1 0 0,-1 0-1 0 0,1-1 1 0 0,0 0-1 0 0,-1 1 0 0 0,-2 2 1 0 0,-10 25 164 0 0,13-29 495 0 0,1-3-614 0 0,-1 1 0 0 0,0 0-1 0 0,1-1 1 0 0,-1 1-1 0 0,1 0 1 0 0,-1-1 0 0 0,1 1-1 0 0,0-1 1 0 0,-1 1 0 0 0,1-1-1 0 0,-1 1 1 0 0,1-1-1 0 0,0 1 1 0 0,-1-1 0 0 0,1 1-1 0 0,0-1 1 0 0,0 0 0 0 0,0 1-1 0 0,-1-1 1 0 0,1 0-1 0 0,-4-14 721 0 0,4 4-356 0 0,-1 0 1 0 0,3-20-1 0 0,1 3 99 0 0,-3 10-253 0 0,1 0-1 0 0,1 1 0 0 0,1-1 1 0 0,0 1-1 0 0,2 0 0 0 0,0 0 1 0 0,0 0-1 0 0,15-28 0 0 0,-8 24-302 0 0,1 0-1 0 0,0 0 1 0 0,2 1-1 0 0,0 1 1 0 0,2 1-1 0 0,0 0 1 0 0,0 1-1 0 0,2 1 1 0 0,0 1-1 0 0,1 0 1 0 0,0 2-1 0 0,1 0 1 0 0,1 1-1 0 0,0 2 1 0 0,25-10-1 0 0,9 1-293 0 0,60-13 0 0 0,-91 26-611 0 0,1 2 0 0 0,1 1 0 0 0,-1 1 0 0 0,47 2 0 0 0,-53 2-158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107 344 13823 0 0,'0'0'315'0'0,"2"9"426"0"0,5 6-503 0 0,-6-15-230 0 0,-1 1 1 0 0,1 0-1 0 0,0 0 0 0 0,-1 0 1 0 0,1 0-1 0 0,-1 0 1 0 0,0 0-1 0 0,1 0 0 0 0,-1 0 1 0 0,0 0-1 0 0,1 0 1 0 0,-1 0-1 0 0,0 0 0 0 0,0 0 1 0 0,0 0-1 0 0,0 0 1 0 0,0 0-1 0 0,0 0 0 0 0,0 0 1 0 0,-1 0-1 0 0,1 0 1 0 0,0 0-1 0 0,0 0 0 0 0,-1 0 1 0 0,0 2-1 0 0,-2 3-8 0 0,1-1 0 0 0,-1 1 0 0 0,0-1 0 0 0,-1 0 0 0 0,-7 9 0 0 0,3-5 0 0 0,-1-1 0 0 0,0-1 0 0 0,-16 11 0 0 0,5-6 0 0 0,11-10 0 0 0,8-2 0 0 0,0-1 0 0 0,0 0 0 0 0,1 1 0 0 0,-1-1 0 0 0,0 0 0 0 0,0 0 0 0 0,0 1 0 0 0,1-1 0 0 0,-1 0 0 0 0,1 0 0 0 0,-1 0 0 0 0,0 0 0 0 0,1 0 0 0 0,-1 0 0 0 0,1 0 0 0 0,0 0 0 0 0,-1 0 0 0 0,1 0 0 0 0,0 0 0 0 0,0-1 0 0 0,0 1 0 0 0,0 0 0 0 0,0 0 0 0 0,0 0 0 0 0,0 0 0 0 0,0-1 0 0 0,0-4 0 0 0,1 1 0 0 0,-1-1 0 0 0,1 1 0 0 0,2-8 0 0 0,4-7 0 0 0,1 0 0 0 0,1 0 0 0 0,1 0 0 0 0,0 1 0 0 0,1 1 0 0 0,1 0 0 0 0,1 0 0 0 0,1 1 0 0 0,0 1 0 0 0,28-25 0 0 0,-40 40 0 0 0,14-14-6 0 0,1 1 0 0 0,27-16 1 0 0,-39 27 10 0 0,0 0 1 0 0,1 0 0 0 0,-1 1 0 0 0,1-1 0 0 0,-1 1 0 0 0,1 1 0 0 0,-1-1 0 0 0,1 1 0 0 0,0 0-1 0 0,0 0 1 0 0,0 1 0 0 0,0 0 0 0 0,-1 0 0 0 0,10 1 0 0 0,-12 0 44 0 0,1 0 1 0 0,0 0-1 0 0,-1 0 1 0 0,1 1-1 0 0,-1-1 1 0 0,1 1-1 0 0,-1 0 1 0 0,1 0-1 0 0,-1 0 1 0 0,0 0-1 0 0,0 0 1 0 0,0 1-1 0 0,-1 0 1 0 0,1-1-1 0 0,0 1 1 0 0,-1 0-1 0 0,0 0 1 0 0,0 1-1 0 0,0-1 1 0 0,0 0-1 0 0,0 1 1 0 0,-1-1-1 0 0,1 1 1 0 0,-1-1-1 0 0,0 1 1 0 0,0 0-1 0 0,0-1 1 0 0,-1 1-1 0 0,1 0 1 0 0,-1 0-1 0 0,0 0 1 0 0,0-1-1 0 0,-1 1 1 0 0,1 0-1 0 0,-1 0 1 0 0,1 0-1 0 0,-1-1 1 0 0,-2 6-1 0 0,-2 3-50 0 0,-1 0 0 0 0,-1 0 0 0 0,1-1 0 0 0,-2 0 0 0 0,-15 17 0 0 0,12-15-6 0 0,6-7 16 0 0,-1 1 0 0 0,1-1 0 0 0,0 1-1 0 0,0 0 1 0 0,1 1 0 0 0,0-1 0 0 0,-4 9-1 0 0,8-14 362 0 0,0-2 117 0 0,0 0 21 0 0,0 0-134 0 0,2-1-457 0 0,-1 0-1 0 0,1 0 1 0 0,0 0 0 0 0,0 0-1 0 0,-1 0 1 0 0,1-1 0 0 0,-1 1 0 0 0,1 0-1 0 0,-1-1 1 0 0,0 1 0 0 0,2-3-1 0 0,0 1-81 0 0,46-52-165 0 0,-25 25 190 0 0,42-36 0 0 0,-31 35-14 0 0,-2 0-321 0 0,1 2 1 0 0,1 2-1 0 0,53-31 0 0 0,-54 38 474 0 0,-20 11 0 0 0,0 1 0 0 0,29-11 0 0 0,-42 18 42 0 0,1 1-1 0 0,0 0 1 0 0,-1-1-1 0 0,1 1 1 0 0,0 0-1 0 0,0 0 1 0 0,-1 0-1 0 0,1 0 1 0 0,0 0-1 0 0,0 0 1 0 0,-1 0-1 0 0,1 1 1 0 0,0-1-1 0 0,-1 1 1 0 0,1-1-1 0 0,-1 1 1 0 0,1 0-1 0 0,0 0 1 0 0,-1-1-1 0 0,1 1 1 0 0,-1 0-1 0 0,0 0 1 0 0,2 2-1 0 0,0-1 26 0 0,-1 1-1 0 0,0 0 0 0 0,0-1 1 0 0,0 1-1 0 0,-1 0 1 0 0,1 0-1 0 0,-1 0 0 0 0,1 0 1 0 0,-1 0-1 0 0,0 0 1 0 0,0 1-1 0 0,-1-1 0 0 0,1 0 1 0 0,0 6-1 0 0,-1-7-66 0 0,1 1 0 0 0,-1-1 0 0 0,0 0 0 0 0,0 0 0 0 0,0 0 0 0 0,0 0 0 0 0,-1 1 0 0 0,1-1 0 0 0,0 0 0 0 0,-1 0 0 0 0,0 0 0 0 0,1 0 0 0 0,-1 0 0 0 0,0 0 0 0 0,0 0 0 0 0,-2 3 0 0 0,-1 2 0 0 0,-16 32 222 0 0,-27 38-1 0 0,37-61 112 0 0,1 2 1 0 0,1-1-1 0 0,1 1 1 0 0,-9 32 0 0 0,6-18-397 0 0,6-19-306 0 0,0-1 0 0 0,-1 14-1 0 0,3-4-6007 0 0,2-22 1214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70 13823 0 0,'0'0'315'0'0,"0"0"45"0"0,0 0 21 0 0,0 0-49 0 0,0 2-220 0 0,1 21-101 0 0,0-16-11 0 0,-1 0 1 0 0,0 0-1 0 0,0 0 0 0 0,-1 1 0 0 0,1-1 0 0 0,-1 0 0 0 0,-1 0 0 0 0,0 0 0 0 0,0-1 0 0 0,-3 8 0 0 0,-17 29 0 0 0,8-17 0 0 0,0 1 0 0 0,-11 37 0 0 0,18-24 71 0 0,6-38 294 0 0,1-2 122 0 0,0 0 22 0 0,0 0 3 0 0,4 0-329 0 0,0 0-1 0 0,-1-1 0 0 0,1 0 1 0 0,0 1-1 0 0,-1-1 0 0 0,1-1 1 0 0,-1 1-1 0 0,1-1 0 0 0,-1 1 1 0 0,0-1-1 0 0,7-4 0 0 0,1-3-252 0 0,20-19-1 0 0,-12 10 168 0 0,102-78 334 0 0,6-6 1186 0 0,-77 62-1617 0 0,-43 33-64 0 0,-5 6-273 0 0,9-28-4887 0 0,-4 11 3192 0 0,5 3-15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0 15663 0 0,'0'0'356'0'0,"0"0"50"0"0,0 0 20 0 0,0 0-42 0 0,0 0-180 0 0,0 0 176 0 0,0 0 107 0 0,0 0 22 0 0,0 0-66 0 0,1 2-294 0 0,0 1-148 0 0,0-1 0 0 0,0 1 0 0 0,0 0 0 0 0,0 0 0 0 0,0 0 0 0 0,-1 0 0 0 0,1 0 0 0 0,-1 0 1 0 0,0 0-1 0 0,0 0 0 0 0,0 0 0 0 0,-1 0 0 0 0,1 0 0 0 0,-1 0 0 0 0,1 0 0 0 0,-3 4 0 0 0,-1 8-3 0 0,-15 27 1 0 0,14-32 2 0 0,-31 69-1 0 0,5-10 0 0 0,-58 96 0 0 0,-98 96 0 0 0,120-169 0 0 0,-87 157 0 0 0,141-224-427 0 0,-14 35-1 0 0,23-49-1229 0 0,1 0-1 0 0,0 0 1 0 0,-2 15-1 0 0,4-13-3505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19 132 13823 0 0,'0'0'315'0'0,"-10"5"758"0"0,6 2-961 0 0,-1 6-94 0 0,7-9 12 0 0,-1-3 5 0 0,0 2 85 0 0,0 0 0 0 0,0 0 1 0 0,0-1-1 0 0,1 1 0 0 0,-1 0 1 0 0,1-1-1 0 0,0 1 0 0 0,0-1 0 0 0,0 0 1 0 0,0 0-1 0 0,0 0 0 0 0,1 0 0 0 0,-1 0 1 0 0,4 2-1 0 0,0 0-72 0 0,-1-1 0 0 0,1-1 0 0 0,0 1 0 0 0,0-1-1 0 0,0 0 1 0 0,0 0 0 0 0,0-1 0 0 0,1 0 0 0 0,-1 0 0 0 0,0 0 0 0 0,1-1 0 0 0,8 0 0 0 0,6-2 450 0 0,-1-1 0 0 0,31-8 0 0 0,155-54 1630 0 0,54-38-4905 0 0,-241 95 2079 0 0,-8 2 104 0 0,1 1 0 0 0,0 0-1 0 0,0 1 1 0 0,23-5 0 0 0,-22 9-4872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209 135 11975 0 0,'0'0'267'0'0,"0"0"42"0"0,0 0 17 0 0,2-1-28 0 0,2 0-291 0 0,0 0-1 0 0,-1-1 0 0 0,1 0 0 0 0,-1 0 1 0 0,1 0-1 0 0,-1 0 0 0 0,0 0 0 0 0,4-4 0 0 0,-2 2-213 0 0,0 0 0 0 0,0 0 0 0 0,9-4 0 0 0,-1 3-284 0 0,0-2 0 0 0,-1 1 0 0 0,0-2 0 0 0,0 0 0 0 0,-1 0 0 0 0,0-1 0 0 0,0 0 0 0 0,-1-1 0 0 0,11-13 0 0 0,-20 22 1045 0 0,-1 1 376 0 0,0 0 78 0 0,-6 0-770 0 0,-1 1 0 0 0,1 0 0 0 0,-1 0 0 0 0,1 1 0 0 0,-1 0 0 0 0,1 0 0 0 0,0 0 0 0 0,0 1 0 0 0,-9 5 0 0 0,-7 5 1103 0 0,-22 19-1 0 0,24-17-1083 0 0,-108 87 779 0 0,103-79-690 0 0,0 1-1 0 0,-36 49 0 0 0,60-73-345 0 0,1 0 0 0 0,0 1 0 0 0,-1-1 0 0 0,1 0 0 0 0,0 1 0 0 0,0-1 0 0 0,-1 0 0 0 0,1 1 0 0 0,0-1 0 0 0,0 0 0 0 0,-1 1 0 0 0,1-1 0 0 0,0 1 0 0 0,0-1 0 0 0,0 0 0 0 0,0 1 0 0 0,0-1 0 0 0,0 1 0 0 0,0-1 0 0 0,0 1 0 0 0,0-1 0 0 0,0 0 0 0 0,0 2 0 0 0,3-2 0 0 0,-1 1 0 0 0,1-1 0 0 0,0 1 0 0 0,0-1 0 0 0,0 0 0 0 0,-1 0 0 0 0,1-1 0 0 0,0 1 0 0 0,3-1 0 0 0,1 0 0 0 0,15-3 0 0 0,0-1 0 0 0,0-1 0 0 0,0-1 0 0 0,-1-1 0 0 0,31-16 0 0 0,-7 4 0 0 0,64-32-18 0 0,9-5 108 0 0,-115 56 33 0 0,-1 0 0 0 0,1 1-1 0 0,-1-1 1 0 0,1 1 0 0 0,-1-1-1 0 0,5 1 1 0 0,-5 0 386 0 0,-2 0-66 0 0,0 2-294 0 0,-2 8-147 0 0,-1 0 0 0 0,0 0 0 0 0,-1-1 0 0 0,0 1 0 0 0,0-1 0 0 0,-1 0 0 0 0,-8 12 0 0 0,3-7-310 0 0,10-11-76 0 0,0 0-1717 0 0,0-3 1078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10 15663 0 0,'1'-1'155'0'0,"0"0"0"0"0,0 0 0 0 0,0 0 0 0 0,0 0 0 0 0,1 0 0 0 0,-1 0 0 0 0,0 1 0 0 0,1-1 1 0 0,-1 1-1 0 0,2-2 0 0 0,-1 4-155 0 0,-1 0 0 0 0,1 0 0 0 0,-1 0 0 0 0,1 0 0 0 0,-1 0 0 0 0,0 1 0 0 0,0-1 0 0 0,0 0 0 0 0,0 0 1 0 0,-1 1-1 0 0,1-1 0 0 0,-1 1 0 0 0,1-1 0 0 0,-1 1 0 0 0,0-1 0 0 0,0 0 0 0 0,0 1 0 0 0,0-1 1 0 0,0 1-1 0 0,0-1 0 0 0,-1 1 0 0 0,1-1 0 0 0,-2 3 0 0 0,-2 7 74 0 0,0-1-1 0 0,-1 0 1 0 0,-10 17-1 0 0,9-18 81 0 0,-48 79 663 0 0,-68 83 0 0 0,108-152-847 0 0,-393 578 30 0 0,395-579 249 0 0,-33 54-1369 0 0,34-56-460 0 0,-1-1 0 0 0,-15 16 1 0 0,10-15-467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78 13823 0 0,'-13'3'630'0'0,"10"-2"-13"0"0,3-1-320 0 0,0 0 105 0 0,0 0 87 0 0,2 2-350 0 0,-1-1 0 0 0,1 1 0 0 0,-1-1 0 0 0,1 1 0 0 0,-1-1 0 0 0,1 1 0 0 0,0-1 0 0 0,0 0 0 0 0,3 2 0 0 0,-3-2 4 0 0,6 4 46 0 0,-1-2-1 0 0,1 1 0 0 0,-1-1 1 0 0,1 0-1 0 0,0-1 0 0 0,0 0 1 0 0,11 1-1 0 0,3 0-125 0 0,34-1-1 0 0,-33-4-62 0 0,0 0 0 0 0,0-2 0 0 0,0-1 0 0 0,26-8 0 0 0,-10 2 0 0 0,78-26-205 0 0,-11 2-864 0 0,-84 29-81 0 0,0 1-1 0 0,42-3 1 0 0,-56 7 613 0 0,0 1 1 0 0,0 0-1 0 0,-1 1 0 0 0,1 0 0 0 0,0 0 1 0 0,0 0-1 0 0,8 4 0 0 0,-12-4 221 0 0,-1 0-1 0 0,0 1 0 0 0,0-1 1 0 0,0 1-1 0 0,0 0 0 0 0,0 0 1 0 0,0 0-1 0 0,-1 0 0 0 0,1 1 0 0 0,-1-1 1 0 0,1 1-1 0 0,-1-1 0 0 0,0 1 1 0 0,0 0-1 0 0,0 0 0 0 0,0 0 1 0 0,-1 0-1 0 0,3 5 0 0 0,0 3-128 0 0,-1 0-1 0 0,0 0 1 0 0,-1 0-1 0 0,0 0 1 0 0,0 1-1 0 0,-1 16 1 0 0,0-10 4614 0 0,-1-14-3566 0 0,1 1 1 0 0,-1-1-1 0 0,0 1 0 0 0,0-1 1 0 0,-1 1-1 0 0,1-1 0 0 0,-1 0 1 0 0,0 1-1 0 0,0-1 0 0 0,-1 0 1 0 0,1 0-1 0 0,-1 0 0 0 0,0 0 1 0 0,0 0-1 0 0,-5 7 0 0 0,-13 14 1574 0 0,12-16-1218 0 0,0 1 0 0 0,1 0-1 0 0,-11 21 1 0 0,6-7-729 0 0,2-4-247 0 0,0 0 0 0 0,1 1 1 0 0,1 1-1 0 0,-7 32 1 0 0,12-14-4511 0 0,2-38 157 0 0,1-2-992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0,'0'0'608'0'0,"0"0"128"0"0,0 0-584 0 0,0 0-152 0 0,0 0 0 0 0,0 0-4064 0 0,0 0-848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6447 0 0,'0'0'142'0'0,"0"0"22"0"0,0 0 13 0 0,0 2-20 0 0,1 4-151 0 0,-1 0-1 0 0,0 0 0 0 0,-1 0 1 0 0,1 1-1 0 0,-4 10 0 0 0,3-13 86 0 0,-1 0 0 0 0,0 0 0 0 0,-1 0 0 0 0,1 0 0 0 0,-1-1 0 0 0,0 1 0 0 0,0-1 0 0 0,0 1 0 0 0,0-1 0 0 0,-1 0 0 0 0,1 0 0 0 0,-1-1 0 0 0,0 1 0 0 0,1-1 0 0 0,-7 3 0 0 0,4-1 317 0 0,0 1 0 0 0,0-1 0 0 0,1 1 0 0 0,-1 0 0 0 0,1 1 0 0 0,-5 5 0 0 0,-26 39 2718 0 0,30-41-2580 0 0,-1 2-69 0 0,1-1-1 0 0,0 2 1 0 0,0-1-1 0 0,1 0 1 0 0,1 1-1 0 0,0 0 0 0 0,-3 15 1 0 0,6-21-412 0 0,1-1 1 0 0,-1 1 0 0 0,1 0-1 0 0,0 0 1 0 0,0-1-1 0 0,1 1 1 0 0,1 11-1 0 0,-1-14-66 0 0,0 1 0 0 0,1-1 0 0 0,-1 0 0 0 0,1 0 0 0 0,-1 0 0 0 0,1 0 0 0 0,0 0 0 0 0,0 0 0 0 0,0 0 0 0 0,0-1-1 0 0,1 1 1 0 0,-1-1 0 0 0,1 1 0 0 0,3 1 0 0 0,-3-2 51 0 0,0 0 0 0 0,0-1 0 0 0,1 1 0 0 0,-1-1 0 0 0,1 0-1 0 0,-1 0 1 0 0,1 0 0 0 0,0 0 0 0 0,-1-1 0 0 0,1 1 0 0 0,0-1 0 0 0,-1 0-1 0 0,1 0 1 0 0,0 0 0 0 0,0-1 0 0 0,-1 1 0 0 0,5-2 0 0 0,6-2 328 0 0,0 0 0 0 0,25-12 0 0 0,-18 5-375 0 0,0-1 1 0 0,-1-1-1 0 0,0-1 0 0 0,29-28 0 0 0,-40 35-3 0 0,-1-2 0 0 0,0 1 0 0 0,-1-1 0 0 0,0 0 0 0 0,0-1 0 0 0,-1 1 0 0 0,0-1 0 0 0,0-1 0 0 0,-2 1 0 0 0,1-1 0 0 0,-1 0 0 0 0,3-13 0 0 0,-3 5 6 0 0,-2 12-562 0 0,-1 0 0 0 0,1 1 0 0 0,0-1 0 0 0,0 0 1 0 0,1 1-1 0 0,4-9 0 0 0,0 8-5927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162 344 17503 0 0,'-17'14'614'0'0,"0"-1"0"0"0,-35 20 1 0 0,-22 16-398 0 0,72-48 509 0 0,2-1 244 0 0,2-1 43 0 0,20-12-576 0 0,-2-1-1 0 0,31-28 0 0 0,35-40 1085 0 0,-25 23-1056 0 0,-41 40-465 0 0,136-115 0 0 0,-139 122 0 0 0,0 0 0 0 0,1 2 0 0 0,1 0 0 0 0,0 0 0 0 0,0 2 0 0 0,1 1 0 0 0,33-9 0 0 0,-46 14 0 0 0,0 1 0 0 0,0 0 0 0 0,0 1 0 0 0,0-1 0 0 0,0 1 0 0 0,0 1 0 0 0,0-1 0 0 0,12 3 0 0 0,-17-2 0 0 0,1 0 0 0 0,-1 0 0 0 0,1 0 0 0 0,-1 0 0 0 0,1 0 0 0 0,-1 1 0 0 0,0-1 0 0 0,0 1 0 0 0,0-1 0 0 0,1 1 0 0 0,-1 0 0 0 0,-1 0 0 0 0,1 0 0 0 0,0 0 0 0 0,0 0 0 0 0,-1 0 0 0 0,1 0 0 0 0,-1 1 0 0 0,0-1 0 0 0,0 0 0 0 0,0 1 0 0 0,0-1 0 0 0,0 1 0 0 0,0 0 0 0 0,0 3 0 0 0,0 2 0 0 0,0-1 0 0 0,-1 1 0 0 0,0 0 0 0 0,-1 0 0 0 0,1-1 0 0 0,-1 1 0 0 0,-1 0 0 0 0,-2 10 0 0 0,-5 9 0 0 0,-12 25 0 0 0,-4 11 0 0 0,13-27 0 0 0,-14 49 0 0 0,24-75 0 0 0,0-1 0 0 0,1 1 0 0 0,0 0 0 0 0,1 0 0 0 0,0-1 0 0 0,2 18 0 0 0,-1-22 0 0 0,0-1 0 0 0,1 1 0 0 0,-1 0 0 0 0,1-1 0 0 0,1 1 0 0 0,-1-1 0 0 0,0 0 0 0 0,1 0 0 0 0,0 0 0 0 0,0 0 0 0 0,0-1 0 0 0,1 1 0 0 0,-1-1 0 0 0,1 1 0 0 0,0-1 0 0 0,0 0 0 0 0,0-1 0 0 0,0 1 0 0 0,8 3 0 0 0,6 2 0 0 0,1-1 0 0 0,-1 0 0 0 0,31 5 0 0 0,-33-8-822 0 0,31 2 0 0 0,-35-5-527 0 0,0-1 1 0 0,0-1-1 0 0,15-2 1 0 0,5-4-6614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54 206 13823 0 0,'0'0'315'0'0,"0"0"45"0"0,-2 2 21 0 0,-10 13 62 0 0,9-9-319 0 0,-1-1 1 0 0,0 1-1 0 0,-1-1 1 0 0,1-1 0 0 0,-1 1-1 0 0,-6 4 1 0 0,11-9-70 0 0,-1 1 0 0 0,1-1-1 0 0,0 0 1 0 0,0 0 0 0 0,-1 0 0 0 0,1 1 0 0 0,0-1-1 0 0,0 0 1 0 0,0 0 0 0 0,0 0 0 0 0,-1 1 0 0 0,1-1-1 0 0,0 0 1 0 0,0 0 0 0 0,0 1 0 0 0,0-1 0 0 0,0 0-1 0 0,0 1 1 0 0,0-1 0 0 0,-1 0 0 0 0,1 0 0 0 0,0 1-1 0 0,0-1 1 0 0,0 0 0 0 0,0 1 0 0 0,0-1 0 0 0,0 0 0 0 0,1 1-1 0 0,-2 1 1529 0 0,30-16-1576 0 0,-1-1 0 0 0,-1-2 0 0 0,-1 0 0 0 0,37-32 0 0 0,-26 20-8 0 0,44-27 0 0 0,-66 48 154 0 0,14-9-288 0 0,32-14 0 0 0,-53 27 523 0 0,1 1-1 0 0,-1 0 1 0 0,1 1-1 0 0,-1-1 1 0 0,1 2 0 0 0,0-1-1 0 0,0 1 1 0 0,0 1-1 0 0,10 0 1 0 0,-19 0-373 0 0,1 0 0 0 0,-1 0 0 0 0,1 0 1 0 0,-1 0-1 0 0,0 0 0 0 0,1 0 0 0 0,-1 0 0 0 0,1 0 1 0 0,-1 0-1 0 0,0 0 0 0 0,1 1 0 0 0,-1-1 0 0 0,0 0 1 0 0,1 0-1 0 0,-1 1 0 0 0,1-1 0 0 0,-1 0 0 0 0,0 0 1 0 0,1 1-1 0 0,0 1-13 0 0,-1 0 1 0 0,1 0-1 0 0,0 0 0 0 0,-1 0 1 0 0,1 0-1 0 0,-1 0 1 0 0,0 0-1 0 0,0 0 1 0 0,0 0-1 0 0,0 1 0 0 0,0-1 1 0 0,0 0-1 0 0,-1 0 1 0 0,0 3-1 0 0,-9 31-5 0 0,-1-13 26 0 0,0 0 1 0 0,-26 37-1 0 0,21-37-500 0 0,2 0 1 0 0,-11 27-1 0 0,23-46 93 0 0,1 0 0 0 0,-1 0 0 0 0,1 0 0 0 0,0 0 0 0 0,1 1 0 0 0,-1-1 0 0 0,1 0 0 0 0,0 4 0 0 0,2-7 105 0 0,-1 0 0 0 0,1-1-1 0 0,0 1 1 0 0,-1-1 0 0 0,1 0 0 0 0,0 1-1 0 0,0-1 1 0 0,-1 0 0 0 0,1 0 0 0 0,2-1-1 0 0,7-1-360 0 0,0-1 0 0 0,-1-1 0 0 0,0 0 0 0 0,0 0 0 0 0,0-1 0 0 0,-1 0 0 0 0,16-11 0 0 0,5-6-384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3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95 11975 0 0,'2'-2'267'0'0,"22"-41"563"0"0,-17 29-293 0 0,14-20 0 0 0,-20 33 432 0 0,-1 1 45 0 0,0 0-61 0 0,0 0-288 0 0,-1 0-583 0 0,0 1 1 0 0,0 0-1 0 0,1-1 0 0 0,-1 1 0 0 0,0 0 0 0 0,0 0 1 0 0,0-1-1 0 0,0 1 0 0 0,1 0 0 0 0,-2 2 0 0 0,0 0 74 0 0,-56 61 495 0 0,-57 57-686 0 0,104-110 35 0 0,0 0 0 0 0,-15 20 0 0 0,21-21 0 0 0,7 0 0 0 0,0-8 0 0 0,-1 1 0 0 0,1-1 0 0 0,0 0 0 0 0,0 0 0 0 0,1 1 0 0 0,-1-2 0 0 0,0 1 0 0 0,1 0 0 0 0,-1 0 0 0 0,1-1 0 0 0,0 1 0 0 0,-1-1 0 0 0,1 0 0 0 0,5 2 0 0 0,3 1 0 0 0,1-1 0 0 0,16 3 0 0 0,-22-5 3 0 0,-1 0 0 0 0,0 0 0 0 0,1 1 0 0 0,-1 0 0 0 0,0 0 0 0 0,0 0 0 0 0,0 0 0 0 0,-1 1 0 0 0,1 0 0 0 0,0 0 0 0 0,-1 0 0 0 0,0 0 0 0 0,0 1 0 0 0,0 0 0 0 0,0 0 0 0 0,0 0 0 0 0,-1 0 0 0 0,0 0 0 0 0,0 1 0 0 0,0 0 0 0 0,0-1 0 0 0,-1 1 0 0 0,4 9 0 0 0,-4-5 117 0 0,1-1 0 0 0,-1 0 0 0 0,0 1 0 0 0,-1 0 0 0 0,0-1-1 0 0,0 1 1 0 0,-1 0 0 0 0,0-1 0 0 0,-1 1 0 0 0,1 0 0 0 0,-2-1 0 0 0,1 1 0 0 0,-1-1-1 0 0,-1 1 1 0 0,1-1 0 0 0,-2 0 0 0 0,1 0 0 0 0,-7 11 0 0 0,1-3 26 0 0,-1-1-1 0 0,0 0 1 0 0,-1-1 0 0 0,-1 0 0 0 0,0-1-1 0 0,-1 0 1 0 0,-1-1 0 0 0,-14 11-1 0 0,14-14-395 0 0,1-1 0 0 0,-1 0-1 0 0,-1-1 1 0 0,1-1-1 0 0,-1 0 1 0 0,0-1 0 0 0,-22 4-1 0 0,13-4-152 0 0,-1-2-1 0 0,1 0 0 0 0,-1-1 1 0 0,-26-3-1 0 0,39 0 148 0 0,0 0 0 0 0,0-1 0 0 0,-12-3 0 0 0,2-3-256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0 13823 0 0,'0'0'315'0'0,"0"0"45"0"0,1 2 21 0 0,2 1-331 0 0,-1-1-33 0 0,0 0 0 0 0,-1-1 0 0 0,1 1 0 0 0,-1 0 0 0 0,1 0 0 0 0,-1 0 0 0 0,0 0-1 0 0,1 0 1 0 0,-1 0 0 0 0,0 1 0 0 0,-1-1 0 0 0,1 0 0 0 0,0 0 0 0 0,-1 1 0 0 0,1-1 0 0 0,-1 0 0 0 0,1 1 0 0 0,-1-1 0 0 0,0 1 0 0 0,0-1-1 0 0,0 0 1 0 0,-1 1 0 0 0,0 3 0 0 0,-5 20 321 0 0,-2 1-1 0 0,-1-1 0 0 0,-1-1 1 0 0,-2 1-1 0 0,-22 37 0 0 0,-36 48-319 0 0,-101 151-20 0 0,91-136-2406 0 0,79-124 1896 0 0,1-2-853 0 0,0 0-3414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52 312 10135 0 0,'-2'-8'704'0'0,"1"7"-672"0"0,0 0 0 0 0,1-1-1 0 0,0 1 1 0 0,-1-1 0 0 0,1 1-1 0 0,0 0 1 0 0,0-1-1 0 0,-1 1 1 0 0,1-1 0 0 0,0 1-1 0 0,1-1 1 0 0,-1 1 0 0 0,0-1-1 0 0,0 1 1 0 0,1 0 0 0 0,-1-1-1 0 0,0 1 1 0 0,1-1-1 0 0,0 1 1 0 0,-1 0 0 0 0,1 0-1 0 0,0-1 1 0 0,-1 1 0 0 0,1 0-1 0 0,2-2 1 0 0,7-8 332 0 0,0 1 0 0 0,0 0 0 0 0,15-9 0 0 0,-1-1-219 0 0,22-20 538 0 0,2 2 0 0 0,90-54-1 0 0,-130 88-599 0 0,1 0-1 0 0,0 0 1 0 0,0 1-1 0 0,0 0 1 0 0,0 1-1 0 0,1-1 1 0 0,-1 2-1 0 0,1 0 1 0 0,-1 0-1 0 0,1 0 1 0 0,-1 1-1 0 0,12 2 1 0 0,-16-2 23 0 0,-1 1 1 0 0,1 0-1 0 0,0 0 1 0 0,-1 0-1 0 0,0 1 0 0 0,1-1 1 0 0,-1 1-1 0 0,0 0 1 0 0,0 1-1 0 0,0-1 1 0 0,0 1-1 0 0,0 0 1 0 0,0 0-1 0 0,-1 0 1 0 0,1 0-1 0 0,-1 0 0 0 0,0 1 1 0 0,0-1-1 0 0,-1 1 1 0 0,1 0-1 0 0,-1 0 1 0 0,1 0-1 0 0,-1 0 1 0 0,0 1-1 0 0,-1-1 0 0 0,3 8 1 0 0,-2-3-96 0 0,-1 1 0 0 0,1 0 1 0 0,-2 0-1 0 0,1 0 0 0 0,-1 0 0 0 0,-1 0 1 0 0,0-1-1 0 0,0 1 0 0 0,-1 0 0 0 0,0 0 1 0 0,-1-1-1 0 0,0 1 0 0 0,-1-1 0 0 0,1 0 0 0 0,-8 11 1 0 0,0 0-15 0 0,-2-1 1 0 0,0 0-1 0 0,-2-1 1 0 0,0 0 0 0 0,-23 21-1 0 0,29-31-112 0 0,0 0 0 0 0,0-1-1 0 0,-1 0 1 0 0,0-1 0 0 0,0 0-1 0 0,0 0 1 0 0,-1-1 0 0 0,0-1-1 0 0,0 1 1 0 0,0-2 0 0 0,-15 3-1 0 0,-9 2-226 0 0,21-5 253 0 0,-1 0 1 0 0,-14 1-1 0 0,24-4 89 0 0,1 1 0 0 0,-1-1 0 0 0,1 1 0 0 0,-8 2 0 0 0,-24 6 0 0 0,34-8-15 0 0,1-1 0 0 0,0 0 0 0 0,-1 1-1 0 0,1-1 1 0 0,0 1 0 0 0,0-1 0 0 0,-1 1-1 0 0,1 0 1 0 0,0-1 0 0 0,0 1 0 0 0,0 0-1 0 0,0 0 1 0 0,0 0 0 0 0,0 0 0 0 0,0 0-1 0 0,0 0 1 0 0,0 0 0 0 0,0 0 0 0 0,1 0-1 0 0,-2 2 1 0 0,1 0-49 0 0,0-1 0 0 0,1 1 0 0 0,-1-1 0 0 0,0 1 0 0 0,1-1 0 0 0,0 1 0 0 0,0 0 0 0 0,-1-1 0 0 0,1 1 0 0 0,1 3 0 0 0,-1-2-15 0 0,1 1 1 0 0,0 0-1 0 0,0-1 0 0 0,0 1 0 0 0,1-1 1 0 0,-1 0-1 0 0,1 1 0 0 0,0-1 0 0 0,0 0 1 0 0,1 0-1 0 0,-1 0 0 0 0,4 4 0 0 0,-2-5 79 0 0,0 0 0 0 0,1 0 0 0 0,-1 0 0 0 0,0-1 0 0 0,1 1 0 0 0,0-1 0 0 0,-1 0 0 0 0,1 0 0 0 0,0-1 0 0 0,0 0 0 0 0,10 2 0 0 0,-5-2 0 0 0,1 0 0 0 0,0 0 0 0 0,0-1 0 0 0,18-3 0 0 0,113-27 1992 0 0,-140 30-1992 0 0,-1 0 0 0 0,0 0 0 0 0,1-1 0 0 0,-1 1 0 0 0,0 0 0 0 0,1 0 0 0 0,-1 0 0 0 0,0 0 0 0 0,1 0 0 0 0,-1 1 0 0 0,0-1 0 0 0,1 0 0 0 0,-1 1 0 0 0,0-1 0 0 0,0 1 0 0 0,1-1 0 0 0,-1 1 0 0 0,0-1 0 0 0,0 1 0 0 0,0 0 0 0 0,0 0 0 0 0,0-1 0 0 0,0 1 0 0 0,0 0 0 0 0,0 0 0 0 0,0 0 0 0 0,0 0 0 0 0,0 0 0 0 0,-1 1 0 0 0,1-1 0 0 0,1 2 0 0 0,-1 0 0 0 0,0 1 0 0 0,-1-1 0 0 0,1 1 0 0 0,-1-1 0 0 0,1 1 0 0 0,-1-1 0 0 0,0 7 0 0 0,0-10 0 0 0,-4 26 0 0 0,0 0 0 0 0,-2-1 0 0 0,0 0 0 0 0,-19 44 0 0 0,19-53 0 0 0,-1 0 0 0 0,0 0 0 0 0,-1-1 0 0 0,-1 0 0 0 0,-17 22 0 0 0,21-31 0 0 0,-1 0 0 0 0,1 0 0 0 0,-1-1 0 0 0,-1 0 0 0 0,1 0 0 0 0,-1 0 0 0 0,0 0 0 0 0,0-1 0 0 0,0 0 0 0 0,0-1 0 0 0,-1 0 0 0 0,1 0 0 0 0,-17 3 0 0 0,-6 0 0 0 0,-67 11 0 0 0,82-15 0 0 0,1-1 0 0 0,-1-1 0 0 0,1 0 0 0 0,-25-4 0 0 0,31 3 87 0 0,5 0-165 0 0,1 1 0 0 0,-1-1 1 0 0,0 1-1 0 0,1-1 0 0 0,-1 0 0 0 0,0 0 0 0 0,1 0 0 0 0,0-1 1 0 0,-1 1-1 0 0,-3-3 0 0 0,5 2-3927 0 0,-1-5-1405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 8287 0 0,'0'0'184'0'0,"0"0"40"0"0,0 0 0 0 0,14-17 8 0 0</inkml:trace>
  <inkml:trace contextRef="#ctx0" brushRef="#br0" timeOffset="1">399 22 10135 0 0,'2'2'231'0'0,"5"8"-149"0"0,0 1 0 0 0,-1-1 0 0 0,0 1 0 0 0,-1 0 0 0 0,-1 0 0 0 0,1 1 0 0 0,-2 0 0 0 0,0-1 1 0 0,0 1-1 0 0,1 17 0 0 0,-1-11 396 0 0,-1 0 1 0 0,-1 0 0 0 0,-1 0 0 0 0,0 1 0 0 0,-2-1-1 0 0,0 0 1 0 0,-1-1 0 0 0,0 1 0 0 0,-2 0-1 0 0,0-1 1 0 0,-11 25 0 0 0,4-20-429 0 0,0-1 0 0 0,-1-1 0 0 0,-1 0 0 0 0,-1-1 0 0 0,0-1 1 0 0,-2 0-1 0 0,-21 18 0 0 0,1-5-200 0 0,-2-2 0 0 0,-65 38 0 0 0,84-55-337 0 0,-36 14 0 0 0,25-16-25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606 117 8287 0 0,'6'-4'96'0'0,"-1"0"-1"0"0,1 1 0 0 0,0 0 1 0 0,0 1-1 0 0,0-1 1 0 0,0 1-1 0 0,1 0 0 0 0,6 0 1 0 0,-8 1-27 0 0,0 0 0 0 0,1-1 0 0 0,-1 1 0 0 0,0-1 0 0 0,0 0 1 0 0,-1 0-1 0 0,1 0 0 0 0,0-1 0 0 0,-1 0 0 0 0,0 0 1 0 0,1 0-1 0 0,-1 0 0 0 0,4-5 0 0 0,-6 6 126 0 0,0 0-13 0 0,0 0 0 0 0,0 0-1 0 0,0 0 1 0 0,-1 0 0 0 0,1 0-1 0 0,-1 0 1 0 0,0-1 0 0 0,1 1 0 0 0,-1 0-1 0 0,0-1 1 0 0,0 1 0 0 0,1-5-1 0 0,-2 5 399 0 0,0 2 286 0 0,0 0 124 0 0,-4-7 917 0 0,3 6-1891 0 0,0 0 1 0 0,1 0 0 0 0,-1 1-1 0 0,0-1 1 0 0,0 0-1 0 0,1 0 1 0 0,-1 1-1 0 0,0-1 1 0 0,0 1-1 0 0,0-1 1 0 0,0 1-1 0 0,0-1 1 0 0,0 1 0 0 0,0-1-1 0 0,0 1 1 0 0,0 0-1 0 0,0-1 1 0 0,0 1-1 0 0,0 0 1 0 0,0 0-1 0 0,0 0 1 0 0,-1 0-1 0 0,1 0 1 0 0,-2 0 0 0 0,-3 1 111 0 0,1 1 0 0 0,-1-1 1 0 0,-9 4-1 0 0,5-1 236 0 0,-48 16 195 0 0,-102 54 0 0 0,105-45-534 0 0,1 3 1 0 0,-50 40-1 0 0,74-49-215 0 0,2 1-1 0 0,0 2 1 0 0,2 1 0 0 0,-38 49-1 0 0,17-4-492 0 0,42-62 611 0 0,0 1 0 0 0,0 0 0 0 0,0 0 0 0 0,2 0-1 0 0,-4 14 1 0 0,6-21 111 0 0,1 1-1 0 0,-1-1 0 0 0,1 0 0 0 0,0 0 1 0 0,0 0-1 0 0,0 1 0 0 0,0-1 1 0 0,1 0-1 0 0,0 0 0 0 0,0 0 1 0 0,0 0-1 0 0,0 0 0 0 0,1 0 1 0 0,0 0-1 0 0,-1 0 0 0 0,1-1 0 0 0,1 1 1 0 0,-1-1-1 0 0,0 1 0 0 0,1-1 1 0 0,0 0-1 0 0,0 0 0 0 0,0 0 1 0 0,0 0-1 0 0,4 3 0 0 0,1-1 62 0 0,1 0-1 0 0,0 0 1 0 0,-1-1 0 0 0,1 0-1 0 0,1 0 1 0 0,-1-1-1 0 0,1-1 1 0 0,-1 1 0 0 0,18 1-1 0 0,19 0 135 0 0,91-4 1 0 0,-27-10-1603 0 0,-38 2-3077 0 0,-29 3-1603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11975 0 0,'0'0'267'0'0,"0"0"42"0"0,-1 2 17 0 0,0 0-302 0 0,0 1 0 0 0,0 0 1 0 0,-1 0-1 0 0,2 0 1 0 0,-1 0-1 0 0,0 0 0 0 0,0 0 1 0 0,1 0-1 0 0,0 0 1 0 0,0 0-1 0 0,0 0 0 0 0,0 0 1 0 0,0 0-1 0 0,0 0 0 0 0,1 0 1 0 0,0 0-1 0 0,0 4 1 0 0,4 6-40 0 0,0-1 1 0 0,12 23 0 0 0,-10-23 21 0 0,8 23 0 0 0,-9-17 252 0 0,-1 1 0 0 0,0 0-1 0 0,-1 0 1 0 0,-2 1 0 0 0,0-1-1 0 0,0 1 1 0 0,-2 0 0 0 0,-1-1-1 0 0,0 1 1 0 0,-1-1 0 0 0,-2 1-1 0 0,1-1 1 0 0,-2 0 0 0 0,-1 0-1 0 0,-10 22 1 0 0,-3-2-206 0 0,-1-1 0 0 0,-3-1 0 0 0,-45 58 0 0 0,44-69-2016 0 0,0-2-3833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13 13823 0 0,'0'0'315'0'0,"0"0"45"0"0,2-1 21 0 0,25-6 59 0 0,-4 3-353 0 0,-22 5 37 0 0,-1 1-1 0 0,1-1 1 0 0,0 1 0 0 0,-1-1 0 0 0,0 1-1 0 0,1 0 1 0 0,-1-1 0 0 0,0 1 0 0 0,1-1-1 0 0,-1 4 1 0 0,0 0 72 0 0,-1 1 0 0 0,1 0-1 0 0,-1 0 1 0 0,0 0 0 0 0,0-1-1 0 0,-4 12 1 0 0,-16 33 649 0 0,12-31-569 0 0,-8 14-189 0 0,-30 45-1 0 0,-2 3-94 0 0,-22 40-286 0 0,-19 38-2844 0 0,79-132 1693 0 0,11-25 454 0 0,2-3-711 0 0,8-3-2736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121 432 10135 0 0,'-5'4'80'0'0,"0"0"-1"0"0,0-1 0 0 0,-1 1 1 0 0,0-1-1 0 0,0 0 0 0 0,0-1 1 0 0,0 1-1 0 0,0-1 0 0 0,-8 1 1 0 0,-23 10 182 0 0,31-10-39 0 0,-5 1 1312 0 0,9-6-740 0 0,5-5-332 0 0,16-30 1041 0 0,34-48-1 0 0,8-12-899 0 0,-49 76-403 0 0,1 0-1 0 0,0 1 1 0 0,2 1 0 0 0,0 0-1 0 0,1 1 1 0 0,1 1 0 0 0,20-16-1 0 0,-26 26-200 0 0,0-1 0 0 0,0 2 0 0 0,25-11 0 0 0,-15 7 0 0 0,-5 3-166 0 0,0 1 0 0 0,1 0 0 0 0,0 1 0 0 0,-1 1 0 0 0,23-2 0 0 0,-10 3-166 0 0,-1 1 0 0 0,40 3 0 0 0,-62 0 332 0 0,0-1 0 0 0,0 1 0 0 0,0 0 0 0 0,0 1 0 0 0,0-1 0 0 0,0 1 0 0 0,0 1 0 0 0,-1-1 0 0 0,1 1 0 0 0,5 3 0 0 0,-8-4 0 0 0,0 0 0 0 0,0 1 0 0 0,0-1 0 0 0,-1 1 0 0 0,1-1 0 0 0,-1 1 0 0 0,0 0 0 0 0,0 0 0 0 0,0 0 0 0 0,0 0 0 0 0,0 0 0 0 0,-1 0 0 0 0,0 1 0 0 0,1-1 0 0 0,-1 0 0 0 0,0 1 0 0 0,-1-1 0 0 0,2 8 0 0 0,-2 1 63 0 0,0 1 0 0 0,0 0-1 0 0,-2 0 1 0 0,0 0 0 0 0,0 0-1 0 0,-1-1 1 0 0,0 1 0 0 0,-8 17-1 0 0,-7 11 348 0 0,-25 42 0 0 0,6-15-377 0 0,-82 144-793 0 0,-15-12 103 0 0,124-187 657 0 0,0-1 0 0 0,0 0 0 0 0,-2 0 0 0 0,-23 18 0 0 0,30-26 0 0 0,0-1 0 0 0,0 0 0 0 0,0 0 0 0 0,0-1 0 0 0,-1 1 0 0 0,1-1 0 0 0,-1 0 0 0 0,1-1 0 0 0,-1 1 0 0 0,1-1 0 0 0,-1 0 0 0 0,0-1 0 0 0,0 1 0 0 0,0-1 0 0 0,1 0 0 0 0,-11-2 0 0 0,13 1 0 0 0,0 0 0 0 0,0 0 0 0 0,1 0 0 0 0,-1 0 0 0 0,0 0 0 0 0,1-1 0 0 0,-1 1 0 0 0,1-1 0 0 0,0 0 0 0 0,-1 1 0 0 0,-2-5 0 0 0,-22-27 0 0 0,13 14 0 0 0,11 15 41 0 0,-15-16-290 0 0,17 20-829 0 0,1 0-372 0 0,0 3-71 0 0,-5 15-14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18 10135 0 0,'10'-15'464'0'0,"-8"12"-9"0"0,-2 3-155 0 0,1 0-168 0 0,-1 1 0 0 0,1-1 0 0 0,0 0 0 0 0,-1 0 0 0 0,1 0 0 0 0,0 1 0 0 0,-1-1 0 0 0,1 0 0 0 0,0 1 0 0 0,-1-1 0 0 0,1 1 0 0 0,-1-1 0 0 0,1 1 0 0 0,-1-1 0 0 0,1 1 0 0 0,-1-1 0 0 0,1 1 0 0 0,-1-1 0 0 0,0 1 0 0 0,1-1 0 0 0,-1 1 0 0 0,0 0 0 0 0,1 0 0 0 0,3 17 1045 0 0,-4-10-1037 0 0,-1 0 1 0 0,0-1-1 0 0,-1 1 0 0 0,0-1 0 0 0,0 1 0 0 0,-3 7 0 0 0,-3 4 208 0 0,-12 19-1 0 0,-34 48-347 0 0,-8 13 0 0 0,6 4 459 0 0,-65 132 1130 0 0,65-108-1892 0 0,-58 199 0 0 0,111-315 397 0 0,-76 226-3402 0 0,69-214 2288 0 0,-1-3-4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11975 0 0,'0'0'547'0'0,"-2"1"-11"0"0,-17 6-323 0 0,18-7-160 0 0,0 1-1 0 0,0-1 1 0 0,1 1-1 0 0,-1-1 1 0 0,0 1-1 0 0,0-1 1 0 0,0 1 0 0 0,1-1-1 0 0,-1 1 1 0 0,0 0-1 0 0,1 0 1 0 0,-1-1-1 0 0,1 1 1 0 0,-1 0-1 0 0,1 0 1 0 0,-1 0-1 0 0,1-1 1 0 0,-1 1-1 0 0,1 0 1 0 0,0 0-1 0 0,0 0 1 0 0,-1 0-1 0 0,1 0 1 0 0,0 0-1 0 0,0 0 1 0 0,0 0-1 0 0,0 0 1 0 0,0 0 0 0 0,0 0-1 0 0,0 0 1 0 0,0-1-1 0 0,1 1 1 0 0,-1 0-1 0 0,0 0 1 0 0,0 0-1 0 0,1 0 1 0 0,-1 0-1 0 0,1 0 1 0 0,-1 0-1 0 0,1 0 1 0 0,2 4-4 0 0,-1 0 0 0 0,1-1 1 0 0,0 1-1 0 0,0-1 0 0 0,1 0 1 0 0,4 5-1 0 0,24 18 788 0 0,58 38 1 0 0,12 9-836 0 0,-101-74 9 0 0,5 6 223 0 0,1-1 0 0 0,-1 1 0 0 0,0 0 0 0 0,0 1 0 0 0,5 7 0 0 0,-10-12-209 0 0,0 1 1 0 0,1-1-1 0 0,-1 0 1 0 0,-1 1-1 0 0,1-1 1 0 0,0 1-1 0 0,0-1 1 0 0,-1 1-1 0 0,0-1 1 0 0,1 1-1 0 0,-1-1 1 0 0,0 1 0 0 0,0-1-1 0 0,0 1 1 0 0,-1-1-1 0 0,1 1 1 0 0,-1 0-1 0 0,1-1 1 0 0,-1 0-1 0 0,0 1 1 0 0,-1 2-1 0 0,-3 5-25 0 0,0 0 0 0 0,-1-1 0 0 0,0 0 0 0 0,0 0 0 0 0,-9 9 0 0 0,-41 37 0 0 0,50-49 0 0 0,-238 197 0 0 0,214-183 0 0 0,-32 16 0 0 0,48-28 0 0 0,0-2 0 0 0,14-6 0 0 0,-1 0 0 0 0,1 0 0 0 0,0 0 0 0 0,-1 1 0 0 0,1-1 0 0 0,0 0 0 0 0,-1 0 0 0 0,1 0 0 0 0,-1 0 0 0 0,1 0 0 0 0,0 0 0 0 0,-1-1 0 0 0,1 1 0 0 0,0 0 0 0 0,-1 0 0 0 0,1 0 0 0 0,-1 0 0 0 0,1 0 0 0 0,0-1 0 0 0,-1 1 0 0 0,1 0 0 0 0,0 0 0 0 0,-1 0 0 0 0,1-1 0 0 0,-1 1 0 0 0,1-1-76 0 0,0 0 0 0 0,0 1 0 0 0,0-1 0 0 0,0 0 0 0 0,0 0 0 0 0,0 1 0 0 0,0-1 0 0 0,0 0 0 0 0,0 1-1 0 0,1-1 1 0 0,-1 0 0 0 0,0 0 0 0 0,0 1 0 0 0,0-1 0 0 0,1 1 0 0 0,0-2 0 0 0,10-17-6391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9 260 11975 0 0,'0'0'547'0'0,"-1"1"-11"0"0,-5 16-181 0 0,5-16-218 0 0,1 0 0 0 0,0 0 0 0 0,0 0 0 0 0,0 0 1 0 0,-1 0-1 0 0,1 0 0 0 0,0 0 0 0 0,0 0 0 0 0,0 0 0 0 0,1 0 1 0 0,-1 1-1 0 0,0-1 0 0 0,0 0 0 0 0,0 0 0 0 0,1 0 1 0 0,-1 0-1 0 0,1 0 0 0 0,-1 0 0 0 0,1 0 0 0 0,-1 0 1 0 0,2 1-1 0 0,-1-1-59 0 0,1 0 0 0 0,-1 1 0 0 0,1-1 1 0 0,-1 0-1 0 0,1 0 0 0 0,-1 0 1 0 0,1-1-1 0 0,0 1 0 0 0,-1 0 0 0 0,1-1 1 0 0,3 2-1 0 0,1-1-71 0 0,-1 0 0 0 0,1-1 0 0 0,0 0 0 0 0,-1 1 0 0 0,1-2 0 0 0,0 1 0 0 0,8-2 0 0 0,6-4 337 0 0,1-1 0 0 0,-1-1 0 0 0,21-12 1 0 0,6-2 110 0 0,374-171 1593 0 0,-386 177-2166 0 0,69-22 0 0 0,-102 37 3 0 0,0 0 1 0 0,0 1-1 0 0,0-1 1 0 0,0 1-1 0 0,0-1 1 0 0,0 1-1 0 0,0 0 1 0 0,0 0-1 0 0,0 0 0 0 0,4 1 1 0 0,-5-1-58 0 0,0 1-1 0 0,0-1 1 0 0,1 1 0 0 0,-1 0-1 0 0,-1-1 1 0 0,1 1-1 0 0,0 0 1 0 0,0 0 0 0 0,0 0-1 0 0,0-1 1 0 0,0 1 0 0 0,-1 0-1 0 0,1 0 1 0 0,0 0 0 0 0,-1 0-1 0 0,1 1 1 0 0,-1-1 0 0 0,1 0-1 0 0,-1 0 1 0 0,0 0 0 0 0,1 0-1 0 0,-1 2 1 0 0,4 21-1860 0 0,-4 3-15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284 280 6447 0 0,'0'0'298'0'0,"0"0"-10"0"0,1-1-188 0 0,6-11-101 0 0,1 1 1 0 0,0 1-1 0 0,0-1 1 0 0,1 2-1 0 0,13-13 1 0 0,15-16 449 0 0,14-18 842 0 0,-25 28 354 0 0,35-49-1 0 0,-59 75-1132 0 0,-2 2 0 0 0,-2 0 0 0 0,0-1-411 0 0,0 1 0 0 0,-1-1 0 0 0,1 1 0 0 0,0 0-1 0 0,-1 0 1 0 0,1 0 0 0 0,0 0 0 0 0,-1 0 0 0 0,1 0 0 0 0,0 1-1 0 0,0-1 1 0 0,-4 2 0 0 0,-28 11 571 0 0,31-12-607 0 0,-49 24 17 0 0,2 3 1 0 0,-72 51-1 0 0,74-42-284 0 0,3 3-1 0 0,-58 62 1 0 0,97-97 202 0 0,1 1 0 0 0,0 1 0 0 0,-7 10 0 0 0,11-16 0 0 0,1-1 0 0 0,0 1 0 0 0,-1-1 0 0 0,1 1 0 0 0,0 0 0 0 0,-1-1 0 0 0,1 1 0 0 0,0 0 0 0 0,0-1 0 0 0,0 1 0 0 0,-1 0 0 0 0,1-1 0 0 0,0 1 0 0 0,0 0 0 0 0,0-1 0 0 0,0 2 0 0 0,2-1 0 0 0,-1 0 0 0 0,1-1 0 0 0,-1 1 0 0 0,0 0 0 0 0,1-1 0 0 0,-1 1 0 0 0,1-1 0 0 0,0 1 0 0 0,-1-1 0 0 0,1 0 0 0 0,-1 0 0 0 0,1 0 0 0 0,0 0 0 0 0,2 0 0 0 0,-2 0 0 0 0,12 0 66 0 0,0 0-1 0 0,0-1 1 0 0,-1-1-1 0 0,1-1 1 0 0,17-4-1 0 0,66-28 659 0 0,-52 18-457 0 0,35-16 30 0 0,-49 20-220 0 0,0 0 1 0 0,1 2 0 0 0,50-11 0 0 0,-71 22-78 0 0,-9 2 0 0 0,-6 2 0 0 0,-84 86 0 0 0,42-46 0 0 0,32-30 0 0 0,1 1 0 0 0,0 1 0 0 0,1 0 0 0 0,0 1 0 0 0,-14 28 0 0 0,22-37-64 0 0,19-14-748 0 0,2-4 304 0 0,1-2-4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27 15663 0 0,'16'-19'946'0'0,"-11"11"-408"0"0,-11 15-302 0 0,-155 202-236 0 0,122-154 0 0 0,-38 59 0 0 0,-178 336-2381 0 0,235-414-3078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1 801 15663 0 0,'0'0'356'0'0,"0"0"50"0"0,0 0 20 0 0,0 0-42 0 0,1-1-250 0 0,5-6-131 0 0,0 1 0 0 0,0-1 0 0 0,1 1 0 0 0,-1 1 0 0 0,15-10 0 0 0,44-22-6 0 0,-42 25 2 0 0,84-43 539 0 0,72-42 799 0 0,-86 32-1503 0 0,-2-4 0 0 0,-4-3 0 0 0,125-134 0 0 0,-170 162-775 0 0,23-25-4774 0 0,-40 42 552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0,'0'0'315'0'0,"2"0"45"0"0,1 1-293 0 0,0 0-1 0 0,0 0 1 0 0,0 0 0 0 0,0 0-1 0 0,0 1 1 0 0,0 0-1 0 0,5 3 1 0 0,-4-2-16 0 0,0-1-1 0 0,0 1 1 0 0,0-1 0 0 0,0 0 0 0 0,6 2-1 0 0,57 15 452 0 0,76 19 1036 0 0,-72-18-1538 0 0,-47-12 0 0 0,1-1 0 0 0,35 5 0 0 0,-58-12-96 0 0,0 0 0 0 0,0 0-1 0 0,0 0 1 0 0,0 0 0 0 0,0 0-1 0 0,0 0 1 0 0,-1-1 0 0 0,1 1-1 0 0,0-1 1 0 0,0 1 0 0 0,0-1-1 0 0,0 1 1 0 0,-1-1 0 0 0,1 0-1 0 0,0 0 1 0 0,-1 0 0 0 0,1 0-1 0 0,0 0 1 0 0,-1-1 0 0 0,0 1-1 0 0,1 0 1 0 0,-1-1 0 0 0,0 1 0 0 0,1-1-1 0 0,-1 1 1 0 0,0-1 0 0 0,0 0-1 0 0,1-1 1 0 0,7-17-927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143 224 10135 0 0,'0'0'231'0'0,"0"0"-167"0"0,0 0 0 0 0,0 1 0 0 0,0-1 0 0 0,-1 0 0 0 0,1 0 1 0 0,0 1-1 0 0,0-1 0 0 0,0 0 0 0 0,0 1 0 0 0,0-1 0 0 0,0 1 0 0 0,0-1 0 0 0,0 0 0 0 0,0 1 0 0 0,0-1 1 0 0,0 0-1 0 0,0 1 0 0 0,0-1 0 0 0,0 0 0 0 0,0 1 0 0 0,0-1 0 0 0,0 0 0 0 0,1 1 0 0 0,-1-1 0 0 0,0 0 0 0 0,0 0 1 0 0,0 1-1 0 0,5 0 85 0 0,-1 0 0 0 0,0-1 0 0 0,0 0 0 0 0,1 0 0 0 0,-1 0 0 0 0,0 0 0 0 0,0-1 0 0 0,1 1 0 0 0,-1-1 0 0 0,0 0 0 0 0,0 0 0 0 0,6-3 0 0 0,8-4 394 0 0,24-14 1 0 0,-22 11-418 0 0,40-19-107 0 0,38-21-22 0 0,-97 50 3 0 0,14-7 74 0 0,-1-1 0 0 0,1-1 0 0 0,-2-1-1 0 0,0 0 1 0 0,22-23 0 0 0,-35 34-33 0 0,1 0 0 0 0,-1-1 0 0 0,0 1 0 0 0,0 0 0 0 0,1-1 0 0 0,-1 1 0 0 0,0 0 0 0 0,0-1 0 0 0,0 1 0 0 0,1-1-1 0 0,-1 1 1 0 0,0 0 0 0 0,0-1 0 0 0,0 1 0 0 0,0-1 0 0 0,0 1 0 0 0,0 0 0 0 0,0-1 0 0 0,0 1 0 0 0,0-1 0 0 0,0 1 0 0 0,0 0 0 0 0,0-1 0 0 0,0 1 0 0 0,0-1 0 0 0,0 1 0 0 0,-1 0 0 0 0,1-1 0 0 0,0 0 0 0 0,-1 1-65 0 0,0-1 0 0 0,1 0 0 0 0,-1 1 0 0 0,0-1 0 0 0,1 1 0 0 0,-1-1 0 0 0,0 1 0 0 0,0 0 0 0 0,0-1 0 0 0,0 1 0 0 0,1 0 0 0 0,-3-1 0 0 0,-26-1-1114 0 0,13 3 1040 0 0,0 1 1 0 0,0 1 0 0 0,0 1 0 0 0,-25 8 0 0 0,-59 31-1318 0 0,51-20 686 0 0,31-15 591 0 0,1 1 0 0 0,0 1 0 0 0,0 1-1 0 0,1 0 1 0 0,1 1 0 0 0,-17 15 0 0 0,20-15 585 0 0,1 1 0 0 0,-1 0 0 0 0,2 1 0 0 0,0 0 1 0 0,1 0-1 0 0,0 1 0 0 0,1 0 0 0 0,1 1 0 0 0,0 0 1 0 0,1 0-1 0 0,-7 30 0 0 0,10-28-437 0 0,0-1 1 0 0,1 1-1 0 0,1 27 1 0 0,2-37-12 0 0,-1 1 0 0 0,1-1 0 0 0,0 0 0 0 0,1 1 0 0 0,0-1 1 0 0,1 0-1 0 0,-1 0 0 0 0,2 0 0 0 0,5 10 0 0 0,-8-16-68 0 0,0 0-1 0 0,0-1 1 0 0,0 1 0 0 0,0 0-1 0 0,1-1 1 0 0,-1 0 0 0 0,0 1-1 0 0,1-1 1 0 0,-1 0-1 0 0,1 0 1 0 0,0 0 0 0 0,-1 0-1 0 0,1 0 1 0 0,0 0 0 0 0,2 1-1 0 0,0-1-386 0 0,-1-1 0 0 0,1 1 0 0 0,0-1-1 0 0,-1 0 1 0 0,1 0 0 0 0,-1 0 0 0 0,7-1-1 0 0,22-3-4943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18 455 10135 0 0,'0'0'231'0'0,"-1"2"29"0"0,-8 15 403 0 0,9-15 131 0 0,0-2 184 0 0,0 0 40 0 0,-1 0-897 0 0,1 0-1 0 0,-1-1 0 0 0,1 1 0 0 0,-1 0 0 0 0,1-1 1 0 0,-1 1-1 0 0,1 0 0 0 0,0-1 0 0 0,-1 1 0 0 0,1 0 1 0 0,0-1-1 0 0,-1 1 0 0 0,1-1 0 0 0,0 1 1 0 0,-1-1-1 0 0,1 1 0 0 0,0-1 0 0 0,0-11-50 0 0,2 0 0 0 0,0 0-1 0 0,0 1 1 0 0,1 0 0 0 0,0-1-1 0 0,1 1 1 0 0,0 0 0 0 0,1 0 0 0 0,11-17-1 0 0,5-5 149 0 0,41-49-1 0 0,-49 66-217 0 0,2 1 0 0 0,0 1 0 0 0,0 0 0 0 0,1 1 0 0 0,1 1 0 0 0,19-11 0 0 0,113-52 0 0 0,-105 55 0 0 0,-36 16 0 0 0,1 1 0 0 0,0 0 0 0 0,0 0 0 0 0,1 1 0 0 0,13-2 0 0 0,-18 3 0 0 0,1 1 0 0 0,-1 0 0 0 0,0 0 0 0 0,1 0 0 0 0,-1 1 0 0 0,1-1 0 0 0,-1 1 0 0 0,0 1 0 0 0,0-1 0 0 0,1 1 0 0 0,4 2 0 0 0,1 4 0 0 0,-10-3 0 0 0,-1-4 0 0 0,1 4 0 0 0,-1-1 0 0 0,1 1 0 0 0,-1-1 0 0 0,0 1 0 0 0,0-1 0 0 0,0 1 0 0 0,0-1 0 0 0,-1 0 0 0 0,0 1 0 0 0,0-1 0 0 0,-3 8 0 0 0,-2 4 0 0 0,-16 27 0 0 0,7-14 0 0 0,7-10 205 0 0,0 0 0 0 0,2 1 0 0 0,0 0-1 0 0,-5 34 1 0 0,6-21 137 0 0,3 1-1 0 0,1 38 0 0 0,2-49-381 0 0,1 1 0 0 0,1-1-1 0 0,2 0 1 0 0,7 25 0 0 0,-12-45-160 0 0,1-1 0 0 0,0 1 0 0 0,0-1 0 0 0,0 1 0 0 0,1-1-1 0 0,-1 1 1 0 0,1-1 0 0 0,-1 0 0 0 0,1 0 0 0 0,0 0 0 0 0,0 0 0 0 0,0 0 0 0 0,0 0 0 0 0,0 0 0 0 0,0 0 0 0 0,0-1 0 0 0,1 1 0 0 0,-1-1 0 0 0,4 2 0 0 0,17 1-1334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651 188 8287 0 0,'-20'13'536'0'0,"-27"21"0"0"0,30-22 219 0 0,16-11-246 0 0,1-1 3 0 0,0 0 0 0 0,0 0 0 0 0,0 0 0 0 0,0-2-272 0 0,1-1 1 0 0,-1 1-1 0 0,1-1 0 0 0,-1 1 0 0 0,1 0 0 0 0,0-1 0 0 0,0 1 0 0 0,0 0 0 0 0,1 0 1 0 0,-1-1-1 0 0,0 1 0 0 0,1 0 0 0 0,3-3 0 0 0,26-24 957 0 0,-24 22-1109 0 0,16-11 130 0 0,0 0 0 0 0,1 2 0 0 0,1 1 0 0 0,43-21 0 0 0,-28 20 121 0 0,0 1-1 0 0,64-15 0 0 0,-85 26-24 0 0,0 0 0 0 0,1 2 0 0 0,-1 0-1 0 0,1 1 1 0 0,36 3 0 0 0,-53-2-312 0 0,-1 0 0 0 0,0 1 0 0 0,0-1 0 0 0,0 1-1 0 0,1-1 1 0 0,-1 1 0 0 0,0 0 0 0 0,0 0 0 0 0,0 0 0 0 0,0 0 0 0 0,0 0 0 0 0,0 0 0 0 0,-1 0 0 0 0,1 1 0 0 0,0-1 0 0 0,0 1 0 0 0,-1-1 0 0 0,1 1-1 0 0,-1 0 1 0 0,0-1 0 0 0,1 1 0 0 0,-1 0 0 0 0,0 0 0 0 0,2 4 0 0 0,-2-2-92 0 0,-1 0-1 0 0,1 0 1 0 0,-1 0-1 0 0,1 0 1 0 0,-1 0-1 0 0,0 0 1 0 0,0 0-1 0 0,-1 0 1 0 0,1 0-1 0 0,-1 0 1 0 0,0 0-1 0 0,0 0 1 0 0,-2 4-1 0 0,-2 3 21 0 0,0 1 0 0 0,-1-1 0 0 0,0 0 0 0 0,-1 0 0 0 0,-15 19 0 0 0,-47 44-117 0 0,64-69 186 0 0,-26 24-291 0 0,-57 41 1 0 0,-41 17-743 0 0,21-15 603 0 0,-30 21 431 0 0,-74 54 0 0 0,-32 51 0 0 0,229-185 0 0 0,1 1 0 0 0,0 0 0 0 0,1 0 0 0 0,-17 25 0 0 0,28-32 0 0 0,5-5 0 0 0,5-4 0 0 0,-8 2 0 0 0,113-33 338 0 0,-11 3 200 0 0,47-1 1764 0 0,277-22 0 0 0,-403 52-2145 0 0,0 1-1 0 0,-1 1 0 0 0,36 7 1 0 0,65 22-175 0 0,-87-15-2811 0 0,-34-14 1838 0 0,-2-1-711 0 0,1 0-2872 0 0,6-2-1226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461 200 10135 0 0,'3'0'153'0'0,"8"2"-75"0"0,-11-2-58 0 0,1 0 0 0 0,-1 0 0 0 0,0 0 0 0 0,0 0-1 0 0,0 0 1 0 0,1 0 0 0 0,-1 0 0 0 0,0 0 0 0 0,0 0-1 0 0,0 1 1 0 0,0-1 0 0 0,1 0 0 0 0,-1 0 0 0 0,0 0-1 0 0,0 0 1 0 0,0 0 0 0 0,0 0 0 0 0,0 1 0 0 0,1-1-1 0 0,-1 0 1 0 0,0 0 0 0 0,0 0 0 0 0,0 0 0 0 0,0 1-1 0 0,0-1 1 0 0,0 0 0 0 0,0 0 0 0 0,0 0 0 0 0,0 1-1 0 0,0-1 1 0 0,0 0 0 0 0,0 0 0 0 0,0 0 0 0 0,0 1-1 0 0,0-1 1 0 0,0 0 0 0 0,0 0 0 0 0,0 0 0 0 0,0 1-1 0 0,0-1 1 0 0,0 0 0 0 0,0 0 0 0 0,0 0 0 0 0,0 1-1 0 0,0-1 1 0 0,0 0 0 0 0,0 0 0 0 0,-1 0 0 0 0,0 2 726 0 0,1-2 232 0 0,0 0 40 0 0,0 0-63 0 0,0 0-290 0 0,0 0-121 0 0,0 0-28 0 0,0 0-4 0 0,0 0 0 0 0,0 0 0 0 0,0 0 0 0 0,2 0-68 0 0,1-1-435 0 0,0 0 0 0 0,0 1 0 0 0,0-1-1 0 0,0 0 1 0 0,0-1 0 0 0,0 1 0 0 0,0 0-1 0 0,0-1 1 0 0,0 0 0 0 0,-1 0 0 0 0,1 1-1 0 0,-1-1 1 0 0,0-1 0 0 0,1 1 0 0 0,-1 0 0 0 0,0-1-1 0 0,3-3 1 0 0,3-4 5 0 0,-4 5-14 0 0,1-1 0 0 0,-1 0 0 0 0,-1 0 0 0 0,1 0 0 0 0,-1 0 0 0 0,0 0 0 0 0,0-1 0 0 0,0 0 0 0 0,-1 1 0 0 0,0-1 0 0 0,-1 0 0 0 0,0 0 0 0 0,0 0 0 0 0,0 0 0 0 0,-1 0 0 0 0,0-8 0 0 0,0 13-18 0 0,0 0-1 0 0,0 0 1 0 0,-1 0-1 0 0,1-1 0 0 0,-1 1 1 0 0,1 0-1 0 0,-1 0 1 0 0,0 0-1 0 0,0 0 1 0 0,0 0-1 0 0,0 0 1 0 0,0 0-1 0 0,0 1 1 0 0,0-1-1 0 0,-1 0 0 0 0,1 0 1 0 0,0 1-1 0 0,-4-3 1 0 0,3 3-70 0 0,-1-1 0 0 0,1 1 0 0 0,-1 0 0 0 0,1 0 0 0 0,-1 0 0 0 0,0 0 0 0 0,0 0 0 0 0,1 1 0 0 0,-1-1 0 0 0,0 1 0 0 0,0-1 1 0 0,-4 1-1 0 0,-5 1-235 0 0,0 1 0 0 0,0 0 0 0 0,1 0 1 0 0,-1 2-1 0 0,-17 5 0 0 0,-1 4 217 0 0,1 0-1 0 0,0 2 1 0 0,1 1 0 0 0,-35 27-1 0 0,29-17 691 0 0,2 2-1 0 0,-54 59 1 0 0,65-63-505 0 0,-18 28 1 0 0,33-42-79 0 0,0 0-1 0 0,0 0 1 0 0,1 1 0 0 0,0 0 0 0 0,1 0 0 0 0,-4 13 0 0 0,8-11 71 0 0,0-12-35 0 0,1 0-1 0 0,-1 0 1 0 0,1 0-1 0 0,0 0 1 0 0,-1 0-1 0 0,1-1 0 0 0,0 1 1 0 0,-1 0-1 0 0,1 0 1 0 0,0 0-1 0 0,0-1 1 0 0,0 1-1 0 0,0-1 1 0 0,0 1-1 0 0,0-1 1 0 0,0 1-1 0 0,0-1 1 0 0,0 1-1 0 0,0-1 1 0 0,0 0-1 0 0,0 1 0 0 0,0-1 1 0 0,0 0-1 0 0,0 0 1 0 0,0 0-1 0 0,0 0 1 0 0,0 0-1 0 0,0 0 1 0 0,2 0-1 0 0,1-1 84 0 0,1 1-1 0 0,0-1 1 0 0,0 0-1 0 0,0-1 0 0 0,6-2 1 0 0,49-24-65 0 0,0-3 0 0 0,60-43 1 0 0,7-4-57 0 0,-111 68 1 0 0,28-13 0 0 0,-44 23 0 0 0,1 0 0 0 0,-1-1 0 0 0,1 1 0 0 0,-1 0 0 0 0,1 0 0 0 0,-1 0 0 0 0,1-1 0 0 0,-1 1 0 0 0,1 0 0 0 0,-1 0 0 0 0,1 0 0 0 0,-1 0 0 0 0,1 0 0 0 0,-1 0 0 0 0,1 0 0 0 0,-1 0 0 0 0,1 0 0 0 0,0 1 0 0 0,0-1 0 0 0,-1 1 0 0 0,1 0 0 0 0,-1 0 0 0 0,1 0 0 0 0,-1 0 0 0 0,1 0 0 0 0,-1 0 0 0 0,1 0 0 0 0,-1 0 0 0 0,0 0 0 0 0,0 0 0 0 0,1 0 0 0 0,-1 0 0 0 0,0 0 0 0 0,0 1 0 0 0,0-1 0 0 0,0 0 0 0 0,-1 1 0 0 0,-2 23 0 0 0,-1-8 0 0 0,0 0-1 0 0,-10 20 1 0 0,-2 8 444 0 0,-1 6 590 0 0,10-34-1475 0 0,1 0-1 0 0,-4 24 0 0 0,9-39-70 0 0,1-2 0 0 0,0 0 0 0 0,0 0-136 0 0,2-1-572 0 0,18-14-1777 0 0,-6 1 1462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12 15663 0 0,'0'-1'101'0'0,"0"0"-1"0"0,-1 1 0 0 0,1-1 1 0 0,0 0-1 0 0,0 0 0 0 0,0 1 0 0 0,0-1 1 0 0,-1 0-1 0 0,1 1 0 0 0,0-1 1 0 0,-1 1-1 0 0,1-1 0 0 0,0 0 1 0 0,-1 1-1 0 0,1-1 0 0 0,-1 0 1 0 0,-5 6-99 0 0,0-1 1 0 0,1 1 0 0 0,-1 1 0 0 0,1-1 0 0 0,-8 13 0 0 0,-7 6-6 0 0,-25 24 3 0 0,9-12 0 0 0,2 2 0 0 0,2 2 0 0 0,-37 57 0 0 0,-227 479 0 0 0,167-354-2553 0 0,102-180 1486 0 0,11-17-4049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679 254 13823 0 0,'0'0'315'0'0,"0"0"45"0"0,0 0 21 0 0,0 0-49 0 0,-2-1-220 0 0,-3-2-100 0 0,0-2-12 0 0,4 4 0 0 0,0 0 0 0 0,0 0 0 0 0,1 0 0 0 0,-1 0 0 0 0,1 1 0 0 0,-1-1 0 0 0,1 0 0 0 0,-1 0 0 0 0,1 0 0 0 0,0 0 0 0 0,-1 0 0 0 0,1 0 0 0 0,0 0 0 0 0,0 0 0 0 0,0 0 0 0 0,0-1 0 0 0,0 1 0 0 0,0 0 0 0 0,0 0 0 0 0,0 0 0 0 0,1-1 0 0 0,-1-2 0 0 0,3-11 180 0 0,0-1 0 0 0,1 1 1 0 0,0 0-1 0 0,1 0 0 0 0,1 0 0 0 0,9-16 0 0 0,-6 12 80 0 0,0 0-1 0 0,7-29 1 0 0,-16 48-260 0 0,0-1 0 0 0,0 1 0 0 0,0 0 0 0 0,0 0 0 0 0,1-1 0 0 0,-1 1 0 0 0,0 0 0 0 0,0-1 0 0 0,0 1 0 0 0,0 0 0 0 0,0 0 0 0 0,0-1 0 0 0,0 1 0 0 0,0 0 0 0 0,-1-1 0 0 0,1 1 0 0 0,0 0 0 0 0,0 0 0 0 0,0-1 0 0 0,0 1 0 0 0,0 0 0 0 0,0 0 0 0 0,0-1 0 0 0,-1 1 0 0 0,1 0 0 0 0,0 0 0 0 0,0 0 0 0 0,0-1 0 0 0,-1 1 0 0 0,1 0 0 0 0,0 0 0 0 0,0 0 0 0 0,-1-1 0 0 0,1 1 0 0 0,0 0 0 0 0,0 0 0 0 0,-1 0 0 0 0,1 0 0 0 0,0 0 0 0 0,0 0 0 0 0,-1 0 0 0 0,1 0 0 0 0,0 0 0 0 0,-1 0 0 0 0,1 0 0 0 0,0 0 0 0 0,0 0 0 0 0,-1 0 0 0 0,1 0 0 0 0,0 0 0 0 0,0 0 0 0 0,-1 0 0 0 0,1 0 0 0 0,0 0 0 0 0,-1 0 0 0 0,1 0 0 0 0,0 0 0 0 0,0 1 0 0 0,-1-1 0 0 0,1 0 0 0 0,0 0 0 0 0,0 0 0 0 0,0 0 0 0 0,-1 1 0 0 0,1-1 0 0 0,-11 4-3 0 0,0 0 0 0 0,0 1-1 0 0,0 0 1 0 0,-13 10-1 0 0,-38 30 40 0 0,40-29 17 0 0,-105 83 22 0 0,-126 130 0 0 0,76-36-241 0 0,176-191 229 0 0,-1-1-1 0 0,1 1 1 0 0,-1 0 0 0 0,1 0-1 0 0,0 0 1 0 0,0 0-1 0 0,0 0 1 0 0,0 0-1 0 0,0 0 1 0 0,0 0 0 0 0,1 1-1 0 0,-1-1 1 0 0,0 3-1 0 0,1-4-19 0 0,1-1-1 0 0,-1 0 1 0 0,1 1-1 0 0,-1-1 1 0 0,0 0 0 0 0,1 1-1 0 0,-1-1 1 0 0,1 0-1 0 0,-1 0 1 0 0,1 1-1 0 0,-1-1 1 0 0,1 0-1 0 0,-1 0 1 0 0,1 0 0 0 0,-1 0-1 0 0,1 0 1 0 0,0 0-1 0 0,-1 0 1 0 0,1 0-1 0 0,0 0 1 0 0,0 0 14 0 0,7 0-39 0 0,0-2 0 0 0,-1 1 0 0 0,1-1 1 0 0,0 0-1 0 0,0 0 0 0 0,-1-1 0 0 0,1 0 0 0 0,12-8 0 0 0,2 1 56 0 0,295-123 1932 0 0,-235 99-2437 0 0,-59 25 231 0 0,-9 4 46 0 0,-2 0-1 0 0,1 0 1 0 0,0-1-1 0 0,-1-1 0 0 0,-1 0 1 0 0,1-1-1 0 0,-1 0 1 0 0,17-17-1 0 0,-28 25 155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0,-7 3 0 0 0,-10 5 0 0 0,1 3 80 0 0,0 0 1 0 0,1 2-1 0 0,0 0 0 0 0,-23 27 1 0 0,30-29 458 0 0,-1 1-1 0 0,-11 24 1 0 0,6-12-698 0 0,14-23 15 0 0,0-1-1 0 0,-1 0 1 0 0,1 1 0 0 0,0-1-1 0 0,0 1 1 0 0,-1-1 0 0 0,1 0-1 0 0,0 1 1 0 0,0-1 0 0 0,0 1-1 0 0,0-1 1 0 0,0 1 0 0 0,0-1 0 0 0,0 0-1 0 0,0 1 1 0 0,0-1 0 0 0,0 1-1 0 0,0-1 1 0 0,0 1 0 0 0,0-1-1 0 0,0 1 1 0 0,0-1 0 0 0,0 0 0 0 0,0 1-1 0 0,1 0 1 0 0,5 5-6339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15663 0 0,'0'0'356'0'0,"0"0"50"0"0,0 0 20 0 0,3 1-42 0 0,4 1-368 0 0,1 0 0 0 0,-1-1 0 0 0,1 1 0 0 0,0-2 0 0 0,0 1 0 0 0,-1-1 0 0 0,16-2-1 0 0,60-12 8 0 0,-37 5-25 0 0,45-4 378 0 0,57-10 680 0 0,48-20-414 0 0,131-27-676 0 0,-301 65 54 0 0,98-25-3628 0 0,-49 6 1586 0 0,-18 10-24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47 11975 0 0,'0'0'547'0'0,"0"0"-11"0"0,-1-1-344 0 0,-2-3-141 0 0,0 1 0 0 0,0 0 0 0 0,-1-1 0 0 0,1 1 0 0 0,-1 0 0 0 0,1 0 0 0 0,-1 1 0 0 0,0-1 0 0 0,0 1 0 0 0,-1 0 0 0 0,1 0 0 0 0,-8-2 0 0 0,4 2 151 0 0,0 0 0 0 0,0 1 0 0 0,0 0 1 0 0,0 0-1 0 0,0 1 0 0 0,-15 1 1 0 0,2 2 206 0 0,0 1 0 0 0,0 1 1 0 0,1 1-1 0 0,-37 15 0 0 0,40-13-382 0 0,1 1-1 0 0,-1 0 0 0 0,-21 18 1 0 0,-42 40 310 0 0,71-59-135 0 0,0 0 1 0 0,1 1-1 0 0,0 0 0 0 0,1 0 1 0 0,0 1-1 0 0,-12 20 0 0 0,18-27-195 0 0,-1 1 1 0 0,1-1-1 0 0,-1 1 0 0 0,1-1 1 0 0,0 1-1 0 0,0 0 0 0 0,1-1 0 0 0,-1 1 1 0 0,1 0-1 0 0,0 0 0 0 0,0 0 0 0 0,0-1 1 0 0,0 1-1 0 0,1 0 0 0 0,-1 0 1 0 0,1-1-1 0 0,0 1 0 0 0,0 0 0 0 0,1-1 1 0 0,-1 1-1 0 0,1-1 0 0 0,0 1 0 0 0,0-1 1 0 0,0 0-1 0 0,4 5 0 0 0,-2-4 31 0 0,-1 0 1 0 0,1-1-1 0 0,1 1 0 0 0,-1-1 1 0 0,0 0-1 0 0,1-1 0 0 0,0 1 0 0 0,0-1 1 0 0,-1 0-1 0 0,1 0 0 0 0,1 0 1 0 0,-1-1-1 0 0,0 0 0 0 0,0 0 0 0 0,0 0 1 0 0,7 0-1 0 0,-1-1 159 0 0,0 1 1 0 0,-1-2-1 0 0,1 0 0 0 0,0 0 1 0 0,0-1-1 0 0,20-6 0 0 0,20-12-189 0 0,84-46 0 0 0,-104 46-8 0 0,-26 16 0 0 0,1 0 0 0 0,0 0 0 0 0,1 0 0 0 0,-1 1 0 0 0,8-3 0 0 0,-1 3 0 0 0,-13 3 0 0 0,1 0 0 0 0,-1 0 0 0 0,1 0 0 0 0,-1 0 0 0 0,0 0 0 0 0,1 0 0 0 0,-1 0 0 0 0,1 0 0 0 0,-1 0 0 0 0,1 0 0 0 0,-1 0 0 0 0,0 0 0 0 0,1 0 0 0 0,-1 0 0 0 0,1 1 0 0 0,-1-1 0 0 0,0 0 0 0 0,1 0 0 0 0,-1 0 0 0 0,1 0 0 0 0,-1 1 0 0 0,0-1 0 0 0,1 0 0 0 0,-1 1 0 0 0,0-1 0 0 0,0 0 0 0 0,1 0 0 0 0,-1 1 0 0 0,1 0 0 0 0,-2 5 0 0 0,1-5 0 0 0,-1 5-106 0 0,1 0 0 0 0,-1 0-1 0 0,-1 0 1 0 0,1 0 0 0 0,-1 0 0 0 0,0 0-1 0 0,0 0 1 0 0,-6 10 0 0 0,-5 11-764 0 0,12-23 841 0 0,0 0 0 0 0,0 0 0 0 0,0 0 1 0 0,1 0-1 0 0,-1-1 0 0 0,1 1 1 0 0,0 0-1 0 0,0 0 0 0 0,0 0 0 0 0,1 0 1 0 0,0 0-1 0 0,1 7 0 0 0,-1-10-195 0 0,1 0 0 0 0,-1-1-1 0 0,0 1 1 0 0,0-1-1 0 0,0 0 1 0 0,0 1 0 0 0,0-1-1 0 0,1 0 1 0 0,-1 1 0 0 0,0-1-1 0 0,0 0 1 0 0,0 0 0 0 0,1 0-1 0 0,-1 0 1 0 0,0 0 0 0 0,2-1-1 0 0,-1 1-465 0 0,14 0-3210 0 0,0 0-824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29 13823 0 0,'-8'-4'150'0'0,"1"1"0"0"0,-1 0 0 0 0,1 0 0 0 0,-1 0 0 0 0,0 1 0 0 0,0 0 0 0 0,0 0 0 0 0,0 1 0 0 0,-13 0 0 0 0,-39-3-67 0 0,58 4 282 0 0,-3 50 1239 0 0,4-39-1604 0 0,-1 0 0 0 0,0-1 0 0 0,-1 1 0 0 0,0 0 0 0 0,0-1 0 0 0,-1 0 0 0 0,-10 17 0 0 0,1 2 0 0 0,-19 50 27 0 0,-72 153 389 0 0,-54 57 1197 0 0,-22-12-1621 0 0,142-228-126 0 0,12-15-781 0 0,-28 46 0 0 0,22-25-1961 0 0,24-44 1852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21 290 17503 0 0,'-14'-10'803'0'0,"11"8"-18"0"0,2 3-501 0 0,0-1-283 0 0,1 0 0 0 0,0 1 0 0 0,0-1-1 0 0,0 1 1 0 0,-1-1 0 0 0,1 1 0 0 0,0-1 0 0 0,0 0-1 0 0,0 1 1 0 0,0-1 0 0 0,0 1 0 0 0,0-1 0 0 0,0 1-1 0 0,0-1 1 0 0,0 0 0 0 0,0 1 0 0 0,0-1 0 0 0,0 1-1 0 0,0-1 1 0 0,0 1 0 0 0,0-1 0 0 0,0 1 0 0 0,0-1-1 0 0,1 0 1 0 0,-1 1 0 0 0,0-1 0 0 0,0 1 0 0 0,0-1-1 0 0,1 0 1 0 0,-1 1 0 0 0,0-1 0 0 0,1 0 0 0 0,-1 1-1 0 0,0-1 1 0 0,1 0 0 0 0,-1 0 0 0 0,0 1 0 0 0,1-1-1 0 0,-1 0 1 0 0,1 1 0 0 0,0-1-2 0 0,1 2 1 0 0,1 0 0 0 0,0 0 0 0 0,0-1 0 0 0,0 1 0 0 0,0-1 0 0 0,0 0 0 0 0,1 1 0 0 0,-1-2 0 0 0,0 1 0 0 0,1 0 0 0 0,-1-1 0 0 0,0 1 0 0 0,1-1 0 0 0,-1 0 0 0 0,5 0 0 0 0,7-1 0 0 0,31-7 0 0 0,-35 6 0 0 0,144-32 0 0 0,220-81 0 0 0,-69 7 0 0 0,-194 75-1867 0 0,-95 30 961 0 0,0 0 1 0 0,1 1 0 0 0,0 0-1 0 0,25 2 1 0 0,-22 3-4709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289 443 17503 0 0,'0'0'803'0'0,"0"0"-18"0"0,0 0-426 0 0,0 0 54 0 0,0 0 78 0 0,1 2 18 0 0,-1 2-448 0 0,0 0-1 0 0,0-1 1 0 0,-1 1-1 0 0,1 0 1 0 0,-1-1-1 0 0,1 1 1 0 0,-1 0-1 0 0,0-1 1 0 0,-1 1-1 0 0,-2 5 1 0 0,-21 36-166 0 0,20-37 152 0 0,-5 10-47 0 0,-2 0 0 0 0,0-1 0 0 0,-1-1 0 0 0,-25 25 0 0 0,-1-5 38 0 0,15-16-538 0 0,1 2-1 0 0,1 1 1 0 0,-21 28-1 0 0,40-47 140 0 0,2-3 78 0 0,0 1 1 0 0,-1-1-1 0 0,1 0 1 0 0,0 1 0 0 0,1 0-1 0 0,-1-1 1 0 0,0 1-1 0 0,0-1 1 0 0,1 1 0 0 0,-1 3-1 0 0,2-5-3818 0 0,8 1-1062 0 0</inkml:trace>
  <inkml:trace contextRef="#ctx0" brushRef="#br0" timeOffset="1">653 1 13823 0 0,'0'0'304'0'0,"0"0"64"0"0,0 0 16 0 0,0 0 0 0 0,0 0-312 0 0,0 0-72 0 0,0 0 0 0 0,0 0 0 0 0,0 0 0 0 0,0 14 0 0 0,-2-2 0 0 0,2 2 0 0 0,0-1-1624 0 0,3 17-336 0 0,-3-30-72 0 0,7 17-16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29 309 11975 0 0,'0'0'267'0'0,"-1"2"42"0"0,-1 9 96 0 0,1-6-320 0 0,0-1 0 0 0,0 0 1 0 0,-1 0-1 0 0,1 0 0 0 0,-1 0 0 0 0,0 0 1 0 0,0 0-1 0 0,-3 5 0 0 0,2-6 414 0 0,-3 6 1458 0 0,7-7-1111 0 0,4-6-496 0 0,194-179 1675 0 0,-186 170-2002 0 0,5-6-23 0 0,4-3 0 0 0,35-28 0 0 0,-50 44 0 0 0,0 1 0 0 0,1 0 0 0 0,-1 1 0 0 0,1 0 0 0 0,0 0 0 0 0,1 1 0 0 0,-1 0 0 0 0,0 0 0 0 0,17-3 0 0 0,-24 6 0 0 0,0 0 0 0 0,0 0 0 0 0,1 0 0 0 0,-1 0 0 0 0,0 0 0 0 0,0 0 0 0 0,1 1 0 0 0,-1-1 0 0 0,0 0 0 0 0,0 0 0 0 0,1 1 0 0 0,-1-1 0 0 0,0 1 0 0 0,0-1 0 0 0,0 1 0 0 0,0 0 0 0 0,0-1 0 0 0,0 1 0 0 0,0 0 0 0 0,1 1 0 0 0,0 0 0 0 0,0 0 0 0 0,-1 0 0 0 0,1 1 0 0 0,-1-1 0 0 0,1 0 0 0 0,-1 1 0 0 0,0-1 0 0 0,1 6 0 0 0,1 3 0 0 0,-1-1 0 0 0,0 1 0 0 0,-1 17 0 0 0,0-16 0 0 0,-2 0 0 0 0,0-1 0 0 0,0 1 0 0 0,-1 0 0 0 0,0-1 0 0 0,-1 1 0 0 0,-1-1 0 0 0,0 0 0 0 0,0 0 0 0 0,-1 0 0 0 0,0-1 0 0 0,-1 1 0 0 0,0-1 0 0 0,-1 0 0 0 0,0-1 0 0 0,0 0 0 0 0,-1 0 0 0 0,-15 12 0 0 0,5-11 0 0 0,6-4 0 0 0,39-35-64 0 0,146-123-3304 0 0,-38 39 2823 0 0,-132 111 546 0 0,11-9 303 0 0,0 1 1 0 0,0 0-1 0 0,1 2 0 0 0,19-9 0 0 0,-27 14-226 0 0,1 0-1 0 0,0 0 0 0 0,0 1 0 0 0,0 0 1 0 0,0 0-1 0 0,0 1 0 0 0,0 1 0 0 0,0-1 0 0 0,0 1 1 0 0,17 2-1 0 0,-22-2 83 0 0,0 1 0 0 0,1 0 0 0 0,-1 0 0 0 0,0 0 0 0 0,1 1 0 0 0,-1-1 0 0 0,0 1 0 0 0,5 3 0 0 0,-1 3-11 0 0,-6-6-147 0 0,-1 0-1 0 0,0 0 0 0 0,1 0 1 0 0,-1 0-1 0 0,0 0 0 0 0,0 0 1 0 0,0 0-1 0 0,0 0 0 0 0,-1 0 1 0 0,1 0-1 0 0,-1 0 0 0 0,0 3 1 0 0,-11 26-4 0 0,12-30 2 0 0,-15 30 0 0 0,-2-1 0 0 0,-1-1 0 0 0,-34 43 0 0 0,33-47 0 0 0,-3 4 40 0 0,8-13-749 0 0,2 1 1 0 0,0 1 0 0 0,-15 29 0 0 0,23-35-315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303 122 10135 0 0,'-2'1'231'0'0,"-4"5"-95"0"0,1 0 1 0 0,-1 0-1 0 0,-6 9 0 0 0,-10 11 144 0 0,16-18-280 0 0,2-3 78 0 0,3-3 315 0 0,1-2 106 0 0,-1 7 444 0 0,0-6-806 0 0,1-1 1 0 0,0 1-1 0 0,0-1 0 0 0,-1 1 1 0 0,1-1-1 0 0,0 1 1 0 0,0-1-1 0 0,0 1 1 0 0,0-1-1 0 0,-1 1 0 0 0,1-1 1 0 0,0 1-1 0 0,0-1 1 0 0,0 1-1 0 0,0-1 1 0 0,0 1-1 0 0,1-1 1 0 0,-1 1-1 0 0,0-1 0 0 0,0 1 1 0 0,0 0-1 0 0,4 5 88 0 0,0-1-1 0 0,0 0 1 0 0,0 0-1 0 0,1 0 1 0 0,-1-1-1 0 0,1 0 1 0 0,0 1 0 0 0,0-1-1 0 0,1-1 1 0 0,-1 1-1 0 0,1-1 1 0 0,0 0-1 0 0,0-1 1 0 0,6 3-1 0 0,-8-4-96 0 0,0 0 0 0 0,-1 0 0 0 0,1-1 1 0 0,0 1-1 0 0,0-1 0 0 0,-1 0 0 0 0,1 0 0 0 0,0 0 0 0 0,0 0 0 0 0,-1-1 0 0 0,1 0 0 0 0,0 0 0 0 0,5-1 1 0 0,-1-1-106 0 0,1-1 1 0 0,-1 0 0 0 0,0 0-1 0 0,11-8 1 0 0,6-5-409 0 0,-1-1-1 0 0,-1-1 0 0 0,0-1 1 0 0,20-24-1 0 0,-29 28 386 0 0,-4 6 0 0 0,0-2 0 0 0,9-14 0 0 0,-17 23 0 0 0,0 0 0 0 0,0-1 0 0 0,0 1 0 0 0,-1-1 0 0 0,1 1 0 0 0,-1-1 0 0 0,0 0 0 0 0,0 1 0 0 0,0-1 0 0 0,-1 0 0 0 0,1 0 0 0 0,-1 0 0 0 0,0-5 0 0 0,0 8 1 0 0,-1 0-1 0 0,1 1 1 0 0,0-1 0 0 0,-1 0-1 0 0,1 1 1 0 0,0-1-1 0 0,-1 0 1 0 0,1 1 0 0 0,0-1-1 0 0,-1 1 1 0 0,1-1-1 0 0,-1 1 1 0 0,0-1 0 0 0,1 1-1 0 0,-1-1 1 0 0,1 1-1 0 0,-1 0 1 0 0,1-1 0 0 0,-1 1-1 0 0,0 0 1 0 0,1-1 0 0 0,-1 1-1 0 0,0 0 1 0 0,1 0-1 0 0,-1 0 1 0 0,0 0 0 0 0,0 0-1 0 0,-1-1 1 0 0,-24 1-57 0 0,22 0 22 0 0,-12 1-70 0 0,1 1 0 0 0,-1 1 0 0 0,0 0-1 0 0,1 1 1 0 0,-1 1 0 0 0,1 0 0 0 0,1 1 0 0 0,-1 1-1 0 0,-13 8 1 0 0,4 0-83 0 0,1 0 1 0 0,1 2-1 0 0,1 0 0 0 0,-27 29 0 0 0,-41 37 1204 0 0,19-19-275 0 0,-24 23-1894 0 0,91-84 1116 0 0,0 0 0 0 0,0 0 0 0 0,0 0 0 0 0,1 1 1 0 0,0-1-1 0 0,-1 1 0 0 0,1-1 0 0 0,1 1 0 0 0,-1 0 0 0 0,0-1 0 0 0,-1 9 1 0 0,3-10 27 0 0,-1 0 0 0 0,1 1 1 0 0,0-1-1 0 0,0 1 0 0 0,1-1 1 0 0,-1 0-1 0 0,0 1 0 0 0,1-1 1 0 0,0 0-1 0 0,-1 0 0 0 0,1 1 1 0 0,0-1-1 0 0,0 0 0 0 0,0 0 1 0 0,0 0-1 0 0,1 0 0 0 0,-1 0 1 0 0,1 0-1 0 0,-1 0 0 0 0,1-1 1 0 0,-1 1-1 0 0,3 1 0 0 0,7 6 145 0 0,-1-1 0 0 0,2 0-1 0 0,-1-1 1 0 0,1 0 0 0 0,20 7-1 0 0,66 22 940 0 0,-47-21-361 0 0,1-1 0 0 0,62 7-1 0 0,-95-20-714 0 0,-1 0 0 0 0,25-3 0 0 0,-38 2 0 0 0,-3 0 71 0 0,0 0-1 0 0,-1 0 0 0 0,1 0 1 0 0,-1-1-1 0 0,1 1 0 0 0,-1 0 0 0 0,1-1 1 0 0,-1 1-1 0 0,1-1 0 0 0,-1 1 1 0 0,0-1-1 0 0,1 0 0 0 0,-1 1 1 0 0,0-1-1 0 0,1 0 0 0 0,-1 0 1 0 0,2-1-1 0 0,-3 1-94 0 0,1 0 0 0 0,-1-1 0 0 0,1 1 0 0 0,-1 0 0 0 0,1 0 0 0 0,-1 0 0 0 0,1 0 0 0 0,-1-1 0 0 0,0 1 0 0 0,0 0 0 0 0,0 0 0 0 0,0-2 0 0 0,1-1-667 0 0,-1-3-317 0 0,0 5-15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266 235 8287 0 0,'0'0'191'0'0,"0"0"26"0"0,-1 1 9 0 0,0 0-212 0 0,0 0 0 0 0,1 0 0 0 0,-1-1 0 0 0,0 1 0 0 0,1 0 0 0 0,-1-1 0 0 0,0 1 0 0 0,0 0 0 0 0,0-1 0 0 0,0 1 0 0 0,1-1-1 0 0,-1 0 1 0 0,0 1 0 0 0,0-1 0 0 0,-2 1 0 0 0,-22 10 69 0 0,23-10 305 0 0,-7 10 1080 0 0,7-10 3704 0 0,10-13-4399 0 0,0 1 0 0 0,1-1 0 0 0,14-13 0 0 0,-19 20-713 0 0,50-45-44 0 0,-36 31-345 0 0,2 1 0 0 0,1 1-1 0 0,0 1 1 0 0,1 1 0 0 0,40-21-1 0 0,-48 30 403 0 0,-1 0 0 0 0,1 1-1 0 0,0 1 1 0 0,1 0 0 0 0,-1 1-1 0 0,1 1 1 0 0,-1 0 0 0 0,1 1 0 0 0,0 1-1 0 0,0 0 1 0 0,-1 1 0 0 0,1 1-1 0 0,-1 0 1 0 0,17 4 0 0 0,-19-2-147 0 0,0 0 0 0 0,0 0 1 0 0,0 1-1 0 0,-1 1 0 0 0,1 0 0 0 0,-2 0 0 0 0,1 1 1 0 0,-1 1-1 0 0,0-1 0 0 0,0 2 0 0 0,-1-1 1 0 0,0 1-1 0 0,0 1 0 0 0,12 17 0 0 0,-14-15 113 0 0,1 0 0 0 0,-1 0 1 0 0,-1 1-1 0 0,0 0 0 0 0,-1 0 0 0 0,0 0 0 0 0,3 17 0 0 0,-7-25-14 0 0,0 0-1 0 0,-1 0 1 0 0,0 0-1 0 0,1 0 1 0 0,-1 1-1 0 0,-1-1 1 0 0,1 0-1 0 0,-1 0 1 0 0,0 0-1 0 0,0 0 0 0 0,-1 0 1 0 0,1 0-1 0 0,-1 0 1 0 0,0-1-1 0 0,-1 1 1 0 0,1 0-1 0 0,-1-1 1 0 0,0 0-1 0 0,0 1 1 0 0,0-1-1 0 0,0 0 1 0 0,-7 5-1 0 0,-5 2 161 0 0,1-1-1 0 0,-1-1 0 0 0,-1 0 1 0 0,0-1-1 0 0,-19 7 1 0 0,16-7-176 0 0,-54 22-355 0 0,-1-4 0 0 0,-1-3 0 0 0,-86 15 0 0 0,-30 1-262 0 0,125-25 608 0 0,34-6 0 0 0,-53 5 0 0 0,74-13 0 0 0,49-1 0 0 0,-14 3 488 0 0,45 10 0 0 0,-59-10-363 0 0,-1 1 0 0 0,1 1 0 0 0,-1-1 0 0 0,0 2 0 0 0,-1-1 0 0 0,1 1 0 0 0,12 10 0 0 0,-9-5-122 0 0,0 0 0 0 0,-1 1 0 0 0,-1 0 0 0 0,0 1 0 0 0,14 20 0 0 0,-13-13-4 0 0,0 1 1 0 0,-1 0 0 0 0,9 28-1 0 0,-9-21 1 0 0,-1 1 0 0 0,-2 0 0 0 0,0 1 0 0 0,4 50 0 0 0,-10-61 111 0 0,-1-1 0 0 0,-1 1-1 0 0,-4 26 1 0 0,2-18 579 0 0,3-19-570 0 0,-1-1 0 0 0,0 1 0 0 0,-3 11 1 0 0,2-6-602 0 0,2-12 329 0 0,0 1-1 0 0,0-1 1 0 0,0 0-1 0 0,0 1 1 0 0,0-1-1 0 0,0 0 1 0 0,0 1-1 0 0,0-1 1 0 0,0 0-1 0 0,0 1 1 0 0,0-1-1 0 0,0 0 1 0 0,0 1-1 0 0,0-1 1 0 0,0 0-1 0 0,0 1 1 0 0,0-1-1 0 0,1 0 1 0 0,-1 1-1 0 0,0-1 1 0 0,0 0 0 0 0,0 1-1 0 0,1-1 1 0 0,-1 0-1 0 0,0 0 1 0 0,0 1-1 0 0,1-1 1 0 0,-1 0-1 0 0,0 0 1 0 0,0 0-1 0 0,1 1 1 0 0,11 0-5646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1:5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13823 0 0,'0'0'315'0'0,"0"0"45"0"0,0 2 21 0 0,-2 7-210 0 0,1-6-139 0 0,0 0 0 0 0,1 0-1 0 0,-1 0 1 0 0,1 0 0 0 0,0-1-1 0 0,0 1 1 0 0,0 0 0 0 0,1 6-1 0 0,0-6 206 0 0,0-1 0 0 0,-1 1 0 0 0,1 0-1 0 0,-1 0 1 0 0,0 0 0 0 0,0-1 0 0 0,0 1-1 0 0,0 0 1 0 0,0 0 0 0 0,-1 0 0 0 0,0 4 0 0 0,0 4 694 0 0,1-11-885 0 0,0 0-1 0 0,0 1 1 0 0,0-1 0 0 0,0 1-1 0 0,0-1 1 0 0,0 0-1 0 0,0 1 1 0 0,0-1 0 0 0,0 1-1 0 0,0-1 1 0 0,0 0-1 0 0,0 1 1 0 0,0-1 0 0 0,1 0-1 0 0,-1 1 1 0 0,0-1-1 0 0,0 0 1 0 0,0 1-1 0 0,1-1 1 0 0,-1 0 0 0 0,0 1-1 0 0,0-1 1 0 0,1 0-1 0 0,-1 1 1 0 0,0-1 0 0 0,1 0-1 0 0,-1 0 471 0 0,1 2-72 0 0,0 0-373 0 0,0 1-17 0 0,10 6-7 0 0,-8-8-146 0 0,0 0 0 0 0,0-1 1 0 0,-1 1-1 0 0,1 0 0 0 0,0-1 0 0 0,0 1 0 0 0,0-1 0 0 0,-1 0 0 0 0,1 0 1 0 0,0 0-1 0 0,0-1 0 0 0,0 1 0 0 0,4-2 0 0 0,2 0-413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0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4607 0 0,'0'0'200'0'0,"0"0"48"0"0,0 0-248 0 0,0 0 0 0 0,0 0 0 0 0,0 0 0 0 0,0 0 456 0 0,0 0 48 0 0,0 0 8 0 0,0 0 0 0 0,0 0 0 0 0,0 0 0 0 0,14-3 0 0 0,-14 3 0 0 0,14-11-824 0 0,-3-1-160 0 0,1-8-32 0 0,-12 20-8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13 439 15663 0 0,'0'0'719'0'0,"0"0"-20"0"0,-5-6 458 0 0,4 4-986 0 0,-1 0-1 0 0,2 0 1 0 0,-1 0-1 0 0,0 0 1 0 0,0 0 0 0 0,1 0-1 0 0,-1-1 1 0 0,1 1-1 0 0,-1 0 1 0 0,1 0 0 0 0,0-1-1 0 0,0 1 1 0 0,0 0-1 0 0,0 0 1 0 0,1-1 0 0 0,-1 1-1 0 0,1 0 1 0 0,-1 0 0 0 0,1 0-1 0 0,0 0 1 0 0,-1-1-1 0 0,2-1 1 0 0,4-6 204 0 0,-1-1 0 0 0,13-17-1 0 0,-16 26-313 0 0,27-37-18 0 0,1 2 0 0 0,3 0 0 0 0,59-51 0 0 0,-71 72-130 0 0,0 1-1 0 0,2 1 0 0 0,0 0 1 0 0,0 2-1 0 0,2 1 1 0 0,-1 1-1 0 0,1 1 0 0 0,1 1 1 0 0,26-5-1 0 0,-45 11 53 0 0,1 1 0 0 0,-1-1 0 0 0,1 1 0 0 0,0 1 0 0 0,0 0 0 0 0,-1 0 0 0 0,1 0 0 0 0,0 1 0 0 0,-1 0 0 0 0,1 1-1 0 0,0 0 1 0 0,-1 0 0 0 0,0 0 0 0 0,1 1 0 0 0,-1 0 0 0 0,0 1 0 0 0,-1-1 0 0 0,1 1 0 0 0,0 1 0 0 0,-1-1 0 0 0,0 1 0 0 0,0 0 0 0 0,-1 0 0 0 0,1 1 0 0 0,-1 0-1 0 0,0 0 1 0 0,-1 0 0 0 0,1 0 0 0 0,5 13 0 0 0,-6-11 287 0 0,-1 0-1 0 0,1 0 1 0 0,-1 1-1 0 0,-1-1 1 0 0,2 12-1 0 0,-3-17-227 0 0,-1 0-1 0 0,1 1 0 0 0,-1-1 0 0 0,0 1 1 0 0,0-1-1 0 0,-1 0 0 0 0,1 1 0 0 0,-1-1 1 0 0,1 0-1 0 0,-1 1 0 0 0,0-1 1 0 0,0 0-1 0 0,-1 0 0 0 0,1 0 0 0 0,-1 0 1 0 0,1 0-1 0 0,-3 3 0 0 0,-7 9-23 0 0,7-10 0 0 0,1-1 0 0 0,-1 1 0 0 0,0-1 0 0 0,0 1 0 0 0,-7 4 0 0 0,-4 3 67 0 0,3-3-1839 0 0,-1 0 1 0 0,0 0-1 0 0,-14 7 0 0 0,1-5-784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0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480 109 8287 0 0,'1'-3'382'0'0,"9"-14"-179"0"0,8-23 0 0 0,1-1 1345 0 0,-14 34 71 0 0,-1 9 555 0 0,0 15-891 0 0,-5 0-987 0 0,0 0 0 0 0,-1 0-1 0 0,-1 0 1 0 0,-1 0 0 0 0,-8 26-1 0 0,3-14 15 0 0,-7 27 231 0 0,-2-1 0 0 0,-32 64 0 0 0,-4-5-527 0 0,-175 346-11 0 0,200-402-157 0 0,15-28-404 0 0,-2-2 1 0 0,-18 27 0 0 0,31-51 536 0 0,0 0 1 0 0,0-1 0 0 0,-1 1 0 0 0,-4 3 0 0 0,2-3-191 0 0,1 1 1 0 0,0 0-1 0 0,-7 8 1 0 0,25-28-3827 0 0,6-8-1381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0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157 698 10135 0 0,'-1'2'464'0'0,"-13"14"-237"0"0,-1-1 0 0 0,-20 17 0 0 0,-51 31-217 0 0,84-61 3 0 0,1-2 33 0 0,1-1-1 0 0,0 1 0 0 0,-1-1 0 0 0,1 0 0 0 0,0 1 0 0 0,-1-1 1 0 0,1 1-1 0 0,0-1 0 0 0,0 1 0 0 0,0-1 0 0 0,0 0 1 0 0,0 1-1 0 0,-1-1 0 0 0,1 1 0 0 0,0-1 0 0 0,0 0 1 0 0,0 1-1 0 0,1-2 0 0 0,1-9 280 0 0,1 0 0 0 0,0-1 0 0 0,1 1 1 0 0,0 0-1 0 0,1 1 0 0 0,11-19 0 0 0,-7 11-44 0 0,14-23 67 0 0,44-61-1 0 0,39-32 1006 0 0,-71 93-1251 0 0,2 3-1 0 0,2 1 0 0 0,2 1 1 0 0,1 3-1 0 0,56-35 0 0 0,-8 18-101 0 0,-5 4 0 0 0,-68 35 0 0 0,0 1 0 0 0,0 1 0 0 0,1 0 0 0 0,0 2 0 0 0,1 0 0 0 0,22-5 0 0 0,-24 8 147 0 0,-1 1-1 0 0,1 1 0 0 0,0 0 0 0 0,0 2 1 0 0,1 0-1 0 0,23 3 0 0 0,-34-2-89 0 0,0 0 0 0 0,0 1 0 0 0,0 1 0 0 0,0-1 0 0 0,0 1 0 0 0,0 0-1 0 0,0 1 1 0 0,-1-1 0 0 0,0 1 0 0 0,0 0 0 0 0,0 1 0 0 0,0 0 0 0 0,-1 0 0 0 0,1 0 0 0 0,-1 0-1 0 0,-1 1 1 0 0,5 6 0 0 0,-4-5-33 0 0,-1 0-1 0 0,0 0 0 0 0,-1 0 0 0 0,1 0 1 0 0,-1 1-1 0 0,-1-1 0 0 0,0 1 1 0 0,0 0-1 0 0,0 0 0 0 0,-1-1 1 0 0,0 1-1 0 0,-1 0 0 0 0,1 0 1 0 0,-1 0-1 0 0,-1 0 0 0 0,0 0 1 0 0,-2 11-1 0 0,-1-4 156 0 0,-1-1 0 0 0,0 0 0 0 0,-1 0 0 0 0,0 0 1 0 0,-1-1-1 0 0,-1 0 0 0 0,0 0 0 0 0,-16 18 0 0 0,-36 35-171 0 0,-81 70-1 0 0,70-70-6 0 0,-138 110-1 0 0,158-141 0 0 0,-1-1 0 0 0,-79 36 0 0 0,108-59-125 0 0,-1 0 0 0 0,0-2 0 0 0,-1-1 0 0 0,0-1-1 0 0,0-1 1 0 0,-29 3 0 0 0,49-9-21 0 0,0 0 0 0 0,0 0 0 0 0,0 0 0 0 0,0 0 0 0 0,0-1 0 0 0,0 0 0 0 0,0 0 0 0 0,0-1 0 0 0,0 1 0 0 0,0-1 0 0 0,0 0 0 0 0,1 0 0 0 0,-6-4 0 0 0,9 6 99 0 0,1-1-1 0 0,-1 1 1 0 0,1-1-1 0 0,-1 0 1 0 0,1 1-1 0 0,-1-1 1 0 0,1 1-1 0 0,0-1 1 0 0,-1 0 0 0 0,1 1-1 0 0,0-1 1 0 0,0 0-1 0 0,-1 0 1 0 0,1 1-1 0 0,0-1 1 0 0,0 0-1 0 0,0 1 1 0 0,0-1-1 0 0,0 0 1 0 0,0 0-1 0 0,0 1 1 0 0,0-2 0 0 0,5-13-398 0 0,-3 10 54 0 0,1 1-1 0 0,0 0 1 0 0,0 1 0 0 0,0-1-1 0 0,1 0 1 0 0,-1 1-1 0 0,1 0 1 0 0,0 0-1 0 0,0 0 1 0 0,0 0 0 0 0,0 1-1 0 0,0-1 1 0 0,6-1-1 0 0,22-12-4576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0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 6447 0 0,'0'0'142'0'0,"0"0"22"0"0,0 0 13 0 0,0 0 123 0 0,0 0 468 0 0,2-2 205 0 0,-2 2-779 0 0,0 0 0 0 0,0 0 0 0 0,1 0 0 0 0,-1-1 0 0 0,0 1 0 0 0,0 0-1 0 0,0 0 1 0 0,1 0 0 0 0,-1-1 0 0 0,0 1 0 0 0,0 0 0 0 0,0 0 0 0 0,1 0 0 0 0,-1 0-1 0 0,0 0 1 0 0,1-1 0 0 0,-1 1 0 0 0,0 0 0 0 0,0 0 0 0 0,1 0 0 0 0,-1 0 0 0 0,0 0-1 0 0,0 0 1 0 0,1 0 0 0 0,-1 0 0 0 0,0 0 0 0 0,1 0 0 0 0,-1 0 0 0 0,0 0 0 0 0,0 0-1 0 0,1 0 1 0 0,-1 0 0 0 0,0 1 0 0 0,1-1 0 0 0,1 6 3822 0 0,-1 1-5483 0 0,-1-1 1597 0 0,0 0 1 0 0,0 1-1 0 0,-1-1 1 0 0,0 0-1 0 0,0 0 0 0 0,0 0 1 0 0,-1 0-1 0 0,-2 8 1 0 0,-24 46-257 0 0,18-41 195 0 0,6-11-69 0 0,0 1 0 0 0,-1-1 0 0 0,0 1 0 0 0,-1-1 0 0 0,-12 14 0 0 0,11-15 0 0 0,1 1 0 0 0,-9 14 0 0 0,-1 1 0 0 0,0 2 0 0 0,14-20 0 0 0,-2 1 0 0 0,1-1 0 0 0,-1 0 0 0 0,-6 7 0 0 0,-15 25 0 0 0,19-31 0 0 0,14-12 0 0 0,8-4 0 0 0,19-9 0 0 0,-17 10 0 0 0,-13 7 0 0 0,-1 1 0 0 0,1-1 0 0 0,0 1 0 0 0,-1 1 0 0 0,1-1 0 0 0,0 0 0 0 0,0 1 0 0 0,7 1 0 0 0,3-2 0 0 0,20 3 0 0 0,3 0 0 0 0,5-3 0 0 0,-33 2 0 0 0,-1-1 0 0 0,0 0 0 0 0,1-1 0 0 0,-1 0 0 0 0,16-4 0 0 0,-20 3 0 0 0,21-3 0 0 0,-12 5-64 0 0,-11 0-273 0 0,-3 0-138 0 0,-20 8-2322 0 0,-6-3-1187 0 0,14-1 1937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0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48 11975 0 0,'0'0'267'0'0,"0"0"42"0"0,0 0 17 0 0,0-2-28 0 0,8-20-186 0 0,2 0 811 0 0,-9 21-414 0 0,-1 1 3 0 0,0 0 0 0 0,0 0 0 0 0,0 0 0 0 0,0 0-69 0 0,1 2-294 0 0,0 3-21 0 0,1 0 0 0 0,-1 0-1 0 0,0 0 1 0 0,-1 0-1 0 0,1 0 1 0 0,-1 0 0 0 0,0 0-1 0 0,0 0 1 0 0,-1 0 0 0 0,0 0-1 0 0,-1 6 1 0 0,-3 8 195 0 0,-12 30-1 0 0,1-4-435 0 0,-11 45 113 0 0,-72 230 0 0 0,-20-7 0 0 0,96-268 0 0 0,14-33 0 0 0,53-66-1384 0 0,-19 16 872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0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211 227 8287 0 0,'0'0'191'0'0,"0"0"26"0"0,0 0 9 0 0,0 0 42 0 0,0 0 158 0 0,0 0 72 0 0,0 0 12 0 0,0 0 2 0 0,0 0 0 0 0,-7-4 297 0 0,5 1 2046 0 0,4-1-2853 0 0,-1 1-1 0 0,1-1 1 0 0,-1 1-1 0 0,1 0 1 0 0,0-1-1 0 0,1 1 1 0 0,-1 0-1 0 0,0 0 1 0 0,1 0-1 0 0,0 1 1 0 0,4-5-1 0 0,4-3-3 0 0,-3 2 51 0 0,1 1 1 0 0,-1 0-1 0 0,12-6 0 0 0,2-2 197 0 0,-7 5-26 0 0,0 2 0 0 0,0 0-1 0 0,1 1 1 0 0,0 1 0 0 0,18-6 0 0 0,15-5 66 0 0,-12 1-16 0 0,-17 7 120 0 0,-1 1 0 0 0,23-6 0 0 0,-36 13-318 0 0,0 1-1 0 0,-1-1 0 0 0,1 1 1 0 0,0 0-1 0 0,-1 0 1 0 0,1 0-1 0 0,0 1 1 0 0,5 1-1 0 0,-8-1-73 0 0,0 0 0 0 0,0-1 0 0 0,0 1 0 0 0,-1 0 0 0 0,1 0 0 0 0,0 1 0 0 0,0-1 0 0 0,-1 0 0 0 0,1 1 0 0 0,-1 0 0 0 0,0 0-1 0 0,1-1 1 0 0,-1 1 0 0 0,0 1 0 0 0,0-1 0 0 0,2 4 0 0 0,-3-5 2 0 0,0 1 0 0 0,-1 0 0 0 0,0-1 0 0 0,1 1 0 0 0,-1 0 0 0 0,0-1 0 0 0,0 1 0 0 0,0 0 0 0 0,0 0 0 0 0,0-1 0 0 0,0 1 0 0 0,0 0 0 0 0,-1 0 0 0 0,1-1 0 0 0,-1 1 0 0 0,1 0 0 0 0,-1-1 0 0 0,0 1 0 0 0,0-1 0 0 0,-1 3 0 0 0,-3 5 0 0 0,-1-1 0 0 0,-9 12 0 0 0,10-14 0 0 0,-13 15 0 0 0,-1-1 0 0 0,-41 34 0 0 0,-50 27 0 0 0,72-54 0 0 0,19-14-494 0 0,1 1 0 0 0,0 1 0 0 0,-24 27 0 0 0,34-33 483 0 0,-19 15 0 0 0,1-1-425 0 0,-42 40-1154 0 0,42-40 1581 0 0,-39 28-1 0 0,22-19 13 0 0,35-25-9 0 0,7-5 9 0 0,-1 0 1 0 0,0-1 0 0 0,1 1 0 0 0,-1-1-1 0 0,0 0 1 0 0,0 1 0 0 0,0-1-1 0 0,0 0 1 0 0,0 0 0 0 0,0 0 0 0 0,0 0-1 0 0,0-1 1 0 0,0 1 0 0 0,-1-1-1 0 0,1 1 1 0 0,0-1 0 0 0,0 0 0 0 0,-4 1-1 0 0,5-1 335 0 0,1 0 136 0 0,0 0 34 0 0,1-2-443 0 0,0 0-1 0 0,1 1 0 0 0,-1-1 1 0 0,1 0-1 0 0,-1 1 0 0 0,1 0 1 0 0,0-1-1 0 0,3-1 1 0 0,-2 1-37 0 0,10-8-28 0 0,0 2 0 0 0,1 0 0 0 0,-1 1 0 0 0,23-9 0 0 0,62-15 0 0 0,-75 27 228 0 0,-1 0-1 0 0,1 1 1 0 0,0 1-1 0 0,0 2 1 0 0,0 0 0 0 0,0 1-1 0 0,0 1 1 0 0,32 8-1 0 0,-19-5-227 0 0,-1-1 0 0 0,1-2 0 0 0,0-1 0 0 0,0-2 0 0 0,0-1 0 0 0,0-3 0 0 0,40-9 0 0 0,-60 12 63 0 0,27-2 1 0 0,1 1-1484 0 0,-21-1-5047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11 207 11975 0 0,'0'0'267'0'0,"0"0"42"0"0,0 0 17 0 0,-2 0-28 0 0,-5 0-126 0 0,6 0 204 0 0,1 0 111 0 0,2-3 22 0 0,29-22-281 0 0,2 2-1 0 0,0 1 1 0 0,1 1-1 0 0,1 2 1 0 0,1 1 0 0 0,0 2-1 0 0,1 1 1 0 0,45-10-1 0 0,-49 17-279 0 0,53-3-1 0 0,-85 10-3 0 0,22 1-3949 0 0,-3 3-1405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13823 0 0,'0'0'315'0'0,"2"-2"45"0"0,13-17 20 0 0,-12 14-315 0 0,0 1 0 0 0,1 0 1 0 0,-1-1-1 0 0,1 2 0 0 0,0-1 1 0 0,6-5-1 0 0,3 1 3 0 0,0 1 1 0 0,0 0-1 0 0,1 1 0 0 0,0 0 0 0 0,0 2 0 0 0,0-1 1 0 0,1 2-1 0 0,-1-1 0 0 0,1 2 0 0 0,24-1 0 0 0,7 3 20 0 0,-1 2-1 0 0,51 9 1 0 0,41 2-1937 0 0,-108-14-4395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7 11975 0 0,'0'0'267'0'0,"0"0"42"0"0,0 0 17 0 0,0 0-28 0 0,0 0-126 0 0,11-6 867 0 0,-7 6 1934 0 0,-4 3-2971 0 0,0 0-1 0 0,1-1 0 0 0,-1 1 1 0 0,0 0-1 0 0,0 0 1 0 0,0-1-1 0 0,-1 1 0 0 0,1 0 1 0 0,-1-1-1 0 0,1 1 1 0 0,-1-1-1 0 0,0 1 0 0 0,-2 3 1 0 0,-19 37-5 0 0,13-27 2 0 0,-16 27 1 0 0,-2-1 0 0 0,-3-1 0 0 0,0-2 0 0 0,-3-1 0 0 0,-1-1 0 0 0,-45 37 0 0 0,72-67 0 0 0,-1-1 0 0 0,0-1 0 0 0,0 1 0 0 0,0-1 0 0 0,0 0 0 0 0,-17 6 0 0 0,42-18 50 0 0,35-16 343 0 0,78-9 1233 0 0,-99 25-1647 0 0,14-2 21 0 0,0 2 0 0 0,1 1 0 0 0,1 3 0 0 0,47 2 0 0 0,-83 2-219 0 0,-1 0 0 0 0,0 0 0 0 0,16 6 0 0 0,-25-7 37 0 0,1 1 0 0 0,-1-1 0 0 0,0 1-1 0 0,0 0 1 0 0,0-1 0 0 0,0 1 0 0 0,0 0 0 0 0,-1 0-1 0 0,1 0 1 0 0,0 0 0 0 0,0 0 0 0 0,0 0 0 0 0,-1 0-1 0 0,2 2 1 0 0,-2-2-29 0 0,1 0-809 0 0,-1-1-4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10135 0 0,'0'0'464'0'0,"0"0"-9"0"0,0 0-223 0 0,0 0 156 0 0,0 0 100 0 0,0 0 21 0 0,0 0 3 0 0,-1 2 0 0 0,-4 14 59 0 0,-1 0-1 0 0,-1-1 1 0 0,-14 24 0 0 0,-32 41 661 0 0,33-51-1151 0 0,-80 121 3 0 0,3-5-3 0 0,-25 42 281 0 0,34-18 1137 0 0,75-141-1478 0 0,2 0 0 0 0,1 1 1 0 0,1 1-1 0 0,-5 36 0 0 0,14-66-21 0 0,-1 4 0 0 0,0 0 0 0 0,1 0 0 0 0,0 0 0 0 0,0 8 0 0 0,4-2-201 0 0,-3-10 109 0 0,0 0 0 0 0,0 0 0 0 0,0 0-1 0 0,0 0 1 0 0,0 0 0 0 0,0 0 0 0 0,0 0 0 0 0,0 0 0 0 0,0 0 0 0 0,0 0 0 0 0,-1 0 0 0 0,1 0 0 0 0,0-1 0 0 0,0 1-1 0 0,0 0 1 0 0,0-1 0 0 0,0 1 0 0 0,0-1 0 0 0,-1 1 0 0 0,1-1 0 0 0,0 1 0 0 0,0-1 0 0 0,-1 1 0 0 0,1-1-1 0 0,0 0 1 0 0,0-1 0 0 0,23-21-1422 0 0,0-2-20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 13823 0 0,'0'0'315'0'0,"-3"-2"66"0"0,3 2-298 0 0,0 0-1 0 0,0 1 1 0 0,0-1-1 0 0,0 0 1 0 0,0 0 0 0 0,0 0-1 0 0,0 0 1 0 0,0 0 0 0 0,0 0-1 0 0,0 0 1 0 0,0 0 0 0 0,0 0-1 0 0,0 0 1 0 0,-1 0-1 0 0,1 0 1 0 0,0 0 0 0 0,0 0-1 0 0,0 0 1 0 0,0 0 0 0 0,0 0-1 0 0,0 0 1 0 0,0 0 0 0 0,0 0-1 0 0,0 0 1 0 0,0 0-1 0 0,0 0 1 0 0,0 0 0 0 0,0 0-1 0 0,0 0 1 0 0,0 0 0 0 0,0 0-1 0 0,2 2 30 0 0,0 0-1 0 0,0 0 1 0 0,0 0 0 0 0,0 1-1 0 0,-1-1 1 0 0,1 1 0 0 0,-1-1-1 0 0,0 1 1 0 0,1-1-1 0 0,-1 1 1 0 0,0 0 0 0 0,-1 0-1 0 0,1-1 1 0 0,0 1-1 0 0,-1 0 1 0 0,0 0 0 0 0,1 0-1 0 0,-1 0 1 0 0,0 0 0 0 0,0 0-1 0 0,-1 4 1 0 0,-2 7-83 0 0,0 1 1 0 0,0 0 0 0 0,-7 14 0 0 0,3-5 585 0 0,-20 55 887 0 0,-47 100 0 0 0,26-71-1340 0 0,-36 64-422 0 0,45-96-1888 0 0,38-74 1636 0 0,1-2-1262 0 0,0 0-5052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249 530 19351 0 0,'0'0'439'0'0,"0"0"62"0"0,0 0 33 0 0,0 0-65 0 0,0 0-237 0 0,0 2 156 0 0,0-2-362 0 0,0 1-1 0 0,0-1 1 0 0,0 0 0 0 0,0 1-1 0 0,0-1 1 0 0,0 0 0 0 0,0 1-1 0 0,0-1 1 0 0,0 1 0 0 0,-1-1-1 0 0,1 0 1 0 0,0 1 0 0 0,0-1 0 0 0,0 0-1 0 0,0 1 1 0 0,-1-1 0 0 0,1 0-1 0 0,0 1 1 0 0,0-1 0 0 0,-1 0-1 0 0,1 0 1 0 0,0 1 0 0 0,0-1 0 0 0,-1 0-1 0 0,1 0 1 0 0,0 0 0 0 0,-1 1-1 0 0,1-1 1 0 0,-1 0 0 0 0,-16 4 489 0 0,-26-6-161 0 0,36 1-389 0 0,-7 0 31 0 0,-4 0 7 0 0,0-1 1 0 0,-35-8-1 0 0,49 9-7 0 0,0 0 1 0 0,-1-1-1 0 0,1 1 0 0 0,0-1 0 0 0,0 0 0 0 0,1 0 0 0 0,-1-1 0 0 0,0 1 0 0 0,1-1 0 0 0,-1 0 0 0 0,1 0 1 0 0,0 0-1 0 0,0 0 0 0 0,0 0 0 0 0,0-1 0 0 0,0 1 0 0 0,-3-8 0 0 0,5 8-104 0 0,0-1-1 0 0,0 0 1 0 0,0 0-1 0 0,0 0 0 0 0,1 0 1 0 0,0 0-1 0 0,0 0 1 0 0,0 0-1 0 0,0 1 1 0 0,0-1-1 0 0,1 0 1 0 0,0 0-1 0 0,0 0 0 0 0,2-5 1 0 0,1-3-199 0 0,0 1 0 0 0,1 0 0 0 0,10-16 0 0 0,2-2 83 0 0,2 1 0 0 0,1 1 0 0 0,1 1 0 0 0,45-44 0 0 0,-40 50 304 0 0,0 0-1 0 0,1 2 1 0 0,0 1 0 0 0,2 1-1 0 0,0 1 1 0 0,1 2 0 0 0,0 1-1 0 0,1 1 1 0 0,0 2 0 0 0,37-6-1 0 0,-43 12 200 0 0,0 1 0 0 0,1 2 0 0 0,36 3 0 0 0,-58-3-180 0 0,1 1 1 0 0,0 0-1 0 0,0 0 0 0 0,-1 0 0 0 0,1 0 1 0 0,-1 0-1 0 0,7 4 0 0 0,-10-5-51 0 0,0 1-1 0 0,1 0 1 0 0,-1 0-1 0 0,0 0 1 0 0,0 0 0 0 0,1 0-1 0 0,-1 0 1 0 0,0 0 0 0 0,0 1-1 0 0,0-1 1 0 0,-1 0-1 0 0,1 0 1 0 0,0 1 0 0 0,0-1-1 0 0,-1 1 1 0 0,1-1 0 0 0,-1 0-1 0 0,1 1 1 0 0,-1-1-1 0 0,1 1 1 0 0,-1 0 0 0 0,0-1-1 0 0,0 1 1 0 0,0-1 0 0 0,0 3-1 0 0,-1 5-45 0 0,0 0-1 0 0,-1 0 1 0 0,0 0 0 0 0,-1-1-1 0 0,0 1 1 0 0,0-1-1 0 0,0 1 1 0 0,-1-1-1 0 0,-1 0 1 0 0,-6 10 0 0 0,-8 7-3 0 0,-35 37-1 0 0,48-55 3 0 0,-31 31-293 0 0,-2-3 0 0 0,-81 59 0 0 0,5-14-2264 0 0,110-75 2090 0 0,-7 4-187 0 0,5-6-4501 0 0,7-3 3107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13823 0 0,'0'0'630'0'0,"-2"0"-13"0"0,-3 2-487 0 0,-1 1 0 0 0,0-2 0 0 0,-11 3 0 0 0,3-1 538 0 0,12-2-159 0 0,2-1-66 0 0,-1 1-294 0 0,1 0-194 0 0,4-1-571 0 0,8-3-2001 0 0,-8 2 1137 0 0,13-3-3930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85 175 13823 0 0,'-1'0'315'0'0,"-10"3"-12"0"0,1 0-1 0 0,-1-1 1 0 0,-13 1 0 0 0,-4 1-246 0 0,111-14 4549 0 0,34-5-3755 0 0,76-18-211 0 0,82-13-229 0 0,-123 25 362 0 0,313-30 59 0 0,15 38-832 0 0,-439 13 0 0 0,151 3-1782 0 0,-153 1-457 0 0,-3-2-4924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8287 0 0,'0'0'382'0'0,"0"0"-8"0"0,0 0-170 0 0,0 0 176 0 0,0 0 107 0 0,0 0 22 0 0,0 0 3 0 0,0 0 0 0 0,0 0 0 0 0,0 0 0 0 0,0 0 0 0 0,0 0 0 0 0,0 0 0 0 0,0 0 0 0 0,0 0 0 0 0,0 0 0 0 0,0 0 0 0 0,0 0 0 0 0,0 0 0 0 0,-1 3 0 0 0,-12 60-104 0 0,-3-2 0 0 0,-2 1 0 0 0,-39 87 0 0 0,38-112-408 0 0,-1-1 0 0 0,-45 62 0 0 0,58-90-7 0 0,-22 30-91 0 0,26-35-62 0 0,0 1 0 0 0,0-1 0 0 0,0 0 0 0 0,-1-1 1 0 0,1 1-1 0 0,-1-1 0 0 0,-7 5 0 0 0,10-7-282 0 0,13-18 340 0 0,-6 11 305 0 0,0 0 0 0 0,1 0 0 0 0,0 0-1 0 0,0 1 1 0 0,0 0 0 0 0,1 0 0 0 0,-1 1 0 0 0,2-1-1 0 0,14-6 1 0 0,2 2-236 0 0,0 1 0 0 0,32-7-1 0 0,6-6 34 0 0,-44 15 0 0 0,0 0 0 0 0,29-5 0 0 0,50-7-201 0 0,-96 19-850 0 0,-2 0-385 0 0,0 0-862 0 0,0 0-3156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0 10135 0 0,'0'0'464'0'0,"0"0"-9"0"0,0 0-155 0 0,0 0 443 0 0,0 0 227 0 0,-2 1 44 0 0,-28 12 769 0 0,20-9-1515 0 0,0 0 0 0 0,0 1-1 0 0,1 0 1 0 0,-12 8 0 0 0,8-3-240 0 0,2 1 0 0 0,-1 1 0 0 0,1 0-1 0 0,1 0 1 0 0,-14 21 0 0 0,-36 74 420 0 0,32-47 371 0 0,-23 73 0 0 0,25-60-852 0 0,-5 16 33 0 0,13-36 0 0 0,-2 0 0 0 0,-44 82 0 0 0,2-29 0 0 0,58-100-297 0 0,1 0 0 0 0,0 0 0 0 0,0 1 0 0 0,0 0 0 0 0,-2 11 0 0 0,4-16-1306 0 0,1-2-2497 0 0,0 0-1063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13823 0 0,'0'0'315'0'0,"0"0"45"0"0,0 0 21 0 0,1-2-49 0 0,1-4-254 0 0,1-1 0 0 0,0 1 0 0 0,1 0 0 0 0,-1 0 0 0 0,1 0 0 0 0,0 1 0 0 0,1-1 0 0 0,-1 1-1 0 0,1 0 1 0 0,8-7 0 0 0,2 0 497 0 0,1 1-1 0 0,28-17 0 0 0,-17 12 294 0 0,58-21-1 0 0,-73 33-1240 0 0,-1 0 0 0 0,1 1 1 0 0,0 1-1 0 0,0 0 0 0 0,0 0 0 0 0,1 2 1 0 0,-1-1-1 0 0,14 2 0 0 0,7 1-2624 0 0,-17-2 1462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218 306 10135 0 0,'1'-1'231'0'0,"5"-12"27"0"0,0 0 1 0 0,1 1-1 0 0,1 0 1 0 0,15-20-1 0 0,-4 10 1430 0 0,30-27 0 0 0,-30 31-1354 0 0,0 2 1 0 0,0 1-1 0 0,1 0 1 0 0,1 2-1 0 0,1 0 1 0 0,44-19-1 0 0,-57 29-309 0 0,9-4 342 0 0,0 1-1 0 0,22-5 0 0 0,-36 10-308 0 0,1 1 0 0 0,-1-1 0 0 0,1 0-1 0 0,-1 1 1 0 0,0 0 0 0 0,1 0 0 0 0,-1 1-1 0 0,1-1 1 0 0,-1 1 0 0 0,0 0-1 0 0,1 0 1 0 0,-1 0 0 0 0,0 1 0 0 0,0-1-1 0 0,5 3 1 0 0,-7-2-58 0 0,0 0 0 0 0,0-1 0 0 0,1 1 0 0 0,-1 0 0 0 0,-1 0 0 0 0,1 0 0 0 0,0 0 0 0 0,0 1 0 0 0,-1-1 0 0 0,1 0 0 0 0,-1 1 0 0 0,0-1 0 0 0,2 6 0 0 0,-1-3 0 0 0,-1 0 0 0 0,0 0 0 0 0,-1 0 0 0 0,1 0 0 0 0,-1 0 0 0 0,0 0 0 0 0,-1 6 0 0 0,0 1 0 0 0,-2 0 0 0 0,1 0 0 0 0,-2 0 0 0 0,1 0 0 0 0,-9 17 0 0 0,5-16-9 0 0,-1 0-1 0 0,0-1 0 0 0,0 0 0 0 0,-1 0 1 0 0,-21 20-1 0 0,1-6-653 0 0,-33 24 0 0 0,-119 72 259 0 0,-31 23 200 0 0,176-117 204 0 0,-56 50 0 0 0,87-71 0 0 0,7-5 0 0 0,4-2 0 0 0,77-20 0 0 0,135-12 1827 0 0,-36 21-1647 0 0,11 0-195 0 0,-155 7 51 0 0,-18 1-945 0 0,21 0 0 0 0,-39 3-694 0 0,-2 0-2497 0 0,0 0-1063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18 13823 0 0,'3'-1'315'0'0,"-2"0"-248"0"0,0 1 1 0 0,0-1-1 0 0,0 1 1 0 0,0-1-1 0 0,0 1 0 0 0,0-1 1 0 0,1 1-1 0 0,-1 0 0 0 0,0 0 1 0 0,1-1-1 0 0,-1-1 265 0 0,0-6-149 0 0,-1 6 194 0 0,0 2 110 0 0,-2 0 22 0 0,-6 1-458 0 0,1 0 0 0 0,-1 1 1 0 0,1 0-1 0 0,0 0 0 0 0,0 0 0 0 0,0 1 0 0 0,0 0 0 0 0,0 1 0 0 0,1-1 0 0 0,-11 9 1 0 0,-10 4-7 0 0,8-5-45 0 0,1 1 0 0 0,0 0 0 0 0,-18 18 0 0 0,-45 50 0 0 0,69-66 0 0 0,1 0 0 0 0,0 1 0 0 0,1 1 0 0 0,-10 18 0 0 0,-27 70 0 0 0,45-101 0 0 0,-10 30 186 0 0,0 1 1 0 0,3 0-1 0 0,0 1 0 0 0,3 0 0 0 0,0 1 0 0 0,3-1 0 0 0,1 1 1 0 0,1 0-1 0 0,2-1 0 0 0,11 70 0 0 0,-7-83-193 0 0,1 0 0 0 0,0 0-1 0 0,2 0 1 0 0,0-1 0 0 0,2 0 0 0 0,0-1-1 0 0,17 25 1 0 0,-17-30-190 0 0,1 0-1 0 0,1-1 1 0 0,0-1 0 0 0,1 0-1 0 0,0 0 1 0 0,1-1-1 0 0,1-1 1 0 0,0 0 0 0 0,25 13-1 0 0,-32-21-89 0 0,-1 1 0 0 0,1-1 0 0 0,0-1 0 0 0,0 0 1 0 0,0 0-1 0 0,0 0 0 0 0,10 0 0 0 0,-2-2-354 0 0,0 0 1 0 0,25-3-1 0 0,22-6-894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0,'0'0'267'0'0,"0"0"42"0"0,0 0 17 0 0,0 0-28 0 0,0 0-126 0 0,0 0 204 0 0,1 2 111 0 0,10 13 1048 0 0,19 22-1 0 0,-12-18-1091 0 0,1 0 1 0 0,0-1-1 0 0,1-1 0 0 0,36 23 0 0 0,-27-23 160 0 0,-2 2 0 0 0,47 39 0 0 0,-65-49-588 0 0,0 1 0 0 0,0-1 0 0 0,-1 1 1 0 0,0 0-1 0 0,-1 1 0 0 0,-1 0 0 0 0,1 0 0 0 0,-2 1 1 0 0,0-1-1 0 0,7 21 0 0 0,-6-6-15 0 0,-2 0 0 0 0,0 0 0 0 0,-2 1 0 0 0,-1-1 0 0 0,0 1 0 0 0,-3-1 0 0 0,0 0 0 0 0,-7 31 0 0 0,-6 14 0 0 0,-44 118 0 0 0,55-176-175 0 0,-1-2-1 0 0,-1 1 1 0 0,1 0 0 0 0,-13 16-1 0 0,13-22-28 0 0,1 0 0 0 0,-1-1-1 0 0,0 1 1 0 0,-1-1 0 0 0,1-1-1 0 0,-1 1 1 0 0,0-1 0 0 0,0 0 0 0 0,-10 5-1 0 0,1-1-32 0 0,12-6 188 0 0,-1 0 0 0 0,1-1 0 0 0,-1 1 0 0 0,1 0 0 0 0,-1-1 0 0 0,1 0 0 0 0,-1 0 0 0 0,0 0 0 0 0,0-1 0 0 0,0 1 0 0 0,1-1 0 0 0,-1 0 0 0 0,0 0-1 0 0,0 0 1 0 0,0 0 0 0 0,1-1 0 0 0,-6 0 0 0 0,8 1 42 0 0,-1 0-1 0 0,0 0 0 0 0,1 0 0 0 0,-1 0 1 0 0,0 1-1 0 0,1-1 0 0 0,-1 0 1 0 0,0 1-1 0 0,1 0 0 0 0,-1-1 1 0 0,1 1-1 0 0,-1 0 0 0 0,1 0 0 0 0,-1 0 1 0 0,1 0-1 0 0,0 0 0 0 0,-1 0 1 0 0,1 0-1 0 0,0 0 0 0 0,0 1 0 0 0,0-1 1 0 0,0 0-1 0 0,0 1 0 0 0,0-1 1 0 0,0 1-1 0 0,-1 2 0 0 0,1-3-1070 0 0,1-1-372 0 0,0 0-71 0 0,0 0-14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15663 0 0,'0'0'719'0'0,"0"0"-20"0"0,2 1-449 0 0,2 2-148 0 0,-1 1-1 0 0,0-1 0 0 0,1 1 1 0 0,-1 0-1 0 0,0 0 1 0 0,-1 0-1 0 0,1 1 0 0 0,-1-1 1 0 0,0 0-1 0 0,0 1 0 0 0,0 0 1 0 0,0-1-1 0 0,-1 1 1 0 0,0 0-1 0 0,0 0 0 0 0,0 0 1 0 0,-1 0-1 0 0,1 0 1 0 0,-1 0-1 0 0,-1 0 0 0 0,1 0 1 0 0,0-1-1 0 0,-1 1 0 0 0,-2 6 1 0 0,-82 203 1598 0 0,15-46-1795 0 0,7 15 95 0 0,-7 20 0 0 0,28-54-2097 0 0,31-105-8 0 0,5-17 571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19351 0 0,'0'0'424'0'0,"0"0"88"0"0,0 0 24 0 0,0 0 8 0 0,0 0-440 0 0,0 0-104 0 0,0 0 0 0 0,0 0 0 0 0,0 0-384 0 0,0 0-104 0 0,0 0-24 0 0,0 0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 13823 0 0,'0'0'315'0'0,"0"0"45"0"0,0 0 21 0 0,0 0-49 0 0,0 2-220 0 0,1 6-8 0 0,0 1-1 0 0,-1 0 1 0 0,0-1-1 0 0,0 1 1 0 0,-1 0-1 0 0,0-1 1 0 0,-1 1-1 0 0,0-1 1 0 0,-4 11-1 0 0,0-4 151 0 0,-1 1 1 0 0,-1-1-1 0 0,-18 27 0 0 0,-70 108-254 0 0,17-23 0 0 0,33-56 0 0 0,3 2 0 0 0,4 1 0 0 0,3 3 0 0 0,-48 145 0 0 0,72-171-548 0 0,6-29-861 0 0,0 1 0 0 0,-9 21 1 0 0,10-32-4002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11975 0 0,'3'-1'547'0'0,"12"-2"15"0"0,-8 2-456 0 0,0 0 0 0 0,0 0 0 0 0,0 0 0 0 0,0 1 1 0 0,8 0-1 0 0,-13 0 383 0 0,-2 0 20 0 0,13 6 83 0 0,-9-5-543 0 0,0 1-1 0 0,0 0 1 0 0,0 0-1 0 0,-1 0 1 0 0,1 1 0 0 0,5 4-1 0 0,-7-6 19 0 0,-1 1 1 0 0,0-1-1 0 0,1 0 1 0 0,-1 0-1 0 0,1 0 1 0 0,-1 0-1 0 0,1-1 0 0 0,3 2 1 0 0,4 1-24 0 0,0-1 1 0 0,0 0-1 0 0,0-1 0 0 0,0 1 1 0 0,1-2-1 0 0,-1 0 1 0 0,0 0-1 0 0,1 0 0 0 0,-1-1 1 0 0,0-1-1 0 0,18-4 1 0 0,5-5 119 0 0,0 0 1 0 0,30-17 0 0 0,-1 0-75 0 0,92-21-3958 0 0,-140 45 3534 0 0,32-7-1200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1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13823 0 0,'0'0'315'0'0,"0"0"45"0"0,0 0 21 0 0,0 0-49 0 0,2 0-220 0 0,31 5 755 0 0,0-2 0 0 0,54-3 0 0 0,69-12 598 0 0,-109 7-1015 0 0,189-9 1312 0 0,-79 14-3565 0 0,-89-2-1442 0 0,-50 1 2553 0 0,26-1-1354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91 10135 0 0,'0'0'231'0'0,"0"0"29"0"0,2 0 19 0 0,7-1-239 0 0,-1-1 0 0 0,1 0 0 0 0,0 0 0 0 0,-1-1 1 0 0,0 0-1 0 0,9-4 0 0 0,-13 5 85 0 0,0 0 0 0 0,-1 0 0 0 0,1-1-1 0 0,-1 1 1 0 0,0-1 0 0 0,0 0 0 0 0,0 0 0 0 0,0 0-1 0 0,0 0 1 0 0,0 0 0 0 0,-1-1 0 0 0,0 1 0 0 0,1-1 0 0 0,-1 0-1 0 0,1-4 1 0 0,1-9 2435 0 0,-4 16-2048 0 0,0 1 0 0 0,0 0-69 0 0,-1 1-294 0 0,-9 18-133 0 0,-40 78-16 0 0,38-71 0 0 0,0-1 0 0 0,-1 0 0 0 0,-29 39 0 0 0,-39 28 0 0 0,66-78 0 0 0,-1 0 0 0 0,-1-1 0 0 0,0 0 0 0 0,-25 13 0 0 0,41-24 0 0 0,7-2 0 0 0,7-3 0 0 0,25-9-9 0 0,52-26 0 0 0,-51 21 54 0 0,44-14 0 0 0,-55 22 350 0 0,0 2 1 0 0,1 0-1 0 0,0 3 0 0 0,37-3 0 0 0,-62 7-520 0 0,0 1 0 0 0,0 0 0 0 0,-1-1 0 0 0,1 1 0 0 0,0 0-1 0 0,6 3 1 0 0,-9-4-383 0 0,-1 0 66 0 0,1 2 292 0 0,1-1 132 0 0,5 13-188 0 0,-7-13-78 0 0,1 0-1 0 0,-1 1 0 0 0,0-1 1 0 0,0 1-1 0 0,0-1 1 0 0,0 0-1 0 0,0 1 1 0 0,0-1-1 0 0,0 0 0 0 0,0 1 1 0 0,-1 1-1 0 0,0 0-349 0 0,1-2-901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0 10135 0 0,'0'0'464'0'0,"0"0"-9"0"0,2 0-295 0 0,5 0-71 0 0,-6 0-55 0 0,-1 1-1 0 0,0-1 0 0 0,1 0 1 0 0,-1 0-1 0 0,1 0 0 0 0,-1 1 1 0 0,0-1-1 0 0,1 0 0 0 0,-1 0 0 0 0,0 1 1 0 0,0-1-1 0 0,1 0 0 0 0,-1 1 1 0 0,0-1-1 0 0,0 0 0 0 0,1 1 1 0 0,-1-1-1 0 0,0 0 0 0 0,0 1 1 0 0,0-1-1 0 0,1 0 0 0 0,-1 1 1 0 0,0-1-1 0 0,0 1 0 0 0,0-1 1 0 0,0 1-1 0 0,2 11 435 0 0,-3-3-192 0 0,-1 0 0 0 0,0 0 0 0 0,0-1 0 0 0,0 1 0 0 0,-8 16 0 0 0,2-4 116 0 0,-37 87 1168 0 0,9-22-629 0 0,14-29-890 0 0,-3-2 1 0 0,-2-1-1 0 0,-53 81 0 0 0,-35 16 1842 0 0,98-132-1744 0 0,9-12-145 0 0,1 2 0 0 0,0-1-1 0 0,1 1 1 0 0,-1 0 0 0 0,-4 12-1 0 0,10-20-330 0 0,1-1-138 0 0,11-4-5059 0 0,1-1-80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11975 0 0,'0'0'267'0'0,"0"0"42"0"0,0 4 17 0 0,3 9-28 0 0,-3-13-293 0 0,0 1 0 0 0,0-1 0 0 0,0 1-1 0 0,0 0 1 0 0,0-1 0 0 0,0 1 0 0 0,0 0 0 0 0,0-1-1 0 0,0 1 1 0 0,-1-1 0 0 0,1 1 0 0 0,0 0-1 0 0,0-1 1 0 0,-1 1 0 0 0,1-1 0 0 0,0 1 0 0 0,-1-1-1 0 0,1 1 1 0 0,0-1 0 0 0,-1 1 0 0 0,0 0-1 0 0,-1 1 3 0 0,-9 15 406 0 0,-17 19-1 0 0,16-22 303 0 0,2 0-1 0 0,-12 19 0 0 0,12-16-401 0 0,1 1-1 0 0,1 1 1 0 0,0 0-1 0 0,-8 34 1 0 0,-20 182 3292 0 0,19-96-3557 0 0,13-118-455 0 0,-1 0-1 0 0,-9 25 1 0 0,6-23-2107 0 0,-19 34 1 0 0,15-36 978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0,'0'0'315'0'0,"0"0"45"0"0,0 0 21 0 0,0 0-49 0 0,0 0-81 0 0,0 0 481 0 0,3 1 237 0 0,2 1-555 0 0,1 0-1 0 0,1-1 1 0 0,-1 0 0 0 0,0 0-1 0 0,0-1 1 0 0,0 0-1 0 0,0 0 1 0 0,1 0 0 0 0,8-2-1 0 0,-12 2-258 0 0,4 3-202 0 0,-5-3-290 0 0,-2 0-138 0 0,0 0-1295 0 0,0 0-5056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98 312 8287 0 0,'0'0'382'0'0,"-2"0"-8"0"0,-5 1-291 0 0,-1-1 0 0 0,0 1 0 0 0,-8-2 0 0 0,9 1 357 0 0,-1 0 0 0 0,1 0 0 0 0,-9 2 0 0 0,15-2-358 0 0,0 0-1 0 0,0 0 0 0 0,0 0 0 0 0,0 0 0 0 0,0-1 1 0 0,0 1-1 0 0,0 0 0 0 0,0 0 0 0 0,0-1 1 0 0,0 1-1 0 0,-2-2 0 0 0,-1 1 4891 0 0,38-1-3813 0 0,47-9 0 0 0,-30 4-1136 0 0,319-55 1565 0 0,-293 48-1293 0 0,253-51-135 0 0,128-22-152 0 0,2 29-11 0 0,-403 55-450 0 0,60 4 1 0 0,-86 1-3119 0 0,51 11-1 0 0,-55-5-2228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277 152 11975 0 0,'0'0'267'0'0,"0"0"42"0"0,0 0 17 0 0,0 0-28 0 0,0 0-126 0 0,0 0 204 0 0,2 0 111 0 0,39-8 750 0 0,-1-2 1 0 0,58-23-1 0 0,-26 8-344 0 0,-28 11-461 0 0,91-27 1078 0 0,-108 35-1332 0 0,0 0 1 0 0,0 2 0 0 0,29-1-1 0 0,-50 5-178 0 0,1 0 0 0 0,0 1 0 0 0,-1 0 0 0 0,1 0 0 0 0,-1 0 0 0 0,1 0 0 0 0,-1 1 0 0 0,1 0 0 0 0,9 6 0 0 0,-14-7 0 0 0,0 0 0 0 0,0 0 0 0 0,0 0 0 0 0,0 1 0 0 0,0-1 0 0 0,0 1 0 0 0,0 0 0 0 0,-1-1 0 0 0,1 1 0 0 0,-1 0 0 0 0,1 0 0 0 0,-1 0 0 0 0,0 0 0 0 0,0 0 0 0 0,1 0 0 0 0,-2 1 0 0 0,1-1 0 0 0,0 0 0 0 0,0 0 0 0 0,-1 1 0 0 0,1-1 0 0 0,-1 1 0 0 0,0-1 0 0 0,0 0 0 0 0,1 1 0 0 0,-2-1 0 0 0,1 1 0 0 0,0-1 0 0 0,-1 5 0 0 0,-1 0-9 0 0,0 0-1 0 0,-1 0 1 0 0,0-1-1 0 0,0 1 1 0 0,0-1-1 0 0,-1 1 1 0 0,1-1-1 0 0,-9 9 1 0 0,-3 3-352 0 0,-24 21-1 0 0,4-6-214 0 0,1 1 197 0 0,-1-1-1 0 0,-2-2 1 0 0,-2-2 0 0 0,0-2-1 0 0,-2-1 1 0 0,-56 26-1 0 0,-126 60 380 0 0,140-74 419 0 0,-115 56 1226 0 0,197-93-1274 0 0,4-2 117 0 0,27-7 439 0 0,-10 2-832 0 0,40-6 0 0 0,454-23-95 0 0,-319 16 0 0 0,-125 13 68 0 0,-44 5-1084 0 0,34-7 0 0 0,-58 8 151 0 0,-2 0-126 0 0,0 0-983 0 0,0 0-3824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15663 0 0,'0'0'356'0'0,"0"0"50"0"0,0 0 20 0 0,0 0-42 0 0,0 0-180 0 0,0 0 176 0 0,0 0 107 0 0,0 0 22 0 0,0 0-66 0 0,0 0-222 0 0,0 0 166 0 0,2 4 101 0 0,0 2-395 0 0,0 0 0 0 0,0 1 1 0 0,-1-1-1 0 0,0 1 0 0 0,0-1 0 0 0,-1 1 1 0 0,1-1-1 0 0,-1 1 0 0 0,-1 0 0 0 0,1-1 1 0 0,-1 1-1 0 0,-3 10 0 0 0,-4 12-186 0 0,-18 43 0 0 0,13-39 184 0 0,13-31-91 0 0,-155 466-64 0 0,135-397-687 0 0,-13 56-1866 0 0,31-114 2105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19351 0 0,'0'0'424'0'0,"0"0"88"0"0,0 0 24 0 0,0 0 8 0 0,0 0-440 0 0,0 0-104 0 0,0 0 0 0 0,0 0 0 0 0,0 0-800 0 0,-4 9-176 0 0,-1-2-40 0 0,-2-2-8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697 800 13823 0 0,'0'0'315'0'0,"-8"-3"941"0"0,7 0-1087 0 0,0 1 0 0 0,1-1 0 0 0,-1 0 0 0 0,1 0 0 0 0,-1 0 0 0 0,1 0 0 0 0,0-1 0 0 0,0 1 0 0 0,0 0 1 0 0,1 0-1 0 0,-1 0 0 0 0,2-4 0 0 0,12-39 990 0 0,-13 44-1095 0 0,28-75 1264 0 0,46-85 0 0 0,48-31-1232 0 0,-85 141-589 0 0,-3-2-1 0 0,34-71 1 0 0,-68 122 431 0 0,0 0 1 0 0,1 0-1 0 0,-1 0 0 0 0,-1 0 1 0 0,1 0-1 0 0,0-6 0 0 0,-1 9 58 0 0,0-1 0 0 0,0 0-1 0 0,0 1 1 0 0,0-1 0 0 0,0 1-1 0 0,0-1 1 0 0,0 0 0 0 0,0 1 0 0 0,0-1-1 0 0,0 1 1 0 0,-1-1 0 0 0,1 0-1 0 0,0 1 1 0 0,-1-1 0 0 0,1 1 0 0 0,0-1-1 0 0,-1 1 1 0 0,1-1 0 0 0,0 1-1 0 0,-1-1 1 0 0,1 1 0 0 0,-1-1-1 0 0,1 1 1 0 0,-1 0 0 0 0,1-1 0 0 0,-1 1-1 0 0,1 0 1 0 0,-1-1 0 0 0,0 1-1 0 0,1 0 1 0 0,-1 0 0 0 0,1 0 0 0 0,-1-1-1 0 0,0 1 1 0 0,1 0 0 0 0,-1 0-1 0 0,1 0 1 0 0,-1 0 0 0 0,0 0-1 0 0,0 0 1 0 0,-3 1 4 0 0,0-1 0 0 0,0 1 0 0 0,0 0 0 0 0,0 0 0 0 0,1 0 0 0 0,-1 1 0 0 0,0-1 0 0 0,1 1 0 0 0,-1 0 0 0 0,1 0 0 0 0,-1 0 0 0 0,-3 3 0 0 0,-6 6 0 0 0,-17 18 0 0 0,27-26 0 0 0,-5 5 2 0 0,1 0 0 0 0,1 1 0 0 0,-1 0 0 0 0,1 0 0 0 0,1 1 0 0 0,0-1-1 0 0,0 1 1 0 0,-6 20 0 0 0,2 4-22 0 0,-8 50 1 0 0,10-45-31 0 0,-10 41-444 0 0,-4-2 0 0 0,-3 0 0 0 0,-52 116 0 0 0,52-147 494 0 0,-2-1 0 0 0,-2-2 0 0 0,-55 70 0 0 0,-119 107 0 0 0,109-129 0 0 0,-154 117 0 0 0,218-193-208 0 0,28-15-870 0 0,1-1-372 0 0,0 0-71 0 0,0 0-14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8 121 13823 0 0,'0'0'315'0'0,"-8"-2"242"0"0,8 1 2961 0 0,42-15-554 0 0,25-6-2694 0 0,9 1-270 0 0,0 4 0 0 0,123-12 0 0 0,-150 23-259 0 0,-21 3-1047 0 0,0 0-1 0 0,28 2 1 0 0,-25 3-228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13823 0 0,'0'0'315'0'0,"0"0"45"0"0,0 0 21 0 0,0 0-49 0 0,2 0-149 0 0,25 1 256 0 0,0-1 0 0 0,0-1 1 0 0,50-8-1 0 0,-32 3-215 0 0,382-50 1824 0 0,-369 47-3341 0 0,-2 3-5174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15663 0 0,'0'0'356'0'0,"0"0"50"0"0,0 0 20 0 0,0 1-42 0 0,-1 30-236 0 0,0-21-148 0 0,0-1 0 0 0,1-2-133 0 0,0-5-564 0 0,0-2-262 0 0,0 0-53 0 0,0 0-11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16 8287 0 0,'0'0'382'0'0,"0"0"-8"0"0,0-1-240 0 0,0-1-120 0 0,7-9 125 0 0,-6 9 581 0 0,-1 2 249 0 0,0 0 45 0 0,0 0-61 0 0,0 0-288 0 0,0 0-121 0 0,0 0-28 0 0,0 0-72 0 0,0 0-217 0 0,0 0 161 0 0,0 0 100 0 0,0 0 21 0 0,0 0-66 0 0,0 2-424 0 0,-1 0-1 0 0,1 0 1 0 0,-1-1-1 0 0,0 1 1 0 0,0 0 0 0 0,1-1-1 0 0,-1 1 1 0 0,-2 1-1 0 0,-1 4-20 0 0,-5 12 2 0 0,-8 20 0 0 0,-3-1 0 0 0,0 0 0 0 0,-42 55 0 0 0,28-49 0 0 0,-41 46 0 0 0,30-42 0 0 0,-46 44 0 0 0,79-82 0 0 0,0 2 0 0 0,-14 18 0 0 0,17-18 0 0 0,4 0 0 0 0,4-12 0 0 0,1 1 0 0 0,0-1 0 0 0,0 0 0 0 0,0 1 0 0 0,0-1 0 0 0,0 0 0 0 0,-1 1 0 0 0,1-1 0 0 0,0 1 0 0 0,0-1 0 0 0,0 0 0 0 0,0 1 0 0 0,0-1 0 0 0,0 0 0 0 0,0 1 0 0 0,0-1 0 0 0,0 1 0 0 0,0-1 0 0 0,0 0 0 0 0,0 1 0 0 0,1-1 0 0 0,-1 0 0 0 0,0 1 0 0 0,0-1 0 0 0,0 0 0 0 0,1 1 0 0 0,0-1 0 0 0,0 1 0 0 0,1-1 0 0 0,-1 0 0 0 0,0 0 0 0 0,0 1 0 0 0,1-1 0 0 0,-1 0 0 0 0,0 0 0 0 0,1-1 0 0 0,-1 1 0 0 0,0 0 0 0 0,1 0 0 0 0,-1-1 0 0 0,0 1 0 0 0,1 0 0 0 0,-1-1 0 0 0,0 0 0 0 0,2 0 0 0 0,28-16 0 0 0,-20 11 0 0 0,54-31 0 0 0,68-36 0 0 0,-95 54 0 0 0,63-21 0 0 0,-89 36 0 0 0,-1 1 0 0 0,1 0 0 0 0,0 1 0 0 0,1 1 0 0 0,-1 0 0 0 0,0 0 0 0 0,18 3 0 0 0,-13 0 0 0 0,1 1 0 0 0,-1 1 0 0 0,0 0 0 0 0,24 11 0 0 0,-34-13 0 0 0,0 1 0 0 0,0-1 0 0 0,9 2 0 0 0,0-3 0 0 0,-11-4 0 0 0,-3 1 0 0 0,3-1-85 0 0,-3 2-144 0 0,0 0 0 0 0,1 0 0 0 0,-1 0 1 0 0,0 0-1 0 0,0-1 0 0 0,0 1 1 0 0,0-1-1 0 0,0 1 0 0 0,0-1 0 0 0,0 0 1 0 0,0 0-1 0 0,-1 0 0 0 0,1 0 1 0 0,-1 0-1 0 0,1 0 0 0 0,-1 0 0 0 0,2-5 1 0 0,-1-4-1306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13823 0 0,'0'0'315'0'0,"0"0"45"0"0,0 0 21 0 0,0 0-49 0 0,-1 1-220 0 0,-27 37 336 0 0,7-14 655 0 0,0 0 172 0 0,-41 35-1 0 0,55-52-1114 0 0,-1 0-1 0 0,1 1 0 0 0,0 0 1 0 0,1 0-1 0 0,0 0 1 0 0,0 1-1 0 0,-7 16 0 0 0,-25 71 780 0 0,19-44-1105 0 0,-257 593-1086 0 0,264-622-1698 0 0,11-22 1416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 21191 0 0,'0'0'464'0'0,"0"0"96"0"0,0 0 16 0 0,0 0 32 0 0,0 0-488 0 0,-6-1-120 0 0,-2-3 0 0 0,-1 2 0 0 0,0 0-800 0 0,0 4-176 0 0,-2-4-40 0 0,1-1-8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185 168 11975 0 0,'0'0'267'0'0,"0"0"42"0"0,0 0 17 0 0,0 0-28 0 0,0 0-126 0 0,0 0 204 0 0,0 0 111 0 0,-9-1 534 0 0,-13-8 1195 0 0,21 8-1845 0 0,1 1 117 0 0,0 0 21 0 0,0 0-66 0 0,2 0-410 0 0,-1-1 1 0 0,1 0-1 0 0,0 0 1 0 0,-1 0-1 0 0,1 0 0 0 0,0 0 1 0 0,-1 0-1 0 0,1 0 1 0 0,-1 0-1 0 0,0-1 0 0 0,2 0 1 0 0,2-3 173 0 0,14-9 210 0 0,0 1 0 0 0,1 1 0 0 0,23-11 0 0 0,66-24-480 0 0,-92 40 63 0 0,0 2 0 0 0,1 0 0 0 0,-1 1 0 0 0,28-3 0 0 0,-34 6 0 0 0,0 0 0 0 0,-1 2 0 0 0,1-1 0 0 0,0 1 0 0 0,0 1 0 0 0,-1 0 0 0 0,1 0 0 0 0,17 7 0 0 0,-26-8 1 0 0,0-1-1 0 0,0 1 1 0 0,0 0 0 0 0,0 0-1 0 0,-1 0 1 0 0,1 0 0 0 0,0 0-1 0 0,-1 0 1 0 0,1 0-1 0 0,-1 0 1 0 0,1 1 0 0 0,-1-1-1 0 0,1 1 1 0 0,-1-1 0 0 0,0 1-1 0 0,0-1 1 0 0,0 1-1 0 0,0 0 1 0 0,0-1 0 0 0,0 1-1 0 0,0 0 1 0 0,-1 0 0 0 0,1 0-1 0 0,0 0 1 0 0,-1 0-1 0 0,0 0 1 0 0,1 0 0 0 0,-1 0-1 0 0,0 0 1 0 0,0 0-1 0 0,0 0 1 0 0,0 0 0 0 0,-1 0-1 0 0,1 0 1 0 0,-2 3 0 0 0,0 2-101 0 0,-1 0 0 0 0,0-1 0 0 0,0 1 0 0 0,-1-1 0 0 0,0 0 1 0 0,0 0-1 0 0,-1 0 0 0 0,-8 8 0 0 0,-2 2 3 0 0,-1-2-1 0 0,-1 0 0 0 0,0-1 1 0 0,-1-1-1 0 0,0-1 1 0 0,-28 13-1 0 0,6-6-46 0 0,-1-3 0 0 0,-51 13-1 0 0,-18 11 145 0 0,33-9 0 0 0,77-30 0 0 0,0 0 0 0 0,0 0 0 0 0,0 0 0 0 0,-1 0 0 0 0,1 0 0 0 0,0 0 0 0 0,0 0 0 0 0,0 0 0 0 0,0 0 0 0 0,0 0 0 0 0,0 0 0 0 0,0 0 0 0 0,0 0 0 0 0,0 0 0 0 0,-1 0 0 0 0,1 0 0 0 0,0 0 0 0 0,0 0 0 0 0,0 0 0 0 0,0 0 0 0 0,0 0 0 0 0,0 0 0 0 0,0 0 0 0 0,0 0 0 0 0,0 0 0 0 0,0 0 0 0 0,0 1 0 0 0,0-1 0 0 0,0 0 0 0 0,0 0 0 0 0,0 0 0 0 0,0 0 0 0 0,-1 0 0 0 0,1 0 0 0 0,0 0 0 0 0,0 0 0 0 0,0 0 0 0 0,0 0 0 0 0,0 1 0 0 0,0-1 0 0 0,0 0 0 0 0,0 0 0 0 0,0 0 0 0 0,0 0 0 0 0,0 0 0 0 0,0 0 0 0 0,0 0 0 0 0,0 0 0 0 0,1 0 0 0 0,-1 1 0 0 0,5 1 0 0 0,8 2 0 0 0,2-3 0 0 0,-1-1 0 0 0,23-1 0 0 0,14-1 0 0 0,-10 3 0 0 0,-8-1 0 0 0,51 8 0 0 0,-75-7 0 0 0,1 1 0 0 0,0 1 0 0 0,-1-1 0 0 0,1 2 0 0 0,-1-1 0 0 0,0 2 0 0 0,0-1 0 0 0,0 1 0 0 0,12 9 0 0 0,-19-12 0 0 0,1 0 0 0 0,0 0 0 0 0,-1 1 0 0 0,0-1 0 0 0,0 1 0 0 0,0-1 0 0 0,0 1 0 0 0,0 0 0 0 0,0 0 0 0 0,-1 0 0 0 0,1 0 0 0 0,-1 0 0 0 0,2 4 0 0 0,-2-1 0 0 0,0-1 0 0 0,-1 1 0 0 0,1 0 0 0 0,-1-1 0 0 0,0 1 0 0 0,-2 11 0 0 0,1-13-1 0 0,0 1 0 0 0,-1 0-1 0 0,1-1 1 0 0,-1 1 0 0 0,0-1-1 0 0,0 1 1 0 0,0-1 0 0 0,-1 0 0 0 0,0 0-1 0 0,-4 6 1 0 0,-6 5 11 0 0,-19 16 1 0 0,10-9 46 0 0,-5 3 600 0 0,0-1 1 0 0,-33 21-1 0 0,19-15-701 0 0,23-18 44 0 0,-1 0 0 0 0,-38 18 0 0 0,-44 12 0 0 0,80-34 0 0 0,17-6 0 0 0,0-1 0 0 0,1 1 0 0 0,0-1 0 0 0,-1-1 0 0 0,1 1 0 0 0,0 0 0 0 0,-1-1 0 0 0,1 1 0 0 0,-1-1 0 0 0,1 0 0 0 0,-1 0 0 0 0,1-1 0 0 0,-5 0 0 0 0,1 0-64 0 0,5 1-273 0 0,2 0-138 0 0,0 0-33 0 0,8-7-937 0 0,-4 5 1110 0 0,-1 1 0 0 0,1-1 0 0 0,-1 1-1 0 0,1 0 1 0 0,6-1 0 0 0,7-2-689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17503 0 0,'0'0'399'0'0,"0"0"60"0"0,0 0 21 0 0,-2 2-59 0 0,-5 5-373 0 0,-1-1 0 0 0,-1 1-1 0 0,-12 6 1 0 0,9-6-106 0 0,1 1 1 0 0,0 0-1 0 0,-17 16 0 0 0,27-22-993 0 0,1-2-385 0 0,1-3-78 0 0,7-12-20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144 272 13823 0 0,'0'0'315'0'0,"0"0"45"0"0,0 0 21 0 0,0 0-49 0 0,8-5-208 0 0,19-34-124 0 0,-18 31 204 0 0,0 1 0 0 0,1-1-1 0 0,0 1 1 0 0,13-7 0 0 0,2-1 209 0 0,0 1-216 0 0,1 0-1 0 0,40-14 1 0 0,-10 4 264 0 0,3-1 1283 0 0,111-31 0 0 0,-162 54-1722 0 0,0 0 0 0 0,-1 1 0 0 0,1 0 0 0 0,0 0 0 0 0,-1 1 0 0 0,1 0 0 0 0,11 1 0 0 0,-17-1-22 0 0,0 1-1 0 0,1-1 1 0 0,-1 1 0 0 0,0-1-1 0 0,0 1 1 0 0,0 0-1 0 0,0 0 1 0 0,0 0 0 0 0,0 0-1 0 0,0 0 1 0 0,0 1 0 0 0,0-1-1 0 0,-1 0 1 0 0,1 1 0 0 0,0-1-1 0 0,-1 1 1 0 0,1 0-1 0 0,-1 0 1 0 0,0-1 0 0 0,0 1-1 0 0,1 0 1 0 0,-1 0 0 0 0,0 0-1 0 0,0 0 1 0 0,-1 0 0 0 0,1 1-1 0 0,0-1 1 0 0,-1 0 0 0 0,1 4-1 0 0,-1 0 1 0 0,1 1 0 0 0,-2-1 0 0 0,1 1 0 0 0,-1-1 0 0 0,0 1 0 0 0,0-1 0 0 0,-1 1 0 0 0,1-1 0 0 0,-1 0 0 0 0,-1 0 0 0 0,1 1 0 0 0,-7 8 0 0 0,-4 6 0 0 0,-30 38 0 0 0,42-58 0 0 0,-16 19 8 0 0,-1-1 0 0 0,-1 0-1 0 0,-1-2 1 0 0,-23 17 0 0 0,-94 52-923 0 0,52-42 374 0 0,-40 23-34 0 0,90-45 575 0 0,6-5 0 0 0,2 1 0 0 0,0 1 0 0 0,1 1 0 0 0,-23 24 0 0 0,41-35-314 0 0,0 0 1 0 0,1 1-1 0 0,0 0 0 0 0,0 0 0 0 0,-6 15 1 0 0,14-24 302 0 0,-1 0 0 0 0,0 1 0 0 0,1-1-1 0 0,-1 0 1 0 0,1 0 0 0 0,0 0 0 0 0,-1 0 0 0 0,1 0 0 0 0,0 0 0 0 0,0 0 0 0 0,-1 0 0 0 0,1 0 0 0 0,0 0 0 0 0,1 1 0 0 0,0-1 58 0 0,0 0 0 0 0,0 0 0 0 0,0-1 0 0 0,0 1 0 0 0,0 0 0 0 0,0-1 0 0 0,0 0 0 0 0,0 1 0 0 0,0-1 0 0 0,1 0 0 0 0,2 0-1 0 0,28-3 915 0 0,-18 1-658 0 0,58-10-135 0 0,-2 1 272 0 0,54 2 892 0 0,136-17-1123 0 0,-260 25-546 0 0,-1 1-138 0 0,0 0-1295 0 0,0 0-5056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15663 0 0,'0'0'356'0'0,"0"2"50"0"0,-23 57 186 0 0,0 0-226 0 0,-43 170 1414 0 0,26-75-589 0 0,6-23-74 0 0,29-110-1223 0 0,1-4-539 0 0,-1 0-1 0 0,-1 0 1 0 0,-12 25-1 0 0,10-26-868 0 0,6-13-20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17503 0 0,'0'0'399'0'0,"0"0"60"0"0,0 0 21 0 0,0 0-59 0 0,2 0-204 0 0,19-4 437 0 0,-1-1-1 0 0,24-9 1 0 0,-6 1-623 0 0,81-23 595 0 0,111-32 926 0 0,-76 31-3464 0 0,-125 32-306 0 0,-10 3-2392 0 0,-1 2-1828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17503 0 0,'0'0'384'0'0,"0"0"88"0"0,0 0 8 0 0,0 0 8 0 0,14 18-392 0 0,-14-18-96 0 0,11 2 0 0 0,-11-2 0 0 0,0 0 432 0 0,0 0 64 0 0,0 0 16 0 0,0 0 0 0 0,0 0-2048 0 0,3-9-416 0 0,-3 2-72 0 0,-2-2-24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15663 0 0,'0'0'356'0'0,"0"0"50"0"0,0 0 20 0 0,2-2-42 0 0,1 0-371 0 0,0-1 1 0 0,0 1-1 0 0,0-1 0 0 0,1 1 0 0 0,-1 0 1 0 0,1 0-1 0 0,-1 1 0 0 0,1-1 0 0 0,0 1 0 0 0,6-2 1 0 0,7-3 59 0 0,198-57 2312 0 0,69-10-820 0 0,209-43-1055 0 0,-435 105-317 0 0,426-69 1203 0 0,-233 63-1378 0 0,0 19-21 0 0,-166-1 4 0 0,-41 2-453 0 0,57 9-1 0 0,15 2-618 0 0,-89-14 779 0 0,0-1 1 0 0,0-2-1 0 0,31-7 0 0 0,-24 4-1293 0 0,-4 0-857 0 0,-4-4-3700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308 290 13823 0 0,'-4'7'675'0'0,"2"-4"-540"0"0,2-2-100 0 0,-1-1-1 0 0,1 1 1 0 0,-1 0-1 0 0,0 0 1 0 0,1 0-1 0 0,-1-1 1 0 0,0 1 0 0 0,0 0-1 0 0,1-1 1 0 0,-1 1-1 0 0,0-1 1 0 0,0 1 0 0 0,0-1-1 0 0,0 1 1 0 0,0-1-1 0 0,0 0 1 0 0,0 1 0 0 0,0-1-1 0 0,0 0 1 0 0,0 0-1 0 0,-1 0 1 0 0,7-13 829 0 0,-2 7-644 0 0,2-1 0 0 0,-1 1 0 0 0,1 0 0 0 0,0 1 0 0 0,10-10 0 0 0,33-24 710 0 0,-29 25-623 0 0,19-13 278 0 0,1 1 0 0 0,1 3 1 0 0,1 1-1 0 0,1 2 0 0 0,1 1 0 0 0,76-21 0 0 0,-118 40-565 0 0,19-6 134 0 0,0 1 0 0 0,0 1 0 0 0,38-3-1 0 0,-52 7-158 0 0,0 0-1 0 0,0 1 0 0 0,0-1 0 0 0,0 1 1 0 0,0 0-1 0 0,0 1 0 0 0,10 3 0 0 0,-13-3 8 0 0,1 0-1 0 0,-1 0 0 0 0,0 0 1 0 0,0 0-1 0 0,0 0 0 0 0,0 1 1 0 0,0-1-1 0 0,0 1 0 0 0,0 0 1 0 0,-1 0-1 0 0,0 0 0 0 0,1 0 1 0 0,1 5-1 0 0,-2-5-50 0 0,-1 1-1 0 0,1 0 0 0 0,-1 0 1 0 0,0 0-1 0 0,-1 1 1 0 0,1-1-1 0 0,-1 0 1 0 0,1 0-1 0 0,-1 0 0 0 0,-1 0 1 0 0,1 0-1 0 0,0 1 1 0 0,-1-1-1 0 0,0 0 1 0 0,-3 8-1 0 0,0-1-157 0 0,0 1 1 0 0,-1 0-1 0 0,-1-1 0 0 0,-7 12 1 0 0,1-6 186 0 0,-1-1 0 0 0,-1 0 0 0 0,0 0 0 0 0,-1-2 0 0 0,0 0 0 0 0,-1 0 0 0 0,-1-2 0 0 0,-24 15 0 0 0,-13 4 27 0 0,-87 34 0 0 0,-129 30 30 0 0,130-49-1514 0 0,111-37 1356 0 0,1 3-1 0 0,0 0 0 0 0,1 2 1 0 0,-31 20-1 0 0,50-27 122 0 0,8-7 0 0 0,0 0 0 0 0,0 0 0 0 0,-1 0 0 0 0,1 0 0 0 0,0 0 0 0 0,0 1 0 0 0,0-1 0 0 0,0 0 0 0 0,-1 0 0 0 0,1 0 0 0 0,0 0 0 0 0,0 1 0 0 0,0-1 0 0 0,0 0 0 0 0,0 0 0 0 0,0 0 0 0 0,-1 1 0 0 0,1-1 0 0 0,0 0 0 0 0,0 0 0 0 0,0 0 0 0 0,0 1 0 0 0,0-1 0 0 0,0 0 0 0 0,0 0 0 0 0,0 0 0 0 0,0 1 0 0 0,0-1 0 0 0,0 0 0 0 0,0 0 0 0 0,0 1 0 0 0,0-1 0 0 0,0 0 0 0 0,0 0 0 0 0,0 0 0 0 0,1 1 0 0 0,-1-1 0 0 0,0 0 0 0 0,0 0 0 0 0,0 0 0 0 0,0 0 0 0 0,0 1 0 0 0,0-1 0 0 0,0 0 0 0 0,1 0 0 0 0,-1 0 0 0 0,0 1 0 0 0,8 2 0 0 0,-7-3 0 0 0,6 3 91 0 0,0-2-1 0 0,1 1 1 0 0,-1-1 0 0 0,0 0-1 0 0,1 0 1 0 0,-1-1 0 0 0,1 1-1 0 0,-1-2 1 0 0,15-1 0 0 0,4-4 441 0 0,35-11 0 0 0,-50 14-511 0 0,53-14 321 0 0,2 2-1 0 0,0 3 0 0 0,0 3 0 0 0,1 3 1 0 0,77 3-1 0 0,-112 5-341 0 0,-1 2 0 0 0,0 1 0 0 0,31 9 0 0 0,-51-11-201 0 0,-9-3-850 0 0,-2 0-385 0 0,0 0-714 0 0,0 0-2692 0 0,0 0-1150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13823 0 0,'0'0'315'0'0,"0"0"45"0"0,0 0 21 0 0,0 0-49 0 0,-5 6-44 0 0,5-2 7675 0 0,0 1-7959 0 0,1 1 0 0 0,-1-1 0 0 0,0 0 0 0 0,-1 1 0 0 0,1-1 0 0 0,-1 0 0 0 0,0 0 0 0 0,-3 9 0 0 0,-2 4-7 0 0,-11 19 1 0 0,2-3 4 0 0,-123 277-21 0 0,40-98-3190 0 0,80-163 212 0 0,12-32 1462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20 148 17503 0 0,'0'0'399'0'0,"0"0"60"0"0,0 0 21 0 0,-2 0-59 0 0,-14-2-188 0 0,14 2 138 0 0,2 0 117 0 0,1-2-388 0 0,0 1 0 0 0,0-1 0 0 0,0 0 0 0 0,0 1 0 0 0,0-1 1 0 0,0 1-1 0 0,0-1 0 0 0,1 1 0 0 0,-1-1 0 0 0,3-1 0 0 0,7-6 10 0 0,0 1-1 0 0,1 1 1 0 0,0 0-1 0 0,24-11 1 0 0,55-13 1258 0 0,-58 20-1236 0 0,3 2-405 0 0,0 0-1 0 0,1 3 0 0 0,0 1 1 0 0,49-1-1 0 0,-83 6 134 0 0,13-1-320 0 0,25 3 0 0 0,-13 4-1476 0 0,-2 7-3780 0 0,-13-3-84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 10135 0 0,'-51'43'1096'0'0,"48"-40"-790"0"0,0 0 0 0 0,0 1 0 0 0,0-1 0 0 0,1 1 0 0 0,-5 7 0 0 0,7-9 708 0 0,0-2-445 0 0,-3 7 303 0 0,4-4 1901 0 0,1-2-2637 0 0,1 1 0 0 0,0 0-1 0 0,0-1 1 0 0,0 1 0 0 0,0-1 0 0 0,0 0-1 0 0,0 0 1 0 0,1 0 0 0 0,-1-1 0 0 0,0 1-1 0 0,1-1 1 0 0,-1 0 0 0 0,0 0 0 0 0,6 0-1 0 0,6-2 439 0 0,30-6 0 0 0,-24 3-174 0 0,42-8 592 0 0,125-20-344 0 0,-183 33-736 0 0,99-16-532 0 0,-83 12-3331 0 0,26-11 0 0 0,-24 6-2487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 15663 0 0,'0'0'356'0'0,"0"0"50"0"0,0 0 20 0 0,0 0-42 0 0,1 1-250 0 0,1 5-10 0 0,-1-1 0 0 0,0 0 0 0 0,0 1 0 0 0,0-1 0 0 0,-1 0 0 0 0,0 1 0 0 0,0-1 1 0 0,0 1-1 0 0,0-1 0 0 0,-1 1 0 0 0,-2 7 0 0 0,0 0 17 0 0,-2 0 1 0 0,1 0-1 0 0,-10 19 0 0 0,-81 135-141 0 0,94-166 0 0 0,-53 77 0 0 0,7-12 0 0 0,-14 22 0 0 0,33-50 0 0 0,-38 66 0 0 0,60-92-15 0 0,-12 24-88 0 0,17-34-25 0 0,0 0 0 0 0,0 0 0 0 0,0 0 0 0 0,1 1 0 0 0,-1-1 0 0 0,1 0 0 0 0,-1 1 0 0 0,1-1 0 0 0,0 0 0 0 0,0 1 0 0 0,0-1 0 0 0,1 4 0 0 0,-1-5 60 0 0,0-1 1 0 0,1 1-1 0 0,-1-1 1 0 0,0 1 0 0 0,1 0-1 0 0,-1-1 1 0 0,0 1 0 0 0,1-1-1 0 0,-1 1 1 0 0,1-1-1 0 0,-1 1 1 0 0,1-1 0 0 0,-1 1-1 0 0,2 0 1 0 0,9 3-956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3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290 209 15663 0 0,'0'0'356'0'0,"0"0"50"0"0,0 0 20 0 0,0 0-42 0 0,-1 0-250 0 0,-5 0-49 0 0,26-18 1276 0 0,17-7-689 0 0,0 2 0 0 0,2 1-1 0 0,49-21 1 0 0,10-4-703 0 0,-90 42 201 0 0,0 1-1 0 0,0 0 0 0 0,0 1 0 0 0,1 0 1 0 0,-1 0-1 0 0,1 1 0 0 0,0 0 1 0 0,0 0-1 0 0,0 1 0 0 0,0 0 1 0 0,15 1-1 0 0,-23 0-168 0 0,0 0-1 0 0,0 0 1 0 0,0 0-1 0 0,0 1 1 0 0,0-1 0 0 0,0 0-1 0 0,0 1 1 0 0,0-1-1 0 0,0 0 1 0 0,0 1 0 0 0,0-1-1 0 0,0 1 1 0 0,0 0-1 0 0,0-1 1 0 0,-1 1-1 0 0,1 0 1 0 0,0-1 0 0 0,-1 1-1 0 0,1 0 1 0 0,0 0-1 0 0,-1-1 1 0 0,1 1-1 0 0,-1 0 1 0 0,1 0 0 0 0,0 1-1 0 0,-1 0 0 0 0,0 0 1 0 0,1 0-1 0 0,-1 0 0 0 0,0 0 0 0 0,0 0 0 0 0,0 0 1 0 0,0 0-1 0 0,-1 0 0 0 0,1 0 0 0 0,0 0 0 0 0,-2 4 1 0 0,-2 4-2 0 0,0-1 1 0 0,0 1-1 0 0,-10 13 1 0 0,14-23 0 0 0,-23 33 0 0 0,0-1 0 0 0,-30 30 0 0 0,-60 54 0 0 0,62-67 0 0 0,-89 80-286 0 0,-27 27-1404 0 0,57-28 1674 0 0,87-94 16 0 0,22-31 0 0 0,-1 0 0 0 0,1-1 0 0 0,0 1 0 0 0,0 0 0 0 0,0 0 0 0 0,0 0 0 0 0,0 1 0 0 0,1-1 0 0 0,-1 0 0 0 0,1 5 0 0 0,0-6 0 0 0,0-1 0 0 0,1 0 0 0 0,-1 0 0 0 0,1 0 0 0 0,-1 0 0 0 0,1 0 0 0 0,-1 0 0 0 0,1 0 0 0 0,0 0 0 0 0,-1 0 0 0 0,1 0 0 0 0,0 0 0 0 0,0 0 0 0 0,0-1 0 0 0,0 1 0 0 0,0 0 0 0 0,0 0 0 0 0,0-1 0 0 0,0 1 0 0 0,0-1 0 0 0,0 1 0 0 0,0-1 0 0 0,0 1 0 0 0,0-1 0 0 0,3 1 0 0 0,3 0 0 0 0,0 1 0 0 0,14 0 0 0 0,-17-2 0 0 0,68 2 639 0 0,0-4 0 0 0,91-13-1 0 0,-152 14-578 0 0,38-5 425 0 0,1-2 1 0 0,79-23-1 0 0,-63 14 108 0 0,-47 13-655 0 0,0 0 0 0 0,34-14 0 0 0,-51 17-138 0 0,0 0 0 0 0,0 0 0 0 0,0 0 0 0 0,0 0-1 0 0,-1 0 1 0 0,1-1 0 0 0,0 1 0 0 0,-1-1 0 0 0,1 1 0 0 0,-1-1 0 0 0,1 1 0 0 0,-1-1 0 0 0,0 0 0 0 0,1 0 0 0 0,-1 0 0 0 0,0 0 0 0 0,0 0 0 0 0,-1 0 0 0 0,2-3 0 0 0,-1 2-1334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11975 0 0,'0'0'267'0'0,"0"0"42"0"0,0 0 17 0 0,3 2-28 0 0,10 8-126 0 0,-10-8 204 0 0,12 0 1063 0 0,-15 0-1290 0 0,0 2-126 0 0,0-1 1 0 0,0 1-1 0 0,-1-1 0 0 0,1 1 0 0 0,-1-1 0 0 0,1 1 0 0 0,-1-1 0 0 0,0 1 1 0 0,-3 3-1 0 0,-16 34 781 0 0,8-20-384 0 0,-10 22-275 0 0,-103 213 318 0 0,78-138-738 0 0,8-22-501 0 0,-75 139 1 0 0,110-228 845 0 0,-3 7 278 0 0,-1-2 0 0 0,-1 1 0 0 0,0-1 0 0 0,-14 14 0 0 0,16-18-332 0 0,4-2-16 0 0,7-6 0 0 0,6-4 0 0 0,153-87 0 0 0,-125 74 310 0 0,1 1 1 0 0,45-10-1 0 0,-52 16-87 0 0,0 2 1 0 0,1 1-1 0 0,1 2 1 0 0,45-2-1 0 0,-41 5-223 0 0,-26 2-64 0 0,-10 0-273 0 0,-2 0-138 0 0,0 2 391 0 0,0-1 0 0 0,0 1 1 0 0,0 0-1 0 0,0-1 0 0 0,0 1 0 0 0,-1-1 0 0 0,1 1 0 0 0,-1 0 0 0 0,1-1 1 0 0,-1 1-1 0 0,1-1 0 0 0,-1 1 0 0 0,0-1 0 0 0,0 0 0 0 0,0 1 0 0 0,-1 1 1 0 0,-17 17-2037 0 0,17-18-3339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11975 0 0,'0'0'547'0'0,"0"0"-11"0"0,0 0-203 0 0,0 0 419 0 0,0 0 220 0 0,0 0 42 0 0,0 0-61 0 0,0 0-288 0 0,0 0-121 0 0,-1 2-28 0 0,-4 6-338 0 0,-7 10-105 0 0,0 1 0 0 0,2 0 0 0 0,0 1 0 0 0,1 0 0 0 0,-9 31 0 0 0,13-32-114 0 0,4-14 162 0 0,3 16-1062 0 0,-2-8-3542 0 0,0-10-1565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17503 0 0,'0'0'399'0'0,"0"0"60"0"0,0 0 21 0 0,0 0-59 0 0,-3 1-276 0 0,-9 6-140 0 0,-30 15-1 0 0,2 3 0 0 0,-74 56-1 0 0,5 24-3 0 0,95-89 0 0 0,1 0 0 0 0,1 0 0 0 0,0 1 0 0 0,1 1 0 0 0,-11 24 0 0 0,21-40 2 0 0,0 0 1 0 0,0 0-1 0 0,1 0 0 0 0,-1 0 0 0 0,0 0 0 0 0,1 1 0 0 0,-1-1 1 0 0,1 0-1 0 0,0 0 0 0 0,0 0 0 0 0,0 1 0 0 0,0-1 0 0 0,0 0 1 0 0,0 0-1 0 0,1 1 0 0 0,-1-1 0 0 0,1 0 0 0 0,-1 0 0 0 0,2 3 1 0 0,0-2-11 0 0,-1-1 1 0 0,1 0 0 0 0,0 0 0 0 0,-1 0 0 0 0,1-1-1 0 0,0 1 1 0 0,0 0 0 0 0,0-1 0 0 0,0 1 0 0 0,1-1 0 0 0,-1 0-1 0 0,0 0 1 0 0,1 0 0 0 0,3 2 0 0 0,3-1 131 0 0,1 1 1 0 0,0-2-1 0 0,0 1 0 0 0,0-1 1 0 0,0-1-1 0 0,0 0 0 0 0,15-1 1 0 0,-13-1-15 0 0,1 0 0 0 0,-1 0-1 0 0,0-1 1 0 0,-1-1 0 0 0,1 0 0 0 0,-1-1 0 0 0,1 0-1 0 0,-1 0 1 0 0,-1-1 0 0 0,14-11 0 0 0,-18 13-115 0 0,-1 0 1 0 0,1-1-1 0 0,-1 0 1 0 0,-1 0-1 0 0,1-1 1 0 0,-1 1-1 0 0,0-1 1 0 0,0 0-1 0 0,0 0 1 0 0,-1 0-1 0 0,0-1 0 0 0,-1 1 1 0 0,1-1-1 0 0,-1 1 1 0 0,0-1-1 0 0,-1 0 1 0 0,1 0-1 0 0,-1 0 1 0 0,0-10-1 0 0,-2 4-3 0 0,0 1 0 0 0,0-1 0 0 0,-1 1 0 0 0,-1 0 1 0 0,0 0-1 0 0,-1 0 0 0 0,0 0 0 0 0,0 1 0 0 0,-10-18 0 0 0,7 19-862 0 0,1-1 1 0 0,-17-17-1 0 0,20 24 445 0 0,-1 1 0 0 0,1 0-1 0 0,-1 0 1 0 0,0 0 0 0 0,0 0-1 0 0,0 1 1 0 0,-1-1 0 0 0,1 1-1 0 0,-1 0 1 0 0,1 1 0 0 0,-1-1-1 0 0,0 1 1 0 0,1 0 0 0 0,-1 0-1 0 0,0 0 1 0 0,0 0 0 0 0,-8 1-1 0 0,-10 1-1110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15 8287 0 0,'1'-1'382'0'0,"3"0"-185"0"0,19-10 267 0 0,-21 10 256 0 0,-2 1 249 0 0,0 0 45 0 0,0 0-129 0 0,-2 0-837 0 0,0 0 0 0 0,0 0 0 0 0,0 1 0 0 0,0-1 0 0 0,0 1 0 0 0,0-1 0 0 0,0 1 0 0 0,0 0 0 0 0,1 0 0 0 0,-4 1 0 0 0,2 0 219 0 0,-44 19 1331 0 0,12-5-1620 0 0,-7 5 503 0 0,41-21-403 0 0,0 0-1 0 0,1 0 1 0 0,-1 1-1 0 0,0-1 1 0 0,1 0 0 0 0,-1 0-1 0 0,1 1 1 0 0,-1-1-1 0 0,0 1 1 0 0,1-1 0 0 0,-1 1-1 0 0,1-1 1 0 0,-1 1-1 0 0,1-1 1 0 0,-1 1 0 0 0,0 0-1 0 0,1 0 193 0 0,-1 0-269 0 0,0 0-1 0 0,1 0 1 0 0,-1 0 0 0 0,1 0-1 0 0,-1 0 1 0 0,1 0 0 0 0,0 0-1 0 0,-1 0 1 0 0,1 0 0 0 0,0 0-1 0 0,-1 0 1 0 0,1 0-1 0 0,0 0 1 0 0,0 0 0 0 0,0 0-1 0 0,0 0 1 0 0,0 0 0 0 0,0 0-1 0 0,1 0 1 0 0,-1 0 0 0 0,0 0-1 0 0,0 0 1 0 0,1 0-1 0 0,-1 0 1 0 0,0 0 0 0 0,1 1-1 0 0,1 1-1 0 0,5 15 1 0 0,1-1 0 0 0,1 0 0 0 0,0 0 0 0 0,2-1 0 0 0,16 21 0 0 0,-25-35 0 0 0,61 80 0 0 0,-58-76 0 0 0,11 18 0 0 0,-13-13 0 0 0,-3-9 22 0 0,0 0 0 0 0,0 0-1 0 0,-1 1 1 0 0,1-1 0 0 0,-1 0 0 0 0,1 0-1 0 0,-1 0 1 0 0,0 0 0 0 0,0 1 0 0 0,0-1-1 0 0,0 0 1 0 0,0-1 0 0 0,0 1 0 0 0,-1 0-1 0 0,1 0 1 0 0,-1 0 0 0 0,1-1-1 0 0,-1 1 1 0 0,0-1 0 0 0,1 1 0 0 0,-1-1-1 0 0,0 0 1 0 0,0 0 0 0 0,0 1 0 0 0,0-1-1 0 0,-3 1 1 0 0,-6 2 190 0 0,0 1 0 0 0,-1-2 0 0 0,-17 4 0 0 0,28-7-207 0 0,-31 8 117 0 0,-1-3-1 0 0,0 0 1 0 0,0-3 0 0 0,-44-1-1 0 0,77 0-131 0 0,-1-1-1 0 0,1 0 0 0 0,-1 0 1 0 0,1 0-1 0 0,-1-1 1 0 0,1 1-1 0 0,-1 0 0 0 0,1 0 1 0 0,-1 0-1 0 0,0 0 1 0 0,1 0-1 0 0,-1-1 0 0 0,1 1 1 0 0,0 0-1 0 0,-1 0 1 0 0,1-1-1 0 0,-1 1 0 0 0,0-1 1 0 0,1 0-114 0 0,1-1 1 0 0,-1 0-1 0 0,1 1 1 0 0,-1-1-1 0 0,1 0 1 0 0,-1 1-1 0 0,1-1 0 0 0,0 1 1 0 0,0-1-1 0 0,0 1 1 0 0,0-1-1 0 0,0 1 1 0 0,0 0-1 0 0,0 0 1 0 0,0-1-1 0 0,3-1 1 0 0,2-4-264 0 0,32-39-1127 0 0,7-5-20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11975 0 0,'0'0'547'0'0,"0"0"-11"0"0,0 0-271 0 0,0 0 133 0 0,0 0 91 0 0,0 0 20 0 0,-1 1 3 0 0,-4 7-295 0 0,1-1 0 0 0,0 1 0 0 0,0 0 0 0 0,1 1 0 0 0,0-1 0 0 0,0 1 0 0 0,-2 14-1 0 0,-5 15 193 0 0,-35 123 861 0 0,13-44-492 0 0,-91 247-778 0 0,54-141-1384 0 0,67-218 1313 0 0,1 0-1 0 0,0 1 1 0 0,0-1-1 0 0,0 1 0 0 0,1-1 1 0 0,0 0-1 0 0,1 9 1 0 0,-1-13 61 0 0,0 0 1 0 0,0 0-1 0 0,1 0 1 0 0,-1 0 0 0 0,0 0-1 0 0,1 0 1 0 0,-1 0 0 0 0,1 0-1 0 0,-1 0 1 0 0,1 0-1 0 0,0 0 1 0 0,-1 0 0 0 0,1 0-1 0 0,0 0 1 0 0,0-1-1 0 0,1 2 1 0 0,-1-1-38 0 0,1 0-1 0 0,-1-1 1 0 0,0 1-1 0 0,1-1 1 0 0,-1 0-1 0 0,0 1 1 0 0,1-1-1 0 0,-1 0 1 0 0,1 0 0 0 0,-1 0-1 0 0,1 0 1 0 0,-1 0-1 0 0,0 0 1 0 0,1 0-1 0 0,-1-1 1 0 0,3 0 0 0 0,10-5-463 0 0,0-4-2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142 130 11975 0 0,'-2'1'267'0'0,"-15"1"219"0"0,6-1-423 0 0,1 0 0 0 0,-1 1 0 0 0,0 0 0 0 0,1 1 0 0 0,-1 0 0 0 0,1 1 0 0 0,0 0 0 0 0,0 1 0 0 0,-17 10 0 0 0,25-13 302 0 0,14 4 631 0 0,-7-5-822 0 0,-1 0-1 0 0,1-1 1 0 0,0 0-1 0 0,-1 1 0 0 0,1-1 1 0 0,0-1-1 0 0,7 0 1 0 0,37-10 1174 0 0,-21 4-628 0 0,1 1-237 0 0,303-64 2452 0 0,-2-6-4486 0 0,-285 65-5596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1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10135 0 0,'0'0'231'0'0,"0"0"29"0"0,2-1 19 0 0,1 0-258 0 0,0 1 0 0 0,0-2 0 0 0,0 1 1 0 0,0 0-1 0 0,-1-1 0 0 0,1 1 1 0 0,0-1-1 0 0,-1 0 0 0 0,1 0 0 0 0,-1 0 1 0 0,0 0-1 0 0,3-3 0 0 0,4-3 67 0 0,-8 7 305 0 0,-1 1 106 0 0,0 0 11 0 0,0 0-67 0 0,0 0-222 0 0,-1-2-69 0 0,1 1 0 0 0,-1 0 0 0 0,1 0 0 0 0,-1-1 0 0 0,1 1 0 0 0,0 0 0 0 0,-1-1 0 0 0,1 1 0 0 0,0 0 0 0 0,0-1 0 0 0,0 1 0 0 0,0-3 0 0 0,12-19-148 0 0,1 1 0 0 0,1 0 0 0 0,26-30 0 0 0,52-72 1436 0 0,9-14-906 0 0,-54 75-460 0 0,-32 44-74 0 0,0 1 0 0 0,35-32 0 0 0,-45 45 0 0 0,1-1 0 0 0,-1 0 0 0 0,0 0 0 0 0,4-8 0 0 0,5-4 0 0 0,-8 9 0 0 0,-4 5 0 0 0,-2 17 0 0 0,0-12 0 0 0,6 11 0 0 0,-5-8 0 0 0,0 1 0 0 0,0-1 0 0 0,0 1 0 0 0,-1-1 0 0 0,0 1 0 0 0,0-1 0 0 0,-1 7 0 0 0,0 7 0 0 0,-2 91 0 0 0,1-49 0 0 0,7 104 0 0 0,-3-148 31 0 0,0 5 204 0 0,1 0 0 0 0,1 0 0 0 0,0-1-1 0 0,1 0 1 0 0,11 25 0 0 0,-9-27 174 0 0,-6-14-525 0 0,1 0-1 0 0,-1 1 0 0 0,1-1 1 0 0,0 0-1 0 0,1 0 1 0 0,-1 0-1 0 0,1-1 1 0 0,-1 1-1 0 0,1 0 1 0 0,0-1-1 0 0,0 0 0 0 0,1 0 1 0 0,-1 0-1 0 0,1 0 1 0 0,4 3-1 0 0,-6-5-253 0 0,-2-1-118 0 0,0 0-1011 0 0,0 0-3960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1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11975 0 0,'0'0'267'0'0,"0"0"42"0"0,0 0 17 0 0,0 0-28 0 0,1 2-196 0 0,2 3 42 0 0,0 0 0 0 0,1-1 0 0 0,0 1 0 0 0,-1-1 1 0 0,2 0-1 0 0,-1 0 0 0 0,8 5 0 0 0,-9-7-13 0 0,0-1-1 0 0,0 1 0 0 0,1-1 1 0 0,-1 1-1 0 0,1-1 0 0 0,-1 0 1 0 0,1 0-1 0 0,0-1 0 0 0,-1 1 1 0 0,1-1-1 0 0,0 0 1 0 0,-1 0-1 0 0,7 0 0 0 0,3-2 186 0 0,0-1-1 0 0,-1 0 0 0 0,1 0 1 0 0,-1-1-1 0 0,1-1 1 0 0,-2 0-1 0 0,20-11 0 0 0,-1-3 8 0 0,43-35-1 0 0,-52 37-388 0 0,23-25-1 0 0,-51 60-1582 0 0,-5 2 638 0 0,-4 1-12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1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10135 0 0,'0'0'464'0'0,"0"0"-9"0"0,0 0-155 0 0,0 0 443 0 0,0 0 227 0 0,0 0 44 0 0,-1 2-61 0 0,-2 6-774 0 0,-29 79 1983 0 0,28-76-2162 0 0,-1 0 0 0 0,0 0 0 0 0,-12 19 0 0 0,-3 3 0 0 0,-2 10 0 0 0,13-29 0 0 0,0 1 0 0 0,2 0 0 0 0,0 1 0 0 0,1 0 0 0 0,0 0 0 0 0,-3 19 0 0 0,10-3-2373 0 0,-1-32-3086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1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4 404 6447 0 0,'0'0'142'0'0,"0"0"22"0"0,0 0 13 0 0,-1 2-20 0 0,-1 4-50 0 0,1-5 274 0 0,1-1 110 0 0,0 0 18 0 0,0 0 3 0 0,0 0 0 0 0,11-2 512 0 0,-5-1-763 0 0,0 1 0 0 0,0-1 0 0 0,0 0 0 0 0,0-1 0 0 0,-1 1 0 0 0,1-1 0 0 0,7-7 0 0 0,31-37 357 0 0,-7 7-596 0 0,195-168 1954 0 0,-217 196-1949 0 0,1 1-1 0 0,1 0 0 0 0,22-11 1 0 0,-32 20 1 0 0,0-1 0 0 0,1 2 0 0 0,-1-1 0 0 0,1 1 0 0 0,0 0 0 0 0,0 1 0 0 0,0-1 0 0 0,0 2 1 0 0,0-1-1 0 0,0 1 0 0 0,9 1 0 0 0,-3 1 173 0 0,0 2-1 0 0,-1-1 1 0 0,1 2 0 0 0,-1 0-1 0 0,0 0 1 0 0,0 1 0 0 0,17 12-1 0 0,-19-12-143 0 0,-1 1-1 0 0,0 0 1 0 0,0 1-1 0 0,-1 0 1 0 0,10 10 0 0 0,-16-14-25 0 0,0-1 1 0 0,0 1 0 0 0,0 0 0 0 0,-1-1 0 0 0,0 1 0 0 0,0 0 0 0 0,0 1-1 0 0,0-1 1 0 0,0 0 0 0 0,-1 0 0 0 0,0 1 0 0 0,0-1 0 0 0,0 1-1 0 0,-1-1 1 0 0,1 1 0 0 0,-1 0 0 0 0,0 4 0 0 0,-2 1 156 0 0,1-1 0 0 0,-2 1-1 0 0,1-1 1 0 0,-1 0 0 0 0,-6 12 0 0 0,-24 42-246 0 0,25-49 98 0 0,-24 42-41 0 0,-58 74 0 0 0,78-116-181 0 0,0 0 0 0 0,-1 0 0 0 0,0-1 0 0 0,-1-1 0 0 0,0 0 0 0 0,-1-1 0 0 0,-1 0-1 0 0,0-1 1 0 0,0-1 0 0 0,-27 10 0 0 0,38-17 181 0 0,-1 0 0 0 0,0-1 0 0 0,0 0 0 0 0,0 0 0 0 0,1 0 0 0 0,-1-1 0 0 0,0 0 0 0 0,0 0 0 0 0,0 0 0 0 0,0-1 0 0 0,0 0 0 0 0,0 0 0 0 0,0-1 0 0 0,1 1 0 0 0,-1-1 0 0 0,1-1 0 0 0,-1 1 0 0 0,1-1 0 0 0,0 0 0 0 0,0 0 0 0 0,-9-7 0 0 0,8 5 0 0 0,-4-3 0 0 0,-1 1 0 0 0,-13-8 0 0 0,24 15-15 0 0,0-1 0 0 0,-1 1-1 0 0,1 0 1 0 0,0 0-1 0 0,0 0 1 0 0,0 0 0 0 0,0 0-1 0 0,-1-1 1 0 0,1 1 0 0 0,0 0-1 0 0,0 0 1 0 0,0 0 0 0 0,-1 0-1 0 0,1 0 1 0 0,0 0-1 0 0,0 0 1 0 0,0 0 0 0 0,-1-1-1 0 0,1 1 1 0 0,0 0 0 0 0,0 0-1 0 0,0 0 1 0 0,-1 0 0 0 0,1 0-1 0 0,0 0 1 0 0,0 0-1 0 0,-1 0 1 0 0,1 1 0 0 0,0-1-1 0 0,0 0 1 0 0,0 0 0 0 0,-1 0-1 0 0,1 0 1 0 0,0 0 0 0 0,0 0-1 0 0,0 0 1 0 0,-1 0-1 0 0,1 1 1 0 0,0-1 0 0 0,0 0-1 0 0,0 0 1 0 0,0 0 0 0 0,-1 0-1 0 0,1 0 1 0 0,0 1 0 0 0,0-1-1 0 0,0 0 1 0 0,0 0-1 0 0,0 0 1 0 0,0 1 0 0 0,0-1-1 0 0,0 0 1 0 0,0 0 0 0 0,-1 0-1 0 0,1 1 1 0 0,0-1 0 0 0,0 0-1 0 0,0 0 1 0 0,0 1-1 0 0,0-1 1 0 0,0 0 0 0 0,0 0-1 0 0,0 0 1 0 0,1 1 0 0 0,-1-1-1 0 0,0 0 1 0 0,0 1-1 0 0,4 12-3387 0 0,-4-13 3037 0 0,8 15-5052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1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8287 0 0,'0'0'191'0'0,"0"0"26"0"0,0 0 9 0 0,0 0 42 0 0,0 0 158 0 0,0 0 72 0 0,1 2 12 0 0,0 0-478 0 0,-1 0 0 0 0,1 0 0 0 0,-1 0 0 0 0,0 0 0 0 0,1-1 0 0 0,-1 1 0 0 0,0 0 0 0 0,0 0 0 0 0,0 0 0 0 0,0 0 0 0 0,-1 0 0 0 0,1 0 0 0 0,-1 0 0 0 0,1-1 0 0 0,-1 1 0 0 0,1 0 0 0 0,-1 0 0 0 0,-1 1 0 0 0,-6 10 521 0 0,0-1-1 0 0,-10 11 0 0 0,11-14-76 0 0,1 0 0 0 0,-1 0 0 0 0,1 0 0 0 0,1 0-1 0 0,-6 13 1 0 0,-12 35 314 0 0,-6 16 52 0 0,-78 219-1718 0 0,104-287 803 0 0,1-1-892 0 0,1-1-2961 0 0,1-3-1042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2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10135 0 0,'0'0'231'0'0,"0"0"29"0"0,0 0 19 0 0,0 0 37 0 0,0 0 125 0 0,0 0 58 0 0,1-2 11 0 0,23-48 98 0 0,-19 40-577 0 0,0 1 1 0 0,1 0-1 0 0,0 0 0 0 0,1 0 0 0 0,14-15 0 0 0,1 0 713 0 0,-11 11-459 0 0,1 0-1 0 0,1 0 1 0 0,0 1 0 0 0,1 1 0 0 0,27-17 0 0 0,-30 21-124 0 0,1 1 1 0 0,0 1 0 0 0,0-1 0 0 0,0 2 0 0 0,0 0 0 0 0,1 0 0 0 0,0 1-1 0 0,20-2 1 0 0,-28 5-162 0 0,-1 0 0 0 0,1 0 0 0 0,0 0 0 0 0,-1 1 0 0 0,1 0 0 0 0,-1 0 0 0 0,1 0 0 0 0,-1 0 0 0 0,0 1 0 0 0,1-1 0 0 0,-1 1 0 0 0,0 0 0 0 0,0 0 0 0 0,0 1 0 0 0,0-1 0 0 0,-1 1 0 0 0,1 0 0 0 0,-1 0 0 0 0,5 5 0 0 0,-6-5 0 0 0,0 0 0 0 0,1 0 0 0 0,-1 0 0 0 0,-1 0 0 0 0,1 0 0 0 0,0 1 0 0 0,-1-1 0 0 0,0 1 0 0 0,0-1 0 0 0,0 1 0 0 0,0 0 0 0 0,0-1 0 0 0,-1 1 0 0 0,1 0 0 0 0,-1 0 0 0 0,0-1 0 0 0,0 1 0 0 0,-1 0 0 0 0,1 0 0 0 0,-1-1 0 0 0,0 1 0 0 0,0 0 0 0 0,0-1 0 0 0,-2 5 0 0 0,0-1-110 0 0,-1-1 0 0 0,0 1-1 0 0,-1-1 1 0 0,1 1 0 0 0,-1-1-1 0 0,0-1 1 0 0,-11 10 0 0 0,-45 33-967 0 0,51-41 1044 0 0,-14 8-314 0 0,0 0-1 0 0,-31 12 0 0 0,29-14-146 0 0,-45 27-1 0 0,19-6 479 0 0,40-25 16 0 0,11-9 3 0 0,1 1 0 0 0,0-1 0 0 0,-1 0 0 0 0,1 1 0 0 0,0-1 0 0 0,-1 1 0 0 0,1-1 0 0 0,0 1-1 0 0,-1-1 1 0 0,1 0 0 0 0,0 1 0 0 0,0-1 0 0 0,0 1 0 0 0,-1-1 0 0 0,1 1 0 0 0,0-1 0 0 0,0 1 0 0 0,0-1 0 0 0,0 1-1 0 0,0-1 1 0 0,0 1 0 0 0,1 0 32 0 0,-1 0 0 0 0,1 0 0 0 0,-1 0 0 0 0,1 0 0 0 0,0 0 1 0 0,-1 0-1 0 0,1 0 0 0 0,0-1 0 0 0,0 1 0 0 0,0 0 0 0 0,-1-1 0 0 0,1 1 0 0 0,0 0 0 0 0,0-1 0 0 0,0 1 0 0 0,0-1 0 0 0,0 0 0 0 0,0 1 0 0 0,0-1 0 0 0,0 0 0 0 0,0 0 0 0 0,1 1 0 0 0,-1-1 0 0 0,0 0 0 0 0,0 0 0 0 0,0 0 0 0 0,0 0 0 0 0,0 0 0 0 0,0-1 0 0 0,2 1 0 0 0,6-2 247 0 0,0 1 0 0 0,13-5 0 0 0,-18 5-302 0 0,37-11 40 0 0,-35 9-21 0 0,0 2 0 0 0,0-1 1 0 0,0 1-1 0 0,9-2 0 0 0,3-1 1 0 0,-10 2 0 0 0,0 1 0 0 0,0 0 0 0 0,0 0 0 0 0,-1 1 0 0 0,13 1 0 0 0,-18-1 17 0 0,0 0 0 0 0,0 0 0 0 0,0 0 0 0 0,0 0 0 0 0,0 1 0 0 0,0-1-1 0 0,0 1 1 0 0,0-1 0 0 0,0 1 0 0 0,0 0 0 0 0,0-1 0 0 0,3 3 0 0 0,1 1 206 0 0,0-2 41 0 0,6 3 89 0 0,0 1 1 0 0,0 0-1 0 0,13 10 0 0 0,-23-14-271 0 0,1-1-1 0 0,-1 1 0 0 0,0 0 1 0 0,0 0-1 0 0,0-1 0 0 0,-1 1 1 0 0,1 1-1 0 0,0-1 1 0 0,-1 0-1 0 0,1 0 0 0 0,-1 1 1 0 0,0-1-1 0 0,0 0 0 0 0,0 1 1 0 0,0-1-1 0 0,0 1 0 0 0,0 0 1 0 0,-1-1-1 0 0,1 1 0 0 0,-1 0 1 0 0,0-1-1 0 0,0 1 1 0 0,0 0-1 0 0,0-1 0 0 0,-1 5 1 0 0,-1 3-106 0 0,0 0 1 0 0,-1 1 0 0 0,0-1 0 0 0,-1 0-1 0 0,-5 10 1 0 0,5-12 23 0 0,-1-1 0 0 0,0 1 0 0 0,0-1 0 0 0,-1 1 0 0 0,0-2 0 0 0,0 1 0 0 0,-1-1 0 0 0,-12 10 0 0 0,-62 38 0 0 0,3-12-64 0 0,77-42 46 0 0,0 1 1 0 0,1-1-1 0 0,-1 0 0 0 0,0 1 0 0 0,1-1 1 0 0,-1 0-1 0 0,0 1 0 0 0,0-1 0 0 0,1 0 1 0 0,-1 0-1 0 0,0 0 0 0 0,0 0 0 0 0,1 0 1 0 0,-1 0-1 0 0,0 0 0 0 0,0 0 0 0 0,0 0 1 0 0,1 0-1 0 0,-2 0 0 0 0,2-1-9 0 0,-1 1-1 0 0,1 0 1 0 0,0-1 0 0 0,-1 1-1 0 0,1 0 1 0 0,0-1-1 0 0,0 1 1 0 0,0-1 0 0 0,-1 1-1 0 0,1 0 1 0 0,0-1 0 0 0,0 1-1 0 0,0-1 1 0 0,0 1 0 0 0,0 0-1 0 0,0-1 1 0 0,0 1-1 0 0,0-1 1 0 0,0 1 0 0 0,0-1-1 0 0,0 1 1 0 0,0 0 0 0 0,0-2-1 0 0,1-2-124 0 0,0 0-1 0 0,0 0 0 0 0,0 0 1 0 0,1 1-1 0 0,3-7 0 0 0,0 1-1452 0 0,1 1 1 0 0,12-16-1 0 0,3 2-3813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2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16 10135 0 0,'0'0'464'0'0,"0"0"-9"0"0,1-2-295 0 0,3-4-3 0 0,-4 6-106 0 0,0 0 0 0 0,0-1 0 0 0,0 1 0 0 0,0-1 0 0 0,0 1 0 0 0,0 0 0 0 0,1-1 0 0 0,-1 1 0 0 0,0 0 0 0 0,0-1 0 0 0,1 1 0 0 0,-1 0-1 0 0,0 0 1 0 0,0-1 0 0 0,1 1 0 0 0,-1 0 0 0 0,0 0 0 0 0,1-1 0 0 0,-1 1 0 0 0,0 0 0 0 0,1 0 0 0 0,-1 0 0 0 0,0-1 0 0 0,1 1 0 0 0,-1 0 0 0 0,0 0 0 0 0,1 0-1 0 0,-1 0 1 0 0,1 0 0 0 0,-1 0 0 0 0,0 0 0 0 0,1 0 0 0 0,-1 0 0 0 0,1 0 0 0 0,-1 0 0 0 0,0 0 0 0 0,1 0 0 0 0,-1 0 0 0 0,0 1 0 0 0,1-1 0 0 0,-1 0 0 0 0,0 0-1 0 0,1 0 1 0 0,-1 0 0 0 0,0 1 0 0 0,1-1 0 0 0,-1 0 0 0 0,0 0 0 0 0,1 1 0 0 0,-1-1 0 0 0,0 0 0 0 0,0 0 0 0 0,1 1 0 0 0,-1-1 0 0 0,0 0 0 0 0,0 1 0 0 0,0-1-1 0 0,1 0 1 0 0,-1 1 0 0 0,0 0 0 0 0,7 19 2846 0 0,-7-17-2844 0 0,0-1-1 0 0,0 1 0 0 0,-1-1 1 0 0,1 1-1 0 0,-1-1 1 0 0,0 1-1 0 0,0-1 1 0 0,0 0-1 0 0,0 1 0 0 0,0-1 1 0 0,0 0-1 0 0,-1 0 1 0 0,1 0-1 0 0,-1 0 1 0 0,1 0-1 0 0,-5 3 0 0 0,-3 4 505 0 0,-22 15 0 0 0,25-19-514 0 0,-33 22-43 0 0,10-6 0 0 0,0 0 0 0 0,2 2 0 0 0,-28 28 0 0 0,48-44 0 0 0,1 1 0 0 0,0-1 0 0 0,0 1 0 0 0,1 0 0 0 0,0 0 0 0 0,1 1 0 0 0,-1 0 0 0 0,2 0 0 0 0,-1 0 0 0 0,1 0 0 0 0,1 0 0 0 0,-1 1 0 0 0,2-1 0 0 0,-1 1 0 0 0,1-1 0 0 0,1 14 0 0 0,0-16 0 0 0,1 0 0 0 0,1 0 0 0 0,0 0 0 0 0,0 0 0 0 0,0-1 0 0 0,0 1 0 0 0,1-1 0 0 0,0 1 0 0 0,1-1 0 0 0,0 0 0 0 0,0 0 0 0 0,0-1 0 0 0,0 1 0 0 0,1-1 0 0 0,0 0 0 0 0,7 7 0 0 0,2-2 0 0 0,-1 1 0 0 0,1-2 0 0 0,1 1 0 0 0,0-2 0 0 0,26 11 0 0 0,-31-15 90 0 0,0-1 0 0 0,0 0 0 0 0,0-1 0 0 0,1 0 0 0 0,-1 0 0 0 0,1-1 0 0 0,-1 0 0 0 0,1-1 0 0 0,-1 0 0 0 0,1-1 0 0 0,-1 0 0 0 0,1-1 0 0 0,-1 0 0 0 0,0-1 0 0 0,20-7 0 0 0,102-45-2775 0 0,-121 51-3822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15663 0 0,'0'0'356'0'0,"0"0"50"0"0,1-1 20 0 0,6-3-317 0 0,1 0 1 0 0,-1 1-1 0 0,0 0 0 0 0,1 1 0 0 0,0 0 0 0 0,9-2 0 0 0,50-3 853 0 0,-21 3-212 0 0,33-6 260 0 0,134-20 1514 0 0,-169 21-2982 0 0,0-2 0 0 0,75-29 0 0 0,12-25-3759 0 0,-87 39 2682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24 613 11975 0 0,'0'0'547'0'0,"0"0"-11"0"0,-1 2-344 0 0,0-2 208 0 0,1 1 0 0 0,0 0 0 0 0,-1-1 0 0 0,1 1 0 0 0,-1-1 0 0 0,1 1 0 0 0,-1 0 0 0 0,1-1 0 0 0,-1 1 0 0 0,0-1 0 0 0,1 0-1 0 0,-1 1 1 0 0,1-1 0 0 0,-1 1 0 0 0,0-1 0 0 0,0 0 0 0 0,1 0 0 0 0,-1 1 0 0 0,-1-1 0 0 0,2 0-301 0 0,0 0-1 0 0,-1 0 1 0 0,1 0 0 0 0,0-1-1 0 0,-1 1 1 0 0,1 0 0 0 0,0 0-1 0 0,-1-1 1 0 0,1 1 0 0 0,0 0-1 0 0,-1 0 1 0 0,1-1 0 0 0,0 1-1 0 0,0 0 1 0 0,-1-1 0 0 0,1 1-1 0 0,0 0 1 0 0,0-1 0 0 0,0 1-1 0 0,-1 0 1 0 0,1-1 0 0 0,0 1-1 0 0,0 0 1 0 0,0-1 0 0 0,-3-22 620 0 0,3 16-616 0 0,1 1-1 0 0,0 0 1 0 0,0 0 0 0 0,1-1-1 0 0,-1 1 1 0 0,1 0-1 0 0,1 1 1 0 0,-1-1-1 0 0,1 0 1 0 0,0 1 0 0 0,5-7-1 0 0,6-8-190 0 0,27-29 0 0 0,-17 22 237 0 0,83-82 1367 0 0,-54 57-1056 0 0,-23 24-916 0 0,1 1 1 0 0,1 1-1 0 0,65-38 0 0 0,-46 36-1004 0 0,1 2-1 0 0,61-21 0 0 0,-80 35-6390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2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10135 0 0,'0'0'464'0'0,"0"0"-9"0"0,0 0-223 0 0,0 0 156 0 0,0 0 100 0 0,0 0 21 0 0,0 0 3 0 0,0 0 0 0 0,0 0 0 0 0,0 0 0 0 0,0 2 0 0 0,0 1-447 0 0,-1 0 0 0 0,1 0 0 0 0,-1 0-1 0 0,0 0 1 0 0,0 0 0 0 0,0 0 0 0 0,0 0 0 0 0,0 0-1 0 0,-3 4 1 0 0,-20 27 842 0 0,17-25-711 0 0,1 0 1 0 0,-8 13-1 0 0,2 8-196 0 0,1 1 0 0 0,-10 44 0 0 0,12-39 0 0 0,-19 49 0 0 0,20-65-420 0 0,-1 0 0 0 0,-1-1 0 0 0,-1 0 0 0 0,-23 32 0 0 0,32-48-85 0 0,-1-1 0 0 0,1 0 0 0 0,-1 0-1 0 0,1 0 1 0 0,-1 0 0 0 0,0 0 0 0 0,0 0 0 0 0,0-1-1 0 0,0 1 1 0 0,-4 1 0 0 0,4-3-1542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155 159 8287 0 0,'0'0'191'0'0,"-1"1"26"0"0,-25 12 242 0 0,20-11-401 0 0,0 1-1 0 0,0 0 1 0 0,1 0 0 0 0,-1 1-1 0 0,1 0 1 0 0,0-1 0 0 0,-6 7-1 0 0,-5 2 692 0 0,-10 6 102 0 0,13-9-107 0 0,12-9 5 0 0,2-3 95 0 0,13-13 1115 0 0,-13 15-2308 0 0,24-27 645 0 0,1 1-1 0 0,0 2 1 0 0,46-33 0 0 0,-55 46-168 0 0,0 1 1 0 0,1 0 0 0 0,0 1 0 0 0,1 2 0 0 0,0-1 0 0 0,0 2-1 0 0,38-9 1 0 0,-50 15-36 0 0,0 1 0 0 0,0 0 1 0 0,0 0-1 0 0,0 0 0 0 0,0 1 0 0 0,0 0 0 0 0,0 1 0 0 0,0-1 0 0 0,-1 1 0 0 0,10 4 0 0 0,-12-4-22 0 0,-1-1-1 0 0,0 1 0 0 0,1 0 1 0 0,-1 0-1 0 0,0 0 1 0 0,0 1-1 0 0,0-1 0 0 0,-1 1 1 0 0,5 4-1 0 0,-6-6-52 0 0,0 1 0 0 0,0 0 0 0 0,0 0-1 0 0,0 0 1 0 0,0 0 0 0 0,0 0 0 0 0,0 0-1 0 0,-1 0 1 0 0,1 0 0 0 0,-1 0 0 0 0,0 0 0 0 0,1 0-1 0 0,-1 0 1 0 0,0 0 0 0 0,0 0 0 0 0,0 0-1 0 0,-1 4 1 0 0,-1-1-22 0 0,1 0 0 0 0,-1-1 0 0 0,0 1 0 0 0,0 0 0 0 0,-1-1 0 0 0,1 0 0 0 0,-1 1 0 0 0,0-1-1 0 0,0 0 1 0 0,-7 6 0 0 0,-3 2-665 0 0,-24 19-1 0 0,-25 18 145 0 0,-68 72 0 0 0,114-102-915 0 0,16-19 1437 0 0,0 0 1 0 0,0 0 0 0 0,0 0 0 0 0,0 0 0 0 0,0 0 0 0 0,0 0 0 0 0,0 0-1 0 0,0 0 1 0 0,0 0 0 0 0,0 0 0 0 0,0 0 0 0 0,0 0 0 0 0,0 0 0 0 0,0 0-1 0 0,0 0 1 0 0,0 0 0 0 0,1 0 0 0 0,-1 0 0 0 0,0 0 0 0 0,0 0 0 0 0,0 0 0 0 0,0 0-1 0 0,0 0 1 0 0,0 0 0 0 0,0 0 0 0 0,0 0 0 0 0,0 0 0 0 0,0 0 0 0 0,0 0-1 0 0,0 0 1 0 0,0 0 0 0 0,0 0 0 0 0,0 0 0 0 0,0 0 0 0 0,0 0 0 0 0,0 0-1 0 0,0 0 1 0 0,0 0 0 0 0,0 0 0 0 0,0 0 0 0 0,0 0 0 0 0,0 0 0 0 0,0 0-1 0 0,0 1 1 0 0,0-1 0 0 0,0 0 0 0 0,0 0 0 0 0,0 0 0 0 0,0 0 0 0 0,0 0-1 0 0,0 0 1 0 0,9-3-45 0 0,8-4 40 0 0,-2 0 148 0 0,-4 2 230 0 0,1-1-1 0 0,-1 2 0 0 0,1 0 0 0 0,21-5 0 0 0,-21 6-245 0 0,1 0-1 0 0,-1-1 0 0 0,17-8 1 0 0,-20 8 9 0 0,-1 0 1 0 0,1 1 0 0 0,0 0-1 0 0,0 1 1 0 0,0 0 0 0 0,18-2-1 0 0,-26 4-105 0 0,0 0 0 0 0,1 0-1 0 0,-1 1 1 0 0,0-1 0 0 0,1 0-1 0 0,-1 1 1 0 0,0-1 0 0 0,0 1-1 0 0,1 0 1 0 0,-1-1 0 0 0,0 1-1 0 0,0 0 1 0 0,0 0 0 0 0,0 0-1 0 0,0 0 1 0 0,0-1 0 0 0,0 2-1 0 0,0-1 1 0 0,0 0 0 0 0,-1 0 0 0 0,1 0-1 0 0,1 2 1 0 0,0 1-39 0 0,0 1-1 0 0,0-1 1 0 0,0 1 0 0 0,1 7-1 0 0,-2-6 9 0 0,0 1 0 0 0,0-1 0 0 0,-1 1 0 0 0,1-1-1 0 0,-1 1 1 0 0,-1-1 0 0 0,0 1 0 0 0,1-1 0 0 0,-2 1 0 0 0,-2 8 0 0 0,1-5 11 0 0,-1-1 1 0 0,-1 1 0 0 0,1 0 0 0 0,-2-1 0 0 0,-10 16-1 0 0,1-8-81 0 0,1-1-1 0 0,-2 0 0 0 0,0-1 0 0 0,-1 0 1 0 0,-28 18-1 0 0,30-25-60 0 0,0 0 1 0 0,0 0-1 0 0,-1-1 1 0 0,0-1-1 0 0,-1-1 1 0 0,1-1-1 0 0,-1 0 0 0 0,0-1 1 0 0,0 0-1 0 0,0-2 1 0 0,-21 0-1 0 0,28-1 133 0 0,-1-1 0 0 0,1-1 0 0 0,0 0 0 0 0,-16-4 0 0 0,22 4 0 0 0,-1 1 0 0 0,1-1 0 0 0,-1 0 0 0 0,1-1 0 0 0,0 1 0 0 0,0 0 0 0 0,0-1 0 0 0,1 0 0 0 0,-1 0 0 0 0,0 0 0 0 0,1-1 0 0 0,-4-4 0 0 0,-1-6 16 0 0,7 4-104 0 0,1 9-282 0 0,0 1-118 0 0,0 0-22 0 0,0 0-2 0 0,0 0 0 0 0,4 14-512 0 0,3 1 512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2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11975 0 0,'0'0'267'0'0,"0"0"42"0"0,0 0 17 0 0,0 0-28 0 0,0 2-196 0 0,-1 10 185 0 0,0 1 0 0 0,0 0 1 0 0,-2-1-1 0 0,-6 23 0 0 0,-23 50 1268 0 0,17-48-1056 0 0,6-13-394 0 0,-5 14 21 0 0,-1-1 0 0 0,-2 0-1 0 0,-32 51 1 0 0,44-81-249 0 0,2-2-653 0 0,0 0 1 0 0,0-1 0 0 0,-1 0 0 0 0,1 0 0 0 0,-5 4 0 0 0,6-7-4635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2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121 366 15663 0 0,'0'0'356'0'0,"-14"-3"860"0"0,11 3-1236 0 0,1 1 0 0 0,0-1 0 0 0,0 0 0 0 0,0 0 0 0 0,0 0 0 0 0,0 0 0 0 0,-1-1 0 0 0,1 1 0 0 0,0-1 0 0 0,-2 0 0 0 0,-3-1-496 0 0,5 2 501 0 0,1 0 0 0 0,0 0 0 0 0,0-1 0 0 0,0 1 0 0 0,0 0 0 0 0,0-1 0 0 0,0 1 0 0 0,0 0 0 0 0,0-1 0 0 0,1 1 0 0 0,-1-1 0 0 0,0 0 0 0 0,0 1 0 0 0,0-1 0 0 0,0 0 0 0 0,1 1 0 0 0,-1-1 0 0 0,0 0 0 0 0,1 0 0 0 0,-2-1 0 0 0,1 0-22 0 0,0 0 1 0 0,1 0-1 0 0,-1 0 0 0 0,0 0 0 0 0,1-1 0 0 0,-1 1 1 0 0,1 0-1 0 0,0 0 0 0 0,0-4 0 0 0,0-2-49 0 0,1 0-1 0 0,1 0 0 0 0,-1 0 1 0 0,4-10-1 0 0,1 1 170 0 0,0-1 0 0 0,1 1 0 0 0,1 1 0 0 0,1-1 0 0 0,0 1 0 0 0,1 0 0 0 0,1 1 0 0 0,1 1 0 0 0,0 0 0 0 0,0 0 0 0 0,27-22 0 0 0,-29 29-33 0 0,-1 0 0 0 0,1 1 0 0 0,0 0-1 0 0,0 0 1 0 0,1 1 0 0 0,-1 0 0 0 0,1 1 0 0 0,0 0-1 0 0,1 1 1 0 0,-1 0 0 0 0,1 1 0 0 0,-1 0 0 0 0,1 1-1 0 0,-1 1 1 0 0,1-1 0 0 0,0 2 0 0 0,-1-1 0 0 0,1 2-1 0 0,19 4 1 0 0,0 4 586 0 0,-1 1 0 0 0,30 16 1 0 0,-38-16-498 0 0,-1 3-139 0 0,-20-13 1 0 0,-1-1 0 0 0,1 0 0 0 0,-1 1-1 0 0,0-1 1 0 0,1 1 0 0 0,-1-1 0 0 0,0 0-1 0 0,0 1 1 0 0,1-1 0 0 0,-1 1 0 0 0,0-1-1 0 0,0 1 1 0 0,0-1 0 0 0,1 1 0 0 0,-1-1-1 0 0,0 1 1 0 0,0-1 0 0 0,0 1 0 0 0,0-1 0 0 0,0 1-1 0 0,0 0 1 0 0,0-1 0 0 0,0 1 0 0 0,0-1-1 0 0,0 1 1 0 0,0-1 0 0 0,-1 1 0 0 0,1-1-1 0 0,0 1 1 0 0,0-1 0 0 0,0 1 0 0 0,-1-1-1 0 0,1 1 1 0 0,0-1 0 0 0,-1 0 0 0 0,1 1 0 0 0,0-1-1 0 0,-1 1 1 0 0,1-1 0 0 0,0 0 0 0 0,-1 1-1 0 0,1-1 1 0 0,-1 0 0 0 0,1 0 0 0 0,-1 1-1 0 0,1-1 1 0 0,-1 0 0 0 0,0 1 34 0 0,-9 7 487 0 0,1 0-1 0 0,-17 11 1 0 0,-13 9-127 0 0,7 3-561 0 0,2 0-1 0 0,-41 56 1 0 0,-41 77-2454 0 0,51-71-39 0 0,54-82 2278 0 0,-1-1-1 0 0,0 0 1 0 0,0 0 0 0 0,-1 0 0 0 0,-15 12 0 0 0,21-20 319 0 0,1-1 0 0 0,0 1 1 0 0,0-1-1 0 0,0 1 0 0 0,-1-1 0 0 0,1 0 0 0 0,-1 0 0 0 0,1 0 1 0 0,-1 0-1 0 0,1 0 0 0 0,-1 0 0 0 0,0-1 0 0 0,1 1 0 0 0,-1-1 0 0 0,0 0 1 0 0,1 0-1 0 0,-1 0 0 0 0,0 0 0 0 0,1 0 0 0 0,-1-1 0 0 0,0 1 1 0 0,1-1-1 0 0,-1 0 0 0 0,0 1 0 0 0,1-1 0 0 0,-1 0 0 0 0,1-1 0 0 0,0 1 1 0 0,-1 0-1 0 0,1-1 0 0 0,0 1 0 0 0,0-1 0 0 0,-2-2 0 0 0,-1-1 137 0 0,1 0-1 0 0,0 0 1 0 0,0 0-1 0 0,1 0 1 0 0,-1-1-1 0 0,1 1 0 0 0,1-1 1 0 0,-4-8-1 0 0,-1-7 795 0 0,-4-22 0 0 0,7 20-348 0 0,4 8-4027 0 0,1 5-1085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48 8287 0 0,'0'0'191'0'0,"1"-1"26"0"0,72-30 239 0 0,-68 29-139 0 0,27-12 4926 0 0,-42 27-4075 0 0,4-4-800 0 0,-13 8-170 0 0,0-1 0 0 0,-1 0 0 0 0,0-1 0 0 0,-25 12 0 0 0,0 2-60 0 0,20-13-138 0 0,-59 43 0 0 0,69-47 0 0 0,0 0 0 0 0,1 1 0 0 0,-16 20 0 0 0,21-21 0 0 0,0 0 0 0 0,1 1 0 0 0,0 0 0 0 0,1 0 0 0 0,-6 16 0 0 0,10-21 0 0 0,1-1 0 0 0,-1 1 0 0 0,1 0 0 0 0,1 0 0 0 0,-1 1 0 0 0,1-1 0 0 0,1 0 0 0 0,-1 0 0 0 0,2 1 0 0 0,1 13 0 0 0,-2-19 0 0 0,1 0 0 0 0,0 0 0 0 0,0 0 0 0 0,0-1 0 0 0,0 1 0 0 0,1 0 0 0 0,-1 0 0 0 0,1-1 0 0 0,0 1 0 0 0,0-1 0 0 0,0 1 0 0 0,0-1 0 0 0,0 0 0 0 0,0 1 0 0 0,1-1 0 0 0,-1-1 0 0 0,1 1 0 0 0,-1 0 0 0 0,1 0 0 0 0,0-1 0 0 0,-1 0 0 0 0,1 1 0 0 0,0-1 0 0 0,0 0 0 0 0,0-1 0 0 0,4 2 0 0 0,2-1 0 0 0,0 0 0 0 0,0 0 0 0 0,0-1 0 0 0,0 0 0 0 0,0 0 0 0 0,1-1 0 0 0,13-3 0 0 0,29-11-89 0 0,-1-1-1 0 0,74-36 1 0 0,-80 33-44 0 0,-13 7-636 0 0,-11 6-3901 0 0,-19 5-298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2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10135 0 0,'0'0'464'0'0,"0"0"-9"0"0,0 2-295 0 0,-6 28 300 0 0,5-28 28 0 0,-1 10 533 0 0,-20 65 3614 0 0,-67 253-3431 0 0,78-295-1776 0 0,1-3-4865 0 0,6-19-177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2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61 173 4607 0 0,'-4'14'384'0'0,"1"-1"0"0"0,-2 1 0 0 0,0-1 0 0 0,-10 19 0 0 0,15-31 128 0 0,0-1 0 0 0,-11 17 1915 0 0,8-11 2306 0 0,1 0-2626 0 0,2-4-245 0 0,6-3-1556 0 0,-5 1-477 0 0,4-2 238 0 0,0 0 0 0 0,0 0-1 0 0,0 0 1 0 0,0 0 0 0 0,0-1-1 0 0,-1 0 1 0 0,0 0 0 0 0,1 0 0 0 0,5-6-1 0 0,5-6-122 0 0,14-19 0 0 0,-16 19 109 0 0,21-26-53 0 0,38-41 0 0 0,-62 72 0 0 0,0 1 0 0 0,1 0 0 0 0,0 1 0 0 0,0 0 0 0 0,23-11 0 0 0,-32 17 0 0 0,0 1 0 0 0,1 0 0 0 0,-1 0 0 0 0,1 1 0 0 0,-1-1 0 0 0,1 0 0 0 0,0 1 0 0 0,-1-1 0 0 0,1 1 0 0 0,0 0 0 0 0,-1 0 0 0 0,1 0 0 0 0,0 0 0 0 0,-1 1 0 0 0,1-1 0 0 0,-1 1 0 0 0,1-1 0 0 0,0 1 0 0 0,-1 0 0 0 0,1 0 0 0 0,-1 0 0 0 0,0 0 0 0 0,1 1 0 0 0,-1-1 0 0 0,0 0 0 0 0,0 1 0 0 0,0 0 0 0 0,0 0 0 0 0,0-1 0 0 0,0 1 0 0 0,0 0 0 0 0,2 3 0 0 0,3 7 0 0 0,0 0 0 0 0,0 0 0 0 0,-1 1 0 0 0,0-1 0 0 0,3 14 0 0 0,-3-9 0 0 0,9 21 0 0 0,-1 1 0 0 0,-3 0 0 0 0,-1 1 0 0 0,6 50 0 0 0,-16-83 0 0 0,0 0 0 0 0,0 0 0 0 0,-1 0 0 0 0,0 0 0 0 0,-1-1 0 0 0,1 1 0 0 0,-1 0 0 0 0,0-1 0 0 0,-1 1 0 0 0,1-1 0 0 0,-1 0 0 0 0,-1 1 0 0 0,1-2 0 0 0,-9 12 0 0 0,-6 4 0 0 0,0 0 0 0 0,-31 25 0 0 0,28-26 0 0 0,-56 55 0 0 0,23-22 0 0 0,-77 61 0 0 0,122-108 0 0 0,0 1 0 0 0,0-2 0 0 0,0 1 0 0 0,-1-1 0 0 0,0 0 0 0 0,0-1 0 0 0,-17 5 0 0 0,26-9-15 0 0,0 0 0 0 0,1 0 1 0 0,-1 0-1 0 0,0 0 0 0 0,1 0 0 0 0,-1 0 0 0 0,0 0 0 0 0,1 0 0 0 0,-1 0 0 0 0,0-1 1 0 0,1 1-1 0 0,-1 0 0 0 0,0 0 0 0 0,1-1 0 0 0,-1 1 0 0 0,1 0 0 0 0,-1-1 0 0 0,0 1 1 0 0,1-1-1 0 0,-1 1 0 0 0,1-1 0 0 0,-1 1 0 0 0,1-1 0 0 0,0 1 0 0 0,-1-1 0 0 0,1 1 0 0 0,-1-1 1 0 0,1 1-1 0 0,0-1 0 0 0,0 0 0 0 0,-1 1 0 0 0,1-1 0 0 0,0 0 0 0 0,0 1 0 0 0,0-1 1 0 0,-1-1-1 0 0,0-25-1547 0 0,3 2-2736 0 0,3-3-1316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11975 0 0,'0'0'267'0'0,"0"0"42"0"0,0 0 17 0 0,0 0-28 0 0,0 0-126 0 0,0 0 204 0 0,0 0 111 0 0,0 0 22 0 0,-2 3-66 0 0,-15 18-393 0 0,1 2 1 0 0,0 0 0 0 0,-15 30-1 0 0,-30 83-1471 0 0,54-117-147 0 0,1 1 0 0 0,0 0-1 0 0,-4 28 1 0 0,11-26-479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18 349 10135 0 0,'0'0'231'0'0,"0"0"29"0"0,-7 3 257 0 0,1-2-391 0 0,5-1 267 0 0,1 0-369 0 0,0 0-1 0 0,0 0 1 0 0,0 0 0 0 0,0 0 0 0 0,0 0-1 0 0,-1 0 1 0 0,1 0 0 0 0,0 0 0 0 0,0 0-1 0 0,0 0 1 0 0,0 0 0 0 0,0 0 0 0 0,0 0-1 0 0,-1 0 1 0 0,1 0 0 0 0,0 0 0 0 0,0 0-1 0 0,0 0 1 0 0,0 0 0 0 0,0 0-1 0 0,0 0 1 0 0,0 0 0 0 0,-1 0 0 0 0,1-1-1 0 0,0 1 1 0 0,0 0 0 0 0,0 0 0 0 0,0 0-1 0 0,0 0 1 0 0,0 0 0 0 0,0 0 0 0 0,0 0-1 0 0,0 0 1 0 0,0-1 0 0 0,0 1 0 0 0,0 0-1 0 0,-1 0 1 0 0,1 0 0 0 0,0 0-1 0 0,0 0 1 0 0,0 0 0 0 0,0 0 0 0 0,0-1-1 0 0,0 1 1 0 0,0 0 0 0 0,0 0 0 0 0,2-10 1036 0 0,4-5-179 0 0,5-2-550 0 0,1 1 0 0 0,0 0-1 0 0,1 1 1 0 0,0 1 0 0 0,21-17-1 0 0,-1-1 326 0 0,18-23-638 0 0,-34 35-18 0 0,2 0-1 0 0,1 1 1 0 0,0 0 0 0 0,24-15-1 0 0,-41 31 25 0 0,1 1-1 0 0,-1 1 0 0 0,0-1 0 0 0,1 0 1 0 0,-1 1-1 0 0,1 0 0 0 0,-1-1 0 0 0,1 1 1 0 0,0 1-1 0 0,-1-1 0 0 0,1 1 0 0 0,0-1 1 0 0,0 1-1 0 0,-1 0 0 0 0,1 0 1 0 0,0 1-1 0 0,0-1 0 0 0,-1 1 0 0 0,1 0 1 0 0,0 0-1 0 0,-1 0 0 0 0,1 0 0 0 0,-1 1 1 0 0,1-1-1 0 0,-1 1 0 0 0,0 0 0 0 0,1 0 1 0 0,-1 0-1 0 0,0 0 0 0 0,0 1 1 0 0,-1-1-1 0 0,1 1 0 0 0,0 0 0 0 0,-1 0 1 0 0,0 0-1 0 0,0 0 0 0 0,0 0 0 0 0,0 0 1 0 0,2 4-1 0 0,5 12 137 0 0,-1 1-1 0 0,-1 0 1 0 0,-1 0-1 0 0,-1 0 1 0 0,0 1 0 0 0,3 38-1 0 0,-8-55-124 0 0,0 1-1 0 0,0-1 1 0 0,0 1-1 0 0,0 0 1 0 0,-1-1-1 0 0,0 1 0 0 0,0-1 1 0 0,0 1-1 0 0,0-1 1 0 0,-1 0-1 0 0,0 0 1 0 0,0 1-1 0 0,0-1 1 0 0,0 0-1 0 0,-1-1 1 0 0,1 1-1 0 0,-1 0 1 0 0,0-1-1 0 0,0 1 1 0 0,-1-1-1 0 0,1 0 0 0 0,-1 0 1 0 0,1 0-1 0 0,-1-1 1 0 0,0 1-1 0 0,-5 2 1 0 0,-41 22 1001 0 0,13-7-995 0 0,-41 31-1 0 0,68-44-43 0 0,-102 83 12 0 0,99-79-19 0 0,1 1 0 0 0,0 1 0 0 0,1 0 0 0 0,1 1 0 0 0,0 0 0 0 0,-10 19 0 0 0,19-32-327 0 0,1-1-138 0 0,0 0-33 0 0,2 0 381 0 0,1-1-1 0 0,-1 1 0 0 0,0-1 0 0 0,0 0 1 0 0,0 0-1 0 0,0 0 0 0 0,0 0 1 0 0,-1 0-1 0 0,3-2 0 0 0,3-1-131 0 0,20-12-296 0 0,32-27 0 0 0,-40 28-160 0 0,0 2 1 0 0,0 0-1 0 0,43-21 0 0 0,-42 27-308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1 11975 0 0,'0'0'267'0'0,"0"0"42"0"0,0 0 17 0 0,0 0-28 0 0,-2 0-196 0 0,-31 14-100 0 0,1 1 1 0 0,0 2 0 0 0,-52 35-1 0 0,-11 7-2 0 0,46-32 125 0 0,-81 47-386 0 0,99-54 1045 0 0,-58 47 0 0 0,85-63-651 0 0,1-1-1 0 0,-1 1 0 0 0,1 0 1 0 0,0 0-1 0 0,0 0 0 0 0,0 0 1 0 0,1 1-1 0 0,-1-1 1 0 0,1 1-1 0 0,-3 8 0 0 0,5-11-86 0 0,-1 1 1 0 0,1-1-1 0 0,-1 0 0 0 0,1 0 0 0 0,0 1 0 0 0,0-1 0 0 0,0 0 0 0 0,0 1 1 0 0,0-1-1 0 0,0 0 0 0 0,1 0 0 0 0,-1 1 0 0 0,1-1 0 0 0,0 0 1 0 0,0 0-1 0 0,-1 0 0 0 0,1 0 0 0 0,1 0 0 0 0,-1 0 0 0 0,0 0 0 0 0,0 0 1 0 0,1 0-1 0 0,-1 0 0 0 0,1-1 0 0 0,3 4 0 0 0,9 5 116 0 0,0 0-1 0 0,0-2 1 0 0,1 1 0 0 0,1-2-1 0 0,-1 0 1 0 0,1 0-1 0 0,0-2 1 0 0,1 0 0 0 0,25 4-1 0 0,0-3 463 0 0,1-1 0 0 0,71-3 0 0 0,-63-6-335 0 0,98-20 0 0 0,-126 20-259 0 0,-10 1-25 0 0,1-1 0 0 0,-1 0 1 0 0,0-1-1 0 0,0 0 0 0 0,0-1 0 0 0,-1-1 0 0 0,20-12 0 0 0,14-18-3931 0 0,-38 30-2557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189 223 13823 0 0,'0'0'315'0'0,"0"0"45"0"0,0 0 21 0 0,0 0-49 0 0,-1 2-149 0 0,1-2-82 0 0,0 0 1 0 0,0 1 0 0 0,0-1-1 0 0,0 0 1 0 0,0 1-1 0 0,0-1 1 0 0,0 0-1 0 0,0 1 1 0 0,0-1-1 0 0,0 1 1 0 0,0-1-1 0 0,0 0 1 0 0,0 0 0 0 0,0 1-1 0 0,0-1 1 0 0,1 0-1 0 0,-1 1 1 0 0,0-1-1 0 0,0 0 1 0 0,0 1-1 0 0,0-1 1 0 0,1 0-1 0 0,-1 0 1 0 0,0 1-1 0 0,0-1 1 0 0,1 0 0 0 0,-1 0-1 0 0,0 1 1 0 0,0-1-1 0 0,1 0 1 0 0,-1 0-1 0 0,0 0 1 0 0,1 0-1 0 0,-1 0 1 0 0,1 1-1 0 0,19 3 629 0 0,27-4-1055 0 0,-43 0 737 0 0,21-3 336 0 0,26-5 1 0 0,-10 1-641 0 0,-15 3-108 0 0,0-1 0 0 0,50-18 0 0 0,-60 17 0 0 0,-1 0 0 0 0,-1-2 0 0 0,1 0 0 0 0,-1 0 0 0 0,0-1 0 0 0,12-11 0 0 0,-19 14-132 0 0,-1 0 0 0 0,0-1 0 0 0,-1 1 0 0 0,0-1 0 0 0,6-9 0 0 0,-9 14 6 0 0,-1-1 0 0 0,0 1 1 0 0,1-1-1 0 0,-1 1 0 0 0,0-1 1 0 0,0 1-1 0 0,-1-1 0 0 0,1 1 1 0 0,0-1-1 0 0,-1 0 0 0 0,1 1 0 0 0,-1-1 1 0 0,0 0-1 0 0,0 1 0 0 0,0-1 1 0 0,-1 0-1 0 0,1 1 0 0 0,0-1 1 0 0,-1 0-1 0 0,-1-3 0 0 0,1 5 45 0 0,0-1 0 0 0,0 1 0 0 0,0 0 0 0 0,0-1 0 0 0,-1 1 0 0 0,1 0 0 0 0,0 0 0 0 0,-1 0 0 0 0,1 0 0 0 0,-1 0 0 0 0,1 1 0 0 0,-1-1 0 0 0,0 0 0 0 0,1 1 0 0 0,-1-1 0 0 0,0 1 0 0 0,1-1 0 0 0,-1 1 0 0 0,0 0 0 0 0,1 0 0 0 0,-1 0 0 0 0,0 0 0 0 0,0 0 0 0 0,-2 0 0 0 0,-4 1-129 0 0,0 0 1 0 0,1 0 0 0 0,-1 1 0 0 0,-8 3-1 0 0,-58 25-200 0 0,1 3 0 0 0,-71 44 0 0 0,105-56 1013 0 0,1 3 1 0 0,1 1 0 0 0,1 2 0 0 0,1 1-1 0 0,-33 36 1 0 0,63-59-550 0 0,1 0 0 0 0,0 1 0 0 0,0-1-1 0 0,1 1 1 0 0,-1 0 0 0 0,1 0 0 0 0,0 0 0 0 0,1 0-1 0 0,0 1 1 0 0,-2 7 0 0 0,3-10 5 0 0,1-1 0 0 0,-1 0 0 0 0,1 0 0 0 0,0 0-1 0 0,0 0 1 0 0,0 0 0 0 0,0 0 0 0 0,1 0 0 0 0,-1 0 0 0 0,1 0 0 0 0,0 0 0 0 0,0 0 0 0 0,0 0-1 0 0,0 0 1 0 0,0 0 0 0 0,1-1 0 0 0,-1 1 0 0 0,1 0 0 0 0,0-1 0 0 0,0 0 0 0 0,0 1 0 0 0,0-1-1 0 0,0 0 1 0 0,3 3 0 0 0,5 2 143 0 0,0-1 0 0 0,0 0 0 0 0,1 0-1 0 0,-1-1 1 0 0,2 0 0 0 0,17 5 0 0 0,-5-3-12 0 0,1-1 1 0 0,26 1-1 0 0,-37-6-634 0 0,-1 0-1 0 0,0-1 1 0 0,1-1 0 0 0,-1 0-1 0 0,0-1 1 0 0,15-4-1 0 0,-5 0-1049 0 0,-1-1 0 0 0,31-15 0 0 0,-5-2-553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44 13823 0 0,'3'-2'315'0'0,"51"-31"870"0"0,-41 26-1173 0 0,1 6-12 0 0,-14 1 4 0 0,1 0 0 0 0,0 0 0 0 0,-1 0 0 0 0,1 1 0 0 0,0-1 0 0 0,0 0 0 0 0,-1 0 0 0 0,1 1 0 0 0,0-1 0 0 0,-1 0-1 0 0,1 1 1 0 0,0-1 0 0 0,-1 1 0 0 0,1-1 0 0 0,-1 1 0 0 0,1-1 0 0 0,0 1 0 0 0,0 1 39 0 0,0 0 1 0 0,0 0-1 0 0,-1 0 0 0 0,1 0 1 0 0,-1 0-1 0 0,1 0 0 0 0,-1 0 1 0 0,1 0-1 0 0,-1 0 0 0 0,0 0 1 0 0,0 0-1 0 0,0 0 0 0 0,0 0 1 0 0,-1 2-1 0 0,-7 32 575 0 0,7-30-525 0 0,-25 77 314 0 0,-46 98-1 0 0,35-92 320 0 0,-46 127 395 0 0,-53 125-1125 0 0,29-133-764 0 0,48-99-1293 0 0,46-80 957 0 0,3-6-3927 0 0,9-21 507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15663 0 0,'0'0'719'0'0,"0"0"-20"0"0,2-2-449 0 0,4-2-171 0 0,1-1 0 0 0,-1 1 0 0 0,1 0 0 0 0,0 0 0 0 0,0 1 0 0 0,13-5 0 0 0,49-8 831 0 0,-14 3-446 0 0,71-22-306 0 0,148-46 780 0 0,-78 14 221 0 0,25-9-2608 0 0,-71 27-3908 0 0,-122 41 3825 0 0,-6 4-4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0 13823 0 0,'0'0'630'0'0,"0"0"-13"0"0,-1 3-393 0 0,-13 34 307 0 0,1 1 0 0 0,-9 48 0 0 0,3-8-43 0 0,-65 166-488 0 0,-17-3 0 0 0,78-188 0 0 0,-9 17 0 0 0,-53 84 0 0 0,-58 55 0 0 0,136-199 0 0 0,0 0 0 0 0,1 0 0 0 0,0 0 0 0 0,-8 20 0 0 0,13-19-22 0 0,5-9-47 0 0,4-5-241 0 0,3-3 103 0 0,1-1 1 0 0,-1 0-1 0 0,0 0 1 0 0,0-1-1 0 0,-1-1 1 0 0,15-16-1 0 0,-4 6 62 0 0,181-192 145 0 0,-186 193 201 0 0,29-24 0 0 0,-45 42-194 0 0,0 0 1 0 0,0-1 0 0 0,0 1 0 0 0,0 0-1 0 0,0 0 1 0 0,0 0 0 0 0,0 0 0 0 0,0 0 0 0 0,0 0-1 0 0,0 0 1 0 0,0 0 0 0 0,0 0 0 0 0,0 0 0 0 0,0 0-1 0 0,0 0 1 0 0,0 0 0 0 0,1 0 0 0 0,-1 0-1 0 0,0 0 1 0 0,0 0 0 0 0,0 0 0 0 0,0 0 0 0 0,0 0-1 0 0,0 0 1 0 0,0 0 0 0 0,0 0 0 0 0,0 0-1 0 0,0 0 1 0 0,0 0 0 0 0,1 0 0 0 0,-1 0 0 0 0,0 0-1 0 0,0 0 1 0 0,0 0 0 0 0,0 0 0 0 0,0 0-1 0 0,0 0 1 0 0,0 0 0 0 0,0 0 0 0 0,0 0 0 0 0,0 0-1 0 0,0 0 1 0 0,0 0 0 0 0,0 0 0 0 0,0 0 0 0 0,1 0-1 0 0,-1 0 1 0 0,0 0 0 0 0,0 0 0 0 0,0 0-1 0 0,0 1 1 0 0,0-1 0 0 0,0 0 0 0 0,0 0 0 0 0,0 0-1 0 0,0 0 1 0 0,0 0 0 0 0,0 0 0 0 0,0 0-1 0 0,0 0 1 0 0,2 4 145 0 0,0 0 0 0 0,0 0 0 0 0,0 0 0 0 0,-1 0 0 0 0,1 1 0 0 0,-1-1 0 0 0,0 0-1 0 0,-1 1 1 0 0,1-1 0 0 0,-1 1 0 0 0,1-1 0 0 0,-2 7 0 0 0,0 10 397 0 0,-7 28 1 0 0,6-39-492 0 0,-4 14-431 0 0,-1 1 1 0 0,-1-1-1 0 0,-2-1 0 0 0,-19 38 0 0 0,21-46-161 0 0,2 4-20 0 0,6-15-6191 0 0,18-13 4697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258 115 11975 0 0,'0'0'267'0'0,"0"0"42"0"0,0 2 17 0 0,-2 55 1007 0 0,13-49-312 0 0,-9-6-931 0 0,0-1 0 0 0,0 0 0 0 0,0 0-1 0 0,0 0 1 0 0,0-1 0 0 0,0 1 0 0 0,0 0-1 0 0,0-1 1 0 0,1 1 0 0 0,-1-1 0 0 0,0 0 0 0 0,0 0-1 0 0,0 0 1 0 0,1 0 0 0 0,-1 0 0 0 0,2 0-1 0 0,1-1 65 0 0,-1 0-1 0 0,0-1 0 0 0,0 1 0 0 0,1-1 1 0 0,-1 0-1 0 0,0 0 0 0 0,5-4 0 0 0,4-3 199 0 0,0-2-1 0 0,0 0 1 0 0,13-15-1 0 0,-25 24-333 0 0,11-10-9 0 0,15-22 0 0 0,-24 31-10 0 0,-1-1 1 0 0,1 0 0 0 0,-1 0 0 0 0,0 0 0 0 0,-1 0 0 0 0,1 0 0 0 0,0 0 0 0 0,-1 0 0 0 0,0-1-1 0 0,0 1 1 0 0,0-7 0 0 0,-3 3 0 0 0,1 7 0 0 0,0 1 0 0 0,0-1 0 0 0,0 1 0 0 0,0-1 0 0 0,1 1 0 0 0,-1-1 0 0 0,0 1 0 0 0,0 0 0 0 0,0-1 0 0 0,0 1 0 0 0,0 0 0 0 0,0 0 0 0 0,0 0 0 0 0,0-1 0 0 0,0 1 0 0 0,0 0 0 0 0,-1 1 0 0 0,1-1 0 0 0,0 0 0 0 0,0 0 0 0 0,0 0 0 0 0,0 1 0 0 0,0-1 0 0 0,0 0 0 0 0,1 1 0 0 0,-3 0 0 0 0,-26 13 0 0 0,28-13 0 0 0,-21 14-197 0 0,0 1-1 0 0,1 2 1 0 0,1 0-1 0 0,-26 30 0 0 0,16-17-198 0 0,-15 17 180 0 0,-40 54 0 0 0,65-75 172 0 0,1 1 0 0 0,2 1 0 0 0,-26 58 0 0 0,39-77 44 0 0,0 0 0 0 0,1-1 0 0 0,0 1 0 0 0,-2 15 0 0 0,5-22 0 0 0,-1-1 0 0 0,1 1 0 0 0,0-1 0 0 0,0 1 0 0 0,1 0 0 0 0,-1-1 0 0 0,0 1 0 0 0,1-1 0 0 0,-1 0 0 0 0,1 1 0 0 0,0-1 0 0 0,0 1 0 0 0,0-1 0 0 0,0 0 0 0 0,1 0 0 0 0,-1 0 0 0 0,0 1 0 0 0,1-1 0 0 0,-1 0 0 0 0,1-1 0 0 0,0 1 0 0 0,0 0 0 0 0,4 3 0 0 0,-2-3-26 0 0,1 1 0 0 0,0-1 0 0 0,0 0 0 0 0,0 0 0 0 0,0-1 0 0 0,1 1 0 0 0,-1-1-1 0 0,0 0 1 0 0,1-1 0 0 0,-1 1 0 0 0,1-1 0 0 0,7 0 0 0 0,8-2-270 0 0,37-8 1 0 0,-15-1-215 0 0,3-3-2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187 615 13823 0 0,'-9'7'233'0'0,"-1"-1"1"0"0,0-1-1 0 0,0 0 0 0 0,-1 0 0 0 0,-12 3 0 0 0,17-6-146 0 0,1-1-1 0 0,-1 0 0 0 0,0 0 0 0 0,0-1 1 0 0,0 1-1 0 0,0-1 0 0 0,1-1 1 0 0,-1 1-1 0 0,0-1 0 0 0,0 0 1 0 0,-10-3-1 0 0,14 4-9 0 0,0-1 1 0 0,0 0-1 0 0,0 0 1 0 0,1 1-1 0 0,-1-1 1 0 0,0 0-1 0 0,1 0 1 0 0,-1-1-1 0 0,1 1 1 0 0,-1 0-1 0 0,1 0 1 0 0,-1-1-1 0 0,1 1 1 0 0,0-1-1 0 0,0 1 1 0 0,0-1-1 0 0,0 0 1 0 0,-2-2-1 0 0,2 1 21 0 0,1 0 0 0 0,-1 0 1 0 0,0 0-1 0 0,1 0 0 0 0,0 0 0 0 0,0 0 0 0 0,0 0 1 0 0,0 0-1 0 0,0 0 0 0 0,0 0 0 0 0,2-3 1 0 0,1-6 189 0 0,1 0 1 0 0,0 0-1 0 0,1 0 1 0 0,10-16-1 0 0,3-3-58 0 0,2 0 0 0 0,23-28 0 0 0,53-53-1514 0 0,-33 40 1022 0 0,-31 34 252 0 0,43-38 0 0 0,-61 64 11 0 0,0 0-1 0 0,0 1 1 0 0,1 1-1 0 0,1 0 1 0 0,0 1 0 0 0,25-10-1 0 0,-37 17-173 0 0,1 1 0 0 0,0 0 0 0 0,0 0 0 0 0,-1 0 0 0 0,1 0 0 0 0,0 1 0 0 0,0 0 0 0 0,0 0 0 0 0,0 0 0 0 0,9 2 0 0 0,-10-1-81 0 0,-1 0 1 0 0,0 0-1 0 0,0 0 1 0 0,0 0-1 0 0,0 1 1 0 0,0-1-1 0 0,0 1 1 0 0,0-1-1 0 0,0 1 1 0 0,-1 0-1 0 0,1 1 1 0 0,-1-1-1 0 0,1 0 1 0 0,-1 1-1 0 0,0-1 1 0 0,0 1-1 0 0,2 3 1 0 0,4 10-5361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161 260 13823 0 0,'0'0'315'0'0,"0"0"45"0"0,0 0 21 0 0,0 0-49 0 0,1 1-149 0 0,1 1-112 0 0,0 0-1 0 0,0 0 1 0 0,0 0 0 0 0,0 0 0 0 0,1-1-1 0 0,-1 1 1 0 0,0-1 0 0 0,1 0 0 0 0,-1 0 0 0 0,1 0-1 0 0,-1 0 1 0 0,1 0 0 0 0,-1 0 0 0 0,1-1-1 0 0,0 1 1 0 0,0-1 0 0 0,-1 0 0 0 0,1 0-1 0 0,0 0 1 0 0,-1 0 0 0 0,1 0 0 0 0,0 0-1 0 0,0-1 1 0 0,-1 0 0 0 0,1 1 0 0 0,-1-1-1 0 0,5-2 1 0 0,64-34-71 0 0,-43 18 0 0 0,42-37 0 0 0,-58 45 0 0 0,0-2 0 0 0,0 1 0 0 0,-1-2 0 0 0,-1 1 0 0 0,11-19 0 0 0,-20 29 0 0 0,1 0 0 0 0,0 0 0 0 0,-1-1 0 0 0,0 1 0 0 0,1-1 0 0 0,-1 1 0 0 0,-1-1 0 0 0,1 1 0 0 0,0-1 0 0 0,-1-5 0 0 0,0 7 0 0 0,0 1 0 0 0,0 0 0 0 0,0 0 0 0 0,-1 0 0 0 0,1 0 0 0 0,0 0 0 0 0,-1 0 0 0 0,1 0 0 0 0,-1-1 0 0 0,0 1 0 0 0,1 0 0 0 0,-1 1 0 0 0,0-1 0 0 0,1 0 0 0 0,-1 0 0 0 0,0 0 0 0 0,0 0 0 0 0,0 0 0 0 0,0 1 0 0 0,1-1 0 0 0,-1 0 0 0 0,0 1 0 0 0,0-1 0 0 0,-1 1 0 0 0,1-1 0 0 0,0 1 0 0 0,0 0 0 0 0,0-1 0 0 0,0 1 0 0 0,0 0 0 0 0,0 0 0 0 0,-1 0 0 0 0,1-1 0 0 0,0 1 0 0 0,-2 1 0 0 0,-2-1 0 0 0,0 0 0 0 0,0 1 0 0 0,0 0 0 0 0,0 0 0 0 0,0 0 0 0 0,1 0 0 0 0,-1 1 0 0 0,0 0 0 0 0,1 0 0 0 0,-1 0 0 0 0,-5 4 0 0 0,-7 5 0 0 0,-22 19 0 0 0,29-21 0 0 0,-40 32 0 0 0,-83 91 0 0 0,108-104 0 0 0,2 2 0 0 0,0 1 0 0 0,3 0 0 0 0,-29 58 0 0 0,47-84-10 0 0,0 0 0 0 0,0 0 0 0 0,0 1-1 0 0,1-1 1 0 0,0 0 0 0 0,0 0 0 0 0,0 1 0 0 0,0 6 0 0 0,1-10-3 0 0,0 0 0 0 0,1 0 0 0 0,-1 1 0 0 0,0-1 0 0 0,1 0 0 0 0,-1 0 0 0 0,1 0 0 0 0,0 0 0 0 0,0 0 1 0 0,0 0-1 0 0,0 0 0 0 0,0 0 0 0 0,0-1 0 0 0,0 1 0 0 0,1 0 0 0 0,-1-1 0 0 0,1 1 0 0 0,-1-1 0 0 0,1 1 1 0 0,0-1-1 0 0,-1 1 0 0 0,1-1 0 0 0,3 1 0 0 0,1 1-60 0 0,1 0-1 0 0,-1-1 1 0 0,1 0-1 0 0,0 0 1 0 0,0 0-1 0 0,0-1 1 0 0,0 0 0 0 0,0-1-1 0 0,0 0 1 0 0,0 0-1 0 0,14-2 1 0 0,5-2-281 0 0,46-14 0 0 0,-68 17 352 0 0,54-17 2 0 0,2-4 0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657 166 10135 0 0,'9'0'231'0'0,"-7"0"29"0"0,-2 0 19 0 0,-5 5 7 0 0,1-1-289 0 0,1-1 0 0 0,-1 1-1 0 0,0-1 1 0 0,0 0 0 0 0,0-1 0 0 0,0 1-1 0 0,0-1 1 0 0,-1 0 0 0 0,1 0-1 0 0,-1 0 1 0 0,0 0 0 0 0,1-1 0 0 0,-1 0-1 0 0,0 0 1 0 0,0 0 0 0 0,-8 0-1 0 0,11-1 152 0 0,1 0 0 0 0,-1-1 0 0 0,0 1 0 0 0,1 0 0 0 0,-1-1 0 0 0,1 0 1 0 0,0 1-1 0 0,-1-1 0 0 0,1 0 0 0 0,-1 0 0 0 0,1 1 0 0 0,0-1 0 0 0,0 0 0 0 0,0 0 0 0 0,-1-1 0 0 0,1 1 0 0 0,-1-1 0 0 0,-14-23 3066 0 0,3 1-3023 0 0,8 14-172 0 0,0 0-1 0 0,0 0 0 0 0,-1 0 0 0 0,-1 1 1 0 0,0 0-1 0 0,0 0 0 0 0,-11-10 0 0 0,16 18-21 0 0,-5-6-289 0 0,-1 0-1 0 0,0 1 0 0 0,0 0 1 0 0,-1 1-1 0 0,-17-9 1 0 0,20 12 194 0 0,0 0 1 0 0,0 0 0 0 0,-1 0 0 0 0,1 1 0 0 0,0-1 0 0 0,-1 2 0 0 0,0-1 0 0 0,1 1 0 0 0,-1 0 0 0 0,1 0 0 0 0,-1 1-1 0 0,1 0 1 0 0,-1 0 0 0 0,1 0 0 0 0,-1 1 0 0 0,1 0 0 0 0,0 0 0 0 0,0 1 0 0 0,0 0 0 0 0,0 0 0 0 0,0 0-1 0 0,-9 7 1 0 0,0 2 218 0 0,0 1 0 0 0,1 0 0 0 0,0 0-1 0 0,1 2 1 0 0,0-1 0 0 0,1 2 0 0 0,-19 31-1 0 0,9-4 417 0 0,-35 89 0 0 0,47-106-189 0 0,2 0-1 0 0,-7 37 0 0 0,13-53-253 0 0,1 0-1 0 0,0-1 0 0 0,0 1 1 0 0,1 0-1 0 0,1 0 1 0 0,-1 0-1 0 0,1 0 0 0 0,1-1 1 0 0,5 20-1 0 0,-6-27-93 0 0,0 0 0 0 0,-1-1 0 0 0,1 1 0 0 0,0 0 0 0 0,0-1 0 0 0,0 1 0 0 0,1 0 0 0 0,-1-1 0 0 0,0 1 0 0 0,0-1 0 0 0,1 0 0 0 0,-1 1 0 0 0,1-1 0 0 0,-1 0 0 0 0,1 0 0 0 0,0 0 0 0 0,-1 0 0 0 0,3 1 0 0 0,-1-1 0 0 0,-1-1 0 0 0,1 1 0 0 0,0-1 0 0 0,-1 1 0 0 0,1-1 0 0 0,0 0 0 0 0,-1 0 0 0 0,1 0 0 0 0,0-1 0 0 0,0 1 0 0 0,3-1 0 0 0,4-3 0 0 0,0 1 0 0 0,0-1 0 0 0,-1-1 0 0 0,1 0 0 0 0,12-8 0 0 0,23-19 0 0 0,-2-1 0 0 0,-1-2 0 0 0,66-72 0 0 0,-91 89 0 0 0,4-6 0 0 0,46-39 0 0 0,-58 56 72 0 0,-7 6 299 0 0,-2 1 117 0 0,0 0 21 0 0,-1 2-66 0 0,-27 67-262 0 0,17-46-186 0 0,1 0 0 0 0,-7 28-1 0 0,15-33 78 0 0,2-16 299 0 0,0-2 117 0 0,1 1 21 0 0,2 1-458 0 0,1 1 1 0 0,-1-1-1 0 0,0 0 0 0 0,1 0 1 0 0,0 0-1 0 0,-1 0 0 0 0,1 0 1 0 0,0-1-1 0 0,0 0 0 0 0,0 0 1 0 0,0 0-1 0 0,6 0 0 0 0,8 1-103 0 0,28-1 0 0 0,-36-1 97 0 0,73 2-2838 0 0,-69-5 382 0 0,1-2-681 0 0,3 2 1556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146 758 13823 0 0,'0'0'315'0'0,"0"0"45"0"0,0 0 21 0 0,0 0-49 0 0,-1 0-81 0 0,-5-4 200 0 0,-5-2 700 0 0,0-1 0 0 0,-17-15 0 0 0,-1 1-1119 0 0,20 16-32 0 0,2 0 1 0 0,-1-1-1 0 0,-13-12 1 0 0,20 16-1 0 0,-1 1 0 0 0,1-1 0 0 0,0 0 0 0 0,-1 0 0 0 0,1 1 0 0 0,0-1 0 0 0,0 0 0 0 0,0 0 0 0 0,1 0-1 0 0,-1 0 1 0 0,0-1 0 0 0,1 1 0 0 0,-1 0 0 0 0,1 0 0 0 0,0 0 0 0 0,0 0 0 0 0,-1 0 0 0 0,2-1 0 0 0,-1 1 0 0 0,0 0 0 0 0,1-4 0 0 0,5-13 0 0 0,0 0 0 0 0,2 1 0 0 0,0-1 0 0 0,1 2 0 0 0,1-1 0 0 0,0 1 0 0 0,20-23 0 0 0,10-8 0 0 0,50-44 0 0 0,79-63-10 0 0,-134 126-634 0 0,2 1 1 0 0,79-43 0 0 0,-107 67 164 0 0,0-1 0 0 0,1 1-1 0 0,-1 1 1 0 0,1 0 0 0 0,16-3-1 0 0,-10 5-544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53 138 13823 0 0,'0'0'315'0'0,"1"2"45"0"0,-1 0-329 0 0,0 0 27 0 0,1 0-1 0 0,-1 0 1 0 0,1 1 0 0 0,0-1-1 0 0,0 0 1 0 0,0 0-1 0 0,0 0 1 0 0,0 0-1 0 0,0 0 1 0 0,0 0 0 0 0,1 0-1 0 0,-1-1 1 0 0,4 4-1 0 0,-1-2 58 0 0,0 0-1 0 0,1-1 1 0 0,-1 1-1 0 0,1-1 0 0 0,0 0 1 0 0,0 0-1 0 0,0-1 1 0 0,0 1-1 0 0,0-1 1 0 0,0 0-1 0 0,0-1 0 0 0,0 1 1 0 0,0-1-1 0 0,0 0 1 0 0,9-1-1 0 0,6-2 614 0 0,-1-1-1 0 0,33-11 0 0 0,-40 12-676 0 0,16-6-51 0 0,-1-2 0 0 0,0 0 0 0 0,-1-2 0 0 0,0-1 0 0 0,26-19 0 0 0,-47 30 174 0 0,0 0-1 0 0,-1-1 0 0 0,0 0 1 0 0,1 0-1 0 0,-1 0 0 0 0,0 0 1 0 0,-1 0-1 0 0,1-1 0 0 0,-1 0 1 0 0,5-10-1 0 0,-8 15-167 0 0,1-1-1 0 0,-1 1 1 0 0,0-1 0 0 0,0 0 0 0 0,0 1 0 0 0,0-1-1 0 0,0 0 1 0 0,0 1 0 0 0,0-1 0 0 0,0 1 0 0 0,0-1-1 0 0,0 0 1 0 0,-1 1 0 0 0,1-1 0 0 0,0 1 0 0 0,0-1-1 0 0,0 0 1 0 0,-1 1 0 0 0,1-1 0 0 0,0 1 0 0 0,-1-1-1 0 0,1 1 1 0 0,0-1 0 0 0,-1 1 0 0 0,1-1 0 0 0,-1 1-1 0 0,1 0 1 0 0,-1-1 0 0 0,1 1 0 0 0,-2-1 0 0 0,1 0-8 0 0,-1 0 0 0 0,1 0 1 0 0,-1 0-1 0 0,0 1 1 0 0,1-1-1 0 0,-1 1 0 0 0,0-1 1 0 0,-3 0-1 0 0,-4 1-66 0 0,-1 0 0 0 0,1 1 0 0 0,-1 0-1 0 0,1 1 1 0 0,-1 0 0 0 0,1 0 0 0 0,-16 7 0 0 0,-62 32-1151 0 0,80-37 1157 0 0,-21 11 30 0 0,1 1 0 0 0,1 1 0 0 0,1 2 1 0 0,-44 40-1 0 0,58-48 31 0 0,0 1 1 0 0,0 0-1 0 0,1 1 1 0 0,1 0-1 0 0,0 0 1 0 0,1 1-1 0 0,1 0 0 0 0,0 1 1 0 0,1 0-1 0 0,0 0 1 0 0,-5 22-1 0 0,10-29 72 0 0,0 1 0 0 0,0 0 1 0 0,1 0-1 0 0,0-1 0 0 0,1 1 0 0 0,0 0 0 0 0,0 0 0 0 0,1-1 0 0 0,0 1 1 0 0,0-1-1 0 0,1 1 0 0 0,0-1 0 0 0,6 10 0 0 0,-6-11-15 0 0,0-1-1 0 0,1-1 0 0 0,0 1 1 0 0,0 0-1 0 0,1-1 0 0 0,-1 0 1 0 0,1 0-1 0 0,0 0 0 0 0,0-1 1 0 0,1 0-1 0 0,0 0 0 0 0,-1 0 1 0 0,1-1-1 0 0,0 1 0 0 0,1-1 0 0 0,-1-1 1 0 0,9 3-1 0 0,1-2-141 0 0,-1-1 0 0 0,0-1 0 0 0,1 0-1 0 0,-1-2 1 0 0,1 1 0 0 0,-1-2 0 0 0,0 0 0 0 0,0-1-1 0 0,23-7 1 0 0,0-2-1027 0 0,-1-2-1 0 0,46-23 1 0 0,-13-1-421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16 11975 0 0,'2'0'547'0'0,"6"-2"-104"0"0,-5 1-395 0 0,0 0-1 0 0,0 0 1 0 0,1-1-1 0 0,-1 1 0 0 0,0 0 1 0 0,0-1-1 0 0,3-2 1 0 0,-5 3 328 0 0,-1 1 113 0 0,0 0 20 0 0,0 0 3 0 0,0 0 0 0 0,0 0 0 0 0,0 0 0 0 0,0 0 0 0 0,0 0 0 0 0,-12 22 955 0 0,-7 20-1244 0 0,-33 58-1 0 0,10-23 429 0 0,-144 310 474 0 0,90-184-1133 0 0,-34 52 8 0 0,-21-15 0 0 0,80-137 0 0 0,-25 33 0 0 0,81-117-28 0 0,4-6-96 0 0,1 0-1 0 0,-16 27 1 0 0,25-39-351 0 0,3-1-33 0 0,0-2 323 0 0,0 1-1 0 0,1-1 0 0 0,-1 1 1 0 0,0-1-1 0 0,0 0 0 0 0,-1 0 1 0 0,1 0-1 0 0,0 0 1 0 0,-1 0-1 0 0,1 0 0 0 0,-1 0 1 0 0,1 0-1 0 0,-1-1 0 0 0,0 1 1 0 0,0-1-1 0 0,0 1 1 0 0,0-4-1 0 0,17-40-1338 0 0,10-1-11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25 13823 0 0,'0'0'315'0'0,"-2"-1"45"0"0,1-1-315 0 0,0 0 0 0 0,0 0 0 0 0,-1 1 1 0 0,1-1-1 0 0,-1 1 0 0 0,0-1 0 0 0,1 1 0 0 0,-1 0 0 0 0,0 0 0 0 0,0 0 1 0 0,0-1-1 0 0,1 2 0 0 0,-1-1 0 0 0,0 0 0 0 0,-4-1 0 0 0,1 2 31 0 0,1-1 0 0 0,0 1-1 0 0,0 0 1 0 0,0 0-1 0 0,0 0 1 0 0,0 0 0 0 0,-8 2-1 0 0,-2 2 289 0 0,0 1-1 0 0,0 0 1 0 0,-23 13-1 0 0,-217 136 1781 0 0,209-124-2144 0 0,1 2 0 0 0,1 3 0 0 0,2 1 0 0 0,-48 53 0 0 0,86-85 0 0 0,0 0 0 0 0,0 0 0 0 0,1 0 0 0 0,-1 0 0 0 0,-2 6 0 0 0,5-9 0 0 0,-1 0 0 0 0,1-1 0 0 0,0 1 0 0 0,-1-1 0 0 0,1 1 0 0 0,0 0 0 0 0,0 0 0 0 0,0-1 0 0 0,0 1 0 0 0,0 0 0 0 0,0-1 0 0 0,0 1 0 0 0,0 0 0 0 0,0-1 0 0 0,0 2 0 0 0,1-1 2 0 0,0 0 0 0 0,0 0-1 0 0,-1 0 1 0 0,1-1 0 0 0,0 1 0 0 0,0 0-1 0 0,0-1 1 0 0,0 1 0 0 0,0 0 0 0 0,0-1-1 0 0,0 1 1 0 0,0-1 0 0 0,0 1 0 0 0,0-1-1 0 0,0 0 1 0 0,0 0 0 0 0,0 1-1 0 0,1-1 1 0 0,-1 0 0 0 0,0 0 0 0 0,2 0-1 0 0,27-2 404 0 0,-11-1-53 0 0,1-2 0 0 0,0 0 1 0 0,24-10-1 0 0,56-30-131 0 0,-73 32-246 0 0,72-38 25 0 0,22-10 0 0 0,-106 54 0 0 0,30-7 0 0 0,-45 14 0 0 0,1 0 0 0 0,-1 0 0 0 0,1-1 0 0 0,-1 1 0 0 0,0 0 0 0 0,1 0 0 0 0,-1 0 0 0 0,1 0 0 0 0,-1 0 0 0 0,0 0 0 0 0,1 0 0 0 0,-1 0 0 0 0,1 0 0 0 0,-1 0 0 0 0,1 0 0 0 0,-1 0 0 0 0,0 0 0 0 0,1 0 0 0 0,-1 0 0 0 0,1 0 0 0 0,-1 0 0 0 0,0 0 0 0 0,1 1 0 0 0,-1-1 0 0 0,1 0 0 0 0,-1 0 0 0 0,0 0 0 0 0,1 1 0 0 0,-1-1 0 0 0,0 0 0 0 0,1 1 0 0 0,-1-1 0 0 0,0 0 0 0 0,1 1 0 0 0,-2 7 0 0 0,1-8 0 0 0,-2 9 0 0 0,1 0 0 0 0,-1 0 0 0 0,-1 0 0 0 0,0 0 0 0 0,0-1 0 0 0,-4 9 0 0 0,1-4 0 0 0,-6 23 0 0 0,9-28 0 0 0,2-6 0 0 0,1 0 0 0 0,-1 0 0 0 0,0 0 0 0 0,1 1 0 0 0,0-1 0 0 0,-1 0 0 0 0,1 0 0 0 0,0 1 0 0 0,0-1 0 0 0,0 0 0 0 0,0 0 0 0 0,1 1 0 0 0,-1-1 0 0 0,1 0 0 0 0,-1 0 0 0 0,1 0 0 0 0,0 0 0 0 0,0 0 0 0 0,1 3 0 0 0,4 5-1139 0 0,-1-3-3628 0 0,-4-6-1919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38 275 17503 0 0,'-36'-2'2047'0'0,"35"2"-1311"0"0,1 0 237 0 0,3 1 40 0 0,10 2-845 0 0,1 0 0 0 0,-1-1 0 0 0,1-1 0 0 0,-1 0-1 0 0,1-1 1 0 0,-1 0 0 0 0,21-4 0 0 0,100-24-391 0 0,-102 20 326 0 0,365-109-103 0 0,-383 112 0 0 0,152-57 115 0 0,-39 12-1989 0 0,-119 48 1174 0 0,-1 0 0 0 0,16-3-1 0 0,-20 5-676 0 0,-4 2-126 0 0,-2 10-29 0 0,-6 5-4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12 205 15663 0 0,'0'0'356'0'0,"9"1"476"0"0,0 1-448 0 0,-8-2-379 0 0,-1 0-1 0 0,1 0 1 0 0,-1 0-1 0 0,1 0 1 0 0,-1 0-1 0 0,1 0 1 0 0,-1 0 0 0 0,1 0-1 0 0,0 1 1 0 0,-1-1-1 0 0,1 0 1 0 0,-1 0-1 0 0,1 0 1 0 0,-1 1-1 0 0,0-1 1 0 0,1 0-1 0 0,-1 0 1 0 0,1 1 0 0 0,-1-1-1 0 0,1 0 1 0 0,-1 1-1 0 0,0-1 1 0 0,1 1-1 0 0,-1-1 1 0 0,0 0-1 0 0,1 1 1 0 0,-1-1-1 0 0,0 1 1 0 0,0-1-1 0 0,1 1 1 0 0,-1-1 0 0 0,0 1-1 0 0,1 1-6 0 0,3 6 81 0 0,-1 0-1 0 0,0 0 1 0 0,0 1-1 0 0,0-1 1 0 0,-1 0-1 0 0,-1 1 0 0 0,1-1 1 0 0,-1 1-1 0 0,-1 0 1 0 0,1-1-1 0 0,-2 1 1 0 0,-1 15-1 0 0,-2 0 177 0 0,-1 1 0 0 0,-1-1 0 0 0,-11 27 0 0 0,9-27-255 0 0,1-2 0 0 0,-11 22 0 0 0,18-44 0 0 0,0 0 1 0 0,0 0-1 0 0,0 0 0 0 0,0 0 0 0 0,0 0 1 0 0,1 0-1 0 0,-1 0 0 0 0,0 0 0 0 0,0 0 1 0 0,0 0-1 0 0,0 0 0 0 0,0 0 0 0 0,0 1 1 0 0,0-1-1 0 0,0 0 0 0 0,0 0 0 0 0,0 0 1 0 0,0 0-1 0 0,0 0 0 0 0,0 0 0 0 0,0 0 1 0 0,0 0-1 0 0,0 0 0 0 0,0 0 0 0 0,0 0 1 0 0,1 0-1 0 0,-1 0 0 0 0,0 0 0 0 0,0 0 1 0 0,0 0-1 0 0,0 0 0 0 0,0 0 0 0 0,0 0 1 0 0,0 0-1 0 0,0 0 0 0 0,0 1 0 0 0,0-1 1 0 0,0 0-1 0 0,0 0 0 0 0,0 0 0 0 0,0 0 1 0 0,0 0-1 0 0,0 0 0 0 0,0 0 0 0 0,0 0 1 0 0,0 0-1 0 0,0 0 0 0 0,0 0 0 0 0,0 0 1 0 0,0 0-1 0 0,0 0 0 0 0,0 0 0 0 0,0 1 1 0 0,-1-1-1 0 0,1 0 0 0 0,0 0 0 0 0,0 0 1 0 0,0 0-1 0 0,0 0 0 0 0,0 0 0 0 0,0 0 1 0 0,0 0-1 0 0,0 0 0 0 0,7-4 91 0 0,9-9 245 0 0,136-150 1286 0 0,-75 74-1639 0 0,-62 73-213 0 0,0 1-1 0 0,1 0 0 0 0,0 0 1 0 0,1 2-1 0 0,34-21 0 0 0,-41 31-211 0 0,-10 3 434 0 0,1 0 1 0 0,-1 0 0 0 0,1 0 0 0 0,-1 0 0 0 0,1 0 0 0 0,-1 0 0 0 0,0 0 0 0 0,1 0 0 0 0,-1 0-1 0 0,0 0 1 0 0,1 0 0 0 0,-1 0 0 0 0,1 0 0 0 0,-1 1 0 0 0,0-1 0 0 0,1 0 0 0 0,-1 0 0 0 0,0 1-1 0 0,1-1 1 0 0,-1 0 0 0 0,1 2 6 0 0,0 0 0 0 0,0-1 0 0 0,-1 1 0 0 0,1-1-1 0 0,-1 1 1 0 0,1 0 0 0 0,-1-1 0 0 0,0 1 0 0 0,1 0 0 0 0,-1 0-1 0 0,0-1 1 0 0,0 1 0 0 0,0 0 0 0 0,-1 0 0 0 0,1-1 0 0 0,-1 3 0 0 0,-8 33 3 0 0,6-27-1 0 0,-5 21-8 0 0,-1 3 43 0 0,-7 48-1 0 0,16-80 303 0 0,11 2 644 0 0,-9-4-898 0 0,1 0 1 0 0,-1 0-1 0 0,0 0 0 0 0,1 0 1 0 0,-1-1-1 0 0,0 1 0 0 0,1-1 0 0 0,-1 0 1 0 0,0 0-1 0 0,0 1 0 0 0,4-3 0 0 0,26-17 562 0 0,-13 7-255 0 0,168-90 217 0 0,-158 87-608 0 0,-16 10 0 0 0,0-1 0 0 0,-1-1 0 0 0,24-17 0 0 0,-19 9 110 0 0,-6 7-345 0 0,0-1 0 0 0,12-14 0 0 0,-19 19 2 0 0,-1 0 1 0 0,0 0-1 0 0,0 0 1 0 0,0 0-1 0 0,-1 0 1 0 0,1 0 0 0 0,-1-1-1 0 0,-1 1 1 0 0,2-8-1 0 0,-1 2-842 0 0,1 0-1 0 0,0 0 1 0 0,0 0-1 0 0,9-18 1 0 0,-2 12-460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50 10135 0 0,'1'1'231'0'0,"1"5"-111"0"0,0 0-1 0 0,0 0 1 0 0,-1 0 0 0 0,0 1-1 0 0,1 8 1 0 0,-1-8 80 0 0,0 1 0 0 0,0-1 0 0 0,1 1-1 0 0,3 7 1 0 0,-4-13-19 0 0,-1 0 0 0 0,1-1 0 0 0,0 1 0 0 0,0 0 0 0 0,1 0 0 0 0,-1-1 0 0 0,0 1 0 0 0,1-1 0 0 0,-1 1 0 0 0,1-1 0 0 0,-1 1 0 0 0,1-1 0 0 0,-1 0 0 0 0,1 0 0 0 0,0 0 0 0 0,0 0 0 0 0,0 0 0 0 0,0 0 0 0 0,-1 0 0 0 0,1-1 0 0 0,0 1 0 0 0,0-1 0 0 0,1 1 0 0 0,-1-1 0 0 0,0 0 0 0 0,0 0 0 0 0,0 0 0 0 0,0 0 0 0 0,0 0 0 0 0,0 0 0 0 0,0-1 0 0 0,0 1 0 0 0,3-2 0 0 0,6-1 138 0 0,-1 0-1 0 0,0-1 1 0 0,0-1 0 0 0,18-10 0 0 0,-4 1 274 0 0,-6 4-331 0 0,-2 0 0 0 0,1-1-1 0 0,14-14 1 0 0,-25 21-262 0 0,-2 0 0 0 0,1 0 0 0 0,-1 1 0 0 0,0-2 0 0 0,0 1 0 0 0,0 0 0 0 0,-1-1 0 0 0,1 0 0 0 0,4-9 0 0 0,-8 13 0 0 0,0 1 0 0 0,1-1 0 0 0,-1 1 0 0 0,0-1 0 0 0,0 1 0 0 0,0-1 0 0 0,0 1 0 0 0,0-1 0 0 0,0 1 0 0 0,0-1 0 0 0,1 1 0 0 0,-1-1 0 0 0,-1 1 0 0 0,1-1 0 0 0,0 1 0 0 0,0-1 0 0 0,0 1 0 0 0,0-1 0 0 0,0 1 0 0 0,0 0 0 0 0,0-1 0 0 0,-1 1 0 0 0,1-1 0 0 0,0 1 0 0 0,0-1 0 0 0,-1 1 0 0 0,1-1 0 0 0,-1 1 0 0 0,0-1 0 0 0,0 1 0 0 0,1 0 0 0 0,-1-1 0 0 0,0 1 0 0 0,0 0 0 0 0,1 0 0 0 0,-1 0 0 0 0,0-1 0 0 0,0 1 0 0 0,0 0 0 0 0,1 0 0 0 0,-1 0 0 0 0,0 0 0 0 0,-1 1 0 0 0,-3 0 0 0 0,-1 0 0 0 0,1 0 0 0 0,-11 5 0 0 0,-15 9-151 0 0,0 1 0 0 0,1 1 0 0 0,-29 23 0 0 0,-79 70-1071 0 0,-140 158 1056 0 0,268-258 164 0 0,-49 55-118 0 0,51-56 67 0 0,1 1-1 0 0,0-1 1 0 0,1 2-1 0 0,0-1 1 0 0,-4 13 0 0 0,9-22 16 0 0,0 0 0 0 0,1 0 0 0 0,-1 1 0 0 0,1-1 1 0 0,0 1-1 0 0,-1-1 0 0 0,1 0 0 0 0,0 1 0 0 0,0-1 1 0 0,0 1-1 0 0,0-1 0 0 0,0 1 0 0 0,0-1 0 0 0,1 3 1 0 0,-1-3 9 0 0,1-1 0 0 0,-1 1 0 0 0,1-1 0 0 0,-1 1 1 0 0,0-1-1 0 0,1 1 0 0 0,-1 0 0 0 0,1-1 0 0 0,-1 1 0 0 0,1-1 1 0 0,-1 0-1 0 0,1 1 0 0 0,0-1 0 0 0,-1 1 0 0 0,1-1 1 0 0,0 0-1 0 0,-1 0 0 0 0,1 1 0 0 0,-1-1 0 0 0,1 0 0 0 0,1 0 1 0 0,2 1-62 0 0,0-1 0 0 0,-1 0 0 0 0,1 0 0 0 0,0-1 0 0 0,0 1 0 0 0,0-1 0 0 0,0 0 0 0 0,-1 0 0 0 0,5-2 0 0 0,22-8-235 0 0,-2-1 0 0 0,0-2 0 0 0,0-1-1 0 0,35-26 1 0 0,41-29 315 0 0,138-70 0 0 0,49-17-1432 0 0,-204 106 928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29 19351 0 0,'27'-28'1943'0'0,"-27"28"-1939"0"0,0 0 0 0 0,0 0-1 0 0,0 0 1 0 0,0 0 0 0 0,0 0 0 0 0,0 0 0 0 0,0 0 0 0 0,0 0-1 0 0,0 0 1 0 0,0 0 0 0 0,0 0 0 0 0,0 0 0 0 0,0 0 0 0 0,0 0-1 0 0,0 0 1 0 0,0 0 0 0 0,0 0 0 0 0,0 0 0 0 0,0 0 0 0 0,0 1 0 0 0,0-1-1 0 0,0 0 1 0 0,0 0 0 0 0,0 0 0 0 0,0 0 0 0 0,0 0 0 0 0,0 0-1 0 0,0 0 1 0 0,0 0 0 0 0,0 0 0 0 0,0 0 0 0 0,0 0 0 0 0,0 0-1 0 0,0 0 1 0 0,0 0 0 0 0,0 0 0 0 0,0 0 0 0 0,0 0 0 0 0,0 0 0 0 0,1 0-1 0 0,-1 0 1 0 0,0 0 0 0 0,-4 8 23 0 0,-6 12-42 0 0,-148 192 15 0 0,33-49 0 0 0,-77 149 0 0 0,148-226 0 0 0,-71 132 292 0 0,38-62-1122 0 0,24-56-2834 0 0,50-81 2130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19351 0 0,'0'0'439'0'0,"0"0"62"0"0,2 3 33 0 0,1 2-470 0 0,-1 0 1 0 0,0 1 0 0 0,0 0-1 0 0,0-1 1 0 0,0 1 0 0 0,-1 0-1 0 0,0 0 1 0 0,0 0 0 0 0,-1 9-1 0 0,12 76-64 0 0,-11-65 0 0 0,-2-22 1 0 0,3 15 70 0 0,0-10 300 0 0,-2-7 117 0 0,0-2 21 0 0,2 2-66 0 0,21 25-278 0 0,-11-18-165 0 0,-8-8 0 0 0,-1-1 0 0 0,0 1 64 0 0,0 0 0 0 0,0 0 0 0 0,0-1 0 0 0,-1 1 0 0 0,1-1 0 0 0,0 0 0 0 0,0 0 0 0 0,0 0 0 0 0,0 0 0 0 0,0 0 0 0 0,0-1 0 0 0,0 1 0 0 0,0-1 0 0 0,0 0 0 0 0,3-1 0 0 0,0-1 82 0 0,0 1 1 0 0,0-1-1 0 0,-1 0 0 0 0,1-1 1 0 0,-1 1-1 0 0,8-7 0 0 0,174-187-146 0 0,-102 102 0 0 0,-56 63-144 0 0,-12 12-559 0 0,1 0 1 0 0,1 2-1 0 0,0 0 0 0 0,38-26 1 0 0,-40 33-4815 0 0,-2 1-1565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282 279 21191 0 0,'0'0'480'0'0,"0"0"67"0"0,3 0 31 0 0,15 2-448 0 0,-1-1 0 0 0,1-1-1 0 0,-1-1 1 0 0,0 0 0 0 0,0-1-1 0 0,21-6 1 0 0,-27 5-273 0 0,0-1 1 0 0,1 0-1 0 0,-1-1 0 0 0,-1 0 1 0 0,1 0-1 0 0,-1-1 1 0 0,0-1-1 0 0,0 0 0 0 0,-1 0 1 0 0,11-11-1 0 0,26-30-161 0 0,60-83 0 0 0,-99 121 304 0 0,-7 10 0 0 0,0 0 0 0 0,0 0 0 0 0,0 0 0 0 0,0 0 0 0 0,1 0 0 0 0,-1-1 0 0 0,0 1 0 0 0,0 0 0 0 0,0 0 0 0 0,0 0 0 0 0,0-1 0 0 0,0 1 0 0 0,1 0 0 0 0,-1 0 0 0 0,0-1 0 0 0,0 1 0 0 0,0 0 0 0 0,0 0 0 0 0,0 0 0 0 0,0-1 0 0 0,0 1 0 0 0,0 0 0 0 0,0 0 0 0 0,0-1 0 0 0,0 1 0 0 0,0 0 0 0 0,0 0 0 0 0,0 0 0 0 0,0-1 0 0 0,-1 1 0 0 0,1 0 0 0 0,0 0 0 0 0,0-1 0 0 0,0 1 0 0 0,0 0 0 0 0,0 0 0 0 0,0 0 0 0 0,-1 0 0 0 0,1-1 0 0 0,0 1 0 0 0,0 0 0 0 0,0 0 0 0 0,0 0 0 0 0,-1 0 0 0 0,1 0 0 0 0,0-1 0 0 0,0 1 0 0 0,0 0 0 0 0,-1 0 0 0 0,1 0 0 0 0,0 0 0 0 0,0 0 0 0 0,0 0 0 0 0,-1 0 0 0 0,1 0 0 0 0,0 0 0 0 0,-9 0 0 0 0,1 1 0 0 0,1 1 0 0 0,0-1 0 0 0,0 1 0 0 0,0 1 0 0 0,0-1 0 0 0,0 1 0 0 0,-7 5 0 0 0,-46 30 0 0 0,27-16 0 0 0,-75 53 0 0 0,-3 1 0 0 0,-47 32 39 0 0,135-91-135 0 0,1 2-1 0 0,2 0 1 0 0,0 2 0 0 0,-30 39 0 0 0,46-55 0 0 0,1 0 0 0 0,0 1 1 0 0,0-1-1 0 0,0 1 1 0 0,0-1-1 0 0,1 1 1 0 0,0 0-1 0 0,0 0 1 0 0,1 0-1 0 0,0 1 1 0 0,-1 8-1 0 0,2-11 155 0 0,0-1 1 0 0,0 1-1 0 0,1-1 1 0 0,-1 0-1 0 0,1 1 1 0 0,0-1-1 0 0,0 0 1 0 0,0 1-1 0 0,1-1 1 0 0,-1 0-1 0 0,1 0 1 0 0,0 0-1 0 0,-1 0 1 0 0,1-1-1 0 0,1 1 1 0 0,-1 0-1 0 0,0-1 0 0 0,1 1 1 0 0,-1-1-1 0 0,1 0 1 0 0,0 0-1 0 0,4 3 1 0 0,5 2-35 0 0,1-1 0 0 0,0 0 1 0 0,1 0-1 0 0,-1-1 0 0 0,1-1 0 0 0,0 0 1 0 0,0-1-1 0 0,0-1 0 0 0,26 1 0 0 0,-16-2-177 0 0,0-2-1 0 0,0 0 0 0 0,0-2 0 0 0,-1 0 1 0 0,25-8-1 0 0,-28 5-829 0 0,35-16 0 0 0,-20 6-41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5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19351 0 0,'0'0'439'0'0,"0"0"62"0"0,0 0 33 0 0,0 0-65 0 0,1 1-309 0 0,3 6-11 0 0,-1-2 410 0 0,0 0-1 0 0,0 0 0 0 0,0 0 0 0 0,-1 0 0 0 0,0 0 0 0 0,2 8 0 0 0,-2-4-525 0 0,4 0-33 0 0,-4-7-189 0 0,0 0 0 0 0,0-1 0 0 0,0 1 1 0 0,0 0-1 0 0,0-1 0 0 0,0 1 0 0 0,0-1 0 0 0,3 1 0 0 0,10 2-8311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2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3247 0 0,'0'0'150'0'0,"3"-1"-9"0"0,0-2-120 0 0,1 1 0 0 0,-1 0 0 0 0,0-1 0 0 0,0 0 0 0 0,4-4 0 0 0,0-1 50 0 0,-6 7 1 0 0,1-3 3 0 0,12-10-62 0 0,-14 14-22 0 0,0 0-1 0 0,0 0 1 0 0,1 0-1 0 0,-1-1 1 0 0,0 1-1 0 0,0 0 0 0 0,0 0 1 0 0,0 0-1 0 0,0 0 1 0 0,0-1-1 0 0,0 1 0 0 0,-1 0 1 0 0,1 0-1 0 0,0 0 1 0 0,0 0-1 0 0,0 0 1 0 0,0-1-1 0 0,0 1 0 0 0,0 0 1 0 0,0 0-1 0 0,0 0 1 0 0,0 0-1 0 0,0 0 0 0 0,0 0 1 0 0,0-1-1 0 0,-1 1 1 0 0,1 0-1 0 0,0 0 0 0 0,0 0 1 0 0,0 0-1 0 0,0 0 1 0 0,0 0-1 0 0,0 0 1 0 0,-1 0-1 0 0,1 0 0 0 0,0 0 1 0 0,0 0-1 0 0,0 0 1 0 0,0-1-1 0 0,0 1 0 0 0,-1 0 1 0 0,1 0-1 0 0,0 0 1 0 0,0 0-1 0 0,0 0 1 0 0,-1 0 668 0 0,10 0 4773 0 0,-7 0-4443 0 0,3 4-930 0 0,1 4 64 0 0,3-1-102 0 0,-1 1 32 0 0,-5-6-34 0 0,0-1-1 0 0,-1 1 1 0 0,1 0-1 0 0,0-1 1 0 0,6 3-1 0 0,-4-2 37 0 0,-2-1 34 0 0,-3-1-8 0 0,0 0-2 0 0,1 3-18 0 0,5 6-38 0 0,-5-7 30 0 0,-1-2 11 0 0,0 0 0 0 0,1 0-61 0 0,-1 1 0 0 0,0-1-1 0 0,1 0 1 0 0,-1 0-1 0 0,0 0 1 0 0,0 0 0 0 0,1 0-1 0 0,-1 0 1 0 0,0 0-1 0 0,0 0 1 0 0,0 1-1 0 0,1-1 1 0 0,-1 0 0 0 0,0 0-1 0 0,0 0 1 0 0,0 0-1 0 0,1 1 1 0 0,-1-1 0 0 0,0 0-1 0 0,0 0 1 0 0,0 0-1 0 0,0 1 1 0 0,1-1 0 0 0,-1 1-1 0 0,7 6 51 0 0,-4-5-2 0 0,1-1 1 0 0,-1 0 0 0 0,1 0 0 0 0,-1 0 0 0 0,1-1 0 0 0,-1 1-1 0 0,1-1 1 0 0,-1 0 0 0 0,1 0 0 0 0,4 0 0 0 0,41-6 302 0 0,-37 4-201 0 0,55-17 554 0 0,-52 20-613 0 0,-10 0-69 0 0,-3-1-20 0 0,0 1 1 0 0,-1-1 0 0 0,1 1-1 0 0,0 0 1 0 0,0 0-1 0 0,0 0 1 0 0,-1 0 0 0 0,1 0-1 0 0,-1 0 1 0 0,1 0 0 0 0,2 3-1 0 0,7 6-5 0 0,-3 6 0 0 0,-5-11 0 0 0,2 21 0 0 0,-5-24 12 0 0,1-1-1 0 0,0 1 0 0 0,-1 0 1 0 0,1-1-1 0 0,0 1 0 0 0,0-1 1 0 0,0 1-1 0 0,0-1 0 0 0,1 1 1 0 0,-1-1-1 0 0,0 0 0 0 0,0 0 1 0 0,1 0-1 0 0,-1 1 0 0 0,1-1 1 0 0,-1 0-1 0 0,1-1 0 0 0,-1 1 1 0 0,1 0-1 0 0,0 0 0 0 0,-1-1 1 0 0,1 1-1 0 0,0-1 0 0 0,0 1 1 0 0,2-1-1 0 0,2 2 64 0 0,1-1 0 0 0,0-1 0 0 0,-1 1 0 0 0,1-1-1 0 0,10-1 1 0 0,-15 1-56 0 0,0 0 0 0 0,0 0 0 0 0,0-1 0 0 0,0 1 0 0 0,0-1 0 0 0,0 0 0 0 0,0 0 0 0 0,2-1 0 0 0,2 0 6 0 0,-1-1 0 0 0,1 1 0 0 0,-1 0 0 0 0,9-1 0 0 0,0-1-25 0 0,0 2 0 0 0,-2 3 11 0 0,-12-1-8 0 0,1 0-1 0 0,0 0 1 0 0,-1 0 0 0 0,1 0 0 0 0,-1 0-1 0 0,1 0 1 0 0,-1 1 0 0 0,1-1 0 0 0,0 0-1 0 0,-1 0 1 0 0,1 1 0 0 0,-1-1-1 0 0,1 0 1 0 0,-1 1 0 0 0,1-1 0 0 0,-1 0-1 0 0,1 1 1 0 0,-1-1 0 0 0,1 1 0 0 0,4 4 34 0 0,3 3-85 0 0,-1 1 23 0 0,-5-6-18 0 0,3 6 32 0 0,2 3 11 0 0,1-1 0 0 0,5-4 0 0 0,0-1 14 0 0,12-11 227 0 0,-22 4-169 0 0,-1 1-4 0 0,7 2-44 0 0,-4-1 19 0 0,7 3-33 0 0,2-1-10 0 0,1 1 0 0 0,8 5 0 0 0,-9-6 0 0 0,12 0 0 0 0,4 0 0 0 0,15-6 0 0 0,-23 3-1 0 0,15-4 16 0 0,-29 4 52 0 0,16 2 12 0 0,-9-2-79 0 0,-1 3 0 0 0,0-3 0 0 0,0-1-14 0 0,0-1-34 0 0,5 1 107 0 0,-17 1-37 0 0,2-3-8 0 0,26-6 17 0 0,-17 3-31 0 0,5-5 5 0 0,-4 4-37 0 0,4-2-14 0 0,-9 3 21 0 0,-4 0-26 0 0,-1 3 50 0 0,12-5-1 0 0,-3 1 2 0 0,-2-1 0 0 0,-10 8 0 0 0,0-1 0 0 0,0 0 0 0 0,0 0 0 0 0,0 0 0 0 0,1 0 0 0 0,-1 1 0 0 0,0-1 0 0 0,0 1 0 0 0,1-1 0 0 0,-1 1 0 0 0,0-1 0 0 0,2 1 0 0 0,12-13 0 0 0,-5 2 0 0 0,-8 7 0 0 0,-2 4 0 0 0,0-1 0 0 0,0 0 0 0 0,1 0 0 0 0,-1 0 0 0 0,0 0 0 0 0,1 0 0 0 0,-1 0 0 0 0,1 0 0 0 0,-1 1 0 0 0,1-1 0 0 0,0 0 0 0 0,-1 0 0 0 0,1 1 0 0 0,0-1 0 0 0,0 0 0 0 0,1 0 0 0 0,6-6-10 0 0,-6 6-44 0 0,-1 3 1 0 0,9 4 42 0 0,5-2 22 0 0,-1 1 32 0 0,-3 1-33 0 0,-1 3-10 0 0,-2 2 0 0 0,-1-1 0 0 0,1 2 0 0 0,-1 0 0 0 0,-1 3 0 0 0,0-3 0 0 0,0 0 11 0 0,0 1 32 0 0,4-1-33 0 0,13 7 4 0 0,-18-17 50 0 0,-3-2-25 0 0,1 1 1 0 0,0-1-1 0 0,0 1 1 0 0,0-1-1 0 0,0 0 1 0 0,0 0-1 0 0,0-1 0 0 0,0 1 1 0 0,5-2-1 0 0,-3 1 17 0 0,-3 0 36 0 0,-2 1-17 0 0,15-3 118 0 0,-14 5-139 0 0,1 1-43 0 0,1 0-10 0 0,1 16-3 0 0,-2-4 2 0 0,2-4 0 0 0,8-6 0 0 0,2-5 0 0 0,-2 0 11 0 0,-7 0 32 0 0,4-1-22 0 0,-6 1 32 0 0,-3-1-45 0 0,1 1-1 0 0,0-1 0 0 0,-1 1 1 0 0,1-1-1 0 0,0 1 0 0 0,-1-1 1 0 0,1 0-1 0 0,-1 1 0 0 0,1-1 1 0 0,0 1-1 0 0,-1-1 0 0 0,0 0 1 0 0,1 0-1 0 0,-1 1 0 0 0,1-2 1 0 0,2-8 2 0 0,0-2-10 0 0,1 0 0 0 0,1 0 0 0 0,-1 2 0 0 0,6-10 0 0 0,-5 9 0 0 0,8-4 0 0 0,-9 8 0 0 0,1-3 0 0 0,0-1 0 0 0,-2 1-12 0 0,-1 7-36 0 0,1-5 51 0 0,-2 7 69 0 0,-1 1 9 0 0,0 0-1 0 0,0 0-2 0 0,0 0-12 0 0,1-1-25 0 0,-1 0 0 0 0,1 0 0 0 0,-1 0 0 0 0,1 0-1 0 0,-1 0 1 0 0,1 0 0 0 0,-1 0 0 0 0,0 0 0 0 0,1 0-1 0 0,-1 0 1 0 0,0 0 0 0 0,0-2 0 0 0,0-5-28 0 0,1 8-13 0 0,-1 0 0 0 0,1 0 0 0 0,0 0 0 0 0,-1 0 0 0 0,1 0 0 0 0,0 0 0 0 0,-1 0 0 0 0,1 0 0 0 0,-1 0 0 0 0,1 0 0 0 0,0 0 0 0 0,-1 1 0 0 0,1-1 0 0 0,0 0 0 0 0,0 1 0 0 0,12 4 0 0 0,-12-4 0 0 0,1 0 0 0 0,-1 0 0 0 0,1 0 0 0 0,-1-1 0 0 0,1 1 0 0 0,0 0 0 0 0,-1-1 0 0 0,1 1 0 0 0,0-1 0 0 0,0 0 0 0 0,2 1 0 0 0,13 7 0 0 0,-1-1 0 0 0,-10-8 0 0 0,-4 0 0 0 0,10-2-2 0 0,-7 2 58 0 0,0 0 1 0 0,0 1 0 0 0,0-1-1 0 0,1 1 1 0 0,-1 0 0 0 0,0 0 0 0 0,0 1-1 0 0,0 0 1 0 0,0-1 0 0 0,9 5 0 0 0,-1-2-47 0 0,2 5-10 0 0,-3-2 0 0 0,1 3 0 0 0,0 3 11 0 0,2-6 32 0 0,1-4-33 0 0,0-3 26 0 0,14-6-8 0 0,0 2-28 0 0,-16 6 0 0 0,-6 0 0 0 0,7 2 0 0 0,5 5 0 0 0,-6-3 0 0 0,0 1 0 0 0,2-3 0 0 0,-2 1 0 0 0,6 1 0 0 0,-14-7 0 0 0,-3 1 0 0 0,1 0 0 0 0,0 0 0 0 0,0 0 0 0 0,0 0 0 0 0,-1 0 0 0 0,1-1 0 0 0,0 0 0 0 0,5-3 0 0 0,1 0 0 0 0,9-2 21 0 0,0 0-1 0 0,20-3 0 0 0,-28 7-17 0 0,6-1-3 0 0,-12 3 0 0 0,16 3 0 0 0,1-4 0 0 0,-10 3 0 0 0,18 3 0 0 0,-28-4 0 0 0,0 1 0 0 0,0-1 0 0 0,1 1 0 0 0,-1-1 0 0 0,0 0 0 0 0,0 0 0 0 0,1 0 0 0 0,-1 0 0 0 0,4-1 0 0 0,-1 0 0 0 0,-3 0 5 0 0,0 1 0 0 0,0-1 1 0 0,0 1-1 0 0,0-1 0 0 0,1 0 0 0 0,-1 0 0 0 0,-1 0 0 0 0,1 0 0 0 0,0 0 0 0 0,2-2 0 0 0,-3 2-1 0 0,11-4 8 0 0,-5 3-12 0 0,30-11 0 0 0,-21 9 0 0 0,-10 3 0 0 0,0-1 0 0 0,0 1 0 0 0,0-1 0 0 0,8-4 0 0 0,21-15 0 0 0,-29 17 0 0 0,0 1 0 0 0,0-1 0 0 0,1 1 0 0 0,-1 0 0 0 0,13-5 0 0 0,11-1 0 0 0,-16 4 0 0 0,-1 1 0 0 0,26-5 0 0 0,-9 1 0 0 0,-20 6 0 0 0,35-14 0 0 0,-36 13 0 0 0,-4 1 0 0 0,0 0 0 0 0,0 0 0 0 0,0-1 0 0 0,7-5 0 0 0,45-32 0 0 0,-45 33 0 0 0,0-1 0 0 0,-2 0 0 0 0,-3 1-10 0 0,-4 4-33 0 0,9 1 32 0 0,2-2 11 0 0,0 0 0 0 0,1 1 0 0 0,-2 0 0 0 0,0-3 0 0 0,7-9 11 0 0,-19 14 42 0 0,-2 2-47 0 0,-1-1 0 0 0,1 1 1 0 0,-1 0-1 0 0,1 0 0 0 0,-1 0 0 0 0,1 0 0 0 0,-1 0 0 0 0,1 0 0 0 0,-2 3 0 0 0,-2 0-3 0 0,-19 12-3 0 0,13-8-421 0 0,-1-2 0 0 0,0 1 0 0 0,-1-2 0 0 0,-19 7 0 0 0,30-11-882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2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8 2759 0 0,'3'-1'346'0'0,"2"-2"-753"0"0,7-1 6848 0 0,-10 7-3325 0 0,-6 6-3054 0 0,-1-2 268 0 0,0 0 1 0 0,-1 0 0 0 0,0 0 0 0 0,0-1 0 0 0,-1 0 0 0 0,-7 5-1 0 0,-6 7 141 0 0,1-3-332 0 0,15-12-115 0 0,1 0-1 0 0,-1 0 0 0 0,1 0 1 0 0,-5 5-1 0 0,-137 154-497 0 0,83-96 274 0 0,10-17-286 0 0,17-18 290 0 0,21-19 157 0 0,0-1 0 0 0,-22 13 0 0 0,18-13 4 0 0,16-9 30 0 0,0 0 0 0 0,0 0 0 0 0,0-1 1 0 0,0 1-1 0 0,1 0 0 0 0,-1 1 0 0 0,-1 2 0 0 0,1-3 0 0 0,1 0 1 0 0,-1 0-1 0 0,1 0 1 0 0,-1-1-1 0 0,0 1 0 0 0,1 0 1 0 0,-4 1-1 0 0,-6 4 5 0 0,3 5-10 0 0,1 0-33 0 0,-19 37 4 0 0,1-6 3 0 0,1 7-17 0 0,18-41 32 0 0,3 3-22 0 0,3-11 43 0 0,0-1 0 0 0,1 1 1 0 0,-1 0-1 0 0,0 0 0 0 0,0-1 0 0 0,0 1 1 0 0,0 0-1 0 0,1 0 0 0 0,-1-1 0 0 0,0 1 1 0 0,1 0-1 0 0,-1-1 0 0 0,0 1 0 0 0,1-1 1 0 0,0 2-1 0 0,1-1 15 0 0,-1 1 0 0 0,1-1-1 0 0,0 1 1 0 0,0-1 0 0 0,0 0 0 0 0,1 0 0 0 0,-1 0 0 0 0,0 0 0 0 0,0 0-1 0 0,0 0 1 0 0,1-1 0 0 0,-1 1 0 0 0,0-1 0 0 0,3 1 0 0 0,40-1 321 0 0,-14 0 20 0 0,10 4 33 0 0,-5-1-80 0 0,1 0-1 0 0,-1-3 0 0 0,55-5 0 0 0,23-18 736 0 0,18-8-408 0 0,-84 21-580 0 0,-36 8-54 0 0,-1 0 0 0 0,1 0 0 0 0,14-6 0 0 0,62-32 62 0 0,-73 34-64 0 0,23-13 0 0 0,2-1 0 0 0,-15 6 0 0 0,-4 0 0 0 0,0-4-12 0 0,-19 16-10 0 0,0 0-1 0 0,0 0 1 0 0,-1 0-1 0 0,1 0 1 0 0,-1-1-1 0 0,3-3 1 0 0,-3 4-81 0 0,5-19-441 0 0,-5 19 498 0 0,-1 0-1 0 0,0 0 1 0 0,0 0-1 0 0,0 0 1 0 0,0 1-1 0 0,0-1 1 0 0,0 0-1 0 0,0 0 1 0 0,-1-3-1 0 0,0 2-49 0 0,1 1-119 0 0,0-1-1 0 0,0-79-1024 0 0,0 81 1222 0 0,0 0 1 0 0,0 0-1 0 0,-1 0 0 0 0,1 0 0 0 0,0 0 0 0 0,0 0 0 0 0,-1 0 1 0 0,1 0-1 0 0,-1 0 0 0 0,1 0 0 0 0,-1 1 0 0 0,1-1 0 0 0,-1 0 0 0 0,0 0 1 0 0,1 0-1 0 0,-1 1 0 0 0,0-1 0 0 0,1 0 0 0 0,-1 1 0 0 0,0-1 1 0 0,0 0-1 0 0,0 1 0 0 0,0-1 0 0 0,0 1 0 0 0,0 0 0 0 0,0-1 0 0 0,1 1 1 0 0,-1 0-1 0 0,0-1 0 0 0,0 1 0 0 0,-2 0 0 0 0,-1-1-29 0 0,0 1 1 0 0,-1-1-1 0 0,1 1 0 0 0,0 0 0 0 0,-6 1 0 0 0,-4 1-61 0 0,1 1 0 0 0,-1 0 0 0 0,1 1 0 0 0,0 1 0 0 0,0 0 0 0 0,1 1 0 0 0,0 0-1 0 0,0 1 1 0 0,0 0 0 0 0,1 1 0 0 0,-20 17 0 0 0,12-10 96 0 0,14-11 12 0 0,0-1 0 0 0,0 1 0 0 0,0 0 1 0 0,1 1-1 0 0,-6 7 0 0 0,3-1 0 0 0,2 1 26 0 0,6 17 260 0 0,-1-27-126 0 0,1 1 23 0 0,16 36 1072 0 0,-16-37-1018 0 0,1 0-40 0 0,3 4-395 0 0,7 10 1119 0 0,5 9-5309 0 0,-10-13-483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2303 0 0,'0'0'371'0'0,"0"0"717"0"0,0 0 316 0 0,0 0 61 0 0,0 0-115 0 0,0 0-516 0 0,0 0-223 0 0,0 0-47 0 0,0 0-72 0 0,0 0-260 0 0,0 0-116 0 0,-2 2-20 0 0,-2 6-42 0 0,-1 1-1 0 0,-1-2 1 0 0,0 1 0 0 0,0-1 0 0 0,0 0-1 0 0,-15 13 1 0 0,-52 34 142 0 0,35-27-188 0 0,35-25-3 0 0,-21 15 57 0 0,-39 38-1 0 0,17-11-35 0 0,29-30-17 0 0,1 1 0 0 0,-24 30 0 0 0,6-7 5 0 0,33-36 55 0 0,1 1 8 0 0,4 23 262 0 0,-3-25-311 0 0,-1 0-1 0 0,0-1 1 0 0,1 1-1 0 0,-1-1 1 0 0,1 1-1 0 0,-1 0 1 0 0,1-1 0 0 0,-1 1-1 0 0,1-1 1 0 0,-1 1-1 0 0,1-1 1 0 0,0 1 0 0 0,-1-1-1 0 0,1 0 1 0 0,-1 1-1 0 0,1-1 1 0 0,0 0 0 0 0,0 1-1 0 0,-1-1 1 0 0,2 0-1 0 0,0 1 63 0 0,5 2 120 0 0,-1 0 0 0 0,1-1-1 0 0,0 0 1 0 0,0 0 0 0 0,0 0-1 0 0,0-1 1 0 0,1 0 0 0 0,-1 0 0 0 0,11-1-1 0 0,3-2 295 0 0,39-8-1 0 0,1 0-13 0 0,-30 7-414 0 0,-1 4-1108 0 0,-27-1-182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1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 15663 0 0,'0'0'719'0'0,"0"0"-20"0"0,-1 0-449 0 0,-8-2 159 0 0,1 1 0 0 0,-1 0-1 0 0,1 0 1 0 0,-1 1 0 0 0,0 1-1 0 0,1-1 1 0 0,-1 1 0 0 0,1 1 0 0 0,0-1-1 0 0,-1 1 1 0 0,1 1 0 0 0,0 0-1 0 0,0 0 1 0 0,-13 7 0 0 0,2 1-402 0 0,1 0 0 0 0,1 2 1 0 0,0 0-1 0 0,-28 28 0 0 0,-52 70-10 0 0,87-98 3 0 0,1 1 0 0 0,0 0 0 0 0,0 1 0 0 0,2 0 0 0 0,-10 26 0 0 0,16-40 0 0 0,1 1-1 0 0,-1-1 0 0 0,1 0 1 0 0,-1 1-1 0 0,1-1 0 0 0,0 0 1 0 0,0 1-1 0 0,-1-1 0 0 0,1 1 1 0 0,0-1-1 0 0,0 0 0 0 0,0 1 1 0 0,1-1-1 0 0,-1 1 1 0 0,0-1-1 0 0,1 0 0 0 0,-1 1 1 0 0,0-1-1 0 0,1 0 0 0 0,0 1 1 0 0,-1-1-1 0 0,1 0 0 0 0,0 0 1 0 0,1 2-1 0 0,-1-2-45 0 0,1 1-1 0 0,-1-1 1 0 0,1 0-1 0 0,0 0 1 0 0,-1 0-1 0 0,1-1 1 0 0,0 1-1 0 0,0 0 0 0 0,0-1 1 0 0,0 1-1 0 0,0-1 1 0 0,-1 1-1 0 0,1-1 1 0 0,0 0-1 0 0,0 0 1 0 0,0 0-1 0 0,3 0 1 0 0,11-2-722 0 0,-1-1 1 0 0,1 0 0 0 0,-1-1-1 0 0,0-1 1 0 0,0 0-1 0 0,24-13 1 0 0,-6 1-768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2303 0 0,'0'0'374'0'0,"0"0"726"0"0,-2 0 314 0 0,-7 0 68 0 0,7 0-141 0 0,1 1-641 0 0,-23 15 225 0 0,-9 8-382 0 0,-26 22-81 0 0,19-16-187 0 0,38-28-234 0 0,0 0 0 0 0,0-1-1 0 0,0 1 1 0 0,1 0-1 0 0,-1 0 1 0 0,1 0 0 0 0,-1 0-1 0 0,1 0 1 0 0,0 1 0 0 0,0-1-1 0 0,0 0 1 0 0,0 1 0 0 0,0-1-1 0 0,0 0 1 0 0,1 1-1 0 0,-1-1 1 0 0,1 1 0 0 0,0 3-1 0 0,0-2 38 0 0,0 1-1 0 0,1-1 1 0 0,-1 0-1 0 0,1 1 1 0 0,1-1-1 0 0,-1 0 1 0 0,4 9-1 0 0,-4-11-38 0 0,0 0-1 0 0,1 1 0 0 0,-1-1 1 0 0,1 0-1 0 0,-1 0 0 0 0,1 0 1 0 0,0 0-1 0 0,4 3 1 0 0,-2-2 47 0 0,-2-1 58 0 0,-2-2 0 0 0,2 3-5 0 0,2 1-158 0 0,-3-3 60 0 0,0 1 0 0 0,0-1 0 0 0,0 1 0 0 0,0-1 0 0 0,1 1-1 0 0,-1-1 1 0 0,1 0 0 0 0,-1 0 0 0 0,1 0 0 0 0,-1 0 0 0 0,1 0-1 0 0,0 0 1 0 0,-1 0 0 0 0,1 0 0 0 0,0-1 0 0 0,0 1 0 0 0,0-1-1 0 0,-1 1 1 0 0,1-1 0 0 0,0 0 0 0 0,0 1 0 0 0,0-1 0 0 0,0 0-1 0 0,0 0 1 0 0,0-1 0 0 0,3 0 0 0 0,1 0 16 0 0,0 0 0 0 0,0-1 1 0 0,-1 0-1 0 0,1-1 0 0 0,-1 1 0 0 0,1-1 1 0 0,-1 0-1 0 0,0 0 0 0 0,0-1 1 0 0,0 1-1 0 0,-1-1 0 0 0,1 0 0 0 0,4-6 1 0 0,2 0 77 0 0,-1 0 34 0 0,0 1-1 0 0,1 0 0 0 0,1 1 0 0 0,23-14 1 0 0,-25 16-136 0 0,-11 5-50 0 0,-1-1-1 0 0,1 0 1 0 0,-1 0 0 0 0,0 1-1 0 0,1-1 1 0 0,-1 1 0 0 0,-3-3-1 0 0,-16-8-104 0 0,15 9 102 0 0,1 1 1 0 0,0-2-1 0 0,0 1 1 0 0,1 0-1 0 0,-1-1 0 0 0,0 0 1 0 0,1 0-1 0 0,-7-9 1 0 0,10 12-41 0 0,1 1-31 0 0,0-1 3 0 0,0 1 0 0 0,0-1 0 0 0,0 1 0 0 0,0-1 0 0 0,0 1 0 0 0,0-1-1 0 0,0 1 1 0 0,0-1 0 0 0,0 0 0 0 0,0 1 0 0 0,0-1 0 0 0,-1 1 0 0 0,1-1 0 0 0,0 1 0 0 0,0-1 0 0 0,0 1 0 0 0,-1-1 0 0 0,1 0 0 0 0,-8 9-263 0 0,2 0 0 0 0,-1 0 0 0 0,1 0 0 0 0,-5 11 0 0 0,3-7-501 0 0,1 2-3211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64 190 5063 0 0,'0'0'390'0'0,"0"0"-140"0"0,0 0 348 0 0,-1 2 183 0 0,-2 4-1101 0 0,-4 23 7509 0 0,7-27-6805 0 0,0-2-201 0 0,0 0-88 0 0,0 0-21 0 0,-1 2-14 0 0,-6 15-47 0 0,7-17-11 0 0,0 0-1 0 0,0 1 0 0 0,0-1 0 0 0,0 0 1 0 0,-1 0-1 0 0,1 1 0 0 0,0-1 1 0 0,0 0-1 0 0,0 1 0 0 0,0-1 0 0 0,-1 0 1 0 0,1 1-1 0 0,0-1 0 0 0,0 0 1 0 0,-1 0-1 0 0,1 0 0 0 0,0 1 0 0 0,0-1 1 0 0,-1 0-1 0 0,1 0 0 0 0,0 0 0 0 0,-1 1 1 0 0,1-1-1 0 0,0 0 0 0 0,-1 0 1 0 0,-1 1 17 0 0,-13 8-10 0 0,-3-5 46 0 0,18-5-62 0 0,-1 1-1 0 0,1-1 1 0 0,-1 0 0 0 0,1 0 0 0 0,0 1 0 0 0,0-1 0 0 0,-1 0 0 0 0,1 1 0 0 0,0-1 0 0 0,0 0 0 0 0,0 0 0 0 0,0 1 0 0 0,0-1 0 0 0,0 0 0 0 0,0 0 0 0 0,0-1 0 0 0,0-1-31 0 0,1-1 1 0 0,-1 1 0 0 0,1-1 0 0 0,0 1-1 0 0,0-1 1 0 0,0 1 0 0 0,1 0 0 0 0,-1 0 0 0 0,1 0-1 0 0,0-1 1 0 0,3-3 0 0 0,27-30-220 0 0,-32 36 254 0 0,19-19-66 0 0,2 1 0 0 0,25-19 0 0 0,-35 30 45 0 0,0 1 1 0 0,0 0 0 0 0,1 1-1 0 0,0 0 1 0 0,0 1 0 0 0,22-7-1 0 0,-18 11 24 0 0,-12 1 0 0 0,0 1 0 0 0,-1 0 0 0 0,1 0 0 0 0,-1 0 0 0 0,1 0 0 0 0,4 4 0 0 0,3 4 0 0 0,-9-6 12 0 0,0-1 0 0 0,0 1 0 0 0,0 0 0 0 0,0 0 0 0 0,-1 0-1 0 0,1 0 1 0 0,-1 0 0 0 0,0 1 0 0 0,2 5 0 0 0,-2-2 11 0 0,-1 0-1 0 0,0 0 1 0 0,0 0 0 0 0,-1 0-1 0 0,0-1 1 0 0,-2 11 0 0 0,0-6 62 0 0,3-11-83 0 0,0 1 1 0 0,0-1-1 0 0,0 0 0 0 0,0 1 1 0 0,0-1-1 0 0,0 0 0 0 0,-1 1 1 0 0,1-1-1 0 0,0 0 0 0 0,0 1 1 0 0,0-1-1 0 0,-1 0 0 0 0,1 1 1 0 0,0-1-1 0 0,0 0 0 0 0,-1 0 1 0 0,1 1-1 0 0,0-1 0 0 0,-1 0 1 0 0,1 0-1 0 0,0 0 0 0 0,-1 1 1 0 0,1-1-1 0 0,0 0 0 0 0,-1 0 1 0 0,0 0-1 0 0,-1 1 194 0 0,5-12-198 0 0,-2 10-17 0 0,-1-1-1 0 0,0 1 0 0 0,1-1 1 0 0,-1 1-1 0 0,1 0 1 0 0,-1-1-1 0 0,1 1 0 0 0,-1 0 1 0 0,1-1-1 0 0,0 1 0 0 0,0 0 1 0 0,0 0-1 0 0,0 0 0 0 0,0 0 1 0 0,0-1-1 0 0,0 2 1 0 0,0-1-1 0 0,0 0 0 0 0,0 0 1 0 0,3-1-1 0 0,0-1-28 0 0,24-24-786 0 0,1 2 0 0 0,40-28 0 0 0,-42 39 1096 0 0,-25 13-123 0 0,10-3 321 0 0,-9 3-369 0 0,36-8 751 0 0,-37 9-638 0 0,-1 0-167 0 0,0-1-1 0 0,0 2 1 0 0,0-1-1 0 0,0 0 1 0 0,0 0-1 0 0,0 0 1 0 0,-1 0-1 0 0,1 0 0 0 0,0 1 1 0 0,0-1-1 0 0,0 0 1 0 0,0 1-1 0 0,0-1 1 0 0,-1 1-1 0 0,1-1 1 0 0,0 1-1 0 0,-1-1 1 0 0,1 1-1 0 0,0 0 1 0 0,-1-1-1 0 0,1 1 0 0 0,0 0 1 0 0,0 1-1 0 0,6 5-16 0 0,5 7 89 0 0,-11-8-98 0 0,0-2 4 0 0,0 1-8 0 0,11 17 60 0 0,-3-8-67 0 0,5 3 25 0 0,-9-14-9 0 0,0-1-3 0 0,7 8-3 0 0,-1 0-10 0 0,-11-9-1 0 0,1 0 0 0 0,-1 0 0 0 0,1 0-1 0 0,0 0 1 0 0,-1 0 0 0 0,0 0 0 0 0,1 0 0 0 0,-1 0-1 0 0,0 0 1 0 0,1 0 0 0 0,-1 2 0 0 0,0 0-13 0 0,-1-1 0 0 0,1 0 1 0 0,-1 1-1 0 0,1-1 0 0 0,-1 1 0 0 0,0-1 1 0 0,0 0-1 0 0,0 0 0 0 0,0 1 1 0 0,-3 2-1 0 0,-4 11-93 0 0,2-5-120 0 0,0 1 0 0 0,-1-1-1 0 0,0 0 1 0 0,-1 0 0 0 0,-16 17-1 0 0,9-10-264 0 0,14-16 206 0 0,1-2 71 0 0,0 0 30 0 0,0 0 7 0 0,1-3 32 0 0,2-3-12 0 0,0 0 0 0 0,1 1 1 0 0,0-1-1 0 0,7-7 1 0 0,12-12-3637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 1839 0 0,'0'2'83'0'0,"-1"1"-37"0"0,-2 3-3 0 0,-5 5-39 0 0,-26 56 4892 0 0,18-39-3530 0 0,2 1 0 0 0,-20 52 0 0 0,20-44-937 0 0,-105 248 1628 0 0,96-231-1767 0 0,-19 50 332 0 0,31-72-430 0 0,-22 64 132 0 0,28-86-265 0 0,3-7-4 0 0,-8 4-33 0 0,-8 4 38 0 0,12-10 0 0 0,2 0-52 0 0,-2-1 50 0 0,5 0-60 0 0,1-1 1 0 0,-1 1 0 0 0,1-1-1 0 0,-1 1 1 0 0,1-1 0 0 0,-1 1-1 0 0,1-1 1 0 0,0 1 0 0 0,-1-1-1 0 0,1 0 1 0 0,0 1 0 0 0,0-1-1 0 0,-1 1 1 0 0,1-1 0 0 0,0 0-1 0 0,0 1 1 0 0,0-1 0 0 0,0 0-1 0 0,-1 1 1 0 0,1-1 0 0 0,0 0-1 0 0,0 1 1 0 0,0-1 0 0 0,1 0-1 0 0,-1 1 1 0 0,0-1 0 0 0,0 0-1 0 0,0 1 1 0 0,0-1 0 0 0,1-1-1 0 0,0 1-6 0 0,0-4 1 0 0,1 0-1 0 0,-1 1 0 0 0,1 0 1 0 0,0-1-1 0 0,1 1 0 0 0,-1 0 1 0 0,1 0-1 0 0,4-5 0 0 0,26-28-7 0 0,29-15 15 0 0,-32 21 68 0 0,29-27 432 0 0,-39 46-253 0 0,-10 7-226 0 0,3-1 38 0 0,1 3-4 0 0,2 5-45 0 0,-1 3-10 0 0,-11-2 18 0 0,-1 0-1 0 0,1-1 1 0 0,-1 1-1 0 0,0 0 1 0 0,0 1-1 0 0,0-1 1 0 0,0 0-1 0 0,-1 1 1 0 0,1 0-1 0 0,2 4 1 0 0,19 43 279 0 0,-21-42-259 0 0,0-2 59 0 0,-1 0 0 0 0,0 0-1 0 0,-1 0 1 0 0,0 0-1 0 0,0 0 1 0 0,-1 0 0 0 0,1 0-1 0 0,-1 0 1 0 0,-1 0 0 0 0,-1 10-1 0 0,0-7-13 0 0,0 0 0 0 0,-1 0 0 0 0,1 0 0 0 0,-2-1 0 0 0,0 1 0 0 0,-7 13 0 0 0,5-15-46 0 0,0 0 0 0 0,-1 0-1 0 0,0-1 1 0 0,0 0 0 0 0,-1 0-1 0 0,-13 9 1 0 0,-17 16 26 0 0,30-25-51 0 0,1-1 0 0 0,-1 0 0 0 0,0-1 0 0 0,0 0 0 0 0,-1 0 0 0 0,0-1 0 0 0,0 0 0 0 0,-9 3 0 0 0,-8 4 39 0 0,25-11-49 0 0,1 0 0 0 0,0-1 0 0 0,-1 1 0 0 0,1 0 1 0 0,0-1-1 0 0,0 1 0 0 0,0 0 0 0 0,-1-1 0 0 0,1 1 0 0 0,0-1 0 0 0,0 1 0 0 0,0 0 1 0 0,0-1-1 0 0,0 1 0 0 0,-1-1 0 0 0,1 1 0 0 0,0 0 0 0 0,0-1 0 0 0,0 1 1 0 0,0-1-1 0 0,0 1 0 0 0,1 0 0 0 0,-1-1 0 0 0,0 0 0 0 0,2-3-35 0 0,0-1 0 0 0,0 1 0 0 0,0 0 0 0 0,1 0 0 0 0,-1 0-1 0 0,1 0 1 0 0,0 0 0 0 0,0 1 0 0 0,7-6 0 0 0,2-4-264 0 0,-1 2-442 0 0,1-1 0 0 0,0 2 0 0 0,23-16 0 0 0,-21 16-861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5983 0 0,'0'0'464'0'0,"0"0"-141"0"0,0 0 542 0 0,3-1 266 0 0,10 2 767 0 0,0 0 5276 0 0,-13 2-6854 0 0,-1 12-92 0 0,-1-1-1 0 0,-1 1 1 0 0,-3 14 0 0 0,0-5-266 0 0,5-19 36 0 0,0 0 0 0 0,0 0-1 0 0,0-1 1 0 0,-1 1 0 0 0,1-1-1 0 0,-1 1 1 0 0,0-1 0 0 0,-4 6 0 0 0,-1 3-150 0 0,6-11-2 0 0,1-2-145 0 0,0 0-642 0 0,0 0-283 0 0,0 0-58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0,'0'0'288'0'0,"0"0"-288"0"0,8 12 0 0 0,-8-12 0 0 0,0 0 456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7831 0 0,'0'0'356'0'0,"0"0"-6"0"0,1 2-222 0 0,13 34 1600 0 0,-13-33-1188 0 0,-1-3-312 0 0,0 0-136 0 0,0 0 9 0 0,0 0 136 0 0,0 0 35 0 0,0 0 0 0 0,0 0 26 0 0,0 0 106 0 0,0 0 48 0 0,0 0 10 0 0,0 0-30 0 0,0 0-134 0 0,0 0-61 0 0,7-11 212 0 0,14-24 275 0 0,-18 29-618 0 0,0 1-1 0 0,0-1 0 0 0,0 1 1 0 0,1 0-1 0 0,0 0 0 0 0,0 0 1 0 0,0 1-1 0 0,8-7 0 0 0,26-23 350 0 0,-28 24-384 0 0,-1 2 0 0 0,1-1 0 0 0,0 2 0 0 0,12-8 0 0 0,41-25 167 0 0,-57 37-202 0 0,0 0-1 0 0,0 0 1 0 0,0 0-1 0 0,7-1 1 0 0,14-8 146 0 0,-27 12-168 0 0,1-1 0 0 0,-1 1 0 0 0,1 0-1 0 0,0-1 1 0 0,-1 1 0 0 0,1 0 0 0 0,0-1-1 0 0,-1 1 1 0 0,1 0 0 0 0,0 0 0 0 0,-1 0-1 0 0,1 0 1 0 0,0 0 0 0 0,-1 0 0 0 0,1 0 0 0 0,0 0-1 0 0,0 0 1 0 0,3 0 1204 0 0,-4 3-1052 0 0,1 9-58 0 0,-2 1-1 0 0,0 0 1 0 0,0 0-1 0 0,-2-1 1 0 0,1 1 0 0 0,-1-1-1 0 0,-1 0 1 0 0,-10 23-1 0 0,-2 6-29 0 0,-10 43-1 0 0,26-79-34 0 0,2 7-33 0 0,4 0 2 0 0,-5-12-9 0 0,-1 1 0 0 0,1-1 0 0 0,-1 1 0 0 0,1-1 1 0 0,-1 1-1 0 0,1-1 0 0 0,-1 1 0 0 0,1-1 0 0 0,-1 0 0 0 0,1 1 0 0 0,0-1 0 0 0,-1 0 0 0 0,1 1 0 0 0,-1-1 0 0 0,1 0 0 0 0,0 0 0 0 0,-1 0 0 0 0,1 1 1 0 0,1-1-1 0 0,1 0 6 0 0,5 2 29 0 0,1 0-1 0 0,-1 0 1 0 0,0-1 0 0 0,0-1-1 0 0,1 1 1 0 0,-1-2 0 0 0,12 0-1 0 0,-11 0-19 0 0,0 0 0 0 0,1 1 0 0 0,-1 0 0 0 0,0 1 0 0 0,0 0 0 0 0,12 3 0 0 0,-4 2-8 0 0,-3 2-970 0 0,-4 4-4030 0 0,-3 4-1724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229 160 919 0 0,'0'0'190'0'0,"0"0"459"0"0,-2 1 204 0 0,-2 3 3464 0 0,8-11-2412 0 0,-4 7-1611 0 0,0 0 5 0 0,0 0 10 0 0,0 0 3 0 0,0 0 0 0 0,0 0-24 0 0,0 0-100 0 0,0 0-41 0 0,0 0-10 0 0,1 0-40 0 0,-1 0 0 0 0,1-1 0 0 0,0 1-1 0 0,-1 0 1 0 0,1-1 0 0 0,0 1 0 0 0,-1-1-1 0 0,1 1 1 0 0,0-1 0 0 0,-1 1 0 0 0,1-1-1 0 0,-1 1 1 0 0,1-1 0 0 0,-1 0 0 0 0,1 0-1 0 0,-1 0 62 0 0,1 1-1 0 0,-1-1 1 0 0,1 1-1 0 0,-1-1 1 0 0,1 0-1 0 0,-1 1 1 0 0,1-1-1 0 0,-1 1 1 0 0,1 0-1 0 0,0-1 1 0 0,-1 1-1 0 0,1-1 1 0 0,-1 1-1 0 0,2-1 1 0 0,4-11 445 0 0,-5 10-527 0 0,0-1-76 0 0,0 1 1 0 0,0 0 0 0 0,-1 0 0 0 0,1 0 0 0 0,0 0 0 0 0,-1-1 0 0 0,0 1 0 0 0,1 0-1 0 0,-1-1 1 0 0,0 1 0 0 0,0-3 0 0 0,0-4-1 0 0,2-6-2 0 0,1-5-293 0 0,1-21 0 0 0,-4 39 159 0 0,0 2 0 0 0,-1-2 11 0 0,-5-5 37 0 0,5 7 78 0 0,-1 0-1 0 0,1-1 1 0 0,0 1 0 0 0,0 0-1 0 0,0 0 1 0 0,-1 0 0 0 0,1 0-1 0 0,0 0 1 0 0,0 0 0 0 0,-1 0-1 0 0,1 0 1 0 0,0 1-1 0 0,0-1 1 0 0,-1 0 0 0 0,1 1-1 0 0,0-1 1 0 0,0 1 0 0 0,0-1-1 0 0,0 1 1 0 0,-2 1 0 0 0,-26 19-282 0 0,19-12 158 0 0,-16 12-326 0 0,-30 31-1 0 0,32-28 88 0 0,-34 26-1 0 0,53-46 347 0 0,3-2 28 0 0,0-1 0 0 0,0 1-1 0 0,0-1 1 0 0,0 1 0 0 0,0-1 0 0 0,-1 0 0 0 0,1 0 0 0 0,0 0 0 0 0,-5 2 0 0 0,9-1 141 0 0,6 4 70 0 0,-1 1-1 0 0,1-1 1 0 0,0-1-1 0 0,1 0 0 0 0,-1 0 1 0 0,1-1-1 0 0,0 0 1 0 0,11 4-1 0 0,-18-8-95 0 0,1 1-1 0 0,-1-1 1 0 0,0 0 0 0 0,1 0 0 0 0,-1 0 0 0 0,0 0-1 0 0,3 0 1 0 0,4-1 163 0 0,-8 1-262 0 0,0 0-1 0 0,0 0 0 0 0,0 0 1 0 0,-1 0-1 0 0,1 0 1 0 0,0 0-1 0 0,0 0 0 0 0,0-1 1 0 0,-1 1-1 0 0,1 0 1 0 0,0-1-1 0 0,0 1 0 0 0,-1 0 1 0 0,1-1-1 0 0,0 1 1 0 0,-1-1-1 0 0,2-1 0 0 0,1 0 37 0 0,-2 2-48 0 0,7-4 97 0 0,-1 1-1 0 0,0-1 1 0 0,8-7 0 0 0,-4 1 56 0 0,18-22 0 0 0,-13 9-238 0 0,-15 25 0 0 0,1 7 69 0 0,0-1-1 0 0,0 1 1 0 0,-1-1-1 0 0,0 1 1 0 0,-1 13-1 0 0,0-12 17 0 0,0-7 75 0 0,0-3 15 0 0,0 3 0 0 0,-2 4-154 0 0,-1 7 745 0 0,7-11-423 0 0,5-6-367 0 0,6-6-872 0 0,1-1-360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9559 0 0,'0'0'432'0'0,"0"0"-4"0"0,-2 1-273 0 0,-2 3-13 0 0,1 1 1 0 0,-1-1-1 0 0,1 1 1 0 0,0 0-1 0 0,0-1 0 0 0,0 1 1 0 0,1 1-1 0 0,0-1 1 0 0,0 0-1 0 0,0 0 0 0 0,0 1 1 0 0,0 8-1 0 0,-3 13 781 0 0,-1 33-1 0 0,6-59-913 0 0,-5 48 336 0 0,-3-1-1 0 0,-2 1 0 0 0,-2-1 0 0 0,-24 63 1 0 0,-26 42 133 0 0,53-132-472 0 0,-1 0 1 0 0,-1 0-1 0 0,-1-1 0 0 0,-1 0 0 0 0,-1-1 0 0 0,0-1 0 0 0,-33 33 1 0 0,44-49-97 0 0,1 0 0 0 0,-1 0 0 0 0,0 1 0 0 0,0-1 0 0 0,0-1 0 0 0,0 1 1 0 0,0 0-1 0 0,0-1 0 0 0,0 0 0 0 0,0 0 0 0 0,-1 0 0 0 0,1 0 0 0 0,-1 0 0 0 0,-5 0 1 0 0,7-1-551 0 0,1-2-848 0 0,-5-6-3310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95 3223 0 0,'-1'2'490'0'0,"-1"9"844"0"0,1-8 372 0 0,11 7 1723 0 0,-7-9-3257 0 0,0 1 0 0 0,0-1 0 0 0,0 1-1 0 0,0-1 1 0 0,1 0 0 0 0,-1 0 0 0 0,0 0 0 0 0,1-1 0 0 0,-1 1-1 0 0,0-1 1 0 0,1 0 0 0 0,-1 0 0 0 0,1 0 0 0 0,-1 0 0 0 0,1 0-1 0 0,-1-1 1 0 0,4-1 0 0 0,6 0 251 0 0,-1-2 0 0 0,1 0 0 0 0,13-6 0 0 0,36-20 980 0 0,15-7 25 0 0,-70 34-1303 0 0,83-27 1228 0 0,-79 27-1276 0 0,-1 1 0 0 0,0 0-1 0 0,0 1 1 0 0,1 1 0 0 0,-1-1-1 0 0,1 2 1 0 0,10 0 0 0 0,-14 0-81 0 0,0 0 0 0 0,-1 1 0 0 0,1-1 0 0 0,0 1 0 0 0,-1 0 0 0 0,0 1 0 0 0,0 0 0 0 0,8 4 0 0 0,-12-5-125 0 0,1 0-21 0 0,2 2-474 0 0,-1 0 0 0 0,1 1 0 0 0,-1-1-1 0 0,0 1 1 0 0,6 9 0 0 0,-9-12-1989 0 0,-1-2-2501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123 284 11951 0 0,'0'0'547'0'0,"0"0"-11"0"0,-1 3-344 0 0,-6 28 1250 0 0,-2-1-1 0 0,-17 40 1 0 0,19-56-1046 0 0,-2 0-1 0 0,0-1 0 0 0,-11 13 1 0 0,11-14-824 0 0,-9 15-1936 0 0,11-12-3610 0 0</inkml:trace>
  <inkml:trace contextRef="#ctx0" brushRef="#br0" timeOffset="1">213 1 5527 0 0,'0'0'240'0'0,"0"0"56"0"0,0 0-232 0 0,0 0-64 0 0,0 0 0 0 0,-1 17-2448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18 17503 0 0,'0'0'399'0'0,"2"-2"60"0"0,1 2-302 0 0,-3 0-114 0 0,1-1-1 0 0,0 1 1 0 0,0 0-1 0 0,-1-1 1 0 0,1 1-1 0 0,0 0 1 0 0,-1-1-1 0 0,1 1 1 0 0,0-1-1 0 0,-1 1 0 0 0,1-1 1 0 0,-1 1-1 0 0,1-1 1 0 0,0 1-1 0 0,-1-1 1 0 0,0 0-1 0 0,1 1 1 0 0,-1-1-1 0 0,1 0 1 0 0,-1 0-1 0 0,0 1 1 0 0,1-2-1 0 0,-1 2-15 0 0,0 0 0 0 0,0 0 0 0 0,0 0 1 0 0,0-1-1 0 0,0 1 0 0 0,0 0 0 0 0,0 0 0 0 0,0 0 0 0 0,0 0 0 0 0,0 0 0 0 0,0 0 0 0 0,0 0 0 0 0,0-1 0 0 0,0 1 0 0 0,0 0 0 0 0,1 0 0 0 0,-1 0 1 0 0,0 0-1 0 0,0 0 0 0 0,0 0 0 0 0,0 0 0 0 0,0 0 0 0 0,0 0 0 0 0,0-1 0 0 0,0 1 0 0 0,1 0 0 0 0,-1 0 0 0 0,0 0 0 0 0,0 0 0 0 0,0 0 1 0 0,0 0-1 0 0,0 0 0 0 0,0 0 0 0 0,1 0 0 0 0,-1 0 0 0 0,0 0 0 0 0,0 0 0 0 0,0 0 0 0 0,0 0 0 0 0,0 0 0 0 0,0 0 0 0 0,1 0 0 0 0,-1 0 1 0 0,0 0-1 0 0,0 0 0 0 0,0 0 0 0 0,0 0 0 0 0,0 1 0 0 0,0-1 0 0 0,0 0 0 0 0,1 0 0 0 0,-1 0 0 0 0,0 0 0 0 0,0 0 0 0 0,0 0 0 0 0,0 0 0 0 0,0 0 1 0 0,0 0-1 0 0,0 0 0 0 0,0 1 0 0 0,0-1 0 0 0,0 0 0 0 0,1 0 0 0 0,-1 0 0 0 0,0 0 0 0 0,0 0 0 0 0,2 16 288 0 0,-2 23-468 0 0,-5-14 375 0 0,-1 0 0 0 0,-1 0 1 0 0,-12 28-1 0 0,-35 69 772 0 0,-188 345-843 0 0,202-393-137 0 0,0 1-14 0 0,-156 267 0 0 0,145-273 0 0 0,51-67 0 0 0,3-5 0 0 0,6-5 0 0 0,121-140-1371 0 0,-100 119 1164 0 0,1 2 0 0 0,59-41 0 0 0,-77 60 207 0 0,0 0 0 0 0,0 1 0 0 0,1 0 0 0 0,0 1 0 0 0,0 1 0 0 0,20-6 0 0 0,-30 10 0 0 0,1 0 0 0 0,-1 1 0 0 0,0-1 0 0 0,0 1 0 0 0,0 0 0 0 0,1 0 0 0 0,-1 0 0 0 0,0 0 0 0 0,0 1 0 0 0,1 0 0 0 0,-1 0 0 0 0,0 0 0 0 0,0 0 0 0 0,0 1 0 0 0,0-1 0 0 0,0 1 0 0 0,-1 0 0 0 0,1 0 0 0 0,0 1 0 0 0,-1-1 0 0 0,0 1 0 0 0,1-1 0 0 0,-1 1 0 0 0,0 0 0 0 0,-1 1 0 0 0,1-1 0 0 0,2 4 0 0 0,-3-4 62 0 0,-1-1-1 0 0,0 1 1 0 0,0-1 0 0 0,0 1-1 0 0,0-1 1 0 0,0 1-1 0 0,0 0 1 0 0,-1-1 0 0 0,1 1-1 0 0,-1 0 1 0 0,0 0 0 0 0,0 4-1 0 0,-1 4 315 0 0,-1 0 0 0 0,-3 11 0 0 0,-1 14-313 0 0,6-10-63 0 0,3-11-2833 0 0,1-12 636 0 0,-2-2 759 0 0,6 5-5878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3679 0 0,'0'0'284'0'0,"0"0"3"0"0,0 0 705 0 0,2 2 325 0 0,-1 0-932 0 0,0 1 0 0 0,-1-1 0 0 0,1 1 0 0 0,0 0 0 0 0,-1-1 0 0 0,1 1 0 0 0,-1 0 0 0 0,0 0 0 0 0,0-1-1 0 0,0 1 1 0 0,0 0 0 0 0,-1 0 0 0 0,0 4 0 0 0,-1 0-297 0 0,0 1 0 0 0,0-1 0 0 0,0 0 1 0 0,-5 10-1 0 0,-25 43 109 0 0,20-44-144 0 0,8-13-54 0 0,-1 0 2 0 0,1 1 4 0 0,1-2 13 0 0,1 0 0 0 0,0 1 0 0 0,1-1 0 0 0,-1 1-1 0 0,0-1 1 0 0,1 1 0 0 0,-1 0 0 0 0,-1 4 0 0 0,-1 2 91 0 0,3-7 83 0 0,0 1 31 0 0,1 0-92 0 0,-1 1 0 0 0,1-1 0 0 0,0 1 0 0 0,0-1 0 0 0,0 0 0 0 0,0 1 0 0 0,0-1 0 0 0,1 1 0 0 0,0-1 0 0 0,-1 1 0 0 0,3 4 0 0 0,8 7 387 0 0,-10-14-502 0 0,-1 0 1 0 0,1-1 0 0 0,0 1-1 0 0,0 0 1 0 0,0-1-1 0 0,-1 1 1 0 0,1-1 0 0 0,0 1-1 0 0,0-1 1 0 0,0 1 0 0 0,0-1-1 0 0,0 0 1 0 0,0 1 0 0 0,0-1-1 0 0,0 0 1 0 0,0 0-1 0 0,0 0 1 0 0,0 0 0 0 0,0 1-1 0 0,1-2 1 0 0,0 1 0 0 0,3-1 21 0 0,0-1 1 0 0,0 1 0 0 0,0-1-1 0 0,-1 0 1 0 0,1 0 0 0 0,-1-1-1 0 0,0 0 1 0 0,0 1 0 0 0,0-1-1 0 0,0-1 1 0 0,0 1 0 0 0,0-1-1 0 0,-1 1 1 0 0,0-1 0 0 0,1 0-1 0 0,-2 0 1 0 0,1 0 0 0 0,4-10-1 0 0,40-86 365 0 0,-42 89-660 0 0,-1 8-810 0 0,8-3-324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38 123 7423 0 0,'0'0'340'0'0,"-2"3"-5"0"0,-12 19-134 0 0,12-20-71 0 0,1 0-1 0 0,0-1 0 0 0,-1 1 1 0 0,1 0-1 0 0,-1-1 0 0 0,1 0 1 0 0,-1 1-1 0 0,0-1 0 0 0,-3 2 1 0 0,3-2 372 0 0,2-1 70 0 0,0 0 32 0 0,0 0 4 0 0,0 0-1 0 0,0-3-442 0 0,0 0 0 0 0,1 0 1 0 0,-1 0-1 0 0,1 0 0 0 0,0 0 0 0 0,0 0 0 0 0,0 0 1 0 0,0 1-1 0 0,0-1 0 0 0,1 0 0 0 0,-1 1 0 0 0,1-1 1 0 0,2-2-1 0 0,4-4 64 0 0,0 1 1 0 0,10-9 0 0 0,-6 6-71 0 0,2-1-5 0 0,0-1 1 0 0,2 2-1 0 0,-1 0 0 0 0,25-12 0 0 0,-26 17-111 0 0,-10 4-31 0 0,1 1-20 0 0,15 5 158 0 0,-19-4-146 0 0,0 1-1 0 0,0-1 1 0 0,-1 0-1 0 0,1 1 0 0 0,0-1 1 0 0,0 1-1 0 0,-1-1 1 0 0,1 1-1 0 0,0-1 1 0 0,-1 1-1 0 0,1-1 0 0 0,0 1 1 0 0,-1 0-1 0 0,1-1 1 0 0,-1 1-1 0 0,1 0 0 0 0,-1-1 1 0 0,1 3-1 0 0,1 0 7 0 0,11 14 44 0 0,-12-13-52 0 0,-1-1 7 0 0,1 1 8 0 0,0 0-1 0 0,0 0 0 0 0,0 1 0 0 0,0-1 1 0 0,-1 0-1 0 0,0 0 0 0 0,0 5 1 0 0,0-6-10 0 0,-1 18 59 0 0,0-15-64 0 0,-2-1 7 0 0,-12 67-1670 0 0,15-69 530 0 0,0-3-48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3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27 2759 0 0,'0'-4'129'0'0,"1"-2"-61"0"0,10-9 319 0 0,-10 14 1352 0 0,-1 1 581 0 0,0 0 105 0 0,0 0-261 0 0,0 0-1205 0 0,0 0-530 0 0,-1 1-389 0 0,1 0-1 0 0,0 0 0 0 0,-1 0 0 0 0,1 0 1 0 0,0 0-1 0 0,-1 0 0 0 0,0 0 1 0 0,1 0-1 0 0,-1 0 0 0 0,0 0 1 0 0,1 0-1 0 0,-2 0 0 0 0,-1 4 38 0 0,-21 29 56 0 0,-37 42-1 0 0,19-25-133 0 0,39-48 0 0 0,-6 15-24 0 0,8-16-105 0 0,1-2-10 0 0,12 4-145 0 0,9 5-177 0 0,-15-7 333 0 0,1 1 1 0 0,0-1-1 0 0,-1 1 0 0 0,9 0 1 0 0,-11-2 74 0 0,-1 0 0 0 0,1 0 0 0 0,0 0 0 0 0,-1 0 0 0 0,1 1 0 0 0,-1-1 0 0 0,0 1 0 0 0,1 0 0 0 0,-1 0 0 0 0,0 0 0 0 0,0 1 1 0 0,0-1-1 0 0,4 5 0 0 0,-1 1 123 0 0,0-1 0 0 0,0 1 0 0 0,8 15 0 0 0,8 26 1574 0 0,-14-29-721 0 0,-7-18-387 0 0,-1 1-416 0 0,0-1 1 0 0,0 0-1 0 0,0 0 1 0 0,0 0-1 0 0,0 0 1 0 0,0 0-1 0 0,-1 0 1 0 0,1 0-1 0 0,-1 0 1 0 0,0 0-1 0 0,1 0 1 0 0,-1 0-1 0 0,0 0 0 0 0,0 0 1 0 0,0 0-1 0 0,0-1 1 0 0,-1 1-1 0 0,1 0 1 0 0,-3 2-1 0 0,-1 1-104 0 0,-1 1 1 0 0,-1-1-1 0 0,1 0 0 0 0,-1-1 0 0 0,0 1 0 0 0,0-1 1 0 0,0-1-1 0 0,0 1 0 0 0,-1-1 0 0 0,-10 3 0 0 0,-18 8-882 0 0,12-5-3230 0 0,1-3-1382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4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34 8551 0 0,'0'0'390'0'0,"2"-2"-8"0"0,11-15-303 0 0,-10 11 2033 0 0,-3 4-619 0 0,-1 2-1390 0 0,-1-1-1 0 0,1 0 0 0 0,0 0 0 0 0,-1 1 0 0 0,1-1 1 0 0,-1 1-1 0 0,1-1 0 0 0,-3 0 0 0 0,0 1-25 0 0,-1 0-1 0 0,1-1 0 0 0,-1 2 0 0 0,0-1 1 0 0,1 0-1 0 0,-1 1 0 0 0,1 0 1 0 0,-1 0-1 0 0,1 0 0 0 0,0 0 0 0 0,-8 4 1 0 0,1 1 15 0 0,0-1 0 0 0,0 1 0 0 0,-11 10 0 0 0,-32 24-48 0 0,2 2 0 0 0,3 2 0 0 0,1 2 0 0 0,-48 61 0 0 0,75-79-44 0 0,-34 60 0 0 0,47-72 0 0 0,0 0 0 0 0,1 1 0 0 0,1 0 0 0 0,0 0 0 0 0,-4 30 0 0 0,9-36 0 0 0,1-1 0 0 0,0 1 0 0 0,1 0 0 0 0,0 0 0 0 0,3 14 0 0 0,-1-12 0 0 0,1 4 0 0 0,11 30 0 0 0,-8-28 0 0 0,-4-11 4 0 0,1 0 0 0 0,0 0-1 0 0,0 0 1 0 0,0-1-1 0 0,1 1 1 0 0,1-1 0 0 0,-1 0-1 0 0,10 9 1 0 0,-11-12-1 0 0,-1-1 1 0 0,1 0-1 0 0,0 1 0 0 0,0-1 0 0 0,1-1 1 0 0,-1 1-1 0 0,1-1 0 0 0,-1 1 1 0 0,1-1-1 0 0,0-1 0 0 0,0 1 0 0 0,0-1 1 0 0,0 0-1 0 0,0 0 0 0 0,6 1 1 0 0,17-7-27 0 0,-19 3-85 0 0,6-5-147 0 0,0-4-29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4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25 8207 0 0,'12'-6'111'0'0,"1"-1"583"0"0,4-4 3652 0 0,-86 61-2857 0 0,49-36-1294 0 0,0 1 0 0 0,1 2 0 0 0,-24 26 1 0 0,-18 15-91 0 0,32-39-94 0 0,24-16-11 0 0,-1 0 0 0 0,1 1 0 0 0,0-1-1 0 0,-6 7 1 0 0,-8 8 64 0 0,18-14-10 0 0,1 5-58 0 0,0-6-9 0 0,1 0 1 0 0,-1 0-1 0 0,1 0 1 0 0,0 0-1 0 0,0 0 1 0 0,0 0-1 0 0,0-1 1 0 0,0 1-1 0 0,1 0 1 0 0,2 3-1 0 0,-4-6 11 0 0,11 12-24 0 0,-4-7 5 0 0,1 2 17 0 0,0 0 0 0 0,0-1 0 0 0,1 0 0 0 0,-1 0 0 0 0,1-1 1 0 0,1 0-1 0 0,-1-1 0 0 0,1 0 0 0 0,11 3 0 0 0,-14-6 64 0 0,0 0-1 0 0,1 0 1 0 0,-1-1-1 0 0,0 0 1 0 0,1-1-1 0 0,-1 1 1 0 0,0-1-1 0 0,1-1 0 0 0,9-2 1 0 0,-15 3 113 0 0,-2 1 3 0 0,0 0-16 0 0,0 0-66 0 0,-1 3-38 0 0,-3 5-37 0 0,-1 1-1 0 0,-1-1 1 0 0,1-1 0 0 0,-1 1 0 0 0,-1-1 0 0 0,1 0 0 0 0,-1 0 0 0 0,-10 7 0 0 0,-2 4-19 0 0,-3 1 0 0 0,0-1 0 0 0,-44 26 0 0 0,57-39 0 0 0,0 0 0 0 0,-17 5 0 0 0,15-4 0 0 0,1 1 0 0 0,28-25-568 0 0,0 0 0 0 0,18-26 0 0 0,-25 31-4968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4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203 135 1375 0 0,'0'0'470'0'0,"0"0"1432"0"0,3 1 628 0 0,25 10 5215 0 0,-18-6-7578 0 0,-8-4 287 0 0,0-1-26 0 0,24 5 336 0 0,-1-2 0 0 0,29-1 0 0 0,-50-2-753 0 0,0 0-1 0 0,0 0 1 0 0,0-1-1 0 0,0 1 1 0 0,0-1-1 0 0,0 0 1 0 0,0 0-1 0 0,6-3 1 0 0,0-2 6 0 0,-1 0 1 0 0,12-8 0 0 0,-2 0 18 0 0,-16 11-26 0 0,0 0 0 0 0,0 0 0 0 0,0-1-1 0 0,0 1 1 0 0,0-1 0 0 0,-1 1 0 0 0,0-1 0 0 0,3-5-1 0 0,2-3-1 0 0,-6 9 40 0 0,-1 1-55 0 0,1 0 0 0 0,-1-1 0 0 0,0 1 0 0 0,0 0 0 0 0,1 0-1 0 0,-2 0 1 0 0,1-1 0 0 0,0 1 0 0 0,0 0 0 0 0,-1 0 0 0 0,1 0 0 0 0,-1 0 0 0 0,1 0-1 0 0,-1 0 1 0 0,0 0 0 0 0,-2-4 0 0 0,1 2-44 0 0,0 2 32 0 0,1 1 0 0 0,-1 0 0 0 0,1 0-1 0 0,-1-1 1 0 0,1 1 0 0 0,-1 0 0 0 0,1 0-1 0 0,-1 0 1 0 0,0 1 0 0 0,0-1 0 0 0,1 0 0 0 0,-4 0-1 0 0,1 0-18 0 0,2 0 18 0 0,-1 0 0 0 0,1 0 0 0 0,-1 0 0 0 0,1 1 0 0 0,-1 0 0 0 0,0-1 0 0 0,1 1 0 0 0,-1 0 0 0 0,0 0 0 0 0,1 1 0 0 0,-1-1 0 0 0,0 0 0 0 0,1 1 0 0 0,-1 0 0 0 0,1-1 0 0 0,-4 3-1 0 0,-2 1-39 0 0,0 0 0 0 0,0 1 0 0 0,-10 7 0 0 0,0 0-15 0 0,-20 13 29 0 0,-112 77-139 0 0,119-78-70 0 0,1 0-1 0 0,-44 49 1 0 0,71-70 231 0 0,1 0-1 0 0,-1 1 1 0 0,1-1 0 0 0,0 1-1 0 0,0-1 1 0 0,0 1 0 0 0,-1 5-1 0 0,0 6-55 0 0,3-13 82 0 0,0 0-1 0 0,1 1 1 0 0,-1-1-1 0 0,1 0 1 0 0,-1 1-1 0 0,1-1 1 0 0,0 0-1 0 0,0 0 1 0 0,0 0-1 0 0,0 0 1 0 0,0 0-1 0 0,1 0 0 0 0,-1 0 1 0 0,0 0-1 0 0,1 0 1 0 0,0 0-1 0 0,-1-1 1 0 0,1 1-1 0 0,0-1 1 0 0,0 1-1 0 0,0-1 1 0 0,0 0-1 0 0,4 2 1 0 0,3 1 68 0 0,0-1 0 0 0,0 0 0 0 0,1-1 0 0 0,14 2 1 0 0,-4-1 114 0 0,34 6 415 0 0,19 4 108 0 0,-13 3-189 0 0,-44-12-464 0 0,4-2-446 0 0,-16-3 94 0 0,-2 0-7 0 0,1 1-806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4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168 159 6447 0 0,'0'0'499'0'0,"0"2"-328"0"0,0-1 17 0 0,1 1 1 0 0,-1-1-1 0 0,0 0 1 0 0,0 0-1 0 0,0 0 1 0 0,0 0-1 0 0,0 0 1 0 0,0 0-1 0 0,0 0 1 0 0,0 1-1 0 0,0-1 1 0 0,-1 0-1 0 0,1 0 1 0 0,0 0-1 0 0,-1 0 1 0 0,1 0-1 0 0,-1 0 1 0 0,1 0-1 0 0,-1 0 1 0 0,1 0-1 0 0,-1 0 1 0 0,0 0-1 0 0,1-1 1 0 0,-1 1-1 0 0,0 0 1 0 0,0 0-1 0 0,-1 1 0 0 0,1-2-425 0 0,-1 2 1191 0 0,2-2-142 0 0,0 0-32 0 0,0 0-52 0 0,0 0-201 0 0,0 0-88 0 0,0 0-21 0 0,0 0-34 0 0,4 0-300 0 0,-1-1 1 0 0,1 0-1 0 0,-1 0 0 0 0,0 0 0 0 0,7-3 1 0 0,-1 1 9 0 0,17-8 22 0 0,0-2 0 0 0,-1 0-1 0 0,0-2 1 0 0,37-29 0 0 0,-48 34-87 0 0,66-45-5 0 0,-79 54-88 0 0,2 0-33 0 0,-1 0 0 0 0,0 0 0 0 0,0 0 0 0 0,0-1 0 0 0,-1 1 0 0 0,1 0 0 0 0,3-4 0 0 0,-7 4 61 0 0,0 0 0 0 0,1 0-1 0 0,-1 0 1 0 0,0 1-1 0 0,0-1 1 0 0,0 1 0 0 0,0-1-1 0 0,1 1 1 0 0,-1 0 0 0 0,-4-1-1 0 0,0 1 10 0 0,0 0 0 0 0,0 1-1 0 0,0 0 1 0 0,-1 0 0 0 0,1 0 0 0 0,-11 4-1 0 0,-36 18 21 0 0,42-18 5 0 0,-24 13 29 0 0,14-8-9 0 0,-31 12 1 0 0,35-16-43 0 0,1 0 0 0 0,0 1 0 0 0,0 1 0 0 0,-23 16 0 0 0,30-18 12 0 0,1 0 0 0 0,1 0 0 0 0,-1 1 0 0 0,1 0 0 0 0,0 1 0 0 0,1-1 0 0 0,0 1 0 0 0,0 1 0 0 0,-7 12 0 0 0,4-3 12 0 0,5-11 0 0 0,0 1 0 0 0,0 0 0 0 0,1 0 0 0 0,0 0 0 0 0,0 0 0 0 0,1 0 0 0 0,-3 16 0 0 0,5-18 4 0 0,-1 0-1 0 0,1-1 0 0 0,1 1 0 0 0,-1 0 1 0 0,1 0-1 0 0,0-1 0 0 0,0 1 0 0 0,0 0 1 0 0,5 9-1 0 0,-4-11 2 0 0,-1-1 1 0 0,1 0-1 0 0,1 0 1 0 0,-1 0-1 0 0,0 0 1 0 0,1 0-1 0 0,-1-1 1 0 0,1 1-1 0 0,0-1 0 0 0,0 1 1 0 0,0-1-1 0 0,0 0 1 0 0,0 0-1 0 0,0-1 1 0 0,1 1-1 0 0,5 2 1 0 0,0-2 71 0 0,0 0 1 0 0,0-1 0 0 0,17 1 0 0 0,4 1 112 0 0,-12-1-69 0 0,0-1 1 0 0,27-3-1 0 0,12 1 40 0 0,-22 0-1257 0 0,-19-1-160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181 218 3679 0 0,'0'0'284'0'0,"-2"2"-186"0"0,-6 4-27 0 0,4-4 525 0 0,1 0 0 0 0,0 1 0 0 0,-1-1 0 0 0,-4 6-1 0 0,-24 35 1715 0 0,-54 65-601 0 0,75-96-1666 0 0,2-1-22 0 0,0-8 35 0 0,7-3 60 0 0,3-13 479 0 0,-1 8-500 0 0,1 0 1 0 0,0 0-1 0 0,1 0 0 0 0,-1 0 1 0 0,1 1-1 0 0,0-1 1 0 0,2-4-1 0 0,21-34 174 0 0,-13 25-167 0 0,14-20 4 0 0,1 1-1 0 0,2 1 0 0 0,2 2 1 0 0,1 0-1 0 0,45-35 0 0 0,-68 62-75 0 0,0 1 0 0 0,0 0 0 0 0,0 0 1 0 0,1 1-1 0 0,0 0 0 0 0,0 1 0 0 0,0 0 0 0 0,0 0 0 0 0,1 1 0 0 0,12-1 0 0 0,-21 3 3 0 0,0 1 1 0 0,-1 0-1 0 0,1 0 0 0 0,0 0 1 0 0,-1 0-1 0 0,1 1 0 0 0,0-1 1 0 0,-1 0-1 0 0,1 1 1 0 0,-1-1-1 0 0,1 1 0 0 0,0 0 1 0 0,-1-1-1 0 0,1 1 0 0 0,-1 0 1 0 0,3 1-1 0 0,-2 1 31 0 0,1-1 0 0 0,0 1 0 0 0,-1 0 0 0 0,1-1 0 0 0,-1 1 0 0 0,0 0 0 0 0,3 5 0 0 0,-1 0 54 0 0,0 1 1 0 0,0 0-1 0 0,-1 0 0 0 0,0 1 1 0 0,2 9-1 0 0,-3-4 15 0 0,-1 0 0 0 0,-1 0-1 0 0,0 0 1 0 0,-1 0 0 0 0,0 0 0 0 0,-1 0-1 0 0,-1 0 1 0 0,-8 25 0 0 0,10-38-80 0 0,-4 8 13 0 0,3-7-57 0 0,1-1-19 0 0,0 0 0 0 0,0 0 0 0 0,0 0-1 0 0,0 0 1 0 0,-1 0 0 0 0,1 0 0 0 0,0 0 0 0 0,-1-1 0 0 0,0 1 0 0 0,1 0 0 0 0,-1-1 0 0 0,-3 2-1 0 0,-2 3-346 0 0,-1 3-200 0 0,5-5-475 0 0,0-1 0 0 0,0 1 0 0 0,-1-1 1 0 0,-4 4-1 0 0,-4 0-3702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96 7367 0 0,'0'0'568'0'0,"-3"2"-373"0"0,-2 2-69 0 0,0 0-1 0 0,1 1 1 0 0,0-1 0 0 0,-7 9-1 0 0,-12 14 2806 0 0,22-26-2587 0 0,0 0 1 0 0,0-1-1 0 0,0 1 0 0 0,0 0 1 0 0,1 0-1 0 0,-1 0 1 0 0,0 0-1 0 0,1 1 1 0 0,-1-1-1 0 0,1 0 0 0 0,-1 2 1 0 0,2-2-292 0 0,1-1 0 0 0,0 1 0 0 0,-1 0 0 0 0,1-1 0 0 0,0 1-1 0 0,0-1 1 0 0,-1 1 0 0 0,1-1 0 0 0,0 0 0 0 0,0 0 0 0 0,-1 0 0 0 0,1 0 0 0 0,0 0 0 0 0,2 0 0 0 0,-4 0-50 0 0,17-2 247 0 0,0-1 0 0 0,30-9-1 0 0,-23 6-122 0 0,80-28 193 0 0,-102 33-320 0 0,0 0 0 0 0,0 0 0 0 0,0 1 0 0 0,0-2 0 0 0,0 1 0 0 0,0 0 0 0 0,0 0 0 0 0,0 0 0 0 0,-1-1 0 0 0,1 1 0 0 0,0-1 0 0 0,1-2 0 0 0,-3 3 0 0 0,14-14-27 0 0,-13 10 5 0 0,-2 2 3 0 0,2 0 0 0 0,-1 1 0 0 0,0 0 0 0 0,0-1 0 0 0,0 1 0 0 0,0 0 0 0 0,0-1 0 0 0,0 1 0 0 0,-1-1 0 0 0,1 1 0 0 0,-1 0-1 0 0,0-1 1 0 0,1 1 0 0 0,-1 0 0 0 0,0 0 0 0 0,0 0 0 0 0,-1 0 0 0 0,-1-4 0 0 0,0 4-17 0 0,1-1 0 0 0,-1 1 0 0 0,1 0 0 0 0,-1 0 1 0 0,0 0-1 0 0,1 0 0 0 0,-1 1 0 0 0,0-1 0 0 0,0 1 0 0 0,-1 0 0 0 0,-3-2 0 0 0,-3 1-23 0 0,1 0 0 0 0,-1 1-1 0 0,1 0 1 0 0,-1 1-1 0 0,1 0 1 0 0,-1 0-1 0 0,-17 3 1 0 0,12 1 29 0 0,1 0-1 0 0,-1 0 1 0 0,1 1 0 0 0,1 1-1 0 0,-1 1 1 0 0,1 0 0 0 0,0 0-1 0 0,-21 17 1 0 0,14-7 7 0 0,0 0 1 0 0,1 2-1 0 0,1 0 0 0 0,-17 24 0 0 0,19-19 1 0 0,-19 36 0 0 0,21-35-11 0 0,11-20 18 0 0,1 0 0 0 0,0 0 0 0 0,0 0 1 0 0,0 0-1 0 0,0 1 0 0 0,1-1 0 0 0,0 1 0 0 0,-1 8 1 0 0,3 1-12 0 0,0-13 21 0 0,0 0 0 0 0,0 0-1 0 0,1-1 1 0 0,-1 1 0 0 0,0 0 0 0 0,1 0-1 0 0,-1-1 1 0 0,1 1 0 0 0,-1-1-1 0 0,1 1 1 0 0,0-1 0 0 0,-1 0 0 0 0,1 0-1 0 0,0 1 1 0 0,0-1 0 0 0,0-1-1 0 0,0 1 1 0 0,4 1 0 0 0,0 0-10 0 0,0 0 0 0 0,0-1 0 0 0,0 0 0 0 0,0 0 0 0 0,10 0 0 0 0,18-3-1333 0 0,57-10 1 0 0,-58 6 396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13591 0 0,'0'0'622'0'0,"0"0"-13"0"0,0 0-333 0 0,2 0 47 0 0,4 2-148 0 0,0 0-1 0 0,-1 0 1 0 0,1 0 0 0 0,-1 1 0 0 0,1 0 0 0 0,-1 0 0 0 0,8 6 0 0 0,34 33 1039 0 0,-8-7-477 0 0,-17-17-444 0 0,-11-8-135 0 0,0-1-1 0 0,1 0 1 0 0,0 0-1 0 0,16 6 0 0 0,6 2 32 0 0,83 43 142 0 0,-106-53-297 0 0,-1 0 0 0 0,-1 0 0 0 0,17 17 0 0 0,-22-20-266 0 0,0 1 0 0 0,0 0-1 0 0,0 0 1 0 0,0 0 0 0 0,-1 1 0 0 0,1 0 0 0 0,-1-1 0 0 0,3 11 0 0 0,-5-14-4320 0 0,-1-2-1419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13823 0 0,'0'0'630'0'0,"-2"1"-13"0"0,-29 17-371 0 0,10-4-244 0 0,-43 18-1 0 0,48-26 392 0 0,1 1 0 0 0,0 0-1 0 0,1 1 1 0 0,0 0 0 0 0,0 2-1 0 0,0-1 1 0 0,-19 19-1 0 0,29-23-261 0 0,-1 0-1 0 0,1-1 0 0 0,0 2 0 0 0,1-1 0 0 0,-1 0 1 0 0,1 1-1 0 0,0-1 0 0 0,0 1 0 0 0,1 0 0 0 0,0 0 1 0 0,0 0-1 0 0,0 0 0 0 0,1 0 0 0 0,0 1 1 0 0,0-1-1 0 0,0 0 0 0 0,1 1 0 0 0,0-1 0 0 0,0 1 1 0 0,1-1-1 0 0,-1 0 0 0 0,4 10 0 0 0,-4-12-100 0 0,2 0-1 0 0,-1 0 1 0 0,0 0-1 0 0,1 0 1 0 0,0-1-1 0 0,0 1 1 0 0,0 0 0 0 0,0-1-1 0 0,1 1 1 0 0,-1-1-1 0 0,1 0 1 0 0,0 0-1 0 0,0 0 1 0 0,0 0-1 0 0,0-1 1 0 0,1 1-1 0 0,-1-1 1 0 0,1 0 0 0 0,-1 1-1 0 0,1-2 1 0 0,0 1-1 0 0,0 0 1 0 0,0-1-1 0 0,0 0 1 0 0,0 0-1 0 0,0 0 1 0 0,5 0-1 0 0,-3 0 44 0 0,1-1 0 0 0,0 0 0 0 0,0 0-1 0 0,-1-1 1 0 0,1 0 0 0 0,0 0 0 0 0,-1-1-1 0 0,1 1 1 0 0,-1-1 0 0 0,0-1 0 0 0,0 1-1 0 0,1-1 1 0 0,-2 0 0 0 0,1-1 0 0 0,0 1-1 0 0,6-7 1 0 0,-5 5-53 0 0,-1-1-1 0 0,0-1 1 0 0,0 1-1 0 0,0-1 1 0 0,-1 0-1 0 0,0-1 1 0 0,0 1 0 0 0,-1-1-1 0 0,0 0 1 0 0,-1 0-1 0 0,1 0 1 0 0,-1 0-1 0 0,-1-1 1 0 0,0 1-1 0 0,2-15 1 0 0,-3 12-318 0 0,-1 1-1 0 0,0-1 1 0 0,0 0-1 0 0,-1 0 1 0 0,-1 1-1 0 0,0-1 1 0 0,0 1 0 0 0,-1-1-1 0 0,0 1 1 0 0,-1 0-1 0 0,0 0 1 0 0,-9-13 0 0 0,7 10-4746 0 0,0 1-1394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11743 0 0,'0'0'539'0'0,"0"0"-10"0"0,-2 1-338 0 0,-113 88 1890 0 0,103-81-2051 0 0,-25 14 1 0 0,6-4-21 0 0,8-4 18 0 0,-45 33-42 0 0,62-42-31 0 0,-1 0 0 0 0,2 1 0 0 0,-1 0 0 0 0,1 0-1 0 0,-1 0 1 0 0,2 0 0 0 0,-8 13 0 0 0,11-17-217 0 0,3 0-701 0 0,7 5-300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218 147 3223 0 0,'35'-69'-67'0'0,"-13"23"1562"0"0,-5 18 3559 0 0,-16 26-3060 0 0,-1 2-923 0 0,0 0-410 0 0,0 0-79 0 0,0-2-32 0 0,-22 55 3275 0 0,-16 38-4046 0 0,-81 198 373 0 0,90-219-152 0 0,-34 120 0 0 0,56-164-38 0 0,2 0 1 0 0,-4 45-1 0 0,9-56-193 0 0,0 0 1 0 0,0 0-1 0 0,2 0 0 0 0,0 0 1 0 0,0 0-1 0 0,8 22 0 0 0,-4-13-1454 0 0,-6-22 252 0 0,0-2-58 0 0,0 0-12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12 186 5527 0 0,'0'-2'250'0'0,"-1"0"-158"0"0,1 1-59 0 0,0 0 1 0 0,-1 1-1 0 0,1-1 1 0 0,-1 0-1 0 0,1 0 1 0 0,-1 0-1 0 0,1 0 1 0 0,-1 1-1 0 0,1-1 1 0 0,-1 0-1 0 0,0 1 1 0 0,1-1-1 0 0,-1 0 1 0 0,0 1-1 0 0,-1-1 1 0 0,1-1 1471 0 0,7-1 1519 0 0,-6 3-2923 0 0,0 0 0 0 0,0-1-1 0 0,0 1 1 0 0,1 0 0 0 0,-1 0-1 0 0,0-1 1 0 0,0 1-1 0 0,1 0 1 0 0,-1 0 0 0 0,0-1-1 0 0,0 1 1 0 0,1 0-1 0 0,-1 0 1 0 0,0 0 0 0 0,1 0-1 0 0,-1 0 1 0 0,0-1-1 0 0,1 1 1 0 0,-1 0 0 0 0,0 0-1 0 0,1 0 1 0 0,-1 0-1 0 0,0 0 1 0 0,1 0 0 0 0,-1 0-1 0 0,0 0 1 0 0,1 0-1 0 0,-1 0 1 0 0,1 1 0 0 0,7-1 221 0 0,-1 0 0 0 0,1-1-1 0 0,0 0 1 0 0,-1 0 0 0 0,12-3 0 0 0,11-2 65 0 0,389-60 2350 0 0,-242 37-2426 0 0,-112 20-539 0 0,46-9-2384 0 0,-50 3 970 0 0,-9 3-20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4143 0 0,'0'0'319'0'0,"0"0"-28"0"0,0 0 659 0 0,0 0 306 0 0,0 0 66 0 0,0 0-109 0 0,0 0-509 0 0,-1 3-227 0 0,0 0-319 0 0,0 1-1 0 0,-1 0 0 0 0,0 0 0 0 0,1-1 1 0 0,-1 1-1 0 0,0-1 0 0 0,-1 0 0 0 0,1 1 1 0 0,-1-1-1 0 0,1 0 0 0 0,-1 0 1 0 0,0-1-1 0 0,0 1 0 0 0,0 0 0 0 0,-5 2 1 0 0,-6 3 54 0 0,0-1 0 0 0,-25 10 1 0 0,-1 0 120 0 0,21-9-248 0 0,0 0 0 0 0,-21 4 1 0 0,12-3-65 0 0,20-6-8 0 0,0 0 0 0 0,1 1-1 0 0,-14 9 1 0 0,-13 6 62 0 0,29-18-66 0 0,-6 7 49 0 0,-2 3 55 0 0,13-11-109 0 0,-1 0 0 0 0,1 1 1 0 0,-1-1-1 0 0,1 0 0 0 0,0 1 0 0 0,0-1 1 0 0,-1 1-1 0 0,1-1 0 0 0,0 1 1 0 0,0-1-1 0 0,-1 1 0 0 0,1-1 1 0 0,0 1-1 0 0,0-1 0 0 0,0 1 1 0 0,0-1-1 0 0,0 1 0 0 0,0-1 0 0 0,0 1 1 0 0,0 0-1 0 0,0 1 0 0 0,-1-1-4 0 0,1 0 0 0 0,0 0 0 0 0,0 0 0 0 0,0-1 0 0 0,0 1 0 0 0,0 0 0 0 0,0 0 0 0 0,1 0 0 0 0,-1 0 0 0 0,0 0 0 0 0,0-1 0 0 0,1 1 0 0 0,-1 1 0 0 0,2 1 0 0 0,0-1 0 0 0,0 1-1 0 0,0-1 1 0 0,1 0 0 0 0,-1 0 0 0 0,1 1-1 0 0,-1-1 1 0 0,1-1 0 0 0,0 1 0 0 0,3 1-1 0 0,33 15 9 0 0,-29-14-1 0 0,-6-3-7 0 0,21 10 104 0 0,36 19-1 0 0,-55-27-57 0 0,0 1-1 0 0,0 0 1 0 0,0 1-1 0 0,0-1 1 0 0,-1 1-1 0 0,0 0 1 0 0,0 0 0 0 0,0 1-1 0 0,-1-1 1 0 0,7 13-1 0 0,-10-16 19 0 0,-2 0 6 0 0,-1 3-34 0 0,-1-1 0 0 0,1-1 0 0 0,-1 1 0 0 0,0 0 0 0 0,0-1 0 0 0,-1 1 1 0 0,1-1-1 0 0,-1 0 0 0 0,0 0 0 0 0,1 0 0 0 0,-1-1 0 0 0,-1 1 0 0 0,1-1 0 0 0,0 0 1 0 0,-8 3-1 0 0,2-2 68 0 0,1 0-1 0 0,-1-1 1 0 0,0 0 0 0 0,0 0 0 0 0,1-1 0 0 0,-21 0 0 0 0,4-2 38 0 0,3 1-9 0 0,-27-4 0 0 0,44 3-133 0 0,0-1-1 0 0,0 1 1 0 0,-1-1 0 0 0,1 0 0 0 0,0 0-1 0 0,0-1 1 0 0,1 1 0 0 0,-1-1 0 0 0,-5-5-1 0 0,9 7-608 0 0,0-1 0 0 0,0 0-1 0 0,0 0 1 0 0,0 0 0 0 0,1 0-1 0 0,-1 0 1 0 0,-2-4 0 0 0,-3-8-4777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21 11687 0 0,'14'-14'532'0'0,"-9"10"-4"0"0,4 2-273 0 0,-9 2-213 0 0,1 1 1 0 0,-1 0-1 0 0,1-1 1 0 0,-1 1-1 0 0,1 0 1 0 0,-1-1-1 0 0,0 1 0 0 0,1 0 1 0 0,-1-1-1 0 0,0 1 1 0 0,0 0-1 0 0,1 0 1 0 0,-1 0-1 0 0,0-1 1 0 0,0 1-1 0 0,0 1 0 0 0,0-1 13 0 0,0 3 46 0 0,1 0 1 0 0,-1 0-1 0 0,-1 0 1 0 0,1-1-1 0 0,0 1 1 0 0,-1 0-1 0 0,0 0 1 0 0,0 0-1 0 0,0 0 1 0 0,0 0-1 0 0,-3 3 0 0 0,-3 8 190 0 0,-12 18-1 0 0,12-20-132 0 0,6-11-137 0 0,-81 150 1825 0 0,54-86-1459 0 0,-27 102 0 0 0,-62 165-349 0 0,96-278-2691 0 0,17-43-180 0 0,-4 6-2727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10591 0 0,'0'0'819'0'0,"0"0"-375"0"0,0 0 407 0 0,-1 3 233 0 0,-12 32-130 0 0,-1 0 1 0 0,-2-1 0 0 0,-30 47-1 0 0,31-52-690 0 0,11-18-224 0 0,-2 0 0 0 0,-11 18 0 0 0,16-28-269 0 0,1-1-642 0 0,0-3-267 0 0,2-14-848 0 0,3-7-3174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284 142 7831 0 0,'0'0'603'0'0,"0"0"-210"0"0,-2 2 597 0 0,0 3-617 0 0,-1 0-1 0 0,0-1 1 0 0,0 1 0 0 0,0-1 0 0 0,-1 0 0 0 0,0 0 0 0 0,0 0 0 0 0,0-1 0 0 0,0 1 0 0 0,0-1-1 0 0,-10 5 1 0 0,-4 1-78 0 0,-11 6 175 0 0,-43 16 0 0 0,-36 9-90 0 0,106-39-321 0 0,2-4 31 0 0,0-2-66 0 0,1 0-1 0 0,0 0 1 0 0,0 0-1 0 0,0 0 0 0 0,1 0 1 0 0,0 0-1 0 0,0 1 1 0 0,0-1-1 0 0,1 0 1 0 0,-1 1-1 0 0,1 0 0 0 0,0 0 1 0 0,4-5-1 0 0,8-8 116 0 0,28-25 0 0 0,-36 35-97 0 0,16-14 72 0 0,3-3 48 0 0,29-22 0 0 0,-26 22-121 0 0,-21 17-27 0 0,1 0 0 0 0,-1 0 1 0 0,16-8-1 0 0,-23 15-14 0 0,-1-1-1 0 0,1 1 1 0 0,-1 0-1 0 0,1 0 1 0 0,-1-1-1 0 0,1 1 1 0 0,-1 0-1 0 0,1 0 0 0 0,-1 0 1 0 0,1 0-1 0 0,-1 0 1 0 0,1 0-1 0 0,0 0 1 0 0,-1 0-1 0 0,1 0 1 0 0,-1 0-1 0 0,1 0 1 0 0,-1 0-1 0 0,2 0 1 0 0,11 12-43 0 0,-4 4 32 0 0,-7-9 11 0 0,0 0 0 0 0,-1 0 0 0 0,0 1 0 0 0,0-1 0 0 0,0 0 0 0 0,-1 0 0 0 0,-1 8 0 0 0,1-3 0 0 0,1-7 7 0 0,-1 0-1 0 0,0 0 1 0 0,-1 0-1 0 0,1-1 1 0 0,-3 10-1 0 0,1-4 41 0 0,1-5-20 0 0,0-1 0 0 0,-1 1 0 0 0,1-1 1 0 0,-1 1-1 0 0,0-1 0 0 0,0 0 1 0 0,-1 0-1 0 0,1 0 0 0 0,-1 0 0 0 0,0 0 1 0 0,0-1-1 0 0,0 1 0 0 0,0-1 1 0 0,-1 0-1 0 0,1 0 0 0 0,-1 0 0 0 0,-7 5 1 0 0,-4 0 20 0 0,0 0-1 0 0,0-1 1 0 0,-27 8 0 0 0,36-14-312 0 0,0 0 0 0 0,1 0 1 0 0,-1 0-1 0 0,0-1 0 0 0,0 0 0 0 0,1 0 0 0 0,-1 0 0 0 0,-9-2 0 0 0,2 0-2897 0 0,-3 0-2183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12463 0 0,'0'0'572'0'0,"0"0"-10"0"0,-1 3-321 0 0,-10 16 104 0 0,0 0-1 0 0,-25 30 1 0 0,7-10-204 0 0,-68 103-3 0 0,85-121-48 0 0,1 2 0 0 0,0-1 0 0 0,-7 27 0 0 0,4-11-11 0 0,-14 37 32 0 0,-24 56 25 0 0,33-85-99 0 0,-22 78 0 0 0,40-121-415 0 0,1 0 0 0 0,-1 0 0 0 0,1 1 0 0 0,-1-1 0 0 0,1 0 0 0 0,0 1 0 0 0,0-1-1 0 0,1 0 1 0 0,-1 0 0 0 0,1 1 0 0 0,1 3 0 0 0,-1-5-4509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6911 0 0,'0'0'315'0'0,"2"2"-7"0"0,19 20-187 0 0,0 6 628 0 0,-15-20 549 0 0,0 1 0 0 0,10 10 0 0 0,-1-3 623 0 0,-11-11-1498 0 0,0 0-1 0 0,1-1 1 0 0,8 8 0 0 0,-11-11 130 0 0,10 2 551 0 0,-9-3-908 0 0,0 1-1 0 0,0-1 1 0 0,1 0 0 0 0,-1 0-1 0 0,0 0 1 0 0,0-1-1 0 0,0 1 1 0 0,1-1-1 0 0,-1 0 1 0 0,0 0 0 0 0,0 0-1 0 0,0 0 1 0 0,0 0-1 0 0,0 0 1 0 0,-1-1-1 0 0,5-3 1 0 0,2-1-14 0 0,-1 0 0 0 0,0-1-1 0 0,12-13 1 0 0,0-1-94 0 0,-15 10-92 0 0,-5 3-72 0 0,0 6-45 0 0,-2 2-186 0 0,-4 2 100 0 0,0 0 1 0 0,-1 0-1 0 0,1 0 0 0 0,0 1 1 0 0,0 0-1 0 0,-7 5 0 0 0,-34 25-698 0 0,22-14 593 0 0,-35 35-1 0 0,53-47 307 0 0,1 0 1 0 0,-1 1-1 0 0,1 0 1 0 0,1 0 0 0 0,-1 1-1 0 0,1-1 1 0 0,1 1-1 0 0,-1 0 1 0 0,-2 11-1 0 0,6-18 6 0 0,1 1-1 0 0,-1-1 0 0 0,1 1 1 0 0,0 0-1 0 0,-1-1 1 0 0,1 1-1 0 0,0-1 0 0 0,1 1 1 0 0,-1 0-1 0 0,0-1 1 0 0,1 1-1 0 0,-1 0 0 0 0,1-1 1 0 0,0 1-1 0 0,0-1 1 0 0,2 4-1 0 0,-2-4 7 0 0,0-1 0 0 0,0 1 0 0 0,1-1 0 0 0,-1 1 0 0 0,0-1 0 0 0,1 0 0 0 0,-1 0-1 0 0,1 1 1 0 0,-1-1 0 0 0,1 0 0 0 0,0 0 0 0 0,-1-1 0 0 0,1 1 0 0 0,0 0 0 0 0,0-1 0 0 0,0 1 0 0 0,-1-1 0 0 0,1 1 0 0 0,0-1 0 0 0,0 0-1 0 0,0 0 1 0 0,0 0 0 0 0,2 0 0 0 0,109-8 318 0 0,-100 6-739 0 0,-1 1 0 0 0,25-8 0 0 0,-9 3-5812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483 847 6447 0 0,'0'0'298'0'0,"0"0"-10"0"0,1-2-188 0 0,5-3-43 0 0,-1 0 204 0 0,0-1 1 0 0,1 1 0 0 0,0 0-1 0 0,0 1 1 0 0,9-6-1 0 0,3 0 1170 0 0,-1-2 0 0 0,-1 0 0 0 0,0 0 0 0 0,23-24-1 0 0,-18 13-574 0 0,-1-1 0 0 0,23-34 0 0 0,-27 32-90 0 0,16-37 1 0 0,-12 23-295 0 0,-3 2-338 0 0,-1 0 0 0 0,-2 0 1 0 0,-1-2-1 0 0,-2 1 0 0 0,10-80 0 0 0,-20 110-242 0 0,0 0-1 0 0,0-1 0 0 0,-1 1 1 0 0,-1 0-1 0 0,1-1 0 0 0,-5-15 1 0 0,4 20-10 0 0,-1 0 0 0 0,0 0 1 0 0,0 1-1 0 0,0-1 0 0 0,0 0 1 0 0,-1 1-1 0 0,0 0 0 0 0,0 0 1 0 0,0 0-1 0 0,0 0 0 0 0,-1 0 1 0 0,0 0-1 0 0,-7-5 0 0 0,7 6-9 0 0,-1 0 0 0 0,0-1 0 0 0,0 1-1 0 0,0 1 1 0 0,0-1 0 0 0,0 1 0 0 0,-1 0-1 0 0,1 0 1 0 0,-1 1 0 0 0,0 0 0 0 0,1 0 0 0 0,-1 0-1 0 0,0 0 1 0 0,0 1 0 0 0,1 0 0 0 0,-1 0 0 0 0,0 1-1 0 0,0-1 1 0 0,1 1 0 0 0,-1 1 0 0 0,0-1-1 0 0,1 1 1 0 0,-1 0 0 0 0,1 0 0 0 0,0 0 0 0 0,0 1-1 0 0,0 0 1 0 0,-6 4 0 0 0,2-1 94 0 0,1 0 0 0 0,1 1-1 0 0,-1 0 1 0 0,1 0 0 0 0,1 1 0 0 0,-1 0-1 0 0,1 0 1 0 0,0 0 0 0 0,1 1 0 0 0,-6 12 0 0 0,-8 23 285 0 0,1 1 0 0 0,-16 69 1 0 0,-9 97 722 0 0,29-138-802 0 0,6-28-13 0 0,-11 50 337 0 0,-11 154 1 0 0,28-153-47 0 0,-12 158 276 0 0,11-231-703 0 0,-1-1-1 0 0,-1 0 1 0 0,-1 1-1 0 0,-1-2 1 0 0,-1 1 0 0 0,-1-1-1 0 0,-1 0 1 0 0,-22 35-1 0 0,22-42-49 0 0,0 0-1 0 0,-1-1 0 0 0,-1 0 1 0 0,0 0-1 0 0,-1-2 0 0 0,0 1 1 0 0,-1-2-1 0 0,0 1 0 0 0,0-2 1 0 0,-1 0-1 0 0,0-1 0 0 0,-19 7 1 0 0,30-13-33 0 0,1-1 1 0 0,-1 0-1 0 0,1 0 1 0 0,-1 0-1 0 0,0 0 0 0 0,1-1 1 0 0,-1 0-1 0 0,0 1 1 0 0,0-1-1 0 0,1-1 1 0 0,-1 1-1 0 0,0 0 1 0 0,0-1-1 0 0,1 0 1 0 0,-1 0-1 0 0,0 0 1 0 0,1 0-1 0 0,-1-1 1 0 0,1 1-1 0 0,0-1 1 0 0,-1 0-1 0 0,1 0 1 0 0,0 0-1 0 0,0 0 1 0 0,0-1-1 0 0,0 1 1 0 0,1-1-1 0 0,-1 1 1 0 0,1-1-1 0 0,0 0 1 0 0,-1 0-1 0 0,1-1 1 0 0,-3-5-1 0 0,-1-12-421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634 760 13823 0 0,'1'3'315'0'0,"0"-2"-280"0"0,-1 0 0 0 0,0 1 0 0 0,0-1 0 0 0,1 0 0 0 0,-1 0 0 0 0,0 1 1 0 0,0-1-1 0 0,0 0 0 0 0,0 1 0 0 0,-1-1 0 0 0,1 0 0 0 0,0 0 0 0 0,0 1 0 0 0,-1-1 0 0 0,1 0 0 0 0,-1 0 0 0 0,1 1 0 0 0,-1-1 0 0 0,0 0 1 0 0,0 2-1 0 0,-6 6 163 0 0,-1-1 1 0 0,-9 10 0 0 0,17-18-196 0 0,-2 1 717 0 0,4-1 249 0 0,5 0-627 0 0,-1-1 0 0 0,0 0 0 0 0,0-1 0 0 0,0 1 0 0 0,0-1 0 0 0,0-1 0 0 0,0 1 0 0 0,0-1 0 0 0,0 0 0 0 0,7-5 0 0 0,55-44 1455 0 0,-52 39-1361 0 0,74-62-268 0 0,90-99 1 0 0,-81 59-169 0 0,-79 89 0 0 0,-2 0 0 0 0,26-50 0 0 0,-35 59-29 0 0,12-26-150 0 0,26-75 0 0 0,-45 114 68 0 0,-1-1-1 0 0,0 0 1 0 0,0 1-1 0 0,0-1 1 0 0,-1 0-1 0 0,0-5 0 0 0,0 9 73 0 0,0 0 0 0 0,0 0 0 0 0,0 0-1 0 0,0-1 1 0 0,0 1 0 0 0,-1 0 0 0 0,1 0-1 0 0,-1 0 1 0 0,1 0 0 0 0,0 0 0 0 0,-1 0 0 0 0,0 0-1 0 0,1 0 1 0 0,-1 0 0 0 0,0 0 0 0 0,1 1-1 0 0,-1-1 1 0 0,0 0 0 0 0,0 0 0 0 0,0 0-1 0 0,0 1 1 0 0,0-1 0 0 0,0 1 0 0 0,1-1 0 0 0,-2 1-1 0 0,1-1 1 0 0,0 1 0 0 0,0-1 0 0 0,0 1-1 0 0,-1-1 1 0 0,-4 1-51 0 0,0-1 0 0 0,0 1 0 0 0,1 0 0 0 0,-1 0 0 0 0,0 1 0 0 0,1-1 0 0 0,-1 1 0 0 0,0 1 0 0 0,-7 2 0 0 0,-7 3-273 0 0,-21 11 0 0 0,36-16 357 0 0,-37 18 6 0 0,-63 41 0 0 0,82-45 0 0 0,-1 1 0 0 0,2 2 0 0 0,-36 37 0 0 0,44-39 66 0 0,0 1-1 0 0,-20 36 0 0 0,-16 44 355 0 0,21-38-160 0 0,-11 14-37 0 0,-4-3 1 0 0,-2-1-1 0 0,-4-2 0 0 0,-93 97 0 0 0,-59 60-223 0 0,158-171 0 0 0,4 2 0 0 0,-46 82 0 0 0,67-110-251 0 0,9-18-4055 0 0,10-10-1833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10567 0 0,'0'0'482'0'0,"2"-1"-8"0"0,2-1-447 0 0,1 0 0 0 0,0 0 0 0 0,-1 1-1 0 0,1 0 1 0 0,0 0 0 0 0,0 0 0 0 0,0 1-1 0 0,0-1 1 0 0,0 1 0 0 0,5 1 0 0 0,19-3 698 0 0,58-11 1033 0 0,0-4 0 0 0,-1-4-1 0 0,93-35 1 0 0,144-33-617 0 0,-287 84-3282 0 0,-34 4 1022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69 12551 0 0,'2'-1'572'0'0,"-1"-2"-373"0"0,17-6 449 0 0,-16 8-349 0 0,-2 1 82 0 0,0 0 16 0 0,0 0-37 0 0,-3 2-166 0 0,-199 143 722 0 0,171-122-880 0 0,15-12-13 0 0,0 2 1 0 0,1 0 0 0 0,-15 15-1 0 0,22-14-23 0 0,5-2 11 0 0,3-9 42 0 0,1-3-25 0 0,0 0 0 0 0,0 1 0 0 0,0-1 0 0 0,0 0 0 0 0,0 1 0 0 0,0-1 0 0 0,0 0 0 0 0,0 1 0 0 0,0-1 0 0 0,0 1 0 0 0,1 1 0 0 0,5 2 136 0 0,2-2 25 0 0,0-1 0 0 0,0 0-1 0 0,0 0 1 0 0,0 0 0 0 0,0-1-1 0 0,0-1 1 0 0,0 0 0 0 0,17-3-1 0 0,-3 1 217 0 0,23-4 182 0 0,-1-1 0 0 0,1-3 0 0 0,-2-2 0 0 0,53-21-1 0 0,-87 30-510 0 0,-1 0 0 0 0,0-1 0 0 0,0 0-1 0 0,0-1 1 0 0,0 1 0 0 0,-1-2 0 0 0,9-7-1 0 0,-15 12-94 0 0,-1 1 1 0 0,1-1-1 0 0,0 0 0 0 0,-1-1 0 0 0,1 1 0 0 0,-1 0 0 0 0,0 0 0 0 0,0-1 0 0 0,0 1 1 0 0,0 0-1 0 0,0-1 0 0 0,0 1 0 0 0,-1-1 0 0 0,1 1 0 0 0,-1-1 0 0 0,0 1 0 0 0,0-1 1 0 0,0 0-1 0 0,0 1 0 0 0,0-1 0 0 0,0 1 0 0 0,-1-1 0 0 0,1 1 0 0 0,-1-1 0 0 0,0 1 1 0 0,0-1-1 0 0,1 1 0 0 0,-2 0 0 0 0,1-1 0 0 0,0 1 0 0 0,0 0 0 0 0,-1 0 0 0 0,-2-3 1 0 0,-6-9-515 0 0,-1 1 0 0 0,-1 1 0 0 0,0 0 0 0 0,-1 0 0 0 0,-17-11 0 0 0,-15-7-6952 0 0,37 25 2506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41 561 5983 0 0,'0'0'464'0'0,"0"0"-82"0"0,0 0 788 0 0,0 0 376 0 0,0 0 76 0 0,0 0-86 0 0,0 0-402 0 0,-10-5 1636 0 0,6 0-2381 0 0,1 1 0 0 0,0-1 0 0 0,0 1 0 0 0,0-1 0 0 0,1 0 1 0 0,-1 0-1 0 0,1 0 0 0 0,0 0 0 0 0,1-1 0 0 0,-1 1 0 0 0,1 0 0 0 0,0-1 0 0 0,1 1 0 0 0,-1-1 0 0 0,1 1 0 0 0,0-1 0 0 0,0 1 0 0 0,2-7 0 0 0,-1 3-331 0 0,1 0 0 0 0,0 1-1 0 0,1-1 1 0 0,0 1 0 0 0,0 0-1 0 0,1 0 1 0 0,0 0 0 0 0,0 0 0 0 0,1 1-1 0 0,0-1 1 0 0,0 1 0 0 0,1 0-1 0 0,8-7 1 0 0,46-38-33 0 0,99-64 1 0 0,-40 33-534 0 0,-76 51-1789 0 0,1 2-3557 0 0,-15 10-1138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2 9703 0 0,'0'0'440'0'0,"0"0"-5"0"0,-2 0-279 0 0,-1-1-90 0 0,0 1 0 0 0,0-1 0 0 0,0 1 0 0 0,0 0 0 0 0,0 1 0 0 0,1-1 0 0 0,-1 0 0 0 0,0 1 0 0 0,0 0 0 0 0,0-1 0 0 0,0 1 0 0 0,-5 3 0 0 0,-34 18 1752 0 0,35-18-1617 0 0,-90 61 1643 0 0,82-55-1714 0 0,0 0-1 0 0,-20 21 1 0 0,20-18-84 0 0,0-1 1 0 0,-18 12-1 0 0,-28 20 129 0 0,21-13-70 0 0,31-25-114 0 0,0 1 0 0 0,1 1-1 0 0,-1-1 1 0 0,1 1 0 0 0,1 1-1 0 0,0-1 1 0 0,0 1 0 0 0,1 1-1 0 0,0-1 1 0 0,0 1 0 0 0,-7 17-1 0 0,13-24 14 0 0,-1 1 1 0 0,1-1-1 0 0,-1 1 0 0 0,1-1 0 0 0,0 0 1 0 0,0 1-1 0 0,1-1 0 0 0,-1 1 0 0 0,1-1 1 0 0,-1 0-1 0 0,1 0 0 0 0,0 1 0 0 0,1-1 0 0 0,-1 0 1 0 0,0 0-1 0 0,1 0 0 0 0,0 0 0 0 0,-1 0 1 0 0,1 0-1 0 0,0-1 0 0 0,4 5 0 0 0,0 0 16 0 0,1-1-1 0 0,0 1 0 0 0,0-1 0 0 0,0 0 1 0 0,1-1-1 0 0,13 8 0 0 0,9 4 87 0 0,-17-9-338 0 0,0-1 0 0 0,18 7 0 0 0,-9-7-670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17 10591 0 0,'0'0'488'0'0,"3"-2"-12"0"0,19-11-189 0 0,-20 12 222 0 0,-2 1 166 0 0,0 0 28 0 0,0 0-71 0 0,-2 3-330 0 0,-12 20 0 0 0,-2 0 0 0 0,-28 31 0 0 0,25-32-25 0 0,1 0 0 0 0,-25 42-1 0 0,37-52-239 0 0,1-5 0 0 0,0 1-1 0 0,1 1 1 0 0,0-1-1 0 0,1 1 0 0 0,0-1 1 0 0,0 1-1 0 0,-3 18 0 0 0,8-13-36 0 0,7 0 0 0 0,3-3 22 0 0,-9-9 24 0 0,1 0 0 0 0,0-1 0 0 0,0 1 1 0 0,0-1-1 0 0,1 1 0 0 0,-1-1 0 0 0,0-1 1 0 0,0 1-1 0 0,1 0 0 0 0,-1-1 0 0 0,0 0 1 0 0,9-1-1 0 0,3-1 272 0 0,0-1-1 0 0,17-6 1 0 0,-18 6-152 0 0,-11 1-116 0 0,1 0 1 0 0,0 0 0 0 0,-1-1-1 0 0,1 1 1 0 0,-1-1 0 0 0,0 0 0 0 0,0 0-1 0 0,0-1 1 0 0,0 1 0 0 0,-1-1 0 0 0,1 0-1 0 0,-1 0 1 0 0,0 0 0 0 0,0 0-1 0 0,0 0 1 0 0,3-8 0 0 0,4-9-4 0 0,-1 0 0 0 0,9-30-1 0 0,-15 41-22 0 0,1-4-298 0 0,0 1 0 0 0,-1-1 0 0 0,0 0 0 0 0,1-26 0 0 0,-4 39-260 0 0,3-13-675 0 0,10-8-2194 0 0,-13 22 1919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95 223 6447 0 0,'0'0'499'0'0,"0"0"-74"0"0,0 0 914 0 0,-3 0 432 0 0,-28-1 2137 0 0,-15-3-2606 0 0,44 4-994 0 0,2-1-295 0 0,0 1 0 0 0,0 0-1 0 0,0 0 1 0 0,0 0 0 0 0,0 0-1 0 0,0 0 1 0 0,0-1 0 0 0,0 1-1 0 0,0 0 1 0 0,-1 0 0 0 0,1 0-1 0 0,0 0 1 0 0,0 0 0 0 0,0-1-1 0 0,0 1 1 0 0,0 0 0 0 0,0 0-1 0 0,-1 0 1 0 0,1 0 0 0 0,0 0-1 0 0,0 0 1 0 0,0 0 0 0 0,0 0-1 0 0,-1 0 1 0 0,1 0 0 0 0,0 0-1 0 0,0 0 1 0 0,0-1 0 0 0,0 1-1 0 0,-1 0 1 0 0,1 0 0 0 0,0 0-1 0 0,0 1 1 0 0,-1-1 17 0 0,1 0 0 0 0,0 0 0 0 0,-1 0 0 0 0,1 0-1 0 0,0-1 1 0 0,-1 1 0 0 0,1 0 0 0 0,0 0 0 0 0,-1 0 0 0 0,1 0 0 0 0,0 0 0 0 0,0 0 0 0 0,-1 0 0 0 0,1-1 0 0 0,0 1 0 0 0,-1 0 0 0 0,1 0-1 0 0,0 0 1 0 0,0-1 0 0 0,-1 1 0 0 0,1 0 0 0 0,0 0 0 0 0,0-1 0 0 0,0 1 0 0 0,0 0 0 0 0,-1-1 0 0 0,1 1 0 0 0,0 0 0 0 0,0 0 0 0 0,0-1-1 0 0,0 1 1 0 0,0 0 0 0 0,0-1 0 0 0,-1-3 5 0 0,1 0 0 0 0,0 0 0 0 0,0-1 0 0 0,1 1 0 0 0,-1 0 0 0 0,1 0 0 0 0,0 0 0 0 0,0 0 1 0 0,0 0-1 0 0,1 0 0 0 0,-1 1 0 0 0,1-1 0 0 0,0 0 0 0 0,0 1 0 0 0,0-1 0 0 0,1 1 0 0 0,-1 0 0 0 0,1-1 0 0 0,0 1 0 0 0,0 0 0 0 0,3-2 0 0 0,6-5 3 0 0,-7 4-25 0 0,1 1-1 0 0,0 0 1 0 0,0 1-1 0 0,0 0 1 0 0,12-7-1 0 0,7-1 8 0 0,-15 7 71 0 0,1 0 0 0 0,17-5-1 0 0,-23 9-47 0 0,-1 0 0 0 0,1 0 0 0 0,0 1 0 0 0,0-1 0 0 0,0 1 0 0 0,-1 0 0 0 0,1 1 0 0 0,0-1 0 0 0,7 2 0 0 0,-3 1-18 0 0,-1 0 0 0 0,0 0 0 0 0,0 1 0 0 0,-1 0 0 0 0,11 6 1 0 0,-8-3 7 0 0,22 8 1 0 0,-19-9-34 0 0,-5 1 11 0 0,-7-5 45 0 0,-1-2 24 0 0,0 0 11 0 0,0 0-11 0 0,-1 1-24 0 0,-5 14-41 0 0,5-13-21 0 0,1-1 0 0 0,0 0-1 0 0,-1 1 1 0 0,1-1 0 0 0,-1 0 0 0 0,1 0-1 0 0,-1 0 1 0 0,0 1 0 0 0,1-1 0 0 0,-1 0 0 0 0,0 0-1 0 0,-1 1 1 0 0,1 0-15 0 0,1-1 1 0 0,-1 0-1 0 0,1 1 0 0 0,0-1 0 0 0,-1 0 1 0 0,1 1-1 0 0,0-1 0 0 0,0 1 0 0 0,0-1 0 0 0,0 0 1 0 0,0 1-1 0 0,0-1 0 0 0,0 1 0 0 0,1-1 1 0 0,-1 1-1 0 0,0-1 0 0 0,2 2 0 0 0,-2-2 15 0 0,0 1-72 0 0,2-1 16 0 0,8 0 50 0 0,-6-1 16 0 0,-1-1 1 0 0,1 0-1 0 0,-1-1 0 0 0,0 1 1 0 0,1 0-1 0 0,-1-1 0 0 0,0 0 0 0 0,5-4 1 0 0,25-20 164 0 0,-1-5-11 0 0,-20 19 23 0 0,24-20 0 0 0,-21 20-78 0 0,-10 8-75 0 0,0 0 0 0 0,0 0-1 0 0,0 0 1 0 0,0 1 0 0 0,1 0-1 0 0,0 0 1 0 0,-1 0 0 0 0,12-3-1 0 0,-2 2 29 0 0,-7 2-50 0 0,-1 0 1 0 0,1 1 0 0 0,14-2 0 0 0,-9 5 46 0 0,-7 0-25 0 0,3 2-4 0 0,15 15 52 0 0,17 21 207 0 0,-41-39-273 0 0,1-1 0 0 0,0 1 0 0 0,-1 0 0 0 0,1-1 1 0 0,0 1-1 0 0,-1 0 0 0 0,1-1 0 0 0,-1 1 0 0 0,1 0 0 0 0,-1 0 0 0 0,1-1 1 0 0,-1 1-1 0 0,1 1 0 0 0,0 1 23 0 0,0-1 77 0 0,6 12 96 0 0,-5-9-192 0 0,0 0-12 0 0,-1 15 87 0 0,-2-11-75 0 0,0-1 0 0 0,-1 0 0 0 0,1 0 0 0 0,-2 0 0 0 0,1 0 0 0 0,-1 0 0 0 0,-1 0 0 0 0,1-1 0 0 0,-1 1-1 0 0,-6 7 1 0 0,7-11-14 0 0,-7 14-114 0 0,7-16 28 0 0,1 0-4 0 0,0 0-245 0 0,2-2-17 0 0,0 0-128 0 0,0 0-509 0 0,0 0-218 0 0,0 0-957 0 0,0 0-3659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12207 0 0,'0'0'562'0'0,"0"0"-18"0"0,2 3-351 0 0,1 1-151 0 0,0 1-1 0 0,-1 0 1 0 0,1 0 0 0 0,-1 0-1 0 0,0 0 1 0 0,0 1 0 0 0,0-1-1 0 0,-1 0 1 0 0,0 1 0 0 0,0 0 0 0 0,-1-1-1 0 0,1 1 1 0 0,-1-1 0 0 0,-1 8-1 0 0,-5 31 193 0 0,-2 0-1 0 0,-21 66 1 0 0,-41 83 191 0 0,56-157-315 0 0,-3 6-1 0 0,-2-1 1 0 0,-2-1-1 0 0,-2-1 0 0 0,-1-1 0 0 0,-2-1 0 0 0,-45 49 0 0 0,47-60-77 0 0,13-15 22 0 0,0 0 0 0 0,1 1 0 0 0,-10 15 0 0 0,19-25 21 0 0,1-2-10 0 0,0 0-1 0 0,0 0 0 0 0,0 0 0 0 0,0 0 0 0 0,46-74 140 0 0,-28 41-147 0 0,-10 17-46 0 0,0-1 1 0 0,2 2-1 0 0,0 0 0 0 0,20-23 1 0 0,-17 24-9 0 0,2 0 1 0 0,-1 1-1 0 0,2 1 1 0 0,19-13 0 0 0,-28 21-10 0 0,0 0 0 0 0,0 1 0 0 0,1-1 0 0 0,-1 1 0 0 0,1 1 0 0 0,0-1 1 0 0,0 1-1 0 0,0 1 0 0 0,-1 0 0 0 0,2 0 0 0 0,-1 0 0 0 0,0 1 0 0 0,9 0 1 0 0,-10 2-11 0 0,0 1 0 0 0,0-1 0 0 0,0 1 1 0 0,0 0-1 0 0,0 0 0 0 0,0 1 1 0 0,8 6-1 0 0,-9-6 14 0 0,-2-1 4 0 0,-1-1-1 0 0,0 1 1 0 0,1 0 0 0 0,-1 0 0 0 0,-1 0 0 0 0,1 0 0 0 0,0 1 0 0 0,-1-1 0 0 0,0 1 0 0 0,0 0 0 0 0,0 0 0 0 0,0-1 0 0 0,2 8 0 0 0,1 5 147 0 0,-2 0 1 0 0,4 20-1 0 0,-5-23-20 0 0,-2-6-101 0 0,1 0 1 0 0,-1-1-1 0 0,0 1 1 0 0,0-1-1 0 0,0 1 1 0 0,-1-1 0 0 0,0 1-1 0 0,-1-1 1 0 0,1 0-1 0 0,-4 9 1 0 0,1-6 54 0 0,-1 0 0 0 0,0 0 0 0 0,0-1-1 0 0,0 1 1 0 0,-1-1 0 0 0,-8 8 0 0 0,-8 5 119 0 0,-1 0 0 0 0,0-2 0 0 0,-37 23 0 0 0,51-35-193 0 0,0-2 1 0 0,-1 1-1 0 0,0-1 0 0 0,0-1 0 0 0,0 0 0 0 0,-13 3 0 0 0,-19 6-15 0 0,27-8-3 0 0,0 0-1 0 0,-20 3 0 0 0,27-7 4 0 0,0-1 0 0 0,0 1 0 0 0,1-1 0 0 0,-1-1 0 0 0,0 1-1 0 0,0-2 1 0 0,-14-3 0 0 0,21 5-5 0 0,1 0 0 0 0,0-1 0 0 0,-1 1 0 0 0,1-1 0 0 0,0 1 0 0 0,0 0 0 0 0,-1-1 0 0 0,1 1 0 0 0,0-1 0 0 0,0 1 0 0 0,0-1 0 0 0,0 1 0 0 0,-1-1 0 0 0,1 1 0 0 0,0-1 0 0 0,0 1 0 0 0,0-1 0 0 0,0 1 0 0 0,0-1 0 0 0,0 1 0 0 0,0-1 0 0 0,0 1 0 0 0,1-1 0 0 0,-1 1-1 0 0,0-1 1 0 0,0 0 0 0 0,0 1-12 0 0,1-1-5 0 0,-1 0 1 0 0,0-1-1 0 0,1 1 0 0 0,0 0 1 0 0,-1 0-1 0 0,1-1 1 0 0,-1 1-1 0 0,1 0 0 0 0,2-2 1 0 0,13-11-260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3223 0 0,'0'0'143'0'0,"1"2"-3"0"0,6 6-188 0 0,13 16 9880 0 0,-16-20-9235 0 0,-1 0-1 0 0,0-1 1 0 0,0 2 0 0 0,-1-1 0 0 0,1 0-1 0 0,-1 0 1 0 0,0 1 0 0 0,2 4-1 0 0,-2-2-427 0 0,0-1-1 0 0,-1 1 0 0 0,1 0 0 0 0,-1 0 0 0 0,-1 0 0 0 0,1 0 1 0 0,-1 0-1 0 0,-1 12 0 0 0,-4-1 13 0 0,4-14-215 0 0,-1 1 1 0 0,0-1-1 0 0,0 0 0 0 0,-1 0 1 0 0,0 1-1 0 0,1-2 0 0 0,-1 1 0 0 0,0 0 1 0 0,-1-1-1 0 0,1 1 0 0 0,-1-1 1 0 0,1 0-1 0 0,-1 0 0 0 0,0-1 0 0 0,0 1 1 0 0,-1-1-1 0 0,1 0 0 0 0,0 0 1 0 0,-1 0-1 0 0,-5 1 0 0 0,-20 5-1866 0 0,16-7 112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6015 0 0,'0'0'274'0'0,"0"0"-6"0"0,0 0-63 0 0,0 0 371 0 0,0 0 179 0 0,0 0 39 0 0,0 0-7 0 0,1-4-56 0 0,8-20-53 0 0,1 0 0 0 0,1 1 1 0 0,1 0-1 0 0,0 1 0 0 0,2 0 0 0 0,22-26 1 0 0,-26 39-542 0 0,0-1 0 0 0,0 1-1 0 0,1 1 1 0 0,0 0 0 0 0,1 1 0 0 0,15-8 0 0 0,-22 13-136 0 0,0 0 0 0 0,-1 1 0 0 0,1 0 0 0 0,0 0 0 0 0,0 0 0 0 0,0 0-1 0 0,0 1 1 0 0,8 0 0 0 0,10-1 87 0 0,-19 1-41 0 0,0 0 0 0 0,0 1 1 0 0,0-1-1 0 0,0 1 0 0 0,0 0 0 0 0,0 0 0 0 0,0 0 0 0 0,-1 0 0 0 0,1 0 0 0 0,0 1 0 0 0,6 4 1 0 0,-8-5 236 0 0,0 1 10 0 0,1 2-203 0 0,0 0-1 0 0,0 1 1 0 0,-1-1-1 0 0,1 0 1 0 0,-1 1-1 0 0,0 0 1 0 0,0-1-1 0 0,-1 1 1 0 0,1 0-1 0 0,-1 0 1 0 0,1 6-1 0 0,-2-2 21 0 0,0-1 0 0 0,-1 1-1 0 0,0-1 1 0 0,0 1 0 0 0,0-1 0 0 0,-1 0-1 0 0,0 0 1 0 0,-6 12 0 0 0,1 1-8 0 0,6-19-57 0 0,-11 18-992 0 0,4-6-3592 0 0,1 2-1530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37 9215 0 0,'0'0'422'0'0,"0"-2"-13"0"0,-4-8-264 0 0,-3 1 102 0 0,5 7 147 0 0,0 1 0 0 0,0-1 0 0 0,0 1 0 0 0,0-1 0 0 0,-1 1 0 0 0,1 0 1 0 0,0 0-1 0 0,-1 0 0 0 0,1 0 0 0 0,-1 0 0 0 0,1 1 0 0 0,-1-1 0 0 0,1 1 0 0 0,-1 0 0 0 0,1 0 0 0 0,-4 0 0 0 0,1 0-180 0 0,0 1-1 0 0,1-1 0 0 0,-1 2 0 0 0,0-1 0 0 0,0 0 0 0 0,1 1 1 0 0,-10 4-1 0 0,3 1-217 0 0,0 0 0 0 0,1 0-1 0 0,0 1 1 0 0,0 0 0 0 0,-16 17 0 0 0,20-18 10 0 0,1-2 33 0 0,1-1 1 0 0,-1 1-1 0 0,1 0 1 0 0,0 1-1 0 0,0-1 0 0 0,0 1 1 0 0,1 0-1 0 0,0-1 0 0 0,0 1 1 0 0,1 1-1 0 0,-3 9 1 0 0,4-14 70 0 0,5 11 114 0 0,-3-11-198 0 0,0-1-1 0 0,1 0 1 0 0,-1 1 0 0 0,0-1-1 0 0,0 0 1 0 0,0 0-1 0 0,1 0 1 0 0,-1 0 0 0 0,1 0-1 0 0,-1 0 1 0 0,1-1-1 0 0,-1 1 1 0 0,1 0 0 0 0,-1-1-1 0 0,1 1 1 0 0,0-1-1 0 0,-1 1 1 0 0,1-1 0 0 0,2 0-1 0 0,34 2 329 0 0,-24-5-233 0 0,0 1 0 0 0,0-2 0 0 0,0 0 0 0 0,0 0 0 0 0,18-10 0 0 0,-19 7-77 0 0,0 0 1 0 0,-1-1-1 0 0,-1-1 0 0 0,15-12 1 0 0,-24 19-24 0 0,0 0 1 0 0,0-1-1 0 0,-1 1 1 0 0,1 0 0 0 0,-1 0-1 0 0,1-1 1 0 0,1-3 0 0 0,-2 3-17 0 0,1 1 47 0 0,-5 4-84 0 0,-4 2 24 0 0,0 0-1 0 0,1 1 1 0 0,-1 0-1 0 0,1 0 1 0 0,0 1 0 0 0,0 0-1 0 0,0 0 1 0 0,-5 8-1 0 0,6 0-17 0 0,2 4-657 0 0,6-17 280 0 0,0 0 207 0 0,0 0 0 0 0,1 0 1 0 0,-1-1-1 0 0,0 1 0 0 0,0-1 0 0 0,0 1 0 0 0,7-1 0 0 0,-7 0-494 0 0,0-1 0 0 0,-1 1-1 0 0,1-1 1 0 0,0 0 0 0 0,0 1 0 0 0,4-3 0 0 0,14-10-5360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17503 0 0,'0'0'399'0'0,"0"0"60"0"0,0 0 21 0 0,0 0-59 0 0,2 1-276 0 0,0 1-61 0 0,0 0 1 0 0,1 0-1 0 0,-1 0 0 0 0,1-1 0 0 0,0 1 0 0 0,0-1 0 0 0,-1 0 1 0 0,1 1-1 0 0,0-1 0 0 0,0 0 0 0 0,0-1 0 0 0,0 1 0 0 0,0-1 1 0 0,0 1-1 0 0,1-1 0 0 0,-1 0 0 0 0,0 0 0 0 0,3 0 0 0 0,7-2 546 0 0,1 0-1 0 0,-1-1 0 0 0,13-5 1 0 0,-4 2-692 0 0,168-46 455 0 0,194-46-354 0 0,-351 93-3976 0 0,-23 3 1891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4:5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1 10135 0 0,'0'0'778'0'0,"0"0"-256"0"0,0 0 805 0 0,-1 1 401 0 0,-7 13 312 0 0,-16 24 1 0 0,-36 33-2001 0 0,23-28 222 0 0,-7 8-172 0 0,-70 90 317 0 0,86-103-121 0 0,-42 76 1 0 0,46-60-6 0 0,2 1-1 0 0,-22 83 0 0 0,24-73-148 0 0,-36 86-1 0 0,51-139-261 0 0,-1-2-1 0 0,0 1 1 0 0,-1-1-1 0 0,-11 14 0 0 0,-7-1-6121 0 0,16-16 157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5:0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11975 0 0,'0'0'547'0'0,"0"0"-11"0"0,-2 3-344 0 0,0 0 181 0 0,0 1 1 0 0,1-1-1 0 0,-1 1 1 0 0,0-1-1 0 0,1 1 1 0 0,0 0-1 0 0,0 0 1 0 0,0 0-1 0 0,0 7 1 0 0,1-10-269 0 0,0 0 0 0 0,0 0 0 0 0,0 0 0 0 0,1 1 0 0 0,-1-1 0 0 0,0 0 1 0 0,1 0-1 0 0,-1 0 0 0 0,1 0 0 0 0,-1 0 0 0 0,1 1 0 0 0,-1-1 0 0 0,1 0 1 0 0,0 0-1 0 0,0-1 0 0 0,-1 1 0 0 0,1 0 0 0 0,0 0 0 0 0,0 0 0 0 0,0 0 1 0 0,0-1-1 0 0,0 1 0 0 0,0 0 0 0 0,0-1 0 0 0,0 1 0 0 0,0-1 0 0 0,0 1 0 0 0,1-1 1 0 0,-1 0-1 0 0,0 1 0 0 0,2-1 0 0 0,3 1 98 0 0,0 0 1 0 0,1 0-1 0 0,-1-1 0 0 0,9-1 0 0 0,-14 1-175 0 0,22-1 383 0 0,1-1 0 0 0,-1-1 1 0 0,0-1-1 0 0,34-11 1 0 0,-41 9-371 0 0,25-9-120 0 0,-15 6-1636 0 0,-24 8-553 0 0,-2 1-4882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5:0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84 281 8751 0 0,'0'0'674'0'0,"3"-1"-98"0"0,-3 1-578 0 0,5-1 1703 0 0,-5 1-1273 0 0,1 0 1 0 0,-1 0-1 0 0,1 0 1 0 0,-1 0 0 0 0,1 0-1 0 0,-1 0 1 0 0,1 0-1 0 0,-1 0 1 0 0,1 0-1 0 0,-1 0 1 0 0,1 0-1 0 0,-1 0 1 0 0,0 1 0 0 0,1-1-1 0 0,-1 0 1 0 0,1 0-1 0 0,-1 1 1 0 0,1-1-1 0 0,-1 0 1 0 0,0 0-1 0 0,1 1 1 0 0,0-1 0 0 0,4 11-350 0 0,-2-2-47 0 0,-1-1-1 0 0,0 1 0 0 0,0 0 0 0 0,-1 0 0 0 0,-1 0 0 0 0,1 0 0 0 0,-1 1 1 0 0,-1-1-1 0 0,0 0 0 0 0,0 0 0 0 0,-1 0 0 0 0,0-1 0 0 0,0 1 0 0 0,-1 0 0 0 0,0-1 1 0 0,-1 1-1 0 0,0-1 0 0 0,0 0 0 0 0,-1 0 0 0 0,0-1 0 0 0,0 1 0 0 0,-1-1 0 0 0,0 0 1 0 0,0-1-1 0 0,0 1 0 0 0,-1-1 0 0 0,0-1 0 0 0,-8 6 0 0 0,-6 2-1052 0 0,19-11 321 0 0,2-2-728 0 0,0 0-315 0 0,0 0-65 0 0</inkml:trace>
  <inkml:trace contextRef="#ctx0" brushRef="#br0" timeOffset="1">322 66 3223 0 0,'7'-12'288'0'0,"3"0"-288"0"0,1 3 0 0 0,0 0 0 0 0,1-5 2240 0 0,2 7 384 0 0,-14 7 88 0 0,16 0 8 0 0,-2-2-2368 0 0,-14 2-480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5:0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 10591 0 0,'3'-7'819'0'0,"-3"5"-415"0"0,0 2 240 0 0,0 0 164 0 0,0 0 31 0 0,0 0-75 0 0,0 0-346 0 0,0 0-148 0 0,0 0-29 0 0,-1 2-30 0 0,-22 34 97 0 0,20-32-277 0 0,0 0 0 0 0,0 0 0 0 0,0 0 0 0 0,0-1 0 0 0,-1 1 0 0 0,-6 5 0 0 0,-1-1 178 0 0,9-6 27 0 0,-1 0 0 0 0,0 1 0 0 0,-1-2 1 0 0,1 1-1 0 0,0 0 0 0 0,-5 1 0 0 0,5-2-16 0 0,0 1 0 0 0,0-1 0 0 0,0 0 0 0 0,0 1-1 0 0,0 0 1 0 0,1 0 0 0 0,-1-1 0 0 0,-4 6 0 0 0,5-5-117 0 0,0 1 0 0 0,0-1 0 0 0,0 1-1 0 0,1-1 1 0 0,-1 1 0 0 0,1 0 0 0 0,0-1-1 0 0,0 1 1 0 0,0 0 0 0 0,0 0 0 0 0,0 0 0 0 0,0 0-1 0 0,1 0 1 0 0,0 0 0 0 0,-1 4 0 0 0,1-3-39 0 0,1 1 0 0 0,-1 0 1 0 0,1 0-1 0 0,0-1 0 0 0,0 1 1 0 0,1 0-1 0 0,0-1 0 0 0,-1 1 1 0 0,4 4-1 0 0,-1-2-45 0 0,0-1 0 0 0,0 0 0 0 0,1 1 0 0 0,-1-1-1 0 0,1-1 1 0 0,1 1 0 0 0,-1-1 0 0 0,1 0 0 0 0,0 0 0 0 0,0-1 0 0 0,1 1 0 0 0,9 3-1 0 0,-8-4 2 0 0,0-1 0 0 0,1 0-1 0 0,0-1 1 0 0,-1 0 0 0 0,1 0-1 0 0,0-1 1 0 0,11 0 0 0 0,-16-1-13 0 0,0 0 0 0 0,-1 0 0 0 0,1 0 0 0 0,0-1 0 0 0,0 1 0 0 0,-1-1 0 0 0,1 0 0 0 0,0 0 0 0 0,-1 0 0 0 0,1-1 1 0 0,-1 1-1 0 0,0-1 0 0 0,1 0 0 0 0,-1 0 0 0 0,0 0 0 0 0,0-1 0 0 0,0 1 0 0 0,0-1 0 0 0,3-3 0 0 0,2-6-32 0 0,-1 0 0 0 0,1-1 1 0 0,-2 1-1 0 0,0-2 0 0 0,-1 1 0 0 0,0-1 0 0 0,-1 0 0 0 0,0 0 1 0 0,-1 0-1 0 0,-1 0 0 0 0,0-1 0 0 0,-1 1 0 0 0,0 0 0 0 0,-2-1 1 0 0,-1-17-1 0 0,2 31 15 0 0,-1 1 0 0 0,1-1 0 0 0,0 1-1 0 0,-1-1 1 0 0,1 0 0 0 0,0 1 0 0 0,-1-1 0 0 0,1 1 0 0 0,0-1 0 0 0,-1 1 0 0 0,1-1 0 0 0,-1 1 0 0 0,1-1 0 0 0,-1 1-1 0 0,1-1 1 0 0,-1 1 0 0 0,0 0 0 0 0,1-1 0 0 0,-1 1 0 0 0,1 0 0 0 0,-1-1 0 0 0,0 1 0 0 0,1 0 0 0 0,-1 0 0 0 0,0 0-1 0 0,1 0 1 0 0,-1-1 0 0 0,0 1 0 0 0,0 0 0 0 0,-19 1-370 0 0,14 2 3 0 0,1-1-1 0 0,-1 1 1 0 0,0 0-1 0 0,1 0 1 0 0,0 1-1 0 0,0-1 1 0 0,-9 9-1 0 0,8-6-962 0 0,4-5-380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5:0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10591 0 0,'0'0'819'0'0,"0"0"-264"0"0,0 0 871 0 0,0 0 440 0 0,3 0 87 0 0,0 0-1655 0 0,0 0 1 0 0,0-1-1 0 0,0 0 0 0 0,0 1 1 0 0,0-1-1 0 0,0 0 0 0 0,3-2 1 0 0,-4 1-98 0 0,1 2-89 0 0,-2 0-131 0 0,1 0 1 0 0,0-1 0 0 0,0 1-1 0 0,-1-1 1 0 0,1 1 0 0 0,0-1-1 0 0,-1 0 1 0 0,1 0-1 0 0,0 0 1 0 0,2-1 0 0 0,25-26-235 0 0,69-68 1469 0 0,-90 90-1113 0 0,-1 0-1 0 0,1 1 1 0 0,1 0 0 0 0,-1 1-1 0 0,1-1 1 0 0,10-2-1 0 0,-1-1-28 0 0,-3 3-7 0 0,0 6-54 0 0,-1 2-1 0 0,-3 5 36 0 0,-2 6-36 0 0,-4-6-12 0 0,-3-5 0 0 0,-1-1 0 0 0,1 1 0 0 0,-1 0 0 0 0,1 0 0 0 0,-1 0 0 0 0,0 0 0 0 0,0 0 0 0 0,-1 1 0 0 0,1-1 0 0 0,0 4 0 0 0,0-1 78 0 0,0 1 0 0 0,0-1 0 0 0,-1 1 0 0 0,0 0 0 0 0,0-1 0 0 0,-1 1 0 0 0,1 0 0 0 0,-2-1 0 0 0,1 1 0 0 0,-3 6 0 0 0,0-2 173 0 0,-1 1-1 0 0,-1-1 0 0 0,0 0 1 0 0,-1 0-1 0 0,-13 16 0 0 0,13-17-223 0 0,6-9-55 0 0,1 0 0 0 0,0-1 0 0 0,-1 1 0 0 0,1-1 0 0 0,0 1 1 0 0,0 0-1 0 0,0-1 0 0 0,-1 1 0 0 0,1 0 0 0 0,0-1 0 0 0,0 1 0 0 0,0 0 0 0 0,0-1 1 0 0,0 1-1 0 0,1 0 0 0 0,-1 1 0 0 0,2 0-6315 0 0,10 1-1043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5:0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18 4607 0 0,'0'0'354'0'0,"0"-2"-233"0"0,-1-6 374 0 0,1 6 2006 0 0,0 2 878 0 0,0 0-3171 0 0,0-1 0 0 0,0 1 0 0 0,0 0 0 0 0,-1 0 1 0 0,1-1-1 0 0,0 1 0 0 0,0 0 0 0 0,0 0 0 0 0,0-1 1 0 0,0 1-1 0 0,0 0 0 0 0,-1 0 0 0 0,1-1 1 0 0,0 1-1 0 0,0 0 0 0 0,0 0 0 0 0,0 0 0 0 0,-1 0 1 0 0,1-1-1 0 0,0 1 0 0 0,0 0 0 0 0,-1 0 0 0 0,1 0 1 0 0,0 0-1 0 0,0 0 0 0 0,-1-1 0 0 0,1 1 0 0 0,0 0 1 0 0,-11 1 2190 0 0,-7 6-1520 0 0,10-3-787 0 0,1 1 1 0 0,0-1-1 0 0,0 1 1 0 0,0 1-1 0 0,0-1 1 0 0,-5 8 0 0 0,6-8-90 0 0,-1 1 0 0 0,1-1 0 0 0,-12 7 1 0 0,-14 11-7 0 0,22-14 17 0 0,-1-1-1 0 0,-20 12 0 0 0,-7 6 11 0 0,30-17-37 0 0,8-8 8 0 0,0 0-1 0 0,0 0 1 0 0,0 0 0 0 0,0-1 0 0 0,0 1 0 0 0,0 0 0 0 0,0 0-1 0 0,0 0 1 0 0,1 0 0 0 0,-1 0 0 0 0,0 0 0 0 0,1-1-1 0 0,-1 1 1 0 0,1 0 0 0 0,-1 0 0 0 0,1-1 0 0 0,-1 1-1 0 0,1 0 1 0 0,-1-1 0 0 0,1 1 0 0 0,0 0 0 0 0,0 0 0 0 0,20 14-114 0 0,-12-9 66 0 0,-2-1-39 0 0,0 0 0 0 0,0-1 0 0 0,16 7 0 0 0,-9-3-14 0 0,-10-4 84 0 0,1 0 0 0 0,-1 1 0 0 0,6 8 0 0 0,-3 0 22 0 0,-5-5 111 0 0,1 0 0 0 0,-1 1 1 0 0,-1 0-1 0 0,1-1 1 0 0,-2 1-1 0 0,1 0 0 0 0,-1 0 1 0 0,-2 15-1 0 0,1-20-71 0 0,0 0 0 0 0,-1 0 0 0 0,0 0 0 0 0,1-1 0 0 0,-1 1 0 0 0,0 0 0 0 0,-1-1 0 0 0,1 0 0 0 0,-1 1 0 0 0,1-1 0 0 0,-1 0 0 0 0,-5 4 0 0 0,3-3-30 0 0,0 0-1 0 0,0 0 1 0 0,-1 0-1 0 0,0 0 1 0 0,0-1-1 0 0,0 0 1 0 0,-6 2-1 0 0,6-3-2 0 0,-143 41 190 0 0,133-40-197 0 0,3-2-145 0 0,13-2 90 0 0,-1 1 0 0 0,1 0 0 0 0,-1 0 0 0 0,1 0 1 0 0,-1 0-1 0 0,1 0 0 0 0,-1-1 0 0 0,1 1 0 0 0,0 0 0 0 0,-1 0 1 0 0,1-1-1 0 0,-1 1 0 0 0,1 0 0 0 0,0-1 0 0 0,-1 1 0 0 0,1 0 1 0 0,0-1-1 0 0,0 1 0 0 0,-1 0 0 0 0,1-1 0 0 0,0 1 0 0 0,0-1 1 0 0,-1 1-1 0 0,1-1 0 0 0,0 1 0 0 0,0 0 0 0 0,0-1 0 0 0,0 1 0 0 0,0-1 1 0 0,0 1-1 0 0,0-1 0 0 0,3-15-1158 0 0,6-6 62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5:0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14279 0 0,'0'0'1103'0'0,"1"-2"-720"0"0,2-1-173 0 0,-1 1 0 0 0,1 0 1 0 0,0-1-1 0 0,0 1 0 0 0,0 0 1 0 0,0 0-1 0 0,0 1 0 0 0,1-1 1 0 0,-1 1-1 0 0,0-1 1 0 0,1 1-1 0 0,-1 0 0 0 0,1 0 1 0 0,0 1-1 0 0,-1-1 0 0 0,1 1 1 0 0,-1 0-1 0 0,5 0 0 0 0,2 0 33 0 0,1 1-1 0 0,-1 0 0 0 0,0 1 1 0 0,0 0-1 0 0,15 5 0 0 0,-19-4-211 0 0,1 0-1 0 0,-1 0 0 0 0,0 0 1 0 0,0 1-1 0 0,-1 0 1 0 0,1 1-1 0 0,-1-1 0 0 0,0 1 1 0 0,0 0-1 0 0,5 7 1 0 0,7 10 87 0 0,17 28 0 0 0,-29-41-79 0 0,5 8 44 0 0,-1 0 0 0 0,-1 1 0 0 0,10 30 0 0 0,11 59 179 0 0,-28-102-250 0 0,13 56 93 0 0,-3 1 0 0 0,3 69 0 0 0,-12-92-58 0 0,-2 1 0 0 0,-2 0 0 0 0,-1-1 0 0 0,-13 58-1 0 0,11-73-31 0 0,1-5 5 0 0,-7 21-1 0 0,10-35-17 0 0,-1 0 0 0 0,0-1 1 0 0,0 1-1 0 0,0-1 0 0 0,-1 1 0 0 0,0-1 0 0 0,0 0 0 0 0,0 0 0 0 0,-5 5 0 0 0,-30 21-2 0 0,23-18 0 0 0,-17 16 0 0 0,20-18-9 0 0,-1 0 1 0 0,0 0-1 0 0,0-1 0 0 0,-1-1 0 0 0,0-1 1 0 0,-17 8-1 0 0,13-7 6 0 0,11-4-913 0 0,0-1 0 0 0,0 0 0 0 0,0-1 0 0 0,0 0-1 0 0,-1 0 1 0 0,1 0 0 0 0,-1-1 0 0 0,-7 0 0 0 0,15-1-5447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0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34 884 6447 0 0,'0'0'298'0'0,"0"0"-10"0"0,0 0-118 0 0,0 0 206 0 0,-1 2 111 0 0,-2 3 25 0 0,0 0-1 0 0,0 0 0 0 0,-1-1 1 0 0,-3 5-1 0 0,5-7 1 0 0,2-2 0 0 0,0 0-432 0 0,0 1-1 0 0,-1-1 0 0 0,1 1 0 0 0,0-1 1 0 0,-1 1-1 0 0,1-1 0 0 0,-1 1 0 0 0,1-1 0 0 0,0 0 1 0 0,-1 1-1 0 0,1-1 0 0 0,-1 0 0 0 0,1 1 1 0 0,-1-1-1 0 0,1 0 0 0 0,-1 0 0 0 0,0 1 1 0 0,1-1-1 0 0,-2 0 0 0 0,2 0 1851 0 0,0-5-1916 0 0,0 0 0 0 0,1 0 0 0 0,0 0 0 0 0,1-1 0 0 0,-1 1 0 0 0,1 0 0 0 0,0 0 1 0 0,0 1-1 0 0,3-7 0 0 0,31-43 13 0 0,-12 18-30 0 0,33-43 3 0 0,-21 33 0 0 0,50-64 0 0 0,-33 44 0 0 0,115-123 0 0 0,-99 115 0 0 0,71-96 0 0 0,-119 136 0 0 0,-21 34 0 0 0,0 0 0 0 0,1 0 0 0 0,-1-1 0 0 0,0 1 0 0 0,0 0 0 0 0,0 0 0 0 0,0 0 0 0 0,0-1 0 0 0,0 1 0 0 0,0 0 0 0 0,1 0 0 0 0,-1 0 0 0 0,0-1 0 0 0,0 1 0 0 0,0 0 0 0 0,0 0 0 0 0,0 0 0 0 0,0-1 0 0 0,0 1 0 0 0,0 0 0 0 0,0 0 0 0 0,0-1 0 0 0,0 1 0 0 0,0 0 0 0 0,0 0 0 0 0,0 0 0 0 0,-1-1 0 0 0,1 1 0 0 0,0 0 0 0 0,0 0 0 0 0,0 0 0 0 0,0-1 0 0 0,0 1 0 0 0,0 0 0 0 0,0 0 0 0 0,-1 0 0 0 0,1 0 0 0 0,0-1 0 0 0,0 1 0 0 0,0 0 0 0 0,0 0 0 0 0,-1 0 0 0 0,1 0 0 0 0,0 0 0 0 0,0 0 0 0 0,0 0 0 0 0,-1-1 0 0 0,1 1 0 0 0,0 0 0 0 0,0 0 0 0 0,-1 0 0 0 0,1 0 0 0 0,0 0 0 0 0,0 0 0 0 0,0 0 0 0 0,-1 0 0 0 0,1 0 0 0 0,0 0 0 0 0,0 0 0 0 0,-1 0 0 0 0,1 0 0 0 0,-10 2 0 0 0,7-1 0 0 0,-1 1 0 0 0,1-1 0 0 0,0 1 0 0 0,0 0 0 0 0,1 0 0 0 0,-1 0 0 0 0,0 0 0 0 0,1 0 0 0 0,-1 0 0 0 0,1 1 0 0 0,0-1 0 0 0,0 1 0 0 0,0 0 0 0 0,0 0 0 0 0,0 0 0 0 0,0 0 0 0 0,-1 5 0 0 0,-4 7 0 0 0,2 1 0 0 0,-6 21 0 0 0,8-27 0 0 0,-10 44 155 0 0,2 0 0 0 0,3 1 1 0 0,2 0-1 0 0,2 0 0 0 0,6 95 0 0 0,0-132 73 0 0,0 0 0 0 0,1-1 0 0 0,1 1 0 0 0,7 20 0 0 0,0-10-280 0 0,2-2 0 0 0,23 40 0 0 0,-35-65-644 0 0,-1-1-257 0 0,0 2-877 0 0,0 7-3286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0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8287 0 0,'0'0'382'0'0,"2"-2"-8"0"0,19-14-226 0 0,5-11 6396 0 0,-21 27-6134 0 0,0 0-1 0 0,0 0 1 0 0,0-1 0 0 0,4-1-1 0 0,-6 2 103 0 0,0-1-373 0 0,0 0 1 0 0,0 0-1 0 0,0 1 0 0 0,0-1 0 0 0,0 1 1 0 0,0 0-1 0 0,4 0 0 0 0,9-2-125 0 0,8-4 431 0 0,0-2 0 0 0,-1 0 0 0 0,31-16 0 0 0,34-12-177 0 0,-64 27-316 0 0,-17 6-200 0 0,0 0 0 0 0,1 1 0 0 0,-1 0 1 0 0,1 0-1 0 0,-1 1 0 0 0,14-1 1 0 0,-12 2-1856 0 0,-8 0-4380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0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10135 0 0,'0'0'231'0'0,"0"0"29"0"0,-1 2 19 0 0,-37 95 2079 0 0,33-81-2376 0 0,-10 30 1888 0 0,6-28-1000 0 0,-12 16 0 0 0,3-5-374 0 0,-93 150-496 0 0,103-166 12 0 0,2-4-52 0 0,0 0 1 0 0,1 0-1 0 0,1 1 0 0 0,-1-1 0 0 0,2 1 0 0 0,-6 19 1 0 0,9-27-1353 0 0,0-2-515 0 0,0 0-114 0 0,0 0-25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0 11975 0 0,'0'0'267'0'0,"0"0"42"0"0,-1 3 17 0 0,-7 21 6 0 0,-2 0 0 0 0,0 0 1 0 0,-2-1-1 0 0,-19 29 0 0 0,13-21 361 0 0,-160 300 3483 0 0,-25 53-3717 0 0,46-129 1090 0 0,156-253-1557 0 0,-9 13-350 0 0,-1 0 0 0 0,-14 13 0 0 0,21-23-12 0 0,-1 0 0 0 0,0-1 0 0 0,0 0-1 0 0,0 0 1 0 0,0 0 0 0 0,-1-1 0 0 0,1 0 0 0 0,-1 0-1 0 0,-8 3 1 0 0,3-4-654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6447 0 0,'13'-14'317'0'0,"0"2"1"0"0,19-14-1 0 0,-16 13 976 0 0,20-20 0 0 0,-1-1-554 0 0,2 0 1 0 0,1 3 0 0 0,2 1-1 0 0,1 2 1 0 0,1 2-1 0 0,61-28 1 0 0,-94 50-691 0 0,6-3 8 0 0,28-10-1 0 0,-40 16-55 0 0,0 0-1 0 0,0 0 0 0 0,1 1 0 0 0,-1-1 0 0 0,0 1 0 0 0,1-1 1 0 0,-1 1-1 0 0,0 0 0 0 0,1 1 0 0 0,-1-1 0 0 0,0 0 1 0 0,1 1-1 0 0,-1 0 0 0 0,0 0 0 0 0,4 2 0 0 0,-5-2 0 0 0,-1 0 0 0 0,1 0 0 0 0,-1 0 0 0 0,1 1 0 0 0,-1-1 0 0 0,0 1 0 0 0,0-1 0 0 0,0 1 0 0 0,0 0 0 0 0,0-1 0 0 0,0 1 0 0 0,0 0 0 0 0,-1 0 0 0 0,1-1 0 0 0,-1 1 0 0 0,1 0 0 0 0,-1 0 0 0 0,0 0 0 0 0,1 0 0 0 0,-1 0 0 0 0,0-1 0 0 0,0 1 0 0 0,0 0 0 0 0,-1 0 0 0 0,0 3 0 0 0,0 4 0 0 0,-1 0 0 0 0,0 0 0 0 0,-7 17 0 0 0,-2-2 0 0 0,-2 1 0 0 0,0-2 0 0 0,-32 42 0 0 0,34-51 168 0 0,-2-1-1 0 0,1 0 1 0 0,-29 21-1 0 0,-49 28 919 0 0,38-28-810 0 0,51-33-277 0 0,-13 9-455 0 0,0-1 1 0 0,-28 14-1 0 0,39-22 14 0 0,4-1 433 0 0,14-12-9 0 0,0 1-1 0 0,1 0 0 0 0,1 2 1 0 0,34-16-1 0 0,-37 21 428 0 0,0-1 0 0 0,1 2 0 0 0,24-3 0 0 0,-31 6-369 0 0,0-1 1 0 0,0 2-1 0 0,1-1 1 0 0,-1 1-1 0 0,0 0 1 0 0,0 1-1 0 0,0 0 1 0 0,9 3-1 0 0,-12-2 48 0 0,-1-1 0 0 0,1 1 0 0 0,-1 0 1 0 0,0 0-1 0 0,0 0 0 0 0,0 1 0 0 0,0 0 0 0 0,-1-1 0 0 0,1 1 0 0 0,-1 0 0 0 0,0 1 0 0 0,0-1 0 0 0,-1 1 0 0 0,1-1 1 0 0,2 9-1 0 0,2 4-441 0 0,-1 0 1 0 0,-1 1 0 0 0,4 20-1 0 0,-7-22 349 0 0,0 1 0 0 0,-1-1 0 0 0,-3 27 0 0 0,2-38 7 0 0,0-1 1 0 0,-1 0-1 0 0,0 0 0 0 0,0 0 0 0 0,0 0 1 0 0,0 1-1 0 0,-1-2 0 0 0,1 1 0 0 0,-1 0 0 0 0,0 0 1 0 0,-1 0-1 0 0,1-1 0 0 0,0 1 0 0 0,-1-1 1 0 0,0 0-1 0 0,0 0 0 0 0,-5 5 0 0 0,-1-2 29 0 0,-1 0 0 0 0,1-1 0 0 0,-1 0 0 0 0,0 0 0 0 0,-11 3 0 0 0,-12 6 120 0 0,-180 105 1438 0 0,82-32-2974 0 0,131-87 1343 0 0,0 0 0 0 0,0 0 0 0 0,0 1 0 0 0,0-1 0 0 0,0 0-1 0 0,-1 0 1 0 0,1 0 0 0 0,0 0 0 0 0,0 0 0 0 0,0 1 0 0 0,0-1 0 0 0,0 0-1 0 0,0 0 1 0 0,-1 0 0 0 0,1 0 0 0 0,0 0 0 0 0,0 0 0 0 0,0 0 0 0 0,0 0-1 0 0,0 0 1 0 0,-1 0 0 0 0,1 1 0 0 0,0-1 0 0 0,0 0 0 0 0,0 0 0 0 0,0 0-1 0 0,-1 0 1 0 0,1 0 0 0 0,0 0 0 0 0,0 0 0 0 0,0 0 0 0 0,0 0 0 0 0,-1 0-1 0 0,1-1 1 0 0,0 1 0 0 0,0 0 0 0 0,0 0 0 0 0,0 0 0 0 0,-1 0 0 0 0,1 0-1 0 0,0 0 1 0 0,5-8-1138 0 0,11-10-3494 0 0,-4 7 149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1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0 674 8287 0 0,'0'0'382'0'0,"0"0"-8"0"0,0 0-170 0 0,0 0 176 0 0,1-11 1128 0 0,14-24 471 0 0,-14 33-1966 0 0,0 0 0 0 0,0 0 0 0 0,0 0 0 0 0,0 0 0 0 0,1 1 0 0 0,-1-1 0 0 0,1 0 0 0 0,-1 1 0 0 0,1-1 0 0 0,0 1-1 0 0,-1-1 1 0 0,3 0 0 0 0,4-5 56 0 0,17-17 719 0 0,18-23 384 0 0,-24 26-1061 0 0,24-22-1 0 0,-4 6 616 0 0,177-204 391 0 0,-184 202-1117 0 0,81-104 0 0 0,-109 140 0 0 0,-3 8 0 0 0,-1 8 0 0 0,0-12 0 0 0,-2 35 31 0 0,-2 61 381 0 0,9-38 123 0 0,3 0 0 0 0,24 94 0 0 0,-28-138-535 0 0,1-1 0 0 0,0 0 0 0 0,8 16 0 0 0,-5-15 0 0 0,-5-12 0 0 0,0-1 0 0 0,10 9-272 0 0,-11-11 143 0 0,-1 1-346 0 0,-1-1-33 0 0,0 0-140 0 0,0 0-572 0 0,0 0-253 0 0,0 0-51 0 0,0 0-11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1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13823 0 0,'3'-1'315'0'0,"30"-11"313"0"0,30-13-71 0 0,-11 1-44 0 0,2 2 0 0 0,0 2 0 0 0,66-13 0 0 0,-70 25-513 0 0,-50 8-32 0 0,0 0 1 0 0,1-1-1 0 0,-1 1 0 0 0,0 0 0 0 0,1 0 0 0 0,-1 0 0 0 0,0 0 1 0 0,1 0-1 0 0,-1 0 0 0 0,0 0 0 0 0,1 0 0 0 0,-1 0 0 0 0,1 0 1 0 0,-1 0-1 0 0,0 0 0 0 0,1 0 0 0 0,-1 0 0 0 0,0 0 0 0 0,1 0 0 0 0,-1 0 1 0 0,0 1-1 0 0,1-1 0 0 0,-1 0 0 0 0,0 0 0 0 0,1 0 0 0 0,-1 1 1 0 0,0-1-1 0 0,1 0 0 0 0,-1 0 0 0 0,0 1 0 0 0,0-1 0 0 0,1 0 1 0 0,-1 0-1 0 0,0 1 0 0 0,-1 5-3628 0 0,0 4-1750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1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8287 0 0,'0'0'382'0'0,"0"0"-8"0"0,-2 2-240 0 0,-11 13 1267 0 0,-2-1 0 0 0,-30 23 1 0 0,29-23-1528 0 0,-26 16 123 0 0,-53 31-1 0 0,-7 3 86 0 0,99-61 5 0 0,-7 3 174 0 0,0 1 0 0 0,0 1 0 0 0,1 0 0 0 0,0 1 0 0 0,-11 13 0 0 0,18-20-235 0 0,0 1-1 0 0,1-1 0 0 0,-1 0 1 0 0,1 1-1 0 0,0-1 1 0 0,0 1-1 0 0,0 0 0 0 0,0-1 1 0 0,0 1-1 0 0,1 0 0 0 0,-1-1 1 0 0,1 1-1 0 0,0 0 1 0 0,0 0-1 0 0,0-1 0 0 0,0 1 1 0 0,0 0-1 0 0,0 0 0 0 0,1-1 1 0 0,0 1-1 0 0,-1 0 1 0 0,1-1-1 0 0,0 1 0 0 0,0 0 1 0 0,0-1-1 0 0,1 1 0 0 0,-1-1 1 0 0,0 0-1 0 0,1 1 1 0 0,3 2-1 0 0,6 8 371 0 0,0-1 1 0 0,0-1-1 0 0,2 0 1 0 0,24 17 0 0 0,-10-11 355 0 0,45 22 1 0 0,-54-31-723 0 0,1-1 0 0 0,0-1 0 0 0,0-1 0 0 0,0 0 0 0 0,24 2 0 0 0,-3-3-38 0 0,62-2 1 0 0,-75-4-620 0 0,0-1 0 0 0,0-1-1 0 0,32-10 1 0 0,-29 6-5512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6:4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27 213 8751 0 0,'-25'-30'1094'0'0,"24"29"-362"0"0,1 1 248 0 0,6-8 895 0 0,-5 7-1839 0 0,0-1 0 0 0,0 1-1 0 0,-1 0 1 0 0,2 0 0 0 0,-1 0 0 0 0,0 0 0 0 0,0 0-1 0 0,0 0 1 0 0,3-1 0 0 0,32-15-470 0 0,1 1-1 0 0,75-21 1 0 0,-31 12-639 0 0,-71 21 899 0 0,47-16-908 0 0,100-20 1 0 0,-149 39 1201 0 0,1 0 1 0 0,-1 1-1 0 0,0 0 1 0 0,0 0-1 0 0,0 1 1 0 0,17 3-1 0 0,47 19 516 0 0,-13-3-411 0 0,-28-13-1673 0 0,52 5 1 0 0,-34-8-1936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15663 0 0,'0'0'696'0'0,"0"0"136"0"0,0 0-664 0 0,0 0-168 0 0,0 0 0 0 0,0 0 0 0 0,0 0 448 0 0,0 0 48 0 0,0 0 16 0 0,0 0 0 0 0,0 0-416 0 0,-5 7-96 0 0,5-7 0 0 0,0 0 0 0 0,0 0-800 0 0,0 0-176 0 0,0 0-40 0 0,0 0-5736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17503 0 0,'0'0'776'0'0,"0"0"160"0"0,0 0-744 0 0,-2-6-192 0 0,2 6 0 0 0,2-8 0 0 0,-2-1 0 0 0,0 9 0 0 0,0 0 0 0 0,9-6 0 0 0,1 1 0 0 0,1 2 0 0 0,-11 3 0 0 0,0 0 0 0 0,0 0-784 0 0,0 0-192 0 0,0 0-40 0 0,0 0-8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0 10135 0 0,'0'0'231'0'0,"0"0"29"0"0,0 0 19 0 0,0 0 37 0 0,-1 1 125 0 0,-16 19 71 0 0,1 0-1 0 0,2 0 1 0 0,-17 29 0 0 0,23-34-11 0 0,-37 67 697 0 0,-53 139 1 0 0,95-213-1039 0 0,-54 155 311 0 0,14-37-334 0 0,19-57-137 0 0,14-37 0 0 0,-1 0 0 0 0,-20 38 0 0 0,-49 79 0 0 0,35-52-64 0 0,44-95-273 0 0,1-2-138 0 0,1-6 177 0 0,0-1 0 0 0,0 0-1 0 0,1 1 1 0 0,0-1 0 0 0,1 1 0 0 0,-1-1-1 0 0,1 1 1 0 0,0 0 0 0 0,1 0 0 0 0,4-6-1 0 0,4-10-384 0 0,8-16-341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10135 0 0,'0'0'231'0'0,"0"0"29"0"0,1-2 19 0 0,3-3-114 0 0,0 0 1 0 0,1 0 0 0 0,-1 1-1 0 0,1-1 1 0 0,0 1-1 0 0,0 0 1 0 0,0 1 0 0 0,1-1-1 0 0,-1 1 1 0 0,1 0 0 0 0,0 0-1 0 0,8-2 1 0 0,11-3 1797 0 0,47-8 0 0 0,-28 6-1744 0 0,116-14-51 0 0,-35 6-164 0 0,-118 17-293 0 0,1-1 0 0 0,0 0-1 0 0,12-5 1 0 0,-9 1-5498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 8287 0 0,'0'0'191'0'0,"-1"1"26"0"0,-1 1-141 0 0,-9 13 266 0 0,-4 9 844 0 0,1 1 0 0 0,-18 42 0 0 0,-14 40 862 0 0,-13 31-815 0 0,-79 134 0 0 0,93-187-1043 0 0,9-21-190 0 0,-80 109 0 0 0,109-164 0 0 0,7-9 0 0 0,0 0 0 0 0,0 0 0 0 0,0 0 0 0 0,0 0 0 0 0,0 1 0 0 0,0-1 0 0 0,0 0 0 0 0,1 0 0 0 0,-1 0 0 0 0,0 0 0 0 0,0 0 0 0 0,0 0 0 0 0,0 0 0 0 0,0 0 0 0 0,0 0 0 0 0,0 0 0 0 0,0 0 0 0 0,0 0 0 0 0,0 0 0 0 0,0 0 0 0 0,0 0 0 0 0,0 0 0 0 0,1 0 0 0 0,-1 1 0 0 0,0-1 0 0 0,0 0 0 0 0,0 0 0 0 0,0 0 0 0 0,0 0 0 0 0,0 0 0 0 0,0 0 0 0 0,0 0 0 0 0,0 0 0 0 0,0 0 0 0 0,0 0 0 0 0,0 1 0 0 0,0-1 0 0 0,0 0 0 0 0,0 0 0 0 0,0 0 0 0 0,0 0 0 0 0,0 0 0 0 0,0 0 0 0 0,0 0 0 0 0,0 0 0 0 0,0 0 0 0 0,0 0 0 0 0,-1 1 0 0 0,9-5 0 0 0,83-77 0 0 0,-60 51 0 0 0,41-31 0 0 0,-61 53 0 0 0,0 1 0 0 0,0 0 0 0 0,1 1 0 0 0,-1 0 0 0 0,2 1 0 0 0,-1 0 0 0 0,0 1 0 0 0,17-4 0 0 0,-28 8 0 0 0,1 0 0 0 0,0 0 0 0 0,0 0 0 0 0,0 0 0 0 0,0 0 0 0 0,0 0 0 0 0,0 0 0 0 0,0 1 0 0 0,0-1 0 0 0,0 1 0 0 0,0-1 0 0 0,0 1 0 0 0,0 0 0 0 0,-1 0 0 0 0,1 0 0 0 0,0 0 0 0 0,-1 0 0 0 0,1 0 0 0 0,0 0 0 0 0,-1 0 0 0 0,1 1 0 0 0,-1-1 0 0 0,0 1 0 0 0,1-1 0 0 0,-1 1 0 0 0,0-1 0 0 0,0 1 0 0 0,0 0 0 0 0,0 0 0 0 0,0-1 0 0 0,0 4 0 0 0,1 0 0 0 0,0 0 0 0 0,-1 0 0 0 0,0 0 0 0 0,0 0 0 0 0,0 0 0 0 0,0 0 0 0 0,-1 1 0 0 0,0-1 0 0 0,0 0 0 0 0,-1 10 0 0 0,-1-7 0 0 0,0 0 0 0 0,0 0 0 0 0,0-1 0 0 0,-1 1 0 0 0,-1 0 0 0 0,-5 10 0 0 0,6-14 0 0 0,1-1 0 0 0,0 0 0 0 0,-1 0 0 0 0,0 0 0 0 0,0 0 0 0 0,0 0 0 0 0,0-1 0 0 0,0 1 0 0 0,-1-1 0 0 0,1 0 0 0 0,-1 0 0 0 0,1 0 0 0 0,-1-1 0 0 0,0 1 0 0 0,-5 1 0 0 0,9-3 6 0 0,0 0 0 0 0,-1 0 0 0 0,1 0 0 0 0,-1 0-1 0 0,1 1 1 0 0,0-1 0 0 0,-1 0 0 0 0,1 0 0 0 0,0 0 0 0 0,-1 0-1 0 0,1 0 1 0 0,0 0 0 0 0,-1 0 0 0 0,1 0 0 0 0,-1 0-1 0 0,1 0 1 0 0,0 0 0 0 0,-1 0 0 0 0,1 0 0 0 0,0-1 0 0 0,-1 1-1 0 0,1 0 1 0 0,0 0 0 0 0,-1 0 0 0 0,1 0 0 0 0,0-1 0 0 0,-1 1-1 0 0,1 0 1 0 0,0 0 0 0 0,-1-1 0 0 0,1 1 0 0 0,0-1 0 0 0,-1-3-968 0 0,3-7-3043 0 0,4-1-1405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13823 0 0,'0'0'315'0'0,"0"0"45"0"0,0 0 21 0 0,0 0-49 0 0,0 0-81 0 0,2 0 481 0 0,39 1 2246 0 0,-3 0-1624 0 0,52-6-1 0 0,329-71 287 0 0,-355 59-3037 0 0,83-32 1 0 0,-110 33 373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94 104 11975 0 0,'0'0'267'0'0,"0"0"42"0"0,1 1 17 0 0,0 4-151 0 0,-1-4-159 0 0,1 1-1 0 0,0 0 1 0 0,-1-1 0 0 0,1 1-1 0 0,0 0 1 0 0,0-1 0 0 0,0 1-1 0 0,0-1 1 0 0,0 1 0 0 0,0-1 0 0 0,0 0-1 0 0,0 0 1 0 0,1 1 0 0 0,1 0-1 0 0,0 1 127 0 0,-1 0 0 0 0,1 0 0 0 0,0-1 0 0 0,1 1 1 0 0,-1-1-1 0 0,0 0 0 0 0,1 0 0 0 0,-1 0 0 0 0,7 2 0 0 0,-7-3-5 0 0,-1-1 0 0 0,1 0 1 0 0,0 1-1 0 0,0-1 0 0 0,-1 0 1 0 0,1 0-1 0 0,0-1 0 0 0,0 1 0 0 0,-1-1 1 0 0,1 1-1 0 0,0-1 0 0 0,-1 0 1 0 0,1 0-1 0 0,4-2 0 0 0,13-8-35 0 0,-1 0-1 0 0,0-1 0 0 0,-1-2 1 0 0,0 1-1 0 0,26-28 0 0 0,-43 39-99 0 0,1 1-1 0 0,-1 0 1 0 0,0-1-1 0 0,0 0 1 0 0,0 1-1 0 0,0-1 1 0 0,0 0-1 0 0,0 1 1 0 0,1-3-1 0 0,10-20-80 0 0,-12 24 34 0 0,-1-1 0 0 0,1 1 0 0 0,-1-1 0 0 0,1 1-1 0 0,-1-1 1 0 0,1 1 0 0 0,-1 0 0 0 0,1-1 0 0 0,-1 1 0 0 0,1 0 0 0 0,-1-1-1 0 0,0 1 1 0 0,1 0 0 0 0,-1-1 0 0 0,0 1 0 0 0,0 0 0 0 0,1 0 0 0 0,-3-1 9 0 0,1 1-1 0 0,-1-1 1 0 0,1 1-1 0 0,-1 0 1 0 0,1 0-1 0 0,-1 0 1 0 0,1 0-1 0 0,-1 0 1 0 0,1 1-1 0 0,-1-1 1 0 0,1 1-1 0 0,0 0 0 0 0,-1-1 1 0 0,1 1-1 0 0,0 0 1 0 0,-5 3-1 0 0,-3 2-122 0 0,0 0-1 0 0,-11 11 1 0 0,14-12 142 0 0,-25 23 192 0 0,0 1 1 0 0,2 2-1 0 0,1 1 0 0 0,-30 44 0 0 0,48-62 11 0 0,1 2 0 0 0,0-1 0 0 0,1 1 0 0 0,1 1 0 0 0,-11 29 0 0 0,18-44-172 0 0,1-1-1 0 0,-1 1 1 0 0,1 0 0 0 0,-1 0-1 0 0,1 0 1 0 0,0 0-1 0 0,0 0 1 0 0,0 0-1 0 0,0 0 1 0 0,0 0 0 0 0,0 0-1 0 0,0 0 1 0 0,1 0-1 0 0,-1 0 1 0 0,1 0-1 0 0,-1 0 1 0 0,1 0 0 0 0,0 0-1 0 0,0-1 1 0 0,0 1-1 0 0,0 0 1 0 0,0-1-1 0 0,0 1 1 0 0,2 2 0 0 0,0-2 25 0 0,-1-1 0 0 0,1 1 1 0 0,0 0-1 0 0,0-1 1 0 0,0 1-1 0 0,0-1 1 0 0,0 0-1 0 0,0 0 0 0 0,0 0 1 0 0,1 0-1 0 0,-1-1 1 0 0,0 1-1 0 0,0-1 0 0 0,4 0 1 0 0,6 0-195 0 0,-1-1 0 0 0,1 0 0 0 0,-1-1 1 0 0,0 0-1 0 0,0-1 0 0 0,1 0 0 0 0,-2-1 0 0 0,22-10 1 0 0,-5 0-5984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2:4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62 286 13823 0 0,'0'0'315'0'0,"0"0"45"0"0,0 0 21 0 0,0 0-49 0 0,-7 5-208 0 0,4-4-124 0 0,2 0 0 0 0,0-1 0 0 0,-1 1 0 0 0,1-1 0 0 0,0 0 0 0 0,-1 1 0 0 0,1-1 0 0 0,0 0 0 0 0,-1 0 0 0 0,1 0 0 0 0,0 0 0 0 0,-1 0 0 0 0,1 0 0 0 0,0 0 0 0 0,-3-1 0 0 0,-5 0 0 0 0,0-1 0 0 0,1-1 0 0 0,7 3 1 0 0,1 0-1 0 0,0 0 1 0 0,0 0-1 0 0,0 0 1 0 0,0 0 0 0 0,0 0-1 0 0,0 0 1 0 0,0 0-1 0 0,-1 0 1 0 0,1 0-1 0 0,0 0 1 0 0,0 0-1 0 0,0 0 1 0 0,0 0-1 0 0,0 0 1 0 0,0 0 0 0 0,0 0-1 0 0,0 0 1 0 0,-1 0-1 0 0,1 0 1 0 0,0 0-1 0 0,0 0 1 0 0,0 0-1 0 0,0 0 1 0 0,0 0-1 0 0,0-1 1 0 0,0 1-1 0 0,0 0 1 0 0,0 0 0 0 0,0 0-1 0 0,0 0 1 0 0,0 0-1 0 0,0 0 1 0 0,0 0-1 0 0,0 0 1 0 0,-1 0-1 0 0,1-1 1 0 0,0 1-1 0 0,0 0 1 0 0,0 0 0 0 0,0 0-1 0 0,0 0 1 0 0,0 0-1 0 0,0 0 1 0 0,0-1-1 0 0,5-3 78 0 0,8-2 255 0 0,11-4-128 0 0,0-2 0 0 0,-1-1 0 0 0,24-17 0 0 0,61-53 550 0 0,-88 67-726 0 0,-13 10-29 0 0,1 1 0 0 0,0 0 0 0 0,11-6 0 0 0,-16 9 0 0 0,0 1 0 0 0,0 0 0 0 0,0 0 0 0 0,0 0 0 0 0,0 0 0 0 0,0 0 0 0 0,0 1 0 0 0,0 0 0 0 0,0-1 0 0 0,1 1 0 0 0,-1 0 0 0 0,0 0 0 0 0,5 2 0 0 0,-8-2 0 0 0,1 0 0 0 0,-1 0 0 0 0,0 0 0 0 0,1 0 0 0 0,-1 0 0 0 0,1 0 0 0 0,-1 0 0 0 0,0 0 0 0 0,1 0 0 0 0,-1 0 0 0 0,1 0 0 0 0,-1 1 0 0 0,0-1 0 0 0,1 0 0 0 0,-1 0 0 0 0,0 0 0 0 0,1 1 0 0 0,-1-1 0 0 0,0 0 0 0 0,1 1 0 0 0,-1-1 0 0 0,0 0 0 0 0,0 1 0 0 0,1-1 0 0 0,-1 0 0 0 0,0 1 0 0 0,0-1 0 0 0,0 0 0 0 0,1 1 0 0 0,-1-1 0 0 0,0 0 0 0 0,0 1 0 0 0,0-1 0 0 0,0 1 0 0 0,0-1 0 0 0,0 1 0 0 0,0-1 0 0 0,0 0 0 0 0,0 1 0 0 0,0-1 0 0 0,0 1 0 0 0,0-1 0 0 0,0 0 0 0 0,0 1 0 0 0,0-1 0 0 0,0 1 0 0 0,-1-1 0 0 0,1 1 0 0 0,-1 6 0 0 0,0-1 0 0 0,-1 1 0 0 0,0-1 0 0 0,0 0 0 0 0,0 0 0 0 0,-1 0 0 0 0,-5 10 0 0 0,-27 37 0 0 0,25-40 0 0 0,5-5 0 0 0,0-1 0 0 0,0 0 0 0 0,-1-1 0 0 0,0 0 0 0 0,-11 9 0 0 0,17-14 0 0 0,0-1 0 0 0,0 0 0 0 0,0 0 0 0 0,0 0 0 0 0,0 0 0 0 0,-1 0 0 0 0,1 1 0 0 0,0-1 0 0 0,0 0 0 0 0,0 0 0 0 0,0 0 0 0 0,-1 0 0 0 0,1 0 0 0 0,0 0 0 0 0,0 0 0 0 0,0 0 0 0 0,0 1 0 0 0,-1-1 0 0 0,1 0 0 0 0,0 0 0 0 0,0 0 0 0 0,0 0 0 0 0,-1 0 0 0 0,1 0 0 0 0,0 0 0 0 0,0 0 0 0 0,0 0 0 0 0,-1 0 0 0 0,1 0 0 0 0,0 0 0 0 0,0-1 0 0 0,0 1 0 0 0,-1 0 0 0 0,1 0 0 0 0,0 0 0 0 0,0 0 0 0 0,0 0 0 0 0,0 0 0 0 0,-1 0 0 0 0,1 0 0 0 0,0-1 0 0 0,0 1 0 0 0,0 0 0 0 0,0 0 0 0 0,0 0 0 0 0,0 0 0 0 0,-1-1 0 0 0,1 1 0 0 0,0 0 0 0 0,0 0 0 0 0,0 0 0 0 0,0 0 0 0 0,0-1 0 0 0,0 1 0 0 0,0 0 0 0 0,0 0 0 0 0,0 0 0 0 0,0-1 0 0 0,0 1 0 0 0,0 0 0 0 0,0 0 0 0 0,0 0 0 0 0,0-1 0 0 0,0 1 0 0 0,0 0 0 0 0,0 0 0 0 0,0 0 0 0 0,0-1 0 0 0,0 1 0 0 0,2-12 0 0 0,1 4 0 0 0,0 1 0 0 0,1 0 0 0 0,0 0 0 0 0,0 0 0 0 0,0 0 0 0 0,1 1 0 0 0,10-12 0 0 0,-1 4 0 0 0,1 1 0 0 0,17-13 0 0 0,-8 9-221 0 0,0 0 0 0 0,2 2-1 0 0,0 1 1 0 0,0 0 0 0 0,2 3-1 0 0,-1 0 1 0 0,1 1 0 0 0,47-8-1 0 0,-69 17 290 0 0,0 0 0 0 0,0 1-1 0 0,0 0 1 0 0,0 0-1 0 0,0 1 1 0 0,0-1 0 0 0,-1 1-1 0 0,1 0 1 0 0,0 1 0 0 0,0 0-1 0 0,0 0 1 0 0,-1 0-1 0 0,1 0 1 0 0,-1 1 0 0 0,0 0-1 0 0,0 0 1 0 0,0 1 0 0 0,0-1-1 0 0,0 1 1 0 0,-1 0-1 0 0,1 0 1 0 0,-1 1 0 0 0,0-1-1 0 0,-1 1 1 0 0,1 0 0 0 0,-1 0-1 0 0,0 0 1 0 0,0 0 0 0 0,0 1-1 0 0,-1-1 1 0 0,0 1-1 0 0,0 0 1 0 0,0 0 0 0 0,-1-1-1 0 0,1 11 1 0 0,0-8 32 0 0,-1 0 1 0 0,0 0-1 0 0,-1 0 0 0 0,0 0 1 0 0,0 0-1 0 0,-1 0 0 0 0,1 0 1 0 0,-2 0-1 0 0,1 0 0 0 0,-1 0 1 0 0,-1 0-1 0 0,1-1 0 0 0,-1 1 1 0 0,-1-1-1 0 0,-6 12 0 0 0,-8 4 80 0 0,13-18-360 0 0,1 1 0 0 0,0-1 0 0 0,0 1-1 0 0,0 0 1 0 0,-4 9 0 0 0,8-13 77 0 0,-1 1 1 0 0,0-1-1 0 0,1 0 1 0 0,0 0-1 0 0,-1 0 1 0 0,1 1-1 0 0,0-1 1 0 0,0 0-1 0 0,0 0 1 0 0,0 0-1 0 0,1 1 1 0 0,-1-1 0 0 0,1 0-1 0 0,-1 0 1 0 0,1 0-1 0 0,0 0 1 0 0,0 0-1 0 0,0 0 1 0 0,0 0-1 0 0,0 0 1 0 0,2 3-1 0 0,4 3-5717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3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9 8287 0 0,'0'0'191'0'0,"0"0"26"0"0,0 0 9 0 0,3-2 42 0 0,7-3 158 0 0,-7 3 72 0 0,-3 2 12 0 0,0 0 70 0 0,0 0 286 0 0,0 0 124 0 0,0 0 30 0 0,0 0-65 0 0,0 0-290 0 0,0 0-121 0 0,0 0-28 0 0,0 0-4 0 0,0 0 0 0 0,1 3 0 0 0,0 1-407 0 0,-1-1-1 0 0,0 1 1 0 0,1 0-1 0 0,-1-1 1 0 0,0 1 0 0 0,-1 0-1 0 0,1-1 1 0 0,-1 1-1 0 0,0-1 1 0 0,1 1-1 0 0,-2-1 1 0 0,-1 6 0 0 0,-4 8 339 0 0,-12 20 1 0 0,9-18-134 0 0,-97 167 351 0 0,18-35-772 0 0,78-133-477 0 0,0-1-1 0 0,-24 28 1 0 0,40-64 144 0 0,49-99-4946 0 0,-24 64 3343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3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85 213 10135 0 0,'0'0'231'0'0,"0"0"29"0"0,-1 0 19 0 0,-8 1-41 0 0,1 5-112 0 0,7-4 267 0 0,1-2 106 0 0,0 0 11 0 0,0 0 2 0 0,0 0 0 0 0,0 0 0 0 0,0 0 0 0 0,0 0-69 0 0,0 0-222 0 0,2 0 166 0 0,6-1-253 0 0,0 0-1 0 0,-1 0 1 0 0,1 0 0 0 0,-1-1 0 0 0,0 0 0 0 0,1-1-1 0 0,-1 0 1 0 0,0 0 0 0 0,-1 0 0 0 0,1-1-1 0 0,8-6 1 0 0,58-38 149 0 0,48-30 811 0 0,-99 66-927 0 0,0 1 1 0 0,0 1 0 0 0,44-13 0 0 0,-60 21-168 0 0,1 1 0 0 0,-1 0 0 0 0,1 0 0 0 0,0 0 0 0 0,-1 1 0 0 0,1 0 0 0 0,0 1 0 0 0,-1-1 0 0 0,1 1 0 0 0,-1 0 0 0 0,8 2 0 0 0,-10-1 0 0 0,-1-1 0 0 0,1 1 0 0 0,0 0 0 0 0,0 0 0 0 0,0 0 0 0 0,-1 0 0 0 0,0 1 0 0 0,1-1 0 0 0,-1 1 0 0 0,0 0 0 0 0,0 0 0 0 0,0 0 0 0 0,-1 1 0 0 0,1-1 0 0 0,-1 1 0 0 0,1-1 0 0 0,-1 1 0 0 0,2 5 0 0 0,-1-3 0 0 0,-1 0 0 0 0,0 0 0 0 0,0 1 0 0 0,0-1 0 0 0,0 1 0 0 0,-1-1 0 0 0,0 1 0 0 0,-1 0 0 0 0,0-1 0 0 0,0 1 0 0 0,0 0 0 0 0,-1 0 0 0 0,1-1 0 0 0,-2 1 0 0 0,1-1 0 0 0,-1 1 0 0 0,0-1 0 0 0,0 1 0 0 0,-1-1 0 0 0,0 0 0 0 0,0 0 0 0 0,0 0 0 0 0,-1-1 0 0 0,0 1 0 0 0,-8 8 0 0 0,-1-1 0 0 0,-1 0 0 0 0,0-1 0 0 0,-1-1 0 0 0,-19 11 0 0 0,-10 8 0 0 0,-3 0-482 0 0,-1-2 0 0 0,-1-1 0 0 0,-76 28 0 0 0,99-48 1802 0 0,23-7-945 0 0,3 0-576 0 0,0 0-250 0 0,0 0-49 0 0,0 0 127 0 0,11-12 1025 0 0,-7 7-411 0 0,3-1 139 0 0,17-5 89 0 0,-5 5-452 0 0,-14 6-19 0 0,0 1 3 0 0,9 1-1 0 0,20 6 0 0 0,2-1 0 0 0,101 3 0 0 0,-115-9 0 0 0,17-1 0 0 0,-28-1 0 0 0,0 0 0 0 0,-1 2 0 0 0,1-1 0 0 0,-1 1 0 0 0,1 1 0 0 0,16 4 0 0 0,-25-5 0 0 0,0 0 0 0 0,0-1 0 0 0,0 1 0 0 0,-1 1 0 0 0,1-1 0 0 0,0 0 0 0 0,-1 0 0 0 0,1 1 0 0 0,-1-1 0 0 0,1 0 0 0 0,-1 1 0 0 0,0 0 0 0 0,0-1 0 0 0,0 1 0 0 0,0 0 0 0 0,0-1 0 0 0,0 1 0 0 0,0 0 0 0 0,0 0 0 0 0,-1 0 0 0 0,1 0 0 0 0,-1 0 0 0 0,1 0 0 0 0,-1 0 0 0 0,0 0 0 0 0,0 0 0 0 0,0 0 0 0 0,0 0 0 0 0,0 0 0 0 0,0 0 0 0 0,0 0 0 0 0,-1 2 0 0 0,-1 3 0 0 0,1 0 0 0 0,-1-1 0 0 0,0 1 0 0 0,-1 0 0 0 0,1-1 0 0 0,-1 1 0 0 0,-1-1 0 0 0,-4 7 0 0 0,-5 3-5 0 0,0 0 0 0 0,-1-1 0 0 0,-1 0 0 0 0,0-1 0 0 0,-1-1 0 0 0,-18 12-1 0 0,-111 60 392 0 0,134-79-293 0 0,-26 13 308 0 0,0-2 1 0 0,-1-2-1 0 0,-67 19 0 0 0,99-33-401 0 0,-1 0 0 0 0,1 0 0 0 0,0 0 0 0 0,-1-1 0 0 0,1 0 0 0 0,-1 0 0 0 0,1 0 0 0 0,-1-1 0 0 0,1 0 0 0 0,0 0 0 0 0,-9-3 0 0 0,-11-7 0 0 0,18 5 0 0 0,3 1 0 0 0,-2-4 0 0 0,5-5 0 0 0,4 0 0 0 0,-2 14 0 0 0,0-1 0 0 0,0 0 0 0 0,0 1 0 0 0,1-1 0 0 0,-1 0 0 0 0,0 1 0 0 0,0-1 0 0 0,1 0 0 0 0,-1 1 0 0 0,1-1 0 0 0,-1 1 0 0 0,1-1 0 0 0,-1 1 0 0 0,1-2 0 0 0,0 2 0 0 0,0 0-1 0 0,0 0 1 0 0,-1 0-1 0 0,1 0 1 0 0,0 0-1 0 0,0 0 1 0 0,0 0-1 0 0,0 0 1 0 0,-1 0-1 0 0,1 0 1 0 0,0 1-1 0 0,0-1 1 0 0,0 0-1 0 0,-1 1 1 0 0,1-1-1 0 0,0 0 1 0 0,0 1-1 0 0,-1-1 1 0 0,1 1-1 0 0,0-1 1 0 0,-1 1-1 0 0,1-1 1 0 0,-1 1-1 0 0,1-1 1 0 0,-1 1-1 0 0,1 0 1 0 0,0 1-1 0 0,15 20-814 0 0,2 15-1149 0 0,-6-18 941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3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0 826 10135 0 0,'0'0'464'0'0,"0"0"-9"0"0,0 0-155 0 0,0 0 443 0 0,0 0 227 0 0,0 0 44 0 0,0 0-61 0 0,0 0-288 0 0,2 0-121 0 0,1 1-435 0 0,-1-1-1 0 0,1 0 0 0 0,-1 0 0 0 0,1 0 0 0 0,-1 0 1 0 0,1-1-1 0 0,-1 1 0 0 0,1-1 0 0 0,-1 0 1 0 0,1 1-1 0 0,-1-1 0 0 0,1 0 0 0 0,-1 0 1 0 0,0-1-1 0 0,0 1 0 0 0,1 0 0 0 0,-1-1 1 0 0,0 1-1 0 0,0-1 0 0 0,2-3 0 0 0,9-6 485 0 0,19-26 0 0 0,-27 32-464 0 0,188-265 1634 0 0,-8 11-1886 0 0,-138 203 123 0 0,3 2 0 0 0,69-60 0 0 0,-119 114 0 0 0,-1 0 0 0 0,1 1 0 0 0,0-1 0 0 0,0 0 0 0 0,0 0 0 0 0,0 1 0 0 0,0-1 0 0 0,0 0 0 0 0,0 0 0 0 0,0 1 0 0 0,0-1 0 0 0,0 0 0 0 0,0 0 0 0 0,0 1 0 0 0,0-1 0 0 0,0 0 0 0 0,0 0 0 0 0,0 1 0 0 0,0-1 0 0 0,1 0 0 0 0,-1 0 0 0 0,0 1 0 0 0,0-1 0 0 0,0 0 0 0 0,0 0 0 0 0,0 0 0 0 0,0 1 0 0 0,1-1 0 0 0,-1 0 0 0 0,0 0 0 0 0,0 0 0 0 0,0 0 0 0 0,1 1 0 0 0,-1-1 0 0 0,0 0 0 0 0,0 0 0 0 0,1 0 0 0 0,-1 0 0 0 0,0 0 0 0 0,0 0 0 0 0,1 0 0 0 0,-1 0 0 0 0,0 1 0 0 0,0-1 0 0 0,1 0 0 0 0,-1 0 0 0 0,0 0 0 0 0,0 0 0 0 0,1 0 0 0 0,-1-1 0 0 0,0 1 0 0 0,0 0 0 0 0,1 0 0 0 0,-1 0 0 0 0,0 0 0 0 0,0 0 0 0 0,1 0 0 0 0,-1 0 0 0 0,0 0 0 0 0,0 0 0 0 0,0-1 0 0 0,1 1 0 0 0,-1 0 0 0 0,0 0 0 0 0,0-1 0 0 0,1 16 0 0 0,-2-1 0 0 0,-4 29 0 0 0,3-33 0 0 0,0 0 0 0 0,1 0 0 0 0,0 0 0 0 0,1 0 0 0 0,0 0 0 0 0,1 0 0 0 0,0 0 0 0 0,3 14 0 0 0,34 78 0 0 0,2 5 0 0 0,19 178 0 0 0,-37-172 0 0 0,-21-111-59 0 0,-1-1 1 0 0,0 1-1 0 0,1 0 0 0 0,-1 0 0 0 0,1 0 0 0 0,0 0 0 0 0,0 0 1 0 0,0-1-1 0 0,0 1 0 0 0,0 0 0 0 0,0-1 0 0 0,0 1 1 0 0,0 0-1 0 0,1-1 0 0 0,-1 0 0 0 0,1 1 0 0 0,2 1 0 0 0,-2-2-166 0 0,-1-1-1 0 0,0 0 0 0 0,0 1 1 0 0,1-1-1 0 0,-1 0 1 0 0,0 0-1 0 0,1 0 0 0 0,-1 0 1 0 0,0 0-1 0 0,1 0 0 0 0,-1 0 1 0 0,0 0-1 0 0,0-1 0 0 0,1 1 1 0 0,-1 0-1 0 0,0-1 0 0 0,0 1 1 0 0,1-1-1 0 0,-1 1 0 0 0,0-1 1 0 0,0 0-1 0 0,0 0 0 0 0,0 1 1 0 0,0-1-1 0 0,0 0 0 0 0,0 0 1 0 0,1-1-1 0 0,9-10-5837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3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13 160 11975 0 0,'-7'5'1083'0'0,"1"-1"-818"0"0,6-3-222 0 0,0-1-1 0 0,0 1 0 0 0,0-1 0 0 0,0 1 0 0 0,1-1 1 0 0,-1 1-1 0 0,0-1 0 0 0,0 1 0 0 0,0-1 1 0 0,0 0-1 0 0,1 1 0 0 0,-1-1 0 0 0,0 1 0 0 0,0-1 1 0 0,1 0-1 0 0,-1 1 0 0 0,0-1 0 0 0,1 0 1 0 0,-1 1-1 0 0,1-1 0 0 0,2 2 1 0 0,-1 0 1 0 0,1-1-1 0 0,-1 1 1 0 0,1-1-1 0 0,0 0 0 0 0,-1 0 1 0 0,1 0-1 0 0,0 0 1 0 0,0 0-1 0 0,0-1 1 0 0,0 1-1 0 0,0-1 0 0 0,3 0 1 0 0,41-2 440 0 0,-37 1-459 0 0,54-7 951 0 0,66-18 0 0 0,-82 14-546 0 0,-1-3-1 0 0,77-36 0 0 0,-107 43-913 0 0,-1-1 0 0 0,-1-1-1 0 0,19-13 1 0 0,-3-4-539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3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0 10135 0 0,'0'0'464'0'0,"0"0"-9"0"0,0 0-155 0 0,0 0 443 0 0,0 0 227 0 0,-2 1 44 0 0,-8 2-810 0 0,0 1 1 0 0,1 0 0 0 0,-1 0-1 0 0,1 1 1 0 0,-13 10 0 0 0,-3-1 247 0 0,-53 35 86 0 0,2 2 0 0 0,-109 97 0 0 0,172-137-538 0 0,1 1 0 0 0,-20 25 0 0 0,29-33 0 0 0,0-1 0 0 0,0 1 0 0 0,1 1 0 0 0,-1-1 0 0 0,1 0 0 0 0,0 0 0 0 0,1 1 0 0 0,-1-1 0 0 0,1 1 0 0 0,0 0 0 0 0,0-1 0 0 0,0 1 0 0 0,0 0 0 0 0,1 0 0 0 0,0 5 0 0 0,2-3 85 0 0,0-1-1 0 0,0 0 1 0 0,1 0-1 0 0,0 0 1 0 0,0 0-1 0 0,0 0 1 0 0,7 8 0 0 0,-1 0 169 0 0,4 6 174 0 0,1 0 1 0 0,26 29-1 0 0,-32-40-183 0 0,1 0 0 0 0,0-1 0 0 0,1 0 0 0 0,0-1 0 0 0,0 0 0 0 0,21 11 0 0 0,-24-16-232 0 0,0 1 0 0 0,1-1-1 0 0,-1-1 1 0 0,1 1 0 0 0,-1-1 0 0 0,1-1 0 0 0,0 1 0 0 0,-1-1-1 0 0,1-1 1 0 0,0 0 0 0 0,-1 0 0 0 0,1 0 0 0 0,14-5 0 0 0,5-3-18 0 0,-1-1 0 0 0,35-18 0 0 0,85-54-1555 0 0,-58 32-1082 0 0,-37 26 1108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3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8 794 11975 0 0,'0'0'267'0'0,"0"0"42"0"0,0 0 17 0 0,-1-1-28 0 0,0 1-294 0 0,1 0-1 0 0,0-1 0 0 0,-1 1 0 0 0,1 0 1 0 0,-1-1-1 0 0,1 1 0 0 0,0 0 0 0 0,-1-1 0 0 0,1 1 1 0 0,0-1-1 0 0,-1 1 0 0 0,1-1 0 0 0,0 1 1 0 0,0 0-1 0 0,-1-1 0 0 0,1 1 0 0 0,0-1 1 0 0,0 1-1 0 0,0-1 0 0 0,0 1 0 0 0,0-1 1 0 0,-1 1-1 0 0,1-1 0 0 0,0 0 0 0 0,0 1 1 0 0,0-1-1 0 0,1 1 0 0 0,-1-1 0 0 0,0 1 1 0 0,0-1-1 0 0,0 1 0 0 0,0-1 0 0 0,0 1 1 0 0,1-1-1 0 0,-1 1 0 0 0,0 0 0 0 0,0-1 0 0 0,1 1 1 0 0,-1-1-1 0 0,0 1 0 0 0,1-1 0 0 0,0 1 1 0 0,-1-2 39 0 0,9-9 406 0 0,0 0 0 0 0,0 1-1 0 0,16-14 1 0 0,1-1 141 0 0,359-375 1042 0 0,-338 352-1124 0 0,-2-3 0 0 0,-2-1 0 0 0,49-80 0 0 0,-86 125-493 0 0,-2 8-12 0 0,-3 5-5 0 0,0 8 2 0 0,0 0 0 0 0,0 0 0 0 0,-2 0 0 0 0,1-1 0 0 0,-6 26 0 0 0,1-4 0 0 0,0 12 0 0 0,1 0 0 0 0,3 1 0 0 0,7 78 0 0 0,-4-110 0 0 0,1 0 0 0 0,0 0 0 0 0,1-1 0 0 0,1 1 0 0 0,1-1 0 0 0,0 0 0 0 0,1 0 0 0 0,0-1 0 0 0,1 0 0 0 0,1 0 0 0 0,0-1 0 0 0,1 0 0 0 0,0-1 0 0 0,18 17 0 0 0,-12-15 0 0 0,1-1 0 0 0,0 0 0 0 0,20 10 0 0 0,-28-19-874 0 0,-1-2-3596 0 0,-7-2-1578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3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15663 0 0,'0'0'356'0'0,"0"0"50"0"0,0 0 20 0 0,0 0-42 0 0,2 1-250 0 0,4 2-101 0 0,1-1 1 0 0,0 0 0 0 0,0 0 0 0 0,0 0 0 0 0,0-1 0 0 0,0 0 0 0 0,1-1-1 0 0,-1 1 1 0 0,0-2 0 0 0,13 0 0 0 0,6-3 724 0 0,42-12 1 0 0,-14-1-1091 0 0,70-32 0 0 0,-54 12-1303 0 0,-54 27 1306 0 0,25-13-694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 10135 0 0,'0'0'231'0'0,"0"0"29"0"0,0 0 19 0 0,2-1-41 0 0,12-5-665 0 0,-10 6 4868 0 0,-3 0-2839 0 0,-1 10-1003 0 0,-1-4-581 0 0,0 0 0 0 0,-1-1 0 0 0,0 1 0 0 0,0 0 0 0 0,-4 8 0 0 0,-3 6 334 0 0,-22 70 1029 0 0,-36 86-2033 0 0,36-116-1724 0 0,29-58 2107 0 0,1 0-1 0 0,-1 0 1 0 0,1 0-1 0 0,-1 0 1 0 0,0 0-1 0 0,0 0 1 0 0,0 0 0 0 0,0-1-1 0 0,0 1 1 0 0,-4 1-1 0 0,6-3 237 0 0,-3 2-1502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1 11975 0 0,'0'0'547'0'0,"-1"3"-11"0"0,-3 7-401 0 0,-3 6-3 0 0,1 0 0 0 0,-2 0 0 0 0,-14 22 0 0 0,-104 157 3426 0 0,-20 67-1382 0 0,26-42-2208 0 0,-73 94 32 0 0,39-68 0 0 0,-25 31 0 0 0,89-172 0 0 0,88-104 0 0 0,108-122 0 0 0,-58 63 0 0 0,74-70 0 0 0,-108 116 0 0 0,2-4 0 0 0,1 1 0 0 0,1 1 0 0 0,1 0 0 0 0,22-12 0 0 0,-29 20 0 0 0,-7 3 0 0 0,1 0 0 0 0,-1 0 0 0 0,1 1 0 0 0,-1 0 0 0 0,1 0 0 0 0,0 0 0 0 0,0 1 0 0 0,8-2 0 0 0,-3 6 0 0 0,-10-2 0 0 0,0 0 0 0 0,0 1 0 0 0,0-1 0 0 0,0 0 0 0 0,0 1 0 0 0,-1-1 0 0 0,1 1 0 0 0,0-1 0 0 0,-1 1 0 0 0,1-1 0 0 0,-1 1 0 0 0,0-1 0 0 0,1 1 0 0 0,-1-1 0 0 0,0 1 0 0 0,0 0 0 0 0,0 2 0 0 0,0 2 0 0 0,-1 0 0 0 0,1 0 0 0 0,-4 10 0 0 0,-2 3 0 0 0,-10 23 0 0 0,9-27 0 0 0,1 1 0 0 0,-7 31 0 0 0,7 0-6 0 0,4-30 474 0 0,-7 33 1 0 0,-4 13 67 0 0,11-44-2665 0 0,0 25-1 0 0,2-43 1106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64 13823 0 0,'0'0'315'0'0,"1"-2"45"0"0,66-52 2421 0 0,-66 53-2731 0 0,1 0 0 0 0,0 0 0 0 0,-1 0 0 0 0,1 0 0 0 0,0 1-1 0 0,0-1 1 0 0,-1 1 0 0 0,1-1 0 0 0,0 1 0 0 0,0 0 0 0 0,0 0 0 0 0,0-1-1 0 0,0 1 1 0 0,-1 0 0 0 0,1 1 0 0 0,0-1 0 0 0,0 0 0 0 0,0 1 0 0 0,0-1-1 0 0,-1 1 1 0 0,1-1 0 0 0,0 1 0 0 0,0 0 0 0 0,-1 0 0 0 0,1 0 0 0 0,0 0-1 0 0,-1 0 1 0 0,1 0 0 0 0,-1 0 0 0 0,0 0 0 0 0,1 1 0 0 0,-1-1 0 0 0,0 0-1 0 0,0 1 1 0 0,1-1 0 0 0,-1 1 0 0 0,-1 0 0 0 0,1-1 0 0 0,0 1 0 0 0,0 0-1 0 0,0-1 1 0 0,0 4 0 0 0,-1 2-50 0 0,0 1 0 0 0,0-1 0 0 0,-1 0 0 0 0,0 0 0 0 0,0 0 0 0 0,0 0 0 0 0,-1 0 0 0 0,-5 11 0 0 0,-27 52 0 0 0,30-62 0 0 0,-63 112 0 0 0,-4-3 0 0 0,-101 125 0 0 0,-130 99 1440 0 0,110-112-832 0 0,186-221-536 0 0,12-15 293 0 0,1 1 1 0 0,0-1-1 0 0,12-7 0 0 0,2-3-15 0 0,3-3-314 0 0,135-110 144 0 0,11 14-632 0 0,-136 96-60 0 0,221-123-503 0 0,-253 142 1352 0 0,-2 1 138 0 0,0 0 33 0 0,0 0-65 0 0,0 9-423 0 0,-1-1 1 0 0,1 0 0 0 0,-2 0-1 0 0,1 0 1 0 0,-1 0 0 0 0,0 0-1 0 0,-5 10 1 0 0,-22 41-21 0 0,-67 101 0 0 0,31-56 0 0 0,58-93-136 0 0,-19 31-1824 0 0,25-41-437 0 0,1-1-130 0 0,0 0-29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11975 0 0,'0'0'267'0'0,"-1"2"42"0"0,75-227 2467 0 0,-71 214-2776 0 0,1 1 0 0 0,1 0 0 0 0,0-1 0 0 0,0 1 0 0 0,1 1 0 0 0,0-1 0 0 0,1 1 0 0 0,14-15 0 0 0,-18 21 0 0 0,0 1 0 0 0,0 0 0 0 0,0 0 0 0 0,0 0 0 0 0,1 0 0 0 0,-1 1 0 0 0,1-1 0 0 0,0 1 0 0 0,-1 0 0 0 0,1 0 0 0 0,0 0 0 0 0,0 0 0 0 0,-1 1 0 0 0,1-1 0 0 0,0 1 0 0 0,7 1 0 0 0,-1 0 0 0 0,-1 0 0 0 0,1 1 0 0 0,-1 0 0 0 0,0 1 0 0 0,15 6 0 0 0,-10-3 271 0 0,1-2 0 0 0,-1 1-1 0 0,1-2 1 0 0,18 3 0 0 0,61 1 1348 0 0,-93-7-1616 0 0,2 0 74 0 0,1 0 0 0 0,0 1 0 0 0,0-1 0 0 0,0 1-1 0 0,-1 0 1 0 0,1 0 0 0 0,0 0 0 0 0,-1 1 0 0 0,1-1 0 0 0,-1 1 0 0 0,0 0-1 0 0,1 0 1 0 0,-1 0 0 0 0,3 3 0 0 0,-4-3-78 0 0,0 0-1 0 0,0 0 1 0 0,-1 0-1 0 0,0 0 1 0 0,1 0-1 0 0,-1 1 1 0 0,0-1-1 0 0,0 0 1 0 0,0 1-1 0 0,0-1 1 0 0,0 1-1 0 0,-1-1 1 0 0,1 1-1 0 0,-1-1 1 0 0,0 1-1 0 0,0 0 1 0 0,0-1-1 0 0,0 1 1 0 0,0-1-1 0 0,0 1 1 0 0,-2 4-1 0 0,-1 11 2 0 0,-1-1 0 0 0,-1 0 0 0 0,-1 0 0 0 0,0 0 0 0 0,-1-1 0 0 0,-1 0 0 0 0,-11 17 0 0 0,-112 145 0 0 0,104-146 0 0 0,-2-2 0 0 0,-1 0 0 0 0,-42 31 0 0 0,63-54 0 0 0,0 0 0 0 0,-1-2 0 0 0,0 1 0 0 0,0-1 0 0 0,-11 4 0 0 0,18-8 0 0 0,0 0 0 0 0,0 0 0 0 0,-1 0 0 0 0,1-1 0 0 0,0 1 0 0 0,0-1 0 0 0,-1 0 0 0 0,1 0 0 0 0,-5-1 0 0 0,6 1 0 0 0,0-1 0 0 0,0 1 0 0 0,0-1 0 0 0,0 0 0 0 0,0 0 0 0 0,1 0 0 0 0,-1 0 0 0 0,0 0 0 0 0,0 0 0 0 0,1 0 0 0 0,-1 0 0 0 0,1-1 0 0 0,-1 1 0 0 0,1-1 0 0 0,0 1 0 0 0,-3-4 0 0 0,3 2 0 0 0,0-1 0 0 0,-1 1 0 0 0,1-1 0 0 0,1 1 0 0 0,-1-1 0 0 0,0 1 0 0 0,1-1 0 0 0,0 0 0 0 0,0 1 0 0 0,0-1 0 0 0,0 1 0 0 0,0-1 0 0 0,1 0 0 0 0,0 1 0 0 0,1-6 0 0 0,-1 6-96 0 0,1-1-1 0 0,-1 0 1 0 0,1 1-1 0 0,0-1 1 0 0,0 1-1 0 0,0 0 1 0 0,0 0-1 0 0,1-1 1 0 0,0 2-1 0 0,-1-1 1 0 0,1 0-1 0 0,0 0 1 0 0,0 1-1 0 0,0 0 1 0 0,1-1-1 0 0,-1 1 1 0 0,1 0-1 0 0,-1 1 1 0 0,1-1-1 0 0,-1 1 0 0 0,1-1 1 0 0,0 1-1 0 0,0 0 1 0 0,0 1-1 0 0,7-2 1 0 0,2 3-6043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2759 0 0,'-3'25'120'0'0,"1"-12"32"0"0,-2-1-152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1 678 11975 0 0,'0'0'267'0'0,"0"0"42"0"0,0 0 17 0 0,0 0-28 0 0,0 0-58 0 0,0 0 491 0 0,0 5 548 0 0,0-2-697 0 0,0-4 2730 0 0,1-23-2885 0 0,1 0 0 0 0,1 1-1 0 0,1-1 1 0 0,1 1 0 0 0,1 0 0 0 0,1 0 0 0 0,1 1-1 0 0,1 0 1 0 0,22-38 0 0 0,-1 12-444 0 0,2 1 0 0 0,2 2 0 0 0,40-42 0 0 0,-53 67-474 0 0,0 1 0 0 0,1 1-1 0 0,46-28 1 0 0,-66 44 480 0 0,128-73-5 0 0,-118 67 16 0 0,-12 8 0 0 0,1 0 0 0 0,-1 0 0 0 0,0 0 0 0 0,0-1 0 0 0,1 1 0 0 0,-1 0 0 0 0,0 0 0 0 0,1 0 0 0 0,-1 0 0 0 0,0 0 0 0 0,1-1 0 0 0,-1 1 0 0 0,0 0 0 0 0,0 0 0 0 0,1 0 0 0 0,-1 0 0 0 0,1 0 0 0 0,-1 0 0 0 0,0 0 0 0 0,1 0 0 0 0,-1 0 0 0 0,0 0 0 0 0,0 1 0 0 0,1-1 0 0 0,0 0 0 0 0,-1 2 0 0 0,-1 0 0 0 0,1 0 0 0 0,0-1 0 0 0,0 1 0 0 0,-1 0 0 0 0,1 0 0 0 0,-1 0 0 0 0,0-1 0 0 0,1 1 0 0 0,-1 0 0 0 0,0-1 0 0 0,-1 3 0 0 0,-1 1 0 0 0,-62 113 0 0 0,42-81 0 0 0,2 1 0 0 0,-27 67 0 0 0,40-82 0 0 0,2-1 0 0 0,0 2 0 0 0,1-1 0 0 0,1 1 0 0 0,2-1 0 0 0,0 29 0 0 0,2-38 0 0 0,1 1 0 0 0,1-1 0 0 0,0 0 0 0 0,1 1 0 0 0,0-1 0 0 0,2-1 0 0 0,-1 1 0 0 0,2-1 0 0 0,0 1 0 0 0,0-1 0 0 0,12 17 0 0 0,-8-17 0 0 0,1-1 0 0 0,22 21 0 0 0,-13-14 0 0 0,-18-17 0 0 0,-1-1 0 0 0,0 0 0 0 0,0 0 0 0 0,1 0 0 0 0,-1 0 0 0 0,1 0 0 0 0,-1 0 0 0 0,1 0 0 0 0,0 0 0 0 0,-1-1 0 0 0,1 1 0 0 0,1 0 0 0 0,6-1 0 0 0,-6-1-48 0 0,-1 0-1 0 0,0 0 1 0 0,0-1-1 0 0,1 1 1 0 0,-1 0-1 0 0,0-1 1 0 0,-1 1-1 0 0,1-1 1 0 0,0 1-1 0 0,0-1 1 0 0,-1 0-1 0 0,1 0 1 0 0,0 0-1 0 0,-1 0 1 0 0,0 0-1 0 0,0 0 0 0 0,0 0 1 0 0,1-1-1 0 0,-2 1 1 0 0,2-4-1 0 0,1-4-897 0 0,0-1-1 0 0,-1 0 0 0 0,0-13 0 0 0,1 6 87 0 0,3-18-1186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11975 0 0,'0'0'528'0'0,"0"0"112"0"0,0 0-512 0 0,0 0-128 0 0,12 3 0 0 0,4-1 0 0 0,4-4 440 0 0,4-1 56 0 0,3-3 16 0 0,8 1 0 0 0,6-4-416 0 0,2 0-96 0 0,-1 1 0 0 0,2-3 0 0 0,1-5 432 0 0,-5 2 64 0 0,-2 0 16 0 0,-5-2-7168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11975 0 0,'44'5'1312'0'0,"-22"0"939"0"0,-15-3 1122 0 0,-10-2-439 0 0,-13 2-3236 0 0,10-1 465 0 0,1 0 1 0 0,-1 0-1 0 0,1 1 0 0 0,-1 0 1 0 0,1 0-1 0 0,-1 1 0 0 0,1-1 1 0 0,0 1-1 0 0,0 0 0 0 0,0 0 1 0 0,-7 7-1 0 0,-49 52-816 0 0,3 4-1 0 0,-74 104 1 0 0,127-162 647 0 0,-1 0 4 0 0,1-1 0 0 0,0 1 0 0 0,0 0 1 0 0,1 0-1 0 0,-6 14 0 0 0,10-20 2 0 0,-1-1 0 0 0,1 1 0 0 0,0 0 0 0 0,-1-1 0 0 0,1 1 0 0 0,0 0 0 0 0,0 0 0 0 0,0-1 0 0 0,0 1 0 0 0,1 0 0 0 0,-1-1 0 0 0,0 1 0 0 0,1 0 0 0 0,-1 0 0 0 0,1-1 1 0 0,-1 1-1 0 0,1-1 0 0 0,0 1 0 0 0,0-1 0 0 0,0 1 0 0 0,0-1 0 0 0,0 1 0 0 0,0-1 0 0 0,0 0 0 0 0,0 1 0 0 0,1-1 0 0 0,-1 0 0 0 0,0 0 0 0 0,1 0 0 0 0,-1 0 0 0 0,1 0 0 0 0,-1 0 0 0 0,1-1 0 0 0,-1 1 0 0 0,1 0 0 0 0,2 0 0 0 0,1 1 0 0 0,1-1 0 0 0,0 1 0 0 0,1-1 0 0 0,-1 0 0 0 0,0 0 0 0 0,10-1 0 0 0,40-3 0 0 0,-36 1 0 0 0,364-47-442 0 0,-370 46-597 0 0,0-1 0 0 0,-1 0 1 0 0,0-1-1 0 0,1 0 0 0 0,-2-1 1 0 0,18-11-1 0 0,-8 2-1008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 10135 0 0,'0'0'231'0'0,"2"0"29"0"0,2-3-117 0 0,1 2 1 0 0,0-1-1 0 0,0 0 0 0 0,-1 1 1 0 0,1 0-1 0 0,0 0 0 0 0,0 1 1 0 0,0-1-1 0 0,0 1 0 0 0,0 0 1 0 0,0 0-1 0 0,0 1 0 0 0,9 1 1 0 0,-12-1 5 0 0,1-1 1 0 0,-1 1-1 0 0,0 0 1 0 0,1 0 0 0 0,-1 0-1 0 0,0 0 1 0 0,0 1 0 0 0,0-1-1 0 0,0 1 1 0 0,0-1 0 0 0,0 1-1 0 0,0 0 1 0 0,0-1-1 0 0,-1 1 1 0 0,1 0 0 0 0,-1 0-1 0 0,1 0 1 0 0,-1 0 0 0 0,0 1-1 0 0,0-1 1 0 0,0 0 0 0 0,0 0-1 0 0,0 1 1 0 0,0-1-1 0 0,-1 1 1 0 0,1-1 0 0 0,-1 0-1 0 0,0 1 1 0 0,1-1 0 0 0,-1 5-1 0 0,-1 2 133 0 0,0 1-1 0 0,0-1 1 0 0,-1 1 0 0 0,0-1-1 0 0,-5 13 1 0 0,-20 44 180 0 0,9-29-462 0 0,-3-1 0 0 0,-39 54 0 0 0,34-57-279 0 0,-47 45-1 0 0,65-71-37 0 0,7-6-919 0 0,1-1-3062 0 0,0 0-1316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11975 0 0,'0'0'547'0'0,"0"0"-11"0"0,0 0-271 0 0,0 0 133 0 0,0 0 91 0 0,0 0 20 0 0,1-1-66 0 0,30-26-239 0 0,-20 17 242 0 0,21-15 0 0 0,1 4 444 0 0,0 1 0 0 0,44-18 0 0 0,-54 29-777 0 0,0 0 1 0 0,0 2-1 0 0,1 1 1 0 0,39-6-1 0 0,-55 11 53 0 0,0 0-1 0 0,0 1 1 0 0,1 0 0 0 0,-1 0-1 0 0,0 1 1 0 0,0 0 0 0 0,11 3-1 0 0,-16-3-140 0 0,0 0 0 0 0,-1 0 0 0 0,1 0 0 0 0,-1 0 1 0 0,0 0-1 0 0,1 1 0 0 0,-1-1 0 0 0,0 1 0 0 0,1 0 0 0 0,-1-1 0 0 0,0 1 0 0 0,0 0 0 0 0,-1 0 0 0 0,1 0 0 0 0,0 1 0 0 0,-1-1 0 0 0,1 0 0 0 0,-1 1 0 0 0,0-1 0 0 0,0 0 0 0 0,0 1 0 0 0,0 0 0 0 0,0-1 0 0 0,0 1 0 0 0,0 4 0 0 0,0 0-96 0 0,-1 0 0 0 0,0 0 0 0 0,-1 0 0 0 0,0 0-1 0 0,0 0 1 0 0,0-1 0 0 0,-1 1 0 0 0,0 0 0 0 0,0-1 0 0 0,0 1 0 0 0,-1-1-1 0 0,0 0 1 0 0,-8 12 0 0 0,2-5-95 0 0,0 0 0 0 0,-1-1 0 0 0,-1 0 0 0 0,0-1 0 0 0,-13 10 0 0 0,-3-1-435 0 0,0-2 0 0 0,-1-1-1 0 0,-57 24 1 0 0,77-38 542 0 0,-3 2-295 0 0,-1-1-1 0 0,1 0 1 0 0,-1-1-1 0 0,0 0 1 0 0,0-1 0 0 0,0 0-1 0 0,0-1 1 0 0,0-1-1 0 0,0 0 1 0 0,0 0-1 0 0,0-1 1 0 0,-22-5-1 0 0,33 6-157 0 0,1 0 0 0 0,-1-10-619 0 0,1 9 1098 0 0,0 1 0 0 0,0-1 0 0 0,0 1 1 0 0,0-1-1 0 0,0 1 0 0 0,0-1 1 0 0,0 0-1 0 0,0 1 0 0 0,0-1 0 0 0,0 1 1 0 0,0-1-1 0 0,0 1 0 0 0,0-1 0 0 0,0 1 1 0 0,0-1-1 0 0,1 0 0 0 0,-1 1 1 0 0,0-1-1 0 0,0 1 0 0 0,1-1 0 0 0,-1 1 1 0 0,0 0-1 0 0,1-1 0 0 0,-1 1 1 0 0,0-1-1 0 0,1 1 0 0 0,0-1 0 0 0,3-2-167 0 0,1 0 0 0 0,0 0 0 0 0,0 0 0 0 0,0 0 0 0 0,0 1 0 0 0,1 0 0 0 0,6-2 0 0 0,-1 1 950 0 0,1 0 0 0 0,17-1 0 0 0,-22 4-322 0 0,1 0 1 0 0,-1 0-1 0 0,14 3 1 0 0,-12-2-108 0 0,-1 1 1 0 0,15-1-1 0 0,-5-1-129 0 0,0 1 0 0 0,0 1 0 0 0,0 1-1 0 0,24 7 1 0 0,-38-9-92 0 0,7 1 177 0 0,0-1-1 0 0,15 1 1 0 0,-17-2-83 0 0,1 1 0 0 0,-1 0-1 0 0,18 5 1 0 0,-21-4-199 0 0,-3-1 14 0 0,0-1 1 0 0,0 1 0 0 0,0 0 0 0 0,1-1-1 0 0,-1 0 1 0 0,0 0 0 0 0,6 0-1 0 0,-8 0 38 0 0,-1 0 0 0 0,1 0 0 0 0,-1 0 0 0 0,1 1-1 0 0,-1-1 1 0 0,1 0 0 0 0,-1 1 0 0 0,1-1 0 0 0,-1 0 0 0 0,1 1-1 0 0,-1-1 1 0 0,1 0 0 0 0,-1 1 0 0 0,0-1 0 0 0,1 1-1 0 0,-1-1 1 0 0,0 1 0 0 0,1-1 0 0 0,-1 0 0 0 0,0 1 0 0 0,0 0-1 0 0,0-1 1 0 0,1 1 0 0 0,-1-1 0 0 0,0 1 0 0 0,0-1 0 0 0,0 1-1 0 0,0-1 1 0 0,0 1 0 0 0,0-1 0 0 0,0 1 0 0 0,0 1-1 0 0,-1 17 801 0 0,-1-14-719 0 0,0 1 1 0 0,-1-1-1 0 0,1 1 0 0 0,-1-1 0 0 0,0 0 0 0 0,-1 0 0 0 0,1 0 0 0 0,-1 0 1 0 0,0-1-1 0 0,0 0 0 0 0,-1 1 0 0 0,-7 4 0 0 0,-6 9-162 0 0,-33 29 1050 0 0,-96 70 0 0 0,133-107-1002 0 0,6-3-14 0 0,-1-1 1 0 0,1 0-1 0 0,-1-1 1 0 0,-11 5-1 0 0,18-10-85 0 0,-1 1 0 0 0,1-1 0 0 0,-1 1 0 0 0,0-1 0 0 0,1 0 0 0 0,-1 0 0 0 0,1 0-1 0 0,-1 0 1 0 0,0-1 0 0 0,1 1 0 0 0,-1-1 0 0 0,-3-1 0 0 0,-31-12-1431 0 0,30 11 1218 0 0,-34-14-1750 0 0,39 16 1536 0 0,2 1 0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10135 0 0,'0'0'464'0'0,"0"0"-9"0"0,0 0-155 0 0,0 0 443 0 0,0 0 227 0 0,0 0 44 0 0,2 2-61 0 0,-1 1-887 0 0,1 1 1 0 0,-1-1-1 0 0,1 0 0 0 0,-1 0 0 0 0,0 1 1 0 0,-1-1-1 0 0,1 1 0 0 0,0-1 1 0 0,-1 1-1 0 0,0-1 0 0 0,0 1 0 0 0,0-1 1 0 0,0 1-1 0 0,-1-1 0 0 0,1 0 1 0 0,-1 1-1 0 0,0-1 0 0 0,-1 5 0 0 0,-4 10 286 0 0,-1-1-1 0 0,-11 20 0 0 0,14-27-323 0 0,-87 175-28 0 0,72-149-198 0 0,13-27 29 0 0,0 1-1 0 0,2 0 1 0 0,-8 17-1 0 0,12-24-338 0 0,0-3-72 0 0,2-1 415 0 0,0 1-1 0 0,0 0 1 0 0,0-1-1 0 0,1 1 1 0 0,-1-1 0 0 0,0 0-1 0 0,0 0 1 0 0,0 0-1 0 0,0 0 1 0 0,0 0-1 0 0,-1 0 1 0 0,1 0-1 0 0,0-1 1 0 0,2-1-1 0 0,3-2-228 0 0,19-14-630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42 392 10135 0 0,'-17'1'1008'0'0,"15"-2"-1002"0"0,0 0-1 0 0,0 0 0 0 0,0 0 1 0 0,0 0-1 0 0,0-1 0 0 0,0 1 1 0 0,0-1-1 0 0,-2-2 0 0 0,3 2-5 0 0,0 0 0 0 0,1 0 0 0 0,-1-1 0 0 0,1 1 0 0 0,-1 0 0 0 0,1-1 0 0 0,0 1 0 0 0,0 0 0 0 0,0-1 0 0 0,0 1 0 0 0,0 0 0 0 0,1 0 0 0 0,-1-1 0 0 0,2-3 0 0 0,14-33 0 0 0,-10 28 0 0 0,-3 6 0 0 0,0-1 0 0 0,1 1 0 0 0,0 0 0 0 0,0 1 0 0 0,0-1 0 0 0,0 1 0 0 0,7-5 0 0 0,2-4 78 0 0,-12 12 315 0 0,-1 1 106 0 0,0 0 11 0 0,9-6 1026 0 0,161-108 843 0 0,-82 52-1590 0 0,-77 54-789 0 0,0 1 0 0 0,1 0 0 0 0,0 1 0 0 0,0 1 0 0 0,0-1 0 0 0,17-3 0 0 0,-26 8 0 0 0,0 0 0 0 0,0 1 0 0 0,1-1 0 0 0,-1 1 0 0 0,0 0 0 0 0,0-1 0 0 0,0 2 0 0 0,0-1 0 0 0,1 0 0 0 0,-1 1 0 0 0,0-1 0 0 0,0 1 0 0 0,0 0 0 0 0,0 0 0 0 0,0 0 0 0 0,0 1 0 0 0,0-1 0 0 0,0 1 0 0 0,-1-1 0 0 0,1 1 0 0 0,-1 0 0 0 0,1 0 0 0 0,-1 0 0 0 0,1 0 0 0 0,-1 1 0 0 0,0-1 0 0 0,0 0 0 0 0,0 1 0 0 0,-1 0 0 0 0,1-1 0 0 0,2 6 0 0 0,1 4 0 0 0,0 1 0 0 0,0 0 0 0 0,-1 0 0 0 0,3 20 0 0 0,4 56 0 0 0,-9-61 0 0 0,-1-17-3 0 0,0-1-1 0 0,-1 1 0 0 0,-1 0 1 0 0,-1 14-1 0 0,1-20 13 0 0,-1 1 0 0 0,1 0 0 0 0,-1-1 0 0 0,0 1 0 0 0,0-1 0 0 0,-1 0 0 0 0,1 0 0 0 0,-1 0 0 0 0,-6 7 0 0 0,2-4 241 0 0,0 0 0 0 0,-1-1 0 0 0,0 0-1 0 0,0-1 1 0 0,0 0 0 0 0,-11 6 0 0 0,-59 27 29 0 0,63-31-331 0 0,-80 34 52 0 0,44-21 0 0 0,2 2 0 0 0,-70 45 0 0 0,98-55-401 0 0,20-12-74 0 0,1-1-33 0 0,0 0 66 0 0,0-2 423 0 0,1 0 0 0 0,0 0 1 0 0,0 1-1 0 0,0-1 1 0 0,0 0-1 0 0,0 0 0 0 0,1 0 1 0 0,1-1-1 0 0,-1 0 21 0 0,14-17-90 0 0,1 1-1 0 0,1 1 1 0 0,1 1-1 0 0,22-16 1 0 0,-33 27-189 0 0,0 1 0 0 0,0 0 0 0 0,10-5 0 0 0,12-2-4069 0 0,-8 5-622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11975 0 0,'0'0'267'0'0,"0"0"42"0"0,0 0 17 0 0,0 0-28 0 0,0 0-58 0 0,1 2 491 0 0,0 2-353 0 0,1 0 1 0 0,0 0-1 0 0,-1 1 0 0 0,0-1 0 0 0,0 1 1 0 0,0-1-1 0 0,-1 0 0 0 0,0 1 1 0 0,1-1-1 0 0,-1 1 0 0 0,-1 4 1 0 0,-8 53 2045 0 0,-1-21-2552 0 0,-1 0 0 0 0,-2-1 0 0 0,-1 0 1 0 0,-3-1-1 0 0,-1-1 0 0 0,-40 62 0 0 0,58-99 101 0 0,-16 19-2322 0 0,3-8-3137 0 0,3-7 124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241 195 13823 0 0,'0'0'315'0'0,"0"0"45"0"0,2-1 21 0 0,122-43 998 0 0,-77 30-588 0 0,-1-3 1 0 0,0-2-1 0 0,68-38 0 0 0,-41 14-791 0 0,-137 83-64 0 0,1 10-769 0 0,-134 96 624 0 0,137-108 577 0 0,2 3 1 0 0,-83 75 0 0 0,127-103-292 0 0,-42 45-245 0 0,50-51 314 0 0,1 0 0 0 0,0 1 0 0 0,0 0 0 0 0,0 0 0 0 0,1 0 0 0 0,-5 13 0 0 0,8-20 363 0 0,2 0-480 0 0,-1 0 0 0 0,0-1 0 0 0,0 1 0 0 0,1-1 0 0 0,-1 1 0 0 0,1-1 0 0 0,-1 1 1 0 0,0-1-1 0 0,1 1 0 0 0,-1-1 0 0 0,1 1 0 0 0,-1-1 0 0 0,1 0 0 0 0,-1 1 0 0 0,1-1 0 0 0,-1 0 0 0 0,1 1 0 0 0,0-1 0 0 0,-1 0 0 0 0,1 0 0 0 0,0 1 0 0 0,14 3-60 0 0,-6-3-53 0 0,1 0-1 0 0,-1 0 0 0 0,0-1 1 0 0,0 0-1 0 0,1-1 1 0 0,11-2-1 0 0,65-20-1941 0 0,-83 23 1956 0 0,93-33-1444 0 0,-6-5-20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3:4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177 290 11975 0 0,'-2'0'547'0'0,"-32"-3"1650"0"0,38-6-1605 0 0,2 1-518 0 0,1 1-1 0 0,-1 0 0 0 0,1 0 1 0 0,0 0-1 0 0,1 1 0 0 0,0 0 1 0 0,9-5-1 0 0,1-1 287 0 0,-15 9-344 0 0,51-36 535 0 0,83-46-1 0 0,-112 71-466 0 0,71-32 1021 0 0,-86 42-999 0 0,1 1-1 0 0,0-1 0 0 0,0 2 1 0 0,0 0-1 0 0,0 0 0 0 0,0 1 1 0 0,14 0-1 0 0,-22 1-104 0 0,0 0 0 0 0,0 0 0 0 0,0 1 0 0 0,0-1 0 0 0,-1 1-1 0 0,1-1 1 0 0,0 1 0 0 0,0 0 0 0 0,-1 0 0 0 0,1 1 0 0 0,-1-1 0 0 0,1 0 0 0 0,-1 1-1 0 0,1 0 1 0 0,-1-1 0 0 0,0 1 0 0 0,0 0 0 0 0,0 0 0 0 0,3 4 0 0 0,-3-3-1 0 0,0 1-1 0 0,0-1 1 0 0,0 1 0 0 0,-1 0 0 0 0,1 0 0 0 0,-1-1 0 0 0,0 1 0 0 0,0 0 0 0 0,-1 0 0 0 0,1 0 0 0 0,-1 0-1 0 0,0 0 1 0 0,0 6 0 0 0,-2 8 1 0 0,-1 0 0 0 0,0 0 1 0 0,-1 0-1 0 0,-2 0 0 0 0,1-1 0 0 0,-2 0 0 0 0,0 0 0 0 0,-1 0 0 0 0,-19 28 0 0 0,5-14-350 0 0,-1 0 1 0 0,-2-2-1 0 0,-48 46 0 0 0,53-57-60 0 0,-2-1-1 0 0,0 0 0 0 0,0-2 1 0 0,-36 19-1 0 0,39-25-14 0 0,6-1 402 0 0,-1-2 0 0 0,0 1 0 0 0,-18 4 0 0 0,29-10-51 0 0,-1 0 0 0 0,1 0 0 0 0,0-1 0 0 0,-1 1-1 0 0,1-1 1 0 0,0 0 0 0 0,-1 0 0 0 0,1 0 0 0 0,0 0 0 0 0,-1 0 0 0 0,1-1 0 0 0,0 0-1 0 0,0 0 1 0 0,-1 0 0 0 0,1 0 0 0 0,0 0 0 0 0,0 0 0 0 0,0-1 0 0 0,0 0-1 0 0,-3-2 1 0 0,5 3 90 0 0,-1-1 0 0 0,1 1 0 0 0,0-1 0 0 0,1 1 0 0 0,-1-1 0 0 0,0 1-1 0 0,0-1 1 0 0,1 1 0 0 0,-1-1 0 0 0,0 0 0 0 0,1 1 0 0 0,0-1 0 0 0,-1 0 0 0 0,1 0-1 0 0,0 1 1 0 0,0-1 0 0 0,0 0 0 0 0,0 0 0 0 0,0 1 0 0 0,1-1 0 0 0,-1 0-1 0 0,0 0 1 0 0,2-2 0 0 0,1-6 324 0 0,0 0-1 0 0,8-16 1 0 0,-8 20-400 0 0,2-5 63 0 0,0 0-1 0 0,1 0 0 0 0,1 1 1 0 0,0 0-1 0 0,9-11 0 0 0,-12 17-3 0 0,0-1 0 0 0,0 1-1 0 0,0 0 1 0 0,1 1 0 0 0,0-1-1 0 0,0 1 1 0 0,0 0 0 0 0,0 0 0 0 0,0 0-1 0 0,0 1 1 0 0,1 0 0 0 0,11-3-1 0 0,-14 4 1 0 0,1 1 0 0 0,-1 0 0 0 0,1 0 0 0 0,-1 1 0 0 0,1-1 0 0 0,-1 1 0 0 0,0-1 0 0 0,1 1 0 0 0,-1 0 0 0 0,0 0 0 0 0,1 1 0 0 0,-1-1 0 0 0,0 1 0 0 0,0-1 0 0 0,0 1 0 0 0,0 0 0 0 0,3 3 0 0 0,6 5 0 0 0,0 1 0 0 0,16 18 0 0 0,-10-9 0 0 0,-4-8 0 0 0,1 0 0 0 0,28 19 0 0 0,-13-12 0 0 0,-29-17 0 0 0,0-1 0 0 0,-1 0 0 0 0,1-1 0 0 0,0 1 0 0 0,-1-1 0 0 0,1 1 0 0 0,-1-1 0 0 0,1 1 0 0 0,0-1 0 0 0,0 0 0 0 0,-1 1 0 0 0,1-1 0 0 0,0 0 0 0 0,0 0 0 0 0,-1 1 0 0 0,1-1 0 0 0,0 0 0 0 0,0 0 0 0 0,0 0 0 0 0,-1 0 0 0 0,3 0 0 0 0,0 1-11 0 0,15-2 94 0 0,-11 0-312 0 0,3 0 2633 0 0,-10 1-2363 0 0,1 0 0 0 0,-1 0 0 0 0,0 1 0 0 0,0-1 0 0 0,0 0 0 0 0,0 0 0 0 0,0 0 0 0 0,0 1 0 0 0,1-1 0 0 0,-1 0 0 0 0,0 0 1 0 0,0 0-1 0 0,0 1 0 0 0,0-1 0 0 0,0 0 0 0 0,0 0 0 0 0,0 1 0 0 0,0-1 0 0 0,0 0 0 0 0,0 0 0 0 0,0 1 0 0 0,0-1 0 0 0,0 0 1 0 0,0 0-1 0 0,0 0 0 0 0,0 1 0 0 0,0-1 0 0 0,-1 0 0 0 0,1 0 0 0 0,0 0 0 0 0,0 1 0 0 0,0-1 0 0 0,0 0 0 0 0,0 0 0 0 0,0 0 0 0 0,-1 1 1 0 0,1-1-1 0 0,0 0 0 0 0,0 0 0 0 0,-1 0 0 0 0,-5 8-12 0 0,0 0 0 0 0,-1-1 0 0 0,0 0 1 0 0,0 0-1 0 0,0 0 0 0 0,-1-1 0 0 0,0-1 0 0 0,-9 6 1 0 0,-12 9 315 0 0,-172 137 1366 0 0,-70 51-2693 0 0,268-205 718 0 0,0-1 0 0 0,-1 1 0 0 0,1-1 0 0 0,-1 0 0 0 0,1 0 0 0 0,-1-1 0 0 0,0 1 0 0 0,-6 1 0 0 0,10-4 44 0 0,0 0 0 0 0,0 1 0 0 0,0-1 0 0 0,-1 0 0 0 0,1 1 0 0 0,0-1 0 0 0,0 0 0 0 0,0 1 0 0 0,0-1 0 0 0,0 0 0 0 0,1 1 0 0 0,-1-1 0 0 0,0 0 0 0 0,0 0 0 0 0,1 0-261 0 0,2-17-4974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6:4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4607 0 0,'0'0'208'0'0,"0"-2"-9"0"0,3-7 29 0 0,-3 7 736 0 0,3 0 315 0 0,4-2-810 0 0,1-1-1 0 0,0 1 1 0 0,0 0 0 0 0,0 0 0 0 0,0 1 0 0 0,12-3 0 0 0,59-11-826 0 0,-38 9 546 0 0,346-43-71 0 0,-192 34 42 0 0,-118 13-150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0:15:3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1839 0 0,'0'0'9750'0'0,"2"3"-9986"0"0,7 10 156 0 0,-8-12 98 0 0,0-1-1 0 0,0 1 1 0 0,0 0 0 0 0,0 0 0 0 0,0-1 0 0 0,1 1 0 0 0,-1 0-1 0 0,0-1 1 0 0,0 1 0 0 0,0-1 0 0 0,0 0 0 0 0,1 1 0 0 0,-1-1-1 0 0,0 0 1 0 0,0 0 0 0 0,1 0 0 0 0,-1 0 0 0 0,0 0 0 0 0,1 0-1 0 0,1 0 1 0 0,-1-1 41 0 0,1 0 0 0 0,-1 1 0 0 0,1-1 0 0 0,-1-1 0 0 0,0 1 0 0 0,1 0 0 0 0,-1 0-1 0 0,0-1 1 0 0,3-2 0 0 0,1-2 126 0 0,0 0-1 0 0,0-1 0 0 0,-1 1 0 0 0,0-1 1 0 0,6-10-1 0 0,1-2 153 0 0,7-16 391 0 0,-18 34 384 0 0,0 2-1052 0 0,8 7-58 0 0,-2 4-58 0 0,-3 2-8 0 0,1-2 50 0 0,4-4 14 0 0,4-6 0 0 0,0-5 11 0 0,-9 1 32 0 0,7-4-22 0 0,-1 2 38 0 0,-8 3 95 0 0,10 6-92 0 0,-8-3-60 0 0,8 5-2 0 0,-2 4-20 0 0,-3 2-51 0 0,-4-7-53 0 0,0-1 1 0 0,1 1 0 0 0,-1-1-1 0 0,1 0 1 0 0,7 7-1 0 0,-1-3 48 0 0,0-1 64 0 0,2-3 12 0 0,-8-5 30 0 0,0 0-1 0 0,0 0 0 0 0,0 0 1 0 0,0-1-1 0 0,0 1 0 0 0,0-1 1 0 0,0 0-1 0 0,0 0 1 0 0,0 0-1 0 0,-1 0 0 0 0,1-1 1 0 0,0 0-1 0 0,-1 0 0 0 0,1 0 1 0 0,-1 0-1 0 0,6-5 0 0 0,-5 4 32 0 0,-2 2 83 0 0,1 0 85 0 0,1-1 0 0 0,-1 0 0 0 0,0 0-1 0 0,6-4 1 0 0,-6 5 418 0 0,-1 2-534 0 0,22 9 10 0 0,-13-3-80 0 0,-9-4 24 0 0,1 0-1 0 0,0-1 1 0 0,-1 1 0 0 0,1-1 0 0 0,0 0 0 0 0,1 0 0 0 0,-1 0 0 0 0,0 0 0 0 0,1-1 0 0 0,-1 1 0 0 0,0-1 0 0 0,1 0 0 0 0,0 0 0 0 0,5 1 0 0 0,-5-3-176 0 0,-1 1 0 0 0,1-1 0 0 0,0 0 0 0 0,-1 0 0 0 0,1 0 0 0 0,-1 0 0 0 0,1-1 0 0 0,-1 1 0 0 0,0-1 0 0 0,0 0 0 0 0,4-2 0 0 0,1-3 31 0 0,1 0 1 0 0,-1 0 0 0 0,-1 0 0 0 0,1-1-1 0 0,6-11 1 0 0,14-12-281 0 0,-17 20 212 0 0,-1 4 122 0 0,3 3-19 0 0,1 8 32 0 0,0 3 1 0 0,-1 4-33 0 0,-3 1 32 0 0,-1 2 11 0 0,-1 1 0 0 0,-2-4 12 0 0,-5-9 371 0 0,10-5-242 0 0,-8 3-70 0 0,9-9 437 0 0,-7 5-253 0 0,-11 15-681 0 0,5-10 364 0 0,1 1-1 0 0,-1-1 1 0 0,0 0-1 0 0,1 1 0 0 0,-1-1 1 0 0,0 0-1 0 0,0 0 1 0 0,0 0-1 0 0,0 0 0 0 0,0 0 1 0 0,-1 0-1 0 0,1 0 1 0 0,0 0-1 0 0,-2 1 1 0 0,-6-3 40 0 0,-7-3 53 0 0,12 0-8 0 0,3 1-6 0 0,-6-4 97 0 0,1 0-1 0 0,0-1 1 0 0,0 0 0 0 0,1 0-1 0 0,-7-15 1 0 0,-10-14 573 0 0,20 34-599 0 0,0 0-1 0 0,0 1 1 0 0,0-1-1 0 0,0 1 1 0 0,0-1-1 0 0,-4-2 1 0 0,-28-11 131 0 0,30 14-235 0 0,-15-5-165 0 0,15 5 176 0 0,-3-3 23 0 0,-1-2 41 0 0,-14-20 289 0 0,21 25-259 0 0,0 1-1 0 0,-1-3-34 0 0,-7-10 162 0 0,1 8-206 0 0,1 2-24 0 0,5 3-56 0 0,4 2-207 0 0,3 5 318 0 0,3-2 13 0 0,2-5-58 0 0,-8 0-66 0 0,0 2-64 0 0,6 2 120 0 0,1 2 14 0 0,-7-4 0 0 0,0 1 0 0 0,-1-1 0 0 0,1 0 0 0 0,0 1 0 0 0,-1-1 0 0 0,0 1 0 0 0,1-1 0 0 0,-1 1 0 0 0,0 0 0 0 0,1 0 0 0 0,-1-1 0 0 0,0 3 0 0 0,3 4 0 0 0,21 29 0 0 0,-23-32 0 0 0,0-1 0 0 0,1 0 0 0 0,0 0 0 0 0,0 0 0 0 0,0 0 0 0 0,1 0 0 0 0,-1-1 0 0 0,6 5 0 0 0,3-2 0 0 0,-8-5-9 0 0,0 0 1 0 0,1-1-1 0 0,-1 1 0 0 0,0-1 0 0 0,1 0 1 0 0,-1 0-1 0 0,0 0 0 0 0,0-1 0 0 0,1 1 0 0 0,-1-1 1 0 0,0 0-1 0 0,0 0 0 0 0,0-1 0 0 0,0 1 0 0 0,5-3 1 0 0,7-5-77 0 0,0 0 1 0 0,20-16 0 0 0,-22 15 26 0 0,22-13 1 0 0,-32 22-4 0 0,7-1-4 0 0,2 7 51 0 0,-12-4 27 0 0,1 1-1 0 0,0-1 0 0 0,0 1 1 0 0,-1 0-1 0 0,1-1 0 0 0,-1 1 1 0 0,0 0-1 0 0,1 0 0 0 0,-1 0 1 0 0,2 4-1 0 0,0 0 28 0 0,-2-4-29 0 0,1 1 0 0 0,-1-1 1 0 0,0 0-1 0 0,0 0 0 0 0,0 0 0 0 0,0 1 0 0 0,-1-1 0 0 0,2 5 1 0 0,3 23 79 0 0,-2-17-115 0 0,-3-10-90 0 0,9-14-500 0 0,-2 0 534 0 0,-2-1 52 0 0,-4 2-8 0 0,-2 6 83 0 0,-1-4 36 0 0,1 6 363 0 0,0 1-402 0 0,0 1 0 0 0,0-1 0 0 0,-1 1 0 0 0,1-1 0 0 0,0 1 0 0 0,0 0 0 0 0,-1 0 0 0 0,1 0 0 0 0,-2 0 0 0 0,-15 5 23 0 0,12 2-5 0 0,-8 11-31 0 0,-12 14 21 0 0,9-8-40 0 0,4-10 252 0 0,0 0 0 0 0,-1 0-1 0 0,-16 12 1 0 0,16-17-177 0 0,-6 1 55 0 0,8-2-106 0 0,0 0 0 0 0,1 1 0 0 0,1 0 0 0 0,-1 1 0 0 0,1 0 0 0 0,-13 19 0 0 0,20-25-36 0 0,-1-1 0 0 0,2 1 0 0 0,-1 0 0 0 0,0 0 0 0 0,-1 5 0 0 0,-2 2 0 0 0,3-7 0 0 0,-5 11 0 0 0,1 0 0 0 0,-11 27 0 0 0,8-15 0 0 0,4-15-12 0 0,-6 7 492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0:2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10 15663 0 0,'0'0'344'0'0,"0"0"72"0"0,0 0 8 0 0,0 0 24 0 0,0 0-360 0 0,0 0-88 0 0,0 0 0 0 0,0 0 0 0 0,0 0 0 0 0,0 0 0 0 0,9-9 0 0 0,-9 9-6944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2:5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 19351 0 0,'0'0'424'0'0,"-3"-7"88"0"0,1-1 24 0 0,2 8 8 0 0,0 0-440 0 0,0 0-104 0 0,0 0 0 0 0,0 0 0 0 0,0 0-384 0 0,0 0-104 0 0,0 0-24 0 0,0 0-7576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7 8287 0 0,'0'0'382'0'0,"-12"-3"140"0"0,10 1-383 0 0,2 2 581 0 0,0 0 249 0 0,0 0 45 0 0,0 0-949 0 0,0 0 0 0 0,0 0 1 0 0,0 0-1 0 0,1-1 0 0 0,-1 1 1 0 0,0 0-1 0 0,0 0 0 0 0,0 0 1 0 0,1 0-1 0 0,-1 0 1 0 0,0 0-1 0 0,0 0 0 0 0,0 0 1 0 0,1-1-1 0 0,-1 1 0 0 0,0 0 1 0 0,0 0-1 0 0,0 0 0 0 0,1 0 1 0 0,-1 0-1 0 0,0 0 0 0 0,0 0 1 0 0,1 0-1 0 0,-1 0 0 0 0,0 1 1 0 0,0-1-1 0 0,0 0 0 0 0,1 0 1 0 0,-1 0-1 0 0,0 0 1 0 0,0 0-1 0 0,-2 6 2184 0 0,-9 8-1263 0 0,-26 9-966 0 0,28-17-21 0 0,0-1 0 0 0,0 2 0 0 0,-13 9 0 0 0,-21 28 1 0 0,-42 56 0 0 0,66-75 0 0 0,2 2 0 0 0,0-1 0 0 0,-17 41 0 0 0,26-47 0 0 0,0-1 0 0 0,-8 33 0 0 0,16-50 24 0 0,-1-1 0 0 0,1 0 0 0 0,-1 1-1 0 0,1-1 1 0 0,0 1 0 0 0,0-1 0 0 0,0 0 0 0 0,0 1 0 0 0,0-1-1 0 0,0 1 1 0 0,0-1 0 0 0,0 1 0 0 0,0-1 0 0 0,0 1-1 0 0,1-1 1 0 0,-1 0 0 0 0,1 1 0 0 0,-1-1 0 0 0,1 0 0 0 0,0 1-1 0 0,-1-1 1 0 0,1 0 0 0 0,0 0 0 0 0,0 0 0 0 0,0 0-1 0 0,0 1 1 0 0,0-1 0 0 0,0 0 0 0 0,0-1 0 0 0,0 1-1 0 0,0 0 1 0 0,0 0 0 0 0,1 0 0 0 0,-1-1 0 0 0,0 1 0 0 0,1-1-1 0 0,-1 1 1 0 0,0-1 0 0 0,1 1 0 0 0,-1-1 0 0 0,1 0-1 0 0,1 1 1 0 0,4-1 104 0 0,0 0 0 0 0,0 0 0 0 0,-1 0 0 0 0,1-1 0 0 0,0 1 0 0 0,0-2 0 0 0,10-2 0 0 0,6-5 38 0 0,0 0 0 0 0,0-1-1 0 0,24-15 1 0 0,59-44 1137 0 0,-86 55-1237 0 0,-6 5-128 0 0,-1-1-1 0 0,0 0 1 0 0,-1-1-1 0 0,-1 0 1 0 0,1-1-1 0 0,11-16 1 0 0,-20 24-45 0 0,-1 0 0 0 0,1 0 0 0 0,-1-1 0 0 0,0 1 0 0 0,0-1 0 0 0,-1 1 0 0 0,1-1 1 0 0,-1 0-1 0 0,0 0 0 0 0,1-8 0 0 0,-2 9-6 0 0,0 0 1 0 0,-1 1-1 0 0,1-1 0 0 0,-1 0 1 0 0,0 0-1 0 0,0 0 0 0 0,0 1 1 0 0,0-1-1 0 0,-1 0 0 0 0,1 1 1 0 0,-1-1-1 0 0,0 1 0 0 0,0 0 1 0 0,-1-1-1 0 0,-2-2 0 0 0,1 1-58 0 0,-1 1-1 0 0,1 0 1 0 0,-1 0 0 0 0,0 0-1 0 0,0 0 1 0 0,0 1-1 0 0,0 0 1 0 0,0 0 0 0 0,-1 0-1 0 0,0 1 1 0 0,-10-3-1 0 0,5 2-402 0 0,-1 1-1 0 0,1 0 1 0 0,-1 1-1 0 0,1 0 1 0 0,-15 1-1 0 0,17 0 192 0 0,1 0 1 0 0,0-1-1 0 0,-1 0 0 0 0,1 0 0 0 0,0-1 0 0 0,-12-3 0 0 0,8 0-129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1 13823 0 0,'0'0'315'0'0,"0"0"45"0"0,0 0 21 0 0,0 0-49 0 0,-1 1-220 0 0,-7 7 216 0 0,1 1-1 0 0,0 0 0 0 0,0 0 1 0 0,-8 18-1 0 0,-18 44-595 0 0,12-23-434 0 0,-15 28 510 0 0,-38 78-106 0 0,49-108 239 0 0,-37 53 1 0 0,34-60 58 0 0,-104 158 0 0 0,-25 91 0 0 0,133-246 438 0 0,-33 46 0 0 0,54-85-248 0 0,0 1 1 0 0,-1-1-1 0 0,1 1 0 0 0,-5 3 0 0 0,7-6-185 0 0,1-1 0 0 0,0 0 0 0 0,-1 1 0 0 0,1-1 0 0 0,0 0 0 0 0,-1 1 0 0 0,1-1 1 0 0,0 0-1 0 0,-1 1 0 0 0,1-1 0 0 0,-1 0 0 0 0,1 0 0 0 0,0 0 0 0 0,-1 0 0 0 0,1 1 0 0 0,-1-1 0 0 0,1 0 0 0 0,-1 0 0 0 0,1 0 1 0 0,0 0-1 0 0,-1 0 0 0 0,1 0 0 0 0,-1 0 0 0 0,1 0 0 0 0,-1 0 0 0 0,1 0 0 0 0,-1 0 0 0 0,1 0 0 0 0,-1-1 0 0 0,0 1 0 0 0,-1-5 3 0 0,2 5-8 0 0,-2-3 0 0 0,1-1 0 0 0,0 1 0 0 0,0 0 0 0 0,0 0 0 0 0,0 0 0 0 0,0-1 0 0 0,1 1 0 0 0,-1 0 0 0 0,1-1 0 0 0,0 1 0 0 0,0 0 0 0 0,0-1 0 0 0,1-3 0 0 0,2-8 0 0 0,6-22 0 0 0,-8 32 0 0 0,9-27 0 0 0,0 0 0 0 0,2 1 0 0 0,17-29 0 0 0,-19 40 0 0 0,1 1 0 0 0,2 1 0 0 0,0 0 0 0 0,0 0 0 0 0,25-23 0 0 0,-27 31 0 0 0,1 1 0 0 0,0 0 0 0 0,0 0 0 0 0,0 1 0 0 0,24-10 0 0 0,-30 15 0 0 0,0 1 0 0 0,0 0 0 0 0,0-1 0 0 0,1 2 0 0 0,0-1 0 0 0,-1 1 0 0 0,1 0 0 0 0,-1 1 0 0 0,1-1 0 0 0,0 1 0 0 0,0 1 0 0 0,-1-1 0 0 0,1 1 0 0 0,10 3 0 0 0,-13-3 0 0 0,-1 1 0 0 0,1-1 0 0 0,0 1 0 0 0,-1 0 0 0 0,1 0 0 0 0,-1 0 0 0 0,0 1 0 0 0,0-1 0 0 0,0 1 0 0 0,0 0 0 0 0,0 0 0 0 0,3 4 0 0 0,-2-1 0 0 0,-1-1 0 0 0,0 1 0 0 0,0 0 0 0 0,0 0 0 0 0,-1 0 0 0 0,4 13 0 0 0,-3 3 0 0 0,0-1 0 0 0,-1 1 0 0 0,-1 33 0 0 0,-1-40 0 0 0,-5 40 0 0 0,3-34 0 0 0,1-13 0 0 0,0-6 0 0 0,1 0 0 0 0,0-1 0 0 0,-1 1 0 0 0,0-1 0 0 0,1 1 0 0 0,-1-1 0 0 0,0 1 0 0 0,0-1 0 0 0,0 1 0 0 0,0-1 0 0 0,0 1 0 0 0,0-1 0 0 0,0 0 0 0 0,0 0 0 0 0,-1 0 0 0 0,1 0 0 0 0,0 0 0 0 0,-1 0 0 0 0,1 0 0 0 0,-3 1 0 0 0,-2 1 0 0 0,-89 49 1144 0 0,16-9-256 0 0,-202 136-872 0 0,267-168-16 0 0,81-67-1257 0 0,88-75-3735 0 0,-114 95 3457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70 13823 0 0,'10'-10'252'0'0,"-1"-1"0"0"0,2 1 0 0 0,-1 1 0 0 0,1 0 0 0 0,18-11 0 0 0,-26 19-276 0 0,-3 2-43 0 0,-4 6-159 0 0,-10 8-341 0 0,-181 205 1791 0 0,153-166-348 0 0,3 1 0 0 0,-43 80 0 0 0,55-83-596 0 0,3 2 0 0 0,2 1 0 0 0,-26 103 0 0 0,15 1 1603 0 0,32-155-1830 0 0,0 1 1 0 0,0-1-1 0 0,-1 1 1 0 0,1-1-1 0 0,-1 1 1 0 0,0-1-1 0 0,-1 0 1 0 0,1 0-1 0 0,-1 0 1 0 0,0 0-1 0 0,0-1 1 0 0,0 1-1 0 0,0-1 1 0 0,-1 1-1 0 0,1-1 1 0 0,-1 0 0 0 0,0-1-1 0 0,0 1 1 0 0,0-1-1 0 0,0 1 1 0 0,0-1-1 0 0,0 0 1 0 0,-1-1-1 0 0,1 1 1 0 0,-1-1-1 0 0,1 0 1 0 0,-1 0-1 0 0,0 0 1 0 0,-6 0-1 0 0,5-1-12 0 0,0-1 0 0 0,0 1-1 0 0,-1-1 1 0 0,1 0 0 0 0,0 0 0 0 0,0-1-1 0 0,0 0 1 0 0,0 0 0 0 0,0 0-1 0 0,0-1 1 0 0,-5-3 0 0 0,8 4-138 0 0,0 0 0 0 0,0-1 0 0 0,0 0 0 0 0,0 1-1 0 0,0-1 1 0 0,0 0 0 0 0,1 0 0 0 0,-1-1 0 0 0,1 1 0 0 0,0 0 0 0 0,0-1 0 0 0,0 0 0 0 0,1 1 0 0 0,-1-1 0 0 0,1 0-1 0 0,0 0 1 0 0,0 1 0 0 0,0-7 0 0 0,-1-5-365 0 0,2 0 0 0 0,0 0 0 0 0,1 0-1 0 0,0 0 1 0 0,1 0 0 0 0,1 0 0 0 0,7-23-1 0 0,5-6-1112 0 0,22-48 0 0 0,-4 22 43 0 0,2-4-4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17503 0 0,'0'0'384'0'0,"11"-7"88"0"0,3-2 8 0 0,2 0 8 0 0,2 0-392 0 0,1 1-96 0 0,1-1 0 0 0,1 2 0 0 0,0 1-384 0 0,-3 3-104 0 0,-4 1-24 0 0,-3 2 0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301 140 17503 0 0,'0'0'399'0'0,"3"1"60"0"0,28 18 486 0 0,-21-13-916 0 0,-1 0 1 0 0,1-1-1 0 0,0 0 0 0 0,12 5 0 0 0,-19-9-30 0 0,0-1-1 0 0,0 1 1 0 0,0 0-1 0 0,0-1 1 0 0,1 1 0 0 0,-1-1-1 0 0,0 0 1 0 0,0 0-1 0 0,0-1 1 0 0,0 1-1 0 0,0 0 1 0 0,1-1-1 0 0,-1 0 1 0 0,0 0-1 0 0,0 0 1 0 0,0 0 0 0 0,-1 0-1 0 0,1-1 1 0 0,4-2-1 0 0,2-3 0 0 0,0 0 0 0 0,-1-1 1 0 0,0 0-1 0 0,0-1 0 0 0,7-12 0 0 0,11-10-388 0 0,-13 17 153 0 0,2-2-214 0 0,-1-1-1 0 0,13-18 1 0 0,-23 27 451 0 0,-7 6 0 0 0,-4 6 0 0 0,-14 9 36 0 0,0 0 0 0 0,1 2 0 0 0,0 1 0 0 0,-26 26 0 0 0,-8 7 186 0 0,-139 108 1352 0 0,115-95-1557 0 0,38-31-49 0 0,-64 62-1 0 0,96-82-304 0 0,6-9-138 0 0,4-1-33 0 0,6 1 431 0 0,0-1-1 0 0,0 0 1 0 0,0 0 0 0 0,0 0-1 0 0,0-1 1 0 0,0 0 0 0 0,15-2-1 0 0,59-14-939 0 0,-76 14 759 0 0,124-31-2713 0 0,-57 12 1436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6 15663 0 0,'0'0'356'0'0,"0"0"-333"0"0,0 0 0 0 0,0 0 1 0 0,0-1-1 0 0,0 1 0 0 0,0 0 0 0 0,0 0 0 0 0,0-1 0 0 0,0 1 0 0 0,0 0 0 0 0,0 0 0 0 0,-1 0 1 0 0,1-1-1 0 0,0 1 0 0 0,0 0 0 0 0,0 0 0 0 0,0 0 0 0 0,0-1 0 0 0,-1 1 0 0 0,1 0 0 0 0,0 0 1 0 0,0 0-1 0 0,0 0 0 0 0,0 0 0 0 0,-1-1 0 0 0,1 1 0 0 0,0 0 0 0 0,0 0 0 0 0,-1 0 0 0 0,1 0 1 0 0,0 0-1 0 0,0 0 0 0 0,0 0 0 0 0,-1 0 0 0 0,1 0 0 0 0,-1 0 0 0 0,-1-1 7 0 0,-1 1 0 0 0,0 0 0 0 0,0 0 0 0 0,0 0 0 0 0,1 1 0 0 0,-1-1 0 0 0,0 0 0 0 0,0 1 1 0 0,0 0-1 0 0,1 0 0 0 0,-6 2 0 0 0,-30 16 139 0 0,35-17-167 0 0,-196 118 1610 0 0,162-94-1145 0 0,1 2 0 0 0,1 2 0 0 0,-33 36 0 0 0,57-54-175 0 0,6-8-263 0 0,1 0 0 0 0,0 0-1 0 0,0 0 1 0 0,1 1 0 0 0,-1 0 0 0 0,1-1-1 0 0,0 2 1 0 0,0-1 0 0 0,1 0-1 0 0,-3 6 1 0 0,5-10-29 0 0,0 0 0 0 0,0 0 0 0 0,0 1 0 0 0,0-1 0 0 0,1 0 0 0 0,-1 0 0 0 0,0 0 0 0 0,1 0 0 0 0,-1 0 0 0 0,0 0 0 0 0,1 0 0 0 0,-1 0 0 0 0,1 0 0 0 0,0 0 0 0 0,-1 0 0 0 0,1 0 0 0 0,0-1 0 0 0,-1 1 0 0 0,1 0 0 0 0,0 0 0 0 0,0-1 0 0 0,0 1 0 0 0,0 0 0 0 0,0-1 0 0 0,0 1 0 0 0,0-1 0 0 0,0 1 0 0 0,0-1 0 0 0,2 1 0 0 0,3 1 0 0 0,0 0 0 0 0,0 0 0 0 0,0 0 0 0 0,8 0 0 0 0,35 3 0 0 0,-19-2 0 0 0,0 1 0 0 0,44 11 0 0 0,-67-13 0 0 0,1 0 0 0 0,-1 1 0 0 0,0 0 0 0 0,0 0 0 0 0,0 1 0 0 0,0 0 0 0 0,-1 0 0 0 0,1 0 0 0 0,-1 1 0 0 0,0 0 0 0 0,0 0 0 0 0,-1 1 0 0 0,0-1 0 0 0,9 12 0 0 0,-12-12 59 0 0,0-1 0 0 0,1 1-1 0 0,-2-1 1 0 0,1 1 0 0 0,0 0 0 0 0,-1-1-1 0 0,0 1 1 0 0,0 0 0 0 0,-1 0 0 0 0,1 0 0 0 0,-1 0-1 0 0,0 0 1 0 0,0 0 0 0 0,-1 0 0 0 0,1 0-1 0 0,-1 0 1 0 0,0 0 0 0 0,-1-1 0 0 0,-2 9-1 0 0,1-7-6 0 0,1-1-1 0 0,-1 0 0 0 0,0 0 1 0 0,0 0-1 0 0,0 0 0 0 0,-1-1 1 0 0,1 1-1 0 0,-1-1 0 0 0,-1 0 1 0 0,1 0-1 0 0,0 0 0 0 0,-1-1 1 0 0,0 1-1 0 0,0-1 0 0 0,0 0 1 0 0,-9 3-1 0 0,-2-1-51 0 0,-1 0 0 0 0,0-1 0 0 0,0-1 0 0 0,0-1 0 0 0,-1-1 0 0 0,1 0 0 0 0,0-1 0 0 0,0-1 0 0 0,-1-1 0 0 0,-27-5 0 0 0,41 6 14 0 0,-1 0 0 0 0,1 0 0 0 0,-1 0 0 0 0,1 0-1 0 0,0-1 1 0 0,-6-3 0 0 0,9 4-167 0 0,-1 1-1 0 0,1-1 0 0 0,0 0 1 0 0,0 0-1 0 0,0-1 1 0 0,0 1-1 0 0,0 0 1 0 0,0 0-1 0 0,0 0 1 0 0,0-1-1 0 0,1 1 1 0 0,-1-1-1 0 0,0 1 1 0 0,1 0-1 0 0,-1-1 0 0 0,1 1 1 0 0,0-1-1 0 0,-1 1 1 0 0,1-1-1 0 0,0 1 1 0 0,0-1-1 0 0,0 1 1 0 0,0-4-1 0 0,4-23-1868 0 0,8 1-24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1012 19351 0 0,'3'-2'140'0'0,"6"-4"660"0"0,-9 6-266 0 0,0 0-65 0 0,-2 2-309 0 0,-7 9-149 0 0,-56 58-5 0 0,-120 110-334 0 0,151-145-220 0 0,7-6 325 0 0,2 1 0 0 0,1 1 0 0 0,2 0-1 0 0,-19 35 1 0 0,35-52 223 0 0,6-4 0 0 0,0-8 0 0 0,1 0 0 0 0,0-1 0 0 0,0 1 0 0 0,0 0 0 0 0,0-1 0 0 0,0 1 0 0 0,0 0 0 0 0,0-1 0 0 0,0 1 0 0 0,0-1 0 0 0,0 0 0 0 0,0 1 0 0 0,0-1 0 0 0,1 0 0 0 0,-1 0 0 0 0,0 0 0 0 0,0 1 0 0 0,0-1 0 0 0,0 0 0 0 0,0-1 0 0 0,1 1 0 0 0,0 0 0 0 0,31-6 0 0 0,-28 5 0 0 0,77-21-3164 0 0,86-37-1 0 0,-165 58 3028 0 0,52-21-5477 0 0</inkml:trace>
  <inkml:trace contextRef="#ctx0" brushRef="#br0" timeOffset="1">1489 1 19351 0 0,'-2'0'74'0'0,"1"1"0"0"0,0-1 0 0 0,-1 1 0 0 0,1-1 0 0 0,0 1 0 0 0,0 0 0 0 0,0 0 0 0 0,0-1 0 0 0,-1 1 0 0 0,1 0 0 0 0,0 0 0 0 0,0 0 0 0 0,1 0 0 0 0,-1 0-1 0 0,0 0 1 0 0,0 0 0 0 0,0 1 0 0 0,1-1 0 0 0,-1 0 0 0 0,1 0 0 0 0,-1 1 0 0 0,1-1 0 0 0,-1 0 0 0 0,1 0 0 0 0,0 1 0 0 0,0-1 0 0 0,-1 1 0 0 0,1 0 0 0 0,-4 15-116 0 0,-6 6 46 0 0,-1 1 0 0 0,-1-2 1 0 0,-29 42-1 0 0,4-6-4 0 0,-38 64-18 0 0,10-17-174 0 0,-57 124 1 0 0,105-188-92 0 0,-50 96-859 0 0,34-78 1059 0 0,-32 82 0 0 0,-43 92-584 0 0,88-198 433 0 0,-1-1 1 0 0,-2 0-1 0 0,-1-2 0 0 0,-39 40 0 0 0,56-65-1734 0 0,5-6-3828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19351 0 0,'0'0'439'0'0,"0"0"62"0"0,0 0 33 0 0,0 0-65 0 0,6 6-292 0 0,-1-4-177 0 0,0-1 0 0 0,-1 1 0 0 0,1-1 0 0 0,0 0 0 0 0,0 0 0 0 0,0-1 0 0 0,0 0 0 0 0,9 0 0 0 0,45-6 0 0 0,-50 5 0 0 0,174-41 0 0 0,-99 20 0 0 0,44-9 42 0 0,111-27-3969 0 0,-202 50-2556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19351 0 0,'0'0'439'0'0,"0"0"62"0"0,0 0 33 0 0,0 0-65 0 0,1 1-309 0 0,0-1-160 0 0,-1 0 1 0 0,0 0-1 0 0,1 0 1 0 0,-1 1-1 0 0,1-1 0 0 0,-1 0 1 0 0,0 0-1 0 0,1 1 1 0 0,-1-1-1 0 0,0 0 1 0 0,0 0-1 0 0,1 1 0 0 0,-1-1 1 0 0,0 0-1 0 0,0 1 1 0 0,1-1-1 0 0,-1 0 1 0 0,0 1-1 0 0,0-1 0 0 0,0 0 1 0 0,1 1-1 0 0,-1-1 1 0 0,0 1-1 0 0,0-1 1 0 0,0 0-1 0 0,0 1 0 0 0,0-1 1 0 0,0 1-1 0 0,0-1 1 0 0,0 0-1 0 0,0 1 1 0 0,0-1-1 0 0,0 1 0 0 0,0-1 1 0 0,0 0-1 0 0,-1 1 1 0 0,1 0 0 0 0,0 0-1 0 0,0 0 0 0 0,0 0 0 0 0,0 0 0 0 0,0 0 0 0 0,0 0 0 0 0,0 0 0 0 0,0 0 0 0 0,-1 0 0 0 0,1-1 0 0 0,0 1 0 0 0,-1 0 0 0 0,1 0 0 0 0,0 0 0 0 0,-1 0 0 0 0,1 0 0 0 0,-1-1 0 0 0,1 1 0 0 0,-1 0 0 0 0,0-1 0 0 0,0 2 0 0 0,-3 1 0 0 0,-22 33 0 0 0,-2-1 0 0 0,-61 58 0 0 0,66-70 0 0 0,9-9 0 0 0,13-7 0 0 0,0-3 0 0 0,1-3 0 0 0,0 0 0 0 0,0 0 0 0 0,0-1 0 0 0,0 1 0 0 0,0 0 0 0 0,0 0 0 0 0,0-1 0 0 0,0 1 0 0 0,0 0 0 0 0,1 0 0 0 0,-1-1 0 0 0,0 1 0 0 0,0 0 0 0 0,1 0 0 0 0,-1-1 0 0 0,1 2 0 0 0,3-1 0 0 0,-3-1 0 0 0,11 5-249 0 0,0-1 0 0 0,1 0 0 0 0,0-1 0 0 0,0-1 0 0 0,0 0 0 0 0,0-1 0 0 0,14 0 0 0 0,-16-1 374 0 0,-1 1-1 0 0,1 0 1 0 0,-1 0-1 0 0,1 1 1 0 0,-1 1-1 0 0,0 0 1 0 0,15 6-1 0 0,-22-8-91 0 0,-1 0 1 0 0,1 0-1 0 0,0 1 0 0 0,0-1 0 0 0,-1 1 0 0 0,1 0 1 0 0,-1 0-1 0 0,1 0 0 0 0,-1 0 0 0 0,0 0 0 0 0,0 0 1 0 0,0 1-1 0 0,0-1 0 0 0,0 1 0 0 0,0 0 0 0 0,-1-1 1 0 0,1 1-1 0 0,-1 0 0 0 0,0 0 0 0 0,0 0 0 0 0,0 0 1 0 0,0 0-1 0 0,0 0 0 0 0,-1 0 0 0 0,1 0 0 0 0,-1 0 1 0 0,0 0-1 0 0,0 0 0 0 0,-1 4 0 0 0,-1 6 136 0 0,0 0 1 0 0,-1 0-1 0 0,-1-1 0 0 0,0 1 1 0 0,-1-1-1 0 0,-1 0 0 0 0,1 0 1 0 0,-2 0-1 0 0,0-1 0 0 0,0 0 1 0 0,-10 11-1 0 0,14-19-176 0 0,-1 0 0 0 0,1 1 0 0 0,-1-1 0 0 0,0-1 0 0 0,0 1 0 0 0,0 0 0 0 0,-1-1 0 0 0,1 0 0 0 0,-1 0 0 0 0,1 0 0 0 0,-1-1 0 0 0,0 0 0 0 0,1 0 1 0 0,-1 0-1 0 0,0 0 0 0 0,0 0 0 0 0,0-1 0 0 0,0 0 0 0 0,-6-1 0 0 0,3 0-345 0 0,1 0 1 0 0,0-1-1 0 0,-1 1 1 0 0,1-2-1 0 0,0 1 1 0 0,0-1-1 0 0,0 0 1 0 0,1 0-1 0 0,-1-1 0 0 0,1 0 1 0 0,0 0-1 0 0,-9-8 1 0 0,-4-9-1173 0 0,9-2-11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555 800 10135 0 0,'0'0'464'0'0,"0"0"-9"0"0,-1 2-295 0 0,-20 29 1297 0 0,20-30-1014 0 0,1-1-222 0 0,0 0 166 0 0,0 0 101 0 0,0 0 21 0 0,2-3 3 0 0,99-101 2048 0 0,-70 71-2142 0 0,-2-1-1 0 0,-2-2 1 0 0,27-44 0 0 0,-40 60-457 0 0,87-142 82 0 0,-87 135-329 0 0,0-1 1 0 0,-2 0 0 0 0,-2-1 0 0 0,10-37-1 0 0,-16 48 162 0 0,11-56-223 0 0,-13 63 320 0 0,-1 0-1 0 0,0 0 1 0 0,-1 0 0 0 0,-2-21-1 0 0,2 31-2 0 0,0 1-1 0 0,0-1 1 0 0,0 0 0 0 0,0 0-1 0 0,-1 1 1 0 0,1-1-1 0 0,0 0 1 0 0,0 1-1 0 0,-1-1 1 0 0,1 1 0 0 0,0-1-1 0 0,-1 0 1 0 0,1 1-1 0 0,0-1 1 0 0,-1 1-1 0 0,1-1 1 0 0,-1 1 0 0 0,1-1-1 0 0,-1 1 1 0 0,1-1-1 0 0,-1 1 1 0 0,0 0-1 0 0,1-1 1 0 0,-1 1 0 0 0,1 0-1 0 0,-1-1 1 0 0,0 1-1 0 0,1 0 1 0 0,-1 0-1 0 0,0-1 1 0 0,1 1 0 0 0,-2 0-1 0 0,0 0-72 0 0,0 0 1 0 0,-1 1-1 0 0,1-1 0 0 0,0 1 0 0 0,0-1 0 0 0,0 1 1 0 0,0 0-1 0 0,0-1 0 0 0,-3 3 0 0 0,2-1 102 0 0,0-1-1 0 0,1 1 0 0 0,-1 1 1 0 0,0-1-1 0 0,1 0 0 0 0,0 1 1 0 0,-1-1-1 0 0,1 1 0 0 0,0 0 1 0 0,0-1-1 0 0,-2 6 0 0 0,-15 37 6 0 0,16-38-4 0 0,-30 87 0 0 0,-22 52 0 0 0,26-76 0 0 0,-11 25 0 0 0,-51 89 0 0 0,43-101 779 0 0,-106 139 0 0 0,23-62-1902 0 0,57-48 2388 0 0,40-58-989 0 0,-55 98-142 0 0,-1 2-1636 0 0,69-114-34 0 0,20-39 1024 0 0,1-1 0 0 0,0 0 0 0 0,0 0 0 0 0,0 0-716 0 0,0 0-2864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24 165 11975 0 0,'0'0'267'0'0,"0"0"42"0"0,-1 2 17 0 0,-2 0-278 0 0,1 0 1 0 0,0 0-1 0 0,0 1 1 0 0,1 0-1 0 0,-1-1 1 0 0,0 1-1 0 0,1 0 1 0 0,0-1-1 0 0,-1 1 1 0 0,1 0-1 0 0,1 0 1 0 0,-1 0-1 0 0,0 0 1 0 0,1 0-1 0 0,-1 0 1 0 0,1 1-1 0 0,0-1 1 0 0,0 0-1 0 0,0 0 0 0 0,0 0 1 0 0,1 0-1 0 0,-1 0 1 0 0,1 0-1 0 0,0 0 1 0 0,0 0-1 0 0,1 4 1 0 0,0-3 3 0 0,0-1 0 0 0,0 0 0 0 0,0 0-1 0 0,0 1 1 0 0,0-1 0 0 0,1 0 0 0 0,0-1 0 0 0,-1 1 0 0 0,1 0 0 0 0,0-1 0 0 0,0 1-1 0 0,0-1 1 0 0,1 0 0 0 0,-1 0 0 0 0,0-1 0 0 0,1 1 0 0 0,0 0 0 0 0,-1-1 0 0 0,1 0 0 0 0,0 0-1 0 0,5 1 1 0 0,3-1 112 0 0,-1-1 0 0 0,1 0 0 0 0,-1 0 0 0 0,0-1-1 0 0,1-1 1 0 0,-1 0 0 0 0,0 0 0 0 0,17-7 0 0 0,5-4 1116 0 0,45-25 0 0 0,-19 8-419 0 0,115-44 435 0 0,-126 57-1332 0 0,85-19 0 0 0,71-14-1196 0 0,-196 47 250 0 0,0 0 0 0 0,15-8 0 0 0,-7 2-552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128 502 11975 0 0,'-1'1'267'0'0,"-7"5"-136"0"0,0 0-1 0 0,0-1 1 0 0,-1 0-1 0 0,0-1 1 0 0,0 0 0 0 0,0 0-1 0 0,-14 3 1 0 0,0 2-131 0 0,4-4 71 0 0,18-4 294 0 0,1-1 122 0 0,0 0 22 0 0,0-3-317 0 0,0 1 0 0 0,0 0 0 0 0,0 0 0 0 0,0 0 0 0 0,0 0 0 0 0,1 0 0 0 0,0-4 0 0 0,4-6 224 0 0,1 0 0 0 0,-1 0-1 0 0,2 0 1 0 0,12-17 0 0 0,-2 3 65 0 0,38-53 951 0 0,-5 10-373 0 0,-33 43-976 0 0,35-41-1 0 0,5-6-39 0 0,-43 52-399 0 0,1 1-1 0 0,1 1 0 0 0,22-21 0 0 0,-35 37 43 0 0,-1 2 0 0 0,0-1 1 0 0,1 0-1 0 0,0 0 0 0 0,-1 1 0 0 0,1-1 0 0 0,0 1 0 0 0,-1 0 1 0 0,1 0-1 0 0,0 0 0 0 0,0 0 0 0 0,0 0 0 0 0,0 1 0 0 0,0-1 0 0 0,0 1 1 0 0,0 0-1 0 0,5 0 0 0 0,5 1-5141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0 13823 0 0,'0'0'315'0'0,"-1"2"45"0"0,-52 44 109 0 0,-10 11-101 0 0,53-46-372 0 0,-1-1-1 0 0,1 0 1 0 0,-13 8 0 0 0,7-8 26 0 0,0-1 0 0 0,0-1 0 0 0,-21 7 0 0 0,36-13 77 0 0,0-1 1 0 0,0 0-1 0 0,0 1 1 0 0,0-1-1 0 0,0 1 1 0 0,0-1-1 0 0,0 1 1 0 0,0 0-1 0 0,0-1 1 0 0,1 1 0 0 0,-1 0-1 0 0,1-1 1 0 0,-1 1-1 0 0,1 0 1 0 0,0 3-1 0 0,-2 1 182 0 0,-10 40 434 0 0,1 1 0 0 0,-6 78-1 0 0,15-106-708 0 0,0-6-12 0 0,1 23-1 0 0,2-32 14 0 0,-1-1-1 0 0,0 0 1 0 0,1 1 0 0 0,0-1-1 0 0,-1 1 1 0 0,2-1-1 0 0,-1 0 1 0 0,0 0-1 0 0,0 0 1 0 0,1 1 0 0 0,2 3-1 0 0,-3-7 31 0 0,0 0 0 0 0,-1 0 0 0 0,1 0-1 0 0,-1 1 1 0 0,1-1 0 0 0,0 0 0 0 0,-1 0-1 0 0,1 0 1 0 0,0 0 0 0 0,-1 0 0 0 0,1 0 0 0 0,-1-1-1 0 0,1 1 1 0 0,0 0 0 0 0,-1 0 0 0 0,1 0 0 0 0,-1 0-1 0 0,1-1 1 0 0,-1 1 0 0 0,2-1 0 0 0,-1 1 49 0 0,12-7 101 0 0,-1-1 0 0 0,0 0 0 0 0,0 0 0 0 0,0-1 0 0 0,11-12-1 0 0,-9 8-190 0 0,26-22 458 0 0,-3-2-1 0 0,0-2 1 0 0,46-66 0 0 0,-66 80-803 0 0,-1-1 1 0 0,-1-1-1 0 0,-1 0 1 0 0,10-29-1 0 0,-23 51 349 0 0,1 1-1 0 0,-1-1 1 0 0,0 1 0 0 0,-1-1-1 0 0,1 1 1 0 0,-1-6-1 0 0,0 8-58 0 0,0 1 0 0 0,0-1 0 0 0,0 0 0 0 0,0 0 0 0 0,-1 0 0 0 0,1 0 0 0 0,-1 0 0 0 0,0 1 0 0 0,1-1 0 0 0,-1 0 0 0 0,0 0 0 0 0,0 1 0 0 0,0-1 1 0 0,0 1-1 0 0,-2-3 0 0 0,2 3 11 0 0,1 1 0 0 0,-1 0 1 0 0,1-1-1 0 0,-1 1 0 0 0,0 0 1 0 0,1 0-1 0 0,-1 0 0 0 0,1-1 1 0 0,-1 1-1 0 0,1 0 0 0 0,-1 0 1 0 0,1 0-1 0 0,-1 0 0 0 0,0 0 1 0 0,1 0-1 0 0,-1 0 0 0 0,0 1 1 0 0,-2-1-117 0 0,-8-1-174 0 0,0 0-1 0 0,1 1 0 0 0,-1 0 1 0 0,0 0-1 0 0,-16 4 0 0 0,6 1 278 0 0,1 1 0 0 0,-27 11-1 0 0,46-17-308 0 0,1 0-118 0 0,0 0-22 0 0,0 0-70 0 0,3 0 280 0 0,0 0-1 0 0,0-1 1 0 0,-1 1-1 0 0,1-1 1 0 0,0 0 0 0 0,0 0-1 0 0,3-1 1 0 0,3-2-173 0 0,13-1-551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139 311 8287 0 0,'-21'16'300'0'0,"15"-11"-159"0"0,-1 1 0 0 0,0-1 0 0 0,-13 7 0 0 0,-45 21-141 0 0,57-31 76 0 0,7-1 312 0 0,-1-11 931 0 0,2 9-1264 0 0,-1 1 0 0 0,1-1 0 0 0,0 0 0 0 0,-1 0 0 0 0,1 0-1 0 0,0 0 1 0 0,0 0 0 0 0,0 0 0 0 0,0 0 0 0 0,0 0 0 0 0,0 0-1 0 0,1-2 1 0 0,1-3 156 0 0,0-1 0 0 0,0 1 0 0 0,1-1 0 0 0,0 1 0 0 0,1 0 0 0 0,-1 0 0 0 0,7-7 0 0 0,34-37 1676 0 0,-34 39-1782 0 0,21-21-105 0 0,-30 31 0 0 0,0-1 0 0 0,0 1 0 0 0,0 0 0 0 0,0 0 0 0 0,0 0 0 0 0,0 1 0 0 0,0-1 0 0 0,1 0 0 0 0,-1 0 0 0 0,0 1 0 0 0,0-1 0 0 0,1 0 0 0 0,-1 1 0 0 0,0-1 0 0 0,1 1 0 0 0,-1 0 0 0 0,0-1 0 0 0,1 1 0 0 0,-1 0 0 0 0,0 0 0 0 0,3 0 0 0 0,3 0 0 0 0,85-23 0 0 0,39 5 0 0 0,-119 17 0 0 0,-12 2 0 0 0,1-1 0 0 0,0 0 0 0 0,-1 0 0 0 0,1 0 0 0 0,-1 0 0 0 0,0 1 0 0 0,1-1 0 0 0,-1 0 0 0 0,1 0 0 0 0,-1 1 0 0 0,1-1 0 0 0,-1 0 0 0 0,1 1 0 0 0,-1-1 0 0 0,0 0 0 0 0,1 1 0 0 0,1 10 0 0 0,-3-3 116 0 0,0 0-1 0 0,-1-1 1 0 0,0 1-1 0 0,-1-1 1 0 0,1 1 0 0 0,-1-1-1 0 0,-1 0 1 0 0,-5 8-1 0 0,-37 52 829 0 0,41-60-1296 0 0,0-1-1 0 0,0 0 1 0 0,0-1-1 0 0,-8 6 1 0 0,22-33 186 0 0,6-3 166 0 0,1 0 0 0 0,1 2 0 0 0,1 0 0 0 0,34-34 0 0 0,-31 35 0 0 0,4-4-1018 0 0,42-34 0 0 0,-55 50 727 0 0,0 1 1 0 0,1 1-1 0 0,0 0 0 0 0,1 1 0 0 0,-1 0 0 0 0,18-5 0 0 0,-21 10 461 0 0,0-1 0 0 0,0 1 0 0 0,0 1 0 0 0,0 0 0 0 0,0 0 0 0 0,0 1 0 0 0,0 0 0 0 0,1 1 0 0 0,-1 0 0 0 0,0 1 0 0 0,18 5 0 0 0,-27-7 201 0 0,-1 0 117 0 0,0 0 21 0 0,-3 1-66 0 0,1 0-382 0 0,10 0 195 0 0,17 3 1475 0 0,-23-3-1722 0 0,-1 0 0 0 0,0 0 1 0 0,0 0-1 0 0,0 1 0 0 0,0-1 0 0 0,-1 0 1 0 0,1 1-1 0 0,0-1 0 0 0,-1 1 0 0 0,1-1 1 0 0,0 1-1 0 0,-1-1 0 0 0,0 1 0 0 0,1 0 1 0 0,-1-1-1 0 0,0 1 0 0 0,0 2 0 0 0,1-1-10 0 0,-1 6 79 0 0,1 0 1 0 0,-1 1-1 0 0,-1-1 0 0 0,0 0 0 0 0,0 0 0 0 0,-1 0 0 0 0,0 1 0 0 0,-5 13 1 0 0,-4 4 150 0 0,-19 36 1 0 0,22-48-502 0 0,-1-1 1 0 0,-1-1-1 0 0,-18 21 1 0 0,20-25 266 0 0,6-7-34 0 0,0 1 0 0 0,0 1 0 0 0,0-1 1 0 0,0 0-1 0 0,0 0 0 0 0,1 1 0 0 0,0-1 0 0 0,-1 1 0 0 0,1-1 0 0 0,1 1 0 0 0,-1-1 0 0 0,0 1 0 0 0,1 0 0 0 0,0-1 0 0 0,0 1 0 0 0,0 0 0 0 0,1 5 1 0 0,-1 8-1707 0 0,0-17-3714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594 192 10135 0 0,'-4'8'491'0'0,"1"-5"-337"0"0,3-3-147 0 0,0 0-1 0 0,0 0 1 0 0,0 0-1 0 0,0 1 1 0 0,0-1-1 0 0,-1 0 1 0 0,1 0 0 0 0,0 0-1 0 0,0 0 1 0 0,0 0-1 0 0,0 0 1 0 0,0 0-1 0 0,0 0 1 0 0,0 0 0 0 0,0 0-1 0 0,0 1 1 0 0,0-1-1 0 0,0 0 1 0 0,0 0-1 0 0,0 0 1 0 0,0 0 0 0 0,0 0-1 0 0,0 0 1 0 0,0 0-1 0 0,0 1 1 0 0,0-1 0 0 0,0 0-1 0 0,0 0 1 0 0,0 0-1 0 0,0 0 1 0 0,0 0-1 0 0,0 0 1 0 0,0 0 0 0 0,0 0-1 0 0,0 1 1 0 0,0-1-1 0 0,0 0 1 0 0,0 0-1 0 0,0 0 1 0 0,0 0 0 0 0,0 0-1 0 0,0 0 1 0 0,1 0-1 0 0,-1 0 1 0 0,0 0-1 0 0,0 0 1 0 0,0 0 0 0 0,0 1-1 0 0,0-1 1 0 0,0 0-1 0 0,0 0 1 0 0,0 0-1 0 0,0 0 1 0 0,1 0 0 0 0,-1 0-1 0 0,0 0 1 0 0,0 0-1 0 0,0 0 1 0 0,0 0 0 0 0,0 0-1 0 0,0 0 1 0 0,0 0-1 0 0,0 0 1 0 0,1 0-1 0 0,-1 0 1 0 0,11 7 48 0 0,-10-6 338 0 0,-1-1 106 0 0,0 0 11 0 0,0 0-67 0 0,0-3-311 0 0,0 0-1 0 0,1-1 1 0 0,-1 1 0 0 0,0 0 0 0 0,1 0-1 0 0,0-1 1 0 0,0 1 0 0 0,2-4-1 0 0,-1-1 289 0 0,16-48 1628 0 0,-16 48-1976 0 0,0 1 0 0 0,0 0 0 0 0,-1-1 0 0 0,0 0 0 0 0,0-8 0 0 0,0 12-58 0 0,-1 0-1 0 0,0 1 1 0 0,0-1-1 0 0,-1 0 1 0 0,1 1-1 0 0,-1-1 1 0 0,0 0 0 0 0,0 1-1 0 0,0-1 1 0 0,0 1-1 0 0,-1-1 1 0 0,-2-4-1 0 0,3 7-13 0 0,0 0 0 0 0,0 0 0 0 0,0 0 0 0 0,0 0 0 0 0,-1 0 0 0 0,1 0 0 0 0,0 0 0 0 0,0 1 0 0 0,-1-1 0 0 0,1 1 0 0 0,0-1 0 0 0,-1 0 0 0 0,1 1 0 0 0,-1 0 0 0 0,1-1 0 0 0,-1 1 0 0 0,1 0 0 0 0,-1 0 0 0 0,1 0 0 0 0,-1 0 0 0 0,1 0 0 0 0,-1 0 0 0 0,1 0 0 0 0,-3 1 0 0 0,-3 1 0 0 0,0 0 0 0 0,0 1 0 0 0,-11 5 0 0 0,15-7 0 0 0,-212 110 0 0 0,177-88 0 0 0,1 2 0 0 0,-44 39 0 0 0,-59 69 0 0 0,136-129 0 0 0,0 1 0 0 0,0 0 0 0 0,0 0 0 0 0,0 0 0 0 0,1 1 0 0 0,0-1 0 0 0,0 1 0 0 0,-3 10 0 0 0,5-14 0 0 0,1-1 0 0 0,0 1 0 0 0,-1-1 0 0 0,1 1 0 0 0,0 0 0 0 0,0-1 0 0 0,0 1 0 0 0,0-1 0 0 0,0 1 0 0 0,1 0 0 0 0,-1-1 0 0 0,0 1 0 0 0,1-1 0 0 0,-1 1 0 0 0,2 2 0 0 0,-1-2 0 0 0,1-1 0 0 0,-1 1 0 0 0,0-1 0 0 0,0 0 0 0 0,1 1 0 0 0,-1-1 0 0 0,1 0 0 0 0,-1 0 0 0 0,1 0 0 0 0,0 0 0 0 0,-1 0 0 0 0,1-1 0 0 0,0 1 0 0 0,0 0 0 0 0,-1-1 0 0 0,5 1 0 0 0,12 2 0 0 0,0-2 0 0 0,0 0 0 0 0,0-1 0 0 0,0-1 0 0 0,22-4 0 0 0,-25 3 0 0 0,31-4 0 0 0,-1-3 0 0 0,67-20 0 0 0,83-42 0 0 0,-163 59 0 0 0,57-19-1384 0 0,-87 31 1010 0 0,-1 2 462 0 0,-1 0 1 0 0,0 0-1 0 0,0 0 1 0 0,0 0 0 0 0,-1 0-1 0 0,1 0 1 0 0,-1 0 0 0 0,1 0-1 0 0,-1-1 1 0 0,1 1-1 0 0,-1 0 1 0 0,-2 3 0 0 0,-4 9-4 0 0,0-1 1 0 0,-1 0-1 0 0,-1 0 1 0 0,-13 14-1 0 0,-45 44 94 0 0,66-70-179 0 0,-4 4 0 0 0,0 0 0 0 0,0 0 0 0 0,-1 0 0 0 0,0-1 0 0 0,0 1 0 0 0,-8 3 0 0 0,4-4 0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192 10135 0 0,'0'0'464'0'0,"3"1"-9"0"0,1-1-372 0 0,20 4 83 0 0,-21-3 205 0 0,-3-1 117 0 0,0 0 21 0 0,0 0-66 0 0,-2-1-294 0 0,-3-3-27 0 0,-1 1-1 0 0,1-1 1 0 0,0-1-1 0 0,0 1 0 0 0,0-1 1 0 0,1 1-1 0 0,0-1 1 0 0,0-1-1 0 0,0 1 0 0 0,0 0 1 0 0,1-1-1 0 0,0 0 1 0 0,0 0-1 0 0,1 0 0 0 0,-1 0 1 0 0,-1-10-1 0 0,4 16-121 0 0,-3-12-23 0 0,0 0 0 0 0,-1 1 0 0 0,-10-21 0 0 0,13 30 10 0 0,0 0 1 0 0,0 0 0 0 0,-1 0-1 0 0,1 0 1 0 0,-1 0 0 0 0,1 0-1 0 0,-1 0 1 0 0,0 0 0 0 0,0 0-1 0 0,0 1 1 0 0,0-1 0 0 0,0 1-1 0 0,0-1 1 0 0,0 1-1 0 0,0 0 1 0 0,0 0 0 0 0,-1 0-1 0 0,1 0 1 0 0,-1 0 0 0 0,1 1-1 0 0,0-1 1 0 0,-1 1 0 0 0,1-1-1 0 0,-5 1 1 0 0,-2 1-101 0 0,0 1 0 0 0,0-1 0 0 0,1 2 0 0 0,-1-1 0 0 0,0 1 0 0 0,1 1 0 0 0,-11 4 0 0 0,-53 36-574 0 0,-23 21 687 0 0,-86 79 0 0 0,115-92 0 0 0,-34 32 0 0 0,88-70 0 0 0,7-7 39 0 0,6-5 84 0 0,7-4 406 0 0,-8 2-390 0 0,62-24 1374 0 0,93-53 1 0 0,-118 58-1355 0 0,64-36-159 0 0,45-23 0 0 0,-57 33 0 0 0,61-27 0 0 0,-137 68-20 0 0,-13 4 18 0 0,0 0 1 0 0,0 0-1 0 0,0 0 1 0 0,0 0-1 0 0,0 0 1 0 0,0 0 0 0 0,1 0-1 0 0,-1 0 1 0 0,0 0-1 0 0,0 0 1 0 0,0 0 0 0 0,0 0-1 0 0,0 0 1 0 0,0 0-1 0 0,0 0 1 0 0,0 0-1 0 0,0 0 1 0 0,0 0 0 0 0,1 0-1 0 0,-1 0 1 0 0,0 1-1 0 0,0-1 1 0 0,0 0 0 0 0,0 0-1 0 0,0 0 1 0 0,0 0-1 0 0,0 0 1 0 0,0 0-1 0 0,0 0 1 0 0,0 0 0 0 0,0 0-1 0 0,0 0 1 0 0,0 0-1 0 0,0 1 1 0 0,0-1 0 0 0,0 0-1 0 0,0 0 1 0 0,0 0-1 0 0,0 0 1 0 0,0 0-1 0 0,0 0 1 0 0,0 0 0 0 0,0 0-1 0 0,0 0 1 0 0,0 0-1 0 0,0 1 1 0 0,-3 5-298 0 0,-6 5-35 0 0,-1-1 0 0 0,0 1 0 0 0,-19 14 0 0 0,-3 3 523 0 0,-118 123 1352 0 0,64-66-1521 0 0,-36 41-24 0 0,64-51 303 0 0,-70 118 0 0 0,-30 93 746 0 0,34-58-640 0 0,120-221-393 0 0,-268 431 907 0 0,260-422-775 0 0,-77 100 1309 0 0,76-101-1194 0 0,-1-1-1 0 0,-1 0 1 0 0,0-1 0 0 0,-1-1-1 0 0,-20 13 1 0 0,33-23-258 0 0,-1 0 1 0 0,1 0-1 0 0,-1 0 0 0 0,0-1 0 0 0,1 1 1 0 0,-1-1-1 0 0,0 0 0 0 0,0 0 0 0 0,0-1 1 0 0,0 1-1 0 0,0-1 0 0 0,0 0 0 0 0,-6 0 1 0 0,7-1-3 0 0,1 1 1 0 0,0-1 0 0 0,0 0 0 0 0,-1 0 0 0 0,1 0 0 0 0,0 0 0 0 0,0 0 0 0 0,0 0 0 0 0,0 0 0 0 0,0-1 0 0 0,0 1 0 0 0,0-1 0 0 0,1 0 0 0 0,-1 1 0 0 0,1-1 0 0 0,-1 0 0 0 0,1 0-1 0 0,-1 0 1 0 0,1 0 0 0 0,0 0 0 0 0,0 0 0 0 0,0 0 0 0 0,-1-5 0 0 0,-1-3 114 0 0,0-1-1 0 0,1 0 1 0 0,0 0-1 0 0,1-1 1 0 0,0 1-1 0 0,1 0 1 0 0,2-21-1 0 0,2 1 272 0 0,13-48 1 0 0,7 0-2174 0 0,3 1 1 0 0,4 1 0 0 0,69-123 0 0 0,-75 160 216 0 0,1 2 0 0 0,2 1 1 0 0,36-37-1 0 0,-30 35-476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30 15663 0 0,'-14'8'237'0'0,"1"0"1"0"0,0 1-1 0 0,0 1 0 0 0,0 0 0 0 0,2 1 1 0 0,-20 22-1 0 0,13-14-127 0 0,8-9 234 0 0,0 1-1 0 0,1 0 1 0 0,0 1-1 0 0,0-1 1 0 0,2 2 0 0 0,-10 18-1 0 0,16-30-293 0 0,1 1 0 0 0,-1-1-1 0 0,1 0 1 0 0,-1 1 0 0 0,1-1 0 0 0,0 1-1 0 0,0-1 1 0 0,0 1 0 0 0,0-1-1 0 0,0 1 1 0 0,0-1 0 0 0,0 0 0 0 0,0 1-1 0 0,0-1 1 0 0,1 1 0 0 0,-1-1-1 0 0,1 0 1 0 0,-1 1 0 0 0,1-1 0 0 0,-1 0-1 0 0,1 1 1 0 0,0-1 0 0 0,0 0-1 0 0,0 0 1 0 0,-1 1 0 0 0,1-1 0 0 0,0 0-1 0 0,1 0 1 0 0,-1 0 0 0 0,0 0-1 0 0,0-1 1 0 0,0 1 0 0 0,0 0 0 0 0,1 0-1 0 0,-1-1 1 0 0,0 1 0 0 0,2 0-1 0 0,5 2 149 0 0,0 0-1 0 0,0-1 0 0 0,-1 0 0 0 0,1-1 0 0 0,10 2 0 0 0,-1-2-142 0 0,0-1 0 0 0,1 0 0 0 0,-1-1 1 0 0,0-1-1 0 0,0-1 0 0 0,0 0 0 0 0,0-1 0 0 0,-1-1 0 0 0,1 0 0 0 0,-1-1 0 0 0,26-15 0 0 0,-27 13-59 0 0,-1-1 0 0 0,0 0 0 0 0,0-1 0 0 0,-1 0 0 0 0,-1-1 0 0 0,0-1 0 0 0,0 0 0 0 0,-1 0 0 0 0,-1-1-1 0 0,0 0 1 0 0,-1-1 0 0 0,9-18 0 0 0,-17 31 4 0 0,3-6 0 0 0,-1 0 0 0 0,0-1 0 0 0,0 1 0 0 0,0 0 0 0 0,-1-1 0 0 0,0 0 0 0 0,0-7 0 0 0,-1 14-13 0 0,-1 1-1 0 0,0-1 1 0 0,0 0-1 0 0,0 1 1 0 0,0-1-1 0 0,-1 1 1 0 0,1-1-1 0 0,0 1 1 0 0,0-1 0 0 0,0 1-1 0 0,0-1 1 0 0,0 1-1 0 0,-1-1 1 0 0,1 1-1 0 0,0-1 1 0 0,0 1-1 0 0,-1-1 1 0 0,1 1-1 0 0,0 0 1 0 0,-1-1-1 0 0,1 1 1 0 0,-1-1-1 0 0,1 1 1 0 0,0 0 0 0 0,-1-1-1 0 0,1 1 1 0 0,-1 0-1 0 0,-1-1-26 0 0,1 1 0 0 0,0 0 0 0 0,0 0-1 0 0,0 0 1 0 0,0 0 0 0 0,0 0 0 0 0,-1 0-1 0 0,1 0 1 0 0,0 0 0 0 0,0 0 0 0 0,0 0 0 0 0,-2 1-1 0 0,-4 2-175 0 0,-1 0-1 0 0,1 0 1 0 0,-7 5-1 0 0,9-6 157 0 0,-75 41-34 0 0,-228 126 12 0 0,228-119 87 0 0,-126 101 0 0 0,188-136 8 0 0,1 0 0 0 0,0 2 0 0 0,1 0 0 0 0,-20 27 0 0 0,32-37 53 0 0,1-1 0 0 0,-1 0-1 0 0,1 1 1 0 0,0 0 0 0 0,0 0 0 0 0,1 0 0 0 0,-3 14 0 0 0,4-16 22 0 0,1 0 0 0 0,0-1 0 0 0,0 1 1 0 0,0 0-1 0 0,0-1 0 0 0,1 1 0 0 0,0-1 1 0 0,0 1-1 0 0,0-1 0 0 0,1 1 0 0 0,-1-1 0 0 0,1 1 1 0 0,4 6-1 0 0,-2-4-73 0 0,1-1 0 0 0,0 0 0 0 0,0 0 0 0 0,1-1 0 0 0,-1 1 0 0 0,1-1 0 0 0,0-1 0 0 0,1 1 0 0 0,-1-1-1 0 0,1 0 1 0 0,12 5 0 0 0,3 1-19 0 0,1-2-1 0 0,32 8 0 0 0,-20-8 11 0 0,0-1 0 0 0,0-2 0 0 0,1-1 0 0 0,-1-2-1 0 0,70-5 1 0 0,-84 1-42 0 0,-1-1 0 0 0,1-1-1 0 0,-1 0 1 0 0,1-2-1 0 0,-2-1 1 0 0,1 0 0 0 0,-1-1-1 0 0,0-1 1 0 0,0-1 0 0 0,-1-1-1 0 0,24-19 1 0 0,17-23-947 0 0,-29 25 471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151 280 13823 0 0,'-21'21'879'0'0,"16"-17"-754"0"0,1 0-1 0 0,-1 0 0 0 0,1 0 0 0 0,-4 7 0 0 0,-27 44 41 0 0,-12 19 1557 0 0,42-68-1624 0 0,3-3-78 0 0,0 1 0 0 0,0-1-1 0 0,0 0 1 0 0,0 1 0 0 0,0-1 0 0 0,-2 7 0 0 0,4-9 351 0 0,0-1 117 0 0,0-3-302 0 0,1 0 0 0 0,0 1 0 0 0,0-1 0 0 0,0 0 0 0 0,0 1 0 0 0,0-1 0 0 0,0 0 0 0 0,3-2 0 0 0,1-6 185 0 0,3-6 162 0 0,1 1 1 0 0,1 0-1 0 0,16-21 0 0 0,40-40 490 0 0,-38 46-1011 0 0,-4 4-250 0 0,2 1 0 0 0,1 2 0 0 0,0 1 0 0 0,2 1 0 0 0,0 1 0 0 0,2 1-1 0 0,0 2 1 0 0,1 2 0 0 0,1 0 0 0 0,0 2 0 0 0,51-13 0 0 0,-76 24-531 0 0,0 2 0 0 0,0-1 0 0 0,14 0 0 0 0,-5 4-5714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 15663 0 0,'0'0'356'0'0,"0"0"50"0"0,0 0 20 0 0,0 0-42 0 0,0 1-250 0 0,1 1-114 0 0,-1-1 0 0 0,1 0 0 0 0,-1 0 0 0 0,0 0 0 0 0,1 1 0 0 0,-1-1 0 0 0,0 0 0 0 0,0 0 0 0 0,0 1 0 0 0,0-1 1 0 0,0 0-1 0 0,0 0 0 0 0,-1 1 0 0 0,1-1 0 0 0,0 0 0 0 0,-1 2 0 0 0,-1 1 137 0 0,1-1 1 0 0,-1 1-1 0 0,0-1 1 0 0,0 0-1 0 0,-4 5 0 0 0,-3 2 100 0 0,0 0-1 0 0,-15 11 0 0 0,0-1-256 0 0,0-1 0 0 0,1 2 0 0 0,-22 25 0 0 0,28-27 0 0 0,10-12 0 0 0,0 1 0 0 0,0 0 0 0 0,1 1 0 0 0,0 0 0 0 0,1 0 0 0 0,-7 14 0 0 0,3-4 0 0 0,6-15 0 0 0,1-1 0 0 0,0 1 0 0 0,1 1 0 0 0,-1-1 0 0 0,0 5 0 0 0,2 3 0 0 0,3-8 0 0 0,-2-4 0 0 0,0 2 3 0 0,0 0 0 0 0,1-1 0 0 0,-1 1 0 0 0,0-1 0 0 0,1 1 0 0 0,-1-1 0 0 0,1 1 0 0 0,0-1 0 0 0,-1 0-1 0 0,1 0 1 0 0,0 0 0 0 0,0 0 0 0 0,0 0 0 0 0,0 0 0 0 0,0 0 0 0 0,2 0 0 0 0,0 0 104 0 0,0-1 1 0 0,0 1-1 0 0,-1-1 0 0 0,1 0 1 0 0,0 0-1 0 0,0-1 0 0 0,-1 1 0 0 0,7-2 1 0 0,-1-1 39 0 0,-1 0 1 0 0,1 0-1 0 0,-1-1 1 0 0,1 0-1 0 0,-1 0 1 0 0,13-11-1 0 0,-11 7-147 0 0,0 0 0 0 0,0-1 0 0 0,-1 0 0 0 0,0-1 0 0 0,13-18 0 0 0,-17 20 0 0 0,-1 1 0 0 0,0-1 0 0 0,0 1 0 0 0,-1-1 0 0 0,0 0 0 0 0,0 0 0 0 0,-1-1 0 0 0,0 1 0 0 0,1-16 0 0 0,2-109 0 0 0,-5 94-1252 0 0,0 39-184 0 0,0 0-78 0 0,0 0-20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 15663 0 0,'0'0'356'0'0,"-1"-1"50"0"0,-2 0-377 0 0,0 1 0 0 0,1 0 0 0 0,-1-1 0 0 0,0 1 1 0 0,1 0-1 0 0,-1 0 0 0 0,0 0 0 0 0,1 1 1 0 0,-1-1-1 0 0,1 1 0 0 0,-1-1 0 0 0,0 1 0 0 0,1 0 1 0 0,-1 0-1 0 0,1 0 0 0 0,0 0 0 0 0,-1 0 0 0 0,1 1 1 0 0,-4 2-1 0 0,-1 1 46 0 0,0 1 0 0 0,0-1 0 0 0,1 1-1 0 0,-11 14 1 0 0,10-11-75 0 0,0 1 0 0 0,1 0 0 0 0,0 0 0 0 0,0 0 0 0 0,2 1 0 0 0,-1 0 0 0 0,1 0 0 0 0,1 0 0 0 0,0 1 0 0 0,0-1 0 0 0,1 1 0 0 0,1-1 0 0 0,-1 20 0 0 0,2-27 100 0 0,1-1 0 0 0,-1 1 0 0 0,1 0 0 0 0,-1 0 0 0 0,1 0 0 0 0,1 0 0 0 0,-1-1 0 0 0,0 1 0 0 0,1 0 0 0 0,3 5 0 0 0,-4-7-46 0 0,0-1 1 0 0,0 1-1 0 0,0-1 0 0 0,0 1 0 0 0,1-1 1 0 0,-1 0-1 0 0,0 0 0 0 0,1 1 0 0 0,-1-1 1 0 0,1 0-1 0 0,-1 0 0 0 0,1 0 0 0 0,0 0 1 0 0,-1-1-1 0 0,1 1 0 0 0,0 0 0 0 0,0-1 1 0 0,0 1-1 0 0,-1-1 0 0 0,1 0 0 0 0,0 0 0 0 0,0 1 1 0 0,0-1-1 0 0,2-1 0 0 0,8 0 217 0 0,-1-2-1 0 0,0 1 1 0 0,0-2 0 0 0,0 0-1 0 0,17-7 1 0 0,50-34-262 0 0,0 1-10 0 0,-71 40 1 0 0,-1 1 0 0 0,0-1 0 0 0,0 0 0 0 0,-1-1 0 0 0,1 1 0 0 0,-1-1 0 0 0,0-1 0 0 0,0 1 0 0 0,-1 0 0 0 0,1-1 0 0 0,-1 0 0 0 0,5-11 0 0 0,-6 13-119 0 0,0 1-1 0 0,0-1 1 0 0,1 1-1 0 0,-1-1 1 0 0,0 1-1 0 0,8-5 1 0 0,6-5-1733 0 0,-3 0 338 0 0,1 0-20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0 13823 0 0,'0'0'315'0'0,"0"0"45"0"0,0 0 21 0 0,0 2-49 0 0,-3 2-314 0 0,2 1 0 0 0,-1 0 0 0 0,0 0 0 0 0,1 0 0 0 0,0 0 0 0 0,-1 8 0 0 0,-2 13-20 0 0,-4 2 142 0 0,-1 0 1 0 0,-20 39-1 0 0,-33 52 620 0 0,34-68-509 0 0,-48 76 247 0 0,26-47-388 0 0,12-17-102 0 0,3-6-44 0 0,-36 80 0 0 0,56-101-624 0 0,-36 58 0 0 0,29-56 349 0 0,13-23 212 0 0,0 0 0 0 0,-20 25 0 0 0,26-37-130 0 0,0 1-1 0 0,0 0 1 0 0,0 0-1 0 0,1 0 1 0 0,-1 0-1 0 0,1 1 1 0 0,-2 4-1 0 0,3-7-783 0 0,1-2-10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11 383 15663 0 0,'-3'-8'121'0'0,"1"0"1"0"0,0 1-1 0 0,1-1 0 0 0,0 0 0 0 0,0 0 1 0 0,1 0-1 0 0,0 0 0 0 0,0 0 0 0 0,1 0 1 0 0,0 0-1 0 0,0 0 0 0 0,1 0 0 0 0,0 1 0 0 0,1-1 1 0 0,-1 1-1 0 0,1-1 0 0 0,1 1 0 0 0,-1 0 1 0 0,1 0-1 0 0,1 0 0 0 0,-1 1 0 0 0,1-1 1 0 0,0 1-1 0 0,1 0 0 0 0,7-6 0 0 0,7-6 50 0 0,1 1-1 0 0,1 2 0 0 0,42-24 0 0 0,-22 18-407 0 0,59-21 0 0 0,-80 34 140 0 0,1 2-1 0 0,1 0 1 0 0,-1 1-1 0 0,1 2 1 0 0,-1 0 0 0 0,1 1-1 0 0,39 3 1 0 0,-49 0 223 0 0,-1 1-1 0 0,0 0 1 0 0,0 1 0 0 0,0 0-1 0 0,0 1 1 0 0,20 9 0 0 0,-24-8-99 0 0,0 0 0 0 0,0 0 1 0 0,-1 0-1 0 0,0 1 0 0 0,0 0 1 0 0,0 0-1 0 0,-1 0 0 0 0,0 1 1 0 0,0 0-1 0 0,5 9 0 0 0,-7-9 58 0 0,0 0 1 0 0,-1-1-1 0 0,0 2 0 0 0,0-1 0 0 0,-1 0 0 0 0,0 1 0 0 0,0-1 0 0 0,-1 1 1 0 0,0-1-1 0 0,0 1 0 0 0,-1 0 0 0 0,0-1 0 0 0,0 1 0 0 0,-1 0 1 0 0,0-1-1 0 0,0 1 0 0 0,-4 10 0 0 0,-1 2 13 0 0,-1 0 0 0 0,-1-1 0 0 0,-1 0-1 0 0,-1 0 1 0 0,-13 19 0 0 0,15-26 88 0 0,-1 0 0 0 0,-1 0 0 0 0,0-1 0 0 0,-1-1 0 0 0,1 1 0 0 0,-2-2 0 0 0,0 0 0 0 0,0 0 0 0 0,-14 7 0 0 0,-4 0-148 0 0,-2-1 1 0 0,-57 18 0 0 0,-2-10 584 0 0,53-14-1910 0 0,0 0-4517 0 0,23-5-1512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 10135 0 0,'-72'11'491'0'0,"50"-8"-340"0"0,0 0 1 0 0,1 2-1 0 0,-28 8 0 0 0,17 0-151 0 0,1 1 0 0 0,-57 34 0 0 0,62-31 0 0 0,-38 34 0 0 0,53-41 279 0 0,-1 1 0 0 0,1 0 0 0 0,0 0 0 0 0,1 1 0 0 0,1 0-1 0 0,-16 26 1 0 0,20-26-1 0 0,0-1 0 0 0,0 1 0 0 0,1 0 0 0 0,0 0 0 0 0,1 0 0 0 0,1 1 0 0 0,-2 15 0 0 0,4-22-174 0 0,-1 0-1 0 0,1-1 1 0 0,0 1 0 0 0,1 0-1 0 0,0-1 1 0 0,0 1-1 0 0,0-1 1 0 0,0 1-1 0 0,1-1 1 0 0,0 1 0 0 0,0-1-1 0 0,0 0 1 0 0,1 0-1 0 0,-1 0 1 0 0,1 0 0 0 0,1 0-1 0 0,-1-1 1 0 0,6 6-1 0 0,-6-7-66 0 0,0-1 0 0 0,0 0-1 0 0,0-1 1 0 0,0 1 0 0 0,0-1 0 0 0,0 1-1 0 0,0-1 1 0 0,1 0 0 0 0,-1 0 0 0 0,1 0-1 0 0,-1-1 1 0 0,0 1 0 0 0,1-1 0 0 0,-1 0-1 0 0,6 0 1 0 0,5-1 246 0 0,0 0-1 0 0,19-5 1 0 0,-33 6-279 0 0,31-7 128 0 0,0-1 0 0 0,0-1-1 0 0,-1-2 1 0 0,32-16 0 0 0,-48 20-136 0 0,-1 0-1 0 0,-1 0 1 0 0,1-1 0 0 0,-1-1 0 0 0,0 0-1 0 0,-1-1 1 0 0,-1 0 0 0 0,1-1 0 0 0,-1 0 0 0 0,-1-1-1 0 0,9-14 1 0 0,-13 19 4 0 0,-2-1 0 0 0,1 0 0 0 0,-1 0 0 0 0,0 0 0 0 0,-1-1 0 0 0,0 1 0 0 0,0 0 0 0 0,-1-1 0 0 0,0 0 0 0 0,0 1 0 0 0,-1-1 0 0 0,0 0 0 0 0,-1 1 0 0 0,-2-13 0 0 0,2 13 0 0 0,-1 1 0 0 0,0 0 0 0 0,-1 1 0 0 0,1-1 0 0 0,-1 0 0 0 0,-1 1 0 0 0,1-1 0 0 0,-1 1 0 0 0,0 0 0 0 0,-1 0 0 0 0,1 1 0 0 0,-1-1 0 0 0,0 1 0 0 0,-1 0 0 0 0,1 1 0 0 0,-1-1 0 0 0,-8-5 0 0 0,1 3-181 0 0,0 1 0 0 0,-1-1 0 0 0,-15-4-1 0 0,22 9-432 0 0,0 0 1 0 0,0 1-1 0 0,0-1 0 0 0,0 1 0 0 0,0 1 0 0 0,-1-1 1 0 0,1 1-1 0 0,-9 1 0 0 0,6 1-921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486 946 10135 0 0,'-6'4'147'0'0,"1"1"-1"0"0,-1 0 0 0 0,1 0 1 0 0,-8 11-1 0 0,-20 34 324 0 0,32-48 276 0 0,1-2 232 0 0,2-2 40 0 0,32-25-268 0 0,42-44 0 0 0,27-40 818 0 0,-60 63-1340 0 0,-14 17-228 0 0,92-107 0 0 0,-97 108 0 0 0,-2-1 0 0 0,33-62 0 0 0,22-79 16 0 0,-68 148-29 0 0,-1-1 0 0 0,-1 0-1 0 0,-2 0 1 0 0,0 0 0 0 0,1-34-1 0 0,-6 55-38 0 0,0 0 0 0 0,0 0 0 0 0,0 1 0 0 0,0-1 0 0 0,-1 0 0 0 0,1 0-1 0 0,-1 1 1 0 0,0-1 0 0 0,0 1 0 0 0,-1-1 0 0 0,1 1 0 0 0,-1-1 0 0 0,0 1 0 0 0,1 0 0 0 0,-2 0 0 0 0,1-1-1 0 0,0 2 1 0 0,0-1 0 0 0,-1 0 0 0 0,0 0 0 0 0,0 1 0 0 0,1-1 0 0 0,-1 1 0 0 0,-1 0 0 0 0,1 0-1 0 0,0 0 1 0 0,0 0 0 0 0,-1 1 0 0 0,1-1 0 0 0,-1 1 0 0 0,1 0 0 0 0,-1 0 0 0 0,0 0 0 0 0,1 1-1 0 0,-1-1 1 0 0,-4 1 0 0 0,-3 0 52 0 0,0 1 0 0 0,1 0 0 0 0,-1 0 0 0 0,1 1 0 0 0,-20 7 0 0 0,-51 23 0 0 0,63-24 0 0 0,-16 8 0 0 0,-33 19 0 0 0,51-25 0 0 0,1 0 0 0 0,0 1 0 0 0,1 1 0 0 0,-15 14 0 0 0,27-23 0 0 0,-1-1 0 0 0,1 1 0 0 0,0 0 0 0 0,-1 0 0 0 0,1 0 0 0 0,1 0 0 0 0,-1 1 0 0 0,0-1 0 0 0,1 0 0 0 0,0 1 0 0 0,0-1 0 0 0,0 1 0 0 0,-1 6 0 0 0,2-1 0 0 0,0-1 0 0 0,0 0 0 0 0,1 0 0 0 0,0 0 0 0 0,3 9 0 0 0,0 3 115 0 0,-2-1-1 0 0,0 1 0 0 0,-2 0 1 0 0,0 0-1 0 0,-1 0 0 0 0,0-1 1 0 0,-10 38-1 0 0,-47 133 946 0 0,50-169-1043 0 0,-165 373-17 0 0,23-121 0 0 0,60-124 1498 0 0,61-98-1113 0 0,19-35-504 0 0,1 0 1 0 0,1 0 0 0 0,1 1-1 0 0,0 0 1 0 0,-5 22-1 0 0,11-38-1117 0 0,1-1-3062 0 0,0 0-1316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 19351 0 0,'-1'-12'2563'0'0,"0"14"-2489"0"0,1-1 0 0 0,-1 2 0 0 0,0-1 0 0 0,0 0-1 0 0,1 0 1 0 0,-1 0 0 0 0,1 0 0 0 0,0 0 0 0 0,-1 0 0 0 0,1 0 0 0 0,0 1 0 0 0,0-1 0 0 0,1 0 0 0 0,-1 0 0 0 0,0 0 0 0 0,1 0 0 0 0,-1 0 0 0 0,1 1-1 0 0,1 1 1 0 0,-1-1-65 0 0,1 0 1 0 0,0-1-1 0 0,-1 1 0 0 0,1-1 0 0 0,1 1 0 0 0,-1-1 0 0 0,0 0 0 0 0,0 0 0 0 0,1 0 0 0 0,-1 0 0 0 0,1 0 0 0 0,0-1 0 0 0,5 3 0 0 0,4 1-9 0 0,0-1 0 0 0,0 0 0 0 0,1-1 0 0 0,-1-1 0 0 0,1 0 0 0 0,25 1 0 0 0,-8-3 0 0 0,-1-1 0 0 0,29-6 0 0 0,106-28-223 0 0,-57 4-6022 0 0,-28 6-1071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9 193 8287 0 0,'0'0'191'0'0,"0"0"26"0"0,0 0 9 0 0,0 2-34 0 0,-2-1-165 0 0,-4 14 60 0 0,6-12 240 0 0,0-1-1 0 0,0 1 0 0 0,0 0 0 0 0,1-1 0 0 0,-1 1 0 0 0,1 0 0 0 0,0-1 1 0 0,0 1-1 0 0,0 0 0 0 0,0-1 0 0 0,0 0 0 0 0,0 1 0 0 0,1-1 1 0 0,1 3-1 0 0,6 14 273 0 0,-5-3-521 0 0,-1 1 0 0 0,-1-1 0 0 0,-1 1 0 0 0,0 0 0 0 0,-1-1 0 0 0,-3 23 0 0 0,1 16-16 0 0,2-47-69 0 0,-3 25 86 0 0,2-31 292 0 0,5-2-316 0 0,-1-1-1 0 0,0 1 1 0 0,0-1 0 0 0,0 0-1 0 0,0 0 1 0 0,0 0 0 0 0,0 0 0 0 0,0 0-1 0 0,0-1 1 0 0,0 1 0 0 0,-1-1-1 0 0,1 0 1 0 0,-1 0 0 0 0,1 0-1 0 0,2-3 1 0 0,4-4 187 0 0,0 0-1 0 0,9-16 0 0 0,-16 22-235 0 0,90-104 1704 0 0,-78 92-1605 0 0,12-12-976 0 0,31-25-1 0 0,-56 52 871 0 0,-1-1 1 0 0,0 1-1 0 0,1 0 0 0 0,-1-1 0 0 0,0 1 1 0 0,1 0-1 0 0,-1 0 0 0 0,1-1 0 0 0,-1 1 1 0 0,0 0-1 0 0,1 0 0 0 0,-1 0 0 0 0,1 0 1 0 0,-1 0-1 0 0,0-1 0 0 0,1 1 0 0 0,-1 0 1 0 0,1 0-1 0 0,-1 0 0 0 0,1 0 0 0 0,0 1 1 0 0,-1-1 0 0 0,1 1 0 0 0,0 0 0 0 0,-1-1 0 0 0,1 1 0 0 0,0 0 0 0 0,-1-1 0 0 0,1 1 0 0 0,-1 0 0 0 0,1 0 0 0 0,-1-1 0 0 0,0 1 0 0 0,1 0 0 0 0,-1 0 0 0 0,0 0 0 0 0,1 0 0 0 0,4 20 0 0 0,-4-15 0 0 0,12 64 0 0 0,-8-40 0 0 0,9 32 0 0 0,-13-55 0 0 0,0-1 0 0 0,11 14 0 0 0,-10-17 16 0 0,1 0 0 0 0,-1 0 0 0 0,0 0 0 0 0,1 0 0 0 0,-1-1 1 0 0,1 1-1 0 0,0-1 0 0 0,0 1 0 0 0,0-1 0 0 0,0 0 0 0 0,0 0 0 0 0,1-1 0 0 0,-1 1 0 0 0,0 0 0 0 0,1-1 0 0 0,-1 0 0 0 0,1 0 0 0 0,0 0 0 0 0,-1 0 0 0 0,1-1 0 0 0,0 0 0 0 0,0 1 0 0 0,-1-1 0 0 0,6-1 1 0 0,11 1 471 0 0,-15 0-319 0 0,1 0-1 0 0,0 0 1 0 0,0-1 0 0 0,0 0-1 0 0,-1 0 1 0 0,1 0 0 0 0,0 0 0 0 0,8-5-1 0 0,21-8 835 0 0,-17 6-683 0 0,18-10 1 0 0,-31 15-323 0 0,1 0 1 0 0,-1-1 0 0 0,0 0-1 0 0,0 0 1 0 0,0-1-1 0 0,-1 1 1 0 0,6-7-1 0 0,-6 3 2 0 0,0 1 0 0 0,-1-1 0 0 0,1 0 0 0 0,-1 0 0 0 0,-1 0 0 0 0,3-15 0 0 0,3-10 0 0 0,1 7 0 0 0,2-1 0 0 0,0 1 0 0 0,18-31 0 0 0,-5 14-67 0 0,17-27 31 0 0,-36 63-446 0 0,1-1 0 0 0,0 1 0 0 0,0 0 0 0 0,0 1 1 0 0,1-1-1 0 0,11-7 0 0 0,-2 5-4090 0 0,-2 6-1228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150 156 13823 0 0,'0'0'315'0'0,"0"0"45"0"0,0 0 21 0 0,0 0-49 0 0,1 2-220 0 0,1 6-217 0 0,7 21 1048 0 0,-8-27-851 0 0,0 0 1 0 0,-1-1-1 0 0,1 1 0 0 0,1 0 0 0 0,-1 0 0 0 0,0-1 0 0 0,0 1 0 0 0,1-1 1 0 0,-1 1-1 0 0,0-1 0 0 0,1 0 0 0 0,2 3 0 0 0,-3-4-91 0 0,0 1 0 0 0,0 0 0 0 0,0-1 0 0 0,0 1 0 0 0,-1-1 0 0 0,1 1 0 0 0,0-1 0 0 0,0 0 0 0 0,0 1 0 0 0,0-1 0 0 0,0 0 0 0 0,0 0 0 0 0,0 1 0 0 0,0-1 0 0 0,0 0 0 0 0,0 0 0 0 0,0 0 0 0 0,1 0 0 0 0,3-1-4 0 0,6 2 87 0 0,1-1 0 0 0,0 0-1 0 0,0-1 1 0 0,-1 0 0 0 0,1-1-1 0 0,0-1 1 0 0,-1 0 0 0 0,0 0-1 0 0,0-1 1 0 0,13-6 0 0 0,13-8 466 0 0,53-35 1 0 0,-74 42-525 0 0,-3 3-26 0 0,43-29 0 0 0,-50 32 0 0 0,0 1 0 0 0,-1-1 0 0 0,1 0 0 0 0,-1-1 0 0 0,0 1 0 0 0,6-11 0 0 0,-10 15 0 0 0,-1 1 0 0 0,0-1 0 0 0,1 1 0 0 0,-1 0 0 0 0,0-1 0 0 0,1 1 0 0 0,-1-1 0 0 0,0 1 0 0 0,0-1 0 0 0,1 1 0 0 0,-1-1 0 0 0,0 1 0 0 0,0-1 0 0 0,0 1 0 0 0,0-1 0 0 0,0 0 0 0 0,0 1 0 0 0,0-1 0 0 0,0 1 0 0 0,0-1 0 0 0,0 1 0 0 0,0-1 0 0 0,0 1 0 0 0,0-1 0 0 0,0 1 0 0 0,0-1 0 0 0,-1 0 0 0 0,1 1 0 0 0,0-1 0 0 0,0 1 0 0 0,-1 0 0 0 0,1-1 0 0 0,0 1 0 0 0,-1-1 0 0 0,1 1 0 0 0,0-1 0 0 0,-1 1 0 0 0,1 0 0 0 0,-1-1 0 0 0,1 1 0 0 0,-1 0 0 0 0,1-1 0 0 0,-1 1 0 0 0,1 0 0 0 0,-1 0 0 0 0,1-1 0 0 0,-1 1 0 0 0,1 0 0 0 0,-1 0 0 0 0,-2-1 0 0 0,1 1 0 0 0,-1 0 0 0 0,1-1 0 0 0,-1 1 0 0 0,0 0 0 0 0,1 1 0 0 0,-1-1 0 0 0,1 0 0 0 0,-5 2 0 0 0,-22 7-268 0 0,1 2 0 0 0,-42 22-1 0 0,-52 37-904 0 0,114-65 1175 0 0,-38 23-6 0 0,0 2 0 0 0,3 1 0 0 0,-58 54 0 0 0,93-77 43 0 0,0 0 0 0 0,1 1 1 0 0,0-1-1 0 0,1 2 0 0 0,0-1 0 0 0,0 1 0 0 0,-6 16 0 0 0,10-21-11 0 0,0-1 1 0 0,1 1-1 0 0,0 0 0 0 0,0 0 0 0 0,0-1 0 0 0,0 1 0 0 0,1 0 0 0 0,0 0 1 0 0,0 0-1 0 0,0 0 0 0 0,1 0 0 0 0,-1 0 0 0 0,1 0 0 0 0,0 0 0 0 0,1-1 1 0 0,-1 1-1 0 0,1 0 0 0 0,0-1 0 0 0,3 6 0 0 0,0-3 62 0 0,-1-1 0 0 0,2 1 0 0 0,-1-1 0 0 0,1-1 0 0 0,0 1-1 0 0,0-1 1 0 0,0 0 0 0 0,1 0 0 0 0,-1 0 0 0 0,1-1 0 0 0,1 0 0 0 0,10 4-1 0 0,10 2-113 0 0,0-1-1 0 0,31 6 1 0 0,-54-14 45 0 0,24 5-863 0 0,1-3-3660 0 0,-2-5-1546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5 417 10135 0 0,'0'0'464'0'0,"0"0"-9"0"0,0 0-223 0 0,0 0 156 0 0,-1-2 100 0 0,0 0-446 0 0,0-1 1 0 0,1 1-1 0 0,-1-1 0 0 0,1 0 1 0 0,0 1-1 0 0,-1-1 1 0 0,1 0-1 0 0,0 1 0 0 0,1-1 1 0 0,-1 1-1 0 0,0-1 0 0 0,1 0 1 0 0,-1 1-1 0 0,3-5 0 0 0,2-6-621 0 0,12-21-1 0 0,-12 25 463 0 0,0-1 0 0 0,7-19 0 0 0,0-24-35 0 0,9-27-2672 0 0,-20 79 2312 0 0,-1 1 138 0 0,0 0 575 0 0,0 0 250 0 0,0 0 49 0 0,0 0-59 0 0,-2-1-292 0 0,-11 0 76 0 0,10 3-331 0 0,-2-1 2494 0 0,3-15-879 0 0,2 14-1304 0 0,0 0-1 0 0,0-1 0 0 0,0 1 0 0 0,0 0 1 0 0,0-1-1 0 0,0 1 0 0 0,0 0 1 0 0,0 0-1 0 0,0-1 0 0 0,0 1 0 0 0,0 0 1 0 0,0 0-1 0 0,1-1 0 0 0,-1 1 0 0 0,0 0 1 0 0,0 0-1 0 0,0-1 0 0 0,0 1 1 0 0,1 0-1 0 0,-1 0 0 0 0,0-1 0 0 0,1 1 1 0 0,3 6 2354 0 0,5 15-3577 0 0,-3 2 1153 0 0,-1-1-1 0 0,-1 1 1 0 0,2 25 0 0 0,-2 72 1364 0 0,-3-74-1489 0 0,1 14-10 0 0,-9 80 0 0 0,6-135 0 0 0,0 17 0 0 0,2-8 0 0 0,5-1 0 0 0,4-6 0 0 0,4-5 0 0 0,-9-3 0 0 0,1-1 0 0 0,-1 1 0 0 0,0-1 0 0 0,0 0 0 0 0,0-1 0 0 0,0 1 0 0 0,0-1 0 0 0,0 0 0 0 0,-1 0 0 0 0,1 0 0 0 0,-1-1 0 0 0,0 0 0 0 0,0 0 0 0 0,4-5 0 0 0,5-6 0 0 0,-1-1 0 0 0,15-27 0 0 0,-14 22 0 0 0,108-174 0 0 0,-101 162 0 0 0,-16 27 0 0 0,-1-1 0 0 0,1 1 0 0 0,0 0 0 0 0,1 0 0 0 0,-1 0 0 0 0,1 1 0 0 0,1-1 0 0 0,5-4 0 0 0,-11 10 0 0 0,1 0 0 0 0,-1-1 0 0 0,0 1 0 0 0,1 0 0 0 0,-1-1 0 0 0,1 1 0 0 0,-1 0 0 0 0,1 0 0 0 0,-1 0 0 0 0,0-1 0 0 0,1 1 0 0 0,-1 0 0 0 0,1 0 0 0 0,-1 0 0 0 0,1 0 0 0 0,-1 0 0 0 0,1 0 0 0 0,-1 0 0 0 0,1 0 0 0 0,-1 0 0 0 0,2 0 0 0 0,-1 1 0 0 0,0 0 0 0 0,0 0 0 0 0,0 0 0 0 0,0 0 0 0 0,0 0 0 0 0,0 0 0 0 0,-1 0 0 0 0,1 0 0 0 0,0 0 0 0 0,0 1 0 0 0,-1-1 0 0 0,1 0 0 0 0,0 3 0 0 0,7 22 0 0 0,-5-17 0 0 0,16 61 0 0 0,-14-45 0 0 0,2-1 0 0 0,0 0 0 0 0,2 0 0 0 0,14 29 0 0 0,-17-43 0 0 0,-5-6 0 0 0,2 0 0 0 0,-1 0 0 0 0,0 0 0 0 0,1-1 0 0 0,-1 1 0 0 0,1-1 0 0 0,0 0 0 0 0,0 0 0 0 0,1 0 0 0 0,-1 0 0 0 0,7 4 0 0 0,-7-4 0 0 0,0-1 0 0 0,1 0 0 0 0,-1 0 0 0 0,0-1 0 0 0,1 1 0 0 0,5 1 0 0 0,-1 0 0 0 0,-6-2-1 0 0,0-1 0 0 0,0 1 0 0 0,0 0 0 0 0,-1-1-1 0 0,1 0 1 0 0,0 1 0 0 0,0-1 0 0 0,0 0 0 0 0,0 0 0 0 0,0 0-1 0 0,0 0 1 0 0,0 0 0 0 0,0-1 0 0 0,0 1 0 0 0,-1-1 0 0 0,1 1 0 0 0,0-1-1 0 0,0 1 1 0 0,3-3 0 0 0,-2 1 49 0 0,0-1-1 0 0,1 1 1 0 0,-1-1 0 0 0,0 0-1 0 0,0 0 1 0 0,2-3 0 0 0,-2 3 84 0 0,7-12 387 0 0,1 0 0 0 0,13-26 1 0 0,-4 4-473 0 0,22-31-47 0 0,44-71 0 0 0,-62 103 0 0 0,52-56 0 0 0,-56 71-316 0 0,1 2 0 0 0,0 0 0 0 0,2 2 0 0 0,0 0 0 0 0,47-25 0 0 0,-52 37-926 0 0,-13 4 948 0 0,-3 1-354 0 0,-2 0-572 0 0,7 1-2561 0 0,-6 0-1674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27 10135 0 0,'6'-4'130'0'0,"1"1"-1"0"0,0 0 1 0 0,-1 0-1 0 0,1 1 1 0 0,0 0-1 0 0,10-2 1 0 0,3-1 19 0 0,-56 13 766 0 0,9-2 684 0 0,-52 19-1 0 0,62-18-1593 0 0,0 0 39 0 0,0 0 0 0 0,-17 12-1 0 0,29-16-16 0 0,1 0 0 0 0,-1 1-1 0 0,1-1 1 0 0,0 1 0 0 0,0 0 0 0 0,0 0 0 0 0,1 0-1 0 0,0 1 1 0 0,-1-1 0 0 0,1 1 0 0 0,-4 8 0 0 0,5-7 141 0 0,0 0 1 0 0,1 1 0 0 0,0-1 0 0 0,0 1 0 0 0,0-1-1 0 0,0 1 1 0 0,1 0 0 0 0,1 11 0 0 0,0-8 2 0 0,1-1 0 0 0,0 1 0 0 0,0 0 0 0 0,1 0 0 0 0,4 10 0 0 0,-5-14-71 0 0,1-1 0 0 0,0 0 0 0 0,0 0 1 0 0,0 0-1 0 0,1 0 0 0 0,0 0 0 0 0,0-1 0 0 0,0 1 0 0 0,0-1 1 0 0,1 0-1 0 0,5 4 0 0 0,-7-7-104 0 0,-1 1 1 0 0,1-1-1 0 0,0 1 0 0 0,0-1 1 0 0,0 0-1 0 0,0 0 0 0 0,0 0 1 0 0,0 0-1 0 0,0-1 0 0 0,0 1 0 0 0,0-1 1 0 0,1 0-1 0 0,-1 0 0 0 0,0 0 1 0 0,0 0-1 0 0,0 0 0 0 0,0-1 1 0 0,0 0-1 0 0,0 1 0 0 0,0-1 1 0 0,0 0-1 0 0,4-2 0 0 0,7-4-169 0 0,0 0 0 0 0,0-1 0 0 0,-1 0 0 0 0,0-1 0 0 0,-1-1 0 0 0,0 0 0 0 0,20-22 0 0 0,3-5-67 0 0,17-21-26 0 0,-46 50 249 0 0,1-1 0 0 0,-1 0 0 0 0,-1 0 0 0 0,0-1 0 0 0,4-10 0 0 0,-8 18 17 0 0,0 0 0 0 0,-1 0 0 0 0,1 0 0 0 0,-1 0 0 0 0,0 0 0 0 0,0-1 0 0 0,1 1 0 0 0,-1 0 0 0 0,-1 0 0 0 0,1 0 0 0 0,0 0 0 0 0,0 0 0 0 0,-1 0 0 0 0,1 0 0 0 0,-1 0 0 0 0,0 0 0 0 0,1 0 0 0 0,-1 0 0 0 0,0 0 0 0 0,0 0 0 0 0,0 1 0 0 0,-1-1 0 0 0,1 0 0 0 0,0 1 0 0 0,-1-1 0 0 0,1 1 0 0 0,-1-1 0 0 0,1 1 0 0 0,-1-1 0 0 0,0 1 0 0 0,1 0 0 0 0,-4-2 0 0 0,-2 0 0 0 0,1 0 0 0 0,-1 0 0 0 0,1 1 0 0 0,-1-1 0 0 0,0 1 0 0 0,0 1 0 0 0,0-1 0 0 0,-10 0 0 0 0,7 2 0 0 0,-15-2 0 0 0,-28 3 0 0 0,39-2-456 0 0,5 1-566 0 0,9 0 1002 0 0,-1 1 0 0 0,1-1 1 0 0,0 0-1 0 0,0 1 0 0 0,0-1 1 0 0,0 1-1 0 0,0-1 1 0 0,0 0-1 0 0,0 1 0 0 0,0-1 1 0 0,0 0-1 0 0,1 1 0 0 0,-1-1 1 0 0,0 0-1 0 0,0 1 0 0 0,0-1 1 0 0,0 0-1 0 0,0 1 1 0 0,1-1-1 0 0,-1 0 0 0 0,0 1 1 0 0,0-1-1 0 0,1 0 0 0 0,-1 1 1 0 0,0-1-1 0 0,0 0 1 0 0,1 0-1 0 0,-1 1 0 0 0,9 9-1008 0 0,2 1-4112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85 410 13823 0 0,'-2'1'315'0'0,"-2"-1"-266"0"0,0 0-1 0 0,0 0 1 0 0,0 0 0 0 0,0 0 0 0 0,0 0 0 0 0,0-1-1 0 0,0 0 1 0 0,1 1 0 0 0,-1-2 0 0 0,0 1-1 0 0,0 0 1 0 0,1-1 0 0 0,-7-3 0 0 0,8 4-33 0 0,0 0 0 0 0,1 0 0 0 0,-1 0 0 0 0,1-1 0 0 0,0 1 0 0 0,-1 0 0 0 0,1-1 0 0 0,0 1 0 0 0,0-1 0 0 0,0 1 1 0 0,0-1-1 0 0,0 1 0 0 0,0-1 0 0 0,0 0 0 0 0,0 0 0 0 0,1 1 0 0 0,-1-1 0 0 0,1 0 0 0 0,-1 0 0 0 0,1 0 0 0 0,0 0 0 0 0,-1 0 1 0 0,1 1-1 0 0,0-1 0 0 0,1 0 0 0 0,-1 0 0 0 0,0 0 0 0 0,0 0 0 0 0,1 0 0 0 0,-1 0 0 0 0,2-2 0 0 0,1-4-23 0 0,1 1-1 0 0,0 0 1 0 0,0 0-1 0 0,0 0 1 0 0,1 1-1 0 0,0 0 1 0 0,7-7-1 0 0,46-40-189 0 0,-31 30 46 0 0,23-19-859 0 0,2 2-1 0 0,75-45 0 0 0,-116 78 970 0 0,2 1-1 0 0,-1 0 0 0 0,21-7 1 0 0,-28 12 162 0 0,1-1 0 0 0,-1 1 0 0 0,1 0 1 0 0,0 0-1 0 0,-1 1 0 0 0,1 0 0 0 0,0 0 0 0 0,-1 0 1 0 0,1 1-1 0 0,0 0 0 0 0,6 1 0 0 0,-10-1-57 0 0,-1-1-1 0 0,1 1 1 0 0,0-1 0 0 0,-1 1-1 0 0,1 0 1 0 0,-1 0-1 0 0,1 0 1 0 0,-1 0 0 0 0,1 0-1 0 0,-1 0 1 0 0,0 0-1 0 0,1 1 1 0 0,-1-1-1 0 0,0 0 1 0 0,0 1 0 0 0,0-1-1 0 0,0 1 1 0 0,0-1-1 0 0,1 3 1 0 0,-1-1 4 0 0,0 1 1 0 0,0-1 0 0 0,-1 0-1 0 0,1 1 1 0 0,-1-1-1 0 0,0 1 1 0 0,1-1-1 0 0,-1 1 1 0 0,-1 4 0 0 0,-1 5-18 0 0,-1 1 1 0 0,-1-1 0 0 0,0 0 0 0 0,-5 13-1 0 0,-22 34 585 0 0,24-49-469 0 0,1 0 1 0 0,0 0 0 0 0,0 1-1 0 0,1 0 1 0 0,1 0-1 0 0,0 0 1 0 0,-3 22-1 0 0,6-25-936 0 0,3-6-3236 0 0,7 6-1405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7 13823 0 0,'-13'-6'1056'0'0,"11"5"-1042"0"0,1 1 1 0 0,-1 0-1 0 0,0 0 0 0 0,1 0 0 0 0,-1 0 0 0 0,1 1 1 0 0,-1-1-1 0 0,0 0 0 0 0,1 1 0 0 0,-1-1 0 0 0,1 1 1 0 0,-1-1-1 0 0,1 1 0 0 0,-1 0 0 0 0,1 0 0 0 0,0-1 0 0 0,-1 1 1 0 0,1 0-1 0 0,-1 2 0 0 0,-25 24 144 0 0,19-18-144 0 0,-10 13 145 0 0,0 1 0 0 0,1 1 1 0 0,2 0-1 0 0,0 1 0 0 0,2 1 0 0 0,1 1 0 0 0,1-1 0 0 0,-11 40 0 0 0,3-4 35 0 0,-6 15 13 0 0,-16 94 0 0 0,32-120-207 0 0,-20 63 0 0 0,19-86 0 0 0,0 0 0 0 0,-2-1 0 0 0,-26 44 0 0 0,33-64-24 0 0,-9 17-771 0 0,-2 0 1 0 0,-33 38-1 0 0,48-60 283 0 0,1-2 0 0 0,0 0 0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15663 0 0,'1'3'356'0'0,"-1"-2"-312"0"0,1 0-1 0 0,-1 1 1 0 0,0-1-1 0 0,0 0 1 0 0,0 1-1 0 0,0-1 1 0 0,0 0-1 0 0,0 1 1 0 0,0-1-1 0 0,-1 0 1 0 0,1 0-1 0 0,0 1 1 0 0,-1-1-1 0 0,1 0 1 0 0,-1 0-1 0 0,1 1 1 0 0,-2 0-1 0 0,2 0 6 0 0,-1-2-34 0 0,1 1 0 0 0,0 0 0 0 0,0 0-1 0 0,0 0 1 0 0,0 0 0 0 0,0 0 0 0 0,0 0 0 0 0,0 0 0 0 0,0 0-1 0 0,0 0 1 0 0,0 0 0 0 0,0 0 0 0 0,1 0 0 0 0,-1 0-1 0 0,0 0 1 0 0,1 0 0 0 0,-1-1 0 0 0,0 1 0 0 0,2 2-1 0 0,14 16 180 0 0,-8-9-152 0 0,56 91 1390 0 0,-41-66-914 0 0,19 28-414 0 0,-36-56-106 0 0,1 1 0 0 0,-1-1-1 0 0,1 0 1 0 0,0-1 0 0 0,13 9-1 0 0,-17-14-136 0 0,0 1-1 0 0,0-1 1 0 0,0 0 0 0 0,0 0-1 0 0,0-1 1 0 0,0 1-1 0 0,0-1 1 0 0,0 1 0 0 0,0-1-1 0 0,0 0 1 0 0,1 0-1 0 0,-1-1 1 0 0,0 1 0 0 0,0-1-1 0 0,0 1 1 0 0,0-1-1 0 0,5-2 1 0 0,11-3-6000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0 15663 0 0,'23'2'762'0'0,"-24"-1"-693"0"0,0 0 0 0 0,0 0 0 0 0,0 0 1 0 0,-1 0-1 0 0,1 1 0 0 0,0-1 1 0 0,0 0-1 0 0,1 1 0 0 0,-1-1 1 0 0,0 1-1 0 0,0-1 0 0 0,0 3 0 0 0,0-2-25 0 0,-18 36-128 0 0,-109 235 2206 0 0,104-213-2114 0 0,-224 522 0 0 0,170-405-447 0 0,-19 40-4780 0 0,82-189 101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24 6447 0 0,'2'-2'49'0'0,"1"0"-1"0"0,-1 1 0 0 0,1 0 1 0 0,0-1-1 0 0,-1 1 0 0 0,1 0 1 0 0,0 0-1 0 0,0 0 0 0 0,0 1 1 0 0,-1-1-1 0 0,1 1 0 0 0,0 0 1 0 0,0 0-1 0 0,5 0 0 0 0,7-1-77 0 0,-4-2 168 0 0,-3-2 581 0 0,-7 4 249 0 0,-1 1 45 0 0,0 0-61 0 0,0 0-288 0 0,-1 0-121 0 0,-21 9 159 0 0,1 0-1 0 0,-20 14 0 0 0,11-7-245 0 0,-68 41-76 0 0,58-31-263 0 0,-55 25-1 0 0,74-42-78 0 0,-39 17 883 0 0,-79 47 0 0 0,130-67-863 0 0,0 0 0 0 0,0 1 1 0 0,1 0-1 0 0,0 0 0 0 0,0 1 1 0 0,1 0-1 0 0,-12 17 0 0 0,16-21 19 0 0,1 0 1 0 0,0 0-1 0 0,0 0 0 0 0,0 0 1 0 0,0 0-1 0 0,0 1 0 0 0,1-1 1 0 0,0 1-1 0 0,0-1 0 0 0,0 1 1 0 0,1-1-1 0 0,0 1 0 0 0,-1 0 1 0 0,1-1-1 0 0,1 1 0 0 0,-1-1 1 0 0,1 1-1 0 0,0-1 0 0 0,0 1 1 0 0,0-1-1 0 0,3 6 0 0 0,2 4-76 0 0,1 0 1 0 0,1-1-1 0 0,0 0 0 0 0,1 0 0 0 0,0-1 0 0 0,1 0 0 0 0,15 15 1 0 0,-18-21-3 0 0,0 0-1 0 0,0 0 1 0 0,1-1 0 0 0,0 0 0 0 0,0 0 0 0 0,0-1 0 0 0,0 0 0 0 0,0 0 0 0 0,1-1 0 0 0,0 0 0 0 0,0-1-1 0 0,0 0 1 0 0,16 2 0 0 0,-12-5-140 0 0,0 0-1 0 0,1-1 0 0 0,-1 0 1 0 0,-1-1-1 0 0,1 0 0 0 0,0-1 1 0 0,14-8-1 0 0,-9 6-118 0 0,19-8-253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73 13823 0 0,'1'-4'138'0'0,"0"0"0"0"0,-1 0 0 0 0,1 0-1 0 0,-1-1 1 0 0,0 1 0 0 0,0 0 0 0 0,0 0 0 0 0,-1 0 0 0 0,-1-7-1 0 0,1 10-79 0 0,1-1 0 0 0,-1 1 0 0 0,0-1 0 0 0,0 1 0 0 0,0-1 0 0 0,0 1 0 0 0,0 0 0 0 0,0 0 0 0 0,0-1 0 0 0,0 1 0 0 0,0 0 0 0 0,-1 0 0 0 0,1 0 0 0 0,-1 0 0 0 0,1 0 0 0 0,0 1 0 0 0,-1-1 0 0 0,0 0 0 0 0,1 1 0 0 0,-1-1 0 0 0,1 1 0 0 0,-1-1 0 0 0,0 1 0 0 0,1 0 0 0 0,-1-1 0 0 0,-3 1 0 0 0,-2 0-26 0 0,-1 1 1 0 0,1-1-1 0 0,-1 1 0 0 0,1 0 0 0 0,0 1 1 0 0,-1 0-1 0 0,1 0 0 0 0,0 1 0 0 0,0-1 0 0 0,0 2 1 0 0,1-1-1 0 0,-8 5 0 0 0,-10 8 62 0 0,-38 34 0 0 0,55-45-93 0 0,-25 22-1 0 0,0 2 0 0 0,2 1 0 0 0,-52 67 0 0 0,78-90 0 0 0,-1-1 0 0 0,1 1 0 0 0,1 0 0 0 0,-1 0 0 0 0,-4 14 0 0 0,7-8 0 0 0,2-12 4 0 0,-1 0 0 0 0,1 0-1 0 0,0 0 1 0 0,0 0-1 0 0,0 1 1 0 0,-1-1 0 0 0,1 0-1 0 0,0 0 1 0 0,0-1 0 0 0,1 1-1 0 0,-1 0 1 0 0,0 0-1 0 0,0 0 1 0 0,0-1 0 0 0,0 1-1 0 0,1-1 1 0 0,-1 1 0 0 0,0-1-1 0 0,1 1 1 0 0,-1-1 0 0 0,0 0-1 0 0,1 1 1 0 0,-1-1-1 0 0,0 0 1 0 0,1 0 0 0 0,-1 0-1 0 0,1 0 1 0 0,1-1 0 0 0,5 1 80 0 0,0-1 0 0 0,0 0 1 0 0,11-4-1 0 0,-5 1 203 0 0,0-1 1 0 0,-1-1-1 0 0,0 0 1 0 0,20-13-1 0 0,46-37-80 0 0,-61 42-246 0 0,-7 5 39 0 0,0-1 0 0 0,10-12 0 0 0,-2 2 0 0 0,-15 14 0 0 0,-9 6 0 0 0,2 8 0 0 0,-1 25 0 0 0,3-27-228 0 0,1 1 0 0 0,0-1 0 0 0,0 0 0 0 0,1 0 0 0 0,0 0-1 0 0,0 0 1 0 0,0 0 0 0 0,1 0 0 0 0,0 0 0 0 0,3 7 0 0 0,2-2-5911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102 567 15663 0 0,'0'-4'144'0'0,"1"0"-1"0"0,-2 0 1 0 0,1 0-1 0 0,0 0 1 0 0,-1 0-1 0 0,1 0 1 0 0,-1 0-1 0 0,-1 0 0 0 0,1 0 1 0 0,0 0-1 0 0,-1 0 1 0 0,0 0-1 0 0,0 0 1 0 0,-4-5-1 0 0,-16-20 850 0 0,15 22-728 0 0,0-1-1 0 0,1-1 1 0 0,0 1 0 0 0,1-1 0 0 0,0 0-1 0 0,0 0 1 0 0,1-1 0 0 0,0 0-1 0 0,-4-15 1 0 0,6 19-262 0 0,1-1 0 0 0,0 1 0 0 0,1-1 0 0 0,-1 1 0 0 0,2-8 0 0 0,-1 10-4 0 0,1 1 1 0 0,0-1 0 0 0,0 1 0 0 0,0 0 0 0 0,0-1 0 0 0,0 1 0 0 0,1 0 0 0 0,0 0 0 0 0,-1 0-1 0 0,1 0 1 0 0,4-4 0 0 0,8-7 0 0 0,0 0 0 0 0,2 1 0 0 0,-1 0 0 0 0,2 2 0 0 0,30-18 0 0 0,-19 12 0 0 0,0 0-89 0 0,130-75-1405 0 0,-136 81 1078 0 0,0 1 0 0 0,1 1 0 0 0,0 1 0 0 0,0 2-1 0 0,35-7 1 0 0,-51 12-5 0 0,-1 0-1 0 0,1 1 0 0 0,-1 0 0 0 0,1 0 1 0 0,-1 0-1 0 0,1 1 0 0 0,-1 0 0 0 0,1 0 1 0 0,7 3-1 0 0,-1 1-1113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11975 0 0,'0'0'547'0'0,"0"0"-11"0"0,1 2-344 0 0,2 1 78 0 0,-1 1 0 0 0,1-1 0 0 0,0 1 0 0 0,0-1 0 0 0,1 0-1 0 0,-1-1 1 0 0,1 1 0 0 0,-1 0 0 0 0,1-1 0 0 0,0 0 0 0 0,7 3 0 0 0,-4-2 60 0 0,1 0 0 0 0,0-1 1 0 0,0-1-1 0 0,0 1 0 0 0,15 0 0 0 0,4-2 428 0 0,0-2 0 0 0,49-8-1 0 0,-70 9-645 0 0,32-6 220 0 0,44-13-1 0 0,-65 15-340 0 0,-1-2-1 0 0,1 0 1 0 0,-1 0 0 0 0,28-20-1 0 0,-33 20-57 0 0,1-1 116 0 0,0 0 0 0 0,15-15 0 0 0,-25 20-105 0 0,1 1 0 0 0,-1-1-1 0 0,0 1 1 0 0,0-1 0 0 0,0 0 0 0 0,0 0-1 0 0,0 0 1 0 0,-1 0 0 0 0,1 0 0 0 0,-1 0 0 0 0,0 0-1 0 0,0 0 1 0 0,0-1 0 0 0,0 1 0 0 0,0 0-1 0 0,-1-4 1 0 0,0 6 42 0 0,0-1 0 0 0,0 1-1 0 0,0 0 1 0 0,0 0 0 0 0,0 0-1 0 0,0 0 1 0 0,0 0 0 0 0,-1 0-1 0 0,1 0 1 0 0,-1 0 0 0 0,1 0-1 0 0,0 0 1 0 0,-1 0 0 0 0,0 0-1 0 0,1 0 1 0 0,-1 0 0 0 0,1 0-1 0 0,-1 1 1 0 0,0-1 0 0 0,0 0-1 0 0,-1-1 1 0 0,0 1-16 0 0,0 0-1 0 0,1 1 0 0 0,-1-1 1 0 0,0 0-1 0 0,0 1 0 0 0,0-1 1 0 0,0 1-1 0 0,0 0 0 0 0,0 0 1 0 0,0-1-1 0 0,-2 1 0 0 0,-5 1-55 0 0,0 0-1 0 0,0 1 0 0 0,1 0 1 0 0,-12 4-1 0 0,5-1 87 0 0,0 1 0 0 0,0 1 0 0 0,1 1 0 0 0,-19 12 0 0 0,-50 43 0 0 0,50-37 0 0 0,-2 2 282 0 0,-49 52 0 0 0,67-63-118 0 0,1 2 0 0 0,2 0 0 0 0,0 1 0 0 0,-18 34 0 0 0,29-49-100 0 0,1 0 0 0 0,0 0-1 0 0,0 1 1 0 0,0-1 0 0 0,1 1-1 0 0,0-1 1 0 0,0 1 0 0 0,0 0-1 0 0,1 6 1 0 0,0-8-66 0 0,0 1 0 0 0,1-1 0 0 0,0 0 0 0 0,-1 0 0 0 0,1 0 0 0 0,1-1 0 0 0,-1 1 0 0 0,1 0 0 0 0,-1 0-1 0 0,1-1 1 0 0,0 1 0 0 0,1-1 0 0 0,3 5 0 0 0,54 61 2 0 0,-57-65-1 0 0,0 0 0 0 0,0 1 0 0 0,-1-1 0 0 0,3 7 0 0 0,-3-6-13 0 0,0-1 0 0 0,1 0 0 0 0,-1 1 0 0 0,1-1 0 0 0,2 4 0 0 0,-3-7-148 0 0,-1 1-1 0 0,1-1 1 0 0,0 0-1 0 0,-1 1 1 0 0,1-1 0 0 0,0 0-1 0 0,0 0 1 0 0,0 0-1 0 0,0 0 1 0 0,0 0-1 0 0,0-1 1 0 0,0 1 0 0 0,0 0-1 0 0,0-1 1 0 0,4 1-1 0 0,27-1-1351 0 0,4-1-20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397 249 10135 0 0,'0'0'231'0'0,"0"0"29"0"0,0 0 19 0 0,-1-1-41 0 0,-3-6-44 0 0,5 3 134 0 0,0 0 1 0 0,0 0-1 0 0,1 0 0 0 0,-1 0 1 0 0,1 1-1 0 0,0-1 1 0 0,0 0-1 0 0,0 1 1 0 0,5-6-1 0 0,4-9 750 0 0,23-61 1478 0 0,-14 29-1405 0 0,-18 47-1150 0 0,-1 1 0 0 0,0-1 0 0 0,0 0 0 0 0,-1 1 0 0 0,1-1 0 0 0,0 0 0 0 0,-1 1 1 0 0,0-1-1 0 0,1 0 0 0 0,-1 0 0 0 0,0 0 0 0 0,-1 1 0 0 0,1-1 0 0 0,0 0 0 0 0,-2-3 0 0 0,2 6-1 0 0,0-1 0 0 0,0 1 0 0 0,-1 0 0 0 0,1 0 1 0 0,0-1-1 0 0,-1 1 0 0 0,1 0 0 0 0,0 0 0 0 0,-1-1 0 0 0,1 1 0 0 0,0 0 0 0 0,-1 0 0 0 0,1 0 0 0 0,-1 0 0 0 0,1 0 0 0 0,0 0 0 0 0,-1-1 0 0 0,1 1 0 0 0,-1 0 0 0 0,1 0 1 0 0,0 0-1 0 0,-1 0 0 0 0,1 0 0 0 0,-1 0 0 0 0,1 1 0 0 0,0-1 0 0 0,-1 0 0 0 0,1 0 0 0 0,-1 0 0 0 0,1 0 0 0 0,0 0 0 0 0,-1 1 0 0 0,-15 7-28 0 0,12-6-10 0 0,-72 43-444 0 0,2 2 0 0 0,3 4 0 0 0,-87 78 0 0 0,148-120 482 0 0,1 1 0 0 0,0-1 0 0 0,0 1 0 0 0,1 1 0 0 0,-14 22 0 0 0,21-32 3 0 0,1 0 0 0 0,-1 1 0 0 0,1-1 0 0 0,-1 0 0 0 0,1 0 0 0 0,-1 1 0 0 0,1-1 0 0 0,0 0 0 0 0,0 1 0 0 0,-1-1 0 0 0,1 0 0 0 0,0 1 0 0 0,0-1 0 0 0,1 0 0 0 0,-1 1 0 0 0,0-1 0 0 0,0 0-1 0 0,0 0 1 0 0,1 1 0 0 0,-1-1 0 0 0,1 0 0 0 0,-1 0 0 0 0,1 1 0 0 0,0-1 0 0 0,-1 0 0 0 0,1 0 0 0 0,0 0 0 0 0,0 0 0 0 0,0 0 0 0 0,1 1 0 0 0,0 0 16 0 0,0-1 1 0 0,0 0-1 0 0,0 1 0 0 0,0-1 1 0 0,0 0-1 0 0,0 0 0 0 0,0 0 1 0 0,1-1-1 0 0,-1 1 0 0 0,0 0 1 0 0,1-1-1 0 0,-1 0 1 0 0,0 1-1 0 0,1-1 0 0 0,4-1 1 0 0,20-2 319 0 0,0-1 0 0 0,0-2 0 0 0,0 0 1 0 0,28-12-1 0 0,-9 0-1305 0 0,60-34 0 0 0,-98 48 933 0 0,-1 0-1 0 0,0 1 1 0 0,1-1 0 0 0,14-3 0 0 0,-22 8 33 0 0,0-1 0 0 0,-1 0 0 0 0,1 0 0 0 0,0 0 0 0 0,0 1 0 0 0,0-1 0 0 0,0 0 0 0 0,0 0 0 0 0,0 0 0 0 0,0 1 0 0 0,0-1 0 0 0,0 0 0 0 0,0 0 0 0 0,0 0 0 0 0,-1 1 0 0 0,1-1 0 0 0,0 0 0 0 0,1 0 0 0 0,-1 1 0 0 0,0-1 0 0 0,0 0 0 0 0,0 0 0 0 0,0 0 0 0 0,0 1 0 0 0,0-1 0 0 0,0 0 0 0 0,0 0 0 0 0,0 0 0 0 0,0 1 0 0 0,0-1 0 0 0,1 0 0 0 0,-1 0 0 0 0,0 0 0 0 0,0 0 0 0 0,0 1 0 0 0,0-1 0 0 0,0 0 0 0 0,1 0 0 0 0,-1 0 0 0 0,0 0 0 0 0,0 0 0 0 0,0 1 0 0 0,1-1 0 0 0,-1 0 0 0 0,0 0 0 0 0,0 0 0 0 0,0 0 0 0 0,1 0 0 0 0,-1 0 0 0 0,0 0 0 0 0,0 0 0 0 0,1 0 0 0 0,-1 0 0 0 0,0 0 0 0 0,0 0 0 0 0,0 0 0 0 0,1 0 0 0 0,-1 0 0 0 0,-10 10 165 0 0,9-9-123 0 0,0 0 0 0 0,-1 0 0 0 0,1 0 0 0 0,0 0-1 0 0,0 0 1 0 0,0 0 0 0 0,1 0 0 0 0,-1 0 0 0 0,0 0-1 0 0,0 1 1 0 0,1-1 0 0 0,-1 0 0 0 0,0 1 0 0 0,1-1 0 0 0,0 0-1 0 0,-1 3 1 0 0,0 0 84 0 0,2-2-89 0 0,-1-1 1 0 0,0 1-1 0 0,0-1 1 0 0,-1 0-1 0 0,1 1 1 0 0,0-1-1 0 0,0 1 1 0 0,-1-1-1 0 0,1 0 1 0 0,0 1-1 0 0,-1-1 1 0 0,0 0-1 0 0,1 1 1 0 0,-1-1-1 0 0,0 0 0 0 0,1 0 1 0 0,-1 0-1 0 0,0 1 1 0 0,0-1-1 0 0,0 0 1 0 0,0 0-1 0 0,0 0 1 0 0,0-1-1 0 0,0 1 1 0 0,-2 1-1 0 0,-1 1-44 0 0,0-1 0 0 0,0 1 1 0 0,1 0-1 0 0,0 0 0 0 0,-1 0 0 0 0,-4 7 0 0 0,7-9-330 0 0,1-1-138 0 0,0 0-1158 0 0,0 0-4506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7 13823 0 0,'0'0'315'0'0,"0"0"45"0"0,-7-3 353 0 0,4 2-706 0 0,0 0-1 0 0,0 1 1 0 0,0-1 0 0 0,0 1-1 0 0,0 0 1 0 0,0-1 0 0 0,0 1-1 0 0,0 1 1 0 0,0-1-1 0 0,0 0 1 0 0,0 1 0 0 0,0 0-1 0 0,0-1 1 0 0,0 1-1 0 0,0 0 1 0 0,0 1 0 0 0,-4 1-1 0 0,-3 3-4 0 0,0 0-1 0 0,0 0 0 0 0,-11 10 0 0 0,-70 61 1019 0 0,-146 158 0 0 0,222-218-1020 0 0,-71 88 0 0 0,60-72 0 0 0,22-25 0 0 0,7-6 0 0 0,5-3 0 0 0,2-3 0 0 0,0 0 0 0 0,1-1 0 0 0,-1 0 0 0 0,17-12 0 0 0,-6 4 0 0 0,85-51 1054 0 0,64-37 1380 0 0,-169 101-2406 0 0,4-3 88 0 0,1 0 0 0 0,0 0 0 0 0,0 0 0 0 0,6-1 0 0 0,-2 4-116 0 0,-9 1 0 0 0,0 0 0 0 0,0 1 0 0 0,0-1 0 0 0,0 0 0 0 0,0 0 0 0 0,0 1 0 0 0,0-1 0 0 0,-1 0 0 0 0,1 1 0 0 0,0-1 0 0 0,-1 1 0 0 0,1-1 0 0 0,-1 1 0 0 0,0-1 0 0 0,0 1 0 0 0,1 0 0 0 0,-1-1 0 0 0,0 1 0 0 0,0 1 0 0 0,-2 32 0 0 0,2-32-56 0 0,-1-1-1 0 0,1 0 1 0 0,0 1 0 0 0,-1-1-1 0 0,1 0 1 0 0,-1 0-1 0 0,0 1 1 0 0,0-1 0 0 0,0 0-1 0 0,0 0 1 0 0,0 0-1 0 0,0 0 1 0 0,0 0 0 0 0,-1 0-1 0 0,-1 2 1 0 0,-3 3-868 0 0,1-4 552 0 0,2 0-3226 0 0,3-3-2198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26 15663 0 0,'1'-4'182'0'0,"-1"3"-83"0"0,1 0 1 0 0,-1 0-1 0 0,0-1 0 0 0,1 1 0 0 0,-1 0 1 0 0,0-1-1 0 0,0 1 0 0 0,0 0 1 0 0,0-1-1 0 0,0 1 0 0 0,0 0 1 0 0,-1-1-1 0 0,0-1 0 0 0,1 2-95 0 0,0 1 0 0 0,0 0-1 0 0,0 0 1 0 0,0 0 0 0 0,0 0-1 0 0,-1 0 1 0 0,1 0 0 0 0,0 0 0 0 0,0 0-1 0 0,0-1 1 0 0,0 1 0 0 0,0 0-1 0 0,0 0 1 0 0,-1 0 0 0 0,1 0-1 0 0,0 0 1 0 0,0 0 0 0 0,0 0 0 0 0,0 0-1 0 0,0 0 1 0 0,-1 0 0 0 0,1 0-1 0 0,0 0 1 0 0,0 0 0 0 0,0 0 0 0 0,0 0-1 0 0,-1 0 1 0 0,1 0 0 0 0,0 0-1 0 0,0 0 1 0 0,0 0 0 0 0,0 0-1 0 0,0 0 1 0 0,-1 1 0 0 0,1-1 0 0 0,-2 2-2 0 0,0 1 1 0 0,0-1-1 0 0,0 1 1 0 0,1 0-1 0 0,-1 0 1 0 0,-1 4-1 0 0,-4 7-5 0 0,-52 77 3 0 0,-4 5 0 0 0,-197 421 0 0 0,200-389 0 0 0,-78 140 0 0 0,134-260 313 0 0,0 0-1 0 0,1 0 1 0 0,0 0-1 0 0,0 0 0 0 0,-2 12 1 0 0,6-19-306 0 0,-1-1 0 0 0,0 1 0 0 0,0-1 0 0 0,0 1 0 0 0,0-1-1 0 0,0 1 1 0 0,0-1 0 0 0,1 1 0 0 0,-1-1 0 0 0,0 1 0 0 0,0-1 0 0 0,1 0 0 0 0,-1 1 0 0 0,0-1 0 0 0,1 1 0 0 0,-1-1 0 0 0,0 0 0 0 0,1 1-1 0 0,-1-1 1 0 0,1 0 0 0 0,0 1 0 0 0,0 0 6 0 0,7 5-13 0 0,-5-6 0 0 0,-1 0 0 0 0,0 0 0 0 0,0 0 0 0 0,0 0 0 0 0,0 0 0 0 0,0-1 0 0 0,1 1 0 0 0,-1-1 0 0 0,0 1 0 0 0,0-1 0 0 0,0 0 0 0 0,0 0 0 0 0,0 0 0 0 0,0 0 0 0 0,2-1 0 0 0,26-20 0 0 0,-10 3-211 0 0,0 0 0 0 0,-1-1-1 0 0,29-41 1 0 0,38-74-879 0 0,-67 104 1033 0 0,-8 11-139 0 0,-7 12-83 0 0,0 0-1 0 0,1 0 1 0 0,10-13-1 0 0,-14 19 247 0 0,1 1-1 0 0,-1-1 1 0 0,1 1 0 0 0,0 0-1 0 0,-1-1 1 0 0,1 1 0 0 0,0 0-1 0 0,0 0 1 0 0,-1 0 0 0 0,1 0-1 0 0,0 0 1 0 0,0 0 0 0 0,0 1-1 0 0,0-1 1 0 0,1 1-1 0 0,-1-1 1 0 0,0 1 0 0 0,0 0-1 0 0,0 0 1 0 0,0 0 0 0 0,4 0-1 0 0,-3 1-25 0 0,0 0 1 0 0,0 0-1 0 0,0 0 0 0 0,0 0 0 0 0,0 1 1 0 0,0-1-1 0 0,-1 1 0 0 0,1 0 0 0 0,3 2 1 0 0,25 23-975 0 0,-9-7 621 0 0,-13-13 394 0 0,1-1 0 0 0,0 0-1 0 0,19 7 1 0 0,-19-9 139 0 0,1 1 1 0 0,-1 0-1 0 0,0 1 0 0 0,10 8 0 0 0,-17-12 61 0 0,-1 0 0 0 0,1 1-1 0 0,-1-1 1 0 0,1 1 0 0 0,-1 0 0 0 0,0 0-1 0 0,0 0 1 0 0,0 0 0 0 0,-1 0-1 0 0,1 0 1 0 0,-1 0 0 0 0,0 0 0 0 0,0 1-1 0 0,0-1 1 0 0,0 1 0 0 0,0-1 0 0 0,0 7-1 0 0,-1-3 22 0 0,0 0-1 0 0,0 0 0 0 0,-1 0 1 0 0,0 0-1 0 0,0 0 0 0 0,-1 0 1 0 0,1 0-1 0 0,-2 0 1 0 0,1-1-1 0 0,-1 1 0 0 0,-6 11 1 0 0,3-9-21 0 0,0-1 1 0 0,0 0-1 0 0,-1 0 1 0 0,0 0-1 0 0,-1-1 1 0 0,1 0-1 0 0,-13 8 0 0 0,0-2-120 0 0,-2-1-1 0 0,1-1 0 0 0,-1 0 0 0 0,-1-2 0 0 0,0-1 0 0 0,-27 7 0 0 0,42-13-61 0 0,-13 3 0 0 0,-22 4 0 0 0,36-9 0 0 0,0 1 0 0 0,0-1 0 0 0,0 0 0 0 0,0 0 0 0 0,0-1 0 0 0,-1 0 0 0 0,-6-2 0 0 0,13 3-5 0 0,1 0-1 0 0,-1 0 1 0 0,0-1 0 0 0,1 1-1 0 0,-1 0 1 0 0,0 0-1 0 0,1 0 1 0 0,-1-1 0 0 0,1 1-1 0 0,-1-1 1 0 0,0 1-1 0 0,1 0 1 0 0,-1-1 0 0 0,1 1-1 0 0,-1-1 1 0 0,1 1-1 0 0,-1-1 1 0 0,1 1 0 0 0,0-1-1 0 0,-1 1 1 0 0,1-1-1 0 0,0 0 1 0 0,-1 1 0 0 0,1-1-1 0 0,0 1 1 0 0,0-1-1 0 0,-1-1 1 0 0,4-12-5750 0 0,2 4-931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11975 0 0,'0'0'267'0'0,"0"0"42"0"0,0 0 17 0 0,0 0-28 0 0,-1 2-196 0 0,-12 11 706 0 0,-21 20 0 0 0,5-6 42 0 0,-30 25 470 0 0,5-5-80 0 0,50-43-1171 0 0,-60 63 1818 0 0,58-60-1752 0 0,1 0-1 0 0,0 0 1 0 0,0 0 0 0 0,1 1-1 0 0,0 0 1 0 0,0 0 0 0 0,1 0-1 0 0,-4 13 1 0 0,6-18-135 0 0,1 1 0 0 0,-1-1 0 0 0,1 0 0 0 0,0 0 0 0 0,0 1 0 0 0,0-1 0 0 0,1 0 0 0 0,-1 1 0 0 0,1-1 0 0 0,0 0 0 0 0,-1 0 0 0 0,2 0 0 0 0,-1 0 0 0 0,3 6 0 0 0,-1-4 0 0 0,0-1 0 0 0,0 0 0 0 0,1 0 0 0 0,-1 0 0 0 0,1 0 0 0 0,0 0 0 0 0,0-1 0 0 0,7 6 0 0 0,-2-4 0 0 0,0 0 0 0 0,1 0 0 0 0,-1-1 0 0 0,1 0 0 0 0,0 0 0 0 0,0-1 0 0 0,0-1 0 0 0,21 3 0 0 0,-20-4 8 0 0,-1 0 0 0 0,1-1-1 0 0,-1-1 1 0 0,1 0 0 0 0,-1 0 0 0 0,1-1 0 0 0,-1 0-1 0 0,0-1 1 0 0,15-6 0 0 0,-20 6 85 0 0,0 1 0 0 0,0-1 0 0 0,-1 0 0 0 0,1 0 0 0 0,-1 0 0 0 0,0 0 0 0 0,0-1 0 0 0,0 0 0 0 0,-1 0 0 0 0,1 0 1 0 0,-1 0-1 0 0,0 0 0 0 0,0-1 0 0 0,0 0 0 0 0,-1 1 0 0 0,1-1 0 0 0,-1 0 0 0 0,-1 0 0 0 0,1 0 0 0 0,1-9 0 0 0,-2 8-89 0 0,0-1-1 0 0,-1 1 0 0 0,0-1 1 0 0,0 1-1 0 0,-1-1 1 0 0,0 1-1 0 0,0 0 0 0 0,0 0 1 0 0,-4-10-1 0 0,-3-7-50 0 0,-15-26 0 0 0,2 5-753 0 0,18 37 528 0 0,0 0 0 0 0,1-1 0 0 0,0 1 0 0 0,0 0 0 0 0,0-1 0 0 0,0-8 0 0 0,2 14 135 0 0,0 0 0 0 0,0 0 1 0 0,0 0-1 0 0,1 0 0 0 0,-1 0 0 0 0,0 0 0 0 0,1 0 0 0 0,-1 1 0 0 0,1-1 0 0 0,0 0 0 0 0,-1 0 0 0 0,1 0 0 0 0,0 1 0 0 0,0-1 0 0 0,0 1 0 0 0,0-1 0 0 0,1 0 0 0 0,-1 1 1 0 0,0 0-1 0 0,1-1 0 0 0,-1 1 0 0 0,1 0 0 0 0,-1 0 0 0 0,1 0 0 0 0,0 0 0 0 0,-1 0 0 0 0,1 0 0 0 0,0 0 0 0 0,2 0 0 0 0,10-3-887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23 17503 0 0,'0'0'399'0'0,"-1"-10"1106"0"0,-3 30-1452 0 0,-1 1 0 0 0,-12 31 0 0 0,10-34 423 0 0,1 0 1 0 0,0 0-1 0 0,-5 36 0 0 0,11-46-404 0 0,0-7-10 0 0,0 0-1 0 0,1 0 1 0 0,-1 0 0 0 0,0-1-1 0 0,0 1 1 0 0,1 0-1 0 0,-1 0 1 0 0,1 0 0 0 0,-1 0-1 0 0,1-1 1 0 0,-1 1 0 0 0,1 0-1 0 0,-1 0 1 0 0,1-1-1 0 0,0 1 1 0 0,-1 0 0 0 0,1-1-1 0 0,0 1 1 0 0,-1-1-1 0 0,1 1 1 0 0,0-1 0 0 0,0 1-1 0 0,1 0 1 0 0,21 7 417 0 0,-22-8-477 0 0,11 2 14 0 0,-1 0-1 0 0,1-1 1 0 0,15 0-1 0 0,3 0 382 0 0,8 2 138 0 0,0-2 0 0 0,53-5 0 0 0,-81 1-535 0 0,-8 1 0 0 0,0-1 0 0 0,0 0 0 0 0,-1 0 0 0 0,1 1 0 0 0,-1-1 0 0 0,0 0 0 0 0,0 0 0 0 0,0 0 0 0 0,0 0 0 0 0,0-1 0 0 0,-1 1 0 0 0,1-6 0 0 0,2-9 0 0 0,0 11-33 0 0,-1 1 1 0 0,1-1-1 0 0,0 1 0 0 0,0 0 0 0 0,0 0 0 0 0,8-9 1 0 0,30-31-437 0 0,-25 29 291 0 0,9-8-1365 0 0,3 1-4142 0 0,6-1-1835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24 11975 0 0,'0'0'267'0'0,"1"-2"42"0"0,11-18 1286 0 0,-11 19-626 0 0,-7 16 998 0 0,-7 17-1227 0 0,-3-1 0 0 0,-23 39 0 0 0,7-15-211 0 0,-238 484 1877 0 0,117-221-1124 0 0,100-192-1282 0 0,44-104 0 0 0,6-13-129 0 0,-1 0 1 0 0,2 0-1 0 0,-1 1 0 0 0,2 0 1 0 0,-1-1-1 0 0,1 1 0 0 0,0 0 0 0 0,1-1 1 0 0,1 1-1 0 0,-1 0 0 0 0,1-1 1 0 0,3 13-1 0 0,-3-21-47 0 0,-1 0 0 0 0,1 0 0 0 0,-1 0 0 0 0,1 0 0 0 0,-1 0 0 0 0,1 0 0 0 0,0 0 0 0 0,0 0 0 0 0,-1 0 0 0 0,1-1 0 0 0,0 1-1 0 0,0 0 1 0 0,0 0 0 0 0,0-1 0 0 0,0 1 0 0 0,0-1 0 0 0,0 1 0 0 0,0-1 0 0 0,0 1 0 0 0,1 0 0 0 0,0-1-64 0 0,1 1-1806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9 234 19351 0 0,'-5'-5'1751'0'0,"4"5"-1730"0"0,1-1-1 0 0,0 1 1 0 0,0 0 0 0 0,-1 0-1 0 0,1-1 1 0 0,0 1 0 0 0,0 0-1 0 0,0-1 1 0 0,-1 1 0 0 0,1 0-1 0 0,0 0 1 0 0,0-1 0 0 0,0 1-1 0 0,0 0 1 0 0,0-1 0 0 0,0 1-1 0 0,0 0 1 0 0,0-1 0 0 0,0 1-1 0 0,0 0 1 0 0,0-1 0 0 0,0 1-1 0 0,0 0 1 0 0,0-1 0 0 0,0 1-1 0 0,0 0 1 0 0,0-1 0 0 0,0 1-1 0 0,0 0 1 0 0,0-1 0 0 0,1 1-1 0 0,-1 0 1 0 0,0-1 0 0 0,0 1-1 0 0,0 0 1 0 0,0 0 0 0 0,1-1-1 0 0,-1 1 1 0 0,0 0 0 0 0,0 0-1 0 0,1 0 1 0 0,-1-1 0 0 0,0 1-1 0 0,1 0 1 0 0,-1 0 0 0 0,0 0-1 0 0,0 0 1 0 0,1-1 0 0 0,-1 1-1 0 0,0 0 1 0 0,1 0 0 0 0,-1 0-1 0 0,1 0 1 0 0,-1 0 93 0 0,12-6 397 0 0,1 2 0 0 0,-1-1 0 0 0,1 1 0 0 0,-1 1 0 0 0,19-2 0 0 0,-6 0-399 0 0,77-16-75 0 0,132-29-41 0 0,130-16 4 0 0,-165 35 0 0 0,-172 26-440 0 0,0 0 1 0 0,0 2-1 0 0,49 1 0 0 0,-58 5-570 0 0,-6 3-13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0:0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52 10135 0 0,'2'-2'231'0'0,"25"-36"546"0"0,-17 29-651 0 0,2 7 267 0 0,-9 2 106 0 0,-3 0 11 0 0,0 0-67 0 0,2 1-294 0 0,12 11-128 0 0,-12-6 4 0 0,-1-2 17 0 0,0-2 23 0 0,0 1 0 0 0,-1 0-1 0 0,1 0 1 0 0,-1 0 0 0 0,1 0 0 0 0,-1 0-1 0 0,0 0 1 0 0,0 0 0 0 0,0 0-1 0 0,0 0 1 0 0,-2 4 0 0 0,-9 33 966 0 0,6-24-863 0 0,-10 31-168 0 0,-2 0 0 0 0,-42 79 0 0 0,-4-17-339 0 0,31-58-183 0 0,-39 86-1 0 0,24-20-1967 0 0,46-115 2324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0:0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222 642 8287 0 0,'-35'35'473'0'0,"23"-23"-257"0"0,-22 19-1 0 0,-90 67 708 0 0,122-97-414 0 0,0 1 3 0 0,-8 4 0 0 0,8-5 0 0 0,2-1 0 0 0,0 0 0 0 0,0 0 0 0 0,1-4-391 0 0,0 0 0 0 0,0 0 0 0 0,0 1-1 0 0,1-1 1 0 0,0 0 0 0 0,-1 1-1 0 0,1-1 1 0 0,1 1 0 0 0,-1-1 0 0 0,0 1-1 0 0,1 0 1 0 0,3-4 0 0 0,-1 2-75 0 0,135-170 1410 0 0,-90 114-1151 0 0,33-45-1387 0 0,56-87 511 0 0,-100 141 535 0 0,99-111 36 0 0,-121 147 0 0 0,-16 16 6 0 0,-1-1-1 0 0,1 0 0 0 0,0 0 1 0 0,0 1-1 0 0,1-1 0 0 0,-1 1 1 0 0,0-1-1 0 0,0 1 0 0 0,0-1 1 0 0,0 1-1 0 0,3-1 0 0 0,-3 1 22 0 0,0 1-1 0 0,-1-1 1 0 0,1 0-1 0 0,0 1 1 0 0,0-1-1 0 0,0 1 1 0 0,0-1-1 0 0,0 1 1 0 0,-1-1-1 0 0,1 1 1 0 0,0 0-1 0 0,0-1 0 0 0,-1 1 1 0 0,1 0-1 0 0,0 0 1 0 0,-1-1-1 0 0,1 1 1 0 0,-1 0-1 0 0,1 0 1 0 0,-1 0-1 0 0,0 0 1 0 0,1-1-1 0 0,-1 1 1 0 0,0 0-1 0 0,1 2 1 0 0,5 26 604 0 0,-3 9-499 0 0,-3 0 1 0 0,0 0-1 0 0,-9 55 0 0 0,0 7-53 0 0,7-17-79 0 0,16 140 0 0 0,-13-207 12 0 0,0-1 0 0 0,0 1 0 0 0,-2 0 0 0 0,0 0 0 0 0,-4 20 0 0 0,3-23 323 0 0,-1 0 1 0 0,0 0-1 0 0,-1-1 0 0 0,-7 17 1 0 0,7-22-303 0 0,0 0 0 0 0,0-1 0 0 0,0 1 1 0 0,-1-1-1 0 0,0 0 0 0 0,-1 0 1 0 0,1-1-1 0 0,-11 9 0 0 0,-26 18-33 0 0,-68 40 0 0 0,86-59 0 0 0,0-1 0 0 0,0-1 0 0 0,-1-1 0 0 0,-49 12 0 0 0,69-22 1 0 0,0 1-1 0 0,0 0 1 0 0,1-1-1 0 0,-1 0 1 0 0,0 0 0 0 0,0-1-1 0 0,0 1 1 0 0,1-1-1 0 0,-8-2 1 0 0,10 3-3 0 0,1-1 0 0 0,0 1 0 0 0,-1-1 0 0 0,1 1 0 0 0,0-1 0 0 0,-1 1 0 0 0,1-1 0 0 0,0 0 0 0 0,0 0 0 0 0,0 0 1 0 0,0 0-1 0 0,0 0 0 0 0,0 0 0 0 0,0 0 0 0 0,0 0 0 0 0,0 0 0 0 0,0-1 0 0 0,0 1 0 0 0,1 0 0 0 0,-1 0 0 0 0,1-1 0 0 0,-1 1 0 0 0,1 0 0 0 0,-1-1 0 0 0,1 1 1 0 0,0-1-1 0 0,-1 1 0 0 0,1-1 0 0 0,0 1 0 0 0,0 0 0 0 0,0-1 0 0 0,0 1 0 0 0,0-1 0 0 0,1 1 0 0 0,0-3 0 0 0,5-18-752 0 0,14-34 0 0 0,-3 13-82 0 0,-10 23 325 0 0,14-47-2492 0 0,-22 73 2540 0 0,0 1 0 0 0,0 0 0 0 0,0 8 0 0 0,1 0-1541 0 0,-3 13-2146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0:0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246 281 8287 0 0,'0'0'191'0'0,"-1"1"26"0"0,-34 11 239 0 0,32-12-399 0 0,0 1 0 0 0,1 0 0 0 0,-1 0 0 0 0,1 0 0 0 0,-1 0 0 0 0,1 0 0 0 0,-1 0 0 0 0,1 1 0 0 0,0-1 0 0 0,-3 3 0 0 0,-1 0 278 0 0,4-3 175 0 0,2-1 2 0 0,0 0 0 0 0,0 0 0 0 0,0 0 0 0 0,0 0-69 0 0,0 0-222 0 0,1-1 166 0 0,1-2-312 0 0,-1 0 0 0 0,1 0 0 0 0,0 1 0 0 0,1-1 0 0 0,-1 1 0 0 0,0-1 0 0 0,1 1-1 0 0,0 0 1 0 0,-1 0 0 0 0,1 0 0 0 0,0 1 0 0 0,0-1 0 0 0,0 0 0 0 0,0 1 0 0 0,0 0 0 0 0,0 0 0 0 0,6-1 0 0 0,7-2 545 0 0,0 2 0 0 0,25-2 0 0 0,-2 1-176 0 0,-21 0-444 0 0,0-1 0 0 0,0 0 0 0 0,27-11 0 0 0,-35 10 0 0 0,0 1 0 0 0,-1-1 0 0 0,0-1 0 0 0,0 0 0 0 0,0 0 0 0 0,-1-1 0 0 0,13-11 0 0 0,-9 5 0 0 0,-1 0 0 0 0,19-29 0 0 0,-26 36 0 0 0,-1 0 0 0 0,0 0 0 0 0,0-1 0 0 0,0 1 0 0 0,-1-1 0 0 0,0 1 0 0 0,0-1 0 0 0,-1 0 0 0 0,1 0 0 0 0,-1-8 0 0 0,-1 13 1 0 0,0 1 0 0 0,0 0 0 0 0,0 0 0 0 0,0 0 0 0 0,0-1 0 0 0,0 1 1 0 0,-1 0-1 0 0,1 0 0 0 0,0 0 0 0 0,-1 0 0 0 0,1 0 0 0 0,-1 0 0 0 0,1 0 0 0 0,-1 0 0 0 0,0 0 0 0 0,1 0 0 0 0,-1 0 0 0 0,0 0 0 0 0,0 0 0 0 0,0 0 0 0 0,1 1 0 0 0,-1-1 0 0 0,0 0 0 0 0,0 0 0 0 0,0 1 0 0 0,0-1 0 0 0,0 1 0 0 0,0-1 0 0 0,-1 1 0 0 0,1-1 1 0 0,-1 1-1 0 0,-1-1-14 0 0,0 1 0 0 0,0 0 0 0 0,1 0 0 0 0,-1 0 0 0 0,0 0 1 0 0,0 0-1 0 0,0 0 0 0 0,0 1 0 0 0,1-1 0 0 0,-1 1 1 0 0,0 0-1 0 0,-3 1 0 0 0,-208 103-3870 0 0,174-83 3883 0 0,-67 39 0 0 0,85-46 0 0 0,-1 1 0 0 0,-30 29 0 0 0,43-35 0 0 0,-1 0 0 0 0,0 1 0 0 0,1 0 0 0 0,0 0 0 0 0,-11 18 0 0 0,15-20 62 0 0,6-9-38 0 0,0 1 0 0 0,0-1 0 0 0,0 0 0 0 0,0 1 0 0 0,0-1 0 0 0,0 0 0 0 0,0 1 0 0 0,0-1 0 0 0,0 0 1 0 0,0 1-1 0 0,0-1 0 0 0,0 0 0 0 0,0 0 0 0 0,0 1 0 0 0,0-1 0 0 0,1 0 0 0 0,-1 1 0 0 0,0-1 0 0 0,0 0 0 0 0,0 0 1 0 0,0 1-1 0 0,1-1 0 0 0,-1 0 0 0 0,3 4 190 0 0,-1-2-68 0 0,0 1 0 0 0,0-1 0 0 0,1 1 0 0 0,-1-1 0 0 0,1 0 0 0 0,2 2 1 0 0,3 2-72 0 0,-4-2-47 0 0,1-1 0 0 0,0 0 0 0 0,1 1 0 0 0,-1-2 0 0 0,1 1 0 0 0,-1-1 0 0 0,1 0 0 0 0,0 0 0 0 0,9 2 0 0 0,6-1 507 0 0,30 2-1 0 0,-9-2 16 0 0,-13 0-748 0 0,0 1-1 0 0,0 1 1 0 0,0 1-1 0 0,52 20 1 0 0,-66-19-5589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0:0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647 846 10135 0 0,'0'0'231'0'0,"0"0"29"0"0,0 0 19 0 0,2-1-41 0 0,3-2-33 0 0,0 0 0 0 0,-1-1-1 0 0,1 0 1 0 0,-1 0 0 0 0,1 0-1 0 0,-1 0 1 0 0,-1-1-1 0 0,1 0 1 0 0,-1 1 0 0 0,1-1-1 0 0,-1-1 1 0 0,4-8 0 0 0,-2 2 183 0 0,0 0-1 0 0,-1-1 1 0 0,0 1 0 0 0,3-25 0 0 0,23-127 1244 0 0,39-149-1631 0 0,-42 206-66 0 0,-23 88-413 0 0,0 1 0 0 0,0-1 0 0 0,0-30 0 0 0,-4 49 478 0 0,0 0 0 0 0,0 0 0 0 0,-1 1-1 0 0,1-1 1 0 0,0 0 0 0 0,0 0 0 0 0,0 0-1 0 0,0 0 1 0 0,-1 1 0 0 0,1-1 0 0 0,0 0-1 0 0,0 0 1 0 0,-1 0 0 0 0,1 0 0 0 0,0 0 0 0 0,0 1-1 0 0,0-1 1 0 0,-1 0 0 0 0,1 0 0 0 0,0 0-1 0 0,0 0 1 0 0,-1 0 0 0 0,1 0 0 0 0,0 0-1 0 0,0 0 1 0 0,-1 0 0 0 0,1 0 0 0 0,0 0-1 0 0,0 0 1 0 0,-1 0 0 0 0,1 0 0 0 0,0 0 0 0 0,0 0-1 0 0,-1-1 1 0 0,1 1 0 0 0,0 0 0 0 0,0 0-1 0 0,0 0 1 0 0,-1 0 0 0 0,1 0 0 0 0,0-1-1 0 0,0 1 1 0 0,0 0 0 0 0,-1 0 0 0 0,1 0-1 0 0,0 0 1 0 0,0-1 0 0 0,0 1 0 0 0,0 0-1 0 0,0 0 1 0 0,-1-1 0 0 0,1 1 0 0 0,0 0 0 0 0,0 0-1 0 0,0 0 1 0 0,0-1 0 0 0,0 1 0 0 0,0 0-1 0 0,0 0 1 0 0,0-1 0 0 0,0 1 0 0 0,0 0-1 0 0,0 0 1 0 0,0-1 0 0 0,0 1 0 0 0,0 0-1 0 0,0-1 1 0 0,-5 6 0 0 0,1-1 0 0 0,-1 1 0 0 0,1 0 0 0 0,0 0 0 0 0,0 1 0 0 0,0-1 0 0 0,-3 9 0 0 0,-20 44 0 0 0,-85 196 0 0 0,100-229 0 0 0,-88 206 0 0 0,13-25 0 0 0,33-93 0 0 0,-53 130 0 0 0,48-100 0 0 0,47-118 0 0 0,-2-1 0 0 0,0 0 0 0 0,-28 33 0 0 0,25-37-552 0 0,-24 22 0 0 0,33-35 326 0 0,-1 0-1 0 0,1 0 0 0 0,-2 0 1 0 0,1-2-1 0 0,-16 9 0 0 0,23-14 179 0 0,1 1-1 0 0,-1-1 0 0 0,0 1 0 0 0,0-1 0 0 0,0 0 1 0 0,0 0-1 0 0,1 0 0 0 0,-1 0 0 0 0,0 0 1 0 0,0 0-1 0 0,0 0 0 0 0,0 0 0 0 0,0-1 1 0 0,1 1-1 0 0,-1-1 0 0 0,0 0 0 0 0,0 1 1 0 0,1-1-1 0 0,-1 0 0 0 0,-3-2 0 0 0,-11-13-463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0:0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39 208 15663 0 0,'0'0'719'0'0,"-2"0"-20"0"0,-4-2-449 0 0,3 1-22 0 0,0 0 1 0 0,0 0-1 0 0,0 0 0 0 0,0-1 0 0 0,0 1 0 0 0,-3-3 0 0 0,5 3-88 0 0,1 1 0 0 0,-1-1 0 0 0,1 1 0 0 0,0-1 0 0 0,-1 0-1 0 0,1 1 1 0 0,-1-1 0 0 0,1 0 0 0 0,0 0 0 0 0,0 1 0 0 0,-1-1 0 0 0,1 0-1 0 0,0 0 1 0 0,0 1 0 0 0,0-1 0 0 0,0-2 0 0 0,0 3-137 0 0,-1 0 1 0 0,1-1-1 0 0,0 1 1 0 0,0-1-1 0 0,0 1 1 0 0,0 0-1 0 0,0-1 1 0 0,0 1-1 0 0,0-1 1 0 0,0 1-1 0 0,0-1 0 0 0,0 1 1 0 0,0 0-1 0 0,0-1 1 0 0,0 1-1 0 0,0-1 1 0 0,0 1-1 0 0,1 0 1 0 0,-1-1-1 0 0,0 1 1 0 0,0-1-1 0 0,0 1 1 0 0,1 0-1 0 0,-1-1 1 0 0,0 1-1 0 0,0 0 1 0 0,1-1-1 0 0,-1 1 0 0 0,0 0 1 0 0,1 0-1 0 0,-1-1 1 0 0,0 1-1 0 0,1 0 1 0 0,-1 0-1 0 0,0-1 1 0 0,1 1-1 0 0,-1 0 1 0 0,1 0-1 0 0,-1 0 1 0 0,0 0-1 0 0,1 0 1 0 0,-1 0-1 0 0,1 0 1 0 0,0-1 8 0 0,60-18-12 0 0,-42 14 0 0 0,-1-1 0 0 0,20-9 0 0 0,-19 5-3 0 0,73-30 449 0 0,-49 24 44 0 0,68-20-231 0 0,-88 31-919 0 0,-4 0-881 0 0,24-3 0 0 0,-37 7 519 0 0,1 1 1 0 0,0 0 0 0 0,0 0-1 0 0,6 1 1 0 0,-3 1-1026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0,'0'0'803'0'0,"0"2"-18"0"0,6 21-710 0 0,-1 1-1 0 0,0 0 0 0 0,0 34 0 0 0,-3-33-69 0 0,0-1 0 0 0,2 0 0 0 0,11 40-1 0 0,-13-57-4 0 0,29 71 0 0 0,-28-72 0 0 0,1 0 0 0 0,-1 1 0 0 0,1-1 0 0 0,0 0 0 0 0,1-1 0 0 0,-1 1 0 0 0,1-1 0 0 0,0 0 0 0 0,8 6 0 0 0,-12-10-109 0 0,0 0 0 0 0,0-1 0 0 0,0 1 1 0 0,0 0-1 0 0,1-1 0 0 0,-1 1 0 0 0,0-1 0 0 0,0 1 0 0 0,1-1 0 0 0,-1 0 0 0 0,0 1 0 0 0,1-1 0 0 0,-1 0 0 0 0,0 0 0 0 0,1 0 1 0 0,-1 0-1 0 0,0 0 0 0 0,1 0 0 0 0,-1-1 0 0 0,2 1 0 0 0,0-2-364 0 0,0 1 1 0 0,0-1-1 0 0,0 0 1 0 0,0 1 0 0 0,0-1-1 0 0,4-5 1 0 0,13-12-1574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0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69 11975 0 0,'-19'23'277'0'0,"1"0"-1"0"0,1 2 1 0 0,2 0-1 0 0,-16 33 1 0 0,30-56 88 0 0,1-2 122 0 0,0 0 22 0 0,0 0 71 0 0,1-1-390 0 0,0 0 0 0 0,0 0 0 0 0,0 0-1 0 0,0 0 1 0 0,0 0 0 0 0,0 0 0 0 0,0 0 0 0 0,-1 0-1 0 0,1-1 1 0 0,0 1 0 0 0,-1 0 0 0 0,1-2-1 0 0,1-1 220 0 0,16-22-205 0 0,1 0 0 0 0,1 1 0 0 0,1 1 0 0 0,1 1 0 0 0,39-31 0 0 0,-56 50-204 0 0,1 0 0 0 0,0 0 0 0 0,0 1 0 0 0,0 0 0 0 0,12-4 0 0 0,-7 5 0 0 0,-10 3 0 0 0,0 0 0 0 0,1 0 0 0 0,-1 1 0 0 0,0-1 0 0 0,0 0 0 0 0,0 0 0 0 0,0 1 0 0 0,0-1 0 0 0,0 1 0 0 0,0-1 0 0 0,0 1 0 0 0,-1-1 0 0 0,1 1 0 0 0,-1-1 0 0 0,1 1 0 0 0,-1 0 0 0 0,1-1 0 0 0,-1 1 0 0 0,0 3 0 0 0,2 33 0 0 0,-8 10 0 0 0,3-34 0 0 0,0 27 0 0 0,0 6 0 0 0,0-14 0 0 0,3-29 0 0 0,0 11 0 0 0,1-4 0 0 0,-2-3-22 0 0,-1 2-768 0 0,3-7-2576 0 0,-1-3 1832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0:0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17503 0 0,'0'0'384'0'0,"0"0"88"0"0,0 0 8 0 0,9-2 8 0 0,-2-5-392 0 0,2 1-96 0 0,1 1 0 0 0,3 2 0 0 0,1-1 0 0 0,-2 0 0 0 0,1-1 0 0 0,-3 0-7760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0:0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19351 0 0,'0'0'424'0'0,"0"0"88"0"0,0 0 24 0 0,0 0 8 0 0,0 0-440 0 0,0 0-104 0 0,0 0 0 0 0,0 0 0 0 0,0 0-384 0 0,12 7-104 0 0,1-12-24 0 0,-4 1-7576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2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11975 0 0,'0'0'267'0'0,"0"0"42"0"0,0 0 17 0 0,0 0-28 0 0,0 0-126 0 0,0 0 204 0 0,0 0 111 0 0,0 0 22 0 0,0 0-66 0 0,-2 3-294 0 0,-19 19-130 0 0,13-14-20 0 0,0 1 1 0 0,1 0-1 0 0,-10 15 0 0 0,-22 51 1 0 0,-31 85 0 0 0,56-129-543 0 0,-29 46 0 0 0,26-49-118 0 0,-22 49 0 0 0,39-68-363 0 0,0-8 512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2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11975 0 0,'0'0'267'0'0,"0"0"42"0"0,0 0 17 0 0,0 0-28 0 0,4-1-196 0 0,21-7 97 0 0,-6 2 423 0 0,28-4-1 0 0,-21 4-110 0 0,-1 0 0 0 0,26-10 0 0 0,27-7 447 0 0,1 0-820 0 0,-44 13-129 0 0,0 0 0 0 0,39-4 0 0 0,-36 10 119 0 0,0-1 457 0 0,1 1 0 0 0,73 3 0 0 0,-105 2-505 0 0,-5-1-78 0 0,1 0-1 0 0,0 1 1 0 0,-1-1 0 0 0,1 1-1 0 0,0-1 1 0 0,-1 1-1 0 0,1 0 1 0 0,-1 0 0 0 0,1 1-1 0 0,-1-1 1 0 0,0 0 0 0 0,4 3-1 0 0,-3-1-221 0 0,1-1 0 0 0,0 1 0 0 0,-1 0 0 0 0,1 0 0 0 0,3 4 0 0 0,-6-5-222 0 0,10-1 272 0 0,-10-1 120 0 0,0 1-1 0 0,0-1 0 0 0,1 0 1 0 0,-1 0-1 0 0,0 0 0 0 0,0 0 1 0 0,0 0-1 0 0,1 0 0 0 0,-1 0 1 0 0,0 0-1 0 0,0 0 0 0 0,0-1 1 0 0,1 1-1 0 0,-1-1 0 0 0,0 1 1 0 0,1-1-1 0 0,2-2-375 0 0,0 0 1 0 0,0 0-1 0 0,0 0 0 0 0,0-1 1 0 0,-1 1-1 0 0,6-8 1 0 0,3-4-2703 0 0,4-1-1396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2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9 271 10135 0 0,'0'0'464'0'0,"0"0"-9"0"0,-2 0-295 0 0,-5 0-3 0 0,18 3 1493 0 0,-9-2-1533 0 0,0 0 1 0 0,0 0 0 0 0,0-1 0 0 0,0 1 0 0 0,0-1-1 0 0,0 1 1 0 0,0-1 0 0 0,3 0 0 0 0,12-2 272 0 0,-1-1 0 0 0,1-1 1 0 0,-1-1-1 0 0,1 0 1 0 0,23-12-1 0 0,-10 5-54 0 0,107-36 1024 0 0,20-8-228 0 0,-90 30-1046 0 0,77-20 0 0 0,-128 43-86 0 0,38-12 0 0 0,103-11 0 0 0,-115 21-73 0 0,-26 3-260 0 0,-1 0-1 0 0,1 1 1 0 0,-1 0-1 0 0,1 2 0 0 0,0 0 1 0 0,20 3-1 0 0,-33-3 151 0 0,-1 0 0 0 0,1 0 0 0 0,-1 0 0 0 0,0 0 0 0 0,1 1 0 0 0,-1-1 0 0 0,0 0 0 0 0,1 1 0 0 0,-1 0 0 0 0,2 2 0 0 0,6 7-5276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2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146 311 11975 0 0,'-2'0'547'0'0,"-40"10"268"0"0,30-7-831 0 0,1-1-1 0 0,-1 2 1 0 0,-14 5-1 0 0,23-8 17 0 0,-5 2 0 0 0,-11-7 0 0 0,19 4 47 0 0,-1 0 0 0 0,0-1 0 0 0,1 1 0 0 0,-1 0-1 0 0,1 0 1 0 0,-1 0 0 0 0,1-1 0 0 0,-1 1 0 0 0,1 0 0 0 0,0-1-1 0 0,-1 1 1 0 0,1 0 0 0 0,-1-1 0 0 0,1 1 0 0 0,0 0 0 0 0,-1-1 0 0 0,1 1-1 0 0,0-1 1 0 0,-1 1 0 0 0,1-1 0 0 0,0 1 0 0 0,0-1 0 0 0,-1 1-1 0 0,1-1 1 0 0,0 1 0 0 0,0-1 0 0 0,0 1 0 0 0,0-1 0 0 0,0 0-1 0 0,0-1 50 0 0,0 1 0 0 0,0-1 0 0 0,0 1 0 0 0,1-1 0 0 0,-1 0 0 0 0,1 1-1 0 0,0-1 1 0 0,-1 1 0 0 0,1 0 0 0 0,1-3 0 0 0,4-4 344 0 0,0-1-1 0 0,12-11 1 0 0,-15 16-280 0 0,23-22-107 0 0,0 1 0 0 0,51-36 0 0 0,68-32-47 0 0,-72 55-6 0 0,-62 33 0 0 0,0 1 0 0 0,1 0 0 0 0,0 1 0 0 0,19-3 0 0 0,-27 5 0 0 0,0 1 0 0 0,0 0 0 0 0,0-1 0 0 0,1 2 0 0 0,-1-1 0 0 0,0 0 0 0 0,0 1 0 0 0,0 0 0 0 0,-1 0 0 0 0,1 0 0 0 0,0 1 0 0 0,0-1 0 0 0,0 1 0 0 0,6 4 0 0 0,-8-5 0 0 0,0 1 0 0 0,0 0 0 0 0,0 0 0 0 0,0 0 0 0 0,0 1 0 0 0,-1-1 0 0 0,1 0 0 0 0,0 1 0 0 0,-1-1 0 0 0,0 1 0 0 0,0-1 0 0 0,0 1 0 0 0,0 0 0 0 0,0 0 0 0 0,0-1 0 0 0,-1 1 0 0 0,1 0 0 0 0,-1 0 0 0 0,0 0 0 0 0,0-1 0 0 0,0 6 0 0 0,-2 4 0 0 0,1 0 0 0 0,-2 0 0 0 0,1 0 0 0 0,-2 0 0 0 0,-6 16 0 0 0,-30 55 0 0 0,34-70 0 0 0,1 1 0 0 0,0 0 0 0 0,1 1 0 0 0,0-1 0 0 0,-2 23 0 0 0,5-26-1157 0 0,5 0-4630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52 11975 0 0,'1'-1'267'0'0,"20"-16"535"0"0,-16 13-741 0 0,-1 0 0 0 0,1 0 0 0 0,8-5-1 0 0,-3 3-60 0 0,-10 6 0 0 0,0 0 0 0 0,0 0 0 0 0,0 0 0 0 0,1-1 0 0 0,-1 1 0 0 0,0 0 0 0 0,0 0 0 0 0,0 0 0 0 0,0-1 0 0 0,0 1 0 0 0,0 0 0 0 0,0 0 0 0 0,0 0 0 0 0,1-1 0 0 0,-1 1 0 0 0,0 0 0 0 0,0 0 0 0 0,0-1 0 0 0,0 1 0 0 0,0 0 0 0 0,0 0 0 0 0,0-1 0 0 0,0 1 0 0 0,0 0 0 0 0,0 0 0 0 0,-1-1 0 0 0,1 1 0 0 0,0 0 0 0 0,-2 0 0 0 0,0 0 0 0 0,0 0 1 0 0,0 0-1 0 0,0 0 0 0 0,0 0 0 0 0,0 0 0 0 0,1 1 0 0 0,-1-1 0 0 0,0 1 0 0 0,-3 1 0 0 0,-5 1 70 0 0,-4 0 246 0 0,0 1 1 0 0,0 0-1 0 0,0 1 1 0 0,0 1-1 0 0,-24 14 0 0 0,5 0-59 0 0,-31 26 0 0 0,-129 117 1284 0 0,177-147-2148 0 0,-25 33 0 0 0,3-5 328 0 0,37-43 360 0 0,-1 1 0 0 0,1-1 0 0 0,0 0 0 0 0,0 1 1 0 0,-1-1-1 0 0,1 1 0 0 0,0-1 0 0 0,0 1 0 0 0,0-1 0 0 0,1 1 0 0 0,-1 0 0 0 0,0-1 1 0 0,1 1-1 0 0,-1 0 0 0 0,1 0 0 0 0,-1 0 0 0 0,1-1 0 0 0,0 5 0 0 0,4 3-65 0 0,-1-6 14 0 0,0 0 0 0 0,1 0 0 0 0,-1 0 0 0 0,1-1 0 0 0,-1 1 0 0 0,1-1 0 0 0,0 0 0 0 0,0 0 0 0 0,0 0 0 0 0,0-1 0 0 0,0 1-1 0 0,0-1 1 0 0,0 0 0 0 0,1-1 0 0 0,-1 1 0 0 0,0 0 0 0 0,1-1 0 0 0,7-1 0 0 0,7 0 252 0 0,1-1-1 0 0,33-7 1 0 0,-49 8-256 0 0,147-37 504 0 0,-52 5-3245 0 0,-73 23 1692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 13823 0 0,'0'0'315'0'0,"0"0"45"0"0,0 0 21 0 0,0 3-49 0 0,1 5-322 0 0,0 0 0 0 0,-1 0 0 0 0,0 0 0 0 0,-1 0 0 0 0,1 0 0 0 0,-2 0 0 0 0,1 0 0 0 0,-1 0 0 0 0,0 0 0 0 0,-4 8 0 0 0,-7 14-2 0 0,-20 36 0 0 0,11-23-10 0 0,-104 227 2 0 0,-5 12 0 0 0,112-248 0 0 0,-1-1 0 0 0,-2-1 0 0 0,-1 0 0 0 0,-1-2 0 0 0,-2-1 0 0 0,-1-1 0 0 0,-55 44 0 0 0,1-4 0 0 0,77-66 0 0 0,7-8 0 0 0,8-9 0 0 0,67-69 0 0 0,126-107 0 0 0,-152 150-917 0 0,73-44 0 0 0,-116 80 868 0 0,0-1 0 0 0,0 2 1 0 0,0 0-1 0 0,17-6 0 0 0,-23 9 113 0 0,1 0 0 0 0,0 0-1 0 0,0 1 1 0 0,0-1-1 0 0,0 1 1 0 0,0 0 0 0 0,-1 0-1 0 0,1 0 1 0 0,0 0-1 0 0,0 1 1 0 0,0-1-1 0 0,0 1 1 0 0,0 0 0 0 0,6 3-1 0 0,-7 0 445 0 0,-1 4-465 0 0,-1 0 1 0 0,0 0-1 0 0,0 0 0 0 0,-1 0 0 0 0,0 0 0 0 0,0 0 1 0 0,-1 0-1 0 0,0 0 0 0 0,-3 13 0 0 0,-2 2 16 0 0,-2 0 0 0 0,-11 24-1 0 0,5-18-58 0 0,-1-1 0 0 0,-2-1 0 0 0,-29 35 0 0 0,-13 21 0 0 0,54-73-12 0 0,0-1 0 0 0,-5 16-1 0 0,6-12-970 0 0,3-12-4117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11975 0 0,'0'0'267'0'0,"0"0"42"0"0,-2 1 17 0 0,-16 8-244 0 0,1 0 0 0 0,0 1 0 0 0,0 1 0 0 0,-24 21 0 0 0,30-22-82 0 0,-21 13 0 0 0,22-16 0 0 0,0 0 0 0 0,-19 18 0 0 0,16-12-20 0 0,1 1 0 0 0,0 1 0 0 0,-15 23-1 0 0,24-33 80 0 0,0 0 0 0 0,1 0 0 0 0,0 0 1 0 0,0 0-1 0 0,0 1 0 0 0,0-1 0 0 0,1 0 0 0 0,0 1 0 0 0,0-1 0 0 0,1 1 0 0 0,0-1 0 0 0,-1 1 0 0 0,2 0 0 0 0,-1-1 0 0 0,1 1 0 0 0,1 7 0 0 0,-1-10 43 0 0,0 1 0 0 0,0-1 0 0 0,1 0 0 0 0,-1 0 0 0 0,1 0 1 0 0,-1 0-1 0 0,1 0 0 0 0,0 0 0 0 0,0 0 0 0 0,0 0 0 0 0,1-1 0 0 0,-1 1 0 0 0,1-1 0 0 0,-1 0 1 0 0,1 1-1 0 0,0-1 0 0 0,0 0 0 0 0,0-1 0 0 0,0 1 0 0 0,0 0 0 0 0,0-1 0 0 0,0 0 0 0 0,1 0 0 0 0,-1 0 1 0 0,0 0-1 0 0,1 0 0 0 0,-1-1 0 0 0,1 1 0 0 0,-1-1 0 0 0,6 0 0 0 0,-1-1-65 0 0,0 0 0 0 0,0 0 0 0 0,0-1 0 0 0,0 0 0 0 0,0 0 0 0 0,0-1-1 0 0,0 0 1 0 0,-1 0 0 0 0,0-1 0 0 0,1 0 0 0 0,7-6 0 0 0,-5 1 143 0 0,-1 1 0 0 0,1-2-1 0 0,-1 1 1 0 0,-1-1 0 0 0,0-1 0 0 0,0 1 0 0 0,-1-1 0 0 0,0-1-1 0 0,7-18 1 0 0,-8 16-299 0 0,-1 1 1 0 0,0-1-1 0 0,-1-1 0 0 0,-1 1 0 0 0,0-1 1 0 0,-1 1-1 0 0,-1-1 0 0 0,0-20 0 0 0,-1 32 13 0 0,0 0-1 0 0,-1 1 1 0 0,1-1-1 0 0,0 0 1 0 0,-1 0-1 0 0,0 1 1 0 0,1-1-1 0 0,-1 1 1 0 0,0-1-1 0 0,-1 1 1 0 0,1-1-1 0 0,0 1 1 0 0,-1-1-1 0 0,1 1 1 0 0,-3-3-1 0 0,2 4 38 0 0,1 0-1 0 0,0 0 1 0 0,-1 1-1 0 0,1-1 1 0 0,-1 0-1 0 0,1 1 1 0 0,-1-1-1 0 0,1 1 1 0 0,-1-1-1 0 0,0 1 1 0 0,1 0-1 0 0,-1-1 1 0 0,1 1-1 0 0,-1 0 1 0 0,0 0 0 0 0,1 0-1 0 0,-1 0 1 0 0,0 1-1 0 0,1-1 1 0 0,-1 0-1 0 0,1 1 1 0 0,-1-1-1 0 0,0 1 1 0 0,1-1-1 0 0,-1 1 1 0 0,-1 1-1 0 0,-6 3-913 0 0,2-1-1 0 0,-1 1 0 0 0,0 0 0 0 0,-8 8 1 0 0,2 1-3355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0 17503 0 0,'0'0'399'0'0,"0"0"60"0"0,0 0 21 0 0,0 0-59 0 0,-2 2-276 0 0,-87 142 1607 0 0,-89 191 0 0 0,108-165-1083 0 0,-9 19-1131 0 0,-34 24-944 0 0,-17-11 291 0 0,76-137-931 0 0,53-63 1534 0 0,9-14-1356 0 0,22-27-1129 0 0,-8 14 1462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9 15663 0 0,'0'0'356'0'0,"-2"-2"50"0"0,1 1-384 0 0,-1 1 1 0 0,1-1-1 0 0,0 0 1 0 0,-1 0-1 0 0,1 1 0 0 0,-1-1 1 0 0,1 1-1 0 0,-1-1 1 0 0,1 1-1 0 0,-1 0 1 0 0,1-1-1 0 0,-1 1 1 0 0,1 0-1 0 0,-1 0 1 0 0,1 0-1 0 0,-1 0 1 0 0,-2 1-1 0 0,-29 9 393 0 0,8-1-276 0 0,9-4-139 0 0,0 0 0 0 0,0 1 0 0 0,1 0 0 0 0,0 1 0 0 0,1 1 0 0 0,-21 13 0 0 0,-73 67 0 0 0,103-83 0 0 0,-4 3-210 0 0,0 1 0 0 0,1 0-1 0 0,-13 17 1 0 0,18-22 127 0 0,1 0 0 0 0,-1 1 1 0 0,1-1-1 0 0,-1 1 0 0 0,1 0 0 0 0,1 0 0 0 0,-1-1 1 0 0,1 1-1 0 0,0 0 0 0 0,0 0 0 0 0,-1 8 1 0 0,5 1-65 0 0,1-11 126 0 0,-3-3 23 0 0,1 2-2 0 0,1-1 0 0 0,-1 1 0 0 0,1-1 0 0 0,-1 0 0 0 0,1 0 0 0 0,-1 0 0 0 0,1 0 0 0 0,0-1 0 0 0,-1 1 0 0 0,1-1 0 0 0,0 1 0 0 0,4-1 0 0 0,35-2 0 0 0,-41 2 0 0 0,14-1 0 0 0,0 0 0 0 0,0 1 0 0 0,0 1 0 0 0,0 0 0 0 0,20 4 0 0 0,-30-4 0 0 0,0 1 0 0 0,0-1 0 0 0,-1 1 0 0 0,1 0 0 0 0,0 1 0 0 0,-1-1 0 0 0,1 1 0 0 0,-1 0 0 0 0,0 0 0 0 0,0 0 0 0 0,0 1 0 0 0,0-1 0 0 0,0 1 0 0 0,-1 0 0 0 0,0 0 0 0 0,1 0 0 0 0,-2 1 0 0 0,1-1 0 0 0,2 6 0 0 0,2 5 173 0 0,-1 0 0 0 0,0 0 0 0 0,-1 1 0 0 0,-1-1 0 0 0,-1 1 0 0 0,0 0 0 0 0,1 23 0 0 0,-4-36-148 0 0,-1 1 0 0 0,1-1 1 0 0,0 0-1 0 0,-1 1 0 0 0,0-1 0 0 0,0 0 0 0 0,0 0 0 0 0,0 0 0 0 0,0 0 0 0 0,-1 0 1 0 0,0 0-1 0 0,1 0 0 0 0,-1 0 0 0 0,0 0 0 0 0,0-1 0 0 0,0 1 0 0 0,-1-1 0 0 0,1 0 1 0 0,-1 1-1 0 0,1-1 0 0 0,-1 0 0 0 0,0 0 0 0 0,0-1 0 0 0,0 1 0 0 0,0-1 0 0 0,-4 2 1 0 0,-7 2 247 0 0,1 0 1 0 0,-1-2 0 0 0,0 0 0 0 0,-26 3 0 0 0,15-5-87 0 0,1-1-1 0 0,-29-3 1 0 0,21 1-540 0 0,30 2 202 0 0,1 0 1 0 0,-1 0-1 0 0,1 0 1 0 0,-1-1-1 0 0,1 1 0 0 0,-1 0 1 0 0,1-1-1 0 0,-1 1 1 0 0,1-1-1 0 0,-1 1 1 0 0,1-1-1 0 0,-1 0 0 0 0,-1-1 1 0 0,-3-5-5989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15663 0 0,'0'0'356'0'0,"0"0"50"0"0,0 0 20 0 0,1 2-42 0 0,0-1-377 0 0,-1-1 0 0 0,1 1 0 0 0,-1 0 0 0 0,1 0 0 0 0,-1 0 0 0 0,0 0 0 0 0,1 0 0 0 0,-1 0 0 0 0,0 0 0 0 0,1 0-1 0 0,-1 0 1 0 0,0 0 0 0 0,0 0 0 0 0,0 0 0 0 0,0 0 0 0 0,0 0 0 0 0,0 0 0 0 0,0 0 0 0 0,-1 0 0 0 0,1 0 0 0 0,-1 2 0 0 0,-11 22 107 0 0,5-13 203 0 0,-35 59 1271 0 0,-7 51-1572 0 0,46-112-16 0 0,2-10 1 0 0,1 1 1 0 0,0 0-1 0 0,-1 0 0 0 0,1 0 0 0 0,0-1 0 0 0,0 1 1 0 0,-1 0-1 0 0,1 0 0 0 0,0 0 0 0 0,0 0 0 0 0,0 0 1 0 0,0 0-1 0 0,0-1 0 0 0,1 1 0 0 0,-1 0 0 0 0,0 0 0 0 0,0 0 1 0 0,0 0-1 0 0,1 0 0 0 0,1 2-6435 0 0,-2-3 820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37 457 17503 0 0,'0'0'803'0'0,"-2"-1"-18"0"0,0 1-756 0 0,-1-1 0 0 0,1 1-1 0 0,0-1 1 0 0,-1 0 0 0 0,1 0-1 0 0,0 0 1 0 0,0 0 0 0 0,0 0-1 0 0,0-1 1 0 0,0 1 0 0 0,0-1-1 0 0,0 1 1 0 0,1-1 0 0 0,-1 0-1 0 0,-1-2 1 0 0,2 3 55 0 0,1 1-1 0 0,0-1 1 0 0,0 0 0 0 0,0 1-1 0 0,1-1 1 0 0,-1 0 0 0 0,0 1 0 0 0,0-1-1 0 0,0 0 1 0 0,0 1 0 0 0,1-1-1 0 0,-1 1 1 0 0,0-1 0 0 0,1 0-1 0 0,-1 1 1 0 0,1-2 0 0 0,0 0 202 0 0,5-12 20 0 0,0 1 1 0 0,1 0-1 0 0,1 0 0 0 0,0 1 0 0 0,1 0 0 0 0,0 0 1 0 0,14-13-1 0 0,83-68-688 0 0,-85 76 550 0 0,20-17-769 0 0,2 2 0 0 0,81-44 1 0 0,-97 61 470 0 0,-17 9 126 0 0,-1 0-1 0 0,1 1 1 0 0,0 0-1 0 0,1 1 1 0 0,-1 0-1 0 0,1 1 1 0 0,11-3-1 0 0,-21 6 5 0 0,1 0 0 0 0,-1 0 0 0 0,0 0 0 0 0,1 0 0 0 0,-1 0 0 0 0,0 0 0 0 0,1 0 0 0 0,-1 1 0 0 0,0-1 0 0 0,1 0 0 0 0,-1 1 0 0 0,0-1 0 0 0,0 1 0 0 0,1 0 0 0 0,-1-1 0 0 0,0 1 0 0 0,0 0 0 0 0,0 0 0 0 0,0 0 0 0 0,0 0 0 0 0,0 0 0 0 0,0 0 0 0 0,0 0 0 0 0,0 0 0 0 0,0 0 0 0 0,-1 0 0 0 0,1 0 0 0 0,0 0 0 0 0,-1 1 0 0 0,1-1 0 0 0,-1 0 0 0 0,1 0 0 0 0,-1 1 0 0 0,0-1 0 0 0,1 2 0 0 0,-1 2 0 0 0,1-1 0 0 0,-1 1 0 0 0,0-1 0 0 0,0 1 0 0 0,0-1 0 0 0,-1 1 0 0 0,1-1 0 0 0,-1 1 0 0 0,-3 7 0 0 0,-6 11 0 0 0,-2-1 0 0 0,0 0 0 0 0,-2-1 0 0 0,-30 38 0 0 0,7-10 0 0 0,16-22-48 0 0,14-19-68 0 0,0 1-1 0 0,0 0 0 0 0,1 1 0 0 0,0-1 0 0 0,1 1 1 0 0,-9 21-1 0 0,10-18-670 0 0,-1 3-1175 0 0,4-6-2528 0 0,2-1-1310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48 17503 0 0,'0'0'399'0'0,"0"-2"60"0"0,0 0-297 0 0,0 1-88 0 0,0-1 0 0 0,0 1-1 0 0,0-1 1 0 0,0 1 0 0 0,-1-1-1 0 0,1 1 1 0 0,0 0 0 0 0,-1-1-1 0 0,1 1 1 0 0,-1 0 0 0 0,0-2-1 0 0,-1 1-11 0 0,1 0 1 0 0,-1 0-1 0 0,1 0 0 0 0,-1 0 1 0 0,0 1-1 0 0,0-1 0 0 0,0 1 0 0 0,0-1 1 0 0,0 1-1 0 0,0 0 0 0 0,0 0 1 0 0,-1 0-1 0 0,1 0 0 0 0,0 0 0 0 0,0 0 1 0 0,-1 0-1 0 0,1 1 0 0 0,-1 0 1 0 0,1-1-1 0 0,-1 1 0 0 0,1 0 0 0 0,-1 0 1 0 0,1 0-1 0 0,0 0 0 0 0,-1 1 0 0 0,1-1 1 0 0,-1 1-1 0 0,-3 0 0 0 0,0 2-36 0 0,1-1 0 0 0,-1 1 0 0 0,1 0-1 0 0,-1 0 1 0 0,1 0 0 0 0,0 1 0 0 0,0 0 0 0 0,1 0-1 0 0,-5 4 1 0 0,7-6-5 0 0,-50 58-395 0 0,46-52 103 0 0,0 0 1 0 0,1 0 0 0 0,0 1-1 0 0,0 0 1 0 0,-6 18-1 0 0,11-26 270 0 0,-1 1 0 0 0,1 0-1 0 0,0-1 1 0 0,0 1 0 0 0,-1 0-1 0 0,1 0 1 0 0,0-1 0 0 0,0 1-1 0 0,1 0 1 0 0,-1 0 0 0 0,1 2-1 0 0,5 8 2 0 0,-1-10 0 0 0,-3-2 0 0 0,3 1 0 0 0,0 1 0 0 0,1-1 0 0 0,-1 0 0 0 0,1-1 0 0 0,-1 1 0 0 0,1-1 0 0 0,-1 0 0 0 0,1-1 0 0 0,-1 1 0 0 0,1-1 0 0 0,-1 0 0 0 0,0-1 0 0 0,1 1 0 0 0,-1-1 0 0 0,0 0 0 0 0,7-4 0 0 0,18-8-13 0 0,27-12 90 0 0,-55 25 261 0 0,-2 1 136 0 0,-1 2-370 0 0,0 0 1 0 0,0 0-1 0 0,0 0 0 0 0,0 0 0 0 0,-1 0 0 0 0,1 0 0 0 0,0 0 1 0 0,-1 0-1 0 0,-2 2 0 0 0,-1 1-46 0 0,-14 18-434 0 0,1 0 0 0 0,2 1 0 0 0,0 1 0 0 0,-23 50 0 0 0,19-13-643 0 0,1 2 0 0 0,-12 87 0 0 0,-1 3-116 0 0,-3 15 2211 0 0,31-142-809 0 0,2 0-1 0 0,1 0 0 0 0,1 0 1 0 0,5 35-1 0 0,6 1-16 0 0,3 0 0 0 0,2-1 0 0 0,4-1 0 0 0,1-1 0 0 0,4-1 0 0 0,2-1 0 0 0,53 83 0 0 0,-66-119-65 0 0,22 39-143 0 0,-33-55-132 0 0,0 1-1 0 0,0 0 1 0 0,0 0 0 0 0,-1 0-1 0 0,0 0 1 0 0,-1 0 0 0 0,2 9-1 0 0,-3-15 47 0 0,0 0-1 0 0,0 1 1 0 0,0-1 0 0 0,0 0-1 0 0,0 1 1 0 0,0-1 0 0 0,0 0-1 0 0,-1 0 1 0 0,1 1 0 0 0,0-1-1 0 0,-1 0 1 0 0,1 0-1 0 0,-1 1 1 0 0,1-1 0 0 0,-1 0-1 0 0,1 0 1 0 0,-1 0 0 0 0,0 0-1 0 0,0 0 1 0 0,0 0 0 0 0,1 0-1 0 0,-1 0 1 0 0,0 0-1 0 0,0 0 1 0 0,0 0 0 0 0,0-1-1 0 0,-1 1 1 0 0,1 0 0 0 0,0-1-1 0 0,0 1 1 0 0,0-1-1 0 0,-1 1 1 0 0,1-1 0 0 0,0 0-1 0 0,0 1 1 0 0,-1-1 0 0 0,1 0-1 0 0,0 0 1 0 0,-3 0 0 0 0,-2 0-73 0 0,0 0 1 0 0,0-1-1 0 0,0 0 1 0 0,0 0-1 0 0,1 0 1 0 0,-1-1-1 0 0,-7-3 1 0 0,1 0-177 0 0,1-1 0 0 0,1 0 0 0 0,-1 0 0 0 0,-11-11 1 0 0,-15-15-5154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9 11975 0 0,'2'-4'392'0'0,"1"0"518"0"0,-2 4-899 0 0,-1 0 0 0 0,0 0 0 0 0,1 0 0 0 0,-1 0 0 0 0,1 0 0 0 0,-1-1-1 0 0,0 1 1 0 0,1 0 0 0 0,-1 0 0 0 0,1 0 0 0 0,-1 0 0 0 0,0 0 0 0 0,1 0 0 0 0,-1 1 0 0 0,0-1 0 0 0,1 0 0 0 0,-1 0 0 0 0,1 0 0 0 0,-1 0 0 0 0,0 0 0 0 0,1 0 0 0 0,-1 1 0 0 0,0-1 0 0 0,1 0 0 0 0,-1 0 0 0 0,0 1 0 0 0,0-1 0 0 0,1 0 0 0 0,-1 1 0 0 0,6 12 693 0 0,-5-8-501 0 0,-1 0 1 0 0,1 0-1 0 0,-1 0 1 0 0,-1 9-1 0 0,-4 14 185 0 0,-2 1-1 0 0,-14 35 1 0 0,12-36-111 0 0,-19 50-83 0 0,-45 87-1 0 0,-50 68 15 0 0,85-163-195 0 0,-36 74-13 0 0,58-109-3588 0 0,15-33 1566 0 0,1-2-24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1 544 15663 0 0,'0'0'356'0'0,"0"0"50"0"0,0 0 20 0 0,0 0-42 0 0,1-2-250 0 0,1 0-129 0 0,0 0 0 0 0,0-1 0 0 0,0 1 0 0 0,0 0 0 0 0,0 1 0 0 0,1-1 0 0 0,-1 0 0 0 0,4-1 0 0 0,14-12 400 0 0,79-92 2242 0 0,-69 71-1807 0 0,7-12-662 0 0,-23 30-184 0 0,24-28-1 0 0,107-92-1377 0 0,-44 44-4265 0 0,-78 73 194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13823 0 0,'0'0'66'0'0,"1"-1"0"0"0,-1 1 1 0 0,0-1-1 0 0,0 1 0 0 0,0 0 0 0 0,1-1 0 0 0,-1 1 0 0 0,0-1 0 0 0,1 1 0 0 0,-1 0 0 0 0,0-1 0 0 0,1 1 1 0 0,-1 0-1 0 0,0 0 0 0 0,1-1 0 0 0,-1 1 0 0 0,1 0 0 0 0,-1 0 0 0 0,0 0 0 0 0,2-1 0 0 0,6 3 32 0 0,-1 0-1 0 0,1 1 0 0 0,0 0 0 0 0,-1 0 1 0 0,1 0-1 0 0,-1 1 0 0 0,0 0 1 0 0,0 1-1 0 0,-1-1 0 0 0,1 1 1 0 0,-1 0-1 0 0,10 11 0 0 0,4 7 683 0 0,0 1 0 0 0,16 26-1 0 0,-4-2-212 0 0,17 26-515 0 0,-40-63-54 0 0,-1-1 0 0 0,2 1 0 0 0,0-2-1 0 0,12 11 1 0 0,-16-16 29 0 0,-1 0-1 0 0,1-1 0 0 0,0 0 1 0 0,0 0-1 0 0,0 0 0 0 0,1-1 1 0 0,-1 0-1 0 0,0 0 0 0 0,1-1 1 0 0,-1 1-1 0 0,1-2 0 0 0,0 1 1 0 0,-1-1-1 0 0,1 0 0 0 0,0 0 1 0 0,10-2-1 0 0,-5 0-362 0 0,0-1-1 0 0,-1 0 1 0 0,14-5 0 0 0,-8 1-2958 0 0,22-13 0 0 0,-25 13-1869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220 219 11975 0 0,'0'0'267'0'0,"0"0"42"0"0,0 0 17 0 0,0 0-28 0 0,2 1-196 0 0,19 9-68 0 0,-18-8 13 0 0,-3-2-15 0 0,1 1 1 0 0,-1-1-1 0 0,1 1 0 0 0,-1-1 0 0 0,1 1 1 0 0,-1 0-1 0 0,1-1 0 0 0,-1 1 1 0 0,0 0-1 0 0,1-1 0 0 0,-1 1 1 0 0,0 0-1 0 0,0-1 0 0 0,1 1 0 0 0,-1 0 1 0 0,0-1-1 0 0,0 1 0 0 0,0 0 1 0 0,0 0-1 0 0,0-1 0 0 0,0 1 1 0 0,0 1-1 0 0,0 0 77 0 0,0 7 81 0 0,-1 1 0 0 0,0-1-1 0 0,0 0 1 0 0,-1 0 0 0 0,0 0 0 0 0,-1 0 0 0 0,0 0 0 0 0,-8 16 0 0 0,2-6 295 0 0,-2 0 1 0 0,-22 30-1 0 0,14-26-484 0 0,-1-2 1 0 0,0 0-1 0 0,-2-1 0 0 0,-25 18 1 0 0,2-1 63 0 0,43-35 306 0 0,6-10 136 0 0,5-11 42 0 0,23-34 0 0 0,7-2-549 0 0,144-192 0 0 0,-164 224-199 0 0,2 1 0 0 0,1 0 0 0 0,1 2-1 0 0,0 0 1 0 0,2 2 0 0 0,0 0 0 0 0,1 2 0 0 0,0 1-1 0 0,41-17 1 0 0,-60 30 199 0 0,1 0 0 0 0,-1 1 0 0 0,1-1 0 0 0,0 1 0 0 0,0 1 0 0 0,0 0 0 0 0,-1 0 0 0 0,1 0 0 0 0,0 1 0 0 0,0 0 0 0 0,-1 1 0 0 0,1-1 0 0 0,0 1 0 0 0,11 6 0 0 0,-9-2 0 0 0,-10-5 13 0 0,1 0-1 0 0,-1 1 0 0 0,1-1 1 0 0,-1 0-1 0 0,1 1 0 0 0,-1-1 1 0 0,0 0-1 0 0,1 1 0 0 0,-1-1 1 0 0,0 1-1 0 0,0-1 0 0 0,0 0 1 0 0,0 1-1 0 0,-1 1 0 0 0,-4 22 390 0 0,1-9-113 0 0,-17 143 910 0 0,-23 121-1282 0 0,5-134-1893 0 0,37-136 796 0 0,2-8-4640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13 4607 0 0,'-2'1'208'0'0,"-9"6"18"0"0,8-4-223 0 0,-1-1-1 0 0,0 1 0 0 0,1-1 1 0 0,-1 0-1 0 0,-4 1 0 0 0,-4 2 513 0 0,0 0 0 0 0,0 1 0 0 0,-15 11 0 0 0,8-5-495 0 0,11-7 442 0 0,1 1-1 0 0,-1 0 0 0 0,1 1 0 0 0,1-1 0 0 0,-8 11 0 0 0,-9 7 1668 0 0,14-13-1931 0 0,0 0 0 0 0,1 1 0 0 0,0 0 0 0 0,1 0-1 0 0,-8 21 1 0 0,-4 3-86 0 0,-4 6 632 0 0,-43 87 334 0 0,58-110-893 0 0,1 0-1 0 0,1 0 0 0 0,1 0 0 0 0,0 1 1 0 0,-2 22-1 0 0,7-41-119 0 0,0 1 1 0 0,0-1-1 0 0,-1 1 1 0 0,1 0-1 0 0,0-1 1 0 0,0 1-1 0 0,1 0 0 0 0,-1-1 1 0 0,0 1-1 0 0,0-1 1 0 0,1 1-1 0 0,-1-1 1 0 0,1 1-1 0 0,0 0 1 0 0,-1-1-1 0 0,1 0 0 0 0,0 1 1 0 0,0-1-1 0 0,0 1 1 0 0,0-1-1 0 0,0 0 1 0 0,0 0-1 0 0,0 0 1 0 0,0 0-1 0 0,2 2 0 0 0,-1-2 8 0 0,0 0-1 0 0,1-1 0 0 0,-1 1 0 0 0,0-1 0 0 0,0 1 0 0 0,1-1 0 0 0,-1 0 1 0 0,0 0-1 0 0,0 0 0 0 0,1 0 0 0 0,-1 0 0 0 0,0 0 0 0 0,1-1 0 0 0,-1 1 0 0 0,0-1 1 0 0,0 1-1 0 0,3-2 0 0 0,15-6-27 0 0,0-1 1 0 0,-1-1-1 0 0,27-18 0 0 0,51-44-73 0 0,-78 58 40 0 0,13-11-22 0 0,-1-2-1 0 0,-1 0 0 0 0,-1-2 1 0 0,-2-2-1 0 0,46-63 0 0 0,-68 85-122 0 0,0 1 0 0 0,0-1-1 0 0,-1 0 1 0 0,0 0-1 0 0,-1-1 1 0 0,0 1 0 0 0,0-1-1 0 0,1-15 1 0 0,-3 22 56 0 0,-1-1-1 0 0,0 1 1 0 0,0-1-1 0 0,0 1 1 0 0,-1-1 0 0 0,1 1-1 0 0,-1 0 1 0 0,0-1-1 0 0,0 1 1 0 0,0 0-1 0 0,0-1 1 0 0,0 1 0 0 0,-1 0-1 0 0,1 0 1 0 0,-1 0-1 0 0,0 0 1 0 0,0 0-1 0 0,0 1 1 0 0,0-1 0 0 0,-1 1-1 0 0,1-1 1 0 0,-1 1-1 0 0,0 0 1 0 0,1 0 0 0 0,-1 0-1 0 0,0 0 1 0 0,-6-2-1 0 0,-5-3-162 0 0,-1 1 0 0 0,0 1 0 0 0,0 1 0 0 0,0 0 0 0 0,-1 0 0 0 0,1 2 0 0 0,-1 0 0 0 0,0 1 0 0 0,0 0 0 0 0,-23 3 0 0 0,7 1 228 0 0,-6 0 11 0 0,1-1-1 0 0,-48-4 1 0 0,64 0 1 0 0,22 2 0 0 0,-1 0 0 0 0,0 0 0 0 0,0 0 0 0 0,0 0 0 0 0,0 0 0 0 0,0 0 0 0 0,0 0 0 0 0,0 0 0 0 0,0-1 0 0 0,0 1 0 0 0,0 0 0 0 0,0 0 0 0 0,0 0 0 0 0,0 0 0 0 0,0 0 0 0 0,0 0 0 0 0,0 0 0 0 0,0 0 0 0 0,0 0 0 0 0,0 0 0 0 0,0 0 0 0 0,-1 0 0 0 0,1 0 0 0 0,0 0 0 0 0,0 0 0 0 0,0 0 0 0 0,0 0 0 0 0,0-1 0 0 0,0 1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0,-1 0 0 0 0,1 0 0 0 0,0 0 0 0 0,7-3 0 0 0,13-5 0 0 0,44-10 0 0 0,-21 8 0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8 15663 0 0,'1'-7'2643'0'0,"-101"222"-1418"0"0,-13 35-1333 0 0,30-14 108 0 0,-54 139 0 0 0,107-311-632 0 0,-3-2 0 0 0,-80 114 0 0 0,106-166 36 0 0,0 0 0 0 0,-1 0-1 0 0,0-1 1 0 0,-13 12 0 0 0,19-20-395 0 0,2-1-29 0 0,-6-8-170 0 0,5 5 1187 0 0,0 0 0 0 0,0 0 0 0 0,0 0 0 0 0,1 0 0 0 0,-1 0 0 0 0,1 0 0 0 0,0 0-1 0 0,-1 0 1 0 0,1 0 0 0 0,1 0 0 0 0,-1-3 0 0 0,8-34 6 0 0,3 0 658 0 0,2 2 1 0 0,27-60-1 0 0,-29 77-10 0 0,0 0 1 0 0,1 1-1 0 0,1 1 0 0 0,1 0 1 0 0,33-34-1 0 0,-40 46-638 0 0,0 1 1 0 0,1 0-1 0 0,0 0 0 0 0,0 0 0 0 0,1 1 1 0 0,-1 0-1 0 0,1 1 0 0 0,0 0 0 0 0,1 0 1 0 0,-1 1-1 0 0,1 0 0 0 0,10-1 0 0 0,5-1-150 0 0,-11 1-175 0 0,1 2 1 0 0,-1 0-1 0 0,30-1 0 0 0,-21 2 102 0 0,-16 0 153 0 0,1 1 0 0 0,-1 0-1 0 0,1 0 1 0 0,10 2-1 0 0,-17-2 54 0 0,1 0 0 0 0,-1 1 0 0 0,0-1 0 0 0,1 1 0 0 0,-1-1 1 0 0,1 1-1 0 0,-1-1 0 0 0,0 1 0 0 0,1 0 0 0 0,-1 0 0 0 0,0-1 0 0 0,0 1 0 0 0,0 0 0 0 0,1 0 0 0 0,-1 1 0 0 0,0-1 0 0 0,0 0 0 0 0,-1 0 0 0 0,1 0 0 0 0,0 1 0 0 0,0-1 0 0 0,-1 0 0 0 0,1 1 0 0 0,0-1 0 0 0,-1 0 0 0 0,1 1 0 0 0,-1 1 0 0 0,2 12 217 0 0,-1 0 0 0 0,0-1 0 0 0,-1 1 0 0 0,-1 0 0 0 0,0 0 0 0 0,-1-1 0 0 0,-5 21 0 0 0,-4 6 740 0 0,-22 51 1 0 0,16-53-1123 0 0,-1-2-1 0 0,-1 0 1 0 0,-26 34 0 0 0,39-62 308 0 0,-1 0 0 0 0,0-1 0 0 0,0 0 1 0 0,-1 0-1 0 0,0-1 0 0 0,-1 0 0 0 0,-8 6 1 0 0,10-9-21 0 0,1 0 0 0 0,0-1 1 0 0,-1 0-1 0 0,0 0 0 0 0,0-1 1 0 0,0 0-1 0 0,0 0 1 0 0,0 0-1 0 0,0-1 0 0 0,0 0 1 0 0,-10 0-1 0 0,8-1-58 0 0,-1 0 0 0 0,0-1 0 0 0,1 0-1 0 0,0-1 1 0 0,-1 0 0 0 0,1 0 0 0 0,0-1 0 0 0,0 0-1 0 0,-10-5 1 0 0,15 7-95 0 0,0-1 0 0 0,0-1 1 0 0,0 1-1 0 0,0-1 0 0 0,1 1 0 0 0,-1-1 0 0 0,1 0 0 0 0,-6-7 0 0 0,-3-8-2913 0 0,21 11-834 0 0,1 1-1674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15663 0 0,'0'0'356'0'0,"0"0"50"0"0,0 0 20 0 0,0 0-42 0 0,0 0-180 0 0,0 0 176 0 0,0 0 107 0 0,0 0 22 0 0,0 0 3 0 0,0 0 0 0 0,0 0 0 0 0,0 0 0 0 0,0 0-69 0 0,-1 2-294 0 0,-20 21-143 0 0,-1 0-1 0 0,-47 35 1 0 0,-12 13-7 0 0,23-21 1 0 0,43-38 0 0 0,-1 1 0 0 0,2 0 0 0 0,-23 27 0 0 0,28-26 0 0 0,9-9 0 0 0,0-3 0 0 0,0 1 0 0 0,0-1 0 0 0,0 0 0 0 0,0 0 0 0 0,0 1 0 0 0,1-1 0 0 0,-1 0 0 0 0,1 0 0 0 0,0 1 0 0 0,-1-1 0 0 0,1 0 0 0 0,0 0 0 0 0,0 0 0 0 0,0 0 0 0 0,1 0 0 0 0,-1 0 0 0 0,3 3 0 0 0,4 4 0 0 0,0 0 0 0 0,10 7 0 0 0,-4-3 0 0 0,36 30 0 0 0,-28-25 0 0 0,-19-16 0 0 0,10 13 0 0 0,-6-2 0 0 0,-8-9 0 0 0,0-1 0 0 0,1 0 75 0 0,-1 0-1 0 0,1 1 0 0 0,-1-1 1 0 0,0 0-1 0 0,0 0 1 0 0,-1 0-1 0 0,1 1 0 0 0,-1-1 1 0 0,1-1-1 0 0,-1 1 0 0 0,0 0 1 0 0,0 0-1 0 0,0-1 1 0 0,0 1-1 0 0,-1-1 0 0 0,-3 3 1 0 0,-4 4 186 0 0,-1 0 0 0 0,-19 11 0 0 0,-3-1-454 0 0,-68 29 0 0 0,41-27-3442 0 0,38-13-3528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38 15663 0 0,'1'-3'155'0'0,"1"-1"0"0"0,0 1 0 0 0,-1 0 0 0 0,1-1 0 0 0,0 1 0 0 0,1 0 0 0 0,-1 1 0 0 0,0-1 1 0 0,1 0-1 0 0,3-2 0 0 0,-6 5-155 0 0,0-1 0 0 0,0 1 1 0 0,1 0-1 0 0,-1 0 0 0 0,0 0 1 0 0,0 0-1 0 0,0 0 0 0 0,0 0 1 0 0,0 0-1 0 0,1-1 1 0 0,-1 1-1 0 0,0 0 0 0 0,0 0 1 0 0,0 0-1 0 0,1 0 0 0 0,-1 0 1 0 0,0 0-1 0 0,0 0 1 0 0,0 0-1 0 0,0 0 0 0 0,1 0 1 0 0,-1 0-1 0 0,0 0 0 0 0,0 0 1 0 0,0 0-1 0 0,1 0 0 0 0,-1 0 1 0 0,0 1-1 0 0,0-1 1 0 0,0 0-1 0 0,0 0 0 0 0,1 0 1 0 0,-1 0-1 0 0,0 0 0 0 0,0 0 1 0 0,0 0-1 0 0,0 0 0 0 0,0 1 1 0 0,1-1-1 0 0,-1 0 1 0 0,0 0-1 0 0,0 0 0 0 0,0 0 1 0 0,0 0-1 0 0,0 1 0 0 0,0-1 1 0 0,0 0-1 0 0,0 0 0 0 0,0 1 1 0 0,2 7-5 0 0,-2-8 4 0 0,1 6-1 0 0,-1 0-1 0 0,0 0 0 0 0,0 1 0 0 0,0-1 1 0 0,-1 0-1 0 0,0 0 0 0 0,0 0 0 0 0,-3 7 1 0 0,-20 48 23 0 0,12-30 42 0 0,-201 551 1905 0 0,-5-20-1969 0 0,107-319 1440 0 0,107-233-1353 0 0,-1-1 0 0 0,0 0 0 0 0,-1 0 0 0 0,0 0-1 0 0,0-1 1 0 0,-15 15 0 0 0,20-23-60 0 0,1 1-1 0 0,-1 0 0 0 0,1-1 1 0 0,-1 1-1 0 0,0 0 0 0 0,1-1 1 0 0,-1 1-1 0 0,0-1 0 0 0,0 0 1 0 0,1 1-1 0 0,-1-1 0 0 0,0 1 1 0 0,0-1-1 0 0,0 0 0 0 0,1 0 1 0 0,-1 1-1 0 0,0-1 1 0 0,0 0-1 0 0,0 0 0 0 0,0 0 1 0 0,0 0-1 0 0,1 0 0 0 0,-1 0 1 0 0,0 0-1 0 0,0 0 0 0 0,0-1 1 0 0,0 1-1 0 0,0 0 0 0 0,1 0 1 0 0,-1-1-1 0 0,0 1 1 0 0,0 0-1 0 0,0-1 0 0 0,1 1 1 0 0,-1-1-1 0 0,0 1 0 0 0,1-1 1 0 0,-1 0-1 0 0,0 1 0 0 0,1-1 1 0 0,-1 0-1 0 0,1 1 0 0 0,-1-1 1 0 0,1 0-1 0 0,-1 1 0 0 0,1-1 1 0 0,-1 0-1 0 0,1 0 1 0 0,0 0-1 0 0,-1 0 0 0 0,-1-5 89 0 0,0 0 0 0 0,1 0-1 0 0,-1 0 1 0 0,1 1-1 0 0,-1-13 1 0 0,2-8-110 0 0,1 0-1 0 0,0 1 0 0 0,8-33 1 0 0,21-77-8 0 0,-27 122 4 0 0,48-171-2304 0 0,-24 90-654 0 0,-6 13-3863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60 17503 0 0,'16'-24'384'0'0,"-9"13"88"0"0,2-2 8 0 0,-2 1 8 0 0,-7 12-392 0 0,0 0-96 0 0,0 0 0 0 0,0 0 0 0 0,-5 12-1208 0 0,-6 6-264 0 0,-19 28-48 0 0,0-5-16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81 156 19351 0 0,'1'3'439'0'0,"2"1"-199"0"0,0 0 0 0 0,0 0 0 0 0,0 0 1 0 0,1 0-1 0 0,-1-1 0 0 0,5 5 0 0 0,-4-5-240 0 0,1-1 0 0 0,-1 1 0 0 0,0-1 0 0 0,1 0 0 0 0,0 0 0 0 0,-1-1 0 0 0,1 1 0 0 0,0-1 0 0 0,0 0 0 0 0,0-1 0 0 0,0 1 0 0 0,0-1 0 0 0,0 0 0 0 0,0 0 0 0 0,-1 0 0 0 0,1 0 0 0 0,0-1 0 0 0,6-2 0 0 0,7-2 0 0 0,-1-1 0 0 0,-1-1 0 0 0,28-14 0 0 0,-26 12 0 0 0,-6 2 14 0 0,-1 0 0 0 0,0 0 0 0 0,0-1 1 0 0,-1 0-1 0 0,16-16 0 0 0,39-53-763 0 0,-51 59 29 0 0,-12 16 278 0 0,-21 17 113 0 0,8-5 50 0 0,-93 67-236 0 0,48-39 152 0 0,3 4-1 0 0,-56 54 0 0 0,86-73 508 0 0,-34 38 952 0 0,50-52-971 0 0,0 0 1 0 0,0 0-1 0 0,1 1 0 0 0,1 0 1 0 0,-6 11-1 0 0,11-19-91 0 0,-1-1 1 0 0,0 1-1 0 0,1 0 0 0 0,-1-1 0 0 0,1 1 1 0 0,-1-1-1 0 0,1 1 0 0 0,0 0 0 0 0,0-1 1 0 0,-1 1-1 0 0,1 0 0 0 0,0-1 0 0 0,1 1 0 0 0,-1 0 1 0 0,0-1-1 0 0,0 1 0 0 0,1 0 0 0 0,-1-1 1 0 0,1 1-1 0 0,0-1 0 0 0,-1 1 0 0 0,1-1 1 0 0,0 1-1 0 0,0-1 0 0 0,0 1 0 0 0,0-1 1 0 0,1 2-1 0 0,1-1 42 0 0,0 0 1 0 0,-1 0 0 0 0,1-1-1 0 0,0 1 1 0 0,0-1 0 0 0,0 0-1 0 0,0 0 1 0 0,0 0 0 0 0,0 0-1 0 0,0 0 1 0 0,1-1 0 0 0,-1 1-1 0 0,6-1 1 0 0,4-1-698 0 0,1 0-1 0 0,-1 0 0 0 0,24-7 1 0 0,-15 3-2783 0 0,18-3-3282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1159 17503 0 0,'0'0'803'0'0,"0"0"-18"0"0,-1 0-501 0 0,-3 1-281 0 0,1-1 0 0 0,0 1 0 0 0,0-1 0 0 0,0 1 0 0 0,1 0 0 0 0,-1 0 0 0 0,0 0 0 0 0,0 1 0 0 0,0-1 0 0 0,1 1 0 0 0,-1-1 0 0 0,-3 4 0 0 0,-32 30-8 0 0,24-21 3 0 0,-4 3 2 0 0,8-8 0 0 0,0 0 0 0 0,1 0 0 0 0,0 1 0 0 0,1 0 0 0 0,0 1 0 0 0,0-1 0 0 0,-9 20 0 0 0,7-8-490 0 0,1 1 0 0 0,1 0 0 0 0,-9 44 0 0 0,16-64 487 0 0,1 0 0 0 0,-1 1-1 0 0,1-1 1 0 0,0 1 0 0 0,0-1 0 0 0,1 1 0 0 0,-1-1-1 0 0,0 0 1 0 0,1 1 0 0 0,0-1 0 0 0,0 0-1 0 0,0 1 1 0 0,0-1 0 0 0,1 0 0 0 0,2 4-1 0 0,-3-5 26 0 0,1 1 0 0 0,0-1 0 0 0,0 0 0 0 0,0 0 0 0 0,0 0-1 0 0,0-1 1 0 0,1 1 0 0 0,-1-1 0 0 0,1 1 0 0 0,-1-1 0 0 0,1 0 0 0 0,-1 1 0 0 0,1-1-1 0 0,-1-1 1 0 0,1 1 0 0 0,0 0 0 0 0,0-1 0 0 0,0 1 0 0 0,2-1 0 0 0,2 0-9 0 0,-1 1 0 0 0,0-2 1 0 0,0 1-1 0 0,1-1 1 0 0,11-3-1 0 0,14-7-4244 0 0,-1-4-1628 0 0</inkml:trace>
  <inkml:trace contextRef="#ctx0" brushRef="#br0" timeOffset="1">1375 15 17503 0 0,'0'0'399'0'0,"-2"-9"545"0"0,2 9-929 0 0,0 0-1 0 0,0 0 0 0 0,0 0 1 0 0,0-1-1 0 0,0 1 1 0 0,0 0-1 0 0,-1 0 0 0 0,1 0 1 0 0,0-1-1 0 0,0 1 0 0 0,0 0 1 0 0,0 0-1 0 0,0 0 1 0 0,0-1-1 0 0,0 1 0 0 0,0 0 1 0 0,0 0-1 0 0,-1 0 1 0 0,1-1-1 0 0,0 1 0 0 0,0 0 1 0 0,0 0-1 0 0,0 0 0 0 0,0 0 1 0 0,-1 0-1 0 0,1-1 1 0 0,0 1-1 0 0,0 0 0 0 0,0 0 1 0 0,-1 0-1 0 0,1 0 1 0 0,0 0-1 0 0,0 0 0 0 0,0 0 1 0 0,-1 0-1 0 0,1 0 0 0 0,0 0 1 0 0,-1 0-1 0 0,-12 14-11 0 0,0 0 0 0 0,1 1 0 0 0,0 0 0 0 0,-17 34 0 0 0,11-20-2 0 0,-34 58-1 0 0,-40 95 0 0 0,-25 102 0 0 0,2-1 0 0 0,-51 99 2032 0 0,103-273-2007 0 0,20-38-435 0 0,-22 31-1441 0 0,44-71-57 0 0,20-29-2390 0 0,1-2-1316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66 199 15663 0 0,'-6'1'51'0'0,"2"-1"45"0"0,1 1-1 0 0,-1-1 1 0 0,1 1 0 0 0,-1 0 0 0 0,1 0 0 0 0,0 0 0 0 0,-1 0 0 0 0,1 1-1 0 0,0 0 1 0 0,0-1 0 0 0,0 1 0 0 0,0 0 0 0 0,0 0 0 0 0,0 1 0 0 0,0-1 0 0 0,1 1-1 0 0,-4 3 1 0 0,6-5-50 0 0,1-1-1 0 0,-1 1 1 0 0,0-1 0 0 0,1 1-1 0 0,-1-1 1 0 0,1 0 0 0 0,-1 1-1 0 0,1-1 1 0 0,-1 0-1 0 0,1 1 1 0 0,-1-1 0 0 0,1 0-1 0 0,-1 0 1 0 0,1 1-1 0 0,-1-1 1 0 0,1 0 0 0 0,-1 0-1 0 0,2 0 1 0 0,7 1 189 0 0,0-1 1 0 0,0 0-1 0 0,0-1 0 0 0,0 0 1 0 0,0-1-1 0 0,0 0 1 0 0,16-5-1 0 0,-14 4-73 0 0,417-113 3019 0 0,-141 48-4446 0 0,-163 41-1685 0 0,-74 17 1416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0 15663 0 0,'0'0'719'0'0,"0"0"-20"0"0,0 2-449 0 0,0 7-222 0 0,-2 7-28 0 0,-1-11 0 0 0,0-3 0 0 0,-4 5 144 0 0,-1 0 1 0 0,0 0-1 0 0,0-1 0 0 0,-1 0 0 0 0,1 0 0 0 0,-1-1 0 0 0,-12 5 1 0 0,-1 2 157 0 0,-105 60 306 0 0,119-68-608 0 0,-64 44 0 0 0,70-47-3 0 0,1 0 0 0 0,0 1 0 0 0,-1-1-1 0 0,1 0 1 0 0,0 1 0 0 0,0 0 0 0 0,0-1 0 0 0,0 1-1 0 0,0 0 1 0 0,1-1 0 0 0,-1 1 0 0 0,0 0 0 0 0,1 0-1 0 0,0 0 1 0 0,-1-1 0 0 0,1 1 0 0 0,0 0 0 0 0,0 0-1 0 0,0 0 1 0 0,0 0 0 0 0,0 0 0 0 0,0 0 0 0 0,0-1-1 0 0,1 1 1 0 0,-1 0 0 0 0,1 0 0 0 0,0 0 0 0 0,0 2-1 0 0,3 6-245 0 0,1 1-1 0 0,0-1 0 0 0,10 14 0 0 0,-10-16-42 0 0,-5-7 288 0 0,20 31-210 0 0,26 58-1 0 0,-42-80 200 0 0,0 0 1 0 0,-1 0-1 0 0,0 0 1 0 0,-1 0-1 0 0,0 1 1 0 0,0-1-1 0 0,-1 1 0 0 0,-1-1 1 0 0,1 1-1 0 0,-2 0 1 0 0,-1 10-1 0 0,1-15 206 0 0,0-1-1 0 0,0 0 0 0 0,0 0 0 0 0,-1 1 1 0 0,0-1-1 0 0,-2 4 0 0 0,2-7-106 0 0,1 0-1 0 0,0 0 1 0 0,-1-1 0 0 0,1 1-1 0 0,-1-1 1 0 0,1 1-1 0 0,-1-1 1 0 0,0 0-1 0 0,0 0 1 0 0,1 1 0 0 0,-1-1-1 0 0,0 0 1 0 0,0-1-1 0 0,0 1 1 0 0,0 0-1 0 0,0-1 1 0 0,0 1 0 0 0,-4 0-1 0 0,-7 0 315 0 0,-1 0-1 0 0,1-2 1 0 0,-1 1-1 0 0,0-1 1 0 0,-19-5 0 0 0,25 5-224 0 0,-6-1-311 0 0,1-1 0 0 0,0 0 0 0 0,0-1 0 0 0,0-1 0 0 0,0 0 0 0 0,-19-10 1 0 0,12 1-7698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10135 0 0,'0'0'231'0'0,"0"0"29"0"0,0 0 19 0 0,3 0-41 0 0,2 1-85 0 0,0 1-1 0 0,0-1 0 0 0,0 1 0 0 0,0 0 1 0 0,-1 0-1 0 0,1 0 0 0 0,7 5 1 0 0,31 26 1620 0 0,-30-23-1189 0 0,56 45 96 0 0,-66-53-640 0 0,0 1 0 0 0,0-1 0 0 0,0 0 1 0 0,-1 1-1 0 0,1 0 0 0 0,-1 0 0 0 0,1 0 0 0 0,-1 0 0 0 0,0 0 0 0 0,0 0 0 0 0,0 1 0 0 0,-1-1 0 0 0,1 0 0 0 0,-1 1 0 0 0,0 0 0 0 0,0-1 1 0 0,0 1-1 0 0,0 0 0 0 0,0-1 0 0 0,-1 1 0 0 0,0 0 0 0 0,0 0 0 0 0,0 0 0 0 0,0-1 0 0 0,-1 5 0 0 0,-1 0 45 0 0,0-1 0 0 0,-1 1 0 0 0,0 0 0 0 0,0-1 0 0 0,-1 0 0 0 0,0 0 0 0 0,0 0 0 0 0,0 0-1 0 0,-1-1 1 0 0,-10 12 0 0 0,-27 23-85 0 0,-56 42 0 0 0,65-56 0 0 0,-100 74 0 0 0,107-82 0 0 0,22-16 21 0 0,3-2-31 0 0,0 0 0 0 0,0 0 0 0 0,0 0-1 0 0,0 0 1 0 0,-1 0 0 0 0,1-1-1 0 0,0 1 1 0 0,0 0 0 0 0,-1-1-1 0 0,1 1 1 0 0,0-1 0 0 0,-1 1 0 0 0,1-1-1 0 0,-3 0 1 0 0,2 1-686 0 0,2-1-257 0 0,2-2-58 0 0,10-7-12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1 8287 0 0,'-14'4'222'0'0,"-1"1"0"0"0,2 0 0 0 0,-1 1 0 0 0,-17 10 0 0 0,-15 6 1004 0 0,29-15-64 0 0,0-2 0 0 0,0 0-1 0 0,-22 3 1 0 0,21-4-982 0 0,1 1-1 0 0,0 0 1 0 0,0 1-1 0 0,1 1 1 0 0,-17 8 0 0 0,-2 6 333 0 0,-34 26 1 0 0,59-41-514 0 0,-26 19 0 0 0,1 2 0 0 0,-55 54 0 0 0,66-56 0 0 0,8-8 0 0 0,-19 23 0 0 0,36-40 0 0 0,-1 0 0 0 0,0 0 0 0 0,0 0 0 0 0,1-1 0 0 0,-1 1 0 0 0,0 0 0 0 0,0 0 0 0 0,0 0 0 0 0,1 0 0 0 0,-1 0 0 0 0,0 0 0 0 0,0 0 0 0 0,1 0 0 0 0,-1 0 0 0 0,0 0 0 0 0,0 0 0 0 0,1 0 0 0 0,-1 0 0 0 0,0 0 0 0 0,0 0 0 0 0,1 0 0 0 0,-1 0 0 0 0,0 0 0 0 0,0 1 0 0 0,1-1 0 0 0,-1 0 0 0 0,0 0 0 0 0,0 0 0 0 0,0 0 0 0 0,1 0 0 0 0,-1 1 0 0 0,0-1 0 0 0,0 0 0 0 0,0 0 0 0 0,1 0 0 0 0,-1 1 0 0 0,0-1 0 0 0,0 0 0 0 0,0 0 0 0 0,0 0 0 0 0,0 1 0 0 0,0-1 0 0 0,0 0 0 0 0,0 0 0 0 0,1 1 0 0 0,-1-1 0 0 0,0 0 0 0 0,0 0 0 0 0,0 1 0 0 0,0-1 0 0 0,0 0 0 0 0,0 0 0 0 0,0 1 0 0 0,0-1 0 0 0,-1 0 0 0 0,1 0 0 0 0,0 1 0 0 0,0-1 0 0 0,0 0 0 0 0,0 0 0 0 0,0 1 0 0 0,0-1 0 0 0,0 0 0 0 0,0 0 0 0 0,-1 0 0 0 0,1 1 0 0 0,0-1 0 0 0,0 0 0 0 0,21-1 0 0 0,0-1 0 0 0,1-2 0 0 0,25-6 0 0 0,-20 4 0 0 0,34-4 0 0 0,-61 10 0 0 0,31-3 0 0 0,47 2 0 0 0,-68 1 0 0 0,0 2 0 0 0,0-1 0 0 0,-1 1 0 0 0,1 0 0 0 0,-1 1 0 0 0,1 0 0 0 0,-1 1 0 0 0,17 9 0 0 0,-18-8 0 0 0,1 0 0 0 0,-2 1 0 0 0,1 0 0 0 0,0 0 0 0 0,-1 1 0 0 0,-1 0 0 0 0,1 0 0 0 0,5 8 0 0 0,-10-12 0 0 0,0 1 0 0 0,0-1 0 0 0,0 1 0 0 0,0-1 0 0 0,-1 1 0 0 0,0 0 0 0 0,1 0 0 0 0,-2 0 0 0 0,1 0 0 0 0,0-1 0 0 0,-1 1 0 0 0,1 0 0 0 0,-1 0 0 0 0,0 0 0 0 0,-1 0 0 0 0,1 0 0 0 0,-1 0 0 0 0,1 0 0 0 0,-1 0 0 0 0,0 0 0 0 0,-1 0 0 0 0,-1 4 0 0 0,0-3 0 0 0,0 0 0 0 0,0 0 0 0 0,-1 0 0 0 0,1 0 0 0 0,-1-1 0 0 0,0 1 0 0 0,0-1 0 0 0,-1 0 0 0 0,1 0 0 0 0,-10 5 0 0 0,-6 3 0 0 0,-29 13 0 0 0,38-20 0 0 0,-24 10 0 0 0,0-2 0 0 0,-1-1 0 0 0,-1-2 0 0 0,-64 9 0 0 0,88-18 0 0 0,0 0 0 0 0,-1-1 0 0 0,1-1 0 0 0,-21-3 0 0 0,-51-14 0 0 0,42 4 0 0 0,33 10 0 0 0,1 0 0 0 0,-1 1 0 0 0,0 0 0 0 0,0 1 0 0 0,0 0 0 0 0,0 1 0 0 0,-19-1 0 0 0,19 4 0 0 0,2 4-64 0 0,8-5 11 0 0,-1 0 0 0 0,0 0 0 0 0,1 0 0 0 0,-1 0 0 0 0,1 0 0 0 0,-1 1 0 0 0,1-1 0 0 0,0 0 0 0 0,-1 0 0 0 0,1 1 0 0 0,0-1 0 0 0,0 0 0 0 0,0 0 0 0 0,0 1 0 0 0,0-1 0 0 0,0 0 0 0 0,0 1-1 0 0,0-1 1 0 0,1 0 0 0 0,-1 0 0 0 0,0 1 0 0 0,1-1 0 0 0,-1 0 0 0 0,1 0 0 0 0,0 0 0 0 0,-1 1 0 0 0,1-1 0 0 0,0 0 0 0 0,-1 0 0 0 0,3 1 0 0 0,-1 2-99 0 0,1-1 1 0 0,0 0 0 0 0,0 0-1 0 0,0 0 1 0 0,1 0-1 0 0,-1-1 1 0 0,8 5-1 0 0,10 1-360 0 0,1-3 0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307 104 15663 0 0,'62'-81'1706'0'0,"-61"80"-1762"0"0,-1 0 0 0 0,1 0 0 0 0,0 1 0 0 0,-1-1 0 0 0,1 0 0 0 0,-1 0 0 0 0,1 0 0 0 0,-1 0 0 0 0,1 0 0 0 0,-1 0 0 0 0,0 0 0 0 0,1 0 0 0 0,-1 0 0 0 0,0 0 1 0 0,0 0-1 0 0,0-2 0 0 0,0 3 34 0 0,0 0 1 0 0,0-1 0 0 0,0 1 0 0 0,-1 0 0 0 0,1 0-1 0 0,0-1 1 0 0,0 1 0 0 0,-1 0 0 0 0,1 0 0 0 0,0-1-1 0 0,0 1 1 0 0,-1 0 0 0 0,1 0 0 0 0,0 0 0 0 0,-1-1-1 0 0,1 1 1 0 0,0 0 0 0 0,-1 0 0 0 0,1 0-1 0 0,0 0 1 0 0,-1 0 0 0 0,1 0 0 0 0,0 0 0 0 0,-1 0-1 0 0,1 0 1 0 0,0 0 0 0 0,-1 0 0 0 0,0 0 0 0 0,-22 4-815 0 0,-10 14-234 0 0,23-12 888 0 0,0-1 0 0 0,-11 5 0 0 0,10-5 199 0 0,-1 1 0 0 0,1 1 0 0 0,0 0-1 0 0,-17 14 1 0 0,7-5 285 0 0,0 0 180 0 0,0 0 0 0 0,1 2 0 0 0,-31 36 0 0 0,43-46-351 0 0,2 1 1 0 0,-1 0 0 0 0,2 0-1 0 0,-1 0 1 0 0,1 1-1 0 0,0 0 1 0 0,1 0-1 0 0,0 0 1 0 0,1 0 0 0 0,0 1-1 0 0,0-1 1 0 0,0 13-1 0 0,3-20-91 0 0,-1-1 1 0 0,1 1-1 0 0,0 0 0 0 0,1 0 0 0 0,-1 0 0 0 0,0-1 0 0 0,1 1 1 0 0,-1 0-1 0 0,1-1 0 0 0,0 1 0 0 0,0 0 0 0 0,0-1 0 0 0,0 1 0 0 0,1-1 1 0 0,-1 1-1 0 0,1-1 0 0 0,-1 0 0 0 0,1 0 0 0 0,0 0 0 0 0,0 0 1 0 0,0 0-1 0 0,0 0 0 0 0,0 0 0 0 0,4 2 0 0 0,-1-1 46 0 0,0-1 0 0 0,0 0-1 0 0,1 0 1 0 0,-1 0 0 0 0,0-1-1 0 0,1 0 1 0 0,-1 0 0 0 0,1 0-1 0 0,0-1 1 0 0,-1 0 0 0 0,9 0-1 0 0,-6 0-84 0 0,1-1 0 0 0,-1 0-1 0 0,1-1 1 0 0,-1 0 0 0 0,1 0 0 0 0,-1-1-1 0 0,0 1 1 0 0,0-2 0 0 0,0 1-1 0 0,0-1 1 0 0,-1-1 0 0 0,1 1 0 0 0,-1-1-1 0 0,0-1 1 0 0,-1 1 0 0 0,1-1 0 0 0,-1 0-1 0 0,0 0 1 0 0,-1-1 0 0 0,0 0-1 0 0,8-12 1 0 0,-3 2-122 0 0,0-2 0 0 0,-2 1-1 0 0,0-1 1 0 0,-1-1-1 0 0,7-27 1 0 0,-12 38 21 0 0,-1 1-1 0 0,1 0 1 0 0,-2-1 0 0 0,1 1-1 0 0,-1-1 1 0 0,-1 1-1 0 0,1-1 1 0 0,-1 1 0 0 0,-1 0-1 0 0,0-1 1 0 0,0 1 0 0 0,0 0-1 0 0,-1 0 1 0 0,0 1-1 0 0,-1-1 1 0 0,-4-7 0 0 0,5 11-125 0 0,0 1 1 0 0,-1 0-1 0 0,1 0 0 0 0,0 0 1 0 0,-1 1-1 0 0,0-1 1 0 0,0 1-1 0 0,0 0 1 0 0,0 0-1 0 0,0 0 1 0 0,0 0-1 0 0,0 1 1 0 0,0 0-1 0 0,-1 0 1 0 0,1 0-1 0 0,-1 0 1 0 0,1 1-1 0 0,-1-1 1 0 0,-7 1-1 0 0,10 1-766 0 0,2-1-29 0 0,0 0-4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73 348 11975 0 0,'-1'1'267'0'0,"-28"17"590"0"0,-5 1-598 0 0,27-14 106 0 0,6-4 122 0 0,1-1 22 0 0,0 0 3 0 0,0 0 0 0 0,0 0 0 0 0,0 0 0 0 0,1-1-69 0 0,24-28-722 0 0,1 0 0 0 0,47-37 0 0 0,69-43-711 0 0,-128 100 837 0 0,0 0 1 0 0,18-9-1 0 0,-26 15 127 0 0,1 0 1 0 0,-1 1-1 0 0,1-1 1 0 0,0 1-1 0 0,0 1 1 0 0,0-1-1 0 0,13 0 1 0 0,-16 2 163 0 0,-1 1 1 0 0,0-1 0 0 0,1 1 0 0 0,-1 0 0 0 0,0 0 0 0 0,0 0 0 0 0,0 1 0 0 0,1-1-1 0 0,-1 1 1 0 0,-1-1 0 0 0,1 1 0 0 0,0 0 0 0 0,0 0 0 0 0,-1 0 0 0 0,1 1 0 0 0,-1-1-1 0 0,0 0 1 0 0,4 5 0 0 0,-2 3-123 0 0,-4-6-16 0 0,0 0 0 0 0,0 0 0 0 0,0 0 0 0 0,-1-1 0 0 0,0 1 0 0 0,0 0 0 0 0,0 0 0 0 0,0 0 0 0 0,0-1 0 0 0,-1 1 0 0 0,0-1 0 0 0,-2 5 0 0 0,1-2 0 0 0,0 0 0 0 0,1 0 0 0 0,-3 9 0 0 0,4-11 1 0 0,0-1 0 0 0,0 1 0 0 0,-1 0 0 0 0,1-1 0 0 0,-1 1 0 0 0,0-1 0 0 0,0 0 0 0 0,0 0 0 0 0,0 0 0 0 0,-1 0 0 0 0,1 0 0 0 0,-1 0 0 0 0,1 0 0 0 0,-1-1 0 0 0,-6 4 0 0 0,-3 2-15 0 0,-1-1 0 0 0,0-1 0 0 0,-16 6 1 0 0,17-8-12 0 0,15-21-1295 0 0,0 9 1212 0 0,1 1 0 0 0,0 0 0 0 0,1 0-1 0 0,0 1 1 0 0,10-12 0 0 0,34-29-262 0 0,-34 34-149 0 0,34-28 146 0 0,1 3 1 0 0,65-38-1 0 0,-105 70 513 0 0,0 0-1 0 0,0 1 1 0 0,0 0 0 0 0,1 1-1 0 0,16-4 1 0 0,-22 7-79 0 0,-1 0 1 0 0,1 0 0 0 0,-1 0 0 0 0,1 1 0 0 0,0 0 0 0 0,-1 0-1 0 0,1 0 1 0 0,0 1 0 0 0,-1-1 0 0 0,1 1 0 0 0,0 0 0 0 0,-1 1-1 0 0,1-1 1 0 0,-1 1 0 0 0,7 3 0 0 0,-9-3-53 0 0,0 0 0 0 0,0 0 0 0 0,0 0 1 0 0,0 0-1 0 0,0 0 0 0 0,-1 0 0 0 0,1 1 0 0 0,-1-1 1 0 0,1 1-1 0 0,-1-1 0 0 0,0 1 0 0 0,0-1 0 0 0,0 1 1 0 0,0 0-1 0 0,-1 0 0 0 0,1-1 0 0 0,-1 5 0 0 0,1-3-9 0 0,-1 0 0 0 0,1 0 0 0 0,-1 0 0 0 0,-1 0 0 0 0,1 0 0 0 0,0 0 0 0 0,-1 0 0 0 0,-1 4 0 0 0,-1 3 0 0 0,-2 23 410 0 0,-3 0-1 0 0,0-1 1 0 0,-3-1 0 0 0,-22 52-1 0 0,-38 73-810 0 0,64-142-582 0 0,7-14 471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3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171 481 13823 0 0,'0'0'315'0'0,"0"0"45"0"0,0 0 21 0 0,0 0-49 0 0,-2 2-220 0 0,-3 3-102 0 0,2-2-10 0 0,0-1 0 0 0,1 1 0 0 0,-1 1 1 0 0,1-1-1 0 0,0 0 0 0 0,0 1 0 0 0,0-1 1 0 0,0 1-1 0 0,1-1 0 0 0,-3 6 0 0 0,-3 10 47 0 0,-74 166 1946 0 0,51-131-2000 0 0,11-25 86 0 0,19-27 292 0 0,0-2 117 0 0,0 0 21 0 0,0-2 3 0 0,10-29 247 0 0,1 1 0 0 0,25-45 0 0 0,39-55-892 0 0,-50 94 133 0 0,1 1 0 0 0,42-45 0 0 0,70-55 0 0 0,-97 95 0 0 0,-9 10 74 0 0,2 1 0 0 0,0 2 0 0 0,2 1-1 0 0,0 2 1 0 0,63-30 0 0 0,-82 46 322 0 0,1 1-1 0 0,23-6 1 0 0,-36 11-366 0 0,0 1 0 0 0,1 0 0 0 0,-1 1-1 0 0,0-1 1 0 0,0 1 0 0 0,0 0 0 0 0,0 0 0 0 0,0 0 0 0 0,1 1 0 0 0,-1 0 0 0 0,0 0-1 0 0,0 0 1 0 0,7 3 0 0 0,-9-2-30 0 0,0 0 0 0 0,0 0 0 0 0,-1 0 0 0 0,1 1 0 0 0,-1-1 0 0 0,0 1 0 0 0,0-1 0 0 0,0 1 0 0 0,0 0 0 0 0,0-1 0 0 0,-1 1 0 0 0,1 0 0 0 0,-1 0 0 0 0,1 1 0 0 0,-1-1 0 0 0,0 0 0 0 0,-1 0 0 0 0,2 7 0 0 0,0 0 0 0 0,-1 0 0 0 0,-1 0 0 0 0,1 1 0 0 0,-3 19 0 0 0,-1-11 0 0 0,-1-1 0 0 0,-1 1 0 0 0,-11 28 0 0 0,-28 52 0 0 0,29-69 0 0 0,-46 89 0 0 0,-19 45 0 0 0,77-157-139 0 0,0 1 0 0 0,1-1 0 0 0,0 1 0 0 0,0-1 0 0 0,1 1-1 0 0,0 0 1 0 0,0 0 0 0 0,2 14 0 0 0,-1-20-1297 0 0,0-2-1136 0 0,0 0-4248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127 113 11975 0 0,'0'0'547'0'0,"0"0"-11"0"0,0-1-344 0 0,0 1-192 0 0,0 0 1 0 0,1 0-1 0 0,-1 0 1 0 0,0-1-1 0 0,0 1 1 0 0,0 0-1 0 0,0 0 1 0 0,0 0-1 0 0,1 0 1 0 0,-1 0-1 0 0,0-1 1 0 0,0 1-1 0 0,0 0 1 0 0,1 0-1 0 0,-1 0 1 0 0,0 0-1 0 0,0 0 1 0 0,0 0-1 0 0,1 0 1 0 0,-1 0-1 0 0,0 0 1 0 0,0 0-1 0 0,1 0 1 0 0,-1 0-1 0 0,0 0 1 0 0,0 0-1 0 0,0 0 1 0 0,1 0-1 0 0,-1 0 1 0 0,0 0-1 0 0,0 0 1 0 0,0 0-1 0 0,1 0 1 0 0,-1 0-1 0 0,0 0 1 0 0,0 1-1 0 0,0-1 1 0 0,1 0-1 0 0,-1 0 0 0 0,0 0 1 0 0,0 0-1 0 0,0 0 1 0 0,0 1-1 0 0,1-1 1 0 0,-1 0-1 0 0,0 0 1 0 0,0 1-1 0 0,10 7-3 0 0,-10-7 4 0 0,3 0-4 0 0,-1 1 0 0 0,0-1-1 0 0,0 0 1 0 0,1 0 0 0 0,-1 0-1 0 0,1 0 1 0 0,-1 0 0 0 0,1-1-1 0 0,-1 1 1 0 0,6 0 0 0 0,29-1 456 0 0,-20 0 578 0 0,106-7 1625 0 0,-48-1-2656 0 0,-72 8 0 0 0,0-1 0 0 0,0 0 0 0 0,0 1 0 0 0,0-2 0 0 0,0 1 0 0 0,-1 0 0 0 0,1-1 0 0 0,0 1 0 0 0,0-1 0 0 0,-1 0 0 0 0,1 1 0 0 0,-1-1 0 0 0,0-1 0 0 0,1 1 0 0 0,-1 0 0 0 0,0-1 0 0 0,2-2 0 0 0,0-4 0 0 0,-3 7-86 0 0,0-1 0 0 0,0 1 1 0 0,0-1-1 0 0,0 1 0 0 0,0-1 0 0 0,-1 0 0 0 0,1 1 0 0 0,-1-1 0 0 0,0 0 0 0 0,0 1 0 0 0,0-1 0 0 0,0 0 0 0 0,0 1 0 0 0,-1-1 1 0 0,1 1-1 0 0,-1-1 0 0 0,0 0 0 0 0,1 1 0 0 0,-1-1 0 0 0,0 1 0 0 0,-1-1 0 0 0,0-1 0 0 0,1 3 57 0 0,1-1 0 0 0,-1 1 0 0 0,1 0-1 0 0,-1 1 1 0 0,0-1 0 0 0,0 0 0 0 0,1 0-1 0 0,-1 0 1 0 0,0 0 0 0 0,0 0 0 0 0,0 1 0 0 0,0-1-1 0 0,0 0 1 0 0,0 1 0 0 0,0-1 0 0 0,0 1-1 0 0,0-1 1 0 0,0 1 0 0 0,0-1 0 0 0,0 1-1 0 0,0 0 1 0 0,0 0 0 0 0,0-1 0 0 0,0 1 0 0 0,-1 0-1 0 0,1 0 1 0 0,0 0 0 0 0,0 0 0 0 0,-2 1-1 0 0,-1 0-156 0 0,-1 0-1 0 0,1 0 1 0 0,0 1-1 0 0,0 0 0 0 0,-7 3 1 0 0,5-2 118 0 0,-17 10 68 0 0,-1 1 0 0 0,-37 31 0 0 0,-37 41 0 0 0,69-60 366 0 0,2 1-1 0 0,0 1 0 0 0,2 2 1 0 0,-35 54-1 0 0,54-73-333 0 0,0 1-1 0 0,0 0 1 0 0,1 0 0 0 0,-5 21 0 0 0,8-26-32 0 0,1-1 1 0 0,0 1-1 0 0,0 0 1 0 0,1 0 0 0 0,0-1-1 0 0,0 1 1 0 0,0 0-1 0 0,1 0 1 0 0,0 0 0 0 0,3 10-1 0 0,-3-14 33 0 0,0 0 0 0 0,0-1 0 0 0,0 1-1 0 0,1-1 1 0 0,-1 1 0 0 0,1-1 0 0 0,-1 0 0 0 0,1 0 0 0 0,0 0-1 0 0,0 0 1 0 0,0 0 0 0 0,0 0 0 0 0,0 0 0 0 0,0 0-1 0 0,1-1 1 0 0,-1 0 0 0 0,0 1 0 0 0,1-1 0 0 0,-1 0-1 0 0,1 0 1 0 0,0 0 0 0 0,-1 0 0 0 0,1 0 0 0 0,0-1-1 0 0,-1 0 1 0 0,6 1 0 0 0,5-1 182 0 0,0 0-1 0 0,0-1 1 0 0,0-1 0 0 0,18-4-1 0 0,-14 3-189 0 0,12-4-552 0 0,32-10 0 0 0,-2-5-4195 0 0,-23 6-246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10135 0 0,'0'0'231'0'0,"0"0"29"0"0,0 0 19 0 0,-1 2-41 0 0,-3 8-228 0 0,0 1 0 0 0,-1-1-1 0 0,0 0 1 0 0,0 0 0 0 0,-11 13 0 0 0,-12 22-21 0 0,-29 92 1434 0 0,35-79-854 0 0,-38 100 917 0 0,23-55-141 0 0,-65 126 0 0 0,-53 41-1329 0 0,129-229-16 0 0,2 1 0 0 0,2 2 0 0 0,-29 83 0 0 0,48-116 0 0 0,0 1 0 0 0,1-1 0 0 0,0 1 0 0 0,0 21 0 0 0,2-33 0 0 0,-1 0 0 0 0,1 1 0 0 0,0-1 0 0 0,0 0 0 0 0,0 1 0 0 0,0-1 0 0 0,0 0 0 0 0,0 1 0 0 0,0-1 0 0 0,0 0 0 0 0,0 1 0 0 0,0-1 0 0 0,0 0 0 0 0,0 0 0 0 0,0 1 0 0 0,0-1 0 0 0,0 0 0 0 0,1 1 0 0 0,-1-1 0 0 0,0 0 0 0 0,0 1 0 0 0,0-1 0 0 0,0 0 0 0 0,0 0 0 0 0,1 1 0 0 0,-1-1 0 0 0,0 0 0 0 0,0 0 0 0 0,1 1 0 0 0,-1-1 0 0 0,0 0 0 0 0,0 0 0 0 0,1 0 0 0 0,-1 0 0 0 0,0 1 0 0 0,0-1 0 0 0,1 0 0 0 0,-1 0 0 0 0,0 0 0 0 0,1 0 0 0 0,-1 0 0 0 0,0 0 0 0 0,1 0 0 0 0,-1 0 0 0 0,0 0 0 0 0,0 0 0 0 0,1 0 0 0 0,-1 0 0 0 0,0 0 0 0 0,1 0 0 0 0,-1 0 0 0 0,0 0 0 0 0,1 0 0 0 0,-1 0 0 0 0,0 0 0 0 0,1 0 0 0 0,-1-1 0 0 0,0 1 0 0 0,0 0 0 0 0,1 0 0 0 0,-1 0 0 0 0,0-1 0 0 0,0 1 0 0 0,1 0 0 0 0,-1 0 0 0 0,0-1 0 0 0,0 1 0 0 0,7-4-349 0 0,0-1 1 0 0,0 0-1 0 0,-1 0 0 0 0,0 0 0 0 0,0-1 1 0 0,0 0-1 0 0,-1 0 0 0 0,0 0 0 0 0,0-1 0 0 0,0 0 1 0 0,3-8-1 0 0,-8 15 332 0 0,23-37-1517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17503 0 0,'0'0'399'0'0,"0"0"60"0"0,2-1 21 0 0,11-8-356 0 0,0 1 1 0 0,0 1-1 0 0,1 1 1 0 0,24-9-1 0 0,65-14-185 0 0,-19 7 154 0 0,206-81 1883 0 0,-240 84-2076 0 0,126-52-1229 0 0,-142 55-5818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231 264 19351 0 0,'1'2'439'0'0,"1"4"-228"0"0,-1 0 1 0 0,1 0-1 0 0,-1 0 1 0 0,0 0-1 0 0,-1 0 1 0 0,0 0-1 0 0,0 8 1 0 0,0-11-213 0 0,-1 1 0 0 0,1-1 1 0 0,-1 1-1 0 0,0-1 0 0 0,0 0 1 0 0,0 1-1 0 0,0-1 0 0 0,-1 0 0 0 0,1 0 1 0 0,-1 0-1 0 0,0 0 0 0 0,0 0 1 0 0,0 0-1 0 0,-5 4 0 0 0,2-1 1 0 0,0-2 0 0 0,1 0 0 0 0,-1 0 0 0 0,1 0 0 0 0,0 1 0 0 0,1 0 0 0 0,-1 0 0 0 0,1 0 0 0 0,0 0 0 0 0,0 0 0 0 0,-2 7 0 0 0,-3 7 358 0 0,-2 0 0 0 0,0-1 0 0 0,-1 0 0 0 0,-1 0 0 0 0,-15 15 0 0 0,12-12-458 0 0,-8 9-1526 0 0,-26 27 0 0 0,48-56 153 0 0,1-1-51 0 0,0 0-11 0 0</inkml:trace>
  <inkml:trace contextRef="#ctx0" brushRef="#br0" timeOffset="1">334 34 15663 0 0,'-12'-7'344'0'0,"-1"-2"72"0"0,3-2 8 0 0,2 4 24 0 0,8 7-360 0 0,0 0-88 0 0,0 0 0 0 0,0 0 0 0 0,0 0 424 0 0,0 0 72 0 0,0 0 16 0 0,0 0 0 0 0,0 0-824 0 0,0 0-160 0 0,11 6-32 0 0,3-3-4376 0 0,4-1-880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71 321 15663 0 0,'0'0'356'0'0,"-1"1"50"0"0,-11 17 18 0 0,-17 33 1 0 0,16-27-316 0 0,8-18-109 0 0,4-5 0 0 0,0 1 0 0 0,0-1 0 0 0,1 0 0 0 0,-1 1 0 0 0,0-1 0 0 0,0 0 0 0 0,1 1 0 0 0,-1-1 0 0 0,1 1 0 0 0,-1-1 0 0 0,0 4 0 0 0,-1 2 71 0 0,2-5 294 0 0,0-2 122 0 0,0 0 22 0 0,0 0-66 0 0,1-3-294 0 0,10-21-144 0 0,2 0 0 0 0,17-25 0 0 0,-26 43-4 0 0,21-33-1 0 0,42-48 0 0 0,-51 71 0 0 0,0 0 0 0 0,1 1 0 0 0,0 1 0 0 0,33-21 0 0 0,-43 31 0 0 0,-1 1 0 0 0,1-1 0 0 0,0 1 0 0 0,0 0 0 0 0,0 1 0 0 0,0-1 0 0 0,13-1 0 0 0,-17 4 0 0 0,0-1 0 0 0,0 1 0 0 0,0 0 0 0 0,1 0 0 0 0,-1 0 0 0 0,0 1 0 0 0,0-1 0 0 0,0 1 0 0 0,0 0 0 0 0,0 0 0 0 0,0 0 0 0 0,0 0 0 0 0,0 0 0 0 0,-1 1 0 0 0,1-1 0 0 0,0 1 0 0 0,-1 0 0 0 0,1-1 0 0 0,-1 1 0 0 0,5 5 0 0 0,0 3 0 0 0,-2 1 0 0 0,-3 30 0 0 0,-2-37 0 0 0,0-1 0 0 0,0 1 0 0 0,-1 0 0 0 0,0 0 0 0 0,1 0 0 0 0,-1 0 0 0 0,0 0 0 0 0,-1-1 0 0 0,1 1 0 0 0,-1 0 0 0 0,0-1 0 0 0,-3 6 0 0 0,2-4 0 0 0,0 0 0 0 0,1 1 0 0 0,-1-1 0 0 0,-2 10 0 0 0,3-8 0 0 0,0 0 0 0 0,-1 1 0 0 0,0-1 0 0 0,-4 6 0 0 0,-4 12 0 0 0,2-9 0 0 0,6-9 0 0 0,9-15 0 0 0,40-64 0 0 0,-36 54 0 0 0,0 1 0 0 0,2 1 0 0 0,-1 0 0 0 0,22-22 0 0 0,-3 10 0 0 0,1 2 0 0 0,2 1 0 0 0,0 2 0 0 0,41-22 0 0 0,-65 41 0 0 0,0-1 0 0 0,0 2 0 0 0,1-1 0 0 0,-1 1 0 0 0,1 0 0 0 0,-1 1 0 0 0,18-2 0 0 0,-24 4 0 0 0,0 0 0 0 0,0 0 0 0 0,0 0 0 0 0,0 0 0 0 0,0 1 0 0 0,0-1 0 0 0,0 1 0 0 0,0 0 0 0 0,0 0 0 0 0,0 0 0 0 0,0 0 0 0 0,0 1 0 0 0,-1-1 0 0 0,1 1 0 0 0,0-1 0 0 0,-1 1 0 0 0,1 0 0 0 0,-1 0 0 0 0,0 0 0 0 0,1 0 0 0 0,-1 1 0 0 0,0-1 0 0 0,-1 0 0 0 0,1 1 0 0 0,0 0 0 0 0,-1-1 0 0 0,3 6 0 0 0,-1-1 122 0 0,-1 0-1 0 0,0 1 1 0 0,0-1 0 0 0,-1 0-1 0 0,0 1 1 0 0,0 0-1 0 0,0-1 1 0 0,-1 1 0 0 0,-1-1-1 0 0,-1 14 1 0 0,0-10-33 0 0,0-1-1 0 0,-1 1 1 0 0,0-1 0 0 0,-1 0 0 0 0,0 0 0 0 0,0 0-1 0 0,-7 9 1 0 0,1 0-91 0 0,1 0-1 0 0,1 1 1 0 0,0 0 0 0 0,-7 34-1 0 0,5-22-49 0 0,9-26-194 0 0,-1-1 0 0 0,1 1 0 0 0,0-1 0 0 0,0 1 0 0 0,1-1 0 0 0,0 1 0 0 0,0 7 0 0 0,1-11-974 0 0,-1-2-253 0 0,2-1-51 0 0,8-2-11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4:5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85 226 17503 0 0,'0'0'399'0'0,"0"0"60"0"0,0 0 21 0 0,3 2-59 0 0,-1 1-350 0 0,-1-1-65 0 0,0-1 0 0 0,0 0 1 0 0,0 0-1 0 0,0 0 1 0 0,0 0-1 0 0,1 0 1 0 0,-1 0-1 0 0,0 0 1 0 0,1 0-1 0 0,-1 0 1 0 0,0-1-1 0 0,1 1 1 0 0,1 0-1 0 0,4 2-6 0 0,-1-1 0 0 0,1-1 0 0 0,0 1 0 0 0,0-1 0 0 0,0 0 0 0 0,0-1 0 0 0,0 1 0 0 0,0-1 0 0 0,0-1 0 0 0,0 1 0 0 0,13-4 0 0 0,-2-2 17 0 0,0 0-1 0 0,-1-1 0 0 0,0-1 0 0 0,24-15 1 0 0,-8 5 344 0 0,25-14 410 0 0,99-74-1 0 0,-140 93-1430 0 0,13-17 0 0 0,-28 29 80 0 0,-2 1-285 0 0,-3 1-126 0 0,-12 5 505 0 0,0 0 0 0 0,0 1 0 0 0,0 1 0 0 0,-20 15-1 0 0,-55 48 1057 0 0,34-26-99 0 0,-25 17-138 0 0,-142 119 448 0 0,217-176-744 0 0,1 0 0 0 0,-1 1 0 0 0,1 0 0 0 0,0 0 0 0 0,1 0 0 0 0,-1 0-1 0 0,1 1 1 0 0,0-1 0 0 0,1 1 0 0 0,0 0 0 0 0,-3 9 0 0 0,2-6 342 0 0,3-9-356 0 0,1-1 1 0 0,0 1 0 0 0,-1-1-1 0 0,1 1 1 0 0,0-1-1 0 0,-1 1 1 0 0,1-1 0 0 0,0 1-1 0 0,0-1 1 0 0,0 1-1 0 0,-1-1 1 0 0,1 1-1 0 0,0 0 1 0 0,0-1 0 0 0,0 1-1 0 0,0-1 1 0 0,0 1-1 0 0,0 0 1 0 0,0-1-1 0 0,0 1 1 0 0,0-1 0 0 0,0 1-1 0 0,0 0 1 0 0,1-1-1 0 0,-1 1 1 0 0,0-1 0 0 0,0 1-1 0 0,0-1 1 0 0,1 1-1 0 0,-1-1 1 0 0,0 1-1 0 0,1-1 1 0 0,-1 1 0 0 0,0-1-1 0 0,1 1 1 0 0,-1-1-1 0 0,1 0 1 0 0,-1 1-1 0 0,1-1 1 0 0,-1 0 0 0 0,1 1-1 0 0,-1-1 1 0 0,1 0-1 0 0,0 1 1 0 0,9 3 6 0 0,0-1 0 0 0,0 0 0 0 0,0 0 0 0 0,0-1 0 0 0,15 2 0 0 0,57 0-57 0 0,-41-2 39 0 0,-9-1-883 0 0,-1 1-3602 0 0,-3 0-1575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0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4 13823 0 0,'0'0'630'0'0,"0"0"-13"0"0,1-1-393 0 0,5-1-57 0 0,-4 1 563 0 0,-2 1 242 0 0,0 0 42 0 0,0 0-129 0 0,-104 30-518 0 0,88-24-373 0 0,0 1 0 0 0,1 1 0 0 0,-1 0 0 0 0,-16 13 0 0 0,23-16 6 0 0,0 2 0 0 0,0-1 0 0 0,1 1 0 0 0,0 1 0 0 0,1 0 0 0 0,-1 0 0 0 0,1 0 0 0 0,-9 16 0 0 0,9-13 0 0 0,4-2 0 0 0,4-6 0 0 0,-1-1 0 0 0,1 1 0 0 0,-1-1 0 0 0,1 0 0 0 0,0 1 0 0 0,0-1 0 0 0,0 0 0 0 0,0 1 0 0 0,1-1 0 0 0,-1 0 0 0 0,1 0 0 0 0,2 3 0 0 0,22 22 0 0 0,64 46 0 0 0,-66-56 0 0 0,-1 1 0 0 0,-1 1 0 0 0,-1 1 0 0 0,23 26 0 0 0,-41-42 102 0 0,-1-1-1 0 0,1 1 1 0 0,-1 0 0 0 0,0-1-1 0 0,0 1 1 0 0,0 0-1 0 0,-1 1 1 0 0,1-1 0 0 0,-1 0-1 0 0,0 0 1 0 0,0 1-1 0 0,0-1 1 0 0,-1 0 0 0 0,0 1-1 0 0,0-1 1 0 0,0 0-1 0 0,0 1 1 0 0,0-1-1 0 0,-3 7 1 0 0,2-6 36 0 0,-1 1 0 0 0,0-1 0 0 0,-1 0 1 0 0,1 0-1 0 0,-1 0 0 0 0,0 0 0 0 0,0 0 0 0 0,-1-1 0 0 0,1 0 0 0 0,-1 1 1 0 0,0-1-1 0 0,0 0 0 0 0,-1-1 0 0 0,-7 6 0 0 0,-101 59 320 0 0,-25 18 1132 0 0,87-53-1574 0 0,31-21-16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8287 0 0,'0'0'382'0'0,"0"0"-8"0"0,0 0-170 0 0,0 0 176 0 0,0 0 107 0 0,0 0 22 0 0,0 0-66 0 0,1 3-222 0 0,3 6-62 0 0,0 0 0 0 0,0 0 0 0 0,-1 1 0 0 0,-1-1 0 0 0,0 1 0 0 0,0 0 0 0 0,-1-1 0 0 0,0 1 1 0 0,0 0-1 0 0,-2 14 0 0 0,-2 15 916 0 0,-11 50 1 0 0,8-59-937 0 0,-5 31-139 0 0,0-6 0 0 0,-3 62 0 0 0,14-102 0 0 0,2-5 72 0 0,-2-9-42 0 0,0-1 0 0 0,1 0-1 0 0,-1 1 1 0 0,0-1-1 0 0,0 0 1 0 0,0 1 0 0 0,0-1-1 0 0,1 0 1 0 0,-1 1 0 0 0,0-1-1 0 0,0 0 1 0 0,1 1-1 0 0,-1-1 1 0 0,0 0 0 0 0,1 0-1 0 0,-1 0 1 0 0,0 1 0 0 0,0-1-1 0 0,1 0 1 0 0,-1 0 0 0 0,1 0-1 0 0,-1 0 1 0 0,0 1-1 0 0,1-1 1 0 0,-1 0 0 0 0,0 0-1 0 0,1 0 1 0 0,-1 0 0 0 0,0 0-1 0 0,1 0 1 0 0,-1 0 0 0 0,1 0-1 0 0,-1 0 1 0 0,0 0-1 0 0,1 0 1 0 0,-1 0 0 0 0,0-1-1 0 0,1 1 1 0 0,-1 0 0 0 0,1 0-1 0 0,-1 0 1 0 0,0 0-1 0 0,1-1 1 0 0,-1 1 0 0 0,15-10 457 0 0,-15 9-497 0 0,11-9 40 0 0,0-1-1 0 0,-1 0 1 0 0,0-1 0 0 0,14-22 0 0 0,27-58-12 0 0,-33 58-20 0 0,-8 15 2 0 0,0 0 0 0 0,1 0 0 0 0,1 2 0 0 0,1-1 0 0 0,23-24 0 0 0,-24 31 0 0 0,-5 6 0 0 0,-6 13 0 0 0,0 10 0 0 0,0-8 0 0 0,0-6 0 0 0,-1 0 0 0 0,1 0 0 0 0,0 0 0 0 0,0 0 0 0 0,0 0 0 0 0,1-1 0 0 0,-1 1 0 0 0,1 0 0 0 0,0-1 0 0 0,0 1 0 0 0,0-1 0 0 0,1 1 0 0 0,2 2 0 0 0,-2-3 61 0 0,0 0 0 0 0,0 0 0 0 0,0 0 0 0 0,0 0 0 0 0,7 4 0 0 0,-6-5 52 0 0,-1 1 0 0 0,1 0 0 0 0,0 0 0 0 0,3 5 0 0 0,4 4 390 0 0,35 50 186 0 0,-41-54-702 0 0,0 1 1 0 0,0 0 0 0 0,-1 0-1 0 0,-1 0 1 0 0,5 18-1 0 0,-5-13 25 0 0,-1 0-1 0 0,0 0 0 0 0,-1 1 1 0 0,-1 24-1 0 0,0-32 4 0 0,9-28 1045 0 0,-4 10-752 0 0,93-206 300 0 0,-64 144-640 0 0,61-101 0 0 0,-94 172-305 0 0,-1 2-138 0 0,0 0-33 0 0,0 0-4 0 0,0 0 0 0 0,0 0 0 0 0,0 0 0 0 0,0 0-204 0 0,0 0-857 0 0,0 0-379 0 0,0 0-80 0 0,0 0-15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 11975 0 0,'0'0'267'0'0,"0"0"42"0"0,0 0 17 0 0,0 0-28 0 0,-2 1-196 0 0,-10 12 218 0 0,0 0 1 0 0,1 0 0 0 0,0 1 0 0 0,-9 18-1 0 0,6-12 31 0 0,-5 10-154 0 0,2 1-1 0 0,1 0 1 0 0,2 1-1 0 0,1 0 1 0 0,-10 41-1 0 0,-31 173 768 0 0,53-239-963 0 0,-24 133-1 0 0,-39 187 0 0 0,50-272 0 0 0,-3 0 0 0 0,-2-1 0 0 0,-46 90 0 0 0,42-107 0 0 0,-52 64 0 0 0,35-48 0 0 0,35-46 0 0 0,-1-1 0 0 0,1 1 0 0 0,-1-1 0 0 0,-11 9 0 0 0,17-15 0 0 0,0 1 0 0 0,0-1 0 0 0,0 0 0 0 0,-1 1 0 0 0,1-1 0 0 0,0 0 0 0 0,0 0 0 0 0,-1 0 0 0 0,1 1 0 0 0,0-1 0 0 0,0 0 0 0 0,-1 0 0 0 0,1 0 0 0 0,0 1 0 0 0,-1-1 0 0 0,1 0 0 0 0,0 0 0 0 0,0 0 0 0 0,-1 0 0 0 0,1 0 0 0 0,0 0 0 0 0,-1 0 0 0 0,1 0 0 0 0,0 0 0 0 0,-1 0 0 0 0,1 0 0 0 0,0 0 0 0 0,-1 0 0 0 0,1 0 0 0 0,0 0 0 0 0,-1 0 0 0 0,1 0 0 0 0,0 0 0 0 0,-1 0 0 0 0,1-1 0 0 0,0 1 0 0 0,0 0 0 0 0,-1 0 0 0 0,0-1 0 0 0,1-4 0 0 0,0-1 0 0 0,0 0 0 0 0,1 0 0 0 0,0 0 0 0 0,0 0 0 0 0,0 0 0 0 0,1 0 0 0 0,0 1 0 0 0,0-1 0 0 0,0 0 0 0 0,5-6 0 0 0,-3 2 0 0 0,22-42 0 0 0,2 0 0 0 0,36-49 0 0 0,-39 65 0 0 0,33-37 0 0 0,-48 62 0 0 0,0 0 0 0 0,1 1 0 0 0,0 0 0 0 0,0 1 0 0 0,1 1 0 0 0,0-1 0 0 0,18-7 0 0 0,-26 14 0 0 0,0 0 0 0 0,1 0 0 0 0,-1 1 0 0 0,1 0 0 0 0,-1 0 0 0 0,1 0 0 0 0,0 0 0 0 0,0 1 0 0 0,-1-1 0 0 0,6 2 0 0 0,-3-1 0 0 0,-1 2 0 0 0,0-1 0 0 0,1 1 0 0 0,-1 0 0 0 0,0 0 0 0 0,10 6 0 0 0,-1-1-9 0 0,4 3 4 0 0,16 22 91 0 0,-32-30 69 0 0,-1 1-1 0 0,0 0 0 0 0,0 1 1 0 0,0-1-1 0 0,0 0 0 0 0,-1 0 1 0 0,1 1-1 0 0,-1-1 1 0 0,0 1-1 0 0,0-1 0 0 0,0 1 1 0 0,0 0-1 0 0,-1-1 0 0 0,1 1 1 0 0,-1 0-1 0 0,0-1 1 0 0,0 6-1 0 0,-2 7 290 0 0,0 0 1 0 0,-8 27 0 0 0,6-27-534 0 0,-8 29 73 0 0,3-11-177 0 0,-7 48 1 0 0,17-60-791 0 0,0-21 471 0 0,2 2-202 0 0,-3-3 672 0 0,0 1 0 0 0,0-1 0 0 0,0 0 0 0 0,0 0 0 0 0,0 0 1 0 0,0 1-1 0 0,0-1 0 0 0,0 0 0 0 0,0 0 0 0 0,1 0 0 0 0,-1 1 0 0 0,0-1 0 0 0,0 0 1 0 0,0 0-1 0 0,0 0 0 0 0,0 0 0 0 0,1 0 0 0 0,-1 0 0 0 0,0 1 0 0 0,0-1 0 0 0,0 0 0 0 0,0 0 1 0 0,1 0-1 0 0,-1 0 0 0 0,0 0 0 0 0,0 0 0 0 0,0 0 0 0 0,1 0 0 0 0,-1 0 0 0 0,0 0 1 0 0,0 0-1 0 0,0 0 0 0 0,1 0 0 0 0,-1 0 0 0 0,0 0 0 0 0,1 0 0 0 0,9-2-4256 0 0,2-5-1316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154 300 15663 0 0,'0'0'356'0'0,"0"0"50"0"0,0 0 20 0 0,0 0-42 0 0,-2 2-250 0 0,-9 9-201 0 0,-8 7 824 0 0,-23 31-1 0 0,28-29-47 0 0,0 0-1 0 0,-11 23 0 0 0,20-33-642 0 0,1 0 1 0 0,0-1-1 0 0,1 2 1 0 0,0-1-1 0 0,1 0 0 0 0,0 0 1 0 0,-1 16-1 0 0,2-23-91 0 0,1 0-1 0 0,1 0 1 0 0,-1 0 0 0 0,0 0-1 0 0,1 0 1 0 0,0 0-1 0 0,0 0 1 0 0,0 0-1 0 0,0 0 1 0 0,0 0 0 0 0,0 0-1 0 0,1-1 1 0 0,-1 1-1 0 0,4 3 1 0 0,-3-4-230 0 0,0 1 0 0 0,0-1 1 0 0,0 0-1 0 0,1 0 0 0 0,-1 0 0 0 0,1 0 1 0 0,-1 0-1 0 0,1-1 0 0 0,0 1 0 0 0,-1-1 1 0 0,1 0-1 0 0,0 0 0 0 0,0 0 0 0 0,4 1 1 0 0,4-1-1280 0 0</inkml:trace>
  <inkml:trace contextRef="#ctx0" brushRef="#br0" timeOffset="1">255 0 11975 0 0,'0'0'528'0'0,"0"0"112"0"0,0 0-512 0 0,0 0-128 0 0,11 11 0 0 0,0 1 0 0 0,-3 3-384 0 0,3-1-96 0 0,10 14-32 0 0,-1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20 13823 0 0,'0'0'315'0'0,"0"0"45"0"0,0 0 21 0 0,-2 0-49 0 0,-14 7-208 0 0,8-3 149 0 0,0 1 0 0 0,1 0 0 0 0,-12 10 0 0 0,11-9 38 0 0,0 0-1 0 0,-13 8 1 0 0,11-8-309 0 0,0 1 0 0 0,0 0 0 0 0,1 0 0 0 0,0 1 0 0 0,0 0 0 0 0,1 0 0 0 0,0 1 0 0 0,1 0 0 0 0,-9 13 0 0 0,-5 12-4 0 0,-22 50 0 0 0,36-70 344 0 0,1 1-1 0 0,-8 30 0 0 0,13-37-227 0 0,-1-1 0 0 0,1 1 0 0 0,0-1-1 0 0,0 1 1 0 0,1 0 0 0 0,0-1 0 0 0,1 1-1 0 0,1 9 1 0 0,-2-16-116 0 0,1 1-1 0 0,-1-1 1 0 0,1 1 0 0 0,-1-1-1 0 0,1 1 1 0 0,-1-1-1 0 0,1 0 1 0 0,0 1 0 0 0,0-1-1 0 0,0 0 1 0 0,-1 0-1 0 0,1 0 1 0 0,0 1 0 0 0,1-1-1 0 0,-1 0 1 0 0,0 0 0 0 0,0-1-1 0 0,0 1 1 0 0,1 0-1 0 0,0 1 1 0 0,1-1 41 0 0,-1-1 0 0 0,1 1 0 0 0,-1-1 0 0 0,1 1 1 0 0,-1-1-1 0 0,1 0 0 0 0,-1 0 0 0 0,1 0 0 0 0,-1 0 0 0 0,1 0 0 0 0,2-1 0 0 0,6-1 254 0 0,-1-1 0 0 0,1-1-1 0 0,-1 1 1 0 0,12-8 0 0 0,-14 8-247 0 0,0-1 0 0 0,-1 0 0 0 0,0-1 0 0 0,0 0 0 0 0,-1 0 0 0 0,1 0 0 0 0,5-7 0 0 0,-8 8 78 0 0,-1-1 0 0 0,0 1 0 0 0,0-1 0 0 0,0 1 0 0 0,-1-1 0 0 0,1 0 0 0 0,-1 0 0 0 0,0 0 0 0 0,-1 0 0 0 0,1 0 0 0 0,-1 0 0 0 0,1-6 0 0 0,-2 4-284 0 0,0 1 1 0 0,0-1-1 0 0,0 1 0 0 0,0 0 1 0 0,-1-1-1 0 0,0 1 0 0 0,-4-12 1 0 0,-2-1-109 0 0,-10-21 1 0 0,11 27-208 0 0,0-1 0 0 0,0 0 1 0 0,-5-26-1 0 0,6 12-272 0 0,-6-30-1066 0 0,11 57 1710 0 0,0-1-1 0 0,-1 1 0 0 0,1-1 0 0 0,0 0 1 0 0,0 1-1 0 0,0-1 0 0 0,0 0 1 0 0,0 1-1 0 0,0-1 0 0 0,1 1 1 0 0,0-4-1 0 0,5-9-4132 0 0,1 2-732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3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11975 0 0,'0'0'267'0'0,"-2"2"42"0"0,-25 44 402 0 0,18-29-480 0 0,-13 19-1 0 0,16-27 141 0 0,0 1 0 0 0,-5 11 0 0 0,-3 6 120 0 0,14-26-483 0 0,0-1 0 0 0,0 0-1 0 0,-1 0 1 0 0,1 0-1 0 0,0 0 1 0 0,0 0 0 0 0,0 0-1 0 0,0 0 1 0 0,0 1-1 0 0,-1-1 1 0 0,1 0 0 0 0,0 0-1 0 0,0 0 1 0 0,0 0 0 0 0,0 1-1 0 0,0-1 1 0 0,0 0-1 0 0,0 0 1 0 0,0 0 0 0 0,0 0-1 0 0,0 1 1 0 0,0-1 0 0 0,0 0-1 0 0,0 0 1 0 0,0 0-1 0 0,0 1 1 0 0,0-1 0 0 0,0 0-1 0 0,0 0 1 0 0,0 0-1 0 0,0 0 1 0 0,0 1 0 0 0,0-1-1 0 0,0 0 1 0 0,0 0 0 0 0,0 0-1 0 0,0 1 1 0 0,0-1-1 0 0,0 0 1 0 0,0 0 0 0 0,1 0-1 0 0,7-3 697 0 0,12-11 320 0 0,77-58 983 0 0,-90 68-1982 0 0,-2 0-8 0 0,25-13 54 0 0,-28 16 300 0 0,-3 5-216 0 0,1 1 1 0 0,-1-1 0 0 0,0 0-1 0 0,0 0 1 0 0,0 0-1 0 0,0 0 1 0 0,-1-1-1 0 0,1 1 1 0 0,-1 0 0 0 0,-4 6-1 0 0,-4 4-259 0 0,-16 17-1 0 0,8-9 208 0 0,13-16-103 0 0,-45 63 0 0 0,39-55-125 0 0,-1 0 1 0 0,0-1-1 0 0,-19 17 0 0 0,20-20-252 0 0,-55 47-195 0 0,38-35 300 0 0,-33 35 0 0 0,34-21 272 0 0,24-31 0 0 0,-1 2 0 0 0,8 0 0 0 0,4-2 244 0 0,0 0-1 0 0,0-1 1 0 0,0-1-1 0 0,0 1 0 0 0,1-1 1 0 0,-1 0-1 0 0,16 2 1 0 0,-17-3-200 0 0,27 5 427 0 0,0-2-1 0 0,0-1 1 0 0,48-1 0 0 0,28-6-306 0 0,-99 1-165 0 0,-2 1-133 0 0,-7 1-563 0 0,-2 0-257 0 0,0-2-58 0 0,0-7-12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8 17503 0 0,'0'0'399'0'0,"0"0"-320"0"0,0 0 0 0 0,0-1 1 0 0,0 1-1 0 0,0-1 0 0 0,0 1 0 0 0,0-1 0 0 0,0 1 1 0 0,0 0-1 0 0,0-1 0 0 0,0 1 0 0 0,0-1 1 0 0,0 1-1 0 0,0 0 0 0 0,-1-1 0 0 0,1 1 1 0 0,0-1-1 0 0,0 1 0 0 0,-1-1 0 0 0,-27 24-63 0 0,14-15-16 0 0,1 1 0 0 0,0 1 0 0 0,1 0 0 0 0,0 1 0 0 0,1 0 0 0 0,0 1 0 0 0,0 0 0 0 0,-11 19 0 0 0,2-1 0 0 0,2 2 0 0 0,-23 53 0 0 0,36-75 0 0 0,1 1 0 0 0,1 0 0 0 0,0-1 0 0 0,0 1 0 0 0,1 0 0 0 0,-1 18 0 0 0,3-28 0 0 0,0 1 0 0 0,0 0 0 0 0,0 0 0 0 0,1 0 0 0 0,-1 0 0 0 0,1 0 0 0 0,0-1 0 0 0,-1 1 0 0 0,1 0 0 0 0,0-1 0 0 0,0 1 0 0 0,0 0 0 0 0,0-1 0 0 0,0 1 0 0 0,1-1 0 0 0,-1 0 0 0 0,0 1 0 0 0,1-1 0 0 0,-1 0 0 0 0,1 0 0 0 0,-1 0 0 0 0,1 0 0 0 0,-1 0 0 0 0,1 0 0 0 0,0 0 0 0 0,0 0 0 0 0,-1-1 0 0 0,1 1 0 0 0,2 0 0 0 0,6 1 0 0 0,0 0 0 0 0,0 0 0 0 0,0-1 0 0 0,10 0 0 0 0,-17-1 0 0 0,84 0-2793 0 0,-75 0 1770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20 17503 0 0,'-1'-19'1588'0'0,"-9"32"-1094"0"0,3-4-216 0 0,-21 48 243 0 0,2 1 0 0 0,-20 64 0 0 0,37-96-476 0 0,-84 254-45 0 0,72-215 0 0 0,-60 194 0 0 0,0-7 0 0 0,80-248 0 0 0,2-4 0 0 0,5-6 0 0 0,6-11 0 0 0,68-100 0 0 0,-61 93 0 0 0,1 0 0 0 0,37-33 0 0 0,-49 50 0 0 0,0 1 0 0 0,1 0 0 0 0,0 0 0 0 0,10-5 0 0 0,-14 9 0 0 0,-1 0 0 0 0,1 0 0 0 0,0 1 0 0 0,0 0 0 0 0,0-1 0 0 0,0 1 0 0 0,0 1 0 0 0,0-1 0 0 0,0 1 0 0 0,8 0 0 0 0,-11 1 30 0 0,1 0 0 0 0,-1-1 0 0 0,1 1 0 0 0,-1 0 0 0 0,1 1 0 0 0,-1-1 1 0 0,0 0-1 0 0,0 1 0 0 0,1-1 0 0 0,-1 1 0 0 0,0 0 0 0 0,0-1 0 0 0,-1 1 0 0 0,1 0 0 0 0,0 0 0 0 0,-1 0 0 0 0,1 1 0 0 0,-1-1 0 0 0,1 0 0 0 0,-1 0 0 0 0,1 5 0 0 0,3 5 372 0 0,0 1-1 0 0,5 23 1 0 0,-10-35-385 0 0,13 72 156 0 0,-11-53-174 0 0,1-1-1 0 0,1 0 1 0 0,0 0 0 0 0,2 0-1 0 0,14 32 1 0 0,-19-49 49 0 0,1 1 0 0 0,0-1 1 0 0,-1 1-1 0 0,1-1 0 0 0,0 0 0 0 0,1 1 0 0 0,-1-1 0 0 0,0-1 1 0 0,1 1-1 0 0,-1 0 0 0 0,1 0 0 0 0,-1-1 0 0 0,1 1 0 0 0,0-1 1 0 0,-1 0-1 0 0,1 0 0 0 0,0 0 0 0 0,0 0 0 0 0,0-1 1 0 0,0 1-1 0 0,0-1 0 0 0,0 1 0 0 0,0-1 0 0 0,0 0 0 0 0,5-1 1 0 0,8-1-215 0 0,-1-1 1 0 0,0 0 0 0 0,29-10 0 0 0,-11 3-2052 0 0,-23 6 969 0 0,1 1 0 0 0,13-8 0 0 0,-22 10 1008 0 0,4-2-1807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11 10135 0 0,'0'0'231'0'0,"0"0"29"0"0,0 0 19 0 0,-9 0 7 0 0,-19-1 943 0 0,25 1-940 0 0,0 0-1 0 0,0 0 0 0 0,0 0 1 0 0,1 0-1 0 0,-1 0 0 0 0,0 0 0 0 0,0 1 1 0 0,1 0-1 0 0,-4 0 0 0 0,-10 6 26 0 0,0 1 0 0 0,1 0-1 0 0,0 1 1 0 0,0 0-1 0 0,-26 23 1 0 0,19-14-140 0 0,-4 3-169 0 0,1 0 0 0 0,1 2 0 0 0,-23 28 0 0 0,33-33-5 0 0,1 0-1 0 0,0 0 0 0 0,2 1 1 0 0,0 1-1 0 0,-13 31 0 0 0,21-43 191 0 0,0 0-1 0 0,1 1 1 0 0,0-1-1 0 0,0 1 1 0 0,1 0-1 0 0,0-1 1 0 0,1 1 0 0 0,0 0-1 0 0,0 0 1 0 0,1 0-1 0 0,0-1 1 0 0,3 16-1 0 0,-3-22-135 0 0,0 0-1 0 0,0 0 1 0 0,0 0-1 0 0,1 0 1 0 0,-1 0-1 0 0,0-1 1 0 0,1 1-1 0 0,-1 0 0 0 0,1-1 1 0 0,-1 1-1 0 0,1-1 1 0 0,0 1-1 0 0,0-1 1 0 0,0 0-1 0 0,-1 0 1 0 0,1 0-1 0 0,0 0 1 0 0,1 0-1 0 0,-1 0 1 0 0,0 0-1 0 0,0-1 1 0 0,0 1-1 0 0,0-1 1 0 0,1 0-1 0 0,-1 0 1 0 0,0 1-1 0 0,0-1 0 0 0,0-1 1 0 0,1 1-1 0 0,2-1 1 0 0,4 0-47 0 0,-1 0-1 0 0,0-1 1 0 0,0-1-1 0 0,0 1 1 0 0,0-1 0 0 0,14-8-1 0 0,27-19 833 0 0,57-47 0 0 0,-88 63-976 0 0,4-4-277 0 0,-1 0 0 0 0,-1-1 0 0 0,0-2 0 0 0,-2 0-1 0 0,20-28 1 0 0,-32 40 153 0 0,-1 0 0 0 0,0 0 0 0 0,0 0 0 0 0,-1 0 0 0 0,0-1 0 0 0,4-13 0 0 0,-8 20 165 0 0,1 1 0 0 0,-1-1 0 0 0,1 0 1 0 0,-1 1-1 0 0,0-1 0 0 0,0 0 0 0 0,0 1 0 0 0,0-1 0 0 0,-1 0 0 0 0,1 1 0 0 0,-1-1 0 0 0,1 0 1 0 0,-1 1-1 0 0,0-1 0 0 0,0 1 0 0 0,0-1 0 0 0,0 1 0 0 0,-1 0 0 0 0,1-1 0 0 0,-1 1 0 0 0,1 0 0 0 0,-1 0 1 0 0,0 0-1 0 0,0 0 0 0 0,0 0 0 0 0,0 1 0 0 0,0-1 0 0 0,-5-2 0 0 0,-8-4-56 0 0,0 1 0 0 0,-1 0 0 0 0,-19-5 0 0 0,25 10 152 0 0,0 1 0 0 0,1 0 0 0 0,-1 0 0 0 0,0 0 0 0 0,0 1 0 0 0,-12 2 0 0 0,9-1 0 0 0,1 0 0 0 0,-22-3 0 0 0,27 0-22 0 0,7-2-46 0 0,6-1-219 0 0,-5 5 222 0 0,31-22-933 0 0,-8 11 486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0 15663 0 0,'0'0'719'0'0,"-2"0"-20"0"0,-1 1-681 0 0,0-1 0 0 0,-1 1 0 0 0,1 0 0 0 0,-1 0 0 0 0,1 0 1 0 0,0 0-1 0 0,0 1 0 0 0,0-1 0 0 0,0 1 0 0 0,0 0 0 0 0,0 0 1 0 0,0 0-1 0 0,-3 3 0 0 0,-7 7-5 0 0,-15 18-1 0 0,20-22-13 0 0,-122 156 1 0 0,101-121 0 0 0,2 1 0 0 0,2 1 0 0 0,-31 76 0 0 0,-38 150 0 0 0,-3 7 0 0 0,84-248 0 0 0,-1-2 0 0 0,-2 1 0 0 0,-1-2 0 0 0,-33 43 0 0 0,48-67 0 0 0,0 0 0 0 0,0-1 0 0 0,0 1 0 0 0,-1-1 0 0 0,1 0 0 0 0,-1 1 0 0 0,0-1 0 0 0,1 0 0 0 0,-1 0 0 0 0,0-1 0 0 0,0 1 0 0 0,0-1 0 0 0,-1 1 0 0 0,-5 1 0 0 0,8-3 19 0 0,0 0 0 0 0,1 0-1 0 0,-1 0 1 0 0,0 1 0 0 0,0-1 0 0 0,0 0-1 0 0,0 0 1 0 0,0 0 0 0 0,0-1 0 0 0,0 1-1 0 0,0 0 1 0 0,0 0 0 0 0,0 0 0 0 0,1-1-1 0 0,-1 1 1 0 0,0 0 0 0 0,0-1 0 0 0,0 1-1 0 0,0-1 1 0 0,1 1 0 0 0,-1-1 0 0 0,0 1-1 0 0,0-1 1 0 0,1 1 0 0 0,-1-1 0 0 0,0 0-1 0 0,1 0 1 0 0,-1 1 0 0 0,1-1 0 0 0,-1 0-1 0 0,0-1 1 0 0,0 0 76 0 0,1 0 0 0 0,-1 0 1 0 0,1 0-1 0 0,-1 0 0 0 0,1 0 0 0 0,0-1 0 0 0,0 1 0 0 0,0-3 0 0 0,1-3-2 0 0,0 1 1 0 0,0 0-1 0 0,1 0 0 0 0,1 0 0 0 0,-1 0 0 0 0,5-8 0 0 0,21-37-137 0 0,-28 52 44 0 0,16-26 0 0 0,1 0 0 0 0,1 1 0 0 0,1 1 0 0 0,1 1 0 0 0,32-28 0 0 0,-4 5 0 0 0,21-16 0 0 0,-64 58-124 0 0,0 0-1 0 0,1 0 1 0 0,-1 1-1 0 0,1 0 1 0 0,0 0-1 0 0,0 0 1 0 0,8-2-1 0 0,-11 4 84 0 0,-1 0-1 0 0,0 1 1 0 0,1 0-1 0 0,-1-1 1 0 0,1 1-1 0 0,-1 0 1 0 0,0 0-1 0 0,1 0 1 0 0,-1 0-1 0 0,0 1 1 0 0,1-1-1 0 0,-1 1 1 0 0,0-1-1 0 0,1 1 1 0 0,-1 0-1 0 0,0 0 1 0 0,0 0-1 0 0,0 0 1 0 0,0 0-1 0 0,0 1 1 0 0,0-1-1 0 0,0 1 1 0 0,2 1-1 0 0,29 36 42 0 0,-9-8 0 0 0,-19-26 27 0 0,-1 0 0 0 0,0 0-1 0 0,0 1 1 0 0,-1-1 0 0 0,0 1-1 0 0,0 0 1 0 0,0 0 0 0 0,-1 0-1 0 0,1 0 1 0 0,-2 1 0 0 0,1-1-1 0 0,-1 0 1 0 0,0 1 0 0 0,0 0-1 0 0,0-1 1 0 0,-1 10 0 0 0,-2 2 128 0 0,-1 0 0 0 0,0-1-1 0 0,-1 1 1 0 0,-9 21 0 0 0,4-10 1 0 0,3-5-24 0 0,-2 0 1 0 0,-1-1-1 0 0,0 0 0 0 0,-22 38 0 0 0,27-56-134 0 0,0 1 0 0 0,1-1-1 0 0,-2 0 1 0 0,1 0 0 0 0,-1 0-1 0 0,1 0 1 0 0,-1-1 0 0 0,-1 0 0 0 0,1 0-1 0 0,-1 0 1 0 0,1-1 0 0 0,-1 0-1 0 0,0 0 1 0 0,0 0 0 0 0,0-1-1 0 0,-1 0 1 0 0,1 0 0 0 0,0 0-1 0 0,-1-1 1 0 0,0 0 0 0 0,1 0 0 0 0,-12-1-1 0 0,-4-1 319 0 0,1-1 0 0 0,-1-1 0 0 0,1-1 0 0 0,-25-8 0 0 0,35 9-309 0 0,0-1-1 0 0,0 0 1 0 0,1-1 0 0 0,0 0-1 0 0,0-1 1 0 0,0 0 0 0 0,0 0-1 0 0,1-1 1 0 0,-13-13 0 0 0,20 18-257 0 0,0 0 1 0 0,0 0-1 0 0,0 0 1 0 0,1-1-1 0 0,-1 1 1 0 0,0-1-1 0 0,1 0 1 0 0,-2-3 0 0 0,0-10-6577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76 11975 0 0,'0'0'267'0'0,"0"0"42"0"0,0 0 17 0 0,0 0-28 0 0,0 0-58 0 0,-4 1 1460 0 0,2-2-1501 0 0,0 0-1 0 0,0 0 0 0 0,1-1 1 0 0,-1 1-1 0 0,1 0 0 0 0,-1-1 0 0 0,1 1 1 0 0,-1-1-1 0 0,1 1 0 0 0,0-1 1 0 0,0 1-1 0 0,0-1 0 0 0,0 0 1 0 0,0 0-1 0 0,0 0 0 0 0,0 1 1 0 0,0-1-1 0 0,0-4 0 0 0,-1-1 606 0 0,1 0 0 0 0,0 0 0 0 0,1 0 0 0 0,-1-8 0 0 0,1 14-360 0 0,-1 3-289 0 0,-78 179-138 0 0,67-149-17 0 0,0 0 0 0 0,-9 44 0 0 0,-6 68 0 0 0,0-3 0 0 0,-7 11-3 0 0,-63 262-58 0 0,90-388-313 0 0,0 0-1 0 0,-2 0 1 0 0,-15 30-1 0 0,19-46 372 0 0,-1 0 1 0 0,0 0-1 0 0,0-1 1 0 0,-1 1-1 0 0,0-2 0 0 0,-1 1 1 0 0,0-1-1 0 0,0 0 1 0 0,-1 0-1 0 0,-12 7 0 0 0,18-13 81 0 0,0 0-1 0 0,0 0 0 0 0,0-1 0 0 0,0 0 1 0 0,-1 1-1 0 0,1-1 0 0 0,-1-1 0 0 0,1 1 1 0 0,-1 0-1 0 0,1-1 0 0 0,-1 0 0 0 0,0 1 1 0 0,1-1-1 0 0,-1-1 0 0 0,1 1 0 0 0,-1 0 1 0 0,1-1-1 0 0,-5-1 0 0 0,5 1-31 0 0,0 0 0 0 0,0-1 0 0 0,1 1-1 0 0,-1-1 1 0 0,1 1 0 0 0,-1-1 0 0 0,1 0 0 0 0,0 0-1 0 0,-1 0 1 0 0,1 0 0 0 0,0 0 0 0 0,0 0 0 0 0,0-1 0 0 0,1 1-1 0 0,-1-1 1 0 0,1 1 0 0 0,-1-1 0 0 0,1 1 0 0 0,0-1-1 0 0,0 0 1 0 0,0 0 0 0 0,-1-4 0 0 0,0-5 69 0 0,1 0 0 0 0,-1 0 0 0 0,2 0 1 0 0,0 0-1 0 0,2-17 0 0 0,14-60-1439 0 0,-11 63 1042 0 0,34-134-3203 0 0,-31 130 2753 0 0,5-21-803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15663 0 0,'0'0'356'0'0,"0"0"50"0"0,0 0 20 0 0,0 0-42 0 0,-1 0-250 0 0,-7 4-130 0 0,1 1 0 0 0,0-1 0 0 0,-11 11 1 0 0,1-3-8 0 0,14-10-61 0 0,1 1-1 0 0,-1-1 1 0 0,0 0-1 0 0,1 1 1 0 0,0-1-1 0 0,-1 1 1 0 0,1-1 0 0 0,0 1-1 0 0,-2 5 1 0 0,3-7 12 0 0,0 1 0 0 0,1 0-1 0 0,-1 0 1 0 0,1-1 0 0 0,0 1 0 0 0,-1 0 0 0 0,1 0 0 0 0,0 0 0 0 0,0-1 0 0 0,0 1 0 0 0,0 0 0 0 0,0 0 0 0 0,1 0 0 0 0,-1-1 0 0 0,1 1 0 0 0,-1 0 0 0 0,1 0 0 0 0,-1-1 0 0 0,1 1 0 0 0,0 0 0 0 0,1 1 0 0 0,13 19-960 0 0,5-2-11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235 176 17503 0 0,'0'0'399'0'0,"0"0"60"0"0,0 0 21 0 0,1 0-59 0 0,26-5-363 0 0,-1-1 1 0 0,0-2-1 0 0,25-10 0 0 0,-23 7 598 0 0,85-37 626 0 0,-92 38-1272 0 0,-1-1-1 0 0,0-1 1 0 0,22-18-1 0 0,-20 15-410 0 0,-21 14-74 0 0,-1 1-33 0 0,0 0 66 0 0,-15 7 204 0 0,-233 125-1738 0 0,214-112 1976 0 0,2 2 0 0 0,0 1 0 0 0,2 1 0 0 0,0 2 0 0 0,2 1 0 0 0,1 1 0 0 0,-40 54 0 0 0,54-63 283 0 0,0-1-1 0 0,1 2 0 0 0,1-1 0 0 0,1 2 1 0 0,1-1-1 0 0,-10 33 0 0 0,19-51-272 0 0,-1 0 1 0 0,1 0-1 0 0,-1 1 0 0 0,1-1 0 0 0,0 0 0 0 0,0 0 1 0 0,0 0-1 0 0,0 1 0 0 0,0-1 0 0 0,0 0 0 0 0,1 0 1 0 0,-1 1-1 0 0,1-1 0 0 0,-1 0 0 0 0,1 0 1 0 0,0 0-1 0 0,0 0 0 0 0,0 0 0 0 0,0 0 0 0 0,2 2 1 0 0,-1-2 62 0 0,0 0 0 0 0,0 0 0 0 0,1 0 0 0 0,-1-1 0 0 0,0 1 0 0 0,1-1 0 0 0,-1 0 0 0 0,1 1 0 0 0,-1-1 0 0 0,1 0 0 0 0,0 0 0 0 0,-1-1 0 0 0,1 1 0 0 0,0-1 0 0 0,0 1 0 0 0,3-1 0 0 0,5 0-236 0 0,0 0 0 0 0,-1-1 0 0 0,1 0 0 0 0,0-1-1 0 0,0 0 1 0 0,20-7 0 0 0,-29 8 128 0 0,71-20-973 0 0,-1 0-15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6 19351 0 0,'0'0'439'0'0,"0"0"62"0"0,0 0 33 0 0,0 0-65 0 0,-2-1-309 0 0,-1 0-159 0 0,1 0 0 0 0,-1 0 0 0 0,0 1 0 0 0,0-1 0 0 0,0 1 1 0 0,0 0-1 0 0,1 0 0 0 0,-1 0 0 0 0,0 0 0 0 0,0 0 0 0 0,0 1 0 0 0,0-1 0 0 0,0 1 0 0 0,1 0 1 0 0,-1-1-1 0 0,-4 3 0 0 0,-9 4-2 0 0,-21 11 0 0 0,35-17 1 0 0,-24 12-173 0 0,2 1 0 0 0,-1 2 0 0 0,2 0 0 0 0,0 1 0 0 0,1 2 0 0 0,1 0 0 0 0,-22 25 0 0 0,24-19-48 0 0,0 1 0 0 0,-20 36 0 0 0,32-48 238 0 0,1 0 0 0 0,0 0 0 0 0,0 1 0 0 0,1 0 0 0 0,1 0 0 0 0,-3 26 0 0 0,7-38 37 0 0,0 0-1 0 0,0 0 1 0 0,0 0-1 0 0,0 0 1 0 0,1 0 0 0 0,-1 0-1 0 0,1 0 1 0 0,0 0-1 0 0,0 0 1 0 0,0 0-1 0 0,0 0 1 0 0,1 0-1 0 0,-1-1 1 0 0,1 1 0 0 0,0 0-1 0 0,-1-1 1 0 0,1 1-1 0 0,0-1 1 0 0,1 0-1 0 0,-1 0 1 0 0,0 0-1 0 0,0 0 1 0 0,1 0 0 0 0,0 0-1 0 0,-1-1 1 0 0,1 1-1 0 0,0-1 1 0 0,0 0-1 0 0,-1 0 1 0 0,1 0-1 0 0,0 0 1 0 0,0 0 0 0 0,0-1-1 0 0,0 1 1 0 0,6-1-1 0 0,10 0-109 0 0,-1-1-1 0 0,1-1 1 0 0,-1-1-1 0 0,0 0 0 0 0,0-2 1 0 0,35-13-1 0 0,-7-1-1141 0 0,52-30-1 0 0,-47 22 176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950 1 19351 0 0,'0'0'439'0'0,"0"0"62"0"0,0 0 33 0 0,0 0-65 0 0,1 2-309 0 0,0 0-159 0 0,0-1 0 0 0,-1 1 0 0 0,1 0 0 0 0,-1 0 0 0 0,0 0 0 0 0,0 0 1 0 0,0 1-1 0 0,0-1 0 0 0,0 0 0 0 0,0 0 0 0 0,0 0 0 0 0,0 0 0 0 0,-1 0 0 0 0,1 0 0 0 0,-1 0 1 0 0,-1 3-1 0 0,-19 39-4 0 0,9-21 4 0 0,-12 45-1 0 0,2-3 0 0 0,-92 221 0 0 0,-116 255 0 0 0,166-421 7 0 0,-49 103-1398 0 0,110-215 556 0 0,0 1 0 0 0,1-1-1 0 0,-2 12 1 0 0,3-18-689 0 0,1-2-11 0 0</inkml:trace>
  <inkml:trace contextRef="#ctx0" brushRef="#br0" timeOffset="1">1 1094 17503 0 0,'0'0'399'0'0,"0"0"60"0"0,0 0 21 0 0,0 0-59 0 0,1-1-276 0 0,13-8 440 0 0,1 0 1 0 0,-1 2-1 0 0,27-10 0 0 0,-20 8-61 0 0,58-19 54 0 0,130-30 0 0 0,-114 34-511 0 0,35-11-117 0 0,3-1-605 0 0,157-23 0 0 0,-245 53 143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405 109 8287 0 0,'11'-10'220'0'0,"-1"2"-1"0"0,15-10 1 0 0,-17 13-3 0 0,0 0 0 0 0,-1-1 0 0 0,0 0 0 0 0,0 0 0 0 0,0-1 0 0 0,9-11 0 0 0,-16 18-135 0 0,1 0-1 0 0,-1 0 1 0 0,0-1 0 0 0,1 1 0 0 0,-1 0 0 0 0,0-1 0 0 0,0 1 0 0 0,1-1 0 0 0,-1 1-1 0 0,0 0 1 0 0,0-1 0 0 0,0 1 0 0 0,1-1 0 0 0,-1 1 0 0 0,0 0 0 0 0,0-1 0 0 0,0 1-1 0 0,0-1 1 0 0,0 1 0 0 0,0-1 0 0 0,0 1 0 0 0,0-1 0 0 0,0 1 0 0 0,0 0-1 0 0,0-1 1 0 0,0 1 0 0 0,0-1 0 0 0,0 1 0 0 0,-1-1 0 0 0,1 1 0 0 0,0 0 0 0 0,0-1-1 0 0,0 1 1 0 0,-1-1 0 0 0,1 1 0 0 0,0 0 0 0 0,0-1 0 0 0,-1 1 0 0 0,1 0 0 0 0,0-1-1 0 0,-1 1 1 0 0,1 0 0 0 0,0 0 0 0 0,-1-1 0 0 0,1 1 0 0 0,-1 0 0 0 0,1 0 0 0 0,0 0-1 0 0,-1-1 1 0 0,1 1 0 0 0,-1 0 0 0 0,0 0 0 0 0,-1-1 151 0 0,0 1 1 0 0,-1 0 0 0 0,1 0-1 0 0,0 0 1 0 0,-1 0-1 0 0,1 0 1 0 0,-1 0-1 0 0,1 1 1 0 0,-3 0-1 0 0,-10 4 347 0 0,0 1 0 0 0,1 0 1 0 0,-26 16-1 0 0,-38 31-747 0 0,38-24 273 0 0,17-13-125 0 0,-54 36 1057 0 0,-83 75-1 0 0,156-125-1027 0 0,4-1-9 0 0,-1-1-1 0 0,0 1 0 0 0,0-1 1 0 0,0 1-1 0 0,0 0 0 0 0,1-1 1 0 0,-1 1-1 0 0,0 0 0 0 0,1 0 0 0 0,-1-1 1 0 0,0 1-1 0 0,1 0 0 0 0,-1 0 1 0 0,1 0-1 0 0,0 0 0 0 0,-1 0 1 0 0,1 0-1 0 0,-1 1 0 0 0,1-1 0 0 0,0-1 0 0 0,0 0 0 0 0,-1 1 0 0 0,1-1 0 0 0,0 0 0 0 0,0 1 0 0 0,0-1 0 0 0,0 1 0 0 0,0-1 0 0 0,0 0 0 0 0,0 1 0 0 0,0-1 0 0 0,0 1 0 0 0,0-1 0 0 0,0 1 0 0 0,0-1 0 0 0,0 0 0 0 0,0 1 0 0 0,0-1 0 0 0,1 1 0 0 0,0 1 0 0 0,0-1 0 0 0,0 0 0 0 0,0 1 0 0 0,1-1 0 0 0,-1 0 0 0 0,0 1 0 0 0,1-1 0 0 0,-1 0 0 0 0,1 0 0 0 0,-1 0 0 0 0,1 0 0 0 0,0-1 0 0 0,-1 1 0 0 0,4 1 0 0 0,31 7 0 0 0,-18-6 0 0 0,1 3-5 0 0,0 0-1 0 0,0 1 1 0 0,0 1-1 0 0,-1 1 0 0 0,0 1 1 0 0,19 13-1 0 0,-24-14 60 0 0,-1 1-1 0 0,0 1 1 0 0,-1 0-1 0 0,0 0 1 0 0,-1 1-1 0 0,0 1 1 0 0,0 0-1 0 0,10 20 1 0 0,-8-13 510 0 0,8 15 308 0 0,-19-32-857 0 0,1-1 1 0 0,-1 1-1 0 0,-1 0 0 0 0,1 0 1 0 0,0 0-1 0 0,-1 0 1 0 0,1 0-1 0 0,-1 0 0 0 0,0 0 1 0 0,0 4-1 0 0,0-4 48 0 0,-1-1 1 0 0,1 0-1 0 0,-1 1 0 0 0,1-1 0 0 0,-1 0 0 0 0,0 0 1 0 0,0 0-1 0 0,0 1 0 0 0,0-1 0 0 0,0 0 1 0 0,0 0-1 0 0,-3 2 0 0 0,1-1 144 0 0,-1 1 0 0 0,0-1 0 0 0,0 0 0 0 0,-6 3 0 0 0,7-4-181 0 0,-25 15 110 0 0,-1-1 0 0 0,-38 16 0 0 0,52-26-587 0 0,-1-1-1 0 0,0-1 0 0 0,1 0 0 0 0,-1 0 0 0 0,0-2 0 0 0,-26 1 0 0 0,22-4-7740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3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45 130 11975 0 0,'5'-4'177'0'0,"12"-9"1018"0"0,-16 12-819 0 0,-1 1 111 0 0,0 0 22 0 0,0 0 3 0 0,0 0 0 0 0,-2 13 512 0 0,-25 82-91 0 0,18-69-364 0 0,2 1 0 0 0,-8 42 0 0 0,8 41-553 0 0,9-86-16 0 0,-1-19 0 0 0,3 8 0 0 0,2-6 0 0 0,3-3 0 0 0,-7-4 75 0 0,1 0-1 0 0,0 0 1 0 0,-1 0-1 0 0,1 0 1 0 0,0-1-1 0 0,0 1 1 0 0,-1-1-1 0 0,1 1 1 0 0,-1-1-1 0 0,1 0 1 0 0,0 0-1 0 0,-1 0 1 0 0,0-1-1 0 0,1 1 1 0 0,3-4-1 0 0,4-2 246 0 0,0-2-1 0 0,10-9 0 0 0,-10 8-421 0 0,4-4 102 0 0,0 1 0 0 0,0-2 0 0 0,-2 0 0 0 0,0-1 0 0 0,0 0 0 0 0,13-26 0 0 0,-25 42 0 0 0,0-1 0 0 0,0 1 0 0 0,0 0 0 0 0,0-1 0 0 0,0 1 0 0 0,1-1 0 0 0,-1 1 0 0 0,0 0 0 0 0,0-1 0 0 0,1 1 0 0 0,-1 0 0 0 0,0-1 0 0 0,1 1 0 0 0,-1 0 0 0 0,0-1 0 0 0,1 1 0 0 0,-1 0 0 0 0,0 0 0 0 0,1-1 0 0 0,0 1 0 0 0,0 1 0 0 0,1-1 0 0 0,-1 1 0 0 0,0 0 0 0 0,0 0 0 0 0,0 0 0 0 0,1 0 0 0 0,-1 0 0 0 0,0 0 0 0 0,0 0 0 0 0,0 0 0 0 0,0 0 0 0 0,-1 1 0 0 0,1-1 0 0 0,0 0 0 0 0,0 2 0 0 0,15 26 0 0 0,-15-26 0 0 0,10 19 0 0 0,-4-6 0 0 0,1 1 0 0 0,1-2 0 0 0,1 1 0 0 0,0-1 0 0 0,17 19 0 0 0,-24-31 73 0 0,0 0 0 0 0,0-1 0 0 0,0 0 0 0 0,0 1 0 0 0,1-1 0 0 0,-1-1 0 0 0,1 1 0 0 0,0 0 0 0 0,-1-1 0 0 0,1 0 0 0 0,0 0 0 0 0,0 0 0 0 0,0 0 0 0 0,0-1 0 0 0,-1 1 0 0 0,1-1 0 0 0,0 0-1 0 0,8-1 1 0 0,-7 0-25 0 0,0 0-1 0 0,1 0 0 0 0,-1 0 1 0 0,0-1-1 0 0,0 0 0 0 0,0 0 0 0 0,0 0 1 0 0,0-1-1 0 0,0 1 0 0 0,-1-1 0 0 0,1-1 1 0 0,-1 1-1 0 0,5-5 0 0 0,24-28-47 0 0,-2-2 0 0 0,29-46 0 0 0,-32 43 0 0 0,2 2 0 0 0,37-40 0 0 0,82-71-1782 0 0,-147 148 1151 0 0,10-9 365 0 0,-4 8-5351 0 0,-8 3 4081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1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408 343 10135 0 0,'0'0'231'0'0,"0"0"29"0"0,0 0 19 0 0,1-1-41 0 0,7-8 310 0 0,-1 0 0 0 0,9-14-1 0 0,-9 13 567 0 0,0 0 0 0 0,13-13-1 0 0,5-3 535 0 0,40-53 0 0 0,-63 75-1648 0 0,0 1 0 0 0,0-1 0 0 0,-1 0 0 0 0,1 0 0 0 0,-1 0 0 0 0,0 0 0 0 0,0 0 0 0 0,0 0 0 0 0,-1 0 0 0 0,1 0 0 0 0,-1-1 0 0 0,0 1 0 0 0,0 0 0 0 0,-1-5 0 0 0,0 2 0 0 0,-1 0 0 0 0,0 0 0 0 0,1 0 0 0 0,-2 0 0 0 0,1 1 0 0 0,-1-1 0 0 0,-5-8 0 0 0,7 13 0 0 0,0 0 0 0 0,0 1 0 0 0,-1-1 0 0 0,1 0 0 0 0,0 1 0 0 0,-1-1 0 0 0,1 1 0 0 0,-1 0 0 0 0,0-1 0 0 0,1 1 0 0 0,-1 0 0 0 0,0 0 0 0 0,0 0 0 0 0,1 0 0 0 0,-1 1 0 0 0,0-1 0 0 0,0 0 0 0 0,-3 0 0 0 0,2 1 0 0 0,-1-1 0 0 0,1 1 0 0 0,-1 0 0 0 0,0 1 0 0 0,1-1 0 0 0,-1 1 0 0 0,1-1 0 0 0,-1 1 0 0 0,-5 2 0 0 0,-4 3 0 0 0,1 0 0 0 0,0 0 0 0 0,0 1 0 0 0,-15 12 0 0 0,-15 15 0 0 0,0 2 0 0 0,2 2 0 0 0,2 2 0 0 0,2 1 0 0 0,1 2 0 0 0,-51 85 0 0 0,66-94-3 0 0,-18 39 0 0 0,33-61 13 0 0,0-1-1 0 0,1 1 1 0 0,0 0 0 0 0,1 1 0 0 0,1-1 0 0 0,0 0-1 0 0,0 19 1 0 0,2-28 361 0 0,12-3 509 0 0,-7 1-791 0 0,-1-1-1 0 0,0 0 1 0 0,0 0 0 0 0,1-1-1 0 0,-1 0 1 0 0,0 1 0 0 0,6-3-1 0 0,9-5-82 0 0,0 0 0 0 0,-1-2 0 0 0,23-14 0 0 0,-20 11-42 0 0,43-20 0 0 0,109-49-3844 0 0,-159 74 3662 0 0,-1 1 1 0 0,0-2-1 0 0,0 0 0 0 0,-1 0 0 0 0,0-1 0 0 0,-1-1 0 0 0,15-17 1 0 0,-25 28 275 0 0,-1-1 1 0 0,0 1-1 0 0,0 0 1 0 0,0 0 0 0 0,1-1-1 0 0,-1 1 1 0 0,0 0-1 0 0,0-1 1 0 0,0 1 0 0 0,0 0-1 0 0,0 0 1 0 0,0-1-1 0 0,0 1 1 0 0,1 0 0 0 0,-1-1-1 0 0,0 1 1 0 0,0 0-1 0 0,0-1 1 0 0,0 1 0 0 0,0 0-1 0 0,0-1 1 0 0,-1 1-1 0 0,1 0 1 0 0,0 0 0 0 0,0-1-1 0 0,0 1 1 0 0,0 0-1 0 0,0-1 1 0 0,0 1 0 0 0,0 0-1 0 0,-1 0 1 0 0,1-1-1 0 0,0 1 1 0 0,0 0 0 0 0,0 0-1 0 0,-1-1 1 0 0,1 1-1 0 0,0 0 1 0 0,0 0 0 0 0,-1 0-1 0 0,1-1 1 0 0,0 1-1 0 0,-1 0 1 0 0,-12-3 1801 0 0,8 4-1673 0 0,0 0 1 0 0,0 0-1 0 0,0 1 0 0 0,0 0 0 0 0,0 0 1 0 0,1 0-1 0 0,-1 0 0 0 0,1 1 0 0 0,-1 0 1 0 0,1 0-1 0 0,0 0 0 0 0,0 0 0 0 0,0 1 1 0 0,1-1-1 0 0,-1 1 0 0 0,-2 5 0 0 0,-5 5-158 0 0,1 1-1 0 0,0 0 0 0 0,-8 19 0 0 0,17-33-55 0 0,1 0 0 0 0,-1 0 0 0 0,0 0 0 0 0,1 0 0 0 0,-1 1 0 0 0,1-1 1 0 0,-1 0-1 0 0,1 0 0 0 0,0 1 0 0 0,0-1 0 0 0,-1 0 0 0 0,1 1 0 0 0,0-1 0 0 0,0 0 0 0 0,0 1 0 0 0,1-1 0 0 0,-1 0 0 0 0,0 0 0 0 0,0 1 0 0 0,1-1 0 0 0,-1 0 0 0 0,0 0 0 0 0,1 1 0 0 0,0-1 0 0 0,-1 0 1 0 0,1 0-1 0 0,0 0 0 0 0,-1 0 0 0 0,1 0 0 0 0,0 0 0 0 0,0 0 0 0 0,0 0 0 0 0,0 0 0 0 0,0 0 0 0 0,0 0 0 0 0,0-1 0 0 0,0 1 0 0 0,0 0 0 0 0,0-1 0 0 0,0 1 0 0 0,1-1 0 0 0,-1 1 0 0 0,2 0 0 0 0,1 0-294 0 0,1 0-1 0 0,0 0 0 0 0,0 0 0 0 0,0 0 1 0 0,0-1-1 0 0,0 0 0 0 0,0 0 0 0 0,0 0 0 0 0,0 0 1 0 0,5-2-1 0 0,13-4-2123 0 0,2 0-3697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98 522 11975 0 0,'0'2'267'0'0,"-1"9"-124"0"0,1 0 0 0 0,-2 0 1 0 0,1 0-1 0 0,-2-1 0 0 0,-3 12 0 0 0,5-18 36 0 0,0 0-1 0 0,-1 0 0 0 0,1 0 0 0 0,-1 0 0 0 0,0 0 0 0 0,0-1 0 0 0,-1 1 0 0 0,1-1 0 0 0,-1 1 0 0 0,1-1 0 0 0,-1 0 0 0 0,0 0 0 0 0,0 0 0 0 0,-1-1 0 0 0,1 1 1 0 0,-6 2-1 0 0,9-4-100 0 0,-1-1 0 0 0,0 1 1 0 0,0-1-1 0 0,0 1 0 0 0,0-1 1 0 0,0 0-1 0 0,0 1 0 0 0,0-1 1 0 0,0 0-1 0 0,0 0 0 0 0,0 0 1 0 0,0 0-1 0 0,0 0 0 0 0,0 0 1 0 0,0 0-1 0 0,0 0 0 0 0,0 0 1 0 0,0 0-1 0 0,1 0 0 0 0,-1-1 1 0 0,0 1-1 0 0,0 0 1 0 0,0-1-1 0 0,0 1 0 0 0,0-1 1 0 0,0 1-1 0 0,0-1 0 0 0,1 1 1 0 0,-1-1-1 0 0,0 0 0 0 0,0 1 1 0 0,1-1-1 0 0,-1 0 0 0 0,0 0 1 0 0,1 1-1 0 0,-1-1 0 0 0,1 0 1 0 0,-1 0-1 0 0,1 0 0 0 0,0 0 1 0 0,-1 0-1 0 0,1 0 0 0 0,0 0 1 0 0,-1 0-1 0 0,1 0 0 0 0,0-1 1 0 0,-1-4 331 0 0,0 0 0 0 0,0 0 0 0 0,1-1 0 0 0,0 1 0 0 0,1-11 0 0 0,2 1-145 0 0,0-1 0 0 0,1 1 0 0 0,1 0 0 0 0,8-20 0 0 0,34-58-366 0 0,-20 45-495 0 0,3 1 0 0 0,1 1 0 0 0,75-83 0 0 0,-88 112 198 0 0,0 0-1 0 0,2 2 1 0 0,22-17-1 0 0,-34 28 104 0 0,-1 0-1 0 0,1 1 1 0 0,0-1 0 0 0,1 1-1 0 0,-1 1 1 0 0,1 0-1 0 0,-1 0 1 0 0,1 1-1 0 0,0 0 1 0 0,0 0-1 0 0,0 1 1 0 0,10 0 0 0 0,-15 1 176 0 0,1 0-1 0 0,-1 1 1 0 0,0 0 0 0 0,1 0 0 0 0,-1 0 0 0 0,0 1 0 0 0,0-1 0 0 0,0 1 0 0 0,0 0 0 0 0,0 0 0 0 0,0 0-1 0 0,0 1 1 0 0,-1-1 0 0 0,1 1 0 0 0,-1 0 0 0 0,6 6 0 0 0,1 3-527 0 0,-1 0 1 0 0,0 1-1 0 0,10 21 0 0 0,-9-17-455 0 0,12 18 0 0 0,-17-28 893 0 0,0-1-1 0 0,1 0 1 0 0,-1 0-1 0 0,1 0 1 0 0,7 5-1 0 0,-9-9 324 0 0,-1 0 0 0 0,0 0 0 0 0,0 0-1 0 0,1-1 1 0 0,-1 0 0 0 0,1 0 0 0 0,-1 0 0 0 0,1 0-1 0 0,-1 0 1 0 0,1-1 0 0 0,0 1 0 0 0,-1-1 0 0 0,8 0-1 0 0,4-2 1788 0 0,-1 0-1 0 0,27-9 1 0 0,-24 7-282 0 0,26-5-1 0 0,-6 6 231 0 0,0 3 0 0 0,56 5 0 0 0,-50-2-2072 0 0,-37-4 222 0 0,-1 1 0 0 0,1-1 0 0 0,-1 1 0 0 0,1-2 0 0 0,-1 1 0 0 0,0 0 0 0 0,1-1 0 0 0,-1 0 0 0 0,0-1 0 0 0,0 1 0 0 0,0-1 0 0 0,-1 0 0 0 0,1 0 0 0 0,-1 0 0 0 0,1-1 0 0 0,-1 1 0 0 0,0-1 0 0 0,-1 0 0 0 0,1 0 0 0 0,-1-1 0 0 0,1 1 0 0 0,-1-1 0 0 0,0 1 0 0 0,-1-1 0 0 0,4-9 0 0 0,-5 11-40 0 0,0 0 0 0 0,0 1 0 0 0,0-1 0 0 0,-1 0 0 0 0,1 0 0 0 0,-1 1 0 0 0,0-1 0 0 0,0 0 0 0 0,0 0 0 0 0,0 0-1 0 0,0 1 1 0 0,0-1 0 0 0,-1 0 0 0 0,0 0 0 0 0,1 1 0 0 0,-1-1 0 0 0,0 0 0 0 0,0 1 0 0 0,-1-1 0 0 0,1 1 0 0 0,0-1 0 0 0,-1 1 0 0 0,0 0 0 0 0,1-1 0 0 0,-1 1 0 0 0,0 0 0 0 0,0 0-1 0 0,0 0 1 0 0,-1 1 0 0 0,1-1 0 0 0,0 0 0 0 0,-1 1 0 0 0,1-1 0 0 0,0 1 0 0 0,-1 0 0 0 0,0 0 0 0 0,1 0 0 0 0,-1 0 0 0 0,0 1 0 0 0,0-1 0 0 0,1 1 0 0 0,-1-1 0 0 0,0 1 0 0 0,-5 0 0 0 0,-2 1 17 0 0,0 1 0 0 0,0-1 1 0 0,1 2-1 0 0,-1-1 1 0 0,0 1-1 0 0,1 1 1 0 0,-16 8-1 0 0,-60 40 44 0 0,80-49-27 0 0,-101 75 6 0 0,-112 105 0 0 0,202-168 0 0 0,-39 36 0 0 0,47-42 0 0 0,0-1 0 0 0,0 1 0 0 0,2 1 0 0 0,-9 12 0 0 0,14-19 0 0 0,-1 1 0 0 0,0-1 0 0 0,1 1 0 0 0,0-1 0 0 0,0 1 0 0 0,0 0 0 0 0,0-1 0 0 0,1 1 0 0 0,-1 5 0 0 0,1-7 0 0 0,0 0 0 0 0,1-1 0 0 0,-1 1 0 0 0,0 0 0 0 0,0-1 0 0 0,1 1 0 0 0,-1-1 0 0 0,1 1 0 0 0,0 0 0 0 0,-1-1 0 0 0,1 1 0 0 0,0-1 0 0 0,0 0 0 0 0,0 1 0 0 0,0-1 0 0 0,0 0 0 0 0,0 1 0 0 0,0-1 0 0 0,0 0 0 0 0,1 0 0 0 0,-1 0 0 0 0,0 0 0 0 0,2 1 0 0 0,3 0 0 0 0,-1 0 0 0 0,1 0 0 0 0,0 0 0 0 0,0-1 0 0 0,0 1 0 0 0,-1-1 0 0 0,1-1 0 0 0,0 1 0 0 0,12-2 0 0 0,6-1 0 0 0,26-5 0 0 0,-44 6 0 0 0,183-37-1437 0 0,-122 22-5750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70 10135 0 0,'19'-10'424'0'0,"-3"2"-116"0"0,-1 0-1 0 0,0 0 1 0 0,-1-1-1 0 0,19-16 1 0 0,-32 24 662 0 0,-1 1 44 0 0,-10 1-482 0 0,-1 0 0 0 0,0 1 1 0 0,1 0-1 0 0,0 1 1 0 0,-11 4-1 0 0,-4 0-24 0 0,5 0-210 0 0,-1 1-1 0 0,1 0 1 0 0,1 2-1 0 0,-20 12 1 0 0,-70 52-124 0 0,92-62-196 0 0,4-3 22 0 0,-90 69 0 0 0,86-63 0 0 0,1 1 0 0 0,0 0 0 0 0,-23 31 0 0 0,34-36 0 0 0,5-10 0 0 0,0-1 0 0 0,0 1 0 0 0,1 0 0 0 0,-1 0 0 0 0,0-1 0 0 0,1 1 0 0 0,-1 0 0 0 0,0-1 0 0 0,1 1 0 0 0,-1 0 0 0 0,1-1 0 0 0,-1 1 0 0 0,1 0 0 0 0,-1-1 0 0 0,1 1 0 0 0,-1-1 0 0 0,1 1 0 0 0,0-1 0 0 0,-1 1 0 0 0,1-1 0 0 0,0 0 0 0 0,-1 1 0 0 0,1-1 0 0 0,0 0 0 0 0,0 1 0 0 0,-1-1 0 0 0,2 0 0 0 0,28 6 0 0 0,-13-4 0 0 0,-5 3 0 0 0,0-1 0 0 0,0 1 0 0 0,-1 1 0 0 0,1 0 0 0 0,-1 1 0 0 0,-1 0 0 0 0,1 0 0 0 0,10 11 0 0 0,-4-2 0 0 0,0 1 0 0 0,-2 1 0 0 0,21 29 0 0 0,-31-41 0 0 0,-1 0 0 0 0,0 1 0 0 0,0-1 0 0 0,-1 1 0 0 0,0 0 0 0 0,0 0 0 0 0,0 1 0 0 0,-1-1 0 0 0,0 0 0 0 0,1 11 0 0 0,-3-15 0 0 0,-1-1 0 0 0,1 1 0 0 0,-1-1 0 0 0,1 0 0 0 0,-1 1 0 0 0,0-1 0 0 0,1 0 0 0 0,-1 0 0 0 0,0 0 0 0 0,-1 0 0 0 0,1 1 0 0 0,0-1 0 0 0,-1-1 0 0 0,1 1 0 0 0,-1 0 0 0 0,1 0 0 0 0,-1 0 0 0 0,0-1 0 0 0,0 1 0 0 0,0-1 0 0 0,0 0 0 0 0,0 1 0 0 0,-4 1 0 0 0,-4 1 0 0 0,0 1 0 0 0,-1-1 0 0 0,-19 4 0 0 0,22-6 0 0 0,-31 7 133 0 0,-1-2-1 0 0,0-1 1 0 0,-1-2-1 0 0,-62-2 1 0 0,11 0-550 0 0,-7-1 227 0 0,45-2 118 0 0,69-8-993 0 0,-6 3 762 0 0,76-34-3938 0 0,-21 8 2209 0 0,2 0-15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158 108 13823 0 0,'0'0'315'0'0,"-1"2"45"0"0,-6 21 275 0 0,-6 45 1 0 0,11-59-211 0 0,2-7 544 0 0,0-1-878 0 0,0 0 0 0 0,0 0 0 0 0,0-1 0 0 0,0 1 0 0 0,0 0 0 0 0,0 0 0 0 0,0-1 0 0 0,0 1 0 0 0,1 0 0 0 0,-1 0 0 0 0,0-1 0 0 0,0 1 0 0 0,1 0 0 0 0,-1 0 0 0 0,1-1 0 0 0,-1 1 0 0 0,0 0 0 0 0,1-1 0 0 0,-1 1 0 0 0,1-1 0 0 0,0 1 0 0 0,-1-1-1 0 0,1 1 1 0 0,0 0 0 0 0,1 0-94 0 0,-1 0-1 0 0,1 0 0 0 0,0 0 0 0 0,-1 0 0 0 0,1 0 1 0 0,0 0-1 0 0,-1-1 0 0 0,1 1 0 0 0,2 0 0 0 0,1-1 113 0 0,1 0 0 0 0,-1 0 0 0 0,0 0 0 0 0,0 0-1 0 0,0-1 1 0 0,0 0 0 0 0,1 0 0 0 0,7-4 0 0 0,42-19 860 0 0,-20 8-430 0 0,12-3 189 0 0,-8 4-426 0 0,0-1-1 0 0,44-28 0 0 0,-65 33-335 0 0,-9 6-7 0 0,0 0 1 0 0,0 0-1 0 0,-1-1 0 0 0,0 0 0 0 0,0 0 0 0 0,-1-1 0 0 0,0 0 1 0 0,7-9-1 0 0,-13 15 9 0 0,-1 1 0 0 0,0-1 0 0 0,1 1 0 0 0,-1 0-1 0 0,0-1 1 0 0,0 1 0 0 0,0-1 0 0 0,1 1 0 0 0,-1-1 0 0 0,0 1 0 0 0,0 0 0 0 0,0-1 0 0 0,0 1 0 0 0,0-1 0 0 0,0 1 0 0 0,0-1-1 0 0,0 1 1 0 0,0-1 0 0 0,0 1 0 0 0,0-1 0 0 0,0 1 0 0 0,0-1 0 0 0,0 1 0 0 0,0-1 0 0 0,0 1 0 0 0,-1-1 0 0 0,1 1 0 0 0,0 0 0 0 0,0-1-1 0 0,-1 0 1 0 0,0 0-4 0 0,0 1-1 0 0,0-1 0 0 0,0 1 0 0 0,0-1 1 0 0,0 0-1 0 0,0 1 0 0 0,0 0 1 0 0,0-1-1 0 0,0 1 0 0 0,0 0 0 0 0,0-1 1 0 0,-2 1-1 0 0,-3-1 7 0 0,0 1 1 0 0,0 0-1 0 0,-11 1 0 0 0,-136 25-1042 0 0,123-19 596 0 0,1 2 0 0 0,0 0 0 0 0,-31 16 0 0 0,33-12 247 0 0,0 1-1 0 0,0 1 1 0 0,2 2 0 0 0,-25 20-1 0 0,41-29 418 0 0,-1 0-1 0 0,2 1 0 0 0,-1 0 0 0 0,2 1 1 0 0,-1 0-1 0 0,1 0 0 0 0,0 0 1 0 0,1 1-1 0 0,1 0 0 0 0,-1 0 1 0 0,2 1-1 0 0,-7 21 0 0 0,8-20-85 0 0,1 1 0 0 0,0 0 0 0 0,1-1 0 0 0,0 1 0 0 0,1 0 0 0 0,1 0 0 0 0,0 0 0 0 0,1 0 0 0 0,0-1 0 0 0,1 1 0 0 0,1-1 0 0 0,0 1 0 0 0,1-1 0 0 0,0 0 0 0 0,8 13 0 0 0,-11-23-99 0 0,-1-1 0 0 0,1 1 0 0 0,0 0 1 0 0,0-1-1 0 0,0 0 0 0 0,1 0 0 0 0,-1 1 0 0 0,0-1 0 0 0,1 0 0 0 0,-1-1 0 0 0,1 1 0 0 0,0 0 0 0 0,0-1 0 0 0,-1 0 0 0 0,1 0 1 0 0,6 2-1 0 0,-4-2-92 0 0,1 0 1 0 0,-1-1 0 0 0,1 0 0 0 0,-1 0 0 0 0,1 0 0 0 0,-1-1-1 0 0,0 0 1 0 0,1 0 0 0 0,6-2 0 0 0,62-23-1876 0 0,-27 10 941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37 15663 0 0,'7'-22'1572'0'0,"-6"21"-1569"0"0,-1 1 0 0 0,0-1 0 0 0,0 1 0 0 0,0-1 0 0 0,0 1 0 0 0,0-1 0 0 0,0 1-1 0 0,0-1 1 0 0,0 1 0 0 0,0-1 0 0 0,0 1 0 0 0,0-1 0 0 0,0 1 0 0 0,-1 0 0 0 0,1-1 0 0 0,0 1 0 0 0,0-1-1 0 0,0 1 1 0 0,0-1 0 0 0,-1 1 0 0 0,1 0 0 0 0,0-1 0 0 0,-1 1 0 0 0,1 0 0 0 0,0-1 0 0 0,-1 1 0 0 0,1 0 0 0 0,0-1-1 0 0,-1 1 1 0 0,1 0 0 0 0,0-1 0 0 0,-1 1 0 0 0,1 0 0 0 0,-1 0 0 0 0,1 0 0 0 0,-1 0 0 0 0,1-1 0 0 0,-1 1-1 0 0,1 0 1 0 0,-1 0 0 0 0,1 0 0 0 0,0 0 0 0 0,-1 0 0 0 0,1 0 0 0 0,-1 0 0 0 0,1 0 0 0 0,-1 0 0 0 0,1 0-1 0 0,-1 0 1 0 0,0 1 0 0 0,-5 3 42 0 0,-1-1 0 0 0,1 1-1 0 0,0 1 1 0 0,1-1 0 0 0,-1 1 0 0 0,1 0-1 0 0,-9 11 1 0 0,10-11 33 0 0,-19 22 495 0 0,1 2-1 0 0,-35 59 0 0 0,-24 70-788 0 0,36-68 319 0 0,-165 259-103 0 0,151-256 0 0 0,7-16-498 0 0,-64 72 0 0 0,-72 60-498 0 0,179-197 4 0 0,4-4-752 0 0,28-18 223 0 0,8-10-14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220 185 13823 0 0,'0'2'630'0'0,"-3"11"-341"0"0,1 0 0 0 0,0 1 1 0 0,1-1-1 0 0,0 0 0 0 0,1 1 1 0 0,1-1-1 0 0,2 17 0 0 0,-3-29-212 0 0,1 0 0 0 0,-1 0 0 0 0,0 0 0 0 0,1 0 0 0 0,-1 0 0 0 0,0 1 0 0 0,1-1 0 0 0,0 0 0 0 0,-1 0 0 0 0,1 0 0 0 0,-1 0 0 0 0,1 0 0 0 0,0-1 0 0 0,0 1 0 0 0,-1 0 0 0 0,1 0 0 0 0,0 0 0 0 0,0-1 0 0 0,0 1 0 0 0,0 0 0 0 0,0-1 0 0 0,0 1 0 0 0,2 0 0 0 0,0 0 59 0 0,-1-1 0 0 0,1 1 0 0 0,0-1 0 0 0,0 0 0 0 0,0 0 0 0 0,0 0 0 0 0,-1 0 0 0 0,6-1 0 0 0,1-1 78 0 0,-1 0 0 0 0,0 0 0 0 0,0-1 0 0 0,-1 0-1 0 0,10-5 1 0 0,37-24 169 0 0,-35 21-417 0 0,43-27-32 0 0,82-66-1 0 0,-138 98-360 0 0,1 0-1 0 0,-1 0 1 0 0,0-1 0 0 0,0 0-1 0 0,0 0 1 0 0,-1 0 0 0 0,0 0-1 0 0,-1-1 1 0 0,0 0 0 0 0,0 0-1 0 0,4-12 1 0 0,-8 19 315 0 0,0 0 1 0 0,0 1-1 0 0,1-1 0 0 0,-1 0 1 0 0,0 0-1 0 0,0 0 0 0 0,0 1 1 0 0,0-1-1 0 0,-1 0 1 0 0,1 0-1 0 0,0 0 0 0 0,0 1 1 0 0,0-1-1 0 0,-1 0 0 0 0,1 0 1 0 0,0 1-1 0 0,-1-1 0 0 0,1 0 1 0 0,0 1-1 0 0,-1-1 0 0 0,1 0 1 0 0,-1 1-1 0 0,0-2 1 0 0,-1 1-63 0 0,1 0 0 0 0,-1 0 0 0 0,1 0 0 0 0,-1 0 0 0 0,1 0 0 0 0,-1 1 0 0 0,0-1 0 0 0,0 0 0 0 0,-3 0 0 0 0,0 0-27 0 0,0 0-1 0 0,0 1 1 0 0,0-1-1 0 0,0 1 1 0 0,0 0-1 0 0,-9 2 1 0 0,-6 3 166 0 0,1 1 0 0 0,-1 0 0 0 0,1 2 1 0 0,0 0-1 0 0,1 2 0 0 0,-21 13 1 0 0,-99 77 2612 0 0,121-86-2235 0 0,-29 21 602 0 0,3 2 0 0 0,1 2 0 0 0,1 2-1 0 0,-39 54 1 0 0,74-88-743 0 0,2 0 0 0 0,-1 0-1 0 0,1 1 1 0 0,0-1 0 0 0,-4 16-1 0 0,7-21-184 0 0,0 1-1 0 0,0-1 1 0 0,1 0 0 0 0,-1 1-1 0 0,1-1 1 0 0,0 0-1 0 0,0 1 1 0 0,0-1-1 0 0,0 0 1 0 0,0 1-1 0 0,0-1 1 0 0,1 1-1 0 0,-1-1 1 0 0,1 0-1 0 0,0 1 1 0 0,-1-1-1 0 0,1 0 1 0 0,0 0-1 0 0,0 0 1 0 0,1 0 0 0 0,-1 0-1 0 0,0 0 1 0 0,1 0-1 0 0,-1 0 1 0 0,3 2-1 0 0,1 0 11 0 0,1 1-1 0 0,0-1 0 0 0,1-1 1 0 0,-1 1-1 0 0,0-1 1 0 0,1 0-1 0 0,12 3 1 0 0,16 2-1114 0 0,0-4-3382 0 0,0-2-1579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72 17503 0 0,'1'-2'803'0'0,"7"-8"-377"0"0,1 1 0 0 0,-1-1 1 0 0,2 1-1 0 0,-1 1 0 0 0,17-11 0 0 0,-25 18 17 0 0,1 1-294 0 0,4-4-197 0 0,-18 24-1272 0 0,-8 3 1186 0 0,-1 0 0 0 0,-2-1 0 0 0,0-1 0 0 0,-40 28-1 0 0,26-21 368 0 0,-36 35-1 0 0,36-26 778 0 0,2 0 0 0 0,-60 84 0 0 0,89-111-818 0 0,0 0 0 0 0,-7 16 0 0 0,12-23-189 0 0,0 0-1 0 0,0 0 0 0 0,0 1 0 0 0,0-1 1 0 0,1 0-1 0 0,-1 0 0 0 0,1 1 1 0 0,0-1-1 0 0,0 0 0 0 0,0 1 0 0 0,0-1 1 0 0,0 0-1 0 0,2 6 0 0 0,-1-8-2 0 0,-1 0 0 0 0,1 0 0 0 0,-1 0 0 0 0,1 0 0 0 0,0 0 0 0 0,0 0 0 0 0,-1 0 0 0 0,1 0 0 0 0,0-1 0 0 0,0 1 0 0 0,0 0 0 0 0,0 0 0 0 0,0-1 0 0 0,0 1 0 0 0,0 0 0 0 0,0-1 0 0 0,0 1 0 0 0,0-1 0 0 0,1 0 0 0 0,-1 1 0 0 0,0-1 0 0 0,0 0 0 0 0,0 0 0 0 0,2 1 0 0 0,3-1 0 0 0,1 0 0 0 0,-1 0 0 0 0,9-1 0 0 0,6-2-8 0 0,-1-1-1 0 0,1-1 1 0 0,34-12-1 0 0,55-34-833 0 0,-68 27-569 0 0,-3-3-3436 0 0,-36 26 4447 0 0,38-26-6482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59 17503 0 0,'1'-4'117'0'0,"1"1"0"0"0,-1-1 0 0 0,1 1 0 0 0,0 0 0 0 0,0-1 0 0 0,0 1 0 0 0,0 0 0 0 0,0 0 0 0 0,1 0 0 0 0,-1 1 0 0 0,1-1 0 0 0,0 1 0 0 0,0-1 0 0 0,0 1 0 0 0,4-3 0 0 0,6-2-85 0 0,-8 5-32 0 0,-4 5 0 0 0,-5 6 0 0 0,3-7 0 0 0,-8 16 163 0 0,-1 0 0 0 0,-22 29-1 0 0,-3 5 297 0 0,-92 190 696 0 0,4-6-1193 0 0,40-105 38 0 0,38-62 0 0 0,-57 114 0 0 0,15-15 0 0 0,47-95 0 0 0,35-64 0 0 0,2-2 0 0 0,-1 0 0 0 0,1-1 0 0 0,-2 1 0 0 0,1-1 0 0 0,-1 0 0 0 0,-9 9 0 0 0,-1-2 0 0 0,12-11 0 0 0,0 0 0 0 0,0 0 0 0 0,0 0 0 0 0,0 1 0 0 0,0-1 0 0 0,1 1 0 0 0,-1 0 0 0 0,1 0 0 0 0,0 0 0 0 0,0 0 0 0 0,0 0 0 0 0,0 0 0 0 0,1 1 0 0 0,-3 4 0 0 0,2 0 110 0 0,-1 1-619 0 0,3-4-4998 0 0,0-5-1179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19351 0 0,'0'0'439'0'0,"0"0"62"0"0,0 0 33 0 0,0 0-65 0 0,1 1-309 0 0,1 0-159 0 0,0 0 0 0 0,-1 0 1 0 0,1-1-1 0 0,0 1 0 0 0,0-1 0 0 0,0 1 1 0 0,0-1-1 0 0,0 0 0 0 0,0 1 0 0 0,0-1 1 0 0,0 0-1 0 0,0 0 0 0 0,0-1 0 0 0,2 1 1 0 0,36-9-5 0 0,-22 5 4 0 0,588-135 1348 0 0,-227 50-851 0 0,-336 80-2499 0 0,62-7 1 0 0,-100 16 1693 0 0,0 0 0 0 0,-1 1 1 0 0,1-1-1 0 0,7 2 0 0 0</inkml:trace>
  <inkml:trace contextRef="#ctx0" brushRef="#br0" timeOffset="1">949 414 17503 0 0,'0'0'399'0'0,"3"-1"60"0"0,81-33 603 0 0,-68 29-806 0 0,0 1 0 0 0,0 0 0 0 0,1 1 0 0 0,-1 1 0 0 0,1 0 0 0 0,0 1 0 0 0,25 3 0 0 0,13 5-256 0 0,-34-3 0 0 0,-19-4-7 0 0,-1 0 0 0 0,1 0 0 0 0,0 0 0 0 0,-1 0 0 0 0,1 0 0 0 0,-1 0-1 0 0,1 0 1 0 0,-1 0 0 0 0,1-1 0 0 0,-1 1 0 0 0,1-1 0 0 0,-1 1 0 0 0,1-1 0 0 0,-1 0 0 0 0,1 1 0 0 0,-1-1-1 0 0,2-1 1 0 0,0 0-97 0 0,-1-1-1 0 0,0 1 1 0 0,0 0-1 0 0,0 0 1 0 0,0-1-1 0 0,-1 1 1 0 0,1-1-1 0 0,1-4 1 0 0,2-4 168 0 0,-1 0-1 0 0,-1 0 1 0 0,4-19 0 0 0,-7 28 143 0 0,2-10 234 0 0,-2 11-434 0 0,0 1 1 0 0,0 0-1 0 0,0-1 1 0 0,0 1-1 0 0,0-1 1 0 0,0 1-1 0 0,0 0 1 0 0,0-1-1 0 0,-1 1 1 0 0,1-1-1 0 0,0 1 0 0 0,0 0 1 0 0,0-1-1 0 0,0 1 1 0 0,-1-1-1 0 0,1 1 1 0 0,0 0-1 0 0,0-1 1 0 0,-1 1-1 0 0,0-1-6 0 0,0 1 0 0 0,0-1 0 0 0,0 1 0 0 0,-1 0 0 0 0,1-1 0 0 0,0 1 0 0 0,0 0 0 0 0,0 0 0 0 0,0 0 0 0 0,0 0 1 0 0,-1 0-1 0 0,1 0 0 0 0,0 0 0 0 0,0 0 0 0 0,0 0 0 0 0,-2 1 0 0 0,-23 8-4 0 0,18-6 4 0 0,-28 12-10 0 0,0 1 0 0 0,2 2 0 0 0,0 1 0 0 0,1 1 0 0 0,-38 32 0 0 0,25-14 507 0 0,2 3 0 0 0,-68 79 0 0 0,106-113-369 0 0,-43 56 337 0 0,44-55-464 0 0,0 0 0 0 0,0 0 0 0 0,1 0-1 0 0,1 0 1 0 0,-1 0 0 0 0,-3 15 0 0 0,7-22-1 0 0,0 0-1 0 0,-1 0 0 0 0,1 0 1 0 0,0-1-1 0 0,0 1 0 0 0,0 0 1 0 0,0 0-1 0 0,0 0 1 0 0,0 0-1 0 0,0 0 0 0 0,1 0 1 0 0,-1 0-1 0 0,0 0 1 0 0,0-1-1 0 0,1 1 0 0 0,-1 0 1 0 0,0 0-1 0 0,1 0 1 0 0,-1-1-1 0 0,1 1 0 0 0,-1 0 1 0 0,1 0-1 0 0,1 1 0 0 0,-1-1-1 0 0,1 0-1 0 0,-1-1 0 0 0,1 1 1 0 0,-1 0-1 0 0,1 0 0 0 0,0-1 1 0 0,-1 1-1 0 0,1-1 0 0 0,0 1 0 0 0,-1-1 1 0 0,4 0-1 0 0,5 1-162 0 0,0-1 0 0 0,0-1 0 0 0,15-2 0 0 0,-21 2 2 0 0,24-4-377 0 0,-1-2 0 0 0,27-9 0 0 0,-23 6 192 0 0,58-17-676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175 374 17503 0 0,'-100'86'1926'0'0,"99"-86"-1932"0"0,-3 4 186 0 0,-1-1 0 0 0,0 0 0 0 0,0 0 0 0 0,0 0 0 0 0,0 0 0 0 0,0-1 0 0 0,-9 2 0 0 0,13-3 332 0 0,1-1 0 0 0,0 0 0 0 0,0 0 0 0 0,0 0-69 0 0,-2 0-294 0 0,-5 1-133 0 0,-1-7-16 0 0,7 4-4 0 0,0-1 0 0 0,0 1 0 0 0,0-1 0 0 0,0 1 0 0 0,0-1 0 0 0,1 0 0 0 0,-1 0 0 0 0,1 1 0 0 0,0-1 0 0 0,0 0 0 0 0,0 1 0 0 0,0-1 0 0 0,0 0 0 0 0,2-5 0 0 0,1-3-268 0 0,-1-1 0 0 0,6-12 0 0 0,4-6 70 0 0,1-1 0 0 0,1 1-1 0 0,2 1 1 0 0,0 1 0 0 0,36-45-1 0 0,-40 58 211 0 0,1 1 1 0 0,0 1-1 0 0,1 0 0 0 0,1 1 0 0 0,0 0 0 0 0,1 1 0 0 0,0 1 1 0 0,1 0-1 0 0,-1 2 0 0 0,2 0 0 0 0,24-8 0 0 0,-14 8-8 0 0,1 2 0 0 0,0 1 0 0 0,40-1 0 0 0,-52 6 1 0 0,28 3-1 0 0,-11-1 401 0 0,-29-2-277 0 0,0 1 0 0 0,0-1 1 0 0,0 1-1 0 0,0 0 1 0 0,0 0-1 0 0,0 1 0 0 0,0 0 1 0 0,0-1-1 0 0,0 2 1 0 0,-1-1-1 0 0,8 5 0 0 0,-10-5-120 0 0,0 0 0 0 0,0-1 0 0 0,0 1 0 0 0,0 0 0 0 0,-1 0 0 0 0,1 0 0 0 0,-1 1 0 0 0,1-1 0 0 0,-1 0-1 0 0,0 1 1 0 0,0-1 0 0 0,0 0 0 0 0,0 1 0 0 0,0-1 0 0 0,-1 1 0 0 0,1 0 0 0 0,-1-1 0 0 0,1 1 0 0 0,-1-1 0 0 0,0 1 0 0 0,0 0-1 0 0,-1-1 1 0 0,1 1 0 0 0,-1 4 0 0 0,-2 3-4 0 0,0 1 0 0 0,0-1 0 0 0,-1 0 0 0 0,0 0 0 0 0,-1 0 0 0 0,0 0 0 0 0,-1-1 0 0 0,0 0 0 0 0,-11 13 0 0 0,-9 7 0 0 0,-38 33 0 0 0,45-45 0 0 0,-4 6 0 0 0,-2-1 0 0 0,-1-1 0 0 0,-1-1 0 0 0,-34 19 0 0 0,37-25 46 0 0,8-5-204 0 0,-23 9 0 0 0,35-16-11 0 0,-1 0-1 0 0,0-1 1 0 0,0 0 0 0 0,0 0-1 0 0,0 0 1 0 0,0 0-1 0 0,0-1 1 0 0,0 0 0 0 0,-8 0-1 0 0,12-1 87 0 0,0 1 0 0 0,0 0 0 0 0,0 0 0 0 0,0-1 0 0 0,0 1 0 0 0,0-1 0 0 0,0 1 0 0 0,0-1 0 0 0,0 1 0 0 0,0-1 0 0 0,1 1 0 0 0,-1-1 0 0 0,0 0 0 0 0,0 1 0 0 0,1-1 0 0 0,-1 0 0 0 0,0 0-1 0 0,1 0 1 0 0,-1 0 0 0 0,1 0 0 0 0,-2-1 0 0 0,-3-19-966 0 0,4-1 25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80 11975 0 0,'0'0'267'0'0,"0"0"42"0"0,0 0 17 0 0,0 0-28 0 0,0-1-196 0 0,-1-5 142 0 0,0 1-1 0 0,-1 0 1 0 0,1-1 0 0 0,-1 1 0 0 0,-1 0 0 0 0,-2-5 0 0 0,4 8-96 0 0,-1 0 1 0 0,1-1-1 0 0,-1 1 1 0 0,0 0-1 0 0,0 0 0 0 0,0 0 1 0 0,-1 0-1 0 0,1 0 1 0 0,0 1-1 0 0,-1-1 0 0 0,1 1 1 0 0,-1-1-1 0 0,1 1 1 0 0,-4-1-1 0 0,1 0-141 0 0,1 1 0 0 0,-1-1 0 0 0,0 1 1 0 0,0 0-1 0 0,0 1 0 0 0,1-1 0 0 0,-1 1 0 0 0,0 0 1 0 0,0 0-1 0 0,0 0 0 0 0,0 1 0 0 0,0 0 0 0 0,0 0 1 0 0,0 0-1 0 0,1 1 0 0 0,-1-1 0 0 0,0 1 0 0 0,1 0 1 0 0,-1 0-1 0 0,1 1 0 0 0,0-1 0 0 0,-7 6 0 0 0,-10 10 365 0 0,0 0 0 0 0,1 1 0 0 0,2 1 1 0 0,-29 37-1 0 0,21-24-185 0 0,22-28-187 0 0,-40 52 0 0 0,40-50 0 0 0,0-1 0 0 0,0 1 0 0 0,0 0 0 0 0,1 0 0 0 0,1 0 0 0 0,-1 1 0 0 0,-1 8 0 0 0,3-13 4 0 0,3 14 64 0 0,-2-17-27 0 0,1 1 0 0 0,0-1 0 0 0,-1 0 0 0 0,1 1 0 0 0,0-1 0 0 0,-1 0 0 0 0,1 0 1 0 0,0 1-1 0 0,-1-1 0 0 0,1 0 0 0 0,0 0 0 0 0,0 0 0 0 0,-1 0 0 0 0,1 0 0 0 0,0 0 0 0 0,0 0 0 0 0,-1 0 0 0 0,2 0 0 0 0,-2 0 38 0 0,7-1 49 0 0,0 0 1 0 0,0 0-1 0 0,0 0 0 0 0,-1-1 1 0 0,1 0-1 0 0,-1 0 1 0 0,0 0-1 0 0,7-4 0 0 0,48-30-206 0 0,-53 31 118 0 0,154-104-40 0 0,-162 109 0 0 0,0 0 0 0 0,1 0 0 0 0,-1 0 0 0 0,0-1 0 0 0,0 1 0 0 0,0 0 0 0 0,0 0 0 0 0,0 0 0 0 0,1 0 0 0 0,-1 0 0 0 0,0-1 0 0 0,0 1 0 0 0,0 0 0 0 0,1 0 0 0 0,-1 0 0 0 0,0 0 0 0 0,0 0 0 0 0,0 0 0 0 0,1 0 0 0 0,-1 0 0 0 0,0 0 0 0 0,0 0 0 0 0,0 0 0 0 0,1 0 0 0 0,-1 0 0 0 0,0 0 0 0 0,0 0 0 0 0,0 0 0 0 0,1 0 0 0 0,-1 0 0 0 0,0 0 0 0 0,0 0 0 0 0,0 0 0 0 0,1 0 0 0 0,-1 0 0 0 0,0 0 0 0 0,0 1 0 0 0,0-1 0 0 0,1 0 0 0 0,-1 0 0 0 0,0 0 0 0 0,0 0 0 0 0,0 0 0 0 0,0 1 0 0 0,0-1 0 0 0,0 0 0 0 0,1 0 0 0 0,-1 0 0 0 0,0 0 0 0 0,0 1 0 0 0,0-1 0 0 0,0 0 0 0 0,0 0 0 0 0,0 0 0 0 0,0 1 0 0 0,0-1 0 0 0,0 0 0 0 0,0 0 0 0 0,0 0 0 0 0,0 1 0 0 0,0-1 0 0 0,0 0 0 0 0,0 0 0 0 0,0 1 0 0 0,-1 11 0 0 0,1-12 0 0 0,-5 18 0 0 0,-8 19 0 0 0,-5 14 0 0 0,16-44 4 0 0,0 0-1 0 0,0 0 1 0 0,-1-1-1 0 0,-6 10 1 0 0,-4 9-974 0 0,13-24-3984 0 0,0-1-1732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0 13823 0 0,'-23'16'448'0'0,"16"-11"-260"0"0,1-1 0 0 0,-1 1 0 0 0,1 0 0 0 0,-9 9 0 0 0,-14 17-78 0 0,0-1-1 0 0,-64 48 1 0 0,7-6 608 0 0,-111 116-33 0 0,153-139-541 0 0,1 1 0 0 0,-38 60 0 0 0,70-91 24 0 0,0-1-1 0 0,1 1 0 0 0,1 1 1 0 0,1 0-1 0 0,-10 36 0 0 0,15-43-73 0 0,0 0-1 0 0,1 0 1 0 0,1 1-1 0 0,0-1 0 0 0,1 0 1 0 0,0 1-1 0 0,1-1 1 0 0,0 0-1 0 0,1 0 1 0 0,5 15-1 0 0,-5-19-246 0 0,0 0-1 0 0,-1 0 1 0 0,1 11 0 0 0,0 4-4562 0 0,1-6-1333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461 306 10135 0 0,'-1'1'62'0'0,"0"-1"-1"0"0,0 1 1 0 0,0 0-1 0 0,0 0 0 0 0,0 0 1 0 0,0 0-1 0 0,0-1 1 0 0,0 1-1 0 0,0-1 1 0 0,0 1-1 0 0,-2 0 1 0 0,-21 0 644 0 0,18-1-623 0 0,5 0 5 0 0,0-1 0 0 0,1 1-1 0 0,-1-1 1 0 0,0 1 0 0 0,1-1 0 0 0,-1 1-1 0 0,0-1 1 0 0,1 0 0 0 0,-1 1 0 0 0,1-1-1 0 0,-1 0 1 0 0,1 1 0 0 0,-1-1 0 0 0,1 0 0 0 0,0 0-1 0 0,-1 1 1 0 0,1-1 0 0 0,0 0 0 0 0,0 0-1 0 0,0 0 1 0 0,-1 1 0 0 0,1-1 0 0 0,0 0-1 0 0,0 0 1 0 0,0 0 0 0 0,0 0 0 0 0,0 1 0 0 0,1-2-1 0 0,1-5 106 0 0,0 0 0 0 0,1 0-1 0 0,0 0 1 0 0,7-12-1 0 0,0 2-35 0 0,0-2-157 0 0,-6 11 0 0 0,0 0 0 0 0,0 0 0 0 0,0 0 0 0 0,-1 0 0 0 0,0-1 0 0 0,-1 1 0 0 0,2-13 0 0 0,-3 11 0 0 0,0 0 0 0 0,0-1 0 0 0,-2 1 0 0 0,1 0 0 0 0,-1 0 0 0 0,-3-11 0 0 0,4 18 0 0 0,-1 1 0 0 0,0-1 0 0 0,0 0 0 0 0,0 1 0 0 0,0-1 0 0 0,-1 1 0 0 0,1-1 0 0 0,-1 1 0 0 0,1-1 0 0 0,-1 1 0 0 0,0 0 0 0 0,0 0 0 0 0,0 0 0 0 0,0 0 0 0 0,0 0 0 0 0,-1 1 0 0 0,1-1 0 0 0,0 1 0 0 0,-1-1 0 0 0,1 1 0 0 0,-1 0 0 0 0,1 0 0 0 0,-1 0 0 0 0,0 0 0 0 0,0 0 0 0 0,-4 0 0 0 0,-1 0 0 0 0,1 1 0 0 0,-1 0 0 0 0,0 0 0 0 0,0 1 0 0 0,0 0 0 0 0,0 1 0 0 0,0-1 0 0 0,1 1 0 0 0,-15 6 0 0 0,3 1 0 0 0,0 0 0 0 0,-27 18 0 0 0,27-15 170 0 0,2 1-1 0 0,0 1 0 0 0,1 0 1 0 0,0 2-1 0 0,1-1 0 0 0,1 2 1 0 0,0 0-1 0 0,1 1 0 0 0,1 0 1 0 0,1 1-1 0 0,-16 37 0 0 0,18-34-300 0 0,0-1 300 0 0,1 1 0 0 0,0 0 0 0 0,-3 24 0 0 0,9-40-85 0 0,2 0 1 0 0,-1 0-1 0 0,0-1 0 0 0,1 1 1 0 0,0 0-1 0 0,1 0 1 0 0,-1 0-1 0 0,1-1 0 0 0,0 1 1 0 0,1 0-1 0 0,-1-1 1 0 0,1 1-1 0 0,0-1 1 0 0,0 1-1 0 0,1-1 0 0 0,0 0 1 0 0,4 7-1 0 0,-5-10-33 0 0,0 0-1 0 0,0 0 1 0 0,-1 0 0 0 0,1 0-1 0 0,1-1 1 0 0,-1 1-1 0 0,0 0 1 0 0,0-1-1 0 0,1 0 1 0 0,-1 1 0 0 0,1-1-1 0 0,-1 0 1 0 0,1 0-1 0 0,-1-1 1 0 0,5 2-1 0 0,-3-2 47 0 0,1 1 0 0 0,0-1 0 0 0,0 0 0 0 0,-1 0 0 0 0,1-1-1 0 0,0 1 1 0 0,-1-1 0 0 0,6-2 0 0 0,6-2-36 0 0,-1-1-1 0 0,-1 0 1 0 0,1-1 0 0 0,13-10-1 0 0,-12 6-523 0 0,0-1 0 0 0,-1 0 0 0 0,-1-1 1 0 0,0-1-1 0 0,14-17 0 0 0,19-20-672 0 0,-46 50 1473 0 0,-1 1 136 0 0,0 0 34 0 0,7 9 84 0 0,-7-8-591 0 0,1 0 0 0 0,0 0 0 0 0,-1-1 0 0 0,1 1 0 0 0,-1 0-1 0 0,1 0 1 0 0,-1 0 0 0 0,1 0 0 0 0,-1 0 0 0 0,0 0 0 0 0,1 0 0 0 0,-1 0 0 0 0,0 0-1 0 0,0 0 1 0 0,0 0 0 0 0,0 0 0 0 0,0 2 0 0 0,0 1-1 0 0,1 1 0 0 0,3 6 0 0 0,-2-1 0 0 0,1 1 0 0 0,-1 0 0 0 0,-1 0 0 0 0,0 20 0 0 0,-2-20-144 0 0,1 0 0 0 0,2 18-1 0 0,-1-24-502 0 0,0 0 0 0 0,0 0 0 0 0,0 0-1 0 0,1 0 1 0 0,0-1 0 0 0,0 1 0 0 0,3 5 0 0 0,-4-7-1399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113 254 15663 0 0,'0'0'719'0'0,"0"0"-20"0"0,-1-1-306 0 0,-4 0-57 0 0,-1-1 0 0 0,1 1 0 0 0,0 0 0 0 0,-1 1 0 0 0,1-1 0 0 0,-1 1 1 0 0,1 0-1 0 0,-1 0 0 0 0,1 1 0 0 0,-1 0 0 0 0,1 0 0 0 0,-9 2 0 0 0,13-2-214 0 0,-1-1 1 0 0,1 0-1 0 0,-1 1 0 0 0,1-1 0 0 0,-1 0 1 0 0,0 0-1 0 0,1 0 0 0 0,-1 0 0 0 0,-2-1 0 0 0,-2 1 160 0 0,6 0-279 0 0,-1 0-1 0 0,1 0 1 0 0,0 0-1 0 0,0 0 1 0 0,-1 0 0 0 0,1 0-1 0 0,0 0 1 0 0,0 0-1 0 0,-1 0 1 0 0,1 0 0 0 0,0 0-1 0 0,-1 0 1 0 0,1 0-1 0 0,0 0 1 0 0,0 0-1 0 0,-1 0 1 0 0,1 0 0 0 0,0 0-1 0 0,0 0 1 0 0,-1 0-1 0 0,1-1 1 0 0,0 1-1 0 0,0 0 1 0 0,-1 0 0 0 0,1 0-1 0 0,0 0 1 0 0,0-1-1 0 0,0 1 1 0 0,-1 0 0 0 0,1 0-1 0 0,0-1 1 0 0,0 1-1 0 0,0 0 1 0 0,0 0-1 0 0,0-1 1 0 0,0 1 0 0 0,-1 0-1 0 0,1 0 1 0 0,0-1-1 0 0,0 1 1 0 0,0 0-1 0 0,0 0 1 0 0,0-1 0 0 0,0 1-1 0 0,0 0 1 0 0,0-1-1 0 0,0 1 1 0 0,0 0 0 0 0,0 0-1 0 0,0-1 1 0 0,0 1-1 0 0,1 0 1 0 0,-1 0-1 0 0,0-1 1 0 0,0 1 0 0 0,0 0-1 0 0,0 0 1 0 0,0-1-1 0 0,0 1 1 0 0,1 0 0 0 0,-1 0-1 0 0,0-1 1 0 0,1 1 6 0 0,1-5-9 0 0,0 0 0 0 0,1 0 0 0 0,0 1 0 0 0,0-1 0 0 0,1 1 0 0 0,7-9 0 0 0,28-22 0 0 0,-18 17 0 0 0,-5 5-226 0 0,0 0 0 0 0,2 0 0 0 0,34-17-1 0 0,61-22-916 0 0,-82 39 1199 0 0,-24 10-56 0 0,-1 1 0 0 0,1-1 0 0 0,0 1 0 0 0,-1 1 0 0 0,1-1 0 0 0,14 0 0 0 0,-19 2 0 0 0,0 0 0 0 0,-1 0 0 0 0,1 0 0 0 0,0 0 0 0 0,0 1 0 0 0,0-1 0 0 0,-1 1 0 0 0,1-1 0 0 0,0 1 0 0 0,-1-1 0 0 0,1 1 0 0 0,0 0 0 0 0,-1 0 0 0 0,1 0 0 0 0,-1 0 0 0 0,1 0 0 0 0,-1 0 0 0 0,0 0 0 0 0,1 0 0 0 0,-1 1 0 0 0,0-1 0 0 0,0 0 0 0 0,0 1 0 0 0,0-1 0 0 0,0 1 0 0 0,0-1 0 0 0,0 1 0 0 0,0 0 0 0 0,-1-1 0 0 0,1 1 0 0 0,-1 0 0 0 0,1 2 0 0 0,0 3 2 0 0,0 0-1 0 0,-1-1 0 0 0,0 1 1 0 0,0 0-1 0 0,0 0 0 0 0,-1 0 1 0 0,-3 11-1 0 0,-15 48 621 0 0,15-56-379 0 0,-5 15 140 0 0,-2 0-1 0 0,-16 26 1 0 0,21-40-415 0 0,1 0 32 0 0,5-11-33 0 0,1-1 1 0 0,-1 1-1 0 0,0 0 0 0 0,0 0 0 0 0,0 0 1 0 0,1 0-1 0 0,-1 0 0 0 0,0 0 0 0 0,0 0 1 0 0,0-1-1 0 0,1 1 0 0 0,-1 0 0 0 0,0 0 1 0 0,0 0-1 0 0,0 0 0 0 0,1 0 0 0 0,-1 0 1 0 0,0 0-1 0 0,0 0 0 0 0,1 0 0 0 0,-1 0 1 0 0,0 0-1 0 0,0 1 0 0 0,0-1 0 0 0,1 0 1 0 0,-1 0-1 0 0,0 0 0 0 0,0 0 0 0 0,0 0 1 0 0,1 0-1 0 0,-1 0 0 0 0,0 0 0 0 0,0 1 1 0 0,0-1-1 0 0,0 0 0 0 0,0 0 0 0 0,1 0 1 0 0,-1 0-1 0 0,0 1 0 0 0,0-1 0 0 0,0 0 1 0 0,0 0-1 0 0,0 0 0 0 0,0 1 0 0 0,0-1 1 0 0,1 0-1 0 0,-1 0 0 0 0,0 0 0 0 0,0 1 1 0 0,0-1-1 0 0,0 0 0 0 0,0 0 0 0 0,0 0 1 0 0,0 1-1 0 0,0-1 0 0 0,0 0 0 0 0,0 0 1 0 0,0 1-1 0 0,-1-1 0 0 0,1 0 0 0 0,0 0 1 0 0,0 0-1 0 0,0 1 0 0 0,5-4-622 0 0,1 0 0 0 0,-1 0 1 0 0,0 0-1 0 0,0-1 0 0 0,5-4 0 0 0,2-2-340 0 0,22-15-1561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305 311 13823 0 0,'1'2'315'0'0,"0"1"-240"0"0,-1 0 0 0 0,1 0 0 0 0,-1 0 0 0 0,1 1 0 0 0,-1-1 0 0 0,0 0 0 0 0,0 0 1 0 0,0 0-1 0 0,-1 0 0 0 0,1 1 0 0 0,-1-1 0 0 0,0 0 0 0 0,-2 6 0 0 0,-3 4 112 0 0,-12 24-1 0 0,12-26 23 0 0,4-9-33 0 0,0 1 0 0 0,0-1 0 0 0,0 1 0 0 0,0-1 0 0 0,-4 4 0 0 0,-5 5 788 0 0,10-10-452 0 0,-1-1-310 0 0,-2 0-6 0 0,1 1 1 0 0,-1-1 0 0 0,1 0 0 0 0,0-1-1 0 0,-1 1 1 0 0,1-1 0 0 0,0 1-1 0 0,-1-1 1 0 0,1 0 0 0 0,0 0-1 0 0,0-1 1 0 0,0 1 0 0 0,-1 0-1 0 0,-2-3 1 0 0,-53-29-180 0 0,37 22-18 0 0,-26-17 1 0 0,43 24 0 0 0,-1 0 0 0 0,1 0 0 0 0,0-1 0 0 0,0 0 0 0 0,1 1 0 0 0,-1-2 0 0 0,1 1 0 0 0,0 0 0 0 0,-4-9 0 0 0,6 10 0 0 0,0-1 0 0 0,1 1 0 0 0,0-1 0 0 0,0 1 0 0 0,0-1 0 0 0,0 0 0 0 0,0 1 0 0 0,1-1 0 0 0,0 0 0 0 0,0 0 0 0 0,1 1 0 0 0,-1-1 0 0 0,1 0 0 0 0,0 1 0 0 0,2-8 0 0 0,1 2 0 0 0,0-1 0 0 0,0 1 0 0 0,1 0 0 0 0,1 0 0 0 0,8-12 0 0 0,-6 13 0 0 0,-1 1 0 0 0,1-1 0 0 0,0 1 0 0 0,1 1 0 0 0,-1-1 0 0 0,16-8 0 0 0,62-32 0 0 0,-64 39 0 0 0,1 1 0 0 0,0 1 0 0 0,0 1 0 0 0,0 1 0 0 0,1 1 0 0 0,35-1 0 0 0,-38 3 0 0 0,-1 2 0 0 0,0 0 0 0 0,26 5 0 0 0,-38-4 0 0 0,-1 0 0 0 0,1 1 0 0 0,-1 0 0 0 0,0 0 0 0 0,0 1 0 0 0,0 0 0 0 0,0 0 0 0 0,0 1 0 0 0,-1-1 0 0 0,1 2 0 0 0,-1-1 0 0 0,6 6 0 0 0,-10-8 0 0 0,-1 0 0 0 0,1 0 0 0 0,0 0 0 0 0,0 0 0 0 0,-1 1 0 0 0,1-1 0 0 0,-1 1 0 0 0,0-1 0 0 0,0 1 0 0 0,0 0 0 0 0,0-1 0 0 0,0 1 0 0 0,-1 0 0 0 0,1-1 0 0 0,-1 1 0 0 0,1 4 0 0 0,-2-2 0 0 0,1 0 0 0 0,-1-1 0 0 0,0 1 0 0 0,0 0 0 0 0,0 0 0 0 0,0 0 0 0 0,-1-1 0 0 0,-4 8 0 0 0,-3 3 0 0 0,0 0 0 0 0,-1-1 0 0 0,0 0 0 0 0,-17 16 0 0 0,3-7 0 0 0,-2 0 0 0 0,0-2 0 0 0,-1-1 0 0 0,-1-1 0 0 0,-1-1 0 0 0,0-2 0 0 0,-46 18 0 0 0,60-27-131 0 0,0-2 0 0 0,-1 0 1 0 0,0-1-1 0 0,-28 4 0 0 0,33-7-897 0 0,-1 0 0 0 0,1-1 0 0 0,-1-1 0 0 0,-14-1 0 0 0,17 0-4770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1 17503 0 0,'0'0'399'0'0,"0"0"60"0"0,-2 0 21 0 0,-7 3-389 0 0,0 1 0 0 0,1 0 0 0 0,-1 0 0 0 0,1 0 1 0 0,0 1-1 0 0,-8 7 0 0 0,-45 40-192 0 0,50-42 146 0 0,-37 36-54 0 0,-58 72 0 0 0,-33 61 118 0 0,77-97 243 0 0,-74 110 1074 0 0,107-145-1367 0 0,2 2 1 0 0,-25 62 0 0 0,50-107-65 0 0,1 1 0 0 0,-1-1 0 0 0,1 1 0 0 0,0-1 0 0 0,0 1 0 0 0,0 0 0 0 0,1 0 0 0 0,0 0 0 0 0,-1-1-1 0 0,2 1 1 0 0,0 7 0 0 0,-1-10-39 0 0,1 0 0 0 0,0 0 0 0 0,0 0 0 0 0,-1 0 0 0 0,1-1 0 0 0,0 1 0 0 0,0 0-1 0 0,1 0 1 0 0,-1-1 0 0 0,0 1 0 0 0,0-1 0 0 0,1 1 0 0 0,-1-1 0 0 0,1 1 0 0 0,0-1 0 0 0,-1 0 0 0 0,1 0-1 0 0,0 0 1 0 0,0 0 0 0 0,-1 0 0 0 0,1 0 0 0 0,0 0 0 0 0,0-1 0 0 0,0 1 0 0 0,0-1 0 0 0,0 1 0 0 0,0-1-1 0 0,0 0 1 0 0,2 0 0 0 0,16 1-468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150 253 8287 0 0,'0'0'382'0'0,"4"8"126"0"0,-3-6-498 0 0,-1-1-1 0 0,0 1 1 0 0,1 0 0 0 0,-1 0 0 0 0,0 0 0 0 0,0 0 0 0 0,0-1 0 0 0,0 1 0 0 0,-1 0 0 0 0,1 0-1 0 0,-1 0 1 0 0,1 0 0 0 0,-1-1 0 0 0,1 1 0 0 0,-1 0 0 0 0,-1 2 0 0 0,-18 28 1238 0 0,16-26-822 0 0,-92 125 3865 0 0,83-116-4270 0 0,9-15-23 0 0,2-1 0 0 0,2 2 2 0 0,-1-1 0 0 0,1 0 0 0 0,0 0 0 0 0,-1 0 0 0 0,1 0 0 0 0,-1 0 0 0 0,1 0 0 0 0,0 0 0 0 0,-1 0 0 0 0,1 0 0 0 0,0-1 0 0 0,-1 1 0 0 0,1 0 0 0 0,0 0 0 0 0,-1 0 0 0 0,1 0 0 0 0,0 0 0 0 0,-1-1 0 0 0,1 1 0 0 0,0 0 0 0 0,-1 0 0 0 0,1-1 0 0 0,0 1 0 0 0,-1 0 0 0 0,1 0 0 0 0,0-1 0 0 0,0 1 0 0 0,0 0 0 0 0,-1-1 0 0 0,1 1 0 0 0,0 0 0 0 0,0-1 0 0 0,0 0 0 0 0,0 0 0 0 0,0 0 0 0 0,0 0 0 0 0,0 0 0 0 0,0 0 0 0 0,0 0 0 0 0,1 0 0 0 0,-1 0 0 0 0,0 0 0 0 0,1 0 0 0 0,-1 0 0 0 0,1 0 0 0 0,0-1 0 0 0,21-25 0 0 0,26-22 0 0 0,32-33 0 0 0,101-114 0 0 0,-167 183 0 0 0,1 1 0 0 0,1 0 0 0 0,0 0 0 0 0,0 2 0 0 0,1 0 0 0 0,0 1 0 0 0,34-12 0 0 0,-37 17 0 0 0,-1 5 0 0 0,-11 1 60 0 0,1-1-1 0 0,-1 1 1 0 0,1-1-1 0 0,-1 1 1 0 0,0 0-1 0 0,0 0 1 0 0,0 0-1 0 0,0 0 1 0 0,0 0-1 0 0,0 0 0 0 0,-1 1 1 0 0,1-1-1 0 0,2 5 1 0 0,0 2 440 0 0,-1 0-1 0 0,5 16 1 0 0,0 4 144 0 0,-5-24-446 0 0,-1 0 0 0 0,-1 1 0 0 0,1 0 0 0 0,-1-1 0 0 0,0 1 0 0 0,0 0 0 0 0,-1 0 0 0 0,0 0 0 0 0,0 0 0 0 0,0-1 0 0 0,-1 1 0 0 0,1 0 0 0 0,-1 0 0 0 0,-1 0 0 0 0,-2 7 0 0 0,1-2-198 0 0,0-1 0 0 0,0 1 0 0 0,-1-1 0 0 0,-1 0 0 0 0,0 0 0 0 0,0 0 0 0 0,-13 17 0 0 0,-35 44 0 0 0,50-66-104 0 0,0 0 0 0 0,0 0-1 0 0,0 0 1 0 0,-3 11 0 0 0,4-11-422 0 0,0 1 1 0 0,-1 0 0 0 0,0-1-1 0 0,0 0 1 0 0,-4 6 0 0 0,-11 8-3459 0 0,15-17 1937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11975 0 0,'0'0'267'0'0,"0"0"42"0"0,0 0 17 0 0,-2 0-28 0 0,-20 9-252 0 0,1 1-1 0 0,1 1 0 0 0,0 1 1 0 0,-19 15-1 0 0,17-12 276 0 0,9-6-120 0 0,0 1-1 0 0,0 1 1 0 0,1 0-1 0 0,0 1 1 0 0,1 0-1 0 0,1 1 1 0 0,-15 21-1 0 0,22-29-59 0 0,1 1-1 0 0,-1-1 0 0 0,1 0 1 0 0,0 1-1 0 0,0 0 1 0 0,1-1-1 0 0,0 1 0 0 0,0 0 1 0 0,0 0-1 0 0,0-1 0 0 0,1 1 1 0 0,0 0-1 0 0,1 0 1 0 0,-1 0-1 0 0,1 0 0 0 0,0 0 1 0 0,0-1-1 0 0,1 1 0 0 0,0 0 1 0 0,0-1-1 0 0,0 0 1 0 0,0 1-1 0 0,1-1 0 0 0,0 0 1 0 0,0 0-1 0 0,1 0 0 0 0,4 4 1 0 0,1 1-105 0 0,2-1 0 0 0,-1-1 0 0 0,1 0 0 0 0,20 11 0 0 0,-24-15-38 0 0,0-1 1 0 0,0 1-1 0 0,1-1 1 0 0,0-1-1 0 0,-1 0 1 0 0,1 0 0 0 0,0 0-1 0 0,0-1 1 0 0,9 0-1 0 0,-15-1 45 0 0,1 0 0 0 0,-1-1-1 0 0,0 1 1 0 0,0-1-1 0 0,0 0 1 0 0,0 1 0 0 0,1-1-1 0 0,-1 0 1 0 0,0 0 0 0 0,0 0-1 0 0,-1 0 1 0 0,1-1 0 0 0,0 1-1 0 0,0-1 1 0 0,-1 1 0 0 0,1-1-1 0 0,0 1 1 0 0,-1-1 0 0 0,0 0-1 0 0,1 0 1 0 0,-1 0 0 0 0,0 0-1 0 0,0 0 1 0 0,0 0 0 0 0,1-3-1 0 0,2-7 222 0 0,0 0-1 0 0,0 0 1 0 0,2-17 0 0 0,-5 19-380 0 0,49-246-1860 0 0,-49 252 1974 0 0,-1 0-1 0 0,1 1 0 0 0,-1-1 1 0 0,0 0-1 0 0,-1-4 0 0 0,-2-2 3 0 0,2 10-5 0 0,0-1 0 0 0,0 0 0 0 0,0 1 0 0 0,0-1 0 0 0,0 1 0 0 0,0-1 0 0 0,-1 1 0 0 0,1 0 0 0 0,0-1 0 0 0,0 1 0 0 0,0 0 0 0 0,0 0 0 0 0,0 0 0 0 0,-1 0 0 0 0,1 0 0 0 0,0 0 0 0 0,-2 0 0 0 0,-22 4-283 0 0,23-3 224 0 0,-18 4-339 0 0,1 2 0 0 0,1 0 0 0 0,-32 17 0 0 0,3-2-33 0 0,45-21-52 0 0,4-1-22 0 0,7-1-2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45 17503 0 0,'-3'-8'320'0'0,"2"5"-136"0"0,0 0 0 0 0,0 0 1 0 0,0-1-1 0 0,0 1 0 0 0,1 0 1 0 0,-1-1-1 0 0,1 1 0 0 0,0-6 1 0 0,0 7 196 0 0,2 20 819 0 0,0-5-957 0 0,-2 26-198 0 0,-2 0 0 0 0,-1-1 0 0 0,-17 74 0 0 0,3-42-53 0 0,-34 81 1 0 0,28-94 7 0 0,-2-1 0 0 0,-3-2 0 0 0,-60 89 0 0 0,54-93 0 0 0,-77 103 0 0 0,70-101-75 0 0,26-30-266 0 0,-1-1-1 0 0,-2 0 1 0 0,0-2-1 0 0,-29 25 1 0 0,46-43-1762 0 0,1-1-4380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17503 0 0,'0'0'399'0'0,"0"0"60"0"0,1 2 21 0 0,2 0-436 0 0,0 1 1 0 0,-1 0 0 0 0,1-1-1 0 0,0 1 1 0 0,0-1 0 0 0,1 0-1 0 0,-1 0 1 0 0,0 0 0 0 0,1 0 0 0 0,-1-1-1 0 0,6 2 1 0 0,-2-1-29 0 0,0-1 0 0 0,0 1 0 0 0,1-1 0 0 0,-1-1 0 0 0,12 0 0 0 0,6-2-27 0 0,-1-2-1 0 0,40-10 1 0 0,-52 11 67 0 0,775-199 1920 0 0,-558 143-6178 0 0,-178 51 2668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903 73 11975 0 0,'0'0'547'0'0,"-2"-1"-11"0"0,-35-30 1323 0 0,-1 0 5067 0 0,37 30-6382 0 0,1 1-28 0 0,-1-1-72 0 0,-1-4-353 0 0,1 5-130 0 0,1-1 1 0 0,0 1-1 0 0,-1 0 0 0 0,1 0 1 0 0,-1 0-1 0 0,1 0 1 0 0,-1-1-1 0 0,1 1 1 0 0,-1 0-1 0 0,1 0 0 0 0,0 0 1 0 0,-1 0-1 0 0,1 0 1 0 0,-1 0-1 0 0,1 0 1 0 0,-1 0-1 0 0,1 0 0 0 0,-1 0 1 0 0,1 0-1 0 0,-1 0 1 0 0,1 1-1 0 0,-1-1 1 0 0,-12 4-308 0 0,12-4 276 0 0,-49 21-760 0 0,1 1 0 0 0,-54 35 0 0 0,-125 92 705 0 0,10 17 1412 0 0,174-131-788 0 0,36-29-446 0 0,-46 39 54 0 0,48-40-96 0 0,1 1 0 0 0,-1 0 0 0 0,1 0 0 0 0,1 0 0 0 0,-1 1 0 0 0,-4 9 0 0 0,8-16 12 0 0,1 1 1 0 0,0 0-1 0 0,0-1 0 0 0,-1 1 0 0 0,1-1 1 0 0,0 1-1 0 0,0-1 0 0 0,0 1 0 0 0,0-1 1 0 0,0 1-1 0 0,-1 0 0 0 0,1-1 0 0 0,0 1 1 0 0,0-1-1 0 0,1 1 0 0 0,-1 0 0 0 0,0-1 0 0 0,0 1 1 0 0,0-1-1 0 0,0 1 0 0 0,0-1 0 0 0,1 1 1 0 0,-1-1-1 0 0,0 1 0 0 0,0-1 0 0 0,1 1 1 0 0,0 0-1 0 0,0 0 20 0 0,0 0 1 0 0,0 0-1 0 0,0-1 1 0 0,0 1 0 0 0,0 0-1 0 0,1-1 1 0 0,-1 1-1 0 0,0-1 1 0 0,0 1-1 0 0,1-1 1 0 0,1 1-1 0 0,5 0 117 0 0,0-1-1 0 0,0 1 0 0 0,9-2 1 0 0,6-1-115 0 0,-1-1 0 0 0,0-1 0 0 0,25-7 0 0 0,66-27-73 0 0,-63 20 41 0 0,25-7-155 0 0,192-74 436 0 0,-231 83-624 0 0,-1-1 0 0 0,-1-2 1 0 0,-1-2-1 0 0,-1-1 0 0 0,37-33 0 0 0,-65 52 312 0 0,1-1 0 0 0,-1 0-1 0 0,-1 0 1 0 0,1 0 0 0 0,-1 0-1 0 0,1-1 1 0 0,-1 1 0 0 0,3-8-1 0 0,-6 12 19 0 0,0 0 0 0 0,1 0 0 0 0,-1-1 0 0 0,0 1 0 0 0,0 0 0 0 0,0-1 0 0 0,0 1 0 0 0,0-1 0 0 0,1 1 0 0 0,-1 0 0 0 0,0-1 0 0 0,0 1 0 0 0,0 0 0 0 0,0-1 0 0 0,0 1 0 0 0,0-1 0 0 0,0 1 0 0 0,0 0 0 0 0,0-1 0 0 0,-1 1 0 0 0,1 0 0 0 0,0-1 0 0 0,0 1 0 0 0,0-1 0 0 0,0 1 0 0 0,0 0 0 0 0,-1-1 0 0 0,1 1 0 0 0,0 0 0 0 0,0 0 0 0 0,0-1 0 0 0,-1 1 0 0 0,0-1 0 0 0,-4 1 0 0 0,2-1 0 0 0,-1 1 0 0 0,1-1 0 0 0,-1 1 0 0 0,1 0 0 0 0,-1 1 0 0 0,1-1 0 0 0,-1 0 0 0 0,1 1 0 0 0,0 0 0 0 0,-6 2 0 0 0,-35 16 0 0 0,25-11 0 0 0,-28 11 0 0 0,15-6 0 0 0,-32 17 0 0 0,55-25 0 0 0,0 0 0 0 0,0 0 0 0 0,1 1 0 0 0,0 1 0 0 0,1 0 0 0 0,-1 0 0 0 0,1 0 0 0 0,-7 10 0 0 0,13-15-3 0 0,-1 0-1 0 0,1 0 1 0 0,0 0-1 0 0,0 0 0 0 0,0 1 1 0 0,0-1-1 0 0,0 0 1 0 0,0 1-1 0 0,1-1 1 0 0,-1 1-1 0 0,1-1 1 0 0,0 1-1 0 0,-1-1 1 0 0,1 1-1 0 0,1 3 1 0 0,0-2 18 0 0,-1 0 1 0 0,1 0 0 0 0,1 0-1 0 0,-1 0 1 0 0,1 0-1 0 0,-1-1 1 0 0,1 1 0 0 0,4 6-1 0 0,2 0-189 0 0,0 0 0 0 0,1-1 0 0 0,0 0 0 0 0,0 0 0 0 0,13 8 0 0 0,1-1-4812 0 0,0-1-1708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0,'0'0'399'0'0,"0"0"60"0"0,0 0 21 0 0,1 2-59 0 0,2 14-202 0 0,0 1 0 0 0,1 18 0 0 0,-3-18 293 0 0,1 0 0 0 0,7 24 0 0 0,-6-32-401 0 0,-1 0-1 0 0,2-1 1 0 0,-1 1-1 0 0,1-1 1 0 0,1 0-1 0 0,5 8 0 0 0,-8-13-88 0 0,0-1-1 0 0,1 1 0 0 0,-1 0 1 0 0,0-1-1 0 0,1 0 0 0 0,0 1 1 0 0,0-1-1 0 0,0 0 0 0 0,0-1 1 0 0,0 1-1 0 0,0 0 0 0 0,0-1 1 0 0,0 0-1 0 0,1 0 0 0 0,-1 0 1 0 0,0 0-1 0 0,1 0 1 0 0,6 0-1 0 0,-1-1-394 0 0,0 0 1 0 0,0 0 0 0 0,0-1-1 0 0,-1-1 1 0 0,1 1-1 0 0,14-6 1 0 0,-14 4-1279 0 0,-1 0 0 0 0,0-1 0 0 0,14-9 0 0 0,3-4-4149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1 13823 0 0,'0'0'315'0'0,"0"0"45"0"0,0 0 21 0 0,0 0-49 0 0,0 2-220 0 0,0 2-110 0 0,0 0-1 0 0,-1 0 0 0 0,0 0 0 0 0,0 0 0 0 0,0 0 1 0 0,-1 0-1 0 0,1 0 0 0 0,-1 0 0 0 0,0 0 1 0 0,0-1-1 0 0,-5 7 0 0 0,-4 5-2 0 0,-19 18 0 0 0,18-21 0 0 0,-190 229 2025 0 0,5 39-2046 0 0,-105 128 2012 0 0,253-349-1351 0 0,-26 30 540 0 0,58-72-1070 0 0,0-1-1 0 0,-35 26 1 0 0,40-33-84 0 0,8-6 177 0 0,0 0 1 0 0,0 0-1 0 0,0 0 0 0 0,0-1 0 0 0,0 1 0 0 0,-9 2 0 0 0,12-5 241 0 0,11-17-270 0 0,-4 4-181 0 0,4 1 8 0 0,-9 11 0 0 0,1-1 0 0 0,0 0 0 0 0,0 0 0 0 0,-1 0 0 0 0,1 0 0 0 0,-1-1 0 0 0,0 1 0 0 0,1 0 0 0 0,-1 0 0 0 0,0-1 0 0 0,-1 1 0 0 0,1-1 0 0 0,0 1 0 0 0,-1-1 0 0 0,1 1 0 0 0,-1-1 0 0 0,1-3 0 0 0,-3-2 0 0 0,2 7 0 0 0,-1-1 0 0 0,1 0 0 0 0,0 1 0 0 0,-1-1 0 0 0,1 1 0 0 0,0-1 0 0 0,0 0 0 0 0,0 1 0 0 0,0-1 0 0 0,1 0 0 0 0,-1 1 0 0 0,0-1 0 0 0,1 1 0 0 0,-1-1 0 0 0,1 1 0 0 0,-1-1 0 0 0,1 1 0 0 0,0-1 0 0 0,-1 1 0 0 0,1-1 0 0 0,0 1 0 0 0,2-2 0 0 0,9-10 0 0 0,1 2 0 0 0,27-20 0 0 0,-2 3 0 0 0,175-134-2987 0 0,-174 137 1854 0 0,2 1 0 0 0,1 1-1 0 0,72-26 1 0 0,-97 42 931 0 0,52-15-294 0 0,-64 21 587 0 0,1-1 0 0 0,0 1 0 0 0,0 1 1 0 0,-1-1-1 0 0,1 1 0 0 0,0 0 0 0 0,0 0 0 0 0,0 1 0 0 0,9 2 1 0 0,-14-3 17 0 0,1 1 1 0 0,-1-1-1 0 0,0 1 1 0 0,0 0-1 0 0,0 0 1 0 0,0-1-1 0 0,0 1 1 0 0,0 0-1 0 0,0 0 1 0 0,0 0-1 0 0,0 0 1 0 0,-1 0 0 0 0,1 0-1 0 0,0 0 1 0 0,-1 1-1 0 0,1-1 1 0 0,0 0-1 0 0,-1 0 1 0 0,1 0-1 0 0,-1 1 1 0 0,0-1-1 0 0,0 0 1 0 0,1 1-1 0 0,-1-1 1 0 0,0 0 0 0 0,0 3-1 0 0,0 2 125 0 0,0 0 0 0 0,-1 0 0 0 0,1 0-1 0 0,-3 9 1 0 0,-5 7 273 0 0,0 1 1 0 0,-1-1-1 0 0,-20 36 0 0 0,11-23 28 0 0,-7 12-330 0 0,-1-1 1 0 0,-54 72-1 0 0,56-87-205 0 0,13-15 0 0 0,-1-1 0 0 0,0-1 0 0 0,-1 0 0 0 0,-23 19 0 0 0,12-16 17 0 0,0-1-1 0 0,-50 24 1 0 0,-58 15-410 0 0,96-41-93 0 0,35-13-467 0 0,4-3-1286 0 0,10-7-4924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20 15663 0 0,'0'0'356'0'0,"0"0"50"0"0,0 0 20 0 0,0 0-42 0 0,0 0-180 0 0,-1 1 176 0 0,-16 42 1721 0 0,-71 160-550 0 0,87-200-1551 0 0,-6 8 0 0 0,1 0 0 0 0,1 1 0 0 0,0 0 0 0 0,1 0 0 0 0,-3 16 0 0 0,6-13 0 0 0,3-11 0 0 0,0-2 0 0 0,0 2 94 0 0,1 0 0 0 0,-1 0 1 0 0,1-1-1 0 0,0 1 0 0 0,0-1 0 0 0,0 0 0 0 0,1 0 0 0 0,-1 0 1 0 0,1 0-1 0 0,-1-1 0 0 0,1 1 0 0 0,0-1 0 0 0,4 2 0 0 0,-1-1-2 0 0,-1 0-1 0 0,0-1 0 0 0,1 0 0 0 0,0 0 0 0 0,-1 0 1 0 0,1-1-1 0 0,13 1 0 0 0,-15-2-91 0 0,1-1 0 0 0,-1 1 0 0 0,0-1 0 0 0,0 0 0 0 0,1 0 0 0 0,-1-1 0 0 0,0 1 0 0 0,0-1 0 0 0,0-1 0 0 0,0 1 0 0 0,-1 0 0 0 0,6-5 0 0 0,-3 2 0 0 0,-1 0 0 0 0,0-1 0 0 0,0 0 0 0 0,0 0 0 0 0,0-1 0 0 0,-1 1 0 0 0,5-9 0 0 0,-1 0 0 0 0,-1-1 0 0 0,0 0 0 0 0,-2-1 0 0 0,1 0 0 0 0,-2 0 0 0 0,6-29 0 0 0,-8 24-125 0 0,-1 0 0 0 0,-1-1 0 0 0,-1 1 0 0 0,-1-1-1 0 0,0 1 1 0 0,-8-35 0 0 0,5 34-963 0 0,4 21 223 0 0,0 2-126 0 0,0 0-29 0 0,0 0-4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73 19351 0 0,'0'0'439'0'0,"0"0"62"0"0,0 0 33 0 0,0 0-65 0 0,-1 1-309 0 0,-19 25-141 0 0,14-19-20 0 0,1 0 1 0 0,-1 1 0 0 0,1 0-1 0 0,-5 10 1 0 0,-8 23 0 0 0,2 2 0 0 0,2-1 0 0 0,-16 85 0 0 0,29-121 46 0 0,0 0 0 0 0,1 0 0 0 0,0 0 0 0 0,0 0 0 0 0,1 0 0 0 0,1 10 0 0 0,-2-14 23 0 0,1-1 1 0 0,-1 1-1 0 0,0-1 0 0 0,1 0 0 0 0,-1 1 0 0 0,1-1 0 0 0,0 1 0 0 0,-1-1 0 0 0,1 0 0 0 0,0 1 0 0 0,0-1 0 0 0,0 0 1 0 0,0 0-1 0 0,0 0 0 0 0,0 0 0 0 0,0 0 0 0 0,0 0 0 0 0,0 0 0 0 0,1 0 0 0 0,-1 0 0 0 0,0 0 0 0 0,1-1 0 0 0,-1 1 0 0 0,0 0 1 0 0,1-1-1 0 0,-1 1 0 0 0,1-1 0 0 0,-1 0 0 0 0,1 0 0 0 0,2 1 0 0 0,7-2 214 0 0,0-1 0 0 0,0 0 0 0 0,-1 0-1 0 0,15-6 1 0 0,-3 2-65 0 0,4-2 22 0 0,-1-1-1 0 0,0-1 0 0 0,46-26 1 0 0,63-52 839 0 0,-123 80-1068 0 0,-2 1-374 0 0,-1 1-1 0 0,0-1 1 0 0,-1-1-1 0 0,1 1 1 0 0,-1-1-1 0 0,-1-1 1 0 0,0 1-1 0 0,0-1 1 0 0,-1 0-1 0 0,0 0 1 0 0,0-1-1 0 0,3-11 1 0 0,4-4-1976 0 0,28-43 0 0 0,-9 16 766 0 0,-8 12 549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2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33 19351 0 0,'0'-2'886'0'0,"-1"0"-790"0"0,1 0 1 0 0,-1 0 0 0 0,1 0 0 0 0,-1 0 0 0 0,0 0 0 0 0,0 1 0 0 0,1-1 0 0 0,-1 0 0 0 0,-1 0 0 0 0,1 0 0 0 0,0 1-1 0 0,-3-3 1 0 0,3 3-84 0 0,1 0 0 0 0,-1 1 0 0 0,0 0-1 0 0,0-1 1 0 0,0 1 0 0 0,0-1 0 0 0,0 1-1 0 0,0 0 1 0 0,1 0 0 0 0,-1 0 0 0 0,0-1-1 0 0,0 1 1 0 0,0 0 0 0 0,0 0 0 0 0,0 0-1 0 0,0 0 1 0 0,0 1 0 0 0,0-1 0 0 0,0 0-1 0 0,0 0 1 0 0,0 0 0 0 0,0 1 0 0 0,0-1-1 0 0,0 1 1 0 0,1-1 0 0 0,-1 0 0 0 0,0 1-1 0 0,0 0 1 0 0,0-1 0 0 0,1 1 0 0 0,-2 0 0 0 0,-20 18 390 0 0,0 1 1 0 0,2 1 0 0 0,-28 35-1 0 0,27-30-403 0 0,-54 69 0 0 0,-66 109 0 0 0,-48 114 0 0 0,88-144 0 0 0,37-71 0 0 0,25-44 0 0 0,-47 101 0 0 0,66-119-876 0 0,20-39 368 0 0,0-2-4 0 0,0 0 0 0 0,0 0 0 0 0,0 0-818 0 0,1-1-3440 0 0,5-2-1474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21191 0 0,'0'0'480'0'0,"2"0"67"0"0,1 1-444 0 0,-1 0 1 0 0,0 0-1 0 0,1-1 1 0 0,-1 0-1 0 0,1 1 1 0 0,-1-1-1 0 0,1 0 0 0 0,-1 0 1 0 0,1 0-1 0 0,-1 0 1 0 0,3-1-1 0 0,34-8-65 0 0,-17 4-16 0 0,154-37 1432 0 0,44-8 580 0 0,-106 32-1730 0 0,121-24 0 0 0,-189 30-2080 0 0,-2 3-4048 0 0,4 3-2768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13 11975 0 0,'0'0'267'0'0,"-2"-2"42"0"0,1 0-200 0 0,-1-1-52 0 0,-4 1 204 0 0,-3-1 108 0 0,7 2 7 0 0,-1 3-276 0 0,-1 0-1 0 0,1 0 1 0 0,0 0 0 0 0,0 1-1 0 0,0-1 1 0 0,-5 5-1 0 0,5-3 15 0 0,0 1-1 0 0,0-1 0 0 0,0 1 1 0 0,1-1-1 0 0,-1 1 1 0 0,1 0-1 0 0,-2 6 0 0 0,-55 203 516 0 0,9-32 306 0 0,39-147-814 0 0,-3 0 0 0 0,-1-1 0 0 0,-22 36 0 0 0,10-27-121 0 0,-1-1 0 0 0,-54 59 0 0 0,59-75 0 0 0,-149 153 0 0 0,140-151 0 0 0,5-5 0 0 0,1 1 0 0 0,1 1 0 0 0,-38 51 0 0 0,52-55-829 0 0,10-19-124 0 0,1-2-58 0 0,0 0-12 0 0,1 0 889 0 0,0-1 0 0 0,0 1 0 0 0,0 0 1 0 0,0-1-1 0 0,0 1 0 0 0,0-1 0 0 0,-1 1 0 0 0,1-1 0 0 0,0 0 0 0 0,0 1 0 0 0,-1-1 0 0 0,2-1 0 0 0,1 0-173 0 0,13-14-1262 0 0,1-2-2182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12 408 15663 0 0,'-3'-5'220'0'0,"2"3"-141"0"0,-1-1-1 0 0,1 1 1 0 0,0 0 0 0 0,0 0-1 0 0,1 0 1 0 0,-1-1-1 0 0,0 1 1 0 0,1 0-1 0 0,0-1 1 0 0,-1 1-1 0 0,1-1 1 0 0,0 1-1 0 0,0 0 1 0 0,0-1-1 0 0,1 1 1 0 0,-1-1-1 0 0,0 1 1 0 0,1 0-1 0 0,1-5 1 0 0,2 4 286 0 0,-1 1-257 0 0,1 1 0 0 0,0 0 0 0 0,0 0 0 0 0,0 1 0 0 0,0-1 1 0 0,0 1-1 0 0,1 0 0 0 0,-1 0 0 0 0,0 0 0 0 0,0 0 0 0 0,0 1 0 0 0,0-1 0 0 0,6 3 0 0 0,8 3-70 0 0,31 14-1 0 0,-8-2-21 0 0,-8-7-16 0 0,0-2 0 0 0,1-1 0 0 0,0-1 0 0 0,0-2 0 0 0,38 0 0 0 0,-43-5 0 0 0,1-1 0 0 0,-1-2 0 0 0,1-1 0 0 0,-1-1 0 0 0,0-1 0 0 0,-1-2 0 0 0,43-17 0 0 0,-12-1 0 0 0,-2-2 0 0 0,79-52 0 0 0,-48 18-646 0 0,92-81-1 0 0,-130 99-5820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1 15663 0 0,'0'0'356'0'0,"0"0"50"0"0,0 0 20 0 0,0 0-42 0 0,-1 1-250 0 0,-4 5-108 0 0,1 0 0 0 0,-1 1 0 0 0,1 0 0 0 0,-5 11 0 0 0,-2 3 294 0 0,-209 441 1284 0 0,200-414-1594 0 0,-123 277-131 0 0,108-255-500 0 0,-4-2-1 0 0,-74 99 0 0 0,87-131 605 0 0,15-19 17 0 0,0-1 0 0 0,-2-1 1 0 0,-22 23-1 0 0,30-35 91 0 0,0 1-1 0 0,-1-1 1 0 0,1 0-1 0 0,-1 0 1 0 0,0 0-1 0 0,1-1 1 0 0,-1 0 0 0 0,0 0-1 0 0,0-1 1 0 0,-8 2-1 0 0,12-3-41 0 0,0 0 0 0 0,0 0 0 0 0,0 0 0 0 0,-1 0 0 0 0,1 0 0 0 0,0 0 0 0 0,0-1 0 0 0,0 1-1 0 0,0-1 1 0 0,-1 1 0 0 0,1-1 0 0 0,0 0 0 0 0,-3-2 0 0 0,3 2-35 0 0,1 0 0 0 0,0 0 0 0 0,0 0 1 0 0,0 0-1 0 0,0-1 0 0 0,0 1 0 0 0,0 0 0 0 0,0-1 0 0 0,0 1 0 0 0,0-1 1 0 0,1 1-1 0 0,-1-1 0 0 0,1 1 0 0 0,-1-1 0 0 0,1 0 0 0 0,-1 1 0 0 0,1-1 1 0 0,0 1-1 0 0,0-1 0 0 0,0 0 0 0 0,0-1 0 0 0,1-9-14 0 0,0 1 0 0 0,1 0 0 0 0,0 0 0 0 0,1 0 0 0 0,0 0 0 0 0,0 0 0 0 0,1 1 0 0 0,8-14 0 0 0,2-3 0 0 0,34-45 0 0 0,-27 45 0 0 0,1 2 0 0 0,2 0 0 0 0,0 2 0 0 0,2 0 0 0 0,1 2 0 0 0,0 1 0 0 0,50-27 0 0 0,-65 40-9 0 0,-1 1 0 0 0,2 1 0 0 0,-1 0 0 0 0,0 1 0 0 0,1 0 0 0 0,0 1 0 0 0,0 1 0 0 0,16-2 0 0 0,-24 4 22 0 0,0 0 1 0 0,1 0 0 0 0,-1 0-1 0 0,1 1 1 0 0,-1 0 0 0 0,0 0 0 0 0,0 1-1 0 0,1-1 1 0 0,8 5 0 0 0,-11-4 44 0 0,1 0 0 0 0,-1 0 1 0 0,1 1-1 0 0,-1 0 0 0 0,0-1 1 0 0,0 1-1 0 0,0 0 0 0 0,0 0 1 0 0,-1 1-1 0 0,1-1 0 0 0,-1 1 1 0 0,0-1-1 0 0,0 1 1 0 0,2 4-1 0 0,-2-2 14 0 0,0 0-1 0 0,0 1 1 0 0,0-1 0 0 0,-1 0 0 0 0,0 1 0 0 0,0-1 0 0 0,0 1-1 0 0,-1 0 1 0 0,0-1 0 0 0,-1 1 0 0 0,1-1 0 0 0,-1 1-1 0 0,0-1 1 0 0,-1 1 0 0 0,0-1 0 0 0,-4 11 0 0 0,-4 4-118 0 0,0-1 0 0 0,-2 0 0 0 0,-20 26 1 0 0,19-28 124 0 0,4-5-18 0 0,-17 15 0 0 0,18-19-660 0 0,-1 0 1 0 0,-12 20 0 0 0,20-28-1317 0 0,1-1-107 0 0,0 0-24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248 189 11975 0 0,'0'0'547'0'0,"0"0"-11"0"0,1 1-344 0 0,1 2-235 0 0,35 49 841 0 0,-31-44-348 0 0,0-1 0 0 0,1 0 0 0 0,0 0 0 0 0,14 10 0 0 0,-17-15-220 0 0,1 1 0 0 0,0-1 1 0 0,-1 0-1 0 0,1 0 0 0 0,0 0 0 0 0,0-1 0 0 0,0 0 0 0 0,0 0 0 0 0,0 0 0 0 0,0-1 0 0 0,0 1 0 0 0,0-1 1 0 0,1 0-1 0 0,-1-1 0 0 0,0 1 0 0 0,0-1 0 0 0,0 0 0 0 0,0 0 0 0 0,8-4 0 0 0,6-3 471 0 0,0 0 1 0 0,0-2-1 0 0,25-17 0 0 0,-32 19-868 0 0,30-19 167 0 0,-2-2 0 0 0,0-2 0 0 0,60-63 0 0 0,-97 90-42 0 0,0 1 0 0 0,0-2-1 0 0,0 1 1 0 0,0 0 0 0 0,2-6 0 0 0,-4 8-27 0 0,-1 1 0 0 0,1 0 1 0 0,-1 0-1 0 0,0 0 0 0 0,1 0 1 0 0,-1-1-1 0 0,0 1 0 0 0,0 0 1 0 0,0 0-1 0 0,0 0 0 0 0,0-1 1 0 0,0 0-1 0 0,0 1 7 0 0,-1 1-1 0 0,1-1 1 0 0,0 0-1 0 0,0 1 1 0 0,-1-1-1 0 0,1 1 1 0 0,0-1 0 0 0,-1 1-1 0 0,1-1 1 0 0,-1 1-1 0 0,1-1 1 0 0,-1 1-1 0 0,1 0 1 0 0,-1-1 0 0 0,1 1-1 0 0,-1-1 1 0 0,1 1-1 0 0,-1 0 1 0 0,1 0-1 0 0,-1-1 1 0 0,1 1 0 0 0,-1 0-1 0 0,0 0 1 0 0,1 0-1 0 0,-2 0 1 0 0,0-1 2 0 0,0 1 0 0 0,0 0-1 0 0,0 0 1 0 0,-1 0 0 0 0,1 1 0 0 0,0-1 0 0 0,0 0 0 0 0,0 1-1 0 0,0-1 1 0 0,0 1 0 0 0,-4 2 0 0 0,-24 13-377 0 0,17-8 373 0 0,-159 105 64 0 0,95-60 0 0 0,-262 201 0 0 0,315-233 0 0 0,1 0 0 0 0,0 1 0 0 0,-23 33 0 0 0,36-38 0 0 0,10-16 10 0 0,0 0 0 0 0,0 0 0 0 0,0-1 1 0 0,0 1-1 0 0,0 0 0 0 0,0 0 0 0 0,0 0 0 0 0,1-1 0 0 0,-1 1 0 0 0,0 0 0 0 0,0 0 0 0 0,1-1 0 0 0,-1 1 0 0 0,1 0 1 0 0,-1 0-1 0 0,0-1 0 0 0,1 1 0 0 0,0-1 0 0 0,-1 1 0 0 0,1 0 0 0 0,-1-1 0 0 0,1 1 0 0 0,-1-1 0 0 0,1 1 0 0 0,0-1 1 0 0,0 1-1 0 0,-1-1 0 0 0,1 0 0 0 0,1 1 0 0 0,1 0 82 0 0,0 1-1 0 0,0-1 1 0 0,0 0 0 0 0,0-1 0 0 0,7 2 0 0 0,14-2 282 0 0,1 0 0 0 0,0-2 0 0 0,-1-1 0 0 0,35-8 1 0 0,-42 8-204 0 0,207-50 1054 0 0,-130 27-7798 0 0,-54 13-743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25 177 13823 0 0,'0'0'630'0'0,"0"0"-13"0"0,0 2-393 0 0,2 12-3 0 0,-1 0 1 0 0,-1 0-1 0 0,0 0 1 0 0,-1 0-1 0 0,-5 27 1 0 0,-1 6 365 0 0,-4 229-419 0 0,9-147-171 0 0,1-115 21 0 0,2 0 0 0 0,-1 0 0 0 0,6 24 0 0 0,6-46 841 0 0,-4-1-465 0 0,-2 0 0 0 0,1 0 1 0 0,-1-1-1 0 0,-1 1 0 0 0,0-2 1 0 0,6-17-1 0 0,6-10-5 0 0,9-9-383 0 0,1 2 0 0 0,38-49 0 0 0,74-77-8 0 0,-130 161 2 0 0,40-46 0 0 0,2 2 0 0 0,114-92 0 0 0,-147 133-454 0 0,27-15 1 0 0,0 7-6688 0 0,-31 15 1341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15663 0 0,'0'0'356'0'0,"0"0"50"0"0,0 0 20 0 0,-7 2 92 0 0,3-1-442 0 0,1 0 0 0 0,0 0 0 0 0,0 0 0 0 0,0 0 0 0 0,0 1 0 0 0,0-1 1 0 0,0 1-1 0 0,0 0 0 0 0,1 0 0 0 0,-1 0 0 0 0,1 0 0 0 0,-1 1 0 0 0,1-1 1 0 0,0 0-1 0 0,0 1 0 0 0,0 0 0 0 0,0-1 0 0 0,-2 5 0 0 0,-18 29 252 0 0,-29 66 0 0 0,32-62 67 0 0,-48 96 6 0 0,-6-4 1 0 0,-6-4-1 0 0,-190 235 0 0 0,170-237-401 0 0,95-121 0 0 0,0 0 0 0 0,0 1 0 0 0,0-1 0 0 0,1 1 0 0 0,-1 0 0 0 0,1-1 0 0 0,-3 12 0 0 0,6-17 0 0 0,0 1 0 0 0,-1-1 0 0 0,1 1 0 0 0,0-1 0 0 0,0 1 0 0 0,0-1 0 0 0,0 1 0 0 0,0-1 0 0 0,0 1 0 0 0,0-1 0 0 0,0 1 0 0 0,0-1 0 0 0,0 1 0 0 0,0-1 0 0 0,0 1 0 0 0,0-1 0 0 0,0 1 0 0 0,1 0 0 0 0,1-1 0 0 0,-1 1 0 0 0,1-1 0 0 0,0 1 0 0 0,0-1 0 0 0,0 0 0 0 0,0 1 0 0 0,-1-1 0 0 0,1 0 0 0 0,0 0 0 0 0,0 0 0 0 0,0-1 0 0 0,0 1 0 0 0,-1 0 0 0 0,4-2 0 0 0,7-1-46 0 0,-1 0 1 0 0,0-1-1 0 0,0-1 0 0 0,0 0 0 0 0,12-8 0 0 0,50-35-2257 0 0,-71 46 2193 0 0,35-26-1404 0 0,0-3-20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601 156 11975 0 0,'1'-1'267'0'0,"0"-3"-163"0"0,0 0 0 0 0,1 0 0 0 0,-1 0 0 0 0,-1 0 1 0 0,1 0-1 0 0,0 0 0 0 0,-1 0 0 0 0,0-5 0 0 0,-2-37 75 0 0,2 41 26 0 0,-1 1 0 0 0,1 0 0 0 0,-1-1 0 0 0,0 1 0 0 0,-1 0 0 0 0,1 0 0 0 0,-1 0 0 0 0,-3-7 0 0 0,4 10-112 0 0,0-1 1 0 0,0 0 0 0 0,0 1 0 0 0,-1-1-1 0 0,1 1 1 0 0,0 0 0 0 0,-1-1 0 0 0,1 1 0 0 0,-1 0-1 0 0,1 0 1 0 0,-1 0 0 0 0,1 0 0 0 0,-1 0-1 0 0,0 0 1 0 0,1 0 0 0 0,-1 1 0 0 0,0-1-1 0 0,0 1 1 0 0,0-1 0 0 0,0 1 0 0 0,0 0-1 0 0,-2-1 1 0 0,0 2-36 0 0,-1-1 0 0 0,0 1 0 0 0,0 0 0 0 0,1 0 0 0 0,-1 0 0 0 0,0 1 0 0 0,1 0 0 0 0,-1 0 0 0 0,1 0 1 0 0,0 0-1 0 0,0 1 0 0 0,0-1 0 0 0,-7 7 0 0 0,-4 4 300 0 0,1 1 1 0 0,-14 18 0 0 0,7-7-618 0 0,-76 91-552 0 0,-13 15 64 0 0,-37 40 811 0 0,130-148 233 0 0,8-12 215 0 0,0 0 0 0 0,-10 19-1 0 0,18-28 1 0 0,1-2 0 0 0,17 1 443 0 0,-9-3-925 0 0,0 1 0 0 0,0-1-1 0 0,-1 0 1 0 0,1-1 0 0 0,9-4 0 0 0,39-22-57 0 0,-38 19 40 0 0,215-135-691 0 0,-91 35-2668 0 0,-198 159 4005 0 0,2 3 0 0 0,-58 70-1 0 0,104-110-658 0 0,7-11 0 0 0,1-1 0 0 0,0 1 0 0 0,-1-1 0 0 0,1 1 0 0 0,0 0 0 0 0,0-1 0 0 0,-1 1 0 0 0,1-1 0 0 0,0 1 0 0 0,0 0 0 0 0,0-1 0 0 0,0 1 0 0 0,0-1 0 0 0,0 1 0 0 0,0 1 0 0 0,1-2 0 0 0,-1 1 0 0 0,1 0 0 0 0,-1 0 0 0 0,1-1 0 0 0,-1 1 0 0 0,1 0 0 0 0,0-1 0 0 0,-1 1 0 0 0,1-1 0 0 0,0 1 0 0 0,0-1 0 0 0,-1 1 0 0 0,1-1 0 0 0,0 1 0 0 0,0-1 0 0 0,0 0 0 0 0,0 1 0 0 0,-1-1 0 0 0,1 0 0 0 0,0 0 0 0 0,2 0 0 0 0,20 2 0 0 0,-14-2-302 0 0,1-1 0 0 0,-1-1 0 0 0,0 1-1 0 0,0-1 1 0 0,11-5 0 0 0,40-17-1828 0 0,-44 17 1871 0 0,36-16-1275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43 710 15663 0 0,'-35'87'1720'0'0,"31"-74"-376"0"0,0-4 928 0 0,5-18-884 0 0,4-7-1054 0 0,0 0 1 0 0,1 1-1 0 0,0 0 0 0 0,2 0 0 0 0,0 0 1 0 0,11-15-1 0 0,-10 15-110 0 0,36-56 160 0 0,14-24-152 0 0,51-84-232 0 0,-26 39-1175 0 0,-58 101 348 0 0,43-50 0 0 0,-63 82 417 0 0,0 1-1 0 0,1-1 1 0 0,0 1 0 0 0,1 1-1 0 0,11-8 1 0 0,-15 11-87 0 0,0 0 0 0 0,0 0 0 0 0,0 0 0 0 0,0 0 0 0 0,1 1 0 0 0,-1 0-1 0 0,1 0 1 0 0,-1 0 0 0 0,1 0 0 0 0,-1 1 0 0 0,1-1 0 0 0,5 2 0 0 0,8 2-1550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186 253 19351 0 0,'0'0'439'0'0,"0"0"-378"0"0,0 0 1 0 0,0-1 0 0 0,0 1-1 0 0,0 0 1 0 0,0 0 0 0 0,0-1-1 0 0,0 1 1 0 0,0 0 0 0 0,0-1-1 0 0,-1 1 1 0 0,1 0-1 0 0,0 0 1 0 0,0-1 0 0 0,0 1-1 0 0,-1 0 1 0 0,1 0 0 0 0,0-1-1 0 0,0 1 1 0 0,-1 0-1 0 0,1 0 1 0 0,0 0 0 0 0,0-1-1 0 0,-1 1 1 0 0,1 0 0 0 0,0 0-1 0 0,-1 0 1 0 0,-2 2-61 0 0,-1-1 1 0 0,1 1 0 0 0,0 0-1 0 0,0 0 1 0 0,0 1-1 0 0,0-1 1 0 0,1 1-1 0 0,-1-1 1 0 0,0 1 0 0 0,1 0-1 0 0,-3 4 1 0 0,-2 4-3 0 0,-12 24 0 0 0,-2 12 112 0 0,2 1 0 0 0,2 1-1 0 0,-11 56 1 0 0,11-40 1078 0 0,2-23-4025 0 0,14-41 1363 0 0,1-1-51 0 0,0 0-11 0 0</inkml:trace>
  <inkml:trace contextRef="#ctx0" brushRef="#br0" timeOffset="1">252 0 8287 0 0,'0'0'368'0'0,"0"0"80"0"0,0 0-360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254 132 15663 0 0,'-2'0'356'0'0,"-1"1"-297"0"0,-1 0 0 0 0,0 1 0 0 0,1-1 0 0 0,0 1-1 0 0,-1 0 1 0 0,1 0 0 0 0,0 0 0 0 0,0 0 0 0 0,0 0 0 0 0,-6 6 0 0 0,-2 4 270 0 0,-13 17 0 0 0,14-16-271 0 0,-24 28-58 0 0,-46 63 0 0 0,73-93 0 0 0,0 2 0 0 0,0-1 0 0 0,1 1 0 0 0,1 0 0 0 0,0 0 0 0 0,1 0 0 0 0,-4 19 0 0 0,7-26 173 0 0,1 0-1 0 0,-1 1 0 0 0,1-1 0 0 0,1 11 1 0 0,-1-14-101 0 0,1-1 0 0 0,-1 1 1 0 0,1 0-1 0 0,0-1 0 0 0,-1 1 1 0 0,1-1-1 0 0,0 1 1 0 0,1-1-1 0 0,-1 0 0 0 0,0 1 1 0 0,1-1-1 0 0,-1 0 0 0 0,3 2 1 0 0,-1-2 76 0 0,-3-2-147 0 0,1 1 1 0 0,0-1-1 0 0,0 1 0 0 0,0-1 0 0 0,0 0 0 0 0,0 1 0 0 0,0-1 1 0 0,-1 0-1 0 0,1 0 0 0 0,0 0 0 0 0,0 1 0 0 0,0-1 0 0 0,0 0 1 0 0,0 0-1 0 0,0-1 0 0 0,0 1 0 0 0,0 0 0 0 0,0 0 0 0 0,0 0 1 0 0,1-1-1 0 0,2 0 40 0 0,2-1 128 0 0,1 0 1 0 0,-1-1-1 0 0,1 1 0 0 0,-1-1 0 0 0,0 0 1 0 0,0-1-1 0 0,-1 1 0 0 0,9-8 0 0 0,2-2 516 0 0,22-25 0 0 0,-25 23-289 0 0,0-1 0 0 0,-2 0 0 0 0,17-31 0 0 0,20-58 1018 0 0,-39 84-1311 0 0,8-36-1 0 0,-15 49-166 0 0,0-1 0 0 0,-1 0-1 0 0,0 0 1 0 0,0 0 0 0 0,-1 0-1 0 0,-2-18 1 0 0,0 18-241 0 0,-2 0 1 0 0,1 0-1 0 0,-1 0 1 0 0,-1 0-1 0 0,1 1 1 0 0,-1-1-1 0 0,-11-12 1 0 0,14 18 129 0 0,-1 1-1 0 0,1-1 1 0 0,-1 0 0 0 0,0 1-1 0 0,0 0 1 0 0,0 0 0 0 0,0-1 0 0 0,0 2-1 0 0,-1-1 1 0 0,1 0 0 0 0,0 1-1 0 0,-1-1 1 0 0,1 1 0 0 0,-1 0 0 0 0,0 0-1 0 0,1 1 1 0 0,-1-1 0 0 0,0 1-1 0 0,0 0 1 0 0,1-1 0 0 0,-1 2 0 0 0,0-1-1 0 0,1 0 1 0 0,-1 1 0 0 0,0 0-1 0 0,-4 1 1 0 0,0 0-231 0 0,1 1 0 0 0,0-1 1 0 0,0 1-1 0 0,0 1 0 0 0,0 0 0 0 0,1-1 0 0 0,-1 2 0 0 0,1-1 1 0 0,0 1-1 0 0,0 0 0 0 0,-7 9 0 0 0,-3 11-1130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80 13823 0 0,'0'0'630'0'0,"0"0"-13"0"0,-1 2-393 0 0,-3 16-219 0 0,1 0 0 0 0,0 1-1 0 0,1-1 1 0 0,1 23 0 0 0,-1 1-4 0 0,-24 129-6 0 0,10-77 84 0 0,17-55 2741 0 0,10-37-810 0 0,-2 0-1622 0 0,-1-1-1 0 0,0 0 1 0 0,1-1-1 0 0,-1 0 1 0 0,0 0 0 0 0,1-1-1 0 0,-1 0 1 0 0,14-4-1 0 0,6-3 271 0 0,31-14 0 0 0,-33 12-554 0 0,-9 3-295 0 0,-1-1-1 0 0,-1-1 0 0 0,0 0 1 0 0,0-1-1 0 0,0 0 1 0 0,-2-1-1 0 0,1-1 0 0 0,-1 0 1 0 0,-1-1-1 0 0,0-1 1 0 0,16-24-1 0 0,-10 10-25 0 0,-1-1-1 0 0,-1 0 1 0 0,-2-1-1 0 0,-1 0 1 0 0,12-46-1 0 0,-20 60-570 0 0,0-1 0 0 0,-2 0-1 0 0,0 0 1 0 0,1-24 0 0 0,-6 23-5695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6 19351 0 0,'0'0'439'0'0,"0"-1"-378"0"0,0 1 1 0 0,0 0 0 0 0,0 0-1 0 0,0-1 1 0 0,0 1 0 0 0,-1 0-1 0 0,1 0 1 0 0,0 0 0 0 0,0-1-1 0 0,0 1 1 0 0,0 0-1 0 0,-1 0 1 0 0,1 0 0 0 0,0-1-1 0 0,0 1 1 0 0,0 0 0 0 0,-1 0-1 0 0,1 0 1 0 0,0 0-1 0 0,0 0 1 0 0,0-1 0 0 0,-1 1-1 0 0,1 0 1 0 0,0 0 0 0 0,0 0-1 0 0,-1 0 1 0 0,-46 16-44 0 0,35-13-18 0 0,-1 1-1 0 0,1 1 1 0 0,0 0 0 0 0,0 0 0 0 0,0 1 0 0 0,-17 13 0 0 0,26-17-20 0 0,-11 8 49 0 0,1 2-1 0 0,0-1 1 0 0,0 2 0 0 0,-16 20 0 0 0,26-29-105 0 0,0 1 1 0 0,1-1 0 0 0,-1 1-1 0 0,1 0 1 0 0,0 0-1 0 0,0 0 1 0 0,1 0 0 0 0,-1 0-1 0 0,1 0 1 0 0,0 0 0 0 0,0 0-1 0 0,1 1 1 0 0,0-1-1 0 0,0 0 1 0 0,0 1 0 0 0,0-1-1 0 0,1 0 1 0 0,0 0 0 0 0,2 9-1 0 0,1-3 29 0 0,1 1 0 0 0,-1-1 0 0 0,2 0-1 0 0,-1 0 1 0 0,10 12 0 0 0,39 45-164 0 0,-36-47 173 0 0,-1 0 0 0 0,18 29 0 0 0,-31-42 237 0 0,0-1-1 0 0,0 1 1 0 0,-1 0-1 0 0,0 1 1 0 0,0-1-1 0 0,-1 0 1 0 0,2 12-1 0 0,-4-16-106 0 0,0 0 1 0 0,1 0-1 0 0,-1 0 0 0 0,-1-1 0 0 0,1 1 0 0 0,0 0 1 0 0,-1 0-1 0 0,0 0 0 0 0,0-1 0 0 0,0 1 0 0 0,0-1 1 0 0,-1 1-1 0 0,1-1 0 0 0,-1 1 0 0 0,0-1 0 0 0,0 0 1 0 0,0 1-1 0 0,-1-1 0 0 0,-2 2 0 0 0,-6 6 116 0 0,-1-2 0 0 0,0 0 0 0 0,0 0 0 0 0,-1-1 0 0 0,0 0 0 0 0,-18 6 0 0 0,7-4 192 0 0,-1-1 0 0 0,-45 10 0 0 0,54-15-729 0 0,0-2 0 0 0,0 0 1 0 0,-1-1-1 0 0,-19-1 0 0 0,28 0-162 0 0,0-1 1 0 0,0 0 0 0 0,0-1-1 0 0,0 0 1 0 0,0 0-1 0 0,0 0 1 0 0,1-1 0 0 0,-1-1-1 0 0,1 1 1 0 0,-10-7 0 0 0,-1-4-7472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60 329 10135 0 0,'0'0'231'0'0,"0"0"29"0"0,0 0 19 0 0,-3 1-41 0 0,-10 1-112 0 0,10-1 267 0 0,26-4 3107 0 0,-15 8-3351 0 0,-1 4-133 0 0,-6 1 178 0 0,0 0-1 0 0,-1 1 1 0 0,0-1 0 0 0,0 0-1 0 0,-1 1 1 0 0,-4 14-1 0 0,4-18-108 0 0,-5 22 209 0 0,-12 38-1 0 0,12-49-272 0 0,3-8-27 0 0,-1-1 1 0 0,-6 13-1 0 0,3-9 36 0 0,2-1-1 0 0,-9 27 1 0 0,13-37 341 0 0,12-12 626 0 0,-2 1-709 0 0,0 0 1 0 0,-1-1-1 0 0,0 0 0 0 0,-1 0 1 0 0,-1-1-1 0 0,1 0 0 0 0,8-23 0 0 0,-1-5-74 0 0,10-44-1 0 0,-16 56-290 0 0,6-43 77 0 0,-10 45 0 0 0,10-35 0 0 0,-7 36 0 0 0,-4 12 0 0 0,1-1 0 0 0,7-14 0 0 0,-10 23 0 0 0,1 1 0 0 0,0 0 0 0 0,0 0 0 0 0,0 0 0 0 0,0 0 0 0 0,1 0 0 0 0,-1 1 0 0 0,1-1 0 0 0,0 0 0 0 0,-1 1 0 0 0,1 0 0 0 0,5-3 0 0 0,7-2 0 0 0,-1 2 0 0 0,1 0 0 0 0,0 0 0 0 0,0 1 0 0 0,21-2 0 0 0,-13 2 0 0 0,34-10 0 0 0,201-57 931 0 0,-254 70-913 0 0,-1 0 0 0 0,1 0-1 0 0,0 0 1 0 0,0 1 0 0 0,0 0 0 0 0,0-1 0 0 0,0 1 0 0 0,0 1-1 0 0,0-1 1 0 0,0 0 0 0 0,0 1 0 0 0,6 2 0 0 0,-8-3-518 0 0,-3 2 59 0 0,-3 8 261 0 0,0-1 1 0 0,-1 1 0 0 0,-1-2-1 0 0,1 1 1 0 0,-1 0 0 0 0,-1-1-1 0 0,0 0 1 0 0,-8 8 0 0 0,-21 25-2630 0 0,20-18 1274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206 189 8287 0 0,'0'0'382'0'0,"0"0"-8"0"0,-1 2-240 0 0,-3 5-43 0 0,2-5 159 0 0,0 1 0 0 0,1-1 1 0 0,-1 1-1 0 0,1 0 0 0 0,-1 0 0 0 0,0 4 0 0 0,1-5 764 0 0,1-2-61 0 0,0 0-288 0 0,0 0-121 0 0,0 0-28 0 0,0 0-4 0 0,2 1 0 0 0,2 1-340 0 0,0 0 0 0 0,0-1 1 0 0,0 1-1 0 0,0-1 0 0 0,0 0 0 0 0,0 0 0 0 0,1 0 0 0 0,-1 0 0 0 0,0-1 0 0 0,0 0 0 0 0,5 0 1 0 0,22 2 833 0 0,-13 1-351 0 0,-13-3-423 0 0,-1 1 1 0 0,1-1-1 0 0,0 1 0 0 0,-1 0 0 0 0,7 3 0 0 0,-5-1 35 0 0,23 6 82 0 0,4-4-349 0 0,-32-4 0 0 0,0-1 0 0 0,0 0 0 0 0,0 0 0 0 0,0 1 0 0 0,0-1 0 0 0,0 0 0 0 0,0 0 0 0 0,0 0 0 0 0,0 0 0 0 0,0 0 0 0 0,0 0 0 0 0,0 0 0 0 0,0-1 0 0 0,0 1 0 0 0,-1 0 0 0 0,1 0 0 0 0,0-1 0 0 0,0 1 0 0 0,0 0 0 0 0,0-1 0 0 0,0 1 0 0 0,0-1 0 0 0,-1 0 0 0 0,2 0 0 0 0,2-2 0 0 0,0-1 0 0 0,1 0 0 0 0,-1 0 0 0 0,0 0 0 0 0,0-1 0 0 0,0 0 0 0 0,-1 0 0 0 0,1 0 0 0 0,2-6 0 0 0,5-5 0 0 0,-4 4-278 0 0,1-1 0 0 0,-2 1 0 0 0,1-1 0 0 0,5-18 0 0 0,-10 24 211 0 0,0-1-1 0 0,0 0 1 0 0,0 0 0 0 0,-1 0-1 0 0,0 0 1 0 0,0 0-1 0 0,-1 0 1 0 0,0 0 0 0 0,-2-9-1 0 0,2 16 20 0 0,0 0-1 0 0,0 0 1 0 0,0 0-1 0 0,-1 0 1 0 0,1-1-1 0 0,0 1 1 0 0,-1 0-1 0 0,1 0 1 0 0,-1 0-1 0 0,1 0 0 0 0,-1 0 1 0 0,0 0-1 0 0,1 0 1 0 0,-1 0-1 0 0,0 0 1 0 0,0 0-1 0 0,0 0 1 0 0,0 1-1 0 0,1-1 1 0 0,-1 0-1 0 0,0 0 1 0 0,0 1-1 0 0,0-1 1 0 0,-2 0-1 0 0,0 0-69 0 0,0 1 0 0 0,1 0 1 0 0,-1 0-1 0 0,0 0 0 0 0,0 0 0 0 0,0 0 0 0 0,1 0 0 0 0,-1 1 0 0 0,-5 0 0 0 0,-9 4-163 0 0,0 1 1 0 0,0 0-1 0 0,1 1 0 0 0,0 0 0 0 0,-16 11 0 0 0,-73 53 704 0 0,101-68-391 0 0,-121 100 1542 0 0,112-92-1471 0 0,1 1-1 0 0,1 0 0 0 0,0 1 1 0 0,0 0-1 0 0,2 1 0 0 0,-1 0 0 0 0,2 0 1 0 0,-12 28-1 0 0,16-35-41 0 0,2 1 0 0 0,-1 0-1 0 0,1 1 1 0 0,0-1 0 0 0,1 0 0 0 0,0 1-1 0 0,0-1 1 0 0,1 1 0 0 0,0-1 0 0 0,0 0-1 0 0,1 1 1 0 0,0-1 0 0 0,1 1 0 0 0,0-1-1 0 0,0 0 1 0 0,1 0 0 0 0,0 0 0 0 0,0 0-1 0 0,5 7 1 0 0,-3-6 165 0 0,1 0-1 0 0,0 0 1 0 0,0-1 0 0 0,1 0-1 0 0,1 0 1 0 0,-1-1-1 0 0,1 0 1 0 0,0 0 0 0 0,0-1-1 0 0,1 0 1 0 0,17 8-1 0 0,-18-10-142 0 0,0-1-1 0 0,-1 0 0 0 0,2-1 1 0 0,-1 0-1 0 0,0 0 0 0 0,0-1 0 0 0,0 1 1 0 0,1-2-1 0 0,-1 0 0 0 0,1 0 1 0 0,-1 0-1 0 0,0-1 0 0 0,1 0 1 0 0,-1-1-1 0 0,11-3 0 0 0,14-7-1648 0 0,-17 3-6268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52 17503 0 0,'0'0'399'0'0,"0"0"60"0"0,0 0 21 0 0,0 0-59 0 0,8-5-260 0 0,-4-1-89 0 0,-12 7 787 0 0,-3 5-581 0 0,-1 1 0 0 0,1 1 1 0 0,-18 16-1 0 0,6-5-274 0 0,-24 18-502 0 0,1 2 0 0 0,3 2 0 0 0,-56 68 0 0 0,94-102 558 0 0,0 0 0 0 0,0 1 0 0 0,0 0-1 0 0,1 0 1 0 0,0 0 0 0 0,1 0 0 0 0,0 1 0 0 0,0-1-1 0 0,1 1 1 0 0,0 0 0 0 0,1 0 0 0 0,-1 0 0 0 0,1 16 0 0 0,1-19-21 0 0,1-1 1 0 0,0 0-1 0 0,-1 0 1 0 0,2 0-1 0 0,-1 0 1 0 0,0 0 0 0 0,1 0-1 0 0,0 0 1 0 0,0 0-1 0 0,1 0 1 0 0,-1-1-1 0 0,1 1 1 0 0,0-1 0 0 0,0 0-1 0 0,1 0 1 0 0,-1 0-1 0 0,1 0 1 0 0,0 0-1 0 0,0-1 1 0 0,0 0 0 0 0,0 0-1 0 0,1 0 1 0 0,-1 0-1 0 0,9 3 1 0 0,-2-2-32 0 0,1 0 0 0 0,0-1-1 0 0,-1 0 1 0 0,1-1 0 0 0,0 0 0 0 0,0-1 0 0 0,0 0 0 0 0,1-1 0 0 0,-1 0 0 0 0,0-1-1 0 0,0 0 1 0 0,0-1 0 0 0,0-1 0 0 0,-1 0 0 0 0,1 0 0 0 0,0-1 0 0 0,-1-1 0 0 0,0 0-1 0 0,0 0 1 0 0,15-11 0 0 0,-19 11 80 0 0,-1-1 0 0 0,0 1 0 0 0,-1-1 0 0 0,1 0 0 0 0,-1-1 0 0 0,0 1 0 0 0,-1-1 0 0 0,0 0 1 0 0,0 0-1 0 0,0-1 0 0 0,-1 1 0 0 0,0-1 0 0 0,0 1 0 0 0,-1-1 0 0 0,0 0 0 0 0,1-9 0 0 0,1-7 9 0 0,-2 0 1 0 0,-1-1-1 0 0,0 1 1 0 0,-4-27-1 0 0,1 36-327 0 0,0-1 0 0 0,0 0 0 0 0,-2 1 0 0 0,0-1 0 0 0,-1 1 0 0 0,-11-25 0 0 0,12 32 84 0 0,0 1 0 0 0,0 0 0 0 0,0 1 0 0 0,-1-1-1 0 0,0 1 1 0 0,-1 0 0 0 0,1 0 0 0 0,-1 0 0 0 0,0 1 0 0 0,0 0 0 0 0,-1 0 0 0 0,0 1 0 0 0,0 0-1 0 0,0 0 1 0 0,-8-3 0 0 0,-10-3-2374 0 0,-27-15 0 0 0,50 24 2004 0 0,2 1 72 0 0,9-7-3418 0 0,1 3-288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147 720 15663 0 0,'0'0'356'0'0,"0"0"50"0"0,0 0 20 0 0,0 0-42 0 0,-1 0-250 0 0,-3 2 106 0 0,1-2 1 0 0,-1 1-1 0 0,1 0 1 0 0,-1-1 0 0 0,1 1-1 0 0,-1-1 1 0 0,0 0 0 0 0,1 0-1 0 0,-1-1 1 0 0,1 1 0 0 0,-1-1-1 0 0,0 1 1 0 0,1-1-1 0 0,0 0 1 0 0,-1-1 0 0 0,1 1-1 0 0,-1-1 1 0 0,1 1 0 0 0,0-1-1 0 0,0 0 1 0 0,0 0 0 0 0,-3-3-1 0 0,1 1-189 0 0,0-1 1 0 0,1 1-1 0 0,-1-1 0 0 0,1 0 1 0 0,0-1-1 0 0,1 1 0 0 0,-1-1 1 0 0,1 1-1 0 0,0-1 0 0 0,0 0 1 0 0,-1-7-1 0 0,0 2-51 0 0,1-1 0 0 0,0 1 0 0 0,0-1 0 0 0,2 0 0 0 0,-1 0 0 0 0,2 1 0 0 0,-1-1 0 0 0,2 0 0 0 0,0 0 0 0 0,0 0 0 0 0,1 0 0 0 0,0 0 0 0 0,1 1 0 0 0,0-1 0 0 0,1 1 0 0 0,1 0 0 0 0,0 0 0 0 0,0 0 0 0 0,12-17 0 0 0,2 1-68 0 0,1 1 0 0 0,2 1 0 0 0,46-44 0 0 0,86-56-1763 0 0,-135 110 1526 0 0,6-4-540 0 0,52-30 0 0 0,-69 45 464 0 0,0-1-1 0 0,1 2 0 0 0,0-1 0 0 0,0 1 1 0 0,0 0-1 0 0,0 1 0 0 0,0 0 0 0 0,0 0 0 0 0,1 1 1 0 0,11 0-1 0 0,-18 1 229 0 0,-1 1 0 0 0,1-1 0 0 0,-1 1 0 0 0,0 0 0 0 0,1-1 0 0 0,-1 1 0 0 0,0 0 0 0 0,0 0 0 0 0,4 3 0 0 0,-6-4 148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0 17503 0 0,'0'0'399'0'0,"0"0"60"0"0,0 0 21 0 0,0 0-59 0 0,-2 0-276 0 0,-3 1-143 0 0,0 0-1 0 0,0-1 1 0 0,0 2 0 0 0,0-1-1 0 0,0 1 1 0 0,0-1-1 0 0,0 1 1 0 0,1 1 0 0 0,-1-1-1 0 0,-4 4 1 0 0,-46 34-5 0 0,42-30 4 0 0,-18 15-1 0 0,-2-1 0 0 0,1 2 0 0 0,2 1 0 0 0,-36 41 0 0 0,62-64 0 0 0,2-3 0 0 0,1 0 0 0 0,0 1 0 0 0,0-1 0 0 0,0 0 0 0 0,0 0 0 0 0,1 1 0 0 0,-1-1 0 0 0,0 0 0 0 0,0 1 0 0 0,1-1 0 0 0,-1 1 0 0 0,1-1 0 0 0,-1 1 0 0 0,1-1 0 0 0,0 1 0 0 0,0-1 0 0 0,-1 1 0 0 0,1-1 0 0 0,1 3 0 0 0,-2-3 0 0 0,1 1 0 0 0,0-1 0 0 0,-1 1 0 0 0,1-1 0 0 0,0 1 0 0 0,0-1 0 0 0,0 1 0 0 0,1-1 0 0 0,-1 1 0 0 0,0-1 0 0 0,0 0 0 0 0,1 1 0 0 0,-1-1 0 0 0,1 1 0 0 0,-1-1 0 0 0,1 0 0 0 0,0 1 0 0 0,1 1 0 0 0,1 2 0 0 0,7 14 0 0 0,0 0 0 0 0,16 23 0 0 0,-17-29 9 0 0,-1 0 0 0 0,0 0 0 0 0,-1 1 0 0 0,0 0 0 0 0,-1 0 0 0 0,-1 1 0 0 0,7 27 0 0 0,-11-35 184 0 0,0 0 0 0 0,-1 0-1 0 0,1 1 1 0 0,-1-1 0 0 0,-1 0 0 0 0,0 1-1 0 0,0-1 1 0 0,-3 12 0 0 0,3-15-124 0 0,-1 0 0 0 0,1 0 0 0 0,-1 0 0 0 0,0 0 0 0 0,0-1 0 0 0,-1 1 0 0 0,1-1-1 0 0,-1 1 1 0 0,1-1 0 0 0,-1 0 0 0 0,0 0 0 0 0,0 0 0 0 0,0 0 0 0 0,-1-1 0 0 0,1 1 0 0 0,-6 2 0 0 0,-5 1 106 0 0,0 0 0 0 0,0 0 0 0 0,-1-2 0 0 0,0 1 0 0 0,0-2 0 0 0,-26 3 0 0 0,8-4-296 0 0,-67-3 1 0 0,93 1-366 0 0,-1-1 0 0 0,0 0 0 0 0,0 0 0 0 0,0-1 0 0 0,0 0 0 0 0,1-1 0 0 0,-11-4 0 0 0,-3-6-6677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197 348 11975 0 0,'1'4'129'0'0,"1"0"-1"0"0,0 0 1 0 0,1 0-1 0 0,-1 0 1 0 0,1 0-1 0 0,-1-1 1 0 0,1 1 0 0 0,0-1-1 0 0,0 0 1 0 0,6 4-1 0 0,0 3-104 0 0,-3-5 592 0 0,-1 0 1 0 0,-1 1 0 0 0,1-1 0 0 0,-1 1 0 0 0,0 0-1 0 0,5 9 1 0 0,-8-12-528 0 0,0-1 1 0 0,0 1-1 0 0,0 0 0 0 0,-1 0 0 0 0,1 0 0 0 0,-1 0 0 0 0,1 0 0 0 0,-1 0 0 0 0,0 0 0 0 0,0 0 0 0 0,-1-1 0 0 0,1 1 1 0 0,0 0-1 0 0,-1 0 0 0 0,0 0 0 0 0,0 0 0 0 0,0 0 0 0 0,-2 3 0 0 0,1 0-48 0 0,-1-1 1 0 0,-1 0-1 0 0,1 1 0 0 0,-1-1 0 0 0,0-1 0 0 0,0 1 0 0 0,0-1 1 0 0,0 0-1 0 0,-1 0 0 0 0,0 0 0 0 0,0 0 0 0 0,0-1 0 0 0,0 0 1 0 0,-1 0-1 0 0,-7 3 0 0 0,9-4 28 0 0,-1-1 1 0 0,1 1 0 0 0,-1-1-1 0 0,1 0 1 0 0,-1-1-1 0 0,1 1 1 0 0,-1-1 0 0 0,1 0-1 0 0,-1 0 1 0 0,0 0-1 0 0,1-1 1 0 0,-1 1 0 0 0,1-1-1 0 0,-1 0 1 0 0,1-1-1 0 0,0 1 1 0 0,-1-1-1 0 0,1 0 1 0 0,0 0 0 0 0,-7-5-1 0 0,3 2 60 0 0,0-2 1 0 0,0 1-1 0 0,1-1 0 0 0,0 0 1 0 0,1 0-1 0 0,0-1 0 0 0,0 0 1 0 0,0 0-1 0 0,1 0 0 0 0,0-1 1 0 0,1 0-1 0 0,0 0 0 0 0,0 0 1 0 0,1 0-1 0 0,-3-14 0 0 0,4 12-135 0 0,1 0-1 0 0,0 0 0 0 0,0 0 1 0 0,1 0-1 0 0,1 0 0 0 0,0 0 1 0 0,0 0-1 0 0,1 0 0 0 0,0 1 1 0 0,1-1-1 0 0,1 0 0 0 0,-1 1 1 0 0,9-16-1 0 0,-2 9-41 0 0,0 1-1 0 0,0 0 1 0 0,2 0 0 0 0,0 1-1 0 0,1 1 1 0 0,0 0 0 0 0,1 1-1 0 0,26-19 1 0 0,-15 15-449 0 0,0 1 0 0 0,1 1 0 0 0,1 2 0 0 0,54-20 0 0 0,-70 29 386 0 0,1 1 1 0 0,0 1-1 0 0,0 0 0 0 0,0 0 0 0 0,0 1 0 0 0,0 1 0 0 0,0 0 1 0 0,1 1-1 0 0,15 2 0 0 0,-22-2 220 0 0,1 0 0 0 0,0 1 0 0 0,0 0 0 0 0,-1 0 0 0 0,1 1 1 0 0,-1 0-1 0 0,0 0 0 0 0,0 0 0 0 0,0 1 0 0 0,0 0 0 0 0,0 0 0 0 0,-1 0 1 0 0,0 1-1 0 0,0-1 0 0 0,0 1 0 0 0,0 1 0 0 0,6 8 0 0 0,-9-9-85 0 0,0 0 0 0 0,0 0 0 0 0,0 1-1 0 0,0-1 1 0 0,-1 0 0 0 0,0 1 0 0 0,0-1 0 0 0,0 1-1 0 0,-1-1 1 0 0,0 1 0 0 0,0-1 0 0 0,-1 10 0 0 0,-3 7 599 0 0,-10 39 1 0 0,8-41-282 0 0,-1 10-282 0 0,-2-1 0 0 0,-16 38 0 0 0,20-57-62 0 0,0 0 1 0 0,-1 0-1 0 0,0 0 1 0 0,-1-1-1 0 0,0 0 1 0 0,0-1-1 0 0,-1 1 1 0 0,0-1 0 0 0,-16 11-1 0 0,10-9 15 0 0,-1 0 0 0 0,-1-1 0 0 0,1-1 0 0 0,-1-1 0 0 0,-1 0 1 0 0,-31 8-1 0 0,39-13-94 0 0,-1 0 0 0 0,0 0 0 0 0,0-1 0 0 0,0 0 0 0 0,0-1 0 0 0,0 0 0 0 0,0-1 0 0 0,0 0 0 0 0,0 0 0 0 0,0-1-1 0 0,0 0 1 0 0,1-1 0 0 0,-15-6 0 0 0,10 0-5344 0 0,3-1-1891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23 15663 0 0,'24'-8'652'0'0,"-11"4"-130"0"0,26-7 0 0 0,-28 12-522 0 0,-9-1 0 0 0,-1 1 0 0 0,0-1 0 0 0,1 1 0 0 0,-1 0 0 0 0,0 0 0 0 0,1-1 0 0 0,-1 1 0 0 0,0 0 0 0 0,0 0 0 0 0,1 0 0 0 0,-1 0 0 0 0,0 0 0 0 0,0 0 0 0 0,0 0 0 0 0,0 1 0 0 0,-1-1 0 0 0,1 0 0 0 0,0 1 0 0 0,0-1 0 0 0,0 3 0 0 0,0-2 0 0 0,-1 1 0 0 0,1 0 0 0 0,-1 0 0 0 0,0 0 0 0 0,0-1 0 0 0,0 1 0 0 0,0 0 0 0 0,0 0 0 0 0,-1 0 0 0 0,0 3 0 0 0,-3 6 0 0 0,-1-1 0 0 0,1 1 0 0 0,-13 20 0 0 0,-113 172 571 0 0,67-109-195 0 0,-118 195 765 0 0,23 14-722 0 0,139-260 145 0 0,-35 71-78 0 0,42-94-2045 0 0,-20 29 0 0 0,27-43 563 0 0,-1-1 0 0 0,1-1 0 0 0,-9 8 0 0 0,-1-2-1051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125 210 17503 0 0,'0'0'399'0'0,"0"0"60"0"0,0 0 21 0 0,0 0-59 0 0,0 0-204 0 0,2 0 170 0 0,6 1-73 0 0,0-1 0 0 0,0-1 1 0 0,0 1-1 0 0,13-4 0 0 0,-10 2-303 0 0,-1 1 1 0 0,18-1-1 0 0,15 3-11 0 0,-1-2 0 0 0,0-2 0 0 0,64-12 0 0 0,-93 12 0 0 0,0-1 0 0 0,0 0 0 0 0,0 0 0 0 0,-1-2 0 0 0,1 1 0 0 0,-1-2 0 0 0,0 0 0 0 0,-1 0 0 0 0,0-1 0 0 0,0 0 0 0 0,0-1 0 0 0,-1 0 0 0 0,-1-1 0 0 0,0 0 0 0 0,0 0 0 0 0,-1-1 0 0 0,14-22 0 0 0,-22 32 0 0 0,1 0 0 0 0,-1 1 0 0 0,1-1 0 0 0,-1 0 0 0 0,0 1 0 0 0,1-1 0 0 0,-1 0 0 0 0,0 0 0 0 0,0 0 0 0 0,1 1 0 0 0,-1-1 0 0 0,0 0 0 0 0,0 0 0 0 0,0 0 0 0 0,0 1 0 0 0,0-1 0 0 0,0 0 0 0 0,0 0 0 0 0,0 0 0 0 0,0 1 0 0 0,-1-1 0 0 0,1 0 0 0 0,0 0 0 0 0,-1 0 0 0 0,0 0 0 0 0,1 0 0 0 0,-1 1 0 0 0,0-1 0 0 0,0 1 0 0 0,1-1 0 0 0,-1 1 0 0 0,0-1 0 0 0,0 1 0 0 0,0-1 0 0 0,0 1 0 0 0,0 0 0 0 0,0 0 0 0 0,0-1 0 0 0,1 1 0 0 0,-1 0 0 0 0,0 0 0 0 0,-1 0 0 0 0,-5 0 0 0 0,1 0 0 0 0,-1 1 0 0 0,1 0 0 0 0,0 0 0 0 0,-7 2 0 0 0,-40 15-311 0 0,2 3-1 0 0,0 1 1 0 0,2 3-1 0 0,-81 54 1 0 0,87-47 830 0 0,1 3 0 0 0,-72 75 0 0 0,95-89-519 0 0,1 0 0 0 0,-20 35 0 0 0,37-55 0 0 0,0-1 0 0 0,1 1 0 0 0,-1 0 0 0 0,1 0 0 0 0,-1 0 0 0 0,1 0 0 0 0,-1 0 0 0 0,1 0 0 0 0,0 0 0 0 0,-1 0 0 0 0,1 0 0 0 0,0 0 0 0 0,0 0 0 0 0,0 2 0 0 0,4 1 0 0 0,-3-3 0 0 0,1 0 0 0 0,-1 0 0 0 0,1 0 0 0 0,0 0 0 0 0,-1 0 0 0 0,1 0 0 0 0,0 0 0 0 0,0-1 0 0 0,0 1 0 0 0,0-1 0 0 0,0 1 0 0 0,0-1 0 0 0,-1 0 0 0 0,1 0 0 0 0,0 0 0 0 0,0 0 0 0 0,4 0 0 0 0,35-9 0 0 0,-27 6 0 0 0,31-10-5 0 0,50-21 0 0 0,20-5-3870 0 0,-88 31-2608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54 624 19351 0 0,'0'0'439'0'0,"0"0"62"0"0,0 0 33 0 0,0 0-65 0 0,-2 0-309 0 0,-38 0-143 0 0,28-2 118 0 0,22 0 568 0 0,-8 1-610 0 0,-1 1 416 0 0,-1-9 515 0 0,1 0-938 0 0,0 1 0 0 0,0-1 0 0 0,1 0-1 0 0,0 1 1 0 0,1-1 0 0 0,0 1 0 0 0,0 0 0 0 0,0 0-1 0 0,1 0 1 0 0,6-8 0 0 0,6-9 258 0 0,30-35 0 0 0,-13 21-355 0 0,2 2 1 0 0,1 2-1 0 0,2 1 0 0 0,1 1 1 0 0,83-52-1 0 0,58-10-1174 0 0,-66 52-816 0 0,-36 24-3294 0 0,-56 15-1184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3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62 11975 0 0,'1'-2'547'0'0,"2"-3"-400"0"0,1 0-1 0 0,0 1 1 0 0,0-1 0 0 0,1 1-1 0 0,-1 0 1 0 0,1 0 0 0 0,0 1-1 0 0,0-1 1 0 0,0 1 0 0 0,0 0-1 0 0,1 0 1 0 0,-1 1 0 0 0,1-1-1 0 0,0 1 1 0 0,-1 1 0 0 0,1-1-1 0 0,11-1 1 0 0,-6 5 2 0 0,-2 2-133 0 0,-7-2 37 0 0,-1 0-1 0 0,0-1 1 0 0,0 1 0 0 0,0 0-1 0 0,0 0 1 0 0,0-1-1 0 0,0 1 1 0 0,-1 0-1 0 0,1 0 1 0 0,0 0 0 0 0,-1 0-1 0 0,0 0 1 0 0,1 0-1 0 0,-1 0 1 0 0,0 0-1 0 0,0 0 1 0 0,0 1 0 0 0,-1-1-1 0 0,1 0 1 0 0,-1 2-1 0 0,0 5 288 0 0,-2 0 0 0 0,1 0 0 0 0,-4 9 0 0 0,-4 3 271 0 0,-1 0-1 0 0,0-1 0 0 0,-1 0 1 0 0,-18 21-1 0 0,-18 28 1458 0 0,43-61-1777 0 0,3-5-260 0 0,0-1-1 0 0,0 1 1 0 0,0 0 0 0 0,1 1-1 0 0,-3 4 1 0 0,4-6-727 0 0,1-3 569 0 0,0 1 1 0 0,-1 0 0 0 0,1-1-1 0 0,0 1 1 0 0,0 0 0 0 0,0-1-1 0 0,0 1 1 0 0,-1-1 0 0 0,1 1-1 0 0,0-1 1 0 0,0 0 0 0 0,0 0-1 0 0,3-2-194 0 0,13-10-702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4 481 17503 0 0,'0'0'399'0'0,"-4"8"2958"0"0,52-64-997 0 0,-6 5-2027 0 0,244-237 1282 0 0,-283 285-1617 0 0,18-15-291 0 0,26-19 1 0 0,-40 33 203 0 0,0 0 1 0 0,0 0-1 0 0,0 0 1 0 0,1 1-1 0 0,-1 0 1 0 0,1 0-1 0 0,0 1 1 0 0,12-3-1 0 0,-10 4-149 0 0,-6 0 183 0 0,1 1 1 0 0,0-1-1 0 0,0 1 1 0 0,0 0-1 0 0,0 0 0 0 0,5 1 1 0 0,-8 0 54 0 0,0-1 1 0 0,-1 1-1 0 0,1 0 1 0 0,0-1 0 0 0,0 1-1 0 0,-1 0 1 0 0,1 0 0 0 0,-1 1-1 0 0,1-1 1 0 0,-1 0 0 0 0,1 0-1 0 0,-1 1 1 0 0,0-1-1 0 0,1 1 1 0 0,-1-1 0 0 0,0 1-1 0 0,0-1 1 0 0,0 1 0 0 0,1 2-1 0 0,0 1 0 0 0,0 0 0 0 0,-1 0 0 0 0,1 0 0 0 0,-1 0 0 0 0,0 0 0 0 0,0 1 0 0 0,-1-1 0 0 0,0 0 0 0 0,0 0 0 0 0,0 1 0 0 0,-1 5 0 0 0,-2 9 0 0 0,-10 32 0 0 0,7-31 0 0 0,-9 35-74 0 0,-14 58 234 0 0,25-93-414 0 0,1 0 0 0 0,1 0 0 0 0,1 33-1 0 0,3-38-1031 0 0,3-1-4087 0 0,4-3-1509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21 15663 0 0,'0'0'356'0'0,"-1"-2"50"0"0,-2 0-350 0 0,1 1-1 0 0,0-1 1 0 0,0 0 0 0 0,0 1 0 0 0,-1-1 0 0 0,1 1 0 0 0,-1-1 0 0 0,0 1 0 0 0,1 0 0 0 0,-1 0 0 0 0,0 1 0 0 0,1-1 0 0 0,-1 0 0 0 0,-4 0 0 0 0,2 1 15 0 0,-1 0-1 0 0,1 1 1 0 0,0-1 0 0 0,0 1 0 0 0,0 0 0 0 0,0 0-1 0 0,-7 3 1 0 0,-1 1 167 0 0,2 0 0 0 0,-1 1 0 0 0,1 0 0 0 0,0 1 0 0 0,-17 14 0 0 0,16-12-225 0 0,0 1-1 0 0,1 1 1 0 0,1 0 0 0 0,0 0-1 0 0,0 1 1 0 0,1 0 0 0 0,1 0 0 0 0,0 1-1 0 0,1 0 1 0 0,0 1 0 0 0,1 0-1 0 0,-8 26 1 0 0,9-22 67 0 0,3-11-114 0 0,0-1 1 0 0,0 1-1 0 0,1 0 0 0 0,0 9 1 0 0,1-13 89 0 0,0-1 1 0 0,0 0-1 0 0,0 0 1 0 0,1 1 0 0 0,-1-1-1 0 0,1 0 1 0 0,-1 0 0 0 0,1 0-1 0 0,0 0 1 0 0,0 0-1 0 0,0 0 1 0 0,0 0 0 0 0,0 0-1 0 0,1 0 1 0 0,-1 0 0 0 0,0 0-1 0 0,4 2 1 0 0,-3-2-17 0 0,0 0 0 0 0,0-1 0 0 0,0 1 0 0 0,1-1 0 0 0,-1 0 1 0 0,1 0-1 0 0,-1 0 0 0 0,0 0 0 0 0,1 0 0 0 0,0 0 0 0 0,-1 0 0 0 0,1-1 0 0 0,-1 0 1 0 0,1 1-1 0 0,0-1 0 0 0,-1 0 0 0 0,1 0 0 0 0,0 0 0 0 0,-1-1 0 0 0,1 1 0 0 0,0-1 0 0 0,-1 1 1 0 0,1-1-1 0 0,-1 0 0 0 0,1 0 0 0 0,-1 0 0 0 0,0 0 0 0 0,1-1 0 0 0,2-1 0 0 0,2-2-48 0 0,-1 1-1 0 0,0-1 1 0 0,0 0-1 0 0,0 0 0 0 0,-1-1 1 0 0,0 0-1 0 0,0 0 0 0 0,0 0 1 0 0,4-9-1 0 0,2-2 9 0 0,0 0 0 0 0,0 0 0 0 0,2 1 0 0 0,0 1 0 0 0,1 0 0 0 0,28-24 0 0 0,-42 39 0 0 0,0 0 0 0 0,0 1 0 0 0,0-1 0 0 0,0 0 0 0 0,0 0 0 0 0,0 0 0 0 0,0 0 0 0 0,0 0 0 0 0,0 0 0 0 0,1 0 0 0 0,-1 0 0 0 0,0 0 0 0 0,0 0 0 0 0,0 0 0 0 0,0 0 0 0 0,0 0 0 0 0,0 0 0 0 0,0 0 0 0 0,0 0 0 0 0,0 0 0 0 0,0 0 0 0 0,0 0 0 0 0,0 0 0 0 0,0 0 0 0 0,0 1 0 0 0,0-1 0 0 0,0 0 0 0 0,0 0 0 0 0,0 0 0 0 0,0 0 0 0 0,0 0 0 0 0,0 0 0 0 0,0 0 0 0 0,1 0 0 0 0,-1 0 0 0 0,0 0 0 0 0,0 0 0 0 0,0 0 0 0 0,0 0 0 0 0,0 0 0 0 0,0 0 0 0 0,0 0 0 0 0,0 0 0 0 0,0 0 0 0 0,0 0 0 0 0,0 0 0 0 0,0 0 0 0 0,0 0 0 0 0,0 0 0 0 0,0-1 0 0 0,0 1 0 0 0,0 0 0 0 0,0 0 0 0 0,0 0 0 0 0,1 0 0 0 0,-1 0 0 0 0,0 0 0 0 0,0 0 0 0 0,0 0 0 0 0,0 0 0 0 0,0 0 0 0 0,0 0 0 0 0,0 0 0 0 0,0 0 0 0 0,0 0 0 0 0,0 0 0 0 0,-2 6 0 0 0,-6 9 0 0 0,-66 85 0 0 0,-6 8 0 0 0,65-83-138 0 0,0 1-1 0 0,2 0 1 0 0,0 2 0 0 0,2-1-1 0 0,1 1 1 0 0,2 1-1 0 0,1-1 1 0 0,0 2 0 0 0,-3 57-1 0 0,9-61 52 0 0,1 1 0 0 0,1-1 1 0 0,1 1-1 0 0,1-1 0 0 0,2 0 0 0 0,8 30 0 0 0,11 5 1186 0 0,2-1 0 0 0,50 83-1 0 0,18 40 1078 0 0,-79-149-1958 0 0,12 48 0 0 0,-22-63-182 0 0,0 1 0 0 0,-2-1 0 0 0,-1 1 0 0 0,0 22 0 0 0,-8 70 64 0 0,3-94-80 0 0,0 0 0 0 0,-1 0 0 0 0,-1-1 0 0 0,-7 18 0 0 0,4-19-20 0 0,8-15-3 0 0,0-1 0 0 0,-1 1 1 0 0,1-1-1 0 0,-1 1 0 0 0,1 0 0 0 0,-1-1 0 0 0,1 1 1 0 0,-1-1-1 0 0,1 1 0 0 0,-1-1 0 0 0,0 1 0 0 0,1-1 0 0 0,-1 1 1 0 0,1-1-1 0 0,-1 0 0 0 0,-1 1 0 0 0,-1-1-39 0 0,0 0-1 0 0,0 0 0 0 0,1 0 1 0 0,-1 0-1 0 0,0 0 1 0 0,0-1-1 0 0,0 1 0 0 0,1-1 1 0 0,-1 0-1 0 0,0 0 1 0 0,0 0-1 0 0,-3-2 1 0 0,1 0-93 0 0,-1 0 1 0 0,0 0-1 0 0,1-1 1 0 0,-10-7 0 0 0,-8-13-792 0 0,1-1 1 0 0,-23-33 0 0 0,38 47 636 0 0,0 0 1 0 0,0 0-1 0 0,1-1 0 0 0,1 0 1 0 0,0 0-1 0 0,0 0 0 0 0,1-1 1 0 0,1 0-1 0 0,-3-18 0 0 0,1-24-6543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9 13823 0 0,'0'0'630'0'0,"0"0"-13"0"0,1-1-393 0 0,3-5-57 0 0,-2 5 563 0 0,-2 1 242 0 0,0 0 42 0 0,0 0-61 0 0,0 0-288 0 0,-6 0-512 0 0,0 1 1 0 0,0 0-1 0 0,0 0 0 0 0,1 0 0 0 0,-1 1 0 0 0,0 0 1 0 0,1 0-1 0 0,0 1 0 0 0,-1-1 0 0 0,1 1 1 0 0,-6 4-1 0 0,-8 8-306 0 0,-26 23 0 0 0,29-24 296 0 0,-48 41-143 0 0,-85 81 0 0 0,135-120 0 0 0,0 0 0 0 0,-13 22 0 0 0,26-37 0 0 0,1-1 0 0 0,-1 1 0 0 0,1 0 0 0 0,0-1 0 0 0,-1 1 0 0 0,1 0 0 0 0,-1-1 0 0 0,1 1 0 0 0,0 0 0 0 0,0 0 0 0 0,-1-1 0 0 0,1 1 0 0 0,0 0 0 0 0,0 0 0 0 0,0-1 0 0 0,0 1 0 0 0,0 0 0 0 0,0 0 0 0 0,0-1 0 0 0,0 1 0 0 0,0 0 0 0 0,0 0 0 0 0,1-1 0 0 0,-1 2 0 0 0,6 6 0 0 0,-3-6 0 0 0,-1 0 0 0 0,1 0 0 0 0,0-1 0 0 0,0 1 0 0 0,0-1 0 0 0,0 0 0 0 0,0 0 0 0 0,0 0 0 0 0,6 1 0 0 0,32 4 0 0 0,-28-5 0 0 0,20 2 9 0 0,-7-1-304 0 0,1 1 0 0 0,46 12 0 0 0,-65-11 226 0 0,0-1 0 0 0,0 1 0 0 0,-1 0 0 0 0,1 1 0 0 0,-1 0 0 0 0,0 0 0 0 0,0 1 0 0 0,-1 0 0 0 0,0 0 0 0 0,0 0 0 0 0,0 1 0 0 0,-1 0-1 0 0,0 0 1 0 0,0 0 0 0 0,0 0 0 0 0,-1 1 0 0 0,0 0 0 0 0,2 8 0 0 0,0-1 271 0 0,-1-1 1 0 0,-1 1-1 0 0,-1 0 0 0 0,0 0 1 0 0,-1 0-1 0 0,0 1 0 0 0,-1-1 0 0 0,-1 1 1 0 0,-2 20-1 0 0,2-32-182 0 0,-1 0 0 0 0,1-1 1 0 0,-1 1-1 0 0,0 0 0 0 0,0-1 0 0 0,-1 1 1 0 0,1-1-1 0 0,0 1 0 0 0,-1-1 1 0 0,0 0-1 0 0,0 1 0 0 0,0-1 0 0 0,0 0 1 0 0,-4 3-1 0 0,2-3 80 0 0,1-1 0 0 0,-1 1 0 0 0,1-1 0 0 0,-1 0 0 0 0,0 0 1 0 0,0 0-1 0 0,0 0 0 0 0,0-1 0 0 0,-1 0 0 0 0,1 0 0 0 0,0 0 0 0 0,-6 0 0 0 0,-6 0 19 0 0,-1-1 0 0 0,0 0 0 0 0,1-1 0 0 0,-30-7-1 0 0,7 2-104 0 0,-50-7-14 0 0,39 4 0 0 0,0 3 0 0 0,-77 0 0 0 0,101 9-247 0 0,21-2-117 0 0,0-1 0 0 0,0 1 1 0 0,-1-1-1 0 0,1 1 0 0 0,0-2 1 0 0,-6 1-1 0 0,4-2-659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19351 0 0,'0'0'439'0'0,"0"0"62"0"0,0 0 33 0 0,0 0-65 0 0,0 0-169 0 0,0 0 442 0 0,0 0 229 0 0,0 0 42 0 0,0 0-59 0 0,0 0-289 0 0,0 0-121 0 0,7-6 280 0 0,21-7-2810 0 0,-21 10 1487 0 0,6-2-524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1118 6 15663 0 0,'0'0'356'0'0,"0"0"50"0"0,0 0 20 0 0,0 0-42 0 0,-1 0-250 0 0,-5-2-133 0 0,1 1 0 0 0,-1 0 0 0 0,1 0 0 0 0,-1 0 0 0 0,0 1 0 0 0,1 0 0 0 0,-1 0 0 0 0,0 1 0 0 0,1-1 0 0 0,-1 1 0 0 0,0 0 0 0 0,1 1 1 0 0,-1-1-1 0 0,1 1 0 0 0,0 0 0 0 0,-6 3 0 0 0,-13 7-2 0 0,2 1 0 0 0,-27 18-1 0 0,38-23 2 0 0,-216 145 923 0 0,171-114-700 0 0,2 2 1 0 0,1 3-1 0 0,2 1 1 0 0,-83 100-1 0 0,92-100-287 0 0,43-44-26 0 0,0 0 0 0 0,0 0 0 0 0,1 0-1 0 0,-1-1 1 0 0,0 1 0 0 0,0 0 0 0 0,1-1-1 0 0,2 1 1 0 0,5 1-29 0 0,0 0 0 0 0,1-1-1 0 0,-1 0 1 0 0,0-1 0 0 0,1 0 0 0 0,-1-1-1 0 0,17-2 1 0 0,10-1-43 0 0,-5 3 162 0 0,39 3 0 0 0,-55 0 0 0 0,0 0 0 0 0,0 1 0 0 0,-1 0 0 0 0,25 10 0 0 0,-16-3 0 0 0,0 0 0 0 0,-1 2 0 0 0,-1 0 0 0 0,33 26 0 0 0,-43-29 0 0 0,0 0 0 0 0,-1 1 0 0 0,0 0 0 0 0,-1 1 0 0 0,0 0 0 0 0,-1 0 0 0 0,0 1 0 0 0,-1 0 0 0 0,10 21 0 0 0,-16-31 3 0 0,-1-1-1 0 0,1 1 0 0 0,0 0 1 0 0,0 0-1 0 0,-1 0 1 0 0,1 0-1 0 0,-1 0 1 0 0,1 0-1 0 0,-1 0 0 0 0,0 1 1 0 0,0-1-1 0 0,0 0 1 0 0,0 0-1 0 0,0 0 0 0 0,-1 0 1 0 0,1 0-1 0 0,-1 0 1 0 0,1 0-1 0 0,-1 0 0 0 0,0 0 1 0 0,0 0-1 0 0,1 0 1 0 0,-2 0-1 0 0,1-1 1 0 0,0 1-1 0 0,0 0 0 0 0,0-1 1 0 0,-1 1-1 0 0,1-1 1 0 0,-1 1-1 0 0,1-1 0 0 0,-1 1 1 0 0,0-1-1 0 0,1 0 1 0 0,-1 0-1 0 0,0 0 0 0 0,-2 1 1 0 0,-5 2 41 0 0,-1-1 0 0 0,0 0 1 0 0,0 0-1 0 0,0-1 0 0 0,0 0 0 0 0,-12 0 1 0 0,17-1 32 0 0,-279 18 1436 0 0,-59-31-1513 0 0,318 11 0 0 0,2 0-85 0 0,12 2-525 0 0,0-2-1 0 0,0 0 1 0 0,0 0-1 0 0,0-1 1 0 0,-12-3-1 0 0,9-1-5185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17 15663 0 0,'0'0'719'0'0,"-2"-1"-20"0"0,-26-5-446 0 0,20 4 92 0 0,-1 0 1 0 0,0 0-1 0 0,0 1 1 0 0,0 0 0 0 0,-13 0-1 0 0,21 1-344 0 0,0 0-1 0 0,-1 0 1 0 0,1 1 0 0 0,-1-1-1 0 0,1 0 1 0 0,0 1-1 0 0,-1-1 1 0 0,1 1 0 0 0,0-1-1 0 0,-1 1 1 0 0,1 0-1 0 0,0-1 1 0 0,0 1 0 0 0,-1 0-1 0 0,1 0 1 0 0,0 0 0 0 0,0 0-1 0 0,0 0 1 0 0,0 0-1 0 0,0 0 1 0 0,1 0 0 0 0,-1 1-1 0 0,-1 1 1 0 0,0 1 0 0 0,-4 7-1 0 0,0 0 0 0 0,1 1 0 0 0,0-1 0 0 0,1 1 0 0 0,-4 21 0 0 0,0-3 0 0 0,-19 58 0 0 0,-4-2 0 0 0,-54 108 0 0 0,37-99 0 0 0,-63 94 0 0 0,27-71 480 0 0,-6-4 0 0 0,-134 134 0 0 0,213-238-184 0 0,-32 36-667 0 0,40-42 227 0 0,-1 1 0 0 0,1 0 1 0 0,0-1-1 0 0,0 1 1 0 0,0 1-1 0 0,1-1 0 0 0,0 0 1 0 0,-2 8-1 0 0,3-11 116 0 0,1-1-1 0 0,0 1 1 0 0,-1-1-1 0 0,1 1 0 0 0,0-1 1 0 0,0 1-1 0 0,0-1 1 0 0,0 1-1 0 0,1-1 1 0 0,-1 0-1 0 0,0 1 0 0 0,0-1 1 0 0,1 1-1 0 0,-1-1 1 0 0,1 1-1 0 0,0-1 1 0 0,-1 0-1 0 0,1 1 1 0 0,0-1-1 0 0,0 0 0 0 0,-1 0 1 0 0,1 0-1 0 0,0 1 1 0 0,0-1-1 0 0,1 0 1 0 0,-1 0-1 0 0,0 0 1 0 0,0-1-1 0 0,0 1 0 0 0,1 0 1 0 0,-1 0-1 0 0,0-1 1 0 0,1 1-1 0 0,-1-1 1 0 0,0 1-1 0 0,1-1 1 0 0,-1 1-1 0 0,1-1 0 0 0,-1 0 1 0 0,3 0-1 0 0,1 1-62 0 0,0-1-1 0 0,0 1 0 0 0,0-1 0 0 0,0-1 1 0 0,0 1-1 0 0,0-1 0 0 0,0 0 0 0 0,0 0 0 0 0,0 0 1 0 0,0-1-1 0 0,4-2 0 0 0,-3 1-464 0 0,0-1 0 0 0,0-1 0 0 0,0 1 0 0 0,-1-1 0 0 0,0 0 0 0 0,9-10 0 0 0,-12 11 399 0 0,19-21-1378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15663 0 0,'0'0'356'0'0,"0"0"50"0"0,0 0 20 0 0,0 0-42 0 0,0 2-250 0 0,-2 10-131 0 0,-1-1 0 0 0,0 0 1 0 0,-1 0-1 0 0,-6 15 1 0 0,-26 44-5 0 0,8-18-1 0 0,-16 49 1614 0 0,39-87-1300 0 0,1 0-1 0 0,0 0 0 0 0,1 0 1 0 0,1 0-1 0 0,-2 24 0 0 0,4-36-277 0 0,0 0-1 0 0,0 1 1 0 0,0-1-1 0 0,0 0 0 0 0,1 1 1 0 0,-1-1-1 0 0,0 0 1 0 0,1 0-1 0 0,0 1 1 0 0,-1-1-1 0 0,1 0 1 0 0,0 0-1 0 0,0 0 0 0 0,0 0 1 0 0,1 0-1 0 0,-1 0 1 0 0,0 0-1 0 0,1 0 1 0 0,-1 0-1 0 0,1-1 1 0 0,0 1-1 0 0,-1 0 0 0 0,1-1 1 0 0,0 0-1 0 0,0 1 1 0 0,0-1-1 0 0,0 0 1 0 0,0 0-1 0 0,0 0 1 0 0,1 0-1 0 0,-1 0 1 0 0,0-1-1 0 0,0 1 0 0 0,1-1 1 0 0,-1 0-1 0 0,0 1 1 0 0,1-1-1 0 0,-1 0 1 0 0,0 0-1 0 0,1 0 1 0 0,-1-1-1 0 0,0 1 0 0 0,1 0 1 0 0,-1-1-1 0 0,3-1 1 0 0,15-4 258 0 0,0-1 0 0 0,-1 0 0 0 0,0-2 0 0 0,-1 0 0 0 0,0-1 0 0 0,0-1 0 0 0,-1-1 0 0 0,0 0 0 0 0,-1-1 0 0 0,27-29 0 0 0,-17 13-552 0 0,-1-2 0 0 0,-2 0 0 0 0,0-2 1 0 0,31-64-1 0 0,-48 83-2607 0 0,9-27 0 0 0,-12 32-397 0 0,0-3-3374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10135 0 0,'0'0'464'0'0,"-1"2"-9"0"0,-3 3-420 0 0,0 0 1 0 0,0 0-1 0 0,-1 0 0 0 0,1-1 0 0 0,-1 0 1 0 0,0 0-1 0 0,0 0 0 0 0,-9 4 0 0 0,13-7 188 0 0,0 1 0 0 0,-1-1 0 0 0,1 0 0 0 0,0 0 0 0 0,0 0 0 0 0,-1 1 0 0 0,1-1 0 0 0,0 0 0 0 0,0 2 0 0 0,0-2-104 0 0,1 0-1 0 0,0 0 0 0 0,-1-1 1 0 0,1 1-1 0 0,-1 0 0 0 0,1-1 1 0 0,-1 1-1 0 0,1-1 0 0 0,-1 1 1 0 0,1 0-1 0 0,-1-1 0 0 0,0 1 1 0 0,1-1-1 0 0,-1 0 0 0 0,0 1 1 0 0,1-1-1 0 0,-1 1 0 0 0,0-1 1 0 0,0 0-1 0 0,1 0 0 0 0,-1 1 1 0 0,0-1-1 0 0,0 0 0 0 0,0 0 1 0 0,1 0-1 0 0,-1 0 0 0 0,0 0 1 0 0,0 0-1 0 0,0 0 0 0 0,-4-1 89 0 0,3 1 111 0 0,1 0 0 0 0,-1 0 0 0 0,1-1 0 0 0,-1 1 0 0 0,1 0 0 0 0,-1 1 0 0 0,1-1-1 0 0,-1 0 1 0 0,1 0 0 0 0,-3 1 0 0 0,3 0 126 0 0,0-1-289 0 0,0 0-155 0 0,0 0 1 0 0,1-1-1 0 0,-1 1 1 0 0,1 0-1 0 0,-1 0 1 0 0,0 0 0 0 0,1 1-1 0 0,-1-1 1 0 0,1 0-1 0 0,-1 0 1 0 0,1 0-1 0 0,-1 0 1 0 0,0 0-1 0 0,1 1 1 0 0,-1-1-1 0 0,1 0 1 0 0,-1 1-1 0 0,1-1 1 0 0,-1 0-1 0 0,1 1 1 0 0,-1-1 0 0 0,1 0-1 0 0,0 1 1 0 0,-1-1-1 0 0,1 1 1 0 0,0-1-1 0 0,-1 1 1 0 0,1-1-1 0 0,-1 1 1 0 0,0 1 0 0 0,-31 35-1 0 0,2 1 0 0 0,-27 43 0 0 0,5-7 0 0 0,29-44 0 0 0,-26 48 0 0 0,47-74 0 0 0,0 0 0 0 0,0 0 0 0 0,0 0 0 0 0,1 0 0 0 0,0 0 0 0 0,-1 1 0 0 0,1 5 0 0 0,1-10 9 0 0,-1 1 1 0 0,1-1-1 0 0,0 1 0 0 0,0-1 0 0 0,0 1 1 0 0,0-1-1 0 0,0 0 0 0 0,0 1 1 0 0,0-1-1 0 0,0 1 0 0 0,0-1 0 0 0,0 1 1 0 0,0-1-1 0 0,0 1 0 0 0,0-1 0 0 0,0 1 1 0 0,1-1-1 0 0,-1 1 0 0 0,0-1 0 0 0,0 1 1 0 0,0-1-1 0 0,1 1 0 0 0,-1-1 1 0 0,0 0-1 0 0,1 1 0 0 0,-1-1 0 0 0,0 0 1 0 0,1 1-1 0 0,-1-1 0 0 0,0 0 0 0 0,1 1 1 0 0,-1-1-1 0 0,1 0 0 0 0,-1 0 0 0 0,1 1 1 0 0,-1-1-1 0 0,1 0 0 0 0,-1 0 1 0 0,1 0-1 0 0,0 1 63 0 0,3 0 27 0 0,0 1 0 0 0,0-1-1 0 0,0 0 1 0 0,0 0 0 0 0,0-1 0 0 0,0 1 0 0 0,0-1 0 0 0,0 1 0 0 0,0-1-1 0 0,0-1 1 0 0,0 1 0 0 0,4-1 0 0 0,10-2-329 0 0,22-8 0 0 0,-35 10 125 0 0,44-14-1213 0 0,1-1-1 0 0,54-28 1 0 0,-62 22 294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0 15663 0 0,'0'0'356'0'0,"0"0"50"0"0,0 2 20 0 0,0 2-394 0 0,0 0-1 0 0,0 0 1 0 0,0-1-1 0 0,0 1 1 0 0,-1 0-1 0 0,1 0 1 0 0,-1 0-1 0 0,0 0 1 0 0,-2 6-1 0 0,-18 38 160 0 0,11-29-165 0 0,-56 116 358 0 0,9-22 155 0 0,-225 419 522 0 0,180-349-1005 0 0,-13 13-56 0 0,112-191 186 0 0,1 0 0 0 0,0 0 1 0 0,0 1-1 0 0,-2 6 0 0 0,4-10 323 0 0,0-2 3 0 0,0 0 0 0 0,2-2 0 0 0,103-122-1368 0 0,-5 18 436 0 0,-98 105 382 0 0,8-9-192 0 0,1 1 0 0 0,0 0 1 0 0,18-10-1 0 0,-25 16 177 0 0,1 1 0 0 0,-1-1 0 0 0,1 1 1 0 0,0 0-1 0 0,0 0 0 0 0,0 1 0 0 0,0 0 0 0 0,0 0 0 0 0,0 0 1 0 0,1 0-1 0 0,-1 1 0 0 0,7 0 0 0 0,-11 0 53 0 0,-1 0 0 0 0,1 0 0 0 0,0 0 0 0 0,0 0 0 0 0,-1 0 0 0 0,1 1 0 0 0,0-1 0 0 0,-1 0 0 0 0,1 0 0 0 0,-1 1 0 0 0,1-1 0 0 0,0 0 0 0 0,-1 1 0 0 0,1-1 0 0 0,-1 1 0 0 0,1-1 0 0 0,0 1 0 0 0,0 3 0 0 0,1-1 1 0 0,-1 1-1 0 0,0 0 0 0 0,-1-1 0 0 0,1 1 0 0 0,0 0 1 0 0,-1 0-1 0 0,0 0 0 0 0,0-1 0 0 0,0 1 0 0 0,-1 5 0 0 0,0 6 62 0 0,-4 47 1012 0 0,3-47-615 0 0,1 0 0 0 0,0-1 0 0 0,1 1-1 0 0,4 27 1 0 0,-2-28-199 0 0,-1-5-177 0 0,1-1 0 0 0,0 0 0 0 0,0 0 0 0 0,4 9 1 0 0,-5-14-152 0 0,1 0 1 0 0,0 0-1 0 0,0-1 1 0 0,0 1 0 0 0,0 0-1 0 0,0-1 1 0 0,0 1 0 0 0,1-1-1 0 0,-1 0 1 0 0,1 1-1 0 0,0-1 1 0 0,0-1 0 0 0,4 4-1 0 0,9 2-1838 0 0,2-2-5600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260 300 8287 0 0,'0'-2'191'0'0,"0"2"-173"0"0,1-1-1 0 0,-1 0 1 0 0,0 0 0 0 0,1 0 0 0 0,-1 1-1 0 0,1-1 1 0 0,-1 0 0 0 0,1 1-1 0 0,0-1 1 0 0,-1 0 0 0 0,1 1 0 0 0,-1-1-1 0 0,1 1 1 0 0,0-1 0 0 0,0 1-1 0 0,-1-1 1 0 0,1 1 0 0 0,0-1 0 0 0,0 1-1 0 0,1-1 1 0 0,25-9 159 0 0,-16 7-91 0 0,7-4 112 0 0,0-1 0 0 0,-1 0 1 0 0,28-19-1 0 0,-35 19 738 0 0,0 0 1 0 0,0-1-1 0 0,15-17 0 0 0,-22 23-690 0 0,0 0 0 0 0,-1 0 0 0 0,0-1-1 0 0,1 1 1 0 0,-1-1 0 0 0,-1 1 0 0 0,1-1-1 0 0,0 0 1 0 0,-1 0 0 0 0,0 0 0 0 0,0 0-1 0 0,0 0 1 0 0,0 0 0 0 0,-1 0 0 0 0,1 0-1 0 0,-1 0 1 0 0,0 0 0 0 0,-1 0 0 0 0,1 0-1 0 0,0 0 1 0 0,-1 0 0 0 0,0 0 0 0 0,0 0-1 0 0,-3-6 1 0 0,2 5-168 0 0,0 1 0 0 0,-1 0-1 0 0,1-1 1 0 0,-1 1 0 0 0,0 0-1 0 0,0 1 1 0 0,0-1 0 0 0,0 0 0 0 0,-1 1-1 0 0,0 0 1 0 0,1 0 0 0 0,-1 0-1 0 0,0 0 1 0 0,-1 1 0 0 0,1-1 0 0 0,0 1-1 0 0,-1 0 1 0 0,1 0 0 0 0,-1 1-1 0 0,-8-2 1 0 0,6 2-205 0 0,0 0 0 0 0,0 0-1 0 0,0 1 1 0 0,0 0 0 0 0,0 1-1 0 0,0-1 1 0 0,0 2 0 0 0,0-1-1 0 0,0 1 1 0 0,0 0 0 0 0,0 0-1 0 0,1 0 1 0 0,-12 7 0 0 0,-1 3 107 0 0,1 0 0 0 0,1 0 0 0 0,0 2 0 0 0,1 0 0 0 0,0 1 1 0 0,1 1-1 0 0,-14 19 0 0 0,-4 11 17 0 0,-42 74-1 0 0,67-106 35 0 0,0 1-1 0 0,-5 17 1 0 0,11-28-10 0 0,1 0-1 0 0,0 0 1 0 0,0 0-1 0 0,0 0 1 0 0,0 0 0 0 0,1 0-1 0 0,-1 0 1 0 0,1 0 0 0 0,0 0-1 0 0,1 0 1 0 0,-1 0 0 0 0,1 0-1 0 0,-1 0 1 0 0,2 4 0 0 0,-1-8 19 0 0,-1 1 1 0 0,1-1 0 0 0,-1 1 0 0 0,1-1 0 0 0,-1 0 0 0 0,1 1 0 0 0,-1-1 0 0 0,1 0 0 0 0,-1 0 0 0 0,1 1 0 0 0,0-1 0 0 0,-1 0 0 0 0,1 0 0 0 0,-1 0 0 0 0,1 0 0 0 0,-1 0 0 0 0,1 0 0 0 0,0 0 0 0 0,-1 0 0 0 0,2 0 0 0 0,-1 0 81 0 0,4 1 36 0 0,1-1 0 0 0,-1 0 0 0 0,0-1-1 0 0,1 1 1 0 0,-1-1 0 0 0,0 0 0 0 0,1-1 0 0 0,-1 1-1 0 0,0-1 1 0 0,0 0 0 0 0,7-4 0 0 0,7-5 45 0 0,27-20 0 0 0,-17 11-732 0 0,-12 9 213 0 0,1-1 119 0 0,0 0-1 0 0,1 2 0 0 0,20-9 0 0 0,-29 14-200 0 0,0 1-651 0 0,-10 4 1029 0 0,0 1 0 0 0,1-1 0 0 0,-1 0 0 0 0,0 0 0 0 0,0 0 0 0 0,1 1 0 0 0,-1-1 0 0 0,0 0 0 0 0,0 1 0 0 0,0-1 0 0 0,1 0 0 0 0,-1 0 0 0 0,0 1 0 0 0,0-1 0 0 0,0 0 0 0 0,0 1 0 0 0,0-1 0 0 0,0 0 0 0 0,1 1 0 0 0,-1-1 0 0 0,0 0 0 0 0,0 1-1 0 0,0-1 1 0 0,0 0 0 0 0,0 1 0 0 0,0-1 0 0 0,0 0 0 0 0,-1 1 0 0 0,1 0 0 0 0,-1 5 20 0 0,0 1 0 0 0,0 0 0 0 0,0 0 0 0 0,-1 0 0 0 0,-1-1 0 0 0,1 1 0 0 0,-5 8 0 0 0,3-8 0 0 0,1 0 0 0 0,0 0 0 0 0,1 1 0 0 0,0-1 0 0 0,-2 12 0 0 0,4-18 0 0 0,0-1 0 0 0,0 1 0 0 0,0-1 0 0 0,0 0 0 0 0,0 1 0 0 0,0-1 0 0 0,0 1 0 0 0,0-1 0 0 0,0 0 0 0 0,0 1 0 0 0,0-1 0 0 0,0 1 0 0 0,0-1 0 0 0,0 0 0 0 0,0 1 0 0 0,1-1 0 0 0,-1 0 0 0 0,0 1 0 0 0,1 0 0 0 0,0-1-87 0 0,1 1 1 0 0,-1-1-1 0 0,1 1 0 0 0,0-1 0 0 0,-1 0 1 0 0,1 0-1 0 0,0 0 0 0 0,-1 0 0 0 0,1 0 1 0 0,0 0-1 0 0,-1 0 0 0 0,1 0 0 0 0,0-1 1 0 0,2 0-1 0 0,16-5-6420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1247 260 11975 0 0,'11'-68'1108'0'0,"5"-36"-765"0"0,-16 97-48 0 0,0 0 0 0 0,0 1 1 0 0,0-1-1 0 0,-1 0 0 0 0,0 1 0 0 0,-2-9 1 0 0,3 13-240 0 0,0 0 0 0 0,-1 1 1 0 0,1-1-1 0 0,-1 1 0 0 0,1-1 1 0 0,-1 1-1 0 0,0-1 0 0 0,1 1 0 0 0,-1 0 1 0 0,0-1-1 0 0,0 1 0 0 0,0 0 1 0 0,0-1-1 0 0,0 1 0 0 0,0 0 1 0 0,-1 0-1 0 0,1 0 0 0 0,0 0 1 0 0,0 0-1 0 0,-1 0 0 0 0,1 1 1 0 0,-1-1-1 0 0,1 0 0 0 0,-1 1 1 0 0,1-1-1 0 0,-1 1 0 0 0,1-1 1 0 0,-1 1-1 0 0,1 0 0 0 0,-1 0 1 0 0,0-1-1 0 0,-2 1 0 0 0,-3 2-56 0 0,1-1 0 0 0,-1 1 0 0 0,0 0 0 0 0,1 1 0 0 0,-1 0 0 0 0,1 0 0 0 0,-7 4 0 0 0,-42 30 0 0 0,46-31 0 0 0,-33 26 215 0 0,2 2 0 0 0,1 2 0 0 0,-44 53 0 0 0,-89 133 901 0 0,169-218-1056 0 0,-11 14 324 0 0,1 1 0 0 0,1-1-1 0 0,1 2 1 0 0,-14 33 0 0 0,24-50-368 0 0,0 0 0 0 0,0 0 0 0 0,1 0 0 0 0,-1 0 0 0 0,1-1 1 0 0,-1 1-1 0 0,1 0 0 0 0,0 0 0 0 0,0 3 0 0 0,1-5-13 0 0,-1 0-1 0 0,0 0 0 0 0,1 0 1 0 0,-1 0-1 0 0,0 0 1 0 0,1 0-1 0 0,-1 0 1 0 0,1-1-1 0 0,-1 1 1 0 0,1 0-1 0 0,0 0 1 0 0,-1-1-1 0 0,1 1 0 0 0,0 0 1 0 0,-1-1-1 0 0,1 1 1 0 0,0 0-1 0 0,0-1 1 0 0,0 1-1 0 0,-1-1 1 0 0,1 0-1 0 0,0 1 1 0 0,0-1-1 0 0,0 0 0 0 0,0 1 1 0 0,0-1-1 0 0,0 0 1 0 0,0 0-1 0 0,0 0 1 0 0,1 0-1 0 0,4 0 107 0 0,0 0-1 0 0,0 0 1 0 0,0-1 0 0 0,0 0-1 0 0,-1 0 1 0 0,1 0-1 0 0,0-1 1 0 0,8-3 0 0 0,45-24 626 0 0,-49 23-637 0 0,190-112 158 0 0,-171 99-449 0 0,-2-2 0 0 0,-1 0-1 0 0,-1-2 1 0 0,41-46-1 0 0,-66 68 124 0 0,1 0-1 0 0,0 0 1 0 0,0 0 0 0 0,0 0-1 0 0,-1-1 1 0 0,1 1-1 0 0,0 0 1 0 0,-1 0 0 0 0,1 0-1 0 0,-1-1 1 0 0,1 1-1 0 0,-1 0 1 0 0,0-1 0 0 0,0 1-1 0 0,0 0 1 0 0,1-1-1 0 0,-1 1 1 0 0,-1-2 0 0 0,1 3 43 0 0,0-1-1 0 0,0 1 1 0 0,0 0 0 0 0,0 0 0 0 0,0-1 0 0 0,0 1 0 0 0,-1 0 0 0 0,1 0-1 0 0,0-1 1 0 0,0 1 0 0 0,0 0 0 0 0,-1 0 0 0 0,1 0 0 0 0,0 0 0 0 0,0-1 0 0 0,-1 1-1 0 0,1 0 1 0 0,0 0 0 0 0,0 0 0 0 0,-1 0 0 0 0,1 0 0 0 0,0 0 0 0 0,-1-1 0 0 0,1 1-1 0 0,0 0 1 0 0,0 0 0 0 0,-1 0 0 0 0,-13 5-432 0 0,-4 5 387 0 0,2 2 0 0 0,-1 0 0 0 0,1 1 0 0 0,1 0 0 0 0,-22 26 0 0 0,9-6-16 0 0,-37 60 0 0 0,18-14 88 0 0,3 2 0 0 0,-54 142 0 0 0,-32 185 0 0 0,106-315 0 0 0,8-28 0 0 0,-2-1 0 0 0,-34 77 0 0 0,23-79 687 0 0,-2-1-1 0 0,-3-2 0 0 0,-2-1 1 0 0,-45 54-1 0 0,74-103-582 0 0,0-1 0 0 0,-1 0 0 0 0,0-1-1 0 0,0 1 1 0 0,-1-1 0 0 0,0-1 0 0 0,-15 8 0 0 0,21-12-35 0 0,-1 0 1 0 0,1-1-1 0 0,-1 1 1 0 0,1-1 0 0 0,-1 0-1 0 0,0-1 1 0 0,1 1-1 0 0,-1 0 1 0 0,0-1 0 0 0,0 0-1 0 0,1 0 1 0 0,-1 0-1 0 0,0 0 1 0 0,0-1 0 0 0,1 0-1 0 0,-1 1 1 0 0,0-1-1 0 0,1 0 1 0 0,-1-1 0 0 0,1 1-1 0 0,-1-1 1 0 0,1 0-1 0 0,0 1 1 0 0,-1-1 0 0 0,-3-4-1 0 0,-2-2 21 0 0,0-1 0 0 0,0-1 1 0 0,1 0-1 0 0,0 0 0 0 0,0 0 0 0 0,1-1 0 0 0,1 0 0 0 0,0 0 0 0 0,0-1 0 0 0,1 0 1 0 0,-3-14-1 0 0,-4-13 92 0 0,3 0 1 0 0,-6-42-1 0 0,11 52-572 0 0,2 0-1 0 0,0 0 0 0 0,2 0 0 0 0,1 0 0 0 0,2 0 0 0 0,6-34 0 0 0,-4 40-399 0 0,2 1 1 0 0,0 0-1 0 0,10-22 0 0 0,-8 26-906 0 0,1-1 0 0 0,1 1 0 0 0,21-26 0 0 0,-14 22-4550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89 607 13823 0 0,'0'0'315'0'0,"0"0"45"0"0,0 0 21 0 0,0 0-49 0 0,-1 1-220 0 0,-1 1 53 0 0,0 0 0 0 0,0 0 1 0 0,0 0-1 0 0,0 0 0 0 0,0-1 0 0 0,-1 1 0 0 0,1-1 0 0 0,0 1 0 0 0,-1-1 0 0 0,-3 2 0 0 0,3-2-25 0 0,2-1-65 0 0,0 1 0 0 0,0-1-1 0 0,0 0 1 0 0,0 0 0 0 0,0 0-1 0 0,1 0 1 0 0,-1 0 0 0 0,0 0-1 0 0,0 0 1 0 0,0 0-1 0 0,0-1 1 0 0,0 1 0 0 0,0 0-1 0 0,1 0 1 0 0,-1-1 0 0 0,0 1-1 0 0,0-1 1 0 0,0 1 0 0 0,1-1-1 0 0,-1 1 1 0 0,0-1 0 0 0,0 0-1 0 0,-15-15 1521 0 0,13 13-935 0 0,1 0-524 0 0,0 0-1 0 0,0 0 1 0 0,0 0-1 0 0,1-1 0 0 0,-1 1 1 0 0,1 0-1 0 0,0 0 1 0 0,0-1-1 0 0,0 1 1 0 0,0-1-1 0 0,0 1 1 0 0,1-1-1 0 0,0 1 1 0 0,-1-1-1 0 0,2 0 0 0 0,-1 1 1 0 0,1-6-1 0 0,1-6-259 0 0,2-1 0 0 0,8-24-1 0 0,-7 22 304 0 0,4-9-179 0 0,1-1 0 0 0,1 1 0 0 0,1 1 0 0 0,17-27 0 0 0,-18 35 0 0 0,1 2 0 0 0,1-1 0 0 0,0 2 0 0 0,1 0 0 0 0,1 0 0 0 0,27-20 0 0 0,-9 12-487 0 0,2 1 0 0 0,0 2 1 0 0,2 1-1 0 0,0 2 0 0 0,1 1 0 0 0,71-18 0 0 0,-84 28-25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84 17503 0 0,'0'0'399'0'0,"0"0"60"0"0,-7-5 442 0 0,3 4-883 0 0,0 0 0 0 0,0 1-1 0 0,0 0 1 0 0,0-1 0 0 0,0 1 0 0 0,0 1 0 0 0,0-1 0 0 0,-7 2 0 0 0,-11 0-18 0 0,10-2 0 0 0,-1 2 0 0 0,0-1 0 0 0,0 2 0 0 0,1-1 0 0 0,-1 2 0 0 0,1 0 0 0 0,0 0 0 0 0,0 1 0 0 0,-13 8 0 0 0,8-3 0 0 0,-1 1 0 0 0,2 0 0 0 0,0 2 0 0 0,0 0 0 0 0,-15 16 0 0 0,24-21 85 0 0,-1 0-1 0 0,1 0 1 0 0,1 1 0 0 0,0 0-1 0 0,0 0 1 0 0,0 1-1 0 0,2 0 1 0 0,-1 0 0 0 0,1 0-1 0 0,-6 21 1 0 0,10-28 29 0 0,0-1 0 0 0,0 1 0 0 0,0 0 0 0 0,0 0 0 0 0,0 0 0 0 0,1-1 0 0 0,1 6 0 0 0,1 7 507 0 0,-4-13-516 0 0,1-1 0 0 0,-1 1-1 0 0,1-1 1 0 0,-1 0 0 0 0,0 1 0 0 0,1-1-1 0 0,-1 0 1 0 0,0 0 0 0 0,0 1 0 0 0,0-1 0 0 0,0 0-1 0 0,0 0 1 0 0,-1 1 0 0 0,21 1-75 0 0,1-1 0 0 0,0-1 0 0 0,0 0 0 0 0,0-2 0 0 0,23-3 0 0 0,-35 3-31 0 0,0-1 0 0 0,0 0 0 0 0,-1 0 0 0 0,1-1 0 0 0,-1 0 1 0 0,0 0-1 0 0,0 0 0 0 0,0-1 0 0 0,0 0 0 0 0,-1-1 0 0 0,1 1 0 0 0,-1-1 1 0 0,0-1-1 0 0,-1 1 0 0 0,1-1 0 0 0,6-9 0 0 0,-6 7 1 0 0,-1-1 0 0 0,0 1-1 0 0,-1-1 1 0 0,6-14 0 0 0,-9 18-115 0 0,0 1-1 0 0,1 0 1 0 0,-2-1 0 0 0,1 1 0 0 0,0-1 0 0 0,-1 1-1 0 0,0-1 1 0 0,0 0 0 0 0,0 1 0 0 0,-1-1-1 0 0,-1-7 1 0 0,1 5-10 0 0,-1 1-1 0 0,2 0 1 0 0,-1-1 0 0 0,1-10-1 0 0,0 10 130 0 0,0 0 0 0 0,0 0 0 0 0,-1 1-1 0 0,-2-11 1 0 0,-2 1 207 0 0,-10-21 0 0 0,4 12-1616 0 0,2 0-4640 0 0,7 16-199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87 102 17503 0 0,'0'0'399'0'0,"1"-7"1106"0"0,-5 10-1503 0 0,1-1-1 0 0,0 1 1 0 0,0-1-1 0 0,0 1 0 0 0,1 0 1 0 0,-1 0-1 0 0,1 0 1 0 0,-1 0-1 0 0,1 0 1 0 0,-3 7-1 0 0,-6 13-1 0 0,3-7 0 0 0,0 0 0 0 0,-9 32 0 0 0,14-35 0 0 0,0 0 0 0 0,1 0 0 0 0,0 0 0 0 0,1 0 0 0 0,2 26 0 0 0,-1-37 1 0 0,0-1 0 0 0,0 1-1 0 0,1 0 1 0 0,-1-1 0 0 0,1 1 0 0 0,-1 0-1 0 0,1-1 1 0 0,0 1 0 0 0,-1-1 0 0 0,1 1-1 0 0,0-1 1 0 0,0 1 0 0 0,0-1 0 0 0,0 0-1 0 0,0 1 1 0 0,1-1 0 0 0,-1 0 0 0 0,0 0-1 0 0,1 0 1 0 0,-1 0 0 0 0,0 0 0 0 0,1 0-1 0 0,-1 0 1 0 0,1 0 0 0 0,0-1 0 0 0,-1 1-1 0 0,1-1 1 0 0,-1 1 0 0 0,1-1 0 0 0,0 1-1 0 0,2-1 1 0 0,1 0 82 0 0,-1 0-1 0 0,1 0 0 0 0,-1 0 1 0 0,1 0-1 0 0,-1-1 1 0 0,1 0-1 0 0,-1 0 1 0 0,1 0-1 0 0,-1-1 0 0 0,8-2 1 0 0,6-6 326 0 0,0-1 0 0 0,-1 0 0 0 0,0-1 0 0 0,-1-1 0 0 0,22-21 0 0 0,-18 13-231 0 0,-2-1 0 0 0,0-1-1 0 0,21-34 1 0 0,28-70-4199 0 0,-54 102-3142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 17503 0 0,'1'1'399'0'0,"6"10"-248"0"0,-1-1 0 0 0,-1 0 0 0 0,0 1 0 0 0,0 0 0 0 0,-1 1 0 0 0,0-1 0 0 0,-1 1 0 0 0,-1-1 0 0 0,0 1 0 0 0,0 0 0 0 0,-1 0 0 0 0,0 0 0 0 0,-1 0 0 0 0,-1 0 0 0 0,0 0 0 0 0,0 0 0 0 0,-2 0 0 0 0,1-1 0 0 0,-1 1 0 0 0,-1-1 0 0 0,0 0 0 0 0,-8 17 0 0 0,-86 131 1809 0 0,69-116-1792 0 0,-254 429-1536 0 0,270-447 1001 0 0,-1-1-2586 0 0,-17 46 0 0 0,25-51 906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0 591 8287 0 0,'25'-147'864'0'0,"-23"132"-644"0"0,0 0 0 0 0,2 1 0 0 0,-1-1 0 0 0,2 1 0 0 0,0 0 0 0 0,0 0 0 0 0,1 1 0 0 0,1-1 0 0 0,1 1 0 0 0,0 1 0 0 0,0 0 0 0 0,1 0 0 0 0,0 0 0 0 0,1 1 0 0 0,21-18 0 0 0,-2 7-64 0 0,1 0 0 0 0,1 2 0 0 0,42-20 0 0 0,106-36 759 0 0,-151 67-264 0 0,52-11 0 0 0,-65 18-207 0 0,0 0 0 0 0,0 1 0 0 0,0 1 0 0 0,0 0-1 0 0,21 3 1 0 0,-31-2-304 0 0,0 0-1 0 0,0 0 1 0 0,-1 0-1 0 0,1 1 1 0 0,0 0 0 0 0,-1 0-1 0 0,1 0 1 0 0,-1 1-1 0 0,0-1 1 0 0,0 1-1 0 0,0 0 1 0 0,0 0 0 0 0,0 0-1 0 0,3 5 1 0 0,-4-5-60 0 0,-1 0 1 0 0,0 0-1 0 0,0 0 1 0 0,0 0-1 0 0,-1 0 1 0 0,1 1-1 0 0,-1-1 1 0 0,0 1-1 0 0,0-1 1 0 0,0 1-1 0 0,0-1 1 0 0,0 1 0 0 0,-1 0-1 0 0,0-1 1 0 0,0 1-1 0 0,0 0 1 0 0,0 0-1 0 0,0-1 1 0 0,-2 6-1 0 0,-4 14 313 0 0,-2-1 0 0 0,0 0 0 0 0,-18 32-1 0 0,-12 33-323 0 0,-19 62-69 0 0,43-119 0 0 0,-1-1 0 0 0,-35 50 0 0 0,46-74 99 0 0,-1 0-1 0 0,1 0 0 0 0,-1 0 1 0 0,0 0-1 0 0,0-1 1 0 0,0 0-1 0 0,0 0 1 0 0,-1 0-1 0 0,0-1 0 0 0,0 0 1 0 0,-6 3-1 0 0,1-2-101 0 0,0-1 0 0 0,-1 0 0 0 0,1-1 0 0 0,-1 0 0 0 0,-17 0 0 0 0,-147-7-3815 0 0,170 5 3681 0 0,-34-3-887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22 251 15663 0 0,'-2'-1'719'0'0,"-1"0"-321"0"0,-11-2 400 0 0,11 1-423 0 0,10 2-22 0 0,49-4 702 0 0,1-1-1 0 0,72-17 1 0 0,-77 12-1054 0 0,458-105 2031 0 0,-250 37-2892 0 0,-234 71-1046 0 0,-8 5-5600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70 11975 0 0,'0'0'267'0'0,"-3"-9"368"0"0,4 8-608 0 0,-1-1 1 0 0,1 1 0 0 0,0 0 0 0 0,0 0-1 0 0,-1-1 1 0 0,1 1 0 0 0,0 0-1 0 0,0 0 1 0 0,0 0 0 0 0,0 0 0 0 0,0 0-1 0 0,0 0 1 0 0,0 0 0 0 0,3-1-1 0 0,-3 1-27 0 0,1 0-1 0 0,0-1 1 0 0,-1 1-1 0 0,1 0 1 0 0,-1-1-1 0 0,1 0 0 0 0,-1 1 1 0 0,2-4-1 0 0,7-17 924 0 0,-10 21-414 0 0,0 1 3 0 0,0 0 0 0 0,4-2 122 0 0,-4 2-594 0 0,0 0-1 0 0,0 0 1 0 0,0 0 0 0 0,0-1 0 0 0,0 1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0-1 0 0,0 1 1 0 0,0-1 0 0 0,0 0 0 0 0,0 0 0 0 0,0 0 0 0 0,0 0 0 0 0,0 0 0 0 0,0 0 0 0 0,0 0 0 0 0,0 0 0 0 0,0 0 0 0 0,0 0 0 0 0,0 0 0 0 0,0 0 0 0 0,0 1 0 0 0,-4 17 529 0 0,-2 0 0 0 0,0 0-1 0 0,-2 0 1 0 0,-14 26 0 0 0,16-31-341 0 0,-86 141 1438 0 0,52-92-1700 0 0,-10 8-53 0 0,46-65 41 0 0,2-2-87 0 0,-1 0 0 0 0,1-1 0 0 0,-1 1 0 0 0,0-1 0 0 0,0 1 0 0 0,0-1 0 0 0,0 0 0 0 0,0 0 0 0 0,-1 0 0 0 0,1-1 0 0 0,0 1 0 0 0,-1-1 0 0 0,1 0 0 0 0,-1 0 0 0 0,0 0 0 0 0,1 0 0 0 0,-1-1 0 0 0,0 1 0 0 0,-5-1 0 0 0,-10-2-890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15663 0 0,'0'0'696'0'0,"0"0"136"0"0,0 0-664 0 0,0 0-168 0 0,2-9 0 0 0,-2 9 0 0 0,0 0 448 0 0,0 0 48 0 0,11 2 16 0 0,-1 1-5464 0 0,1-3-1088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4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32 17503 0 0,'0'-1'803'0'0,"-1"-1"-742"0"0,0 0 0 0 0,0 0 0 0 0,1 0 0 0 0,-1 1 0 0 0,-1-1 0 0 0,1 0 0 0 0,0 1 0 0 0,0-1 1 0 0,-1 1-1 0 0,1 0 0 0 0,0-1 0 0 0,-1 1 0 0 0,0 0 0 0 0,1 0 0 0 0,-1 0 0 0 0,0 0 0 0 0,1 0 0 0 0,-1 0 0 0 0,0 0 0 0 0,-3 0 0 0 0,2 0 55 0 0,-1 1 0 0 0,0-1 0 0 0,0 1 0 0 0,1 0 0 0 0,-1 0 0 0 0,0 1 0 0 0,0-1-1 0 0,1 1 1 0 0,-1-1 0 0 0,-5 3 0 0 0,-32 6 516 0 0,31-7-638 0 0,-1 0 0 0 0,1 0 0 0 0,-17 7 0 0 0,-137 74 6 0 0,136-66 0 0 0,2 2 0 0 0,-48 42 0 0 0,68-56 0 0 0,1 1 0 0 0,0 0 0 0 0,0 0 0 0 0,0 0 0 0 0,0 0 0 0 0,1 1 0 0 0,0 0 0 0 0,1 0 0 0 0,-1 0 0 0 0,1 0 0 0 0,-2 10 0 0 0,4-13 0 0 0,0 0 0 0 0,0 0 0 0 0,1 0 0 0 0,-1 1 0 0 0,1-1 0 0 0,0 0 0 0 0,1 0 0 0 0,-1 0 0 0 0,1 0 0 0 0,-1 0 0 0 0,1 0 0 0 0,1 0 0 0 0,-1 0 0 0 0,0 0 0 0 0,1 0 0 0 0,0 0 0 0 0,0-1 0 0 0,0 1 0 0 0,0-1 0 0 0,1 1 0 0 0,-1-1 0 0 0,6 5 0 0 0,1 2-57 0 0,1 0 0 0 0,0-1-1 0 0,1 0 1 0 0,0 0 0 0 0,1-2-1 0 0,15 10 1 0 0,24 3-996 0 0,-36-14 1265 0 0,0 0 0 0 0,1 1 0 0 0,16 10 0 0 0,-28-14-103 0 0,4 2 20 0 0,0 0 0 0 0,-1 1 0 0 0,1 0 0 0 0,11 13 0 0 0,-18-18-71 0 0,1 1-1 0 0,-1-1 1 0 0,0 1 0 0 0,0 0 0 0 0,0-1 0 0 0,0 1 0 0 0,0 0-1 0 0,0 0 1 0 0,-1 0 0 0 0,1 0 0 0 0,-1-1 0 0 0,1 1 0 0 0,-1 0-1 0 0,0 0 1 0 0,1 0 0 0 0,-1 0 0 0 0,0 0 0 0 0,0 0 0 0 0,-1 0-1 0 0,1 0 1 0 0,0 0 0 0 0,-1 0 0 0 0,1 0 0 0 0,-1 0 0 0 0,1 0-1 0 0,-1 0 1 0 0,0-1 0 0 0,0 1 0 0 0,-2 3 0 0 0,-1 0-26 0 0,0-1-1 0 0,-1 0 1 0 0,0 0 0 0 0,0 0 0 0 0,0 0-1 0 0,0-1 1 0 0,-1 0 0 0 0,1 0 0 0 0,-9 3-1 0 0,0 1 260 0 0,-2 1-157 0 0,-1-2-1 0 0,1 1 1 0 0,-1-2 0 0 0,0-1 0 0 0,-33 5-1 0 0,-89 1 629 0 0,107-9-721 0 0,26-1-387 0 0,0 0-1 0 0,0 0 0 0 0,1 0 1 0 0,-1 0-1 0 0,0-1 1 0 0,0 0-1 0 0,1 0 1 0 0,-1-1-1 0 0,0 0 1 0 0,1 0-1 0 0,-9-4 1 0 0,2-2-7504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48 11975 0 0,'0'0'267'0'0,"0"0"42"0"0,0 0 17 0 0,0 0-28 0 0,-1-9 673 0 0,1 7-825 0 0,0 1-1 0 0,0-1 1 0 0,0 0 0 0 0,-1 1 0 0 0,1-1-1 0 0,-1 0 1 0 0,1 1 0 0 0,-1-1-1 0 0,0 0 1 0 0,1 1 0 0 0,-1-1 0 0 0,0 1-1 0 0,0 0 1 0 0,0-1 0 0 0,0 1-1 0 0,0 0 1 0 0,-1-1 0 0 0,1 1 0 0 0,-3-2-1 0 0,2 2-68 0 0,0 0-1 0 0,0 0 1 0 0,-1 0-1 0 0,1 1 0 0 0,0-1 1 0 0,0 1-1 0 0,-1-1 1 0 0,1 1-1 0 0,0 0 1 0 0,-1 0-1 0 0,1 0 0 0 0,-5 0 1 0 0,-5 3 137 0 0,1-1-1 0 0,-1 1 1 0 0,1 1 0 0 0,-17 7 0 0 0,26-10-79 0 0,-26 12-119 0 0,0 2 1 0 0,2 0-1 0 0,0 2 1 0 0,1 1 0 0 0,0 1-1 0 0,2 1 1 0 0,0 0-1 0 0,1 2 1 0 0,-26 35-1 0 0,-75 97-16 0 0,-66 80 0 0 0,165-207 0 0 0,9-10 0 0 0,0 0 0 0 0,-14 23 0 0 0,26-37 0 0 0,3-2 0 0 0,-1 0 0 0 0,0 0 0 0 0,1 0 0 0 0,-1 0 0 0 0,1 0 0 0 0,-1 0 0 0 0,1 0 0 0 0,-1 1 0 0 0,1-1 0 0 0,0 0 0 0 0,-1 0 0 0 0,1 0 0 0 0,0 1 0 0 0,0-1 0 0 0,0 2 0 0 0,1 8 0 0 0,0-9 0 0 0,0 0 0 0 0,0 0 0 0 0,0 0 0 0 0,0-1 0 0 0,1 1 0 0 0,-1 0 0 0 0,1 0 0 0 0,0-1 0 0 0,-1 1 0 0 0,1-1 0 0 0,0 1 0 0 0,0-1 0 0 0,0 0 0 0 0,0 0 0 0 0,0 0 0 0 0,0 0 0 0 0,0 0 0 0 0,0 0 0 0 0,0-1 0 0 0,1 1 0 0 0,-1-1 0 0 0,0 1 0 0 0,4-1 0 0 0,3 1 0 0 0,0 0 0 0 0,0-1 0 0 0,0 0 0 0 0,14-3 0 0 0,36-7 512 0 0,0-2 0 0 0,-2-4 0 0 0,95-37 0 0 0,-108 39-781 0 0,-41 13-1135 0 0,-4 3-511 0 0,-2 5-107 0 0,-1 2-24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37 15663 0 0,'0'0'356'0'0,"3"-10"860"0"0,-4 7-1208 0 0,-1 2-1 0 0,0-1 1 0 0,0 0-1 0 0,1 0 0 0 0,-1 1 1 0 0,0-1-1 0 0,-1 1 1 0 0,1-1-1 0 0,0 1 0 0 0,0 0 1 0 0,0 0-1 0 0,-1 0 1 0 0,1 0-1 0 0,-1 0 1 0 0,1 0-1 0 0,-1 1 0 0 0,1-1 1 0 0,-5 1-1 0 0,-2-1-5 0 0,-1 0 0 0 0,0 0-1 0 0,-16 3 1 0 0,16-1-20 0 0,1 1 0 0 0,-1 0 0 0 0,1 1 0 0 0,0 0 1 0 0,0 1-1 0 0,-11 5 0 0 0,-50 33-392 0 0,40-22 115 0 0,-11 6-1894 0 0,-61 51 0 0 0,81-58 2390 0 0,0 2 1 0 0,1 0 0 0 0,0 1 0 0 0,-15 25-1 0 0,25-32 490 0 0,-14 28 0 0 0,21-37-446 0 0,0 0 0 0 0,1 1-1 0 0,0-1 1 0 0,1 0 0 0 0,-1 0-1 0 0,1 1 1 0 0,0-1 0 0 0,0 7-1 0 0,1-12-205 0 0,1-1 0 0 0,-1 1 0 0 0,0-1 0 0 0,0 0 0 0 0,0 1 0 0 0,0-1 0 0 0,1 1-1 0 0,-1-1 1 0 0,0 0 0 0 0,0 1 0 0 0,1-1 0 0 0,-1 0 0 0 0,0 1 0 0 0,1-1 0 0 0,-1 0 0 0 0,0 1 0 0 0,1-1-1 0 0,-1 0 1 0 0,1 0 0 0 0,-1 1 0 0 0,0-1 0 0 0,1 0 0 0 0,-1 0 0 0 0,1 0 0 0 0,-1 0 0 0 0,1 0 0 0 0,0 1-1 0 0,11 0 409 0 0,-4-1-316 0 0,-1-1-1 0 0,1 0 0 0 0,0-1 0 0 0,-1 0 1 0 0,0 0-1 0 0,1 0 0 0 0,-1-1 1 0 0,10-6-1 0 0,53-34-202 0 0,-67 41 91 0 0,23-16-86 0 0,0-2 0 0 0,-2 0 1 0 0,0-2-1 0 0,-2 0 0 0 0,27-35 0 0 0,-48 55-408 0 0,-1 2-33 0 0,0 0 66 0 0,0 2 425 0 0,1 0 0 0 0,-1 0 0 0 0,0 0 1 0 0,0-1-1 0 0,0 1 0 0 0,-1 0 1 0 0,1 0-1 0 0,0 0 0 0 0,-1 2 1 0 0,0-1 17 0 0,-10 44-1 0 0,5-27 0 0 0,-3 33 0 0 0,9-52 0 0 0,-1 4 0 0 0,0 1 0 0 0,1 0 0 0 0,0 0 0 0 0,0 0 0 0 0,2 8 0 0 0,2 0 15 0 0,-2-12-27 0 0,0-1-63 0 0,-2-1 37 0 0,1 0 0 0 0,-1 0 0 0 0,1 0 0 0 0,0 0-1 0 0,-1 1 1 0 0,1-1 0 0 0,-1 0 0 0 0,1 0 0 0 0,0 0-1 0 0,-1 0 1 0 0,1 0 0 0 0,0-1 0 0 0,-1 1 0 0 0,1 0 0 0 0,-1 0-1 0 0,1 0 1 0 0,0 0 0 0 0,-1-1 0 0 0,1 1 0 0 0,0-1-57 0 0,12-4-1404 0 0,1-5-3960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2 19351 0 0,'-2'-1'886'0'0,"1"1"-823"0"0,-1 0 0 0 0,0-1 0 0 0,0 1 0 0 0,0 0 0 0 0,0 0 1 0 0,0 0-1 0 0,1 0 0 0 0,-1 0 0 0 0,0 1 0 0 0,0-1 1 0 0,0 1-1 0 0,0-1 0 0 0,1 1 0 0 0,-1-1 0 0 0,0 1 0 0 0,0 0 1 0 0,1 0-1 0 0,-1 0 0 0 0,1 0 0 0 0,-3 2 0 0 0,-5 4-137 0 0,-1 1 0 0 0,-8 10 0 0 0,7-8 180 0 0,-38 38-106 0 0,2 1 0 0 0,3 3 0 0 0,1 1 0 0 0,3 3 0 0 0,-50 91 0 0 0,-55 130-409 0 0,85-158-3360 0 0,52-103 2632 0 0,0 0 1 0 0,1 0 0 0 0,1 1 0 0 0,-8 32-1 0 0,14-47 467 0 0,11-6-973 0 0,3-4-1776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0 15663 0 0,'0'0'356'0'0,"0"0"50"0"0,0 0 20 0 0,0 0-42 0 0,0 0-180 0 0,-1 2 176 0 0,-7 14 399 0 0,-19 28-1 0 0,6-11-315 0 0,-115 189 1140 0 0,-33 56-1561 0 0,16 8-55 0 0,18 9-388 0 0,109-245-1844 0 0,15-29-4581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148 120 19351 0 0,'0'0'439'0'0,"0"0"62"0"0,0 0 33 0 0,0 0-65 0 0,1 2-309 0 0,1 2-99 0 0,0-1 0 0 0,0 0 0 0 0,0 0 0 0 0,1 0 0 0 0,-1 0 0 0 0,1 0 0 0 0,0-1 0 0 0,0 1 0 0 0,0-1 0 0 0,0 0 0 0 0,0 0 0 0 0,1 0 0 0 0,-1 0 0 0 0,1 0 0 0 0,-1-1 0 0 0,1 1 0 0 0,4 0 0 0 0,-1-1 46 0 0,0 0 1 0 0,1 0-1 0 0,-1-1 1 0 0,0 1-1 0 0,1-2 1 0 0,-1 1-1 0 0,0-1 1 0 0,12-3-1 0 0,5-1-107 0 0,1-2 0 0 0,-1-1 0 0 0,0-1 0 0 0,-1-2 0 0 0,0 0 0 0 0,0-1 0 0 0,-1-1 0 0 0,37-29 0 0 0,-57 40 0 0 0,1-1 0 0 0,-1 1 0 0 0,0 0 0 0 0,0-1 0 0 0,0 0 0 0 0,2-3 0 0 0,-3 6 0 0 0,-1-1 0 0 0,0 1 0 0 0,1-1 0 0 0,-1 1 0 0 0,0-1 0 0 0,0 1 0 0 0,1-1 0 0 0,-1 1 0 0 0,0-1 0 0 0,0 1 0 0 0,0-1 0 0 0,0 0 0 0 0,0 1 0 0 0,0-1 0 0 0,1 1 0 0 0,-1-1 0 0 0,-1 1 0 0 0,1-1 0 0 0,0 1 0 0 0,0-1 0 0 0,0 0 0 0 0,0 1 0 0 0,-1-1 0 0 0,-2-2 0 0 0,0 2-72 0 0,0 0 0 0 0,1 0 0 0 0,-1-1-1 0 0,0 2 1 0 0,1-1 0 0 0,-1 0 0 0 0,0 0 0 0 0,0 1-1 0 0,0 0 1 0 0,0 0 0 0 0,0-1 0 0 0,0 2 0 0 0,0-1 0 0 0,1 0-1 0 0,-1 1 1 0 0,-4 0 0 0 0,-7 2-492 0 0,-25 10 1 0 0,36-12 509 0 0,-28 12-181 0 0,0 1 0 0 0,2 1 0 0 0,-54 36 0 0 0,-73 71-457 0 0,155-121 692 0 0,-55 50 0 0 0,49-43 0 0 0,-1 0 0 0 0,1 1 0 0 0,1 0 0 0 0,-10 17 0 0 0,15-25-3 0 0,0 1 1 0 0,0 0-1 0 0,0 0 0 0 0,1 0 0 0 0,-1-1 0 0 0,0 1 0 0 0,1 0 0 0 0,0 0 1 0 0,-1 0-1 0 0,1 0 0 0 0,0 0 0 0 0,0 0 0 0 0,0 0 0 0 0,0 0 0 0 0,1 0 1 0 0,-1 0-1 0 0,0 0 0 0 0,1 0 0 0 0,-1 0 0 0 0,1 0 0 0 0,0-1 1 0 0,0 1-1 0 0,0 0 0 0 0,0 0 0 0 0,0-1 0 0 0,0 1 0 0 0,0 0 0 0 0,0-1 1 0 0,1 1-1 0 0,-1-1 0 0 0,1 0 0 0 0,-1 1 0 0 0,1-1 0 0 0,-1 0 1 0 0,1 0-1 0 0,2 1 0 0 0,4 3-45 0 0,1-1-1 0 0,-1-1 1 0 0,1 1 0 0 0,0-1 0 0 0,0-1 0 0 0,12 3 0 0 0,-15-5-119 0 0,1 1 1 0 0,-1-1 0 0 0,1 0 0 0 0,-1 0-1 0 0,11-2 1 0 0,7-2-346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62 566 17503 0 0,'0'0'399'0'0,"0"0"60"0"0,0 0 21 0 0,0 0-59 0 0,0 0-204 0 0,0 0 170 0 0,0 0 101 0 0,0 0 21 0 0,0 0 3 0 0,0 0 0 0 0,0 0 0 0 0,0 0 0 0 0,-7-15 96 0 0,3 6-608 0 0,-1 0 0 0 0,-9-11 0 0 0,10 15 0 0 0,0-1 0 0 0,1 1 0 0 0,-1-1 0 0 0,1 1 0 0 0,1-1 0 0 0,-1 0 0 0 0,1 0 0 0 0,0 0 0 0 0,-2-7 0 0 0,4 7 0 0 0,0 0 0 0 0,0 1 0 0 0,0-1 0 0 0,0 0 0 0 0,1 1 0 0 0,0-1 0 0 0,0 1 0 0 0,1-1 0 0 0,-1 1 0 0 0,1-1 0 0 0,0 1 0 0 0,4-7 0 0 0,4-6 0 0 0,1 1 0 0 0,14-17 0 0 0,-15 20 0 0 0,12-14-221 0 0,1 0-1 0 0,1 2 0 0 0,1 0 1 0 0,1 2-1 0 0,1 1 0 0 0,1 1 1 0 0,35-20-1 0 0,-44 31 161 0 0,0 1 1 0 0,1 1-1 0 0,0 1 0 0 0,1 1 1 0 0,29-7-1 0 0,-34 11 77 0 0,0 0 0 0 0,0 2 0 0 0,0 0 1 0 0,0 0-1 0 0,0 2 0 0 0,0 0 0 0 0,0 1 0 0 0,16 4 0 0 0,-28-5 42 0 0,-1-1 0 0 0,1 2 1 0 0,-1-1-1 0 0,1 0 0 0 0,-1 1 0 0 0,0-1 0 0 0,0 1 0 0 0,1 0 0 0 0,-1 0 0 0 0,0 1 0 0 0,-1-1 1 0 0,1 1-1 0 0,0-1 0 0 0,-1 1 0 0 0,1 0 0 0 0,-1 0 0 0 0,0 0 0 0 0,0 0 0 0 0,0 0 1 0 0,0 0-1 0 0,-1 1 0 0 0,1-1 0 0 0,-1 0 0 0 0,0 1 0 0 0,0 0 0 0 0,0-1 0 0 0,-1 1 0 0 0,1 0 1 0 0,-1-1-1 0 0,0 1 0 0 0,0 0 0 0 0,0-1 0 0 0,-1 8 0 0 0,0-3-56 0 0,-1 1 0 0 0,0-1-1 0 0,0 1 1 0 0,-1-1 0 0 0,0 0 0 0 0,-1 0-1 0 0,0 0 1 0 0,0-1 0 0 0,-5 9 0 0 0,-8 7-4 0 0,-28 29 1 0 0,20-23 2 0 0,-3 3 8 0 0,-2-2 1 0 0,0-1-1 0 0,-2-1 1 0 0,-71 47-1 0 0,73-57-1376 0 0,-52 22-1 0 0,71-36-1204 0 0,0-2-4248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53 15663 0 0,'10'-53'1572'0'0,"-30"74"-1424"0"0,0 12-148 0 0,1 0 0 0 0,-20 47 0 0 0,7-14 0 0 0,-228 384 1854 0 0,197-349-1668 0 0,17-24-186 0 0,-46 103 0 0 0,75-135 1024 0 0,-20 74 0 0 0,34-98-1157 0 0,3-19-563 0 0,0-2-257 0 0,0 0-58 0 0,0 0-12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17503 0 0,'0'0'399'0'0,"0"0"60"0"0,0 0 21 0 0,0 0-59 0 0,0 0-204 0 0,0 0 170 0 0,-1 1 101 0 0,-9 5-115 0 0,1 0 0 0 0,0 1 0 0 0,1 1-1 0 0,-1 0 1 0 0,1 0 0 0 0,-8 11 0 0 0,1-2 17 0 0,-5 5-330 0 0,2 1 0 0 0,-22 34 0 0 0,33-46-62 0 0,1 0 0 0 0,0 0 1 0 0,1 1-1 0 0,0 0 1 0 0,1 0-1 0 0,0 0 0 0 0,1 0 1 0 0,-2 15-1 0 0,5-24 14 0 0,-1 0 0 0 0,1 0 0 0 0,0 1 0 0 0,0-1 0 0 0,0 0 0 0 0,1 0 0 0 0,-1 0 0 0 0,1 0 0 0 0,-1 0 0 0 0,1-1 0 0 0,0 1 0 0 0,0 0 0 0 0,1 0 0 0 0,-1 0 0 0 0,1-1 0 0 0,-1 1 0 0 0,1-1 0 0 0,0 1-1 0 0,0-1 1 0 0,0 0 0 0 0,0 1 0 0 0,0-1 0 0 0,0 0 0 0 0,1 0 0 0 0,-1-1 0 0 0,1 1 0 0 0,-1 0 0 0 0,1-1 0 0 0,0 0 0 0 0,-1 1 0 0 0,1-1 0 0 0,0 0 0 0 0,0 0 0 0 0,0-1 0 0 0,0 1 0 0 0,4 0 0 0 0,8 0 119 0 0,1 1 0 0 0,-1-2 1 0 0,1 0-1 0 0,-1-1 0 0 0,1-1 0 0 0,20-4 0 0 0,-12 0 41 0 0,0-1 0 0 0,0-1-1 0 0,27-13 1 0 0,-38 15-172 0 0,-1 0 0 0 0,1-2 0 0 0,13-9 0 0 0,-23 14 0 0 0,1 0 0 0 0,-1 0 0 0 0,0 0 0 0 0,0 0 0 0 0,0 0 0 0 0,0-1 0 0 0,0 1 0 0 0,-1-1 0 0 0,0 0 0 0 0,0 1 0 0 0,0-1 0 0 0,0 0 0 0 0,0 0 0 0 0,1-8 0 0 0,-3 9-15 0 0,0 0-1 0 0,0-1 0 0 0,-1 1 1 0 0,1 0-1 0 0,-1 0 1 0 0,0 0-1 0 0,0 0 0 0 0,0 0 1 0 0,0 0-1 0 0,0 0 1 0 0,-1 0-1 0 0,1 0 1 0 0,-1 0-1 0 0,0 1 0 0 0,0-1 1 0 0,0 1-1 0 0,0-1 1 0 0,0 1-1 0 0,-5-4 1 0 0,-6-5-173 0 0,0 1 1 0 0,-20-12 0 0 0,33 21 184 0 0,-131-74-3231 0 0,71 48-1498 0 0,44 20 360 0 0,2-1-990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486 345 13823 0 0,'0'0'315'0'0,"0"0"45"0"0,0 0 21 0 0,-2 1-49 0 0,-12 3-137 0 0,12-4 170 0 0,2 0 122 0 0,0 0 22 0 0,0 0-66 0 0,0 0-222 0 0,0 0 166 0 0,0 0 101 0 0,0 0 21 0 0,2-1-66 0 0,3-1-392 0 0,0-1 0 0 0,-1-1 0 0 0,1 1-1 0 0,-1-1 1 0 0,0 0 0 0 0,0 0 0 0 0,0 0 0 0 0,4-6 0 0 0,25-42 1191 0 0,-26 40-894 0 0,7-12-258 0 0,20-48 0 0 0,-29 60-92 0 0,-1 0 0 0 0,0 0-1 0 0,-1-1 1 0 0,-1 1 0 0 0,0-1 0 0 0,1-16 0 0 0,-3 27-8 0 0,0 0 0 0 0,0 0 0 0 0,0 0 0 0 0,-1-1 0 0 0,1 1 0 0 0,0 0 0 0 0,-1 0 0 0 0,0 0 0 0 0,1 0 0 0 0,-1 0 0 0 0,0 0 0 0 0,0 0-1 0 0,0 0 1 0 0,0 0 0 0 0,0 0 0 0 0,-1 0 0 0 0,-2-2 0 0 0,3 3-50 0 0,-1 0 0 0 0,0 0 0 0 0,1 0 0 0 0,-1 0-1 0 0,0 0 1 0 0,0 0 0 0 0,0 1 0 0 0,1-1 0 0 0,-1 1 0 0 0,0 0 0 0 0,0-1-1 0 0,0 1 1 0 0,0 0 0 0 0,0 0 0 0 0,0 0 0 0 0,0 0 0 0 0,0 0-1 0 0,0 1 1 0 0,-3 0 0 0 0,-15 5-389 0 0,1 2 0 0 0,0 0-1 0 0,1 0 1 0 0,-26 17 0 0 0,26-15 205 0 0,-49 33 160 0 0,-99 82 1 0 0,132-99 84 0 0,16-11 54 0 0,-57 48 870 0 0,65-54-756 0 0,0 1 0 0 0,0 1 1 0 0,1 0-1 0 0,-13 21 1 0 0,20-28-138 0 0,1 0 1 0 0,-1 0-1 0 0,1 0 0 0 0,0 0 1 0 0,0 0-1 0 0,1 0 1 0 0,-1 1-1 0 0,1-1 0 0 0,0 0 1 0 0,0 0-1 0 0,0 0 1 0 0,1 0-1 0 0,-1 1 0 0 0,1-1 1 0 0,0 0-1 0 0,0 0 1 0 0,2 4-1 0 0,2 6 334 0 0,1-1 0 0 0,0-1 1 0 0,14 22-1 0 0,-18-31-342 0 0,12 18 53 0 0,21 24 0 0 0,-31-40-78 0 0,0 0 0 0 0,1 0 0 0 0,0-1 0 0 0,0 1-1 0 0,0-2 1 0 0,0 1 0 0 0,1 0 0 0 0,-1-1 0 0 0,1 0-1 0 0,8 3 1 0 0,-10-5 1 0 0,-1-1 0 0 0,1 0 0 0 0,-1 1 0 0 0,1-1 0 0 0,-1-1 0 0 0,1 1 0 0 0,-1 0 0 0 0,1-1 0 0 0,-1 0 0 0 0,1 0 0 0 0,-1 0 0 0 0,1 0 0 0 0,-1 0 0 0 0,0-1 0 0 0,0 1 0 0 0,0-1 0 0 0,0 0 0 0 0,0 0 0 0 0,5-4 0 0 0,4-4 0 0 0,0-1 0 0 0,20-24 0 0 0,5-15 0 0 0,-1-2 0 0 0,35-67 0 0 0,-55 90 0 0 0,-9 16 0 0 0,-6 12 0 0 0,-3 3 0 0 0,-11 18 0 0 0,8-13 0 0 0,0 1 0 0 0,1-1 0 0 0,0 1 0 0 0,0 0 0 0 0,0 1 0 0 0,1-1 0 0 0,0 0 0 0 0,1 1 0 0 0,0 0 0 0 0,1 0 0 0 0,-1-1 0 0 0,1 13 0 0 0,1-20 0 0 0,0 0 0 0 0,0 1 0 0 0,-1-1 0 0 0,1 0 0 0 0,1 1 0 0 0,-1-1 0 0 0,0 0 0 0 0,0 0 0 0 0,0 1 0 0 0,1-1 0 0 0,-1 0 0 0 0,1 0 0 0 0,-1 1 0 0 0,1-1 0 0 0,-1 0 0 0 0,1 0 0 0 0,0 0 0 0 0,-1 0 0 0 0,1 0 0 0 0,0 0 0 0 0,0 0 0 0 0,0 0 0 0 0,0 0 0 0 0,0 0 0 0 0,0 0 0 0 0,0 0 0 0 0,0-1 0 0 0,0 1 0 0 0,0-1 0 0 0,1 1 0 0 0,-1 0 0 0 0,0-1 0 0 0,0 0 0 0 0,2 1 0 0 0,2 1 0 0 0,-1-1 5 0 0,0 0 0 0 0,1 1 0 0 0,-1-1 0 0 0,1-1-1 0 0,-1 1 1 0 0,1-1 0 0 0,0 0 0 0 0,5 0 0 0 0,39-7-288 0 0,-29 4-430 0 0,16-4-4241 0 0,-3-3-1732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1 10135 0 0,'0'0'231'0'0,"0"0"29"0"0,0 0 19 0 0,0 0 105 0 0,-2 0 410 0 0,-28 10-287 0 0,0 1-1 0 0,1 2 1 0 0,-29 16-1 0 0,-82 56 2133 0 0,60-35-2012 0 0,-334 222-627 0 0,405-265-2 0 0,0 0 0 0 0,1 1-1 0 0,-1-1 1 0 0,1 2 0 0 0,1-1 0 0 0,0 1-1 0 0,-9 13 1 0 0,14-18 6 0 0,0 0 0 0 0,0-1-1 0 0,1 1 1 0 0,-1 0 0 0 0,1 0 0 0 0,0 0-1 0 0,0 0 1 0 0,0 0 0 0 0,1 0 0 0 0,0 0-1 0 0,-1 0 1 0 0,1 0 0 0 0,1 0 0 0 0,-1 0-1 0 0,1 1 1 0 0,-1-1 0 0 0,1 0 0 0 0,0-1-1 0 0,1 1 1 0 0,-1 0 0 0 0,1 0 0 0 0,-1 0-1 0 0,4 4 1 0 0,-1-1 158 0 0,1-1-1 0 0,1 1 0 0 0,-1-1 1 0 0,1 0-1 0 0,0 0 0 0 0,0-1 1 0 0,1 1-1 0 0,0-1 0 0 0,0-1 1 0 0,14 8-1 0 0,-2-4 249 0 0,0 0 1 0 0,0-1-1 0 0,26 6 0 0 0,-24-8-280 0 0,0-1-1 0 0,0-1 1 0 0,0-1-1 0 0,0-1 1 0 0,1-1-1 0 0,-1-1 1 0 0,27-4-1 0 0,-33 3-339 0 0,-1-2 0 0 0,1 0 0 0 0,-1-1 0 0 0,20-9-1 0 0,-22 9-620 0 0,-1-2 0 0 0,-1 1 0 0 0,1-2-1 0 0,-1 1 1 0 0,16-16 0 0 0,4-12-1215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45 15663 0 0,'0'-1'719'0'0,"8"-15"230"0"0,-8 15-908 0 0,1 0 0 0 0,-1 0 0 0 0,0 0 0 0 0,0 0 0 0 0,0 0 0 0 0,0 1 0 0 0,0-1 0 0 0,0 0 0 0 0,0 0 0 0 0,0 0 0 0 0,0 0 0 0 0,0 0 0 0 0,0 0 0 0 0,-1 1 0 0 0,1-1 0 0 0,0 0 0 0 0,-1 0 0 0 0,1 0 0 0 0,-1 1 0 0 0,1-1 0 0 0,0 0 0 0 0,-1 0 0 0 0,0 1 0 0 0,1-1 0 0 0,-1 0 0 0 0,1 1 0 0 0,-1-1 0 0 0,0 1 0 0 0,1-1 0 0 0,-1 1 0 0 0,0-1 0 0 0,0 1 0 0 0,1-1 0 0 0,-1 1 0 0 0,0 0 0 0 0,0-1 0 0 0,0 1 0 0 0,0 0 0 0 0,0 0 0 0 0,1 0 0 0 0,-1 0 0 0 0,0 0 0 0 0,0 0 0 0 0,0 0 0 0 0,0 0 0 0 0,-1 0 0 0 0,-4 1-15 0 0,1 0 0 0 0,-1 0 0 0 0,0 1 0 0 0,1 0-1 0 0,-1 0 1 0 0,-9 6 0 0 0,-31 20-56 0 0,33-18 44 0 0,-34 20-14 0 0,2 3 0 0 0,2 1 0 0 0,-45 46 0 0 0,82-74-5 0 0,0 1-1 0 0,1 0 1 0 0,0 0-1 0 0,0 0 0 0 0,1 0 1 0 0,-7 15-1 0 0,10-18 38 0 0,-1 0 1 0 0,1 1-1 0 0,0-1 0 0 0,0 1 0 0 0,0-1 0 0 0,1 1 0 0 0,-1 0 0 0 0,1-1 0 0 0,0 1 0 0 0,1-1 0 0 0,-1 1 1 0 0,1 0-1 0 0,0-1 0 0 0,2 6 0 0 0,-2-6 21 0 0,0-1 1 0 0,0 1-1 0 0,0-1 1 0 0,1 1-1 0 0,0-1 1 0 0,-1 0-1 0 0,1 1 1 0 0,1-1-1 0 0,-1 0 1 0 0,0 0-1 0 0,1-1 1 0 0,-1 1-1 0 0,1 0 1 0 0,0-1 0 0 0,0 1-1 0 0,0-1 1 0 0,0 0-1 0 0,0 0 1 0 0,0-1-1 0 0,1 1 1 0 0,-1 0-1 0 0,1-1 1 0 0,-1 0-1 0 0,1 0 1 0 0,0 0-1 0 0,-1 0 1 0 0,1-1-1 0 0,0 1 1 0 0,4-1-1 0 0,1-1-53 0 0,0 0 0 0 0,0 0 0 0 0,0-1 0 0 0,0 0 0 0 0,0 0 0 0 0,14-7 0 0 0,0-1 0 0 0,26-17 0 0 0,-32 17 10 0 0,0-1-1 0 0,-1-1 1 0 0,0-1 0 0 0,-1 0-1 0 0,14-16 1 0 0,-24 23-136 0 0,1-1 1 0 0,-1 1-1 0 0,0-1 0 0 0,-1 0 1 0 0,1 0-1 0 0,-2-1 1 0 0,1 1-1 0 0,-1-1 0 0 0,0 0 1 0 0,0 0-1 0 0,-1 0 0 0 0,0 0 1 0 0,0 0-1 0 0,0-14 1 0 0,-3 17 65 0 0,1 1 1 0 0,-1-1 0 0 0,0 0 0 0 0,0 1 0 0 0,0-1 0 0 0,-1 1 0 0 0,1 0-1 0 0,-1 0 1 0 0,0-1 0 0 0,-1 1 0 0 0,1 0 0 0 0,-1 1 0 0 0,1-1 0 0 0,-1 0 0 0 0,0 1-1 0 0,-1-1 1 0 0,1 1 0 0 0,-1 0 0 0 0,-3-2 0 0 0,-4-3-113 0 0,0 1 0 0 0,0 0 1 0 0,-1 1-1 0 0,0 0 0 0 0,-17-6 0 0 0,22 10 64 0 0,5 1-49 0 0,-1 0 0 0 0,0 0 0 0 0,0 0 0 0 0,0 0 0 0 0,0 1 0 0 0,0-1 0 0 0,0 1 0 0 0,0 0-1 0 0,0 0 1 0 0,-4 1 0 0 0,29 2-3324 0 0,38-3 446 0 0,-20 0 1499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40 335 11975 0 0,'0'0'547'0'0,"0"0"-11"0"0,0 2-344 0 0,-2 3 55 0 0,1 0-1 0 0,-1 0 1 0 0,0 0 0 0 0,0 0 0 0 0,0-1-1 0 0,-5 7 1 0 0,6-10-109 0 0,1 1 876 0 0,-4 5 335 0 0,3-6 2627 0 0,0-1-3976 0 0,0-1 1 0 0,0 1 0 0 0,0-1-1 0 0,1 1 1 0 0,-1-1 0 0 0,0 0-1 0 0,0 1 1 0 0,1-1 0 0 0,-1 1-1 0 0,0-1 1 0 0,1 0 0 0 0,-1 0-1 0 0,0 0 1 0 0,1 1 0 0 0,-1-1-1 0 0,1 0 1 0 0,0 0 0 0 0,-1 0-1 0 0,1 0 1 0 0,0 0 0 0 0,-1 0-1 0 0,1 0 1 0 0,0-1 0 0 0,-1-2 0 0 0,1 1-1 0 0,-1 0 0 0 0,1 0 0 0 0,0 0 0 0 0,0 0 0 0 0,1-1 0 0 0,-1 1 0 0 0,1 0 0 0 0,-1 0 0 0 0,1 0 0 0 0,0 0 0 0 0,0 0 0 0 0,0 0 0 0 0,1 0 0 0 0,-1 1 0 0 0,1-1 0 0 0,3-4 0 0 0,2-7 0 0 0,-4 9 0 0 0,0-1 0 0 0,1 1 0 0 0,0 0 0 0 0,0 0 0 0 0,0 0 0 0 0,1 1 0 0 0,9-8 0 0 0,40-25 0 0 0,-31 22 0 0 0,-3 4 0 0 0,0 0 0 0 0,1 1 0 0 0,0 1 0 0 0,1 1 0 0 0,31-8 0 0 0,-49 15 0 0 0,-1 0 0 0 0,1 1 0 0 0,-1-1 0 0 0,1 1 0 0 0,-1 0 0 0 0,1 0 0 0 0,-1 0 0 0 0,1 0 0 0 0,-1 1 0 0 0,1-1 0 0 0,-1 1 0 0 0,1 0 0 0 0,-1 0 0 0 0,1 0 0 0 0,-1 1 0 0 0,0-1 0 0 0,0 1 0 0 0,4 1 0 0 0,-5-1 0 0 0,1 1 0 0 0,-1-1 0 0 0,0 0 0 0 0,0 1 0 0 0,0-1 0 0 0,0 1 0 0 0,0-1 0 0 0,0 1 0 0 0,-1 0 0 0 0,1 0 0 0 0,-1 0 0 0 0,0 0 0 0 0,0 0 0 0 0,0 0 0 0 0,0 0 0 0 0,-1 0 0 0 0,1 0 0 0 0,-1 0 0 0 0,1 1 0 0 0,-1 3 0 0 0,-1 1 0 0 0,0 0 0 0 0,0 0 0 0 0,0 0 0 0 0,-1 0 0 0 0,0 0 0 0 0,-1 0 0 0 0,0 0 0 0 0,0 0 0 0 0,-7 12 0 0 0,0-5 0 0 0,0 1 0 0 0,-1-2 0 0 0,-16 18 0 0 0,19-25 0 0 0,-10 10 0 0 0,186-192-2434 0 0,-141 148 2008 0 0,5-4-447 0 0,1 0 0 0 0,69-49-1 0 0,-91 73 646 0 0,4-2 398 0 0,-1 0 1 0 0,24-10-1 0 0,-33 17-25 0 0,-1 0 0 0 0,1 1 0 0 0,-1-1 0 0 0,1 1 0 0 0,-1 1 0 0 0,1-1 0 0 0,0 1-1 0 0,-1-1 1 0 0,1 1 0 0 0,0 0 0 0 0,0 1 0 0 0,-1-1 0 0 0,10 3 0 0 0,-6 1 20 0 0,1-1 0 0 0,-1 1-1 0 0,0 0 1 0 0,0 1 0 0 0,-1 0 0 0 0,12 10-1 0 0,40 40-252 0 0,-43-38 143 0 0,-4-6-55 0 0,-6-5 0 0 0,1 0 0 0 0,-2 0 0 0 0,1 0 0 0 0,0 1 0 0 0,-1 0 0 0 0,7 13 0 0 0,-6-1 0 0 0,-7-10 0 0 0,-1-5 0 0 0,2-2 0 0 0,0 0 0 0 0,-1-1 0 0 0,1 1 0 0 0,-1 0 0 0 0,1 0 0 0 0,-1 0 0 0 0,0 0 0 0 0,0-1 0 0 0,0 1 0 0 0,0 0 0 0 0,0-1 0 0 0,0 1 0 0 0,0-1 0 0 0,-3 3 0 0 0,-1 2 0 0 0,-19 24 525 0 0,15-20-148 0 0,1 0 0 0 0,0 1-1 0 0,-10 18 1 0 0,14-22-500 0 0,-1 1-72 0 0,1 1 0 0 0,0 0-1 0 0,0 0 1 0 0,1 1 0 0 0,0-1 0 0 0,0 1 0 0 0,1-1-1 0 0,-1 15 1 0 0,14-27-829 0 0,22-17-4514 0 0,-10 4-76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0 15663 0 0,'0'0'6'0'0,"0"0"0"0"0,0 0 0 0 0,0 0 0 0 0,0 0 0 0 0,0 1 0 0 0,0-1 0 0 0,0 0-1 0 0,0 0 1 0 0,0 0 0 0 0,0 0 0 0 0,0 0 0 0 0,1 0 0 0 0,-1 0 0 0 0,0 0 0 0 0,0 0 0 0 0,0 1-1 0 0,0-1 1 0 0,0 0 0 0 0,0 0 0 0 0,0 0 0 0 0,0 0 0 0 0,0 0 0 0 0,0 0 0 0 0,0 0 0 0 0,0 0 0 0 0,0 0-1 0 0,0 0 1 0 0,0 0 0 0 0,1 0 0 0 0,-1 0 0 0 0,0 0 0 0 0,0 0 0 0 0,0 0 0 0 0,0 0 0 0 0,0 0-1 0 0,0 0 1 0 0,0 0 0 0 0,0 0 0 0 0,0 0 0 0 0,1 0 0 0 0,-1 0 0 0 0,0 0 0 0 0,0 0 0 0 0,0 0 0 0 0,0 0-1 0 0,0 0 1 0 0,0 0 0 0 0,0 0 0 0 0,0 0 0 0 0,0 0 0 0 0,1 0 0 0 0,-1 0 0 0 0,0 0 0 0 0,0 0 0 0 0,0 0-1 0 0,0 0 1 0 0,0 0 0 0 0,0 0 0 0 0,0 0 0 0 0,0 0 0 0 0,0-1 0 0 0,0 17 574 0 0,-6 21 194 0 0,-7 10-774 0 0,-25 57 0 0 0,25-72 0 0 0,-150 324 1461 0 0,73-174-898 0 0,55-115-559 0 0,-3-2 0 0 0,-2-1 0 0 0,-66 76 0 0 0,83-111-4 0 0,9-13 0 0 0,1 1 0 0 0,-20 32 0 0 0,31-47 0 0 0,2-3 0 0 0,1-7 0 0 0,5-13 0 0 0,24-53-802 0 0,4 1-1 0 0,46-74 0 0 0,-74 137 557 0 0,0 1 0 0 0,1 0 0 0 0,1 0 0 0 0,0 0 0 0 0,0 1 0 0 0,0 0 0 0 0,12-8 0 0 0,-16 13 139 0 0,1 0 0 0 0,0 0 0 0 0,1 0 0 0 0,-1 0 0 0 0,0 1 0 0 0,1 0 0 0 0,-1 0 0 0 0,1 0 0 0 0,0 1 0 0 0,0 0 0 0 0,0 0 0 0 0,-1 0 0 0 0,1 1 0 0 0,0 0 0 0 0,10 1 0 0 0,5 3 368 0 0,-2 1-1 0 0,1 2 1 0 0,-1 0-1 0 0,20 10 1 0 0,14 4 332 0 0,-47-18-336 0 0,1 0-1 0 0,-1 0 0 0 0,0 0 1 0 0,0 0-1 0 0,0 1 0 0 0,0 0 1 0 0,-1 1-1 0 0,0-1 0 0 0,0 1 1 0 0,0 0-1 0 0,0 0 0 0 0,5 8 1 0 0,-7-9-185 0 0,-1 1 0 0 0,1-1 1 0 0,-1 1-1 0 0,0 0 0 0 0,-1 0 1 0 0,1 0-1 0 0,-1-1 0 0 0,0 1 1 0 0,0 1-1 0 0,0-1 0 0 0,-1 0 1 0 0,0 0-1 0 0,0 0 0 0 0,0 0 1 0 0,0 0-1 0 0,-1 0 1 0 0,-2 9-1 0 0,-5 10 249 0 0,-2 0 0 0 0,0-1 0 0 0,-2 0 0 0 0,-15 24 0 0 0,13-24-323 0 0,0-1 0 0 0,-20 22-1 0 0,27-36 184 0 0,-1 0 0 0 0,1-1 0 0 0,-2 0 0 0 0,1 0 0 0 0,-1-1-1 0 0,1 0 1 0 0,-21 10 0 0 0,8-7-16 0 0,0-1 1 0 0,-1-1-1 0 0,-27 5 0 0 0,36-10-172 0 0,0 0-1 0 0,0-1 0 0 0,0 0 1 0 0,0-1-1 0 0,0 0 1 0 0,-26-5-1 0 0,34 4-53 0 0,-1-1 0 0 0,0 1 0 0 0,1-1 0 0 0,-1-1 0 0 0,1 1-1 0 0,-1-1 1 0 0,1 0 0 0 0,0 0 0 0 0,0 0 0 0 0,1-1 0 0 0,-1 0 0 0 0,1 0 0 0 0,0 0 0 0 0,-6-7-1 0 0,7 7-251 0 0,0-1-1 0 0,0 1 0 0 0,1-1 1 0 0,-1 0-1 0 0,1 0 0 0 0,0 0 1 0 0,1 0-1 0 0,-1 0 0 0 0,1 0 1 0 0,0 0-1 0 0,0-1 0 0 0,1 1 1 0 0,-1 0-1 0 0,1-1 0 0 0,1 1 1 0 0,0-7-1 0 0,4-14-1221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19351 0 0,'0'0'886'0'0,"0"0"-21"0"0,-2 1-554 0 0,-9 5-161 0 0,0 1 0 0 0,1 0 1 0 0,-1 1-1 0 0,2 0 1 0 0,-1 1-1 0 0,1 0 1 0 0,0 0-1 0 0,1 1 1 0 0,0 0-1 0 0,0 1 1 0 0,1-1-1 0 0,1 1 1 0 0,-8 17-1 0 0,-15 42-150 0 0,-16 47 0 0 0,41-100 0 0 0,1 1 0 0 0,1-1 0 0 0,-1 19 0 0 0,3-28 0 0 0,-1 2-201 0 0,2-10 105 0 0,-1 1 1 0 0,0-1-1 0 0,1 0 0 0 0,-1 0 1 0 0,0 0-1 0 0,1 1 0 0 0,-1-1 1 0 0,1 0-1 0 0,-1 0 0 0 0,1 0 1 0 0,-1 0-1 0 0,0 0 0 0 0,1 0 1 0 0,-1 0-1 0 0,1 0 1 0 0,-1 0-1 0 0,1 0 0 0 0,-1 0 1 0 0,0 0-1 0 0,1 0 0 0 0,-1 0 1 0 0,1 0-1 0 0,-1 0 0 0 0,0-1 1 0 0,1 1-1 0 0,13-8-1418 0 0,-2-6-20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0,'0'0'256'0'0,"0"0"64"0"0,0 0 0 0 0,0 0 32 0 0,0 0-288 0 0,0 0-64 0 0,0 0 0 0 0,9 6-3536 0 0,-9-6-720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10 530 11975 0 0,'0'0'267'0'0,"0"1"-164"0"0,-1-1 0 0 0,1 0 1 0 0,0 0-1 0 0,-1 0 0 0 0,1 1 0 0 0,0-1 1 0 0,-1 0-1 0 0,1 0 0 0 0,0 0 0 0 0,-1 0 0 0 0,1 0 1 0 0,0 1-1 0 0,-1-1 0 0 0,1 0 0 0 0,0 0 1 0 0,-1 0-1 0 0,1 0 0 0 0,-1 0 0 0 0,1 0 0 0 0,0 0 1 0 0,-1-1-1 0 0,1 1 0 0 0,-1 0 0 0 0,1-7 207 0 0,1-1-1 0 0,0 1 1 0 0,1 0-1 0 0,-1 0 1 0 0,2 0-1 0 0,-1 0 1 0 0,1 0-1 0 0,4-9 1 0 0,36-55 1307 0 0,-20 36-900 0 0,-5 7-568 0 0,1 1-1 0 0,1 1 0 0 0,2 1 1 0 0,1 1-1 0 0,0 0 0 0 0,2 2 1 0 0,1 1-1 0 0,0 1 0 0 0,1 1 1 0 0,39-19-1 0 0,-35 21-494 0 0,1 1 0 0 0,1 1 0 0 0,44-13 0 0 0,-75 27 312 0 0,1 1-1 0 0,-1-1 0 0 0,1 1 1 0 0,0-1-1 0 0,0 1 1 0 0,-1 0-1 0 0,1 0 1 0 0,0 0-1 0 0,-1 0 1 0 0,1 1-1 0 0,0-1 0 0 0,-1 1 1 0 0,1 0-1 0 0,0-1 1 0 0,-1 1-1 0 0,1 0 1 0 0,-1 1-1 0 0,3 0 0 0 0,-3 0 57 0 0,0-1-1 0 0,-1 1 1 0 0,1 0-1 0 0,-1 0 1 0 0,1-1-1 0 0,-1 1 0 0 0,1 0 1 0 0,-1 0-1 0 0,0 1 1 0 0,0-1-1 0 0,0 0 1 0 0,0 0-1 0 0,-1 0 0 0 0,1 1 1 0 0,0-1-1 0 0,-1 0 1 0 0,0 1-1 0 0,1-1 1 0 0,-1 1-1 0 0,0 2 1 0 0,-1 8 181 0 0,0-1 0 0 0,-1 0 0 0 0,0-1 0 0 0,-1 1 0 0 0,0 0 0 0 0,-9 20 0 0 0,-36 65-32 0 0,47-96-173 0 0,-47 82 606 0 0,-45 92 840 0 0,91-172-1488 0 0,1 0 1 0 0,0 0-1 0 0,0 1 1 0 0,0-1-1 0 0,0 0 0 0 0,0 1 1 0 0,0-1-1 0 0,1 1 0 0 0,0-1 1 0 0,0 0-1 0 0,0 1 0 0 0,0-1 1 0 0,0 1-1 0 0,1-1 0 0 0,-1 1 1 0 0,1-1-1 0 0,0 0 0 0 0,2 6 1 0 0,-3-8-40 0 0,1-1 1 0 0,-1 1-1 0 0,0-1 1 0 0,0 0-1 0 0,1 1 0 0 0,-1-1 1 0 0,0 0-1 0 0,1 1 1 0 0,-1-1-1 0 0,0 0 1 0 0,1 1-1 0 0,-1-1 1 0 0,1 0-1 0 0,-1 0 1 0 0,1 1-1 0 0,-1-1 0 0 0,0 0 1 0 0,1 0-1 0 0,0 0 1 0 0,1 1-231 0 0,8 5-710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296 118 13823 0 0,'59'-69'1570'0'0,"-27"29"247"0"0,-31 38-1668 0 0,-1 2-148 0 0,0 0-1 0 0,0-1 1 0 0,0 1-1 0 0,0 0 0 0 0,0 0 1 0 0,0-1-1 0 0,0 1 1 0 0,0 0-1 0 0,0 0 0 0 0,0 0 1 0 0,0-1-1 0 0,0 1 1 0 0,0 0-1 0 0,0 0 1 0 0,0 0-1 0 0,0-1 0 0 0,0 1 1 0 0,0 0-1 0 0,0 0 1 0 0,-1 0-1 0 0,1 0 1 0 0,0-1-1 0 0,0 1 0 0 0,0 0 1 0 0,0 0-1 0 0,0 0 1 0 0,-1 0-1 0 0,1 0 0 0 0,0-1 1 0 0,0 1-1 0 0,0 0 1 0 0,-1 0-1 0 0,1 0 1 0 0,0 0-1 0 0,0 0 0 0 0,0 0 1 0 0,-1 0-1 0 0,1 0 1 0 0,0 0-1 0 0,0 0 1 0 0,0 0-1 0 0,-1 0 0 0 0,1 0 1 0 0,0 0-1 0 0,0 0 1 0 0,-1 0-1 0 0,-10 2-3 0 0,10-2 2 0 0,-15 4 1 0 0,0 0 0 0 0,1 1 0 0 0,0 1 0 0 0,0 1 0 0 0,-22 13 0 0 0,29-16 0 0 0,-18 12 493 0 0,1 2 0 0 0,0 0 0 0 0,1 2-1 0 0,-31 33 1 0 0,43-42-289 0 0,1 1 0 0 0,0 1 0 0 0,1-1 0 0 0,0 1 0 0 0,1 1 0 0 0,1 0 0 0 0,-8 16 0 0 0,15-26-49 0 0,-1 1 0 0 0,1 0 0 0 0,0-1 1 0 0,1 1-1 0 0,-1 9 0 0 0,2-12-92 0 0,-1-1 0 0 0,1 0 0 0 0,0 1 0 0 0,0-1 0 0 0,0 0 0 0 0,0 1 0 0 0,0-1 0 0 0,0 0 0 0 0,0 0 0 0 0,0 0 0 0 0,1 0 0 0 0,-1 0-1 0 0,0 0 1 0 0,1 0 0 0 0,-1 0 0 0 0,3 1 0 0 0,-3-2-32 0 0,5 3-36 0 0,0-1 1 0 0,1 1-1 0 0,-1-1 0 0 0,0-1 1 0 0,1 1-1 0 0,0-1 0 0 0,-1 0 0 0 0,1-1 1 0 0,0 0-1 0 0,-1 0 0 0 0,1 0 1 0 0,0-1-1 0 0,-1 0 0 0 0,1 0 1 0 0,-1 0-1 0 0,1-1 0 0 0,8-4 0 0 0,4-1-354 0 0,0-1 0 0 0,-1-2 0 0 0,0 1 0 0 0,24-18 0 0 0,-24 12 53 0 0,0 0 0 0 0,-1-1-1 0 0,-1-1 1 0 0,0 0 0 0 0,-2-1-1 0 0,15-21 1 0 0,-6 12 370 0 0,-25 31 143 0 0,1 1 0 0 0,-1-1 0 0 0,1 1 0 0 0,1 0 1 0 0,-1 0-1 0 0,0 6 0 0 0,-2 13 255 0 0,3-19-460 0 0,-1 0-1 0 0,1-1 1 0 0,0 1-1 0 0,0 0 1 0 0,0 0 0 0 0,1 0-1 0 0,0-1 1 0 0,0 1-1 0 0,0 0 1 0 0,2 6-1 0 0,4 5-2 0 0,13 23 1 0 0,1 4 0 0 0,-19-39-1 0 0,-1 0 0 0 0,0-1 0 0 0,-1 1 0 0 0,1 0 0 0 0,-1 0 0 0 0,1-1 0 0 0,-1 1 0 0 0,0 0 0 0 0,-1 0 0 0 0,1 0 0 0 0,-1 4 0 0 0,-2 4-501 0 0,-9 23 0 0 0,5-16-514 0 0,6-18-204 0 0,1-1-253 0 0,0 0-51 0 0,0 0-11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5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1003 1 19351 0 0,'-7'-1'940'0'0,"4"1"-855"0"0,0 1 0 0 0,-1-1-1 0 0,1 0 1 0 0,0 1-1 0 0,0-1 1 0 0,0 1 0 0 0,0 0-1 0 0,0 0 1 0 0,1 0 0 0 0,-1 1-1 0 0,0-1 1 0 0,0 1 0 0 0,1 0-1 0 0,-5 3 1 0 0,-2 2-115 0 0,1 0 0 0 0,-14 16 0 0 0,-8 16 30 0 0,2 2 0 0 0,1 1 0 0 0,-29 62 0 0 0,-99 238 1052 0 0,25-50 65 0 0,-25-13-1238 0 0,117-221 121 0 0,-3-2 0 0 0,-3-2 0 0 0,-61 60 0 0 0,92-102 323 0 0,-3 4-2301 0 0,0-1 0 0 0,-34 25 1 0 0,45-38-69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 13823 0 0,'2'1'630'0'0,"7"9"-76"0"0,-6-9-540 0 0,-1 1 0 0 0,0 0 0 0 0,0 0 1 0 0,0 0-1 0 0,0 0 0 0 0,0 0 0 0 0,-1 0 0 0 0,1 0 1 0 0,0 1-1 0 0,-1-1 0 0 0,0 1 0 0 0,0-1 0 0 0,0 1 1 0 0,0 0-1 0 0,0-1 0 0 0,0 1 0 0 0,0 0 0 0 0,-1-1 1 0 0,0 1-1 0 0,1 0 0 0 0,-1 5 0 0 0,-1 0 63 0 0,-1 1-1 0 0,1-1 0 0 0,-1 0 1 0 0,-1 1-1 0 0,0-1 0 0 0,0 0 1 0 0,0-1-1 0 0,-9 15 1 0 0,-5 3 422 0 0,-22 27 1 0 0,17-25-227 0 0,-54 72 779 0 0,-182 254 40 0 0,153-171-1068 0 0,52-87-449 0 0,34-66-608 0 0,5-12-3943 0 0,3-8-638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0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25 102 17503 0 0,'0'0'399'0'0,"-2"1"60"0"0,-1 1-279 0 0,2-2-132 0 0,-1 1 0 0 0,1-1 0 0 0,0 1 0 0 0,0 0 0 0 0,0 0-1 0 0,0 0 1 0 0,0 0 0 0 0,0 0 0 0 0,0 0 0 0 0,0 0 0 0 0,0 0 0 0 0,0 0 0 0 0,0 0 0 0 0,0 0 0 0 0,1 1 0 0 0,-1-1 0 0 0,1 0-1 0 0,-1 0 1 0 0,1 1 0 0 0,-1 1 0 0 0,0-1 694 0 0,11 6 1241 0 0,-8-6-1819 0 0,1-1-1 0 0,0 0 0 0 0,-1 0 0 0 0,1 0 0 0 0,0 0 0 0 0,0 0 1 0 0,0 0-1 0 0,0-1 0 0 0,0 0 0 0 0,0 1 0 0 0,3-1 0 0 0,38-4 643 0 0,-22 1-379 0 0,166-21 1035 0 0,-56 5-772 0 0,139-20-690 0 0,-90 5-1744 0 0,-89 15 695 0 0,-66 14 26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0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201 484 17503 0 0,'0'0'399'0'0,"0"0"60"0"0,0 0 21 0 0,0 0-59 0 0,0 2-276 0 0,-1 9 242 0 0,0-1-1 0 0,-1 1 0 0 0,0 0 1 0 0,-1-1-1 0 0,0 0 0 0 0,0 1 1 0 0,-10 18-1 0 0,-41 66 2683 0 0,54-95-3069 0 0,-31 48 8 0 0,-56 97-80 0 0,86-143-265 0 0,1-2-138 0 0,0 0-33 0 0,0 0-208 0 0,0 0-857 0 0,5-2-379 0 0,19-9-80 0 0,6-4-15 0 0</inkml:trace>
  <inkml:trace contextRef="#ctx0" brushRef="#br0" timeOffset="1">573 4 15663 0 0,'0'0'344'0'0,"0"0"72"0"0,0 0 8 0 0,-9-3 24 0 0,-2 4-360 0 0,0 3-88 0 0,1 1 0 0 0,1 2 0 0 0,0 4 0 0 0,0 1 0 0 0,-3 1 0 0 0,7 3 0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0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21 17503 0 0,'0'0'399'0'0,"0"0"60"0"0,0 0 21 0 0,0-1-59 0 0,3-8-276 0 0,0 0-193 0 0,-2 7-289 0 0,-10 11-646 0 0,-51 45 375 0 0,38-35 603 0 0,-24 26-1 0 0,11-9 81 0 0,2-3 877 0 0,1 2 0 0 0,-27 39 0 0 0,58-73-892 0 0,-12 17 249 0 0,1 0 0 0 0,-14 29 0 0 0,23-42-204 0 0,1 0 0 0 0,0 0-1 0 0,0 0 1 0 0,0 1 0 0 0,1-1 0 0 0,0 1 0 0 0,0 0 0 0 0,0-1 0 0 0,1 1 0 0 0,0 0 0 0 0,0-1-1 0 0,0 1 1 0 0,1 0 0 0 0,2 10 0 0 0,-2-15-78 0 0,-1 1 0 0 0,1 0 1 0 0,0-1-1 0 0,0 1 0 0 0,0-1 0 0 0,0 1 0 0 0,1-1 0 0 0,-1 0 0 0 0,0 1 0 0 0,1-1 1 0 0,-1 0-1 0 0,1 0 0 0 0,-1 0 0 0 0,1 0 0 0 0,-1 0 0 0 0,1 0 0 0 0,0 0 0 0 0,-1-1 1 0 0,1 1-1 0 0,0-1 0 0 0,0 1 0 0 0,-1-1 0 0 0,4 1 0 0 0,4 0 44 0 0,1 0-1 0 0,-1 0 1 0 0,11-2 0 0 0,-16 1 46 0 0,25-2 67 0 0,0 0-1 0 0,-1-2 1 0 0,0-2 0 0 0,47-14-1 0 0,-57 14-97 0 0,0-1 0 0 0,0-1 0 0 0,-1-1 0 0 0,0 0 0 0 0,-1-1-1 0 0,1-1 1 0 0,27-24 0 0 0,-36 26-166 0 0,-1 0 1 0 0,0 0-1 0 0,0 0 0 0 0,0-1 1 0 0,-1 0-1 0 0,-1-1 0 0 0,0 1 1 0 0,0-1-1 0 0,-1 0 0 0 0,0 0 1 0 0,-1 0-1 0 0,-1-1 0 0 0,1 1 1 0 0,-2-1-1 0 0,0 1 0 0 0,0-1 1 0 0,-1 0-1 0 0,0 0 0 0 0,-1 1 1 0 0,0-1-1 0 0,-1 1 0 0 0,-1-1 0 0 0,0 1 1 0 0,-5-13-1 0 0,6 19 3 0 0,0 1 1 0 0,0 0-1 0 0,-1 0 0 0 0,0 0 0 0 0,0 0 1 0 0,0 1-1 0 0,0-1 0 0 0,0 1 0 0 0,-1-1 1 0 0,1 1-1 0 0,-1 0 0 0 0,0 1 0 0 0,0-1 1 0 0,0 1-1 0 0,-1 0 0 0 0,1-1 0 0 0,0 2 0 0 0,-6-3 1 0 0,3 2-4 0 0,1 1 1 0 0,-1-1 0 0 0,0 1-1 0 0,1 1 1 0 0,-1-1-1 0 0,0 1 1 0 0,0 0 0 0 0,1 0-1 0 0,-1 1 1 0 0,0 0-1 0 0,1 0 1 0 0,-8 3 0 0 0,12-4-409 0 0,2 0-840 0 0,0 0-3442 0 0,0 0-1474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0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1 651 17503 0 0,'0'0'399'0'0,"0"0"60"0"0,0 0 21 0 0,0 0-59 0 0,1 1-276 0 0,5 1-57 0 0,-4-1 17 0 0,-1-1-1 0 0,1 0 1 0 0,-1 0-1 0 0,1 1 1 0 0,-1-1 0 0 0,1 0-1 0 0,-1 0 1 0 0,1-1-1 0 0,-1 1 1 0 0,1 0-1 0 0,-1 0 1 0 0,1-1 0 0 0,-1 1-1 0 0,0-1 1 0 0,1 1-1 0 0,-1-1 1 0 0,1 1-1 0 0,-1-1 1 0 0,0 0 0 0 0,2-1-1 0 0,25-23 1913 0 0,-21 17-1406 0 0,108-118 1940 0 0,-56 58-1806 0 0,16-20-745 0 0,57-60 0 0 0,-109 126 0 0 0,1 1 0 0 0,1 1 0 0 0,0 1 0 0 0,2 1 0 0 0,0 1 0 0 0,48-21 0 0 0,-63 32 0 0 0,0 2 0 0 0,-1-1 0 0 0,2 2 0 0 0,-1-1 0 0 0,0 2 0 0 0,1 0 0 0 0,-1 0 0 0 0,1 1 0 0 0,-1 0 0 0 0,19 3 0 0 0,-29-2 0 0 0,0 0 0 0 0,-1 1 0 0 0,1-1 0 0 0,0 1 0 0 0,0-1 0 0 0,-1 1 0 0 0,1 0 0 0 0,0 0 0 0 0,-1 0 0 0 0,1 0 0 0 0,-1 0 0 0 0,1 0 0 0 0,-1 0 0 0 0,0 0 0 0 0,1 1 0 0 0,-1-1 0 0 0,0 0 0 0 0,0 1 0 0 0,0-1 0 0 0,0 1 0 0 0,0 0 0 0 0,0-1 0 0 0,-1 1 0 0 0,1 0 0 0 0,0-1 0 0 0,-1 1 0 0 0,1 0 0 0 0,-1 0 0 0 0,0-1 0 0 0,1 1 0 0 0,-1 0 0 0 0,0 0 0 0 0,-1 3 0 0 0,1 6 0 0 0,-1 0 0 0 0,0 0 0 0 0,-1 0 0 0 0,-4 13 0 0 0,5-20 0 0 0,-13 45 0 0 0,-9 40 0 0 0,19-66 0 0 0,2 1 0 0 0,0 0 0 0 0,3 45 0 0 0,0-42 0 0 0,2 0 0 0 0,2 0 0 0 0,7 26 0 0 0,-10-46 6 0 0,3 10-144 0 0,5 34 1 0 0,-9-49-1267 0 0,-2-2 1148 0 0,0 0 1 0 0,0 0-1 0 0,0 0 1 0 0,0 1-1 0 0,0-1 1 0 0,0 0-1 0 0,0 1 1 0 0,0-1-1 0 0,0 1 1 0 0,0-1-1 0 0,0 1 1 0 0,-1 1-1 0 0,0-1-360 0 0,-2 1-1429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0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123 155 6447 0 0,'-2'1'298'0'0,"-10"8"-203"0"0,-1-1 0 0 0,-1-1 0 0 0,-18 9 0 0 0,4-3-77 0 0,14-8-18 0 0,7-5-86 0 0,9-3 276 0 0,10-5 484 0 0,-11 7-529 0 0,5-3 281 0 0,1 0 0 0 0,-1 0 0 0 0,1 1 0 0 0,-1 0 0 0 0,1 0 1 0 0,0 1-1 0 0,0 0 0 0 0,0 0 0 0 0,1 1 0 0 0,-1-1 0 0 0,0 2 0 0 0,1-1 0 0 0,-1 1 0 0 0,0 0 0 0 0,1 0 0 0 0,-1 1 1 0 0,0 0-1 0 0,1 1 0 0 0,-1-1 0 0 0,8 4 0 0 0,11 5-165 0 0,43 12-91 0 0,-59-20 132 0 0,-1 0 0 0 0,0-1 0 0 0,1 0 1 0 0,-1 0-1 0 0,18-3 0 0 0,106-21-137 0 0,-61 14-165 0 0,127-15 0 0 0,29-18 1421 0 0,-174 31-378 0 0,-10 1-227 0 0,81-7 0 0 0,96 15-816 0 0,-50 2 0 0 0,-131-3 0 0 0,69-14 0 0 0,-22 2 0 0 0,-58 11 0 0 0,14-3 0 0 0,0 2 0 0 0,0 2 0 0 0,66 4 0 0 0,-69 2 0 0 0,61-5 0 0 0,29 1 0 0 0,-49 9 0 0 0,70 4 0 0 0,59-30 0 0 0,-2 0 0 0 0,-186 18 0 0 0,-1 1 0 0 0,1 0 0 0 0,-1 2 0 0 0,0 0 0 0 0,1 2 0 0 0,21 7 0 0 0,-30-8 0 0 0,-1 0 0 0 0,1-1 0 0 0,0 0 0 0 0,1-1 0 0 0,-1 0 0 0 0,18 0 0 0 0,183-20 0 0 0,0 0 0 0 0,-182 18 0 0 0,79 2 0 0 0,-4 17 0 0 0,-83-16 0 0 0,37-2 0 0 0,35 2 0 0 0,-61-2 0 0 0,60 8 0 0 0,-81-8 0 0 0,65 16 0 0 0,-63-12 0 0 0,1-1 0 0 0,0-1 0 0 0,0 0 0 0 0,0-1 0 0 0,21-1 0 0 0,12-6 0 0 0,84-20 0 0 0,10-1 0 0 0,-129 25 0 0 0,1 0 0 0 0,0 1 0 0 0,30 5 0 0 0,47 15 0 0 0,-10-5 0 0 0,-78-14 0 0 0,1 0 0 0 0,0 0 0 0 0,-1-1 0 0 0,1 0 0 0 0,0 0 0 0 0,-1 0 0 0 0,1-1 0 0 0,0 1 0 0 0,9-4 0 0 0,1-1 0 0 0,30-15 0 0 0,-32 13 0 0 0,1 0 0 0 0,20-5 0 0 0,-14 6 0 0 0,-3 1 0 0 0,-1 1 0 0 0,25-3 0 0 0,-36 6 0 0 0,5 1 0 0 0,4 3 0 0 0,-6-1 0 0 0,0 2 0 0 0,-2-1-1043 0 0,-3-1-4382 0 0,6 1-1891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0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10135 0 0,'0'0'231'0'0,"9"-2"308"0"0,49-18 639 0 0,-31 12 1842 0 0,-25 8-1996 0 0,-2 0 0 0 0,0 0 0 0 0,0 0-137 0 0,0 0-508 0 0,-2 2-192 0 0,1-1 0 0 0,-1 1 0 0 0,0 0 0 0 0,1-1 0 0 0,-1 1 0 0 0,0-1 0 0 0,0 1 0 0 0,-4 1 0 0 0,4-2 64 0 0,-24 19 1728 0 0,26-20-1975 0 0,0 0-1 0 0,-1 0 1 0 0,1 0 0 0 0,0 0 0 0 0,0 0-1 0 0,0 0 1 0 0,0 0 0 0 0,0 0 0 0 0,0 0-1 0 0,0 1 1 0 0,0-1 0 0 0,-1 0 0 0 0,1 0-1 0 0,0 0 1 0 0,0 0 0 0 0,0 0 0 0 0,0 0-1 0 0,0 0 1 0 0,0 1 0 0 0,0-1 0 0 0,0 0-1 0 0,0 0 1 0 0,0 0 0 0 0,0 0 0 0 0,0 0 0 0 0,0 0-1 0 0,0 1 1 0 0,0-1 0 0 0,0 0 0 0 0,0 0-1 0 0,0 0 1 0 0,0 0 0 0 0,0 0 0 0 0,0 1-1 0 0,0-1 1 0 0,0 0 0 0 0,0 0 0 0 0,0 0-1 0 0,0 0 1 0 0,1 0 0 0 0,5 4 21 0 0,7-2-39 0 0,-8-2 14 0 0,-1 0 0 0 0,1-1 0 0 0,0 0 0 0 0,-1 1 0 0 0,1-2 0 0 0,8-2 0 0 0,25-7 0 0 0,-34 12-15 0 0,-8 3-66 0 0,-7 3-224 0 0,-15 8-678 0 0,12-8 471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2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12 15663 0 0,'0'0'356'0'0,"0"0"50"0"0,0 0 20 0 0,0 0-42 0 0,1-1-250 0 0,5-5-49 0 0,-4 4 280 0 0,0 2 122 0 0,2-2-285 0 0,-4 2-168 0 0,1 0 1 0 0,-1 0-1 0 0,0 0 1 0 0,0 0 0 0 0,1-1-1 0 0,-1 1 1 0 0,0 0-1 0 0,0 0 1 0 0,1 0 0 0 0,-1 0-1 0 0,0 0 1 0 0,1 0-1 0 0,-1 0 1 0 0,0 0 0 0 0,0 0-1 0 0,1 1 1 0 0,-1-1-1 0 0,0 0 1 0 0,0 0 0 0 0,1 0-1 0 0,-1 0 1 0 0,0 0-1 0 0,0 0 1 0 0,1 0 0 0 0,-1 1-1 0 0,5 11-18 0 0,-5-7-16 0 0,0 1 0 0 0,0 0 0 0 0,0-1 0 0 0,-1 1 0 0 0,1 0 0 0 0,-1-1 0 0 0,-1 1 0 0 0,-1 6 0 0 0,-21 47 0 0 0,15-39 0 0 0,-52 145 0 0 0,-22 50 0 0 0,70-186 0 0 0,-2-1 0 0 0,-2 0 0 0 0,0 0 0 0 0,-2-2 0 0 0,-23 26 0 0 0,27-35-80 0 0,-1-1 0 0 0,0 0-1 0 0,-1-1 1 0 0,-24 16 0 0 0,40-30-395 0 0,1-1-761 0 0,0 0-3062 0 0,0 0-1316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2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121 474 13823 0 0,'0'0'7'0'0,"-28"3"518"0"0,1 1 1 0 0,-36 10-1 0 0,61-14-160 0 0,2 0 122 0 0,0 0 22 0 0,0 0 3 0 0,57 5 1024 0 0,-25-8-1235 0 0,49-12 0 0 0,-33 5-295 0 0,267-55-59 0 0,90-15 1037 0 0,-254 59-7 0 0,141-29-837 0 0,-254 38-347 0 0,-1 0 0 0 0,-1-3-1 0 0,36-19 1 0 0,-43 20-1277 0 0,-1-1 1 0 0,-1-2-1 0 0,43-32 0 0 0,-17 3-48 0 0,-3 5-4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2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 13823 0 0,'0'0'630'0'0,"-1"2"-13"0"0,-43 82 2276 0 0,-100 146-1 0 0,119-195-2557 0 0,-136 190-54 0 0,51-73-280 0 0,-15 21-1386 0 0,117-159 1113 0 0,-46 64 13 0 0,43-65 7 0 0,0 1 0 0 0,-1-1 0 0 0,-17 14 1 0 0,28-26 234 0 0,1-1 0 0 0,-1 1 1 0 0,0-1-1 0 0,1 1 0 0 0,-1-1 1 0 0,0 1-1 0 0,1-1 0 0 0,-1 0 1 0 0,0 1-1 0 0,0-1 0 0 0,1 0 1 0 0,-1 1-1 0 0,0-1 0 0 0,0 0 1 0 0,0 0-1 0 0,1 0 1 0 0,-1 0-1 0 0,-1 0 0 0 0,1 0-1 0 0,0 0-1 0 0,1-1 1 0 0,-1 1 0 0 0,1 0-1 0 0,-1 0 1 0 0,1-1-1 0 0,-1 1 1 0 0,1-1-1 0 0,0 1 1 0 0,-1 0 0 0 0,1-1-1 0 0,-1 1 1 0 0,1-1-1 0 0,0 1 1 0 0,-1-1 0 0 0,1 1-1 0 0,0-1 1 0 0,0 1-1 0 0,-1-2 1 0 0,0-1-30 0 0,0 1 0 0 0,1-1 0 0 0,-1 0 0 0 0,1 0 0 0 0,0 0-1 0 0,0 0 1 0 0,0 0 0 0 0,0-5 0 0 0,2-3 48 0 0,1-1 0 0 0,0 1 0 0 0,1-1 0 0 0,1 1 0 0 0,-1 0 0 0 0,1 1 0 0 0,1-1 0 0 0,0 1 0 0 0,1 0 0 0 0,7-9 0 0 0,2 0 0 0 0,1 1 0 0 0,0 0 0 0 0,37-27 0 0 0,-41 35-3 0 0,0 1 0 0 0,1 0 0 0 0,0 1-1 0 0,18-7 1 0 0,-27 13 8 0 0,0 0 0 0 0,1 0 0 0 0,-1 1 0 0 0,1-1 0 0 0,-1 1 0 0 0,1 1 0 0 0,-1-1 0 0 0,1 1 0 0 0,-1 0 0 0 0,1 0 0 0 0,0 0 0 0 0,-1 1 0 0 0,1 0 0 0 0,-1 0 0 0 0,9 3 0 0 0,-11-2 89 0 0,1 0 0 0 0,-1 0-1 0 0,0 1 1 0 0,1-1 0 0 0,-1 1-1 0 0,0 0 1 0 0,0 0 0 0 0,-1 0-1 0 0,1 0 1 0 0,-1 0 0 0 0,0 0 0 0 0,1 1-1 0 0,-1 0 1 0 0,-1-1 0 0 0,4 8-1 0 0,-1 1 15 0 0,0-1-1 0 0,-1 1 0 0 0,3 23 0 0 0,-3-11-107 0 0,-1 1 0 0 0,-1-1 0 0 0,-2 0 0 0 0,0 0 0 0 0,-1 0 0 0 0,-10 39 0 0 0,9-54 0 0 0,0-1 0 0 0,0 0 0 0 0,-1 0 0 0 0,0 0 0 0 0,-1 0 0 0 0,1-1 0 0 0,-1 0 0 0 0,-1 0 0 0 0,0 0 0 0 0,-12 12 0 0 0,13-15-147 0 0,1 1-1 0 0,0 0 1 0 0,-6 10-1 0 0,7-10-138 0 0,2-4-1347 0 0,1-1-4506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2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314 227 11975 0 0,'0'0'267'0'0,"0"0"42"0"0,0 0 17 0 0,0 0-28 0 0,-1 2-196 0 0,-3 3-21 0 0,3-3 284 0 0,1-2 122 0 0,0 0 22 0 0,2 1-399 0 0,-1-1 0 0 0,0 1-1 0 0,0 0 1 0 0,0-1 0 0 0,0 1 0 0 0,1-1-1 0 0,-1 1 1 0 0,0-1 0 0 0,1 1-1 0 0,-1-1 1 0 0,0 0 0 0 0,1 0 0 0 0,1 0-1 0 0,11-1 424 0 0,0-1 1 0 0,-1 0-1 0 0,1-1 0 0 0,-1-1 0 0 0,23-9 1 0 0,2 0-566 0 0,-29 9 32 0 0,0 1 0 0 0,0-2 0 0 0,-1 1 0 0 0,1-1 0 0 0,-1 0 0 0 0,0-1 0 0 0,0 0 0 0 0,0 0 0 0 0,-1-1 0 0 0,0 0 0 0 0,-1 0 0 0 0,1-1 0 0 0,-2 0 0 0 0,9-12 0 0 0,-13 18 0 0 0,0 0 0 0 0,1-1 0 0 0,-1 1 0 0 0,0-1 0 0 0,0 1 0 0 0,-1-1 0 0 0,1 1 0 0 0,0-1 0 0 0,-1 1 0 0 0,0-1 0 0 0,1 1 0 0 0,-1-1 0 0 0,0 0 0 0 0,0 1 0 0 0,0-1 0 0 0,-1 1 0 0 0,1-1 0 0 0,-1 0 0 0 0,1 1 0 0 0,-1-1 0 0 0,0 1 0 0 0,0-1 0 0 0,0 1 0 0 0,-2-4 0 0 0,0 3 0 0 0,1 0 0 0 0,-1 1 0 0 0,1-1 0 0 0,-1 0 0 0 0,0 1 0 0 0,0 0 0 0 0,0-1 0 0 0,0 1 0 0 0,0 0 0 0 0,-1 1 0 0 0,1-1 0 0 0,0 0 0 0 0,-1 1 0 0 0,0 0 0 0 0,1 0 0 0 0,-7-1 0 0 0,1 1-76 0 0,0 1-1 0 0,0 0 0 0 0,0 0 1 0 0,0 1-1 0 0,-1 0 1 0 0,1 0-1 0 0,0 1 0 0 0,1 0 1 0 0,-1 1-1 0 0,0 0 0 0 0,1 0 1 0 0,-16 9-1 0 0,-1 3-255 0 0,1 0 0 0 0,-41 35 0 0 0,33-23 531 0 0,2 1 1 0 0,1 1-1 0 0,2 1 0 0 0,0 2 0 0 0,2 1 0 0 0,2 1 1 0 0,1 0-1 0 0,2 2 0 0 0,-21 49 0 0 0,39-79-202 0 0,-1 1-1 0 0,1 1 1 0 0,0-1-1 0 0,1 0 1 0 0,0 0-1 0 0,0 1 1 0 0,0-1-1 0 0,1 0 0 0 0,0 1 1 0 0,2 9-1 0 0,-2-14 19 0 0,1-1 0 0 0,0 1-1 0 0,-1-1 1 0 0,1 1-1 0 0,0-1 1 0 0,0 1 0 0 0,0-1-1 0 0,1 0 1 0 0,-1 1-1 0 0,1-1 1 0 0,-1 0-1 0 0,1 0 1 0 0,0 0 0 0 0,-1 0-1 0 0,1-1 1 0 0,0 1-1 0 0,0 0 1 0 0,1-1 0 0 0,-1 1-1 0 0,0-1 1 0 0,0 0-1 0 0,1 0 1 0 0,-1 0 0 0 0,1 0-1 0 0,-1 0 1 0 0,1 0-1 0 0,-1-1 1 0 0,1 1 0 0 0,-1-1-1 0 0,1 1 1 0 0,0-1-1 0 0,2 0 1 0 0,14-1 294 0 0,1-1 1 0 0,-1-1-1 0 0,0 0 1 0 0,21-7-1 0 0,-18 4-267 0 0,99-31-26 0 0,-55 15-16 0 0,-62 20-254 0 0,1 1-1 0 0,-1-1 0 0 0,0 0 1 0 0,0 0-1 0 0,0-1 0 0 0,4-2 1 0 0,-7 4-757 0 0,-1 1-12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4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284 194 6447 0 0,'0'0'298'0'0,"0"0"-10"0"0,0 0-118 0 0,0 0 206 0 0,0 0 111 0 0,0 0 22 0 0,0 0 3 0 0,0 0 0 0 0,0 0 0 0 0,0 0 0 0 0,0 0 0 0 0,0 0 0 0 0,0 0 0 0 0,0 0 0 0 0,0 0 0 0 0,0 0 0 0 0,0 0 0 0 0,0 0 0 0 0,-1 9 2128 0 0,22-26-2525 0 0,1 0 0 0 0,1 1-1 0 0,45-24 1 0 0,83-32 1484 0 0,-129 63-1598 0 0,0 2 0 0 0,0 0 0 0 0,1 1 0 0 0,0 2 0 0 0,25-3 0 0 0,-40 7-1 0 0,-1-1 0 0 0,0 2 0 0 0,0-1 0 0 0,1 1 0 0 0,13 3 0 0 0,-19-4 0 0 0,0 1 0 0 0,0 0 0 0 0,1 0 0 0 0,-1 0 0 0 0,0 0 0 0 0,0 0 0 0 0,0 0 0 0 0,0 0 0 0 0,0 1 0 0 0,0-1 0 0 0,0 1 0 0 0,-1 0 0 0 0,1-1 0 0 0,0 1 0 0 0,-1 0 0 0 0,1 0 0 0 0,-1 0 0 0 0,0 0 0 0 0,0 0 0 0 0,0 0 0 0 0,2 4 0 0 0,-2-1 0 0 0,0 1 0 0 0,0 0 0 0 0,0-1 0 0 0,-1 1 0 0 0,1 0 0 0 0,-2 0 0 0 0,1-1 0 0 0,-2 12 0 0 0,-2 0 0 0 0,-10 27 0 0 0,9-28 0 0 0,-6 9 0 0 0,0 1 0 0 0,-2-2 0 0 0,0 0 0 0 0,-2-1 0 0 0,0 0 0 0 0,-35 38 0 0 0,23-34 0 0 0,-1-2 0 0 0,-1 0 0 0 0,-59 37 0 0 0,-29 9 0 0 0,47-30 0 0 0,-114 57 0 0 0,90-51 0 0 0,92-46 0 0 0,-4 2 0 0 0,1 0 0 0 0,-1 0 0 0 0,0-1 0 0 0,-8 3 0 0 0,43-28 0 0 0,-7 12 0 0 0,0 1 0 0 0,1 0 0 0 0,1 2 0 0 0,-1 1 0 0 0,1 1 0 0 0,1 1 0 0 0,47-4 0 0 0,-46 8 432 0 0,-1 1 0 0 0,50 6-1 0 0,49 18 489 0 0,-49-9-1087 0 0,-57-12 167 0 0,1-1 0 0 0,-1-1 0 0 0,0-1 0 0 0,1 0 0 0 0,32-5 0 0 0,-21-1 0 0 0,0-1 0 0 0,47-18 0 0 0,-55 18-64 0 0,-20 7-273 0 0,-2 0-138 0 0,0 0-851 0 0,0 0-3444 0 0,0 0-1474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238 524 13823 0 0,'0'0'315'0'0,"0"0"45"0"0,0 0 21 0 0,0 0-49 0 0,-1 3-220 0 0,0-1-74 0 0,1 0-1 0 0,-1 0 0 0 0,0 0 1 0 0,0 0-1 0 0,0 0 1 0 0,0 0-1 0 0,0 0 0 0 0,0-1 1 0 0,-1 1-1 0 0,1-1 1 0 0,0 1-1 0 0,-1-1 0 0 0,1 1 1 0 0,-1-1-1 0 0,0 0 0 0 0,1 0 1 0 0,-1 1-1 0 0,0-1 1 0 0,0-1-1 0 0,0 1 0 0 0,0 0 1 0 0,0 0-1 0 0,0-1 1 0 0,-4 2-1 0 0,-7 0 515 0 0,8-1-334 0 0,0 1-1 0 0,0-2 1 0 0,0 1 0 0 0,0 0 0 0 0,0-1-1 0 0,0 0 1 0 0,0 0 0 0 0,0-1 0 0 0,0 1 0 0 0,0-1-1 0 0,-7-2 1 0 0,6 0-82 0 0,-1 0 0 0 0,1 0 0 0 0,0-1-1 0 0,0 0 1 0 0,1 0 0 0 0,-1 0 0 0 0,1-1 0 0 0,0 0-1 0 0,0 0 1 0 0,0 0 0 0 0,1 0 0 0 0,0-1 0 0 0,0 0-1 0 0,0 0 1 0 0,-4-10 0 0 0,3 5-150 0 0,0 0 0 0 0,1 0 0 0 0,0 0 0 0 0,1-1 1 0 0,0 0-1 0 0,1 0 0 0 0,0 0 0 0 0,0-16 0 0 0,2 18-78 0 0,2-1 0 0 0,-1 1-1 0 0,1-1 1 0 0,1 1-1 0 0,0 0 1 0 0,0 0 0 0 0,1 0-1 0 0,0 0 1 0 0,1 1 0 0 0,0-1-1 0 0,0 1 1 0 0,1 0 0 0 0,13-15-1 0 0,-4 7-97 0 0,2 1 0 0 0,-1 0 0 0 0,2 1-1 0 0,0 1 1 0 0,27-17 0 0 0,-14 15-11 0 0,-1 1 0 0 0,2 2 1 0 0,0 0-1 0 0,0 3 0 0 0,1 0 1 0 0,0 2-1 0 0,42-4 0 0 0,-69 11 211 0 0,0 1 1 0 0,0 0-1 0 0,0 0 0 0 0,1 0 0 0 0,-1 0 0 0 0,0 1 1 0 0,0 0-1 0 0,7 2 0 0 0,-10-2 6 0 0,-1 0 1 0 0,1 1-1 0 0,0-1 0 0 0,-1 0 0 0 0,1 1 1 0 0,0-1-1 0 0,-1 1 0 0 0,0 0 1 0 0,1 0-1 0 0,-1 0 0 0 0,0 0 0 0 0,0 0 1 0 0,0 1-1 0 0,0-1 0 0 0,-1 1 1 0 0,1-1-1 0 0,-1 1 0 0 0,2 3 1 0 0,0 2 82 0 0,-1-1 0 0 0,0 1 0 0 0,-1-1 1 0 0,1 1-1 0 0,-2 0 0 0 0,1 0 0 0 0,-1 0 1 0 0,0-1-1 0 0,-1 1 0 0 0,1 0 0 0 0,-2 0 1 0 0,1 0-1 0 0,-1-1 0 0 0,0 1 0 0 0,-1-1 0 0 0,-4 11 1 0 0,-4 5-14 0 0,-1-1 1 0 0,-1 0-1 0 0,-29 35 1 0 0,22-30-211 0 0,-2 0 1 0 0,-46 42-1 0 0,65-67 78 0 0,0 0 0 0 0,0 0 0 0 0,0 0 0 0 0,-1 0 0 0 0,1 0-1 0 0,-7 2 1 0 0,5-3-624 0 0,-1 1 0 0 0,1-1 0 0 0,-1 0 0 0 0,1-1 1 0 0,-1 1-1 0 0,1-1 0 0 0,-7-1 0 0 0,-9-1-1376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54 478 13823 0 0,'0'0'315'0'0,"0"0"45"0"0,0 0 21 0 0,-2-1-49 0 0,-3-2-293 0 0,0 0 0 0 0,1 0 0 0 0,-1-1 0 0 0,-3-4 0 0 0,7 7 326 0 0,-8-7 631 0 0,8 6-979 0 0,-1 0 0 0 0,1 0 0 0 0,-1 0 0 0 0,1 0 0 0 0,0 0 0 0 0,0 0-1 0 0,0 0 1 0 0,0 0 0 0 0,0 0 0 0 0,0-1 0 0 0,1 1 0 0 0,-1 0 0 0 0,1 0 0 0 0,0-1-1 0 0,-1 1 1 0 0,1 0 0 0 0,0-1 0 0 0,0 1 0 0 0,1 0 0 0 0,-1-1 0 0 0,0 1 0 0 0,1 0-1 0 0,0-1 1 0 0,0-1 0 0 0,3-7 29 0 0,0 1 1 0 0,1 0-1 0 0,11-17 1 0 0,-14 24-47 0 0,20-29 240 0 0,2 1 0 0 0,1 1 0 0 0,1 1 0 0 0,1 2 0 0 0,38-30 0 0 0,-47 43-69 0 0,0 0 0 0 0,0 2-1 0 0,1 0 1 0 0,1 1 0 0 0,0 1-1 0 0,0 1 1 0 0,1 1 0 0 0,0 0-1 0 0,0 2 1 0 0,1 1 0 0 0,0 0-1 0 0,0 2 1 0 0,0 0 0 0 0,0 1-1 0 0,1 2 1 0 0,-1 0 0 0 0,39 6-1 0 0,-34-1 216 0 0,-1 0 0 0 0,-1 2-1 0 0,49 19 1 0 0,-66-22-380 0 0,1 0 0 0 0,-1 0 0 0 0,0 1 0 0 0,0 0 0 0 0,-1 0 0 0 0,0 1 0 0 0,0 0-1 0 0,0 0 1 0 0,0 1 0 0 0,-1-1 0 0 0,0 2 0 0 0,-1-1 0 0 0,0 1 0 0 0,9 15 0 0 0,-13-19-6 0 0,0-1 0 0 0,0 1 0 0 0,0 0 0 0 0,0-1 0 0 0,-1 1 0 0 0,1 0 0 0 0,-1-1 0 0 0,0 1 0 0 0,0 0 0 0 0,-1-1 0 0 0,1 1 0 0 0,-1 0 0 0 0,0-1 0 0 0,1 1 0 0 0,-2 0 0 0 0,1-1 0 0 0,0 1 0 0 0,-1-1 0 0 0,1 0 0 0 0,-1 0 0 0 0,0 1 0 0 0,0-1 0 0 0,-1 0 0 0 0,-3 4 0 0 0,-7 6 0 0 0,1-1 0 0 0,-1 0 0 0 0,-28 18 0 0 0,34-26 0 0 0,-59 40-231 0 0,-2-3 1 0 0,-1-3-1 0 0,-3-3 0 0 0,0-4 1 0 0,-143 42-1 0 0,189-66-748 0 0,0 0 0 0 0,-1-2 0 0 0,-44 3 0 0 0,70-8 874 0 0,1-1 0 0 0,0 1 0 0 0,-1 0-1 0 0,1-1 1 0 0,0 1 0 0 0,0 0 0 0 0,-1-1 0 0 0,1 1 0 0 0,0-1-1 0 0,0 1 1 0 0,0 0 0 0 0,0-1 0 0 0,0 1 0 0 0,-1-1-1 0 0,1 1 1 0 0,0-1 0 0 0,0 1 0 0 0,0 0 0 0 0,0-1-1 0 0,0 1 1 0 0,0-1 0 0 0,0 1 0 0 0,0-1 0 0 0,1 1 0 0 0,-1 0-1 0 0,0-1 1 0 0,0 0 0 0 0,0 1 53 0 0,6-15-1483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3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61 11975 0 0,'0'0'547'0'0,"2"-14"202"0"0,-1 11-565 0 0,-1 0 0 0 0,1 0 0 0 0,-1-1 0 0 0,1 2 0 0 0,0-1 0 0 0,1 0 0 0 0,-1 0 0 0 0,3-5 0 0 0,2-5 1656 0 0,-5 12-1328 0 0,-1 1 0 0 0,-10 0 512 0 0,0 3-943 0 0,-1 1-1 0 0,1 0 0 0 0,0 1 0 0 0,0 0 1 0 0,0 0-1 0 0,-14 11 0 0 0,12-8-34 0 0,-17 11-46 0 0,1 1 0 0 0,1 2 0 0 0,1 1 0 0 0,1 1 0 0 0,1 1 0 0 0,1 1 0 0 0,1 2 0 0 0,-23 37 0 0 0,45-65 0 0 0,-6 10 0 0 0,1 0 0 0 0,0 0 0 0 0,-6 19 0 0 0,10-27 0 0 0,0 0 0 0 0,1 1 0 0 0,-1 0 0 0 0,1-1 0 0 0,0 1 0 0 0,0-1 0 0 0,0 1 0 0 0,0-1 0 0 0,0 1 0 0 0,1 2 0 0 0,-1-3 0 0 0,1-1 0 0 0,-1 0 0 0 0,1 0 0 0 0,-1 0 0 0 0,1 0 0 0 0,0 1 0 0 0,-1-1 0 0 0,1 0 0 0 0,0 0 0 0 0,0-1 0 0 0,0 1 0 0 0,0 0 0 0 0,0 0 0 0 0,0 0 0 0 0,0 0 0 0 0,0-1 0 0 0,0 1 0 0 0,0 0 0 0 0,0-1 0 0 0,0 1 0 0 0,3 0 0 0 0,-2-1 11 0 0,1 1-1 0 0,0-1 1 0 0,0 1-1 0 0,0-1 1 0 0,0 0 0 0 0,0 0-1 0 0,0 0 1 0 0,0-1-1 0 0,-1 1 1 0 0,1-1-1 0 0,5-1 1 0 0,32-14 584 0 0,-29 11-386 0 0,29-15-50 0 0,0-3 1 0 0,-1-1 0 0 0,-1-1-1 0 0,-1-2 1 0 0,-2-2 0 0 0,39-40-1 0 0,-69 64-313 0 0,0-1 1 0 0,0 0-1 0 0,-1 0 0 0 0,0 0 0 0 0,0-1 1 0 0,0 0-1 0 0,-1 1 0 0 0,3-9 0 0 0,-6 15 106 0 0,0-1-1 0 0,1 0 1 0 0,-1 0 0 0 0,0 0-1 0 0,-1 0 1 0 0,1 0 0 0 0,0 0-1 0 0,0 1 1 0 0,0-1 0 0 0,0 0-1 0 0,-1 0 1 0 0,1 0 0 0 0,0 1-1 0 0,-1-1 1 0 0,1 0 0 0 0,-1 0-1 0 0,1 1 1 0 0,-1-1-1 0 0,1 0 1 0 0,-1 1 0 0 0,1-1-1 0 0,-1 0 1 0 0,0 1 0 0 0,1-1-1 0 0,-1 1 1 0 0,0-1 0 0 0,1 1-1 0 0,-1-1 1 0 0,0 1 0 0 0,0 0-1 0 0,0-1 1 0 0,1 1-1 0 0,-1 0 1 0 0,0 0 0 0 0,-1-1-1 0 0,-2 0-79 0 0,0 0-1 0 0,0 0 1 0 0,1 0 0 0 0,-1 1-1 0 0,0-1 1 0 0,-6 1-1 0 0,-45 8 112 0 0,43-6 18 0 0,3-1-1 0 0,9-1 0 0 0,0 0 0 0 0,0 0 0 0 0,-1 0 0 0 0,1 0 0 0 0,0 0 0 0 0,0 0 0 0 0,-1 0 0 0 0,1 0 0 0 0,0 0 0 0 0,0 0 0 0 0,0 0 0 0 0,-1 0 0 0 0,1 0 0 0 0,0 0 0 0 0,0 0 0 0 0,0 0 0 0 0,-1 0 0 0 0,1-1 0 0 0,0 1 0 0 0,0 0 0 0 0,0 0 0 0 0,-1 0 0 0 0,1 0 0 0 0,0-1 0 0 0,0 1 0 0 0,0 0 0 0 0,0 0 0 0 0,0-2 0 0 0,0 1 0 0 0,0 0 0 0 0,0-1 0 0 0,0 1 0 0 0,0 0 0 0 0,1-1 0 0 0,-1 1 0 0 0,0 0 0 0 0,1 0 0 0 0,-1-1 0 0 0,1 1 0 0 0,0 0 0 0 0,-1 0 0 0 0,2-1 0 0 0,12-18 0 0 0,0 4-1164 0 0,1-1-4656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3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578 940 19351 0 0,'115'-85'2216'0'0,"-100"73"-2077"0"0,-1-2 0 0 0,-1 0 0 0 0,-1 0 0 0 0,0-1 1 0 0,15-25-1 0 0,-7 2 234 0 0,-1-1 1 0 0,16-54 0 0 0,-31 81-378 0 0,8-26 4 0 0,-2-1 0 0 0,5-45 0 0 0,-11 62 0 0 0,11-159-1411 0 0,-14 142 996 0 0,1 7 212 0 0,-3-1 0 0 0,-5-46 1 0 0,6 78 187 0 0,0 0 0 0 0,0 0 0 0 0,0 1 1 0 0,0-1-1 0 0,-1 0 0 0 0,1 0 0 0 0,0 1 1 0 0,0-1-1 0 0,-1 0 0 0 0,1 0 1 0 0,0 1-1 0 0,-1-1 0 0 0,1 0 0 0 0,0 1 1 0 0,-1-1-1 0 0,1 1 0 0 0,-1-1 0 0 0,1 0 1 0 0,-1 1-1 0 0,1-1 0 0 0,-1 1 1 0 0,0-1-1 0 0,0 0 0 0 0,0 1-10 0 0,0 0 0 0 0,0 0 0 0 0,1 0 0 0 0,-1 0-1 0 0,0 1 1 0 0,0-1 0 0 0,0 0 0 0 0,1 0 0 0 0,-1 0 0 0 0,0 1-1 0 0,1-1 1 0 0,-1 0 0 0 0,0 1 0 0 0,1-1 0 0 0,-1 1 0 0 0,0-1 0 0 0,1 0-1 0 0,-1 1 1 0 0,0 0 0 0 0,-5 5-159 0 0,1 0 0 0 0,-1 1 0 0 0,-5 8-1 0 0,9-12 173 0 0,-24 37 12 0 0,-38 81 0 0 0,-9 50 0 0 0,58-133 0 0 0,-34 83 0 0 0,-70 166 0 0 0,-81 158 402 0 0,162-341 804 0 0,28-70-1014 0 0,-28 59 0 0 0,-59 70-3023 0 0,-10-7-3282 0 0,81-121 1337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3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21191 0 0,'0'0'480'0'0,"2"0"67"0"0,37 0 1 0 0,-1-2 0 0 0,0-2 1 0 0,0-1-1 0 0,63-17 0 0 0,-66 12-446 0 0,1-2-1 0 0,-2-1 1 0 0,48-25 0 0 0,-12-3-2589 0 0,-14 3 973 0 0,-12-3-20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156 303 10135 0 0,'0'0'464'0'0,"0"0"-9"0"0,-2 1-223 0 0,-3 0 111 0 0,0 1 0 0 0,0 0 1 0 0,0 0-1 0 0,0 1 0 0 0,0-1 0 0 0,1 1 1 0 0,-1 0-1 0 0,1 1 0 0 0,-7 6 0 0 0,11-10-342 0 0,-4 4 442 0 0,-16 34 165 0 0,19-36-493 0 0,0 1 1 0 0,1 0-1 0 0,-1-1 0 0 0,0 1 1 0 0,1-1-1 0 0,0 1 0 0 0,0 0 1 0 0,0-1-1 0 0,0 1 0 0 0,0 0 1 0 0,0-1-1 0 0,2 6 0 0 0,-1 0-25 0 0,-1 10-88 0 0,1 0-1 0 0,-2 0 1 0 0,-1-1 0 0 0,0 1-1 0 0,-1 0 1 0 0,-1-1-1 0 0,0 0 1 0 0,-1 0 0 0 0,-14 29-1 0 0,12-28-1 0 0,6-14 0 0 0,0-1 0 0 0,-1 1 0 0 0,1-1 0 0 0,-1 0 0 0 0,1 0 0 0 0,-1 0 0 0 0,-4 6 0 0 0,0-5 72 0 0,5-3 299 0 0,0-3-211 0 0,0 0 0 0 0,0 0 0 0 0,1 0 0 0 0,-1 0 0 0 0,1 0 0 0 0,-1-1 0 0 0,1 1 0 0 0,0-3 0 0 0,0-5-134 0 0,0 0-1 0 0,1 0 1 0 0,1 0 0 0 0,-1 0-1 0 0,2 0 1 0 0,3-13 0 0 0,27-56-41 0 0,3 5-483 0 0,53-82 0 0 0,-59 111 166 0 0,2 1 0 0 0,69-72 0 0 0,-94 110 376 0 0,-1-1 0 0 0,1 2 0 0 0,0-1-1 0 0,0 1 1 0 0,1 0 0 0 0,0 1 0 0 0,0 0 0 0 0,0 0-1 0 0,0 0 1 0 0,0 1 0 0 0,1 0 0 0 0,0 1 0 0 0,-1 0-1 0 0,1 0 1 0 0,0 1 0 0 0,0 0 0 0 0,0 1 0 0 0,0 0-1 0 0,11 1 1 0 0,-6 1 102 0 0,0-1-1 0 0,0 2 1 0 0,0 0 0 0 0,-1 1-1 0 0,1 0 1 0 0,-1 1 0 0 0,25 13-1 0 0,-16-6-157 0 0,-1 2 0 0 0,0 0-1 0 0,30 29 1 0 0,0-1 90 0 0,-28-26-5500 0 0,-12-11-626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273 124 8287 0 0,'0'0'382'0'0,"0"0"-8"0"0,2 0-240 0 0,12-5-67 0 0,9-2 310 0 0,-7 5 2920 0 0,-15 3-3243 0 0,0-1 0 0 0,0 1 1 0 0,-1-1-1 0 0,1 1 0 0 0,0-1 0 0 0,0 1 0 0 0,0 0 0 0 0,-1-1 1 0 0,1 1-1 0 0,0 0 0 0 0,-1 0 0 0 0,1 0 0 0 0,0-1 0 0 0,-1 1 1 0 0,1 0-1 0 0,0 1 0 0 0,8 17 1338 0 0,-9-17-1170 0 0,1 0-1 0 0,0 0 1 0 0,0 0-1 0 0,0 0 1 0 0,0 0 0 0 0,1 0-1 0 0,-1 0 1 0 0,0 0-1 0 0,1 0 1 0 0,-1-1-1 0 0,1 1 1 0 0,0 0-1 0 0,-1-1 1 0 0,1 0-1 0 0,3 2 1 0 0,-3-2-184 0 0,0 0 0 0 0,0-1 0 0 0,0 1 0 0 0,0-1 0 0 0,0 0 0 0 0,0 0 0 0 0,0 0 1 0 0,0 0-1 0 0,1 0 0 0 0,-1 0 0 0 0,0 0 0 0 0,0-1 0 0 0,0 1 0 0 0,0-1 0 0 0,0 1 0 0 0,4-3 0 0 0,8-3-38 0 0,0-1 0 0 0,-1 0 0 0 0,0-1 0 0 0,15-12 0 0 0,45-42 0 0 0,-65 55 0 0 0,0 0 0 0 0,-1 0 0 0 0,12-17 0 0 0,-13 13-64 0 0,-5 9-273 0 0,-14 1-646 0 0,6 1 926 0 0,0 0-1 0 0,0 1 1 0 0,1-1-1 0 0,-1 2 1 0 0,1-1 0 0 0,-11 4-1 0 0,-37 17-142 0 0,45-18 194 0 0,-79 40 6 0 0,-142 96 0 0 0,123-71 0 0 0,99-64 12 0 0,2-2 46 0 0,0 1 0 0 0,0 0 0 0 0,0 1 1 0 0,1-1-1 0 0,-6 6 0 0 0,9-8-38 0 0,1-1-1 0 0,0 0 1 0 0,0 1 0 0 0,0-1 0 0 0,1 1 0 0 0,-1-1-1 0 0,0 1 1 0 0,0 0 0 0 0,1-1 0 0 0,-1 1 0 0 0,1 0 0 0 0,0-1-1 0 0,-1 1 1 0 0,1 0 0 0 0,0 0 0 0 0,0-1 0 0 0,0 1 0 0 0,0 0-1 0 0,0 0 1 0 0,1-1 0 0 0,-1 1 0 0 0,0 0 0 0 0,1 0 0 0 0,-1-1-1 0 0,2 3 1 0 0,6 12 199 0 0,1-1 0 0 0,1 0-1 0 0,0 0 1 0 0,23 24 0 0 0,-11-14-197 0 0,-1 2-22 0 0,2-2 0 0 0,28 26 0 0 0,-45-46 1 0 0,0-1 0 0 0,0 1 0 0 0,0-1-1 0 0,0 0 1 0 0,1-1 0 0 0,11 6 0 0 0,-14-8-6 0 0,-1 0 1 0 0,1-1 0 0 0,-1 1-1 0 0,1-1 1 0 0,-1 1 0 0 0,1-1-1 0 0,0 0 1 0 0,-1 0 0 0 0,1-1-1 0 0,-1 1 1 0 0,1-1 0 0 0,-1 1-1 0 0,1-1 1 0 0,-1 0 0 0 0,7-3-1 0 0,2-3-259 0 0,0 0 0 0 0,0 0 0 0 0,0-1 0 0 0,17-16 0 0 0,1-4-248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63 13823 0 0,'0'0'315'0'0,"0"0"45"0"0,0 0 21 0 0,0 0-49 0 0,0 0-149 0 0,0 0 194 0 0,-1 1 110 0 0,-3 5-203 0 0,0 0 1 0 0,0-1-1 0 0,-1 0 0 0 0,1 0 1 0 0,-12 9-1 0 0,-12 13 567 0 0,-2 11-520 0 0,-34 55 0 0 0,52-73-340 0 0,1 0 0 0 0,1 1 0 0 0,1 1 0 0 0,1-1 0 0 0,-5 23 0 0 0,11-38 9 0 0,1-1 0 0 0,1 1 0 0 0,-1-1 0 0 0,1 0 0 0 0,0 1 0 0 0,0-1 0 0 0,0 1 0 0 0,1-1 0 0 0,0 1 0 0 0,0-1 0 0 0,0 0 0 0 0,1 1 0 0 0,3 8 0 0 0,-3-11 0 0 0,0 1 0 0 0,0-1 0 0 0,0 0 0 0 0,0-1 0 0 0,0 1 0 0 0,1 0 0 0 0,-1-1 0 0 0,1 1 0 0 0,0-1 0 0 0,0 0 0 0 0,0 1 0 0 0,0-2 0 0 0,0 1 0 0 0,0 0 0 0 0,1-1 0 0 0,-1 1 0 0 0,0-1 0 0 0,1 0 0 0 0,-1 0 0 0 0,1 0 0 0 0,6 0 0 0 0,-3 0 105 0 0,1-1 0 0 0,-1 0 0 0 0,1 0-1 0 0,0-1 1 0 0,-1 1 0 0 0,1-2 0 0 0,-1 1-1 0 0,1-1 1 0 0,-1-1 0 0 0,0 1 0 0 0,0-1-1 0 0,0 0 1 0 0,0-1 0 0 0,0 1 0 0 0,-1-1-1 0 0,1-1 1 0 0,8-7 0 0 0,-8 5-93 0 0,0 0-1 0 0,-1 0 1 0 0,0-1-1 0 0,0 0 1 0 0,0 0-1 0 0,-1-1 1 0 0,-1 1 0 0 0,1-1-1 0 0,-1 0 1 0 0,-1 0-1 0 0,1-1 1 0 0,-2 1 0 0 0,3-12-1 0 0,-2-4-11 0 0,-1 1 0 0 0,-1-1 0 0 0,-1 1 0 0 0,-1-1 0 0 0,-1 1 0 0 0,-1 0 0 0 0,-1-1 0 0 0,-2 1 0 0 0,-10-30 0 0 0,14 46-172 0 0,-1 1-1 0 0,0-1 1 0 0,-1 1 0 0 0,1 0-1 0 0,-1 0 1 0 0,-1 0 0 0 0,1 1-1 0 0,-1-1 1 0 0,0 1 0 0 0,-12-10-1 0 0,16 15 106 0 0,-1 0 1 0 0,0 0-1 0 0,1 0 0 0 0,-1 0 0 0 0,0 0 1 0 0,1 1-1 0 0,-1-1 0 0 0,0 0 0 0 0,0 1 1 0 0,0 0-1 0 0,0-1 0 0 0,1 1 0 0 0,-1 0 1 0 0,0 0-1 0 0,0 0 0 0 0,0 0 0 0 0,0 1 0 0 0,0-1 1 0 0,0 0-1 0 0,1 1 0 0 0,-1-1 0 0 0,0 1 1 0 0,0 0-1 0 0,1-1 0 0 0,-1 1 0 0 0,0 0 1 0 0,1 0-1 0 0,-1 0 0 0 0,1 0 0 0 0,-1 1 1 0 0,-1 1-1 0 0,1-2 58 0 0,1 1 1 0 0,-1 0 0 0 0,1 0 0 0 0,-1 0-1 0 0,1 0 1 0 0,0 0 0 0 0,0 0-1 0 0,0 0 1 0 0,0 0 0 0 0,0 0 0 0 0,0 0-1 0 0,1 0 1 0 0,-1 1 0 0 0,1-1-1 0 0,0 0 1 0 0,-1 1 0 0 0,1-1 0 0 0,0 0-1 0 0,0 0 1 0 0,0 1 0 0 0,1-1-1 0 0,-1 0 1 0 0,1 1 0 0 0,-1-1 0 0 0,2 3-1 0 0,0-2-302 0 0,0 1-1 0 0,1 0 1 0 0,-1-1-1 0 0,1 1 1 0 0,0-1-1 0 0,0 0 1 0 0,0 0-1 0 0,1 0 1 0 0,-1 0-1 0 0,1 0 1 0 0,0-1-1 0 0,4 3 1 0 0,22 10-1224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15663 0 0,'0'0'356'0'0,"0"0"50"0"0,0 0 20 0 0,0 0-42 0 0,1 1-250 0 0,48 50-49 0 0,-48-50 280 0 0,-3-10 631 0 0,0 2-818 0 0,0 0-1 0 0,-1 0 1 0 0,1 1-1 0 0,-2-1 1 0 0,-5-9 0 0 0,-2-4 1828 0 0,11 19-1494 0 0,0 1 0 0 0,0 0-69 0 0,0 2-294 0 0,1 49 1307 0 0,1-52-1013 0 0,2-5-294 0 0,-2-3-133 0 0,-1 1-16 0 0,0 0 0 0 0,-1 7 0 0 0,-2-8 0 0 0,-2 7 0 0 0,-5-13 0 0 0,8 11 0 0 0,-1 1 0 0 0,1-1 0 0 0,0 0 0 0 0,0 0 0 0 0,0 0 0 0 0,1-1 0 0 0,-1 1 0 0 0,1-5 0 0 0,3-35 0 0 0,-2 32 0 0 0,1-10 0 0 0,1 1 0 0 0,1-1 0 0 0,1 1 0 0 0,1 0 0 0 0,1 0 0 0 0,0 0 0 0 0,2 1 0 0 0,0 0 0 0 0,16-24 0 0 0,-19 35-184 0 0,1 1 1 0 0,0 0-1 0 0,0 0 1 0 0,1 1-1 0 0,0-1 0 0 0,1 2 1 0 0,0-1-1 0 0,-1 1 0 0 0,2 1 1 0 0,16-9-1 0 0,-5 6-220 0 0,0 1 0 0 0,1 1 0 0 0,0 0 0 0 0,24-2 0 0 0,67-13 405 0 0,-53 9-37 0 0,71-6-1 0 0,-124 18 399 0 0,-4 0-3856 0 0,-2 0-330 0 0,-1 0-2420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202 600 21191 0 0,'0'0'480'0'0,"0"0"67"0"0,0 0 31 0 0,0 0-56 0 0,-1-8 122 0 0,1 6-390 0 0,-1 1-163 0 0,1 0 1 0 0,-1 0-1 0 0,1 0 0 0 0,0 0 0 0 0,-1 0 0 0 0,0 0 1 0 0,1 0-1 0 0,-1 0 0 0 0,0 0 0 0 0,1 0 0 0 0,-1 0 1 0 0,-1-1-1 0 0,-2 0-68 0 0,-1 1 1 0 0,1-1-1 0 0,0 1 1 0 0,-1 0-1 0 0,1 0 1 0 0,-1 0-1 0 0,0 0 1 0 0,-5 1-1 0 0,6 0-79 0 0,1-1 0 0 0,-1 1 0 0 0,0-1 0 0 0,1 1 0 0 0,-1-1 1 0 0,1 0-1 0 0,-4-2 0 0 0,-1 0-31 0 0,1-1 1 0 0,0 0-1 0 0,0-1 1 0 0,0 0-1 0 0,0 0 1 0 0,1 0-1 0 0,0-1 1 0 0,0 0-1 0 0,1 0 1 0 0,0 0-1 0 0,0-1 1 0 0,0 1-1 0 0,0-1 1 0 0,1-1-1 0 0,1 1 1 0 0,-1-1-1 0 0,1 1 1 0 0,0-1-1 0 0,-3-16 1 0 0,4 13 96 0 0,1-1 0 0 0,0 1 0 0 0,0-1-1 0 0,1 0 1 0 0,1 1 0 0 0,0-1 0 0 0,1 1 0 0 0,0-1 0 0 0,1 1 0 0 0,0 0 0 0 0,0 0 0 0 0,1 0 0 0 0,9-17 0 0 0,-4 11-10 0 0,1 0 0 0 0,1 0 0 0 0,0 2 0 0 0,1-1 0 0 0,0 1 0 0 0,1 1 0 0 0,1 0 0 0 0,1 1 0 0 0,-1 1 0 0 0,2 0 0 0 0,0 1 0 0 0,21-11 0 0 0,-18 13 0 0 0,0 1 0 0 0,0 0 0 0 0,1 1 0 0 0,33-6 0 0 0,-43 11 0 0 0,1 0 0 0 0,0 1 0 0 0,0 1 0 0 0,0-1 0 0 0,0 2 0 0 0,0-1 0 0 0,-1 2 0 0 0,1-1 0 0 0,0 1 0 0 0,16 6 0 0 0,-22-6 0 0 0,0 0 0 0 0,0 1 0 0 0,0 0 0 0 0,0 0 0 0 0,-1 0 0 0 0,1 1 0 0 0,-1-1 0 0 0,0 1 0 0 0,0 0 0 0 0,0 0 0 0 0,0 1 0 0 0,-1-1 0 0 0,0 1 0 0 0,0 0 0 0 0,0 0 0 0 0,0 0 0 0 0,-1 0 0 0 0,4 10 0 0 0,-4-7 0 0 0,0-1 0 0 0,-1 1 0 0 0,0-1 0 0 0,0 1 0 0 0,-1 0 0 0 0,0-1 0 0 0,0 1 0 0 0,-1 0 0 0 0,0-1 0 0 0,0 1 0 0 0,-1-1 0 0 0,0 1 0 0 0,-4 11 0 0 0,0-5 0 0 0,1-1 0 0 0,-2 0 0 0 0,0 0 0 0 0,0 0 0 0 0,-1-1 0 0 0,-1 0 0 0 0,0 0 0 0 0,0-1 0 0 0,-1 0 0 0 0,-22 17 0 0 0,-155 101-931 0 0,179-124 519 0 0,0-1 0 0 0,0 0 0 0 0,-13 4-1 0 0,17-7-250 0 0,1 0-1 0 0,-1 0 0 0 0,0-1 0 0 0,0 1 0 0 0,1-1 0 0 0,-8 0 1 0 0,2-2-5479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39 15663 0 0,'9'-12'480'0'0,"14"-15"612"0"0,-23 28-1089 0 0,0-1 0 0 0,0 0 0 0 0,0 0-1 0 0,0 0 1 0 0,0 0 0 0 0,0 0 0 0 0,0 0 0 0 0,0 0-1 0 0,0 0 1 0 0,0 0 0 0 0,0 0 0 0 0,0 0 0 0 0,0 0-1 0 0,0 0 1 0 0,0 0 0 0 0,0 0 0 0 0,0 0 0 0 0,0 0-1 0 0,0 0 1 0 0,0 0 0 0 0,0 0 0 0 0,0 0-1 0 0,0 0 1 0 0,0 0 0 0 0,1 0 0 0 0,-1 0 0 0 0,0 0-1 0 0,0 0 1 0 0,0 0 0 0 0,0 0 0 0 0,0 0 0 0 0,0 0-1 0 0,0 0 1 0 0,0 0 0 0 0,0 0 0 0 0,0 0 0 0 0,0 0-1 0 0,0 0 1 0 0,0 0 0 0 0,0 0 0 0 0,0 0 0 0 0,0 0-1 0 0,0 0 1 0 0,0 0 0 0 0,0 0 0 0 0,0 0 0 0 0,0 0-1 0 0,1 0 1 0 0,-1 0 0 0 0,-4 8 16 0 0,-5 11 41 0 0,-140 260 1909 0 0,50-101-1969 0 0,49-92 0 0 0,-57 136 0 0 0,62-121 32 0 0,13-30-465 0 0,26-57-621 0 0,-16 26 0 0 0,6-15-5085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110 126 17503 0 0,'0'0'803'0'0,"0"0"-18"0"0,-1 1-426 0 0,0 2-152 0 0,0 1 1 0 0,0-1-1 0 0,0 0 0 0 0,0 1 1 0 0,1-1-1 0 0,-1 0 0 0 0,1 1 1 0 0,0-1-1 0 0,0 1 0 0 0,0-1 1 0 0,1 1-1 0 0,-1-1 0 0 0,1 0 1 0 0,0 1-1 0 0,0-1 1 0 0,0 0-1 0 0,1 4 0 0 0,0-5-193 0 0,-1 0-1 0 0,0 0 1 0 0,1 1-1 0 0,-1-1 1 0 0,1-1-1 0 0,0 1 1 0 0,-1 0-1 0 0,1 0 1 0 0,0-1-1 0 0,0 1 0 0 0,0-1 1 0 0,0 1-1 0 0,1-1 1 0 0,-1 0-1 0 0,0 0 1 0 0,1 0-1 0 0,-1 0 1 0 0,0-1-1 0 0,1 1 1 0 0,-1 0-1 0 0,1-1 1 0 0,-1 0-1 0 0,1 0 1 0 0,3 0-1 0 0,11-1-13 0 0,-1-1 0 0 0,0 0 0 0 0,0-2 0 0 0,0 0 0 0 0,-1 0 0 0 0,17-8 0 0 0,-28 10 0 0 0,25-9 0 0 0,-1 0 0 0 0,-1-2 0 0 0,0-1 0 0 0,36-25 0 0 0,-48 28 0 0 0,-5 4 0 0 0,-1 0 0 0 0,12-11 0 0 0,-19 16 0 0 0,0 0 0 0 0,0-1 0 0 0,0 1 0 0 0,-1 0 0 0 0,1-1 0 0 0,0 0 0 0 0,-1 1 0 0 0,0-1 0 0 0,0 0 0 0 0,0 0 0 0 0,0 1 0 0 0,0-1 0 0 0,1-6 0 0 0,-2 8 0 0 0,0 1 0 0 0,0-1 0 0 0,-1 0 1 0 0,1 0-1 0 0,0 1 0 0 0,0-1 0 0 0,0 0 0 0 0,-1 1 0 0 0,1-1 0 0 0,0 0 0 0 0,-1 1 1 0 0,1-1-1 0 0,0 0 0 0 0,-1 1 0 0 0,1-1 0 0 0,-1 0 0 0 0,1 1 0 0 0,-1-1 0 0 0,0 1 0 0 0,1-1 1 0 0,-1 1-1 0 0,1 0 0 0 0,-1-1 0 0 0,0 1 0 0 0,1-1 0 0 0,-1 1 0 0 0,0 0 0 0 0,1 0 0 0 0,-1-1 1 0 0,0 1-1 0 0,0 0 0 0 0,1 0 0 0 0,-1 0 0 0 0,0 0 0 0 0,0 0 0 0 0,1 0 0 0 0,-1 0 0 0 0,-1 0 1 0 0,-5 0-13 0 0,0 1 1 0 0,0-1 0 0 0,-8 3 0 0 0,11-3-13 0 0,-20 6-441 0 0,0 0-1 0 0,0 1 0 0 0,0 2 1 0 0,-42 21-1 0 0,30-10 62 0 0,1 1-1 0 0,-40 33 1 0 0,54-38 678 0 0,1 2 0 0 0,1 0 0 0 0,1 2 0 0 0,-21 27 0 0 0,31-37-138 0 0,1 0-1 0 0,1 1 1 0 0,-1 0-1 0 0,2 0 1 0 0,0 0 0 0 0,0 1-1 0 0,1 0 1 0 0,0-1-1 0 0,1 2 1 0 0,1-1 0 0 0,-2 17-1 0 0,4-26-98 0 0,0 1-1 0 0,0 0 1 0 0,1 0-1 0 0,-1-1 1 0 0,1 1 0 0 0,0 0-1 0 0,0-1 1 0 0,0 1-1 0 0,0-1 1 0 0,1 1 0 0 0,0-1-1 0 0,-1 0 1 0 0,1 1-1 0 0,0-1 1 0 0,1 0-1 0 0,-1 0 1 0 0,0 0 0 0 0,1-1-1 0 0,0 1 1 0 0,0-1-1 0 0,4 4 1 0 0,-2-3-207 0 0,2 1 0 0 0,-1-1 0 0 0,0 0 0 0 0,1 0 0 0 0,-1 0 0 0 0,1-1 0 0 0,0 0 0 0 0,-1 0 0 0 0,1-1 0 0 0,11 1 0 0 0,-16-2-191 0 0,1 0 0 0 0,-1-1 0 0 0,1 1 0 0 0,0 0 0 0 0,-1-1 0 0 0,1 0 0 0 0,-1 1 0 0 0,1-1 0 0 0,2-1 0 0 0,-3 1 34 0 0,1-1-1719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67 13823 0 0,'0'0'315'0'0,"0"2"45"0"0,-5 82 548 0 0,4-80-714 0 0,1 0 0 0 0,-1 0 0 0 0,1 0 0 0 0,0 0 1 0 0,0 0-1 0 0,1 0 0 0 0,-1 0 0 0 0,1 0 0 0 0,2 5 0 0 0,-3-7 672 0 0,40 4 2764 0 0,-31-7-3329 0 0,1 0-1 0 0,-1 0 0 0 0,1-1 1 0 0,15-6-1 0 0,0 1-143 0 0,-10 2-156 0 0,1 0 0 0 0,-2 0 1 0 0,1-1-1 0 0,-1-1 0 0 0,0 0 1 0 0,0-2-1 0 0,0 1 0 0 0,-2-1 1 0 0,1-1-1 0 0,-1 0 0 0 0,0-1 1 0 0,10-13-1 0 0,-19 21-12 0 0,-1 0 0 0 0,0 0 0 0 0,0 0 1 0 0,0-1-1 0 0,0 1 0 0 0,0-1 0 0 0,-1 0 0 0 0,1 1 0 0 0,1-7 0 0 0,-3 9-21 0 0,0 0 0 0 0,0-1 1 0 0,0 1-1 0 0,0 0 0 0 0,0 0 0 0 0,0 0 0 0 0,-1 0 0 0 0,1 0 0 0 0,0 0 0 0 0,0 0 1 0 0,-1 0-1 0 0,1 0 0 0 0,0 0 0 0 0,-1 0 0 0 0,0 0 0 0 0,1 0 0 0 0,-1 0 0 0 0,1 0 1 0 0,-1 1-1 0 0,0-1 0 0 0,1 0 0 0 0,-1 0 0 0 0,0 1 0 0 0,0-1 0 0 0,0 0 0 0 0,0 1 1 0 0,0-1-1 0 0,0 1 0 0 0,1-1 0 0 0,-1 1 0 0 0,0-1 0 0 0,0 1 0 0 0,-1 0 0 0 0,1 0 1 0 0,0-1-1 0 0,0 1 0 0 0,0 0 0 0 0,0 0 0 0 0,-1 0 0 0 0,-5 0-137 0 0,1-1 0 0 0,0 1 0 0 0,-1 1 0 0 0,1-1-1 0 0,-1 1 1 0 0,-9 3 0 0 0,-39 13-539 0 0,42-13 552 0 0,-21 10 99 0 0,0 1-1 0 0,1 1 0 0 0,0 2 1 0 0,2 1-1 0 0,0 2 0 0 0,-39 33 1 0 0,7 3 943 0 0,-93 107-1 0 0,137-142-876 0 0,-21 32 0 0 0,34-45-10 0 0,1-1 1 0 0,1 1 0 0 0,-1 0 0 0 0,1 0 0 0 0,1 1 0 0 0,0-1-1 0 0,-4 16 1 0 0,7-21 44 0 0,0-1-1 0 0,-1 0 1 0 0,1 1-1 0 0,0-1 1 0 0,0 0-1 0 0,1 1 1 0 0,-1-1-1 0 0,1 0 1 0 0,0 0 0 0 0,0 1-1 0 0,0-1 1 0 0,0 0-1 0 0,0 0 1 0 0,1 0-1 0 0,-1 0 1 0 0,1 0-1 0 0,0-1 1 0 0,0 1-1 0 0,0 0 1 0 0,0-1-1 0 0,0 1 1 0 0,1-1 0 0 0,-1 0-1 0 0,1 0 1 0 0,0 0-1 0 0,-1 0 1 0 0,1 0-1 0 0,0-1 1 0 0,0 1-1 0 0,0-1 1 0 0,6 2-1 0 0,1 0 23 0 0,0 0-1 0 0,0 0 1 0 0,0-2-1 0 0,0 1 1 0 0,1-1-1 0 0,-1-1 1 0 0,1 0-1 0 0,-1 0 1 0 0,11-2-1 0 0,20-6-1468 0 0,0-2 1 0 0,0-2-1 0 0,41-18 1 0 0,-13 2-644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0 516 19351 0 0,'0'0'439'0'0,"0"0"62"0"0,2 2 33 0 0,0-1-500 0 0,-1 0 0 0 0,1 0 0 0 0,0 0 0 0 0,0 0 1 0 0,0 0-1 0 0,0 0 0 0 0,0-1 0 0 0,0 1 1 0 0,0-1-1 0 0,0 1 0 0 0,0-1 0 0 0,0 0 0 0 0,0 0 1 0 0,0 0-1 0 0,0 0 0 0 0,0 0 0 0 0,0 0 1 0 0,0-1-1 0 0,0 1 0 0 0,2-1 0 0 0,-2 0 70 0 0,1-1 0 0 0,-1 1 0 0 0,1 0 0 0 0,-1-1-1 0 0,0 1 1 0 0,1-1 0 0 0,-1 1 0 0 0,0-1 0 0 0,0 0 0 0 0,0 0 0 0 0,0 0-1 0 0,2-4 1 0 0,18-31 1288 0 0,-12 17-718 0 0,-1 2-489 0 0,0-1 0 0 0,-2-1-1 0 0,0 0 1 0 0,5-24 0 0 0,6-20 939 0 0,-11 43-1265 0 0,1 0 0 0 0,1 0 0 0 0,17-27 0 0 0,-21 40 73 0 0,0 1-1 0 0,0 0 1 0 0,0 1 0 0 0,1 0-1 0 0,0-1 1 0 0,1 2 0 0 0,0-1-1 0 0,-1 1 1 0 0,2 0 0 0 0,-1 0-1 0 0,16-7 1 0 0,-7 7 68 0 0,0 0 0 0 0,0 0 0 0 0,1 2 0 0 0,25-3 0 0 0,26-5 0 0 0,49-9-1440 0 0,-43 8-6242 0 0,-70 12 5124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210 597 21191 0 0,'0'0'480'0'0,"0"0"67"0"0,0 0 31 0 0,0 0-56 0 0,0 0-269 0 0,0 0 138 0 0,-9 8 1049 0 0,-10 10-1398 0 0,1 1 0 0 0,1 0 0 0 0,-19 27 0 0 0,13-16-45 0 0,8-12-143 0 0,2 2 0 0 0,0-1 0 0 0,2 2 0 0 0,0-1 0 0 0,-13 36 0 0 0,24-54-362 0 0,0-2-4 0 0,15-5-512 0 0,-1-1 612 0 0,0 0 0 0 0,-1-2 0 0 0,1 1 0 0 0,-2-2 1 0 0,1 0-1 0 0,-1 0 0 0 0,0-1 0 0 0,11-13 0 0 0,9-13-800 0 0,36-51-1 0 0,-36 40 937 0 0,36-70 0 0 0,16-56-222 0 0,-44 87 416 0 0,73-116 82 0 0,-98 177 0 0 0,2 1 0 0 0,-17 24 0 0 0,0-1 0 0 0,0 1 0 0 0,0 0 0 0 0,0 0 0 0 0,0 0 0 0 0,0 0 0 0 0,0 0 0 0 0,0-1 0 0 0,0 1 0 0 0,0 0 0 0 0,1 0 0 0 0,-1 0 0 0 0,0 0 0 0 0,0 0 0 0 0,0-1 0 0 0,0 1 0 0 0,0 0 0 0 0,0 0 0 0 0,1 0 0 0 0,-1 0 0 0 0,0 0 0 0 0,0 0 0 0 0,0 0 0 0 0,0 0 0 0 0,0 0 0 0 0,1 0 0 0 0,-1 0 0 0 0,0-1 0 0 0,0 1 0 0 0,0 0 0 0 0,0 0 0 0 0,1 0 0 0 0,-1 0 0 0 0,0 0 0 0 0,0 0 0 0 0,0 1 0 0 0,1-1 0 0 0,-1 0 0 0 0,0 0 0 0 0,0 0 0 0 0,0 0 0 0 0,0 0 0 0 0,0 0 0 0 0,1 0 0 0 0,-1 0 0 0 0,0 0 0 0 0,0 0 0 0 0,0 0 0 0 0,0 1 0 0 0,0-1 0 0 0,1 0 0 0 0,-1 0 0 0 0,0 0 0 0 0,0 0 0 0 0,0 0 0 0 0,0 0 0 0 0,0 1 0 0 0,0-1 0 0 0,0 0 0 0 0,0 0 0 0 0,0 0 0 0 0,0 0 0 0 0,0 1 0 0 0,0-1 0 0 0,1 0 0 0 0,-1 8 0 0 0,2 29-420 0 0,4 48-1896 0 0,-1-49 795 0 0,0-4-14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86 155 11975 0 0,'-9'13'936'0'0,"1"1"-1"0"0,1 0 1 0 0,0 1-1 0 0,1 0 0 0 0,-6 19 1 0 0,-12 30 2330 0 0,12-32-2666 0 0,11-24-317 0 0,6-9-57 0 0,5-7 153 0 0,-10 7-319 0 0,67-72 1136 0 0,-48 50-1235 0 0,44-40-1 0 0,-21 28 40 0 0,2 3 0 0 0,2 1 0 0 0,1 2 0 0 0,60-27 0 0 0,-103 54 0 0 0,0 0 0 0 0,0 0 0 0 0,0 1 0 0 0,0 0 0 0 0,0 0 0 0 0,0 0 0 0 0,1 0 0 0 0,-1 1 0 0 0,0-1 0 0 0,7 1 0 0 0,-10 0 0 0 0,0 0 0 0 0,0 1 0 0 0,0-1 0 0 0,0 0 0 0 0,0 0 0 0 0,0 1 0 0 0,0-1 0 0 0,0 1 0 0 0,0-1 0 0 0,0 1 0 0 0,0-1 0 0 0,0 1 0 0 0,0 0 0 0 0,0-1 0 0 0,0 1 0 0 0,-1 0 0 0 0,1 0 0 0 0,0 0 0 0 0,0-1 0 0 0,-1 1 0 0 0,1 0 0 0 0,-1 0 0 0 0,2 2 0 0 0,-1-1 0 0 0,-1 1 0 0 0,1 0 0 0 0,0 0 0 0 0,-1 0 0 0 0,1-1 0 0 0,-1 5 0 0 0,0-4 0 0 0,1 10 0 0 0,0 1 0 0 0,-2 0 0 0 0,1 0 0 0 0,-2 0 0 0 0,0 0 0 0 0,-1 0 0 0 0,0-1 0 0 0,-1 1 0 0 0,0-1 0 0 0,-12 25 0 0 0,-12 22 0 0 0,-7 16 0 0 0,32-72-186 0 0,1-1 0 0 0,1 1-1 0 0,-1 0 1 0 0,0 0 0 0 0,1 0 0 0 0,0 0 0 0 0,0 0-1 0 0,0 0 1 0 0,0 0 0 0 0,1 0 0 0 0,-1 1 0 0 0,1-1-1 0 0,0 0 1 0 0,1 6 0 0 0,2 0-837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80 15663 0 0,'7'-5'762'0'0,"14"-9"182"0"0,-20 13-896 0 0,-1 0 0 0 0,1 1 0 0 0,0-1 0 0 0,-1 0 1 0 0,1 1-1 0 0,0-1 0 0 0,-1 0 0 0 0,1 0 0 0 0,-1 1 0 0 0,0-1 1 0 0,1 0-1 0 0,-1 0 0 0 0,0 0 0 0 0,1 0 0 0 0,-1 0 1 0 0,0 0-1 0 0,0 0 0 0 0,0 0 0 0 0,0 0 0 0 0,0 1 1 0 0,0-1-1 0 0,0 0 0 0 0,0 0 0 0 0,0 0 0 0 0,0 0 0 0 0,0 0 1 0 0,-1 0-1 0 0,1 0 0 0 0,0 0 0 0 0,-1 0 0 0 0,1 1 1 0 0,0-1-1 0 0,-1 0 0 0 0,0-1 0 0 0,0 1 108 0 0,0-1 3 0 0,0 0-1 0 0,-1 0 0 0 0,0 0 1 0 0,1 0-1 0 0,-1 0 0 0 0,0 0 1 0 0,0 1-1 0 0,0-1 1 0 0,0 1-1 0 0,0-1 0 0 0,0 1 1 0 0,0 0-1 0 0,0 0 0 0 0,-1 0 1 0 0,1 0-1 0 0,0 0 1 0 0,-1 0-1 0 0,1 1 0 0 0,-1-1 1 0 0,1 1-1 0 0,-1 0 0 0 0,1-1 1 0 0,-1 1-1 0 0,1 0 0 0 0,-4 1 1 0 0,-6 0-121 0 0,1 1 0 0 0,-1 1 0 0 0,1 0 0 0 0,-12 4 0 0 0,23-7-38 0 0,-20 8 0 0 0,1 1 0 0 0,0 0 0 0 0,0 2 0 0 0,1 0 0 0 0,0 1 0 0 0,1 1 0 0 0,1 0 0 0 0,-27 29 0 0 0,34-33 0 0 0,1 1 0 0 0,-12 19 0 0 0,17-24 0 0 0,0 0 0 0 0,0 1 0 0 0,0-1 0 0 0,1 1 0 0 0,0-1 0 0 0,1 1 0 0 0,-1 0 0 0 0,0 7 0 0 0,1-12 0 0 0,1-1 0 0 0,0 1 0 0 0,0 0 0 0 0,0-1 0 0 0,0 1 0 0 0,0 0 0 0 0,0-1 0 0 0,0 1 0 0 0,0 0 0 0 0,0 0 0 0 0,1-1 0 0 0,-1 1 0 0 0,0 0 0 0 0,0-1 0 0 0,1 1 0 0 0,-1-1 0 0 0,0 1 0 0 0,1 0 0 0 0,4 0 0 0 0,-5-1 0 0 0,2 0 0 0 0,0 0 0 0 0,0 0 0 0 0,0 0 0 0 0,0 0 0 0 0,0 0 0 0 0,1-1 0 0 0,-1 1 0 0 0,0-1 0 0 0,0 1 0 0 0,0-1 0 0 0,-1 0 0 0 0,4-1 0 0 0,24-15 0 0 0,-13 6 0 0 0,32-16-1 0 0,60-33-62 0 0,-107 59-274 0 0,-1 1-138 0 0,0 0-33 0 0,-11 12-84 0 0,-34 32 588 0 0,2 2 0 0 0,3 2 0 0 0,-67 102 0 0 0,80-101 169 0 0,2 1 0 0 0,3 1-1 0 0,1 1 1 0 0,3 1-1 0 0,2 1 1 0 0,3 1 0 0 0,2-1-1 0 0,2 2 1 0 0,3 0 0 0 0,2-1-1 0 0,6 102 1 0 0,2-92-148 0 0,-3-22-18 0 0,10 59 1 0 0,-3-57 0 0 0,7 36 0 0 0,-13-80-729 0 0,-2-8 11 0 0,-3-14-628 0 0,-3 2 323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72 19351 0 0,'2'-6'247'0'0,"-1"5"-189"0"0,0 0 0 0 0,-1 0 0 0 0,1-1-1 0 0,-1 1 1 0 0,1 0 0 0 0,-1 0 0 0 0,0-1 0 0 0,1 1 0 0 0,-1 0-1 0 0,0 0 1 0 0,0-1 0 0 0,0 1 0 0 0,0 0 0 0 0,0-1 0 0 0,0 1-1 0 0,0 0 1 0 0,0-1 0 0 0,-1 1 0 0 0,1 0 0 0 0,0 0 0 0 0,-1-1-1 0 0,1 1 1 0 0,-1 0 0 0 0,0 0 0 0 0,-1-2 0 0 0,-42-27 745 0 0,42 30-719 0 0,1 0 1 0 0,0-1-1 0 0,-1 1 1 0 0,1 0-1 0 0,0 0 1 0 0,-1 0-1 0 0,1 0 1 0 0,0 0-1 0 0,-1 0 1 0 0,1 0-1 0 0,0 0 1 0 0,-1 0-1 0 0,1 1 1 0 0,-2-1-1 0 0,-2 1 98 0 0,0 0-172 0 0,-1 0 1 0 0,1 1 0 0 0,-1-1-1 0 0,1 1 1 0 0,0 0-1 0 0,-1 1 1 0 0,1-1-1 0 0,1 1 1 0 0,-1 0 0 0 0,0 0-1 0 0,1 0 1 0 0,-1 1-1 0 0,1 0 1 0 0,0-1-1 0 0,0 2 1 0 0,-5 6 0 0 0,-3 6-15 0 0,0 1 0 0 0,2 0 1 0 0,-10 22-1 0 0,14-26-348 0 0,0 1 0 0 0,-7 24 0 0 0,11-32-1 0 0,1 0 1 0 0,0 0 0 0 0,0 0 0 0 0,0 0-1 0 0,1 0 1 0 0,0 0 0 0 0,2 14 0 0 0,-1-15 260 0 0,4 9 17 0 0,-1-6 76 0 0,22 67 216 0 0,13 35 442 0 0,-37-107-541 0 0,-1 0 0 0 0,0 0 0 0 0,0 0 0 0 0,0 0 0 0 0,0 0 0 0 0,-1 0 0 0 0,1 0 0 0 0,-1 0 0 0 0,0 0 0 0 0,-1 4 0 0 0,1 6 143 0 0,0-12-185 0 0,0-1 1 0 0,0 0 0 0 0,0 0-1 0 0,0 0 1 0 0,0 0 0 0 0,0 0-1 0 0,0 0 1 0 0,-1 0 0 0 0,1 0-1 0 0,0 0 1 0 0,-1 0 0 0 0,1 0-1 0 0,-1 0 1 0 0,1 0-1 0 0,-1 0 1 0 0,0 0 0 0 0,1 0-1 0 0,-1 0 1 0 0,0 0 0 0 0,1 0-1 0 0,-1-1 1 0 0,0 1 0 0 0,-1 1-1 0 0,-1-1 96 0 0,0 0 1 0 0,-1 0-1 0 0,1 0 0 0 0,0 0 1 0 0,-1 0-1 0 0,-4 0 0 0 0,-19 2-539 0 0,0-2 0 0 0,1 0 1 0 0,-45-6-1 0 0,40 2-1760 0 0,8 1 593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408 107 11975 0 0,'-1'-4'169'0'0,"1"4"-112"0"0,0-1 0 0 0,-1 0 0 0 0,1 0 0 0 0,0 1 1 0 0,0-1-1 0 0,0 0 0 0 0,0 0 0 0 0,0 1 0 0 0,0-1 0 0 0,0 0 0 0 0,0 0 0 0 0,0 0 1 0 0,0 1-1 0 0,0-1 0 0 0,1-1 0 0 0,0-4 135 0 0,-4 2-97 0 0,2 3-21 0 0,0 1 1 0 0,-1 0 0 0 0,1 0-1 0 0,0 0 1 0 0,-1 0 0 0 0,1 1-1 0 0,0-1 1 0 0,0 0 0 0 0,-1 0-1 0 0,1 1 1 0 0,0-1 0 0 0,0 1-1 0 0,-1-1 1 0 0,1 1 0 0 0,-2 1-1 0 0,1-1 106 0 0,-46 18 79 0 0,6-3-85 0 0,-41 23 1 0 0,57-25 65 0 0,0 2 0 0 0,1 0 0 0 0,1 1 0 0 0,1 2 0 0 0,-30 29 0 0 0,50-44-176 0 0,0-1 0 0 0,0 2 0 0 0,0-1 0 0 0,0 0 0 0 0,1 0-1 0 0,-1 1 1 0 0,1-1 0 0 0,1 1 0 0 0,-1 0 0 0 0,0 0 0 0 0,1-1 0 0 0,0 1 0 0 0,0 0-1 0 0,0 8 1 0 0,1-9 16 0 0,0 0 1 0 0,1-1-1 0 0,-1 1 0 0 0,0 0 0 0 0,1-1 0 0 0,0 1 0 0 0,0-1 0 0 0,0 1 0 0 0,1-1 0 0 0,-1 0 0 0 0,1 1 0 0 0,0-1 0 0 0,-1 0 1 0 0,2 0-1 0 0,-1 0 0 0 0,0 0 0 0 0,0-1 0 0 0,1 1 0 0 0,0-1 0 0 0,4 4 0 0 0,0-1-2 0 0,1-1 0 0 0,-1-1 0 0 0,1 1-1 0 0,0-1 1 0 0,0-1 0 0 0,0 1 0 0 0,0-1 0 0 0,1-1 0 0 0,-1 1-1 0 0,1-2 1 0 0,-1 1 0 0 0,1-1 0 0 0,-1 0 0 0 0,1-1-1 0 0,11-2 1 0 0,2-1 86 0 0,0-1 0 0 0,0-1 0 0 0,0-1-1 0 0,32-14 1 0 0,-41 15-163 0 0,-1 0 0 0 0,0-1-1 0 0,-1 0 1 0 0,0-1 0 0 0,0 0-1 0 0,0-1 1 0 0,15-17 0 0 0,-21 21-5 0 0,-1-1 0 0 0,0 1 0 0 0,0-1 0 0 0,-1 0 0 0 0,1 0 1 0 0,-1 0-1 0 0,-1 0 0 0 0,1 0 0 0 0,-1-1 0 0 0,0 1 0 0 0,-1-1 0 0 0,1 0 1 0 0,-1 0-1 0 0,-1 1 0 0 0,1-1 0 0 0,-1 0 0 0 0,-1-9 0 0 0,0 7-148 0 0,0 0-1 0 0,-1-1 1 0 0,0 1-1 0 0,-1 0 1 0 0,0 1 0 0 0,0-1-1 0 0,-1 0 1 0 0,0 1-1 0 0,0 0 1 0 0,-1 0-1 0 0,0 0 1 0 0,-1 0-1 0 0,1 1 1 0 0,-1 0 0 0 0,-1 0-1 0 0,0 0 1 0 0,0 1-1 0 0,0 0 1 0 0,0 1-1 0 0,-1 0 1 0 0,0 0-1 0 0,0 0 1 0 0,-1 1 0 0 0,1 0-1 0 0,-1 1 1 0 0,-10-3-1 0 0,-5 2-948 0 0,17 3 165 0 0,1 0 0 0 0,0 0 1 0 0,0 0-1 0 0,-12-5 0 0 0,17 3-88 0 0,2-10 0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1007 19351 0 0,'0'0'439'0'0,"0"0"62"0"0,5-7 502 0 0,80-111 614 0 0,-59 83-1374 0 0,-2-2-1 0 0,-2 0 1 0 0,-1-2 0 0 0,-2 0-1 0 0,17-52 1 0 0,-4-6 357 0 0,20-112 0 0 0,-45 177-738 0 0,-2 0 0 0 0,0 0-1 0 0,-2 0 1 0 0,-2-1 0 0 0,-3-39 0 0 0,2 68-132 0 0,-1-1 1 0 0,0 0-1 0 0,0 0 0 0 0,0 0 1 0 0,-1 0-1 0 0,1 1 1 0 0,-1-1-1 0 0,-3-5 0 0 0,4 9 203 0 0,1 0 0 0 0,-1 0 0 0 0,0 0 0 0 0,0-1 0 0 0,0 1-1 0 0,0 0 1 0 0,0 0 0 0 0,0 1 0 0 0,0-1 0 0 0,-1 0 0 0 0,1 0 0 0 0,0 1-1 0 0,0-1 1 0 0,-1 0 0 0 0,1 1 0 0 0,0-1 0 0 0,-1 1 0 0 0,1 0-1 0 0,-1-1 1 0 0,1 1 0 0 0,0 0 0 0 0,-1 0 0 0 0,1 0 0 0 0,-1 0-1 0 0,1 0 1 0 0,-1 0 0 0 0,1 0 0 0 0,0 1 0 0 0,-1-1 0 0 0,1 0 0 0 0,0 1-1 0 0,-2 0 1 0 0,-3 2 28 0 0,0-1 0 0 0,1 1 0 0 0,-1 1 0 0 0,1-1 0 0 0,0 1 0 0 0,0 0 0 0 0,1 0 0 0 0,-1 0 0 0 0,1 1 0 0 0,-5 4 0 0 0,-5 11-54 0 0,-15 24 0 0 0,27-42 92 0 0,-24 42-6 0 0,-36 86 0 0 0,-7 53 25 0 0,31-77 42 0 0,-27 75 1297 0 0,-80 196-738 0 0,112-303-635 0 0,-4-1 0 0 0,-89 131 0 0 0,125-202 13 0 0,-55 75-1012 0 0,-102 111 1 0 0,130-164-891 0 0,26-23 1429 0 0,0 0-1 0 0,0 1 1 0 0,0-1 0 0 0,0 0 0 0 0,0 0 0 0 0,0 0 0 0 0,0 0-1 0 0,0-1 1 0 0,0 1 0 0 0,-1-1 0 0 0,1 1 0 0 0,0-1 0 0 0,-3 0-1 0 0,-6-2-4247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15663 0 0,'0'0'719'0'0,"0"0"-20"0"0,1 0-306 0 0,59 2 3248 0 0,28-1-1853 0 0,-48-3-767 0 0,0-3 0 0 0,74-18 0 0 0,-89 16-1373 0 0,43-19 0 0 0,-50 17-1893 0 0,-1 0 1 0 0,32-23 0 0 0,-36 20-5718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2 15663 0 0,'1'-1'26'0'0,"-1"1"0"0"0,0 0 1 0 0,0 0-1 0 0,1 0 0 0 0,-1 0 0 0 0,0 0 0 0 0,1-1 0 0 0,-1 1 0 0 0,0 0 0 0 0,0 0 0 0 0,1 0 0 0 0,-1 0 0 0 0,0 0 0 0 0,0 0 1 0 0,1 0-1 0 0,-1 0 0 0 0,0 0 0 0 0,1 0 0 0 0,-1 0 0 0 0,0 0 0 0 0,0 1 0 0 0,1-1 0 0 0,-1 0 0 0 0,0 0 0 0 0,0 0 0 0 0,1 0 1 0 0,-1 0-1 0 0,0 0 0 0 0,0 1 0 0 0,1-1 0 0 0,-1 0 0 0 0,0 0 0 0 0,0 0 0 0 0,0 1 0 0 0,1-1 0 0 0,-1 0 0 0 0,0 0 0 0 0,0 1 1 0 0,0-1-1 0 0,0 0 0 0 0,0 0 0 0 0,1 1 0 0 0,-8 14 644 0 0,6-13-756 0 0,-48 73 104 0 0,12-21-22 0 0,-118 174 573 0 0,8-14 393 0 0,106-148-707 0 0,-42 95-1 0 0,14 2-254 0 0,-73 146-64 0 0,135-297-31 0 0,-27 44-972 0 0,30-50 958 0 0,0-1-1 0 0,-1 1 1 0 0,1-1 0 0 0,-1 0-1 0 0,0 0 1 0 0,-11 7-1 0 0,16-12 39 0 0,-1 1-1 0 0,1-1 1 0 0,-1 1 0 0 0,0-1-1 0 0,0 0 1 0 0,1 1-1 0 0,-1-1 1 0 0,0 0-1 0 0,0 0 1 0 0,1 1 0 0 0,-1-1-1 0 0,0 0 1 0 0,0 0-1 0 0,1 0 1 0 0,-1 0-1 0 0,0 0 1 0 0,0 0 0 0 0,0 0-1 0 0,1 0 1 0 0,-1 0-1 0 0,0 0 1 0 0,0-1-1 0 0,0 1 1 0 0,1 0 0 0 0,-1 0-1 0 0,0-1 1 0 0,0 1-1 0 0,1-1 1 0 0,-1 1 0 0 0,0-1-1 0 0,1 1 1 0 0,-1-1-1 0 0,1 1 1 0 0,-1-1-1 0 0,1 1 1 0 0,-1-1 0 0 0,1 0-1 0 0,-1 1 1 0 0,1-1-1 0 0,-1 0 1 0 0,1 1-1 0 0,0-1 1 0 0,-1 0 0 0 0,1 0-1 0 0,0 1 1 0 0,0-1-1 0 0,-1 0 1 0 0,1 0-1 0 0,0 1 1 0 0,0-3 0 0 0,-4-29-1953 0 0,5-2-22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13 176 15663 0 0,'-12'-5'1706'0'0,"21"10"-1509"0"0,0-1 1 0 0,1 0-1 0 0,0-1 1 0 0,0 0 0 0 0,0 0-1 0 0,0-1 1 0 0,0-1-1 0 0,0 1 1 0 0,0-2 0 0 0,1 1-1 0 0,13-3 1 0 0,14-2 508 0 0,66-16-1 0 0,-75 13-481 0 0,338-80 1984 0 0,-147 33-3945 0 0,-159 37-2200 0 0,-38 9 1891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103 624 13823 0 0,'0'0'630'0'0,"0"0"-13"0"0,-2 2-393 0 0,2-1-96 0 0,-1 0 0 0 0,0 0 0 0 0,0 0-1 0 0,0 0 1 0 0,0 0 0 0 0,0 0 0 0 0,0 0 0 0 0,0 0 0 0 0,0 0 0 0 0,-1-1 0 0 0,1 1 0 0 0,0 0-1 0 0,0-1 1 0 0,-1 1 0 0 0,1-1 0 0 0,0 1 0 0 0,-1-1 0 0 0,1 0 0 0 0,0 0 0 0 0,-1 1 0 0 0,1-1-1 0 0,-1 0 1 0 0,1 0 0 0 0,0 0 0 0 0,-1-1 0 0 0,1 1 0 0 0,-1 0 0 0 0,1 0 0 0 0,0-1 0 0 0,-1 1-1 0 0,1-1 1 0 0,-2 0 0 0 0,-1-2 372 0 0,0 1 0 0 0,0-1 0 0 0,0 0 0 0 0,0 0 0 0 0,1 0 0 0 0,-6-6 0 0 0,8 8-356 0 0,-2-3-129 0 0,1 0-1 0 0,-1 1 1 0 0,1-1 0 0 0,-1 0 0 0 0,1 0-1 0 0,0 0 1 0 0,0 0 0 0 0,1-1 0 0 0,-1 1-1 0 0,1-1 1 0 0,0 1 0 0 0,0-1 0 0 0,1 1-1 0 0,-1-1 1 0 0,1 1 0 0 0,0-1 0 0 0,0 1-1 0 0,1-1 1 0 0,-1 1 0 0 0,1-1 0 0 0,0 1-1 0 0,0-1 1 0 0,1 1 0 0 0,2-6 0 0 0,4-9-25 0 0,1 0 1 0 0,1 1 0 0 0,0 1-1 0 0,15-18 1 0 0,-19 27 24 0 0,13-18-235 0 0,2 0 0 0 0,0 2 1 0 0,2 0-1 0 0,1 2 0 0 0,1 0 0 0 0,0 2 0 0 0,30-18 1 0 0,31-13-3038 0 0,109-46 0 0 0,-128 66 1721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0 17503 0 0,'0'0'803'0'0,"-1"2"-18"0"0,-52 96-626 0 0,-43 113 0 0 0,30-62-161 0 0,-75 127 2 0 0,50-103 0 0 0,40-74-430 0 0,-105 155-1 0 0,147-241 5 0 0,0-1 0 0 0,-1-1 1 0 0,0 1-1 0 0,-1-2 0 0 0,-20 17 0 0 0,29-26 52 0 0,1-2 450 0 0,0 0 1 0 0,0 0 0 0 0,0 0 0 0 0,0 0 0 0 0,1 0-1 0 0,-1-1 1 0 0,0 1 0 0 0,1 0 0 0 0,-1-1 0 0 0,1 1-1 0 0,-1 0 1 0 0,1-1 0 0 0,0 1 0 0 0,-1-4 0 0 0,1-1 90 0 0,0 0 1 0 0,0 0 0 0 0,1 0 0 0 0,-1 0 0 0 0,1 0 0 0 0,1 0 0 0 0,-1 1 0 0 0,1-1-1 0 0,0 0 1 0 0,3-6 0 0 0,6-9 228 0 0,15-23-1 0 0,-26 43-394 0 0,15-22 4 0 0,1 0-1 0 0,1 1 0 0 0,34-33 1 0 0,-42 46-6 0 0,1 0 1 0 0,-1 1 0 0 0,2 1 0 0 0,-1-1 0 0 0,1 2 0 0 0,0 0 0 0 0,0 0 0 0 0,1 1-1 0 0,0 0 1 0 0,16-4 0 0 0,-25 8 0 0 0,-1 0 0 0 0,1 1 0 0 0,0 0 0 0 0,-1-1 0 0 0,1 1 0 0 0,-1 0 0 0 0,1 0 0 0 0,-1 0 0 0 0,1 1 0 0 0,0-1 0 0 0,-1 1 0 0 0,1-1 0 0 0,-1 1 0 0 0,0 0 0 0 0,1 0 0 0 0,-1 0 0 0 0,1 0 0 0 0,2 2 0 0 0,-3-1 0 0 0,0 1 0 0 0,1-1 0 0 0,-1 0 0 0 0,0 1 0 0 0,-1-1 0 0 0,1 1 0 0 0,0 0 0 0 0,-1 0 0 0 0,0 0 0 0 0,1-1 0 0 0,-1 1 0 0 0,0 0 0 0 0,-1 0 0 0 0,2 5 0 0 0,1 15 269 0 0,0 0 0 0 0,-1 1-1 0 0,-3 36 1 0 0,-13 70 704 0 0,12-123-964 0 0,0 1-203 0 0,2-3-3823 0 0,0-5 2483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4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26 17503 0 0,'0'0'399'0'0,"1"2"60"0"0,7 18 435 0 0,5 9-654 0 0,-11-28-157 0 0,-1 1 0 0 0,0-1 0 0 0,1 0-1 0 0,-1 0 1 0 0,1 0 0 0 0,0-1 0 0 0,-1 1 0 0 0,1 0-1 0 0,0-1 1 0 0,-1 1 0 0 0,1-1 0 0 0,0 1 0 0 0,2-1-1 0 0,1 1 127 0 0,0 0 6 0 0,1 0-1 0 0,0-1 0 0 0,0 1 1 0 0,0-1-1 0 0,-1-1 0 0 0,1 1 1 0 0,0-1-1 0 0,0 0 0 0 0,-1-1 0 0 0,8-2 1 0 0,16-2 67 0 0,-18 3-314 0 0,0 0 0 0 0,0-1 0 0 0,0 0 0 0 0,0-1 0 0 0,0 0-1 0 0,-1 0 1 0 0,0-1 0 0 0,0-1 0 0 0,-1 0 0 0 0,0 0 0 0 0,11-11 0 0 0,-18 15-928 0 0,-4 3 422 0 0,-10 5 311 0 0,-18 11 289 0 0,7-1-409 0 0,0 1 0 0 0,-32 28-1 0 0,-38 44-586 0 0,64-60 934 0 0,1 2 0 0 0,-46 65 0 0 0,71-89-2 0 0,0-1 0 0 0,0 0-1 0 0,0 1 1 0 0,1-1 0 0 0,0 1-1 0 0,-2 6 1 0 0,3-10 5 0 0,1-1-1 0 0,0 0 0 0 0,0 1 1 0 0,0-1-1 0 0,0 0 0 0 0,0 1 1 0 0,0-1-1 0 0,0 0 0 0 0,0 1 1 0 0,0-1-1 0 0,0 0 0 0 0,1 1 1 0 0,-1-1-1 0 0,1 0 1 0 0,-1 0-1 0 0,1 1 0 0 0,-1-1 1 0 0,1 0-1 0 0,0 0 0 0 0,0 0 1 0 0,-1 0-1 0 0,1 0 0 0 0,0 0 1 0 0,0 0-1 0 0,0 0 0 0 0,0 0 1 0 0,0 0-1 0 0,0 0 0 0 0,1-1 1 0 0,-1 1-1 0 0,0 0 1 0 0,0-1-1 0 0,2 1 0 0 0,6 2 150 0 0,-1-1 0 0 0,1 1 0 0 0,-1-2 0 0 0,1 0 0 0 0,-1 0-1 0 0,1 0 1 0 0,11-2 0 0 0,63-7 530 0 0,-59 4-667 0 0,58-8-2108 0 0,131-37 0 0 0,-171 36 559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66 15663 0 0,'1'-3'86'0'0,"0"-1"-1"0"0,1 1 0 0 0,-1 0 0 0 0,1 0 1 0 0,0-1-1 0 0,0 1 0 0 0,0 0 0 0 0,1 0 1 0 0,-1 1-1 0 0,1-1 0 0 0,-1 0 0 0 0,1 1 1 0 0,0 0-1 0 0,0-1 0 0 0,0 1 1 0 0,0 0-1 0 0,0 1 0 0 0,1-1 0 0 0,4-1 1 0 0,-3 1-76 0 0,15-6 65 0 0,-19 7 290 0 0,-1 3 122 0 0,-7 18-265 0 0,-1 0 0 0 0,0 0 0 0 0,-1-1 0 0 0,-13 19 0 0 0,-11 21 228 0 0,-67 153 1229 0 0,-40 81-1753 0 0,19-63-755 0 0,100-197-2227 0 0,12-21-3427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0 613 15663 0 0,'0'0'719'0'0,"0"0"-20"0"0,2 1-449 0 0,3 0-105 0 0,-1 0 0 0 0,1-1 0 0 0,0 1 0 0 0,-1-1 0 0 0,1 0 1 0 0,0 0-1 0 0,-1-1 0 0 0,1 1 0 0 0,5-3 0 0 0,46-12 1244 0 0,-47 12-1209 0 0,15-5 401 0 0,-1-1-1 0 0,35-20 1 0 0,41-31 582 0 0,-42 24-916 0 0,148-93-194 0 0,-150 90-272 0 0,81-74 0 0 0,-116 93-669 0 0,-1-2 0 0 0,-1 0 1 0 0,-1-1-1 0 0,24-42 0 0 0,-34 49-542 0 0,-6 12-2644 0 0,-1 4 2538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17503 0 0,'0'0'399'0'0,"0"0"60"0"0,2 1 21 0 0,44 51 238 0 0,-29-32-113 0 0,0-1 1 0 0,28 24-1 0 0,-30-32-175 0 0,1 0-1 0 0,1 0 0 0 0,31 13 1 0 0,57 17 1110 0 0,-49-20-771 0 0,-2-2-647 0 0,-34-13-113 0 0,0 2-1 0 0,-1-1 1 0 0,0 2 0 0 0,29 17-1 0 0,-42-20-307 0 0,-1 0 1 0 0,1 0-1 0 0,-1 1 0 0 0,0-1 1 0 0,0 1-1 0 0,-1 0 0 0 0,1 0 1 0 0,3 11-1 0 0,-8-17-2410 0 0,0-1-4798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32 13823 0 0,'0'0'315'0'0,"0"0"45"0"0,-2 1 21 0 0,-1 0-203 0 0,-1 0 0 0 0,0-1 0 0 0,1 1 0 0 0,-1-1 0 0 0,-5 1 0 0 0,4-1 104 0 0,0 0 1 0 0,0 1-1 0 0,0-1 1 0 0,-6 3-1 0 0,0 1-288 0 0,0 0 0 0 0,1 1 0 0 0,-1 1-1 0 0,1 0 1 0 0,1 0 0 0 0,-1 1 0 0 0,1 0 0 0 0,0 1-1 0 0,-10 11 1 0 0,6-6 174 0 0,1 2 0 0 0,1-1 1 0 0,0 2-1 0 0,1-1 0 0 0,-9 21 0 0 0,14-27-25 0 0,1 1 0 0 0,0 0 1 0 0,1 1-1 0 0,0-1 0 0 0,0 0 1 0 0,1 1-1 0 0,0 11 0 0 0,1-16-145 0 0,1-1 0 0 0,1 1 0 0 0,-1 0 0 0 0,1 0 1 0 0,0 0-1 0 0,0-1 0 0 0,0 1 0 0 0,1-1 0 0 0,0 1 0 0 0,0-1 0 0 0,1 0 0 0 0,-1 1 0 0 0,1-1 0 0 0,6 8 0 0 0,0-3 257 0 0,-1 0 0 0 0,1 0-1 0 0,1-1 1 0 0,11 9-1 0 0,-15-14-183 0 0,-1-1-1 0 0,1 1 1 0 0,0-1-1 0 0,0 0 1 0 0,0 0-1 0 0,0-1 0 0 0,0 0 1 0 0,1 0-1 0 0,-1 0 1 0 0,8 0-1 0 0,-11-2-70 0 0,0 0 0 0 0,0-1 0 0 0,0 1 0 0 0,0-1 0 0 0,0 0 0 0 0,-1 1 0 0 0,1-1 0 0 0,0-1 0 0 0,0 1 0 0 0,-1 0 0 0 0,1-1 0 0 0,0 1 0 0 0,-1-1 0 0 0,0 0 0 0 0,1 0 0 0 0,-1 0 0 0 0,0 0 0 0 0,0 0 0 0 0,3-4 0 0 0,1-1 0 0 0,0-1 0 0 0,-1 0 0 0 0,0 0 0 0 0,8-17 0 0 0,-6 8 0 0 0,-1-1 0 0 0,-1 0 0 0 0,0 0 0 0 0,-1 0 0 0 0,-1-1 0 0 0,-1 0 0 0 0,-1 1 0 0 0,0-1 0 0 0,-1 0 0 0 0,-1 1 0 0 0,-1-1 0 0 0,-1 0 0 0 0,0 1 0 0 0,-12-35 0 0 0,12 44-210 0 0,0-1-1 0 0,-1 1 0 0 0,1 0 1 0 0,-2 0-1 0 0,1 1 0 0 0,-1-1 1 0 0,-1 1-1 0 0,-9-11 0 0 0,14 18-301 0 0,-3-4-518 0 0,3 3-3990 0 0,1 2-594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63 13823 0 0,'5'-6'126'0'0,"0"0"0"0"0,0 1 0 0 0,1-1 0 0 0,0 1 0 0 0,0 0 0 0 0,0 1 0 0 0,1-1 0 0 0,-1 1 0 0 0,1 1 0 0 0,0-1 0 0 0,11-3 0 0 0,-17 7-126 0 0,-1 0 0 0 0,0-1 0 0 0,1 1 0 0 0,-1 0 0 0 0,1 0 0 0 0,-1 0 0 0 0,0-1 0 0 0,1 1 0 0 0,-1 0 0 0 0,1 0 0 0 0,-1 0 0 0 0,1 0 0 0 0,-1 0 0 0 0,0 0 0 0 0,1 0 0 0 0,-1 0 0 0 0,1 0 0 0 0,-1 0 0 0 0,1 0 0 0 0,-1 0 0 0 0,1 0 0 0 0,-1 0 0 0 0,0 1 0 0 0,1-1 0 0 0,-1 0 0 0 0,1 0 0 0 0,-1 0 0 0 0,0 1 0 0 0,1-1 0 0 0,-1 0 0 0 0,0 0 0 0 0,1 1 0 0 0,0 5 0 0 0,-1-3 0 0 0,0-1 0 0 0,0 0 0 0 0,0 1 0 0 0,-1-1 0 0 0,1 1 0 0 0,-1-1 0 0 0,1 0 0 0 0,-1 1 0 0 0,0-1 0 0 0,-1 5 0 0 0,-16 23 0 0 0,8-13 0 0 0,-142 303 0 0 0,95-185 36 0 0,-130 221-1 0 0,72-144 1934 0 0,76-112-1969 0 0,36-91 72 0 0,2-7 299 0 0,1-2 117 0 0,0 0 21 0 0,9-11 83 0 0,-3-2-590 0 0,0 1 0 0 0,0-1 1 0 0,-1 0-1 0 0,-1 0 0 0 0,0-1 0 0 0,4-23 0 0 0,-1 6-1 0 0,0-1-1 0 0,-2 7 0 0 0,1 1 0 0 0,13-31 0 0 0,-10 33-101 0 0,0 1-448 0 0,18-33 0 0 0,-24 49 483 0 0,0 0 0 0 0,0 0 0 0 0,1 1 0 0 0,-1-1 0 0 0,1 1 0 0 0,0 0 0 0 0,1 0 0 0 0,-1 0 0 0 0,1 1-1 0 0,-1-1 1 0 0,10-4 0 0 0,-13 8 66 0 0,-1-1 0 0 0,1 1 0 0 0,0-1 0 0 0,0 1 0 0 0,0 0 0 0 0,0-1 0 0 0,0 1 0 0 0,0 0 0 0 0,0-1 0 0 0,0 1 0 0 0,-1 0 0 0 0,1 0 0 0 0,0 0 0 0 0,0 0 0 0 0,0 0 0 0 0,0 0 0 0 0,0 0 0 0 0,0 1 0 0 0,0-1 0 0 0,0 0 0 0 0,0 0 0 0 0,0 1 0 0 0,0-1 0 0 0,0 0 0 0 0,-1 1 0 0 0,1-1 0 0 0,0 1 0 0 0,0-1 0 0 0,1 2 0 0 0,0 0 0 0 0,9 5 0 0 0,0 0 0 0 0,-1 1 0 0 0,0 0 0 0 0,-1 0 0 0 0,14 17 0 0 0,34 52 0 0 0,-23-30 0 0 0,-26-33 0 0 0,-8-9 0 0 0,-1-2 0 0 0,-1 7 260 0 0,0 0-1 0 0,-1 0 0 0 0,0-1 1 0 0,-1 1-1 0 0,0-1 1 0 0,0 1-1 0 0,-1-1 0 0 0,-7 11 1 0 0,-15 30 837 0 0,3 17-813 0 0,-20 82-1 0 0,38-127-242 0 0,4-13-44 0 0,-1-1-1 0 0,1 0 0 0 0,-2 0 1 0 0,1 0-1 0 0,-6 9 1 0 0,8-15 57 0 0,0 0 0 0 0,-1 0 0 0 0,1-1 0 0 0,0 1 0 0 0,-1 0 0 0 0,1-1 1 0 0,-1 0-1 0 0,0 1 0 0 0,1-1 0 0 0,-1 0 0 0 0,0 0 0 0 0,0 0 0 0 0,0 0 0 0 0,0 0 1 0 0,0 0-1 0 0,0 0 0 0 0,0-1 0 0 0,0 1 0 0 0,0-1 0 0 0,0 0 0 0 0,0 1 1 0 0,0-1-1 0 0,0 0 0 0 0,-1 0 0 0 0,1 0 0 0 0,-3-1 0 0 0,-13-2 114 0 0,0-1 0 0 0,0-1 0 0 0,-27-12 0 0 0,39 15-183 0 0,-1-1 0 0 0,1-1 0 0 0,-1 1 0 0 0,1-1-1 0 0,1 0 1 0 0,-1 0 0 0 0,0-1 0 0 0,1 0 0 0 0,0 0-1 0 0,0 0 1 0 0,1 0 0 0 0,-6-9 0 0 0,9 12-77 0 0,0 1 0 0 0,1-1 1 0 0,-1 0-1 0 0,1 1 0 0 0,-1-1 0 0 0,1 0 1 0 0,0 0-1 0 0,0 0 0 0 0,0 1 1 0 0,0-1-1 0 0,0 0 0 0 0,0 0 0 0 0,0 0 1 0 0,1 1-1 0 0,-1-1 0 0 0,1 0 1 0 0,-1 1-1 0 0,1-1 0 0 0,0 0 0 0 0,0 1 1 0 0,-1-1-1 0 0,1 0 0 0 0,0 1 0 0 0,0-1 1 0 0,1 1-1 0 0,-1 0 0 0 0,0-1 1 0 0,2 0-1 0 0,17-16-931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4 15663 0 0,'0'0'28'0'0,"0"0"-1"0"0,0 0 0 0 0,0 0 1 0 0,0 0-1 0 0,0 0 0 0 0,0 0 1 0 0,0-1-1 0 0,0 1 0 0 0,0 0 1 0 0,0 0-1 0 0,0 0 0 0 0,0 0 1 0 0,0 0-1 0 0,0 0 0 0 0,0 0 1 0 0,0 0-1 0 0,0-1 0 0 0,0 1 1 0 0,0 0-1 0 0,0 0 0 0 0,0 0 1 0 0,0 0-1 0 0,0 0 1 0 0,0 0-1 0 0,0 0 0 0 0,0 0 1 0 0,0 0-1 0 0,0-1 0 0 0,1 1 1 0 0,-1 0-1 0 0,0 0 0 0 0,0 0 1 0 0,0 0-1 0 0,0 0 0 0 0,0 0 1 0 0,0 0-1 0 0,0 0 0 0 0,0 0 1 0 0,0 0-1 0 0,0 0 0 0 0,0 0 1 0 0,1 0-1 0 0,-1 0 0 0 0,0 0 1 0 0,0 0-1 0 0,0 0 0 0 0,0 0 1 0 0,0 0-1 0 0,0 0 0 0 0,0 0 1 0 0,0 0-1 0 0,1 0 0 0 0,-1 0 1 0 0,0 0-1 0 0,0 0 0 0 0,0 0 1 0 0,0 0-1 0 0,0 0 1 0 0,0 0-1 0 0,0 0 0 0 0,2 3 7 0 0,-1 1 0 0 0,0-1-1 0 0,1 1 1 0 0,-2-1 0 0 0,1 1 0 0 0,0-1-1 0 0,-1 1 1 0 0,0 0 0 0 0,1-1 0 0 0,-1 1-1 0 0,-1 0 1 0 0,1-1 0 0 0,-1 1 0 0 0,-1 5-1 0 0,-2 9 702 0 0,-14 30-1 0 0,6-15-201 0 0,-71 202 2363 0 0,11-28-2112 0 0,18-19-784 0 0,30-109 0 0 0,12-39 0 0 0,-1 1 0 0 0,-29 58 0 0 0,41-95 120 0 0,-1-1 0 0 0,0 0 0 0 0,0 0 0 0 0,0 0 0 0 0,0-1 0 0 0,0 1 0 0 0,-1 0 0 0 0,1-1 0 0 0,-1 0 0 0 0,0 1 0 0 0,-5 2 0 0 0,7-5-107 0 0,1 0 0 0 0,0 1 0 0 0,-1-1 0 0 0,1 0 1 0 0,-1 0-1 0 0,0 0 0 0 0,1 0 0 0 0,-1 0 0 0 0,1 0 0 0 0,-1 0 0 0 0,1 0 0 0 0,-1 0 0 0 0,1 0 0 0 0,-1-1 0 0 0,1 1 1 0 0,-1 0-1 0 0,1 0 0 0 0,0 0 0 0 0,-1-1 0 0 0,1 1 0 0 0,-1 0 0 0 0,1 0 0 0 0,-1-1 0 0 0,1 1 0 0 0,0 0 0 0 0,-1-1 1 0 0,1 1-1 0 0,0-1 0 0 0,-1 1 0 0 0,1 0 0 0 0,0-1 0 0 0,-1 0 0 0 0,-6-14 163 0 0,5 6-561 0 0,0-1 1 0 0,1 1-1 0 0,0-1 0 0 0,1 0 1 0 0,1-16-1 0 0,0 5-1465 0 0,1-18-6000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13823 0 0,'0'0'304'0'0,"7"-7"64"0"0,3-3 16 0 0,1-1 0 0 0,0 1-312 0 0,-1 1-72 0 0,-1 0 0 0 0,0 0 0 0 0,-2 4 424 0 0,-7 5 72 0 0,5-7 16 0 0,-5 7-7168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216 148 19351 0 0,'0'0'439'0'0,"-7"-9"1225"0"0,7 9-1664 0 0,0 0 0 0 0,0 0 1 0 0,0 0-1 0 0,0 0 0 0 0,0 0 1 0 0,0 0-1 0 0,0 0 0 0 0,0 0 1 0 0,-1 0-1 0 0,1 0 0 0 0,0 0 1 0 0,0 0-1 0 0,0 0 0 0 0,0 0 1 0 0,0 0-1 0 0,0 0 0 0 0,0 0 1 0 0,0-1-1 0 0,0 1 0 0 0,0 0 1 0 0,0 0-1 0 0,0 0 0 0 0,0 0 1 0 0,-1 0-1 0 0,1 0 0 0 0,0 0 0 0 0,0 0 1 0 0,0 0-1 0 0,0 0 0 0 0,0 0 1 0 0,0 0-1 0 0,0-1 0 0 0,0 1 1 0 0,0 0-1 0 0,0 0 0 0 0,0 0 1 0 0,0 0-1 0 0,0 0 0 0 0,0 0 1 0 0,0 0-1 0 0,0 0 0 0 0,0 0 1 0 0,0 0-1 0 0,0-1 0 0 0,0 1 1 0 0,0 0-1 0 0,0 0 0 0 0,0 0 1 0 0,0 0-1 0 0,0 0 0 0 0,6-3 3 0 0,6-1-5 0 0,48-8 2 0 0,-38 9 0 0 0,0-1 0 0 0,0-2 0 0 0,0 0 0 0 0,24-11 0 0 0,16-16 11 0 0,-55 29-274 0 0,0-1 1 0 0,0 0-1 0 0,-1 0 1 0 0,0 0-1 0 0,0-1 1 0 0,8-9 0 0 0,-30 12 96 0 0,1 4 166 0 0,1 1 0 0 0,0 0 0 0 0,-28 9 0 0 0,8-2 0 0 0,6-3 0 0 0,1 2 0 0 0,0 1 0 0 0,-39 19 0 0 0,50-19 0 0 0,0 0 0 0 0,1 1 0 0 0,0 1 0 0 0,0 0 0 0 0,1 1 0 0 0,-20 22 0 0 0,17-15 0 0 0,1 2 0 0 0,1 0 0 0 0,-21 39 0 0 0,29-47 0 0 0,0 0 0 0 0,2 1 0 0 0,0 0 0 0 0,0 0 0 0 0,2 1 0 0 0,-1-1 0 0 0,-1 29 0 0 0,5-41-168 0 0,-1 1 0 0 0,1-1-1 0 0,0 1 1 0 0,1-1 0 0 0,-1 1-1 0 0,0-1 1 0 0,1 1 0 0 0,-1-1 0 0 0,1 0-1 0 0,0 1 1 0 0,0-1 0 0 0,0 0-1 0 0,0 1 1 0 0,0-1 0 0 0,0 0 0 0 0,1 0-1 0 0,-1 0 1 0 0,1 0 0 0 0,0 0-1 0 0,-1-1 1 0 0,1 1 0 0 0,0 0 0 0 0,0-1-1 0 0,0 1 1 0 0,0-1 0 0 0,0 0-1 0 0,0 0 1 0 0,0 1 0 0 0,1-1 0 0 0,-1-1-1 0 0,3 2 1 0 0,16 0-5895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533 946 15663 0 0,'0'0'356'0'0,"0"0"50"0"0,-4 8 404 0 0,-21 25-647 0 0,19-27 73 0 0,2 0 0 0 0,-1 0 0 0 0,0 0 1 0 0,1 0-1 0 0,-6 14 0 0 0,6-13 61 0 0,-3 11 942 0 0,7-18-1190 0 0,1 0 1 0 0,-1 1-1 0 0,0-1 0 0 0,1 0 0 0 0,-1 1 0 0 0,0-1 1 0 0,1 0-1 0 0,-1 1 0 0 0,1-1 0 0 0,-1 0 1 0 0,1 0-1 0 0,-1 1 0 0 0,0-1 0 0 0,1 0 0 0 0,-1 0 1 0 0,1 0-1 0 0,-1 0 0 0 0,1 1 0 0 0,-1-1 0 0 0,1 0 1 0 0,-1 0-1 0 0,2 0 0 0 0,11 0 355 0 0,-1-2-177 0 0,-1-2 0 0 0,0 0 0 0 0,0 0-1 0 0,0-1 1 0 0,0 0 0 0 0,18-12 0 0 0,-10 6-199 0 0,22-15-25 0 0,-1 0 0 0 0,-2-3 0 0 0,0-1 0 0 0,-2-2 0 0 0,36-41 0 0 0,-8-2-4 0 0,83-122 0 0 0,-117 146 1 0 0,43-96 0 0 0,-55 107 0 0 0,-5 13-360 0 0,-2-1 0 0 0,10-38-1 0 0,-18 54 252 0 0,0-1 0 0 0,-1 1 0 0 0,0-1-1 0 0,-1 0 1 0 0,-1 1 0 0 0,0-1 0 0 0,-1 0-1 0 0,-2-13 1 0 0,3 24 78 0 0,-1 0 0 0 0,0 0 0 0 0,0 0-1 0 0,1 0 1 0 0,-1 0 0 0 0,0 0 0 0 0,-1 0 0 0 0,1 0-1 0 0,0 0 1 0 0,-1 1 0 0 0,1-1 0 0 0,-1 0 0 0 0,1 1-1 0 0,-1-1 1 0 0,0 1 0 0 0,1 0 0 0 0,-1-1 0 0 0,0 1-1 0 0,0 0 1 0 0,0 0 0 0 0,0 0 0 0 0,0 0-1 0 0,0 1 1 0 0,0-1 0 0 0,-1 1 0 0 0,1-1 0 0 0,0 1-1 0 0,0 0 1 0 0,-3-1 0 0 0,-8 1-171 0 0,1 0 0 0 0,0 0-1 0 0,0 2 1 0 0,-14 2 0 0 0,17-3 173 0 0,1 1 29 0 0,0 0 0 0 0,1 0 0 0 0,0 0 0 0 0,-1 1 0 0 0,1 1 0 0 0,0-1 0 0 0,0 1 0 0 0,1 0 0 0 0,-1 0 0 0 0,1 1 0 0 0,0 0 0 0 0,0 0 0 0 0,0 1 0 0 0,1-1 0 0 0,-8 12 0 0 0,-4 6 0 0 0,2 1 0 0 0,-24 52 0 0 0,-132 322-10 0 0,84-187 84 0 0,41-100 502 0 0,-124 258 776 0 0,152-338-1352 0 0,-21 40 0 0 0,-81 111 0 0 0,68-123-13 0 0,-111 99-1 0 0,111-111-92 0 0,50-46-202 0 0,-4 4 237 0 0,4-2-3302 0 0,2-3-3110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 19351 0 0,'0'0'439'0'0,"0"0"62"0"0,0 0 33 0 0,0 0-65 0 0,-7 3-292 0 0,-18 3 65 0 0,1 1 0 0 0,1 1 0 0 0,-1 1 1 0 0,2 1-1 0 0,-27 15 0 0 0,9-1 55 0 0,-67 54 1 0 0,81-56-298 0 0,0 1 0 0 0,-39 47 0 0 0,61-65-82 0 0,1 0-1 0 0,-1 1 1 0 0,1-1-1 0 0,0 1 0 0 0,0 0 1 0 0,1 0-1 0 0,0 0 1 0 0,0 0-1 0 0,0 0 1 0 0,1 0-1 0 0,-2 13 1 0 0,3-16 38 0 0,0 1 1 0 0,0 0-1 0 0,0-1 1 0 0,0 1-1 0 0,1-1 0 0 0,0 1 1 0 0,-1-1-1 0 0,1 1 1 0 0,1-1-1 0 0,-1 1 1 0 0,0-1-1 0 0,1 0 1 0 0,0 0-1 0 0,0 1 1 0 0,0-1-1 0 0,0 0 0 0 0,0-1 1 0 0,0 1-1 0 0,1 0 1 0 0,0-1-1 0 0,-1 1 1 0 0,5 1-1 0 0,1 2 50 0 0,1-2 0 0 0,0 1 0 0 0,1-1 0 0 0,-1 0 0 0 0,1-1 0 0 0,0 0 0 0 0,-1-1 0 0 0,1 0 0 0 0,0 0 0 0 0,1-1 0 0 0,-1-1 0 0 0,0 0 0 0 0,10-1 0 0 0,0 0-180 0 0,0-2 0 0 0,0 0 0 0 0,-1-1 0 0 0,1-2 0 0 0,31-12 0 0 0,-13 0-4812 0 0,1-4-1708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1004 1 17503 0 0,'0'0'803'0'0,"-2"1"-18"0"0,-8 12-734 0 0,0 0 0 0 0,0 1 0 0 0,1 0-1 0 0,1 1 1 0 0,-11 23 0 0 0,-13 24 416 0 0,-7 3 337 0 0,-35 78 0 0 0,-36 95-84 0 0,-145 228 0 0 0,233-430-517 0 0,-2-2-1 0 0,-43 48 1 0 0,35-46-251 0 0,-66 66-733 0 0,80-83-2411 0 0,17-18-3971 0 0</inkml:trace>
  <inkml:trace contextRef="#ctx0" brushRef="#br0" timeOffset="1">26 750 19351 0 0,'-7'0'-110'0'0,"-9"0"1522"0"0,14 2-719 0 0,9 2-568 0 0,2 0-42 0 0,1-1 0 0 0,-1 0 0 0 0,1-1 0 0 0,0 0 0 0 0,0 0 0 0 0,16 0 0 0 0,64-3 1028 0 0,-62 0-920 0 0,41-6 34 0 0,0-2 0 0 0,91-24 1 0 0,-34 5 703 0 0,218-42-454 0 0,-314 63-1817 0 0,0 2 0 0 0,44-2 1 0 0,-46 8-6509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69 19351 0 0,'1'0'439'0'0,"12"-6"92"0"0,-1 0 1 0 0,16-10-1 0 0,-23 13-164 0 0,0 0 0 0 0,0-1 0 0 0,0 0 0 0 0,-1 0 0 0 0,0 0 0 0 0,0-1 0 0 0,7-7 0 0 0,-11 10 587 0 0,0 2-289 0 0,0 0-121 0 0,0 0-28 0 0,0 0-72 0 0,-13 3-272 0 0,-5 6-473 0 0,1 0-1 0 0,-1 1 1 0 0,-18 14 0 0 0,23-15 122 0 0,-188 137-428 0 0,194-140 606 0 0,-6 3 1 0 0,13-9 0 0 0,0 1 0 0 0,-1-1 0 0 0,1 0 0 0 0,0 0 0 0 0,-1 1 0 0 0,1-1 0 0 0,0 0 0 0 0,-1 1 0 0 0,1-1 0 0 0,0 0 0 0 0,-1 1 0 0 0,1-1 0 0 0,0 0 0 0 0,0 1 0 0 0,0-1 0 0 0,-1 1 0 0 0,1-1 0 0 0,0 1 0 0 0,0-1 0 0 0,0 0 0 0 0,0 1 0 0 0,0 0 0 0 0,1 0 0 0 0,-1 0 0 0 0,1-1 0 0 0,0 1 0 0 0,0 0 0 0 0,0 0 0 0 0,0 0 0 0 0,0-1 0 0 0,0 1 0 0 0,0-1 0 0 0,0 1 0 0 0,0-1 0 0 0,0 1 0 0 0,1-1 0 0 0,-1 1 0 0 0,2-1 0 0 0,24 6 0 0 0,-21-5 0 0 0,-4 0-2 0 0,10 1-208 0 0,-1 1 0 0 0,0 0 0 0 0,0 0 0 0 0,13 7 0 0 0,-21-9 160 0 0,0 1 0 0 0,-1 0 0 0 0,1 0 1 0 0,0 0-1 0 0,0 0 0 0 0,-1 0 0 0 0,1 0 1 0 0,-1 1-1 0 0,0-1 0 0 0,0 1 0 0 0,0 0 0 0 0,0 0 1 0 0,0-1-1 0 0,-1 1 0 0 0,1 0 0 0 0,-1 1 0 0 0,0-1 1 0 0,0 0-1 0 0,1 4 0 0 0,7 43 702 0 0,2 51 1 0 0,-1-1 34 0 0,-8-88-687 0 0,-2-12 21 0 0,0 1-1 0 0,0 0 1 0 0,0-1-1 0 0,1 1 0 0 0,-1 0 1 0 0,0-1-1 0 0,0 1 1 0 0,0 0-1 0 0,0 0 1 0 0,-1-1-1 0 0,1 1 1 0 0,0 0-1 0 0,0-1 1 0 0,0 1-1 0 0,0 0 1 0 0,-1-1-1 0 0,1 1 1 0 0,0 0-1 0 0,-1-1 1 0 0,1 1-1 0 0,-1-1 1 0 0,1 1-1 0 0,0-1 1 0 0,-1 1-1 0 0,1-1 0 0 0,-1 1 1 0 0,1-1-1 0 0,-1 1 1 0 0,0-1-1 0 0,1 1 1 0 0,-1-1-1 0 0,1 0 1 0 0,-1 0-1 0 0,0 1 1 0 0,1-1-1 0 0,-1 0 1 0 0,-1 1-1 0 0,0-1 133 0 0,-7 3-62 0 0,0 0 0 0 0,0 0 0 0 0,0-1-1 0 0,0-1 1 0 0,-13 1 0 0 0,-50-1 405 0 0,40-1-420 0 0,-14 0-1852 0 0,0 0-4048 0 0,19 0-2768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15663 0 0,'0'0'356'0'0,"0"0"50"0"0,-1 2 20 0 0,-9 14-145 0 0,0 1 0 0 0,1 0 0 0 0,-9 24-1 0 0,3-5 561 0 0,-18 46 687 0 0,10-20-565 0 0,6-22-1336 0 0,-1-1-1 0 0,-3-1 1 0 0,-1 0 0 0 0,-34 42-1 0 0,45-67-846 0 0,9-11-253 0 0,2-2-835 0 0,0 0-3147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50 17503 0 0,'-7'-11'384'0'0,"2"1"88"0"0,-1-1 8 0 0,3 2 8 0 0,3 9-392 0 0,0 0-96 0 0,0-9 0 0 0,0 9 0 0 0,0 0-384 0 0,0 0-104 0 0,0 0-24 0 0,10 6 0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0 15663 0 0,'0'0'356'0'0,"0"0"50"0"0,-2 2 20 0 0,-101 76 106 0 0,75-58-532 0 0,8-7 0 0 0,-18 18 0 0 0,-25 27 0 0 0,41-41 88 0 0,18-14-19 0 0,-1 0 1 0 0,1 0 0 0 0,0 0-1 0 0,-4 5 1 0 0,-16 19 1301 0 0,23-25-1572 0 0,1-2 184 0 0,0 0 0 0 0,-1 0 1 0 0,1 0-1 0 0,0 0 0 0 0,0 0 1 0 0,0 0-1 0 0,0 0 0 0 0,0 0 1 0 0,0 0-1 0 0,0 0 0 0 0,-1 0 1 0 0,1 0-1 0 0,0 0 1 0 0,0 0-1 0 0,0 0 0 0 0,0 1 1 0 0,0-1-1 0 0,0 0 0 0 0,0 0 1 0 0,0 0-1 0 0,-1 0 0 0 0,1 0 1 0 0,0 0-1 0 0,0 0 0 0 0,0 0 1 0 0,0 1-1 0 0,0-1 1 0 0,0 0-1 0 0,0 0 0 0 0,0 0 1 0 0,0 0-1 0 0,0 0 0 0 0,0 0 1 0 0,0 0-1 0 0,0 1 0 0 0,0-1 1 0 0,0 0-1 0 0,0 0 1 0 0,0 0-1 0 0,0 0 0 0 0,0 1 1 0 0,-5 14-827 0 0,-21 40 827 0 0,9-26-14 0 0,14-23 2 0 0,-1 0 0 0 0,1-1-1 0 0,-1 1 1 0 0,-3 13-1 0 0,6-17 16 0 0,1 0-1 0 0,0 0 1 0 0,-1 0-1 0 0,1 0 1 0 0,0 0-1 0 0,0 0 1 0 0,0 1-1 0 0,0-1 0 0 0,1 0 1 0 0,-1 0-1 0 0,0 0 1 0 0,1 0-1 0 0,0 0 1 0 0,-1 0-1 0 0,1 0 1 0 0,0 0-1 0 0,0 0 1 0 0,0 0-1 0 0,3 3 1 0 0,-2-3-105 0 0,0 1 1 0 0,0-1-1 0 0,1 0 1 0 0,-1 0 0 0 0,1-1-1 0 0,-1 1 1 0 0,1-1-1 0 0,0 1 1 0 0,0-1 0 0 0,-1 0-1 0 0,1 0 1 0 0,0 0-1 0 0,4 1 1 0 0,40 5-1650 0 0,-46-7 1744 0 0,56 5-1805 0 0,-20-3 648 0 0,68 13-1 0 0,-94-13 1249 0 0,-1 1 0 0 0,1 0 1 0 0,-1 1-1 0 0,0 0 0 0 0,0 1 0 0 0,-1 0 0 0 0,1 1 0 0 0,-1-1 0 0 0,0 2 0 0 0,15 13 0 0 0,-23-19 74 0 0,1 1-1 0 0,0 0 0 0 0,0 0 0 0 0,-1 0 0 0 0,1 0 1 0 0,-1 0-1 0 0,0 0 0 0 0,1 1 0 0 0,-1-1 0 0 0,0 0 1 0 0,0 1-1 0 0,-1-1 0 0 0,1 0 0 0 0,0 1 1 0 0,-1-1-1 0 0,0 1 0 0 0,1-1 0 0 0,-1 1 0 0 0,0 0 1 0 0,0-1-1 0 0,0 1 0 0 0,-1 2 0 0 0,0-1 51 0 0,-1 0 0 0 0,1-1 0 0 0,-1 0 0 0 0,0 1 0 0 0,1-1 0 0 0,-2 0 0 0 0,1 0 0 0 0,0 0 0 0 0,0 0 0 0 0,-1 0 0 0 0,0 0 0 0 0,1-1 0 0 0,-1 1 0 0 0,-5 2 0 0 0,-7 4 180 0 0,1 0 0 0 0,-1-1 0 0 0,-1-1 0 0 0,0-1 0 0 0,0 0 0 0 0,-32 7 0 0 0,-104 8 1636 0 0,99-19-1802 0 0,0-2-1 0 0,-60-9 0 0 0,96 7-518 0 0,0 0 0 0 0,1-2 0 0 0,-19-5 0 0 0,34 8 166 0 0,-1 0-1 0 0,1 1 1 0 0,-1-1-1 0 0,1 0 1 0 0,-1 0-1 0 0,1 0 0 0 0,0 0 1 0 0,0 0-1 0 0,-1 0 1 0 0,1 0-1 0 0,0 0 1 0 0,0-1-1 0 0,0 1 1 0 0,0 0-1 0 0,0-1 1 0 0,1 1-1 0 0,-1-1 1 0 0,0 1-1 0 0,0-3 1 0 0,-1-15-1387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3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215 257 10135 0 0,'0'0'231'0'0,"0"0"29"0"0,0 0 19 0 0,0 0 37 0 0,0 0 125 0 0,0 0 58 0 0,0 0 11 0 0,0 0-67 0 0,0 2-294 0 0,0 7 25 0 0,-1-1 0 0 0,-1 1 0 0 0,0-1 0 0 0,0 0 0 0 0,-5 13 0 0 0,-19 41 846 0 0,17-45-1020 0 0,-1-1 0 0 0,0 0 0 0 0,0-1 0 0 0,-2 0 0 0 0,-17 18 0 0 0,-33 39 0 0 0,59-68 0 0 0,-8 6 0 0 0,6-6 0 0 0,5-3 0 0 0,-1-1 0 0 0,1 0 0 0 0,0 0 0 0 0,0 1 0 0 0,0-1 0 0 0,0 0 0 0 0,-1 0 0 0 0,1 0 0 0 0,0 1 0 0 0,0-1 0 0 0,0 0 0 0 0,-1 0 0 0 0,1 0 0 0 0,0 0 0 0 0,0 0 0 0 0,-1 1 0 0 0,1-1 0 0 0,0 0 0 0 0,0 0 0 0 0,-1 0 0 0 0,1 0 0 0 0,0 0 0 0 0,-1 0 0 0 0,1 0 0 0 0,0 0 0 0 0,0 0 0 0 0,-1 0 0 0 0,1 0 0 0 0,0 0 0 0 0,0 0 0 0 0,-1 0 0 0 0,1 0 0 0 0,0 0 0 0 0,-1 0 0 0 0,1 0 0 0 0,0-1 0 0 0,0 1 0 0 0,-1 0 0 0 0,1 0 0 0 0,0 0 0 0 0,0 0 0 0 0,0-1 0 0 0,-1 1 0 0 0,1 0 0 0 0,0 0 0 0 0,0 0 0 0 0,0-1 0 0 0,0 1 0 0 0,-1 0 0 0 0,1 0 0 0 0,0 0 0 0 0,0-1 0 0 0,0 1 0 0 0,0 0 0 0 0,0-1 0 0 0,0 1 0 0 0,0 0 0 0 0,-1-1 0 0 0,1-14 0 0 0,0 14 0 0 0,1-8 0 0 0,0 0 0 0 0,0 0 0 0 0,1 0 0 0 0,0 0 0 0 0,1 0 0 0 0,0 0 0 0 0,0 0 0 0 0,1 1 0 0 0,0 0 0 0 0,9-13 0 0 0,5-6 0 0 0,35-39 0 0 0,3 7 0 0 0,3 3 0 0 0,93-71 0 0 0,-114 98 0 0 0,2 1 0 0 0,43-22 0 0 0,-77 47 0 0 0,1 0 0 0 0,-1 0 0 0 0,0 1 0 0 0,10-2 0 0 0,1 3 0 0 0,-14 1 73 0 0,0 1-1 0 0,0-1 1 0 0,0 1 0 0 0,0 0-1 0 0,0 0 1 0 0,0 0-1 0 0,0 1 1 0 0,0-1-1 0 0,-1 1 1 0 0,1-1 0 0 0,-1 1-1 0 0,1 0 1 0 0,-1 0-1 0 0,1 0 1 0 0,-1 0-1 0 0,0 0 1 0 0,0 1 0 0 0,0-1-1 0 0,0 1 1 0 0,0 0-1 0 0,-1-1 1 0 0,1 1-1 0 0,-1 0 1 0 0,0 0 0 0 0,0 0-1 0 0,0 0 1 0 0,1 3-1 0 0,-1-2-70 0 0,1-1-1 0 0,-1 1 0 0 0,0-1 1 0 0,-1 1-1 0 0,1-1 1 0 0,-1 1-1 0 0,1 0 0 0 0,-1-1 1 0 0,0 1-1 0 0,0 0 0 0 0,-1 0 1 0 0,-1 6-1 0 0,0 3-3 0 0,-3 20 2 0 0,-1-1 0 0 0,-1 0 0 0 0,-2-1 0 0 0,-21 49 0 0 0,-66 116 0 0 0,67-140 0 0 0,15-33-191 0 0,-13 26-870 0 0,31-50-375 0 0,17-6-78 0 0,7-6-20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3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174 132 11975 0 0,'0'0'547'0'0,"0"0"-11"0"0,0 0-271 0 0,0 0 133 0 0,0 0 91 0 0,0 0 20 0 0,0 0-66 0 0,-1 3-294 0 0,-68 135-133 0 0,42-86-16 0 0,2 0 0 0 0,-21 64 0 0 0,45-112 0 0 0,0 0 0 0 0,0 0 0 0 0,0 0 0 0 0,1 0 0 0 0,-1 0 0 0 0,1 0 0 0 0,0 6 0 0 0,0-9 0 0 0,0 0 0 0 0,0 0 0 0 0,0 0 0 0 0,1 0 0 0 0,-1 0 0 0 0,0 0 0 0 0,0 0 0 0 0,1 0 0 0 0,-1 0 0 0 0,1 0 0 0 0,0 2 0 0 0,1-1 45 0 0,0-1 0 0 0,0 1-1 0 0,0 0 1 0 0,0-1-1 0 0,0 0 1 0 0,0 0 0 0 0,1 1-1 0 0,-1-1 1 0 0,0 0 0 0 0,1-1-1 0 0,-1 1 1 0 0,1 0-1 0 0,-1-1 1 0 0,1 1 0 0 0,-1-1-1 0 0,1 0 1 0 0,-1 0 0 0 0,4 0-1 0 0,1 0 140 0 0,0-1 0 0 0,0 0 0 0 0,0 0 0 0 0,0 0 0 0 0,10-5 0 0 0,37-15 1158 0 0,-2-2 1 0 0,58-36-1 0 0,-88 46-1282 0 0,0-1 0 0 0,25-20 0 0 0,-40 27-62 0 0,0 0 0 0 0,0 0 1 0 0,0-1-1 0 0,-1 0 1 0 0,0 0-1 0 0,0 0 0 0 0,-1-1 1 0 0,8-17-1 0 0,-3-2-547 0 0,12-55-1 0 0,2-7-1783 0 0,-22 83 1948 0 0,0 1 0 0 0,1-1 0 0 0,-1 1 0 0 0,1 0 0 0 0,1 0 1 0 0,-1 0-1 0 0,1 0 0 0 0,0 0 0 0 0,1 1 0 0 0,-1 0 0 0 0,1 0 0 0 0,0 0 0 0 0,7-4 0 0 0,2-2-1139 0 0,-10 9-11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3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167 145 6447 0 0,'-6'15'329'0'0,"-6"23"0"0"0,8-24-171 0 0,-1 0 0 0 0,-7 17 0 0 0,11-29-102 0 0,-8 15 672 0 0,0 1 1 0 0,-14 17-1 0 0,19-29-442 0 0,0-1-1 0 0,-1 0 0 0 0,0 0 0 0 0,0 0 0 0 0,0-1 0 0 0,-1 1 0 0 0,1-1 0 0 0,-1-1 0 0 0,-11 6 0 0 0,16-8-173 0 0,0 0 0 0 0,-1-1 0 0 0,1 1 0 0 0,0-1 0 0 0,0 0 0 0 0,0 1 0 0 0,0-1 0 0 0,-1 0 0 0 0,1 1 0 0 0,0-1 0 0 0,0 0 0 0 0,-3 0 0 0 0,4-1-64 0 0,-1 1 0 0 0,1-1 0 0 0,-1 1 0 0 0,1-1 0 0 0,-1 1 0 0 0,1-1 0 0 0,0 1 0 0 0,-1-1 0 0 0,1 0 0 0 0,0 1 0 0 0,-1-1 0 0 0,1 0 0 0 0,0 1 0 0 0,0-1 0 0 0,0 0 0 0 0,0 1 0 0 0,-1-1 0 0 0,1 0 0 0 0,0 0 0 0 0,0 1 0 0 0,0-1 0 0 0,0 0 0 0 0,1 1 0 0 0,-1-2 0 0 0,0-3-48 0 0,1 0 0 0 0,0 0 0 0 0,0 1 0 0 0,0-1 0 0 0,0 0 0 0 0,1 1 0 0 0,0-1 0 0 0,0 1 0 0 0,0 0 0 0 0,0-1 0 0 0,1 1 0 0 0,0 0 0 0 0,5-6 0 0 0,5-5 0 0 0,32-26 0 0 0,-25 23 0 0 0,-2 1 0 0 0,-3 3 0 0 0,0 0 0 0 0,29-19 0 0 0,-15 15 0 0 0,-4 2 0 0 0,1 1 0 0 0,38-15 0 0 0,-61 28 43 0 0,1 1-1 0 0,-1 0 0 0 0,1 0 0 0 0,-1 0 1 0 0,1 0-1 0 0,0 1 0 0 0,0 0 1 0 0,-1 0-1 0 0,1 0 0 0 0,0 0 0 0 0,-1 0 1 0 0,1 1-1 0 0,4 0 0 0 0,-7 0-14 0 0,1-1-1 0 0,-1 1 0 0 0,1 0 1 0 0,-1 0-1 0 0,1 0 0 0 0,-1 0 1 0 0,0 0-1 0 0,0 0 0 0 0,1 0 1 0 0,-1 0-1 0 0,0 0 1 0 0,0 1-1 0 0,0-1 0 0 0,0 0 1 0 0,0 1-1 0 0,0-1 0 0 0,-1 1 1 0 0,1-1-1 0 0,0 1 0 0 0,-1-1 1 0 0,1 1-1 0 0,-1 0 0 0 0,1-1 1 0 0,-1 1-1 0 0,0 0 0 0 0,0-1 1 0 0,0 1-1 0 0,0 0 1 0 0,0-1-1 0 0,-1 4 0 0 0,0 4 251 0 0,0 0-1 0 0,-1 0 1 0 0,0 0 0 0 0,-1 0-1 0 0,0 0 1 0 0,-5 10-1 0 0,-28 48 436 0 0,25-49-729 0 0,-1 0 0 0 0,-1-1 0 0 0,-27 29 0 0 0,38-44-144 0 0,0 0 0 0 0,0-1-1 0 0,0 1 1 0 0,0 0 0 0 0,-1-1 0 0 0,1 0 0 0 0,0 1-1 0 0,-1-1 1 0 0,1 0 0 0 0,-4 1 0 0 0,5-2 155 0 0,1 0 1 0 0,0 0 0 0 0,-1-1-1 0 0,1 1 1 0 0,0 0 0 0 0,-1 0 0 0 0,1 0-1 0 0,0 0 1 0 0,-1-1 0 0 0,1 1-1 0 0,0 0 1 0 0,0 0 0 0 0,-1-1 0 0 0,1 1-1 0 0,0 0 1 0 0,0-1 0 0 0,-1 1-1 0 0,1 0 1 0 0,0 0 0 0 0,0-1-1 0 0,0 1 1 0 0,0 0 0 0 0,-1-1 0 0 0,1 1-1 0 0,0-1 1 0 0,0 1 0 0 0,0 0-1 0 0,0-1 1 0 0,0 1 0 0 0,0 0 0 0 0,0-1-1 0 0,0 1 1 0 0,0 0 0 0 0,0-1-1 0 0,0 1 1 0 0,1-1 0 0 0,1-14-3 0 0,3 3-94 0 0,1 0 0 0 0,0 0 0 0 0,1 0 0 0 0,0 1 0 0 0,1 0-1 0 0,0 0 1 0 0,12-11 0 0 0,73-64-1027 0 0,-63 60 1017 0 0,71-49 111 0 0,-82 62 0 0 0,-12 8 71 0 0,-1 1-1 0 0,2 0 1 0 0,-1 0-1 0 0,0 1 1 0 0,1 0-1 0 0,0 0 1 0 0,9-2-1 0 0,-15 4-39 0 0,1 1-1 0 0,0-1 0 0 0,-1 1 1 0 0,1 0-1 0 0,-1 0 0 0 0,1 0 1 0 0,0 0-1 0 0,-1 0 1 0 0,1 1-1 0 0,-1-1 0 0 0,1 1 1 0 0,-1 0-1 0 0,1-1 0 0 0,-1 1 1 0 0,1 0-1 0 0,-1 1 1 0 0,0-1-1 0 0,0 0 0 0 0,1 1 1 0 0,-1-1-1 0 0,0 1 0 0 0,0-1 1 0 0,-1 1-1 0 0,1 0 1 0 0,0 0-1 0 0,2 3 0 0 0,0 2 13 0 0,0 0 1 0 0,-1 0-1 0 0,1 1 0 0 0,-1 0 0 0 0,-1-1 0 0 0,1 1 1 0 0,-2 0-1 0 0,1 0 0 0 0,1 17 0 0 0,-3-7 1 0 0,0 0 0 0 0,-1 0 0 0 0,-4 26 0 0 0,1-13-16 0 0,2-16-86 0 0,-1 0 1 0 0,0-1 0 0 0,-7 24 0 0 0,9-36-994 0 0,1-2-385 0 0,0 0-78 0 0,0 0-20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3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0 13823 0 0,'1'3'315'0'0,"0"-1"-274"0"0,-1 0 1 0 0,1 0-1 0 0,-1 0 0 0 0,0 0 0 0 0,0 0 1 0 0,0 0-1 0 0,0 0 0 0 0,-1 0 1 0 0,1 0-1 0 0,0 0 0 0 0,-1-1 0 0 0,1 1 1 0 0,-1 0-1 0 0,0 0 0 0 0,0 0 0 0 0,-1 2 1 0 0,-22 35 379 0 0,11-19-359 0 0,4-5-57 0 0,-112 203 2 0 0,90-143-7 0 0,-32 122 0 0 0,7-20 0 0 0,37-126 84 0 0,-2-1 0 0 0,-2-2 0 0 0,-31 50 0 0 0,38-74-11 0 0,-1-1 0 0 0,0 0 1 0 0,-2-1-1 0 0,-1-1 1 0 0,0-1-1 0 0,-1-1 1 0 0,-36 25-1 0 0,53-41 28 0 0,-1 0 1 0 0,1-1 0 0 0,-1 1-1 0 0,0-1 1 0 0,1 0-1 0 0,-1-1 1 0 0,0 1 0 0 0,0-1-1 0 0,-1 0 1 0 0,-4 1-1 0 0,9-2-101 0 0,1 0 0 0 0,-1 0 0 0 0,1 0 0 0 0,-1 0 0 0 0,0 0 0 0 0,1 0 0 0 0,-1 0 0 0 0,1 0 0 0 0,-1 0 0 0 0,1 0 0 0 0,-1 0 0 0 0,0 0 0 0 0,1 0 0 0 0,-1 0 0 0 0,1-1 0 0 0,-1 1 0 0 0,1 0 0 0 0,-1 0 0 0 0,1-1 0 0 0,-1 1 0 0 0,1 0 0 0 0,-1-1 0 0 0,1 1 0 0 0,-1 0 0 0 0,1-1 0 0 0,0 1 0 0 0,-1-1 0 0 0,1 1 0 0 0,-1 0 0 0 0,1-1 0 0 0,0 1 0 0 0,0-1 0 0 0,-1 1 0 0 0,1-1 0 0 0,0 0 0 0 0,0 1 0 0 0,0-1 0 0 0,-1 1 0 0 0,1-1 0 0 0,0 1 0 0 0,0-1 0 0 0,0 0 0 0 0,0-1 0 0 0,-1-1 1 0 0,1-1 0 0 0,0 1 1 0 0,0-1-1 0 0,0 1 0 0 0,0-1 0 0 0,0 1 0 0 0,1-1 0 0 0,-1 1 0 0 0,1-1 0 0 0,0 1 1 0 0,0-1-1 0 0,0 1 0 0 0,2-4 0 0 0,4-7-28 0 0,14-21-1 0 0,-17 28 3 0 0,13-17-413 0 0,0 0 0 0 0,2 1-1 0 0,39-37 1 0 0,75-49-667 0 0,-121 99 945 0 0,0 2 0 0 0,0-1 1 0 0,1 2-1 0 0,0-1 1 0 0,0 2-1 0 0,21-7 0 0 0,-31 12 191 0 0,0 0-1 0 0,0 0 1 0 0,0 1-1 0 0,1 0 1 0 0,-1 0-1 0 0,0 0 1 0 0,0 0-1 0 0,0 0 1 0 0,1 0-1 0 0,-1 1 1 0 0,0 0-1 0 0,0-1 1 0 0,0 1 0 0 0,0 0-1 0 0,4 3 1 0 0,-3-2 79 0 0,0 0-1 0 0,0 1 1 0 0,-1 0 0 0 0,1 0 0 0 0,-1 0 0 0 0,0 0 0 0 0,0 0 0 0 0,0 1 0 0 0,5 7 0 0 0,-3-1 121 0 0,1 0-1 0 0,-2 0 1 0 0,1 1-1 0 0,-1 0 1 0 0,-1 0-1 0 0,0 0 1 0 0,2 20-1 0 0,-4-17-74 0 0,0-1 1 0 0,-2 1-1 0 0,1-1 0 0 0,-2 1 0 0 0,0-1 1 0 0,0 0-1 0 0,-1 1 0 0 0,-1-1 0 0 0,0-1 1 0 0,-1 1-1 0 0,-1 0 0 0 0,0-1 0 0 0,0 0 1 0 0,-1-1-1 0 0,0 1 0 0 0,-14 14 0 0 0,11-16-156 0 0,-1 0 0 0 0,0-2 0 0 0,-20 14 0 0 0,21-15 0 0 0,-4 2 0 0 0,-1-1 0 0 0,-28 10 0 0 0,13-5 0 0 0,15-6 23 0 0,0-1 0 0 0,-27 7 0 0 0,36-12-109 0 0,0 0 0 0 0,0 0 1 0 0,0-1-1 0 0,0 1 0 0 0,0-1 0 0 0,0-1 0 0 0,0 1 0 0 0,0-1 0 0 0,0 0 0 0 0,-9-3 0 0 0,3-2-1547 0 0,2-2-4506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6 212 17503 0 0,'0'0'399'0'0,"0"0"-341"0"0,-1 0 0 0 0,1 0 0 0 0,0 0-1 0 0,0 0 1 0 0,-1 0 0 0 0,1 0 0 0 0,0 0 0 0 0,0 0 0 0 0,-1-1 0 0 0,1 1 0 0 0,0 0 0 0 0,0 0 0 0 0,-1 0-1 0 0,1 0 1 0 0,0 0 0 0 0,0 0 0 0 0,0 0 0 0 0,-1-1 0 0 0,1 1 0 0 0,0 0 0 0 0,0 0 0 0 0,0 0 0 0 0,0 0-1 0 0,-1-1 1 0 0,1 1 0 0 0,8-5 94 0 0,0 1-1 0 0,1 0 1 0 0,0 1-1 0 0,0 0 0 0 0,-1 0 1 0 0,12-2-1 0 0,9-3 245 0 0,39-12 448 0 0,47-16 360 0 0,15-10-190 0 0,-56 21-1934 0 0,-1-2-5034 0 0,-21 8-1362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3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214 232 15663 0 0,'0'0'356'0'0,"0"0"50"0"0,2 0 20 0 0,9 0-205 0 0,0 2 0 0 0,19 3 0 0 0,-20-2 69 0 0,-1-1 1 0 0,1-1 0 0 0,0 0-1 0 0,0 0 1 0 0,13-1 0 0 0,-7-2-95 0 0,0-1 1 0 0,-1-1 0 0 0,1 0-1 0 0,-1-2 1 0 0,20-8-1 0 0,-13 3 149 0 0,-1 0 0 0 0,37-27-1 0 0,-51 33-344 0 0,0-1 0 0 0,-1 0 0 0 0,1 0 0 0 0,-1 0 0 0 0,0 0 0 0 0,-1-1 0 0 0,1 0 0 0 0,-1 0 0 0 0,-1-1 0 0 0,0 0 0 0 0,0 1 0 0 0,5-15 0 0 0,-4 9 165 0 0,-4 10-260 0 0,0 0 1 0 0,0 1-1 0 0,0-1 0 0 0,-1 0 0 0 0,1 0 0 0 0,-1 0 0 0 0,1-3 0 0 0,-1 5 34 0 0,0 1 0 0 0,0-1-1 0 0,-1 0 1 0 0,1 1 0 0 0,0-1 0 0 0,0 1 0 0 0,-1-1 0 0 0,1 0 0 0 0,0 1 0 0 0,-1-1 0 0 0,1 1 0 0 0,0-1 0 0 0,-1 1 0 0 0,1-1-1 0 0,-1 1 1 0 0,1-1 0 0 0,-1 1 0 0 0,1-1 0 0 0,-1 1 0 0 0,0-1 0 0 0,1 1 0 0 0,-1 0 0 0 0,1 0 0 0 0,-1-1 0 0 0,0 1 0 0 0,1 0 0 0 0,-1 0-1 0 0,0-1 1 0 0,1 1 0 0 0,-1 0 0 0 0,0 0 0 0 0,0 0 0 0 0,1 0 0 0 0,-1 0 0 0 0,-1 0 0 0 0,-3 1-140 0 0,-1-1 0 0 0,1 1 0 0 0,-1 0 1 0 0,1 0-1 0 0,-1 0 0 0 0,1 1 0 0 0,-1 0 0 0 0,1 0 1 0 0,0 0-1 0 0,-7 5 0 0 0,-8 5-207 0 0,-21 16-1 0 0,36-24 312 0 0,-58 47 268 0 0,-87 92-1 0 0,82-74 701 0 0,12-15-345 0 0,-70 90-1 0 0,123-140-403 0 0,0 0 0 0 0,0 1 1 0 0,1-1-1 0 0,-1 0 0 0 0,1 1 0 0 0,0 0 1 0 0,0 0-1 0 0,0-1 0 0 0,1 1 0 0 0,0 0 1 0 0,0 0-1 0 0,-1 9 0 0 0,5-3-106 0 0,-1-9-8 0 0,-1 0-1 0 0,1 0 0 0 0,0 0 1 0 0,0-1-1 0 0,0 1 1 0 0,0-1-1 0 0,1 1 0 0 0,-1-1 1 0 0,0 0-1 0 0,0 0 0 0 0,1 0 1 0 0,-1 0-1 0 0,1 0 1 0 0,-1 0-1 0 0,6 0 0 0 0,-2 0-787 0 0,-1 0 0 0 0,1-1-1 0 0,0 0 1 0 0,0 0 0 0 0,0 0 0 0 0,7-2-1 0 0,14-5-5267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3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7 622 17503 0 0,'0'0'399'0'0,"0"0"60"0"0,0 0 21 0 0,0 0-59 0 0,2-1-276 0 0,-2 1-144 0 0,1 0-1 0 0,-1 0 0 0 0,1-1 1 0 0,-1 1-1 0 0,1 0 0 0 0,-1 0 1 0 0,1 0-1 0 0,-1-1 0 0 0,1 1 1 0 0,-1 0-1 0 0,0 0 1 0 0,1-1-1 0 0,-1 1 0 0 0,1 0 1 0 0,-1-1-1 0 0,0 1 0 0 0,1-1 1 0 0,-1 1-1 0 0,0 0 1 0 0,0-1-1 0 0,1 1 0 0 0,-1-1 1 0 0,0 1-1 0 0,0-1 0 0 0,0 1 1 0 0,1-1-1 0 0,-1 1 0 0 0,0-1 1 0 0,0 1-1 0 0,0-1 1 0 0,0 1-1 0 0,0-1 0 0 0,0 1 1 0 0,0-1-1 0 0,0 1 0 0 0,0-1 1 0 0,0 1-1 0 0,0-1 0 0 0,-1 0 1 0 0,1 0 0 0 0,0 0 18 0 0,0-1-1 0 0,0 1 1 0 0,0 0 0 0 0,0-1-1 0 0,0 1 1 0 0,0-1 0 0 0,0 1-1 0 0,0 0 1 0 0,-1-1 0 0 0,1 1-1 0 0,0-1 1 0 0,-1 1-1 0 0,0 0 1 0 0,1-1 0 0 0,-1 1-1 0 0,0 0 1 0 0,1 0 0 0 0,-1 0-1 0 0,-1-2 1 0 0,-4-7 539 0 0,5 7-358 0 0,0-1 1 0 0,0 0-1 0 0,1 0 1 0 0,0 0-1 0 0,-1 0 0 0 0,2 0 1 0 0,-1 0-1 0 0,0 0 1 0 0,1 0-1 0 0,-1 0 1 0 0,1 0-1 0 0,0 0 0 0 0,2-4 1 0 0,2-2-129 0 0,-1 1 0 0 0,1 1-1 0 0,1-1 1 0 0,7-9 0 0 0,24-26 238 0 0,2 1 1 0 0,77-64-1 0 0,-57 57 62 0 0,2 3 1 0 0,88-52-1 0 0,-128 87-372 0 0,1 0 0 0 0,0 2 0 0 0,41-13 0 0 0,-56 21-379 0 0,-1 1 1 0 0,1 0-1 0 0,-1 0 0 0 0,1 1 1 0 0,7 0-1 0 0,-10 0-269 0 0,0 0 0 0 0,1 1 0 0 0,-1 0 0 0 0,0 0 0 0 0,0 0 0 0 0,1 0 0 0 0,-1 1 0 0 0,7 3 0 0 0,-2 1-6872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61 17503 0 0,'0'-16'1759'0'0,"-4"-18"-1526"0"0,4 32 138 0 0,1-4 361 0 0,-2 3-588 0 0,0 4 569 0 0,-11 25-709 0 0,2 0 0 0 0,1 0 0 0 0,-12 54 0 0 0,16-56-29 0 0,-37 146 88 0 0,27-121-282 0 0,-29 67-1 0 0,-121 216-3835 0 0,136-290 2939 0 0,8-16-3248 0 0,5-8-604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17503 0 0,'1'3'399'0'0,"-1"36"936"0"0,0-26-1265 0 0,1 0 0 0 0,2 19 0 0 0,-3-27-72 0 0,1-1 0 0 0,1 0 0 0 0,-1 0 0 0 0,0 0 1 0 0,1 0-1 0 0,0-1 0 0 0,0 1 0 0 0,0 0 0 0 0,0-1 1 0 0,1 1-1 0 0,-1-1 0 0 0,4 4 0 0 0,-5-6 24 0 0,1 0 0 0 0,-1 0 0 0 0,1 0 0 0 0,0 0 0 0 0,-1 0 0 0 0,1 0 0 0 0,0 0 0 0 0,-1 0 0 0 0,1-1 0 0 0,0 1 0 0 0,0-1 0 0 0,0 1 0 0 0,-1-1 0 0 0,1 0 0 0 0,0 0-1 0 0,0 1 1 0 0,0-2 0 0 0,0 1 0 0 0,0 0 0 0 0,0 0 0 0 0,-1 0 0 0 0,1-1 0 0 0,0 1 0 0 0,0-1 0 0 0,0 0 0 0 0,-1 1 0 0 0,3-2 0 0 0,6-3 259 0 0,0-1 1 0 0,-1 0-1 0 0,15-11 0 0 0,-7 4-69 0 0,29-23 737 0 0,47-46 1 0 0,-35 30-721 0 0,136-131 200 0 0,-108 100 598 0 0,35-39-1420 0 0,-55 53-1847 0 0,98-80 1 0 0,20 30-4674 0 0,-159 103 5378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0,'0'0'356'0'0,"0"0"50"0"0,0 0 20 0 0,0 0-42 0 0,1 3-250 0 0,5 8 64 0 0,1 0 1 0 0,0 0 0 0 0,0-1 0 0 0,1 0 0 0 0,0 0 0 0 0,1-1-1 0 0,0 0 1 0 0,0 0 0 0 0,1-1 0 0 0,0-1 0 0 0,1 1 0 0 0,0-2 0 0 0,0 0-1 0 0,12 6 1 0 0,20 5 593 0 0,2-2 0 0 0,-1-2 0 0 0,65 11 0 0 0,-99-23-801 0 0,1 0 0 0 0,0 0 0 0 0,0-1 0 0 0,-1 0-1 0 0,1-1 1 0 0,19-4 0 0 0,-29 5-328 0 0,-1 0-138 0 0,0 0-942 0 0,0 2-3824 0 0,-1 8-1641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0 15663 0 0,'0'0'356'0'0,"0"0"50"0"0,0 0 20 0 0,0 3-42 0 0,0 6-367 0 0,-1 0-1 0 0,0 0 0 0 0,-1 0 0 0 0,0 0 1 0 0,0 0-1 0 0,-1-1 0 0 0,0 1 1 0 0,-6 12-1 0 0,-2 6 56 0 0,-93 259 1881 0 0,71-189-1935 0 0,-15 37-20 0 0,14-43 2 0 0,-21 47 0 0 0,51-131 0 0 0,-6 24 0 0 0,6-18 0 0 0,-2 13-41 0 0,7-16 161 0 0,0 1-6609 0 0,-1-11 875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6:5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13823 0 0,'0'0'315'0'0,"0"0"45"0"0,0 0 21 0 0,0 0-49 0 0,2-1-81 0 0,56-42 4626 0 0,-51 37-4361 0 0,-5 5-4 0 0,-2 1 0 0 0,1-2 0 0 0,-1 2-219 0 0,4-4-402 0 0,-2-1 2936 0 0,-4-2-2678 0 0,-9 6-133 0 0,1 3-149 0 0,8-1-563 0 0,9-8-2633 0 0,-5 5-4521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6:5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204 155 3223 0 0,'-3'0'240'0'0,"-51"-16"1255"0"0,47 15-539 0 0,0 1 0 0 0,-1 0 0 0 0,1 0 0 0 0,0 0 0 0 0,-13 3 1 0 0,14-2-812 0 0,0 1 1 0 0,0 0-1 0 0,0 0 1 0 0,0 1-1 0 0,0-1 1 0 0,0 1-1 0 0,1 1 1 0 0,-1-1-1 0 0,1 1 1 0 0,0 0-1 0 0,-7 7 1 0 0,4-2-132 0 0,1 2 2 0 0,6-8 59 0 0,1-3-6 0 0,1 1-55 0 0,0 0 0 0 0,0 0-1 0 0,1-1 1 0 0,-1 1-1 0 0,0 0 1 0 0,0-1 0 0 0,1 1-1 0 0,-1 0 1 0 0,3 0-1 0 0,-4-1 1 0 0,5 1 35 0 0,0 1 0 0 0,0-1 0 0 0,0-1 0 0 0,1 1 0 0 0,-1-1 0 0 0,0 1 0 0 0,7-2 0 0 0,39-5 253 0 0,-29 2-186 0 0,97-15 376 0 0,75-9 114 0 0,211-4 425 0 0,1 17-402 0 0,9 5-386 0 0,-211 3-182 0 0,96-7 8 0 0,20 1-67 0 0,-2 16 75 0 0,-127 18-63 0 0,-182-20-13 0 0,-5 0-2 0 0,0-1-1 0 0,-1 1 1 0 0,1 0 0 0 0,0 1-1 0 0,-1-1 1 0 0,1 0-1 0 0,0 1 1 0 0,-1 0-1 0 0,0 0 1 0 0,1 0 0 0 0,2 3-1 0 0,-6-5 1 0 0,0 0 0 0 0,0 0 0 0 0,0 0 0 0 0,0 0 0 0 0,1 0 0 0 0,-1 0 0 0 0,0 0-1 0 0,0 0 1 0 0,0 0 0 0 0,0 0 0 0 0,0 0 0 0 0,0 1 0 0 0,0-1 0 0 0,0 0 0 0 0,0 0 0 0 0,0 0 0 0 0,0 0-1 0 0,0 0 1 0 0,0 0 0 0 0,0 0 0 0 0,0 0 0 0 0,0 0 0 0 0,0 0 0 0 0,0 0 0 0 0,0 0 0 0 0,0 0 0 0 0,0 0 0 0 0,0 1-1 0 0,0-1 1 0 0,0 0 0 0 0,0 0 0 0 0,0 0 0 0 0,0 0 0 0 0,0 0 0 0 0,0 0 0 0 0,0 0 0 0 0,0 0 0 0 0,0 0-1 0 0,0 0 1 0 0,0 0 0 0 0,0 0 0 0 0,0 1 0 0 0,0-1 0 0 0,0 0 0 0 0,0 0 0 0 0,0 0 0 0 0,0 0 0 0 0,0 0-1 0 0,0 0 1 0 0,0 0 0 0 0,0 0 0 0 0,0 0 0 0 0,0 0 0 0 0,0 0 0 0 0,0 0 0 0 0,-1 0 0 0 0,1 0 0 0 0,0 0-1 0 0,0 0 1 0 0,0 0 0 0 0,0 0 0 0 0,0 0 0 0 0,0 0 0 0 0,0 0 0 0 0,0 0 0 0 0,0 0 0 0 0,0 0 0 0 0,-6 4-12 0 0,0 0 0 0 0,1 0 0 0 0,-1-1-1 0 0,-1 0 1 0 0,1-1 0 0 0,0 1 0 0 0,-1-1 0 0 0,1 0 0 0 0,-1-1 0 0 0,1 1 0 0 0,-13 0 0 0 0,-12 0 3 0 0,-40-3-1 0 0,51 0 15 0 0,-613-38 179 0 0,456 25-158 0 0,-167-2-25 0 0,72 4 0 0 0,-313 5 0 0 0,529 8 0 0 0,-219 16 0 0 0,234-12 0 0 0,1 2 0 0 0,0 2 0 0 0,0 1 0 0 0,-63 27 0 0 0,94-33-7 0 0,1-1 0 0 0,0 2 1 0 0,0-1-1 0 0,0 1 0 0 0,0 0 0 0 0,1 1 0 0 0,0 0 0 0 0,0 0 0 0 0,0 1 0 0 0,1-1 0 0 0,-9 13 1 0 0,15-18 3 0 0,0-1 1 0 0,0 1 0 0 0,0 0 0 0 0,-1 0 0 0 0,1-1-1 0 0,0 1 1 0 0,1 0 0 0 0,-1-1 0 0 0,0 1 0 0 0,0 0 0 0 0,0-1-1 0 0,0 1 1 0 0,0 0 0 0 0,1-1 0 0 0,-1 1 0 0 0,0 0-1 0 0,1-1 1 0 0,-1 1 0 0 0,0 0 0 0 0,1-1 0 0 0,-1 1 0 0 0,1-1-1 0 0,0 1 1 0 0,-1 0 1 0 0,2 0-2 0 0,-1 1 0 0 0,0-1 0 0 0,1 0 0 0 0,-1 1 0 0 0,1-1 0 0 0,0 0 0 0 0,-1 0 0 0 0,1 0 0 0 0,0-1 0 0 0,0 1 0 0 0,-1 0 0 0 0,1 0 0 0 0,0-1 0 0 0,0 1 0 0 0,0-1 0 0 0,0 0 0 0 0,0 0 0 0 0,0 0 0 0 0,0 1 0 0 0,2-2 0 0 0,7 0-30 0 0,-1 0 0 0 0,17-4 0 0 0,-18 3 19 0 0,370-97-289 0 0,-211 51 222 0 0,-57 19 317 0 0,2 5 0 0 0,0 5 0 0 0,148-6 0 0 0,-167 23-100 0 0,0 3 0 0 0,0 5 0 0 0,-1 3 0 0 0,93 23 0 0 0,329 91-286 0 0,-499-119 131 0 0,41 10-132 0 0,107 11-1 0 0,-150-24 124 0 0,-10 0 26 0 0,1-1 1 0 0,0 0-1 0 0,-1 0 1 0 0,1 0-1 0 0,-1 0 1 0 0,1-1-1 0 0,-1 0 1 0 0,1 0-1 0 0,-1 0 1 0 0,1 0-1 0 0,-1-1 1 0 0,5-2-1 0 0,-6 0 89 0 0,-3 1-60 0 0,0-1 0 0 0,0 1 0 0 0,-1-1 0 0 0,1 1-1 0 0,-1-1 1 0 0,0 1 0 0 0,1-1 0 0 0,-2 1 0 0 0,1 0 0 0 0,0-1 0 0 0,-1 1 0 0 0,1 0 0 0 0,-1 0 0 0 0,0 0-1 0 0,0 0 1 0 0,0 0 0 0 0,0 1 0 0 0,-1-1 0 0 0,1 1 0 0 0,-1-1 0 0 0,0 1 0 0 0,0 0 0 0 0,-3-2 0 0 0,-5-3 71 0 0,0 1-1 0 0,0 0 1 0 0,0 1 0 0 0,0 0 0 0 0,-21-5 0 0 0,13 6-97 0 0,1 1 0 0 0,-1 0 0 0 0,-25 0 0 0 0,-59 5-20 0 0,102-2 18 0 0,-365 43-557 0 0,258-26 324 0 0,-127 22-326 0 0,-88 12-228 0 0,-67-21 464 0 0,339-29 329 0 0,18 0 7 0 0,0-1 0 0 0,1-2 0 0 0,-46-7 1 0 0,73 8 28 0 0,0 0 0 0 0,0-1 0 0 0,0 0 0 0 0,1 0 1 0 0,-1 0-1 0 0,0 0 0 0 0,1 0 0 0 0,-7-6 0 0 0,10 8-28 0 0,1-1 0 0 0,0 1 0 0 0,0-1-1 0 0,0 1 1 0 0,0-1 0 0 0,0 1 0 0 0,0-1 0 0 0,-1 1-1 0 0,1-1 1 0 0,0 1 0 0 0,0-1 0 0 0,0 0 0 0 0,1 1-1 0 0,-1-1 1 0 0,0 1 0 0 0,0-1 0 0 0,0 1 0 0 0,0-1-1 0 0,0 1 1 0 0,1-1 0 0 0,-1 1 0 0 0,0-1 0 0 0,1 0-1 0 0,-1 1 20 0 0,2-3-3 0 0,-1 0 1 0 0,1 1-1 0 0,0-1 0 0 0,0 1 1 0 0,0-1-1 0 0,0 1 0 0 0,1 0 1 0 0,-1 0-1 0 0,1 0 0 0 0,-1 0 1 0 0,1 1-1 0 0,0-1 0 0 0,-1 1 1 0 0,4-2-1 0 0,9-3 79 0 0,22-7-1 0 0,-24 9-70 0 0,76-21-159 0 0,1 4 1 0 0,94-9 0 0 0,188-3-274 0 0,157 34 544 0 0,-277 7-83 0 0,-49-11 96 0 0,-43 0 141 0 0,-183 10-101 0 0,5 0-174 0 0,-566 136 24 0 0,-10-29-503 0 0,61-52-560 0 0,286-52-1435 0 0,133-12-2624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52 10135 0 0,'0'0'231'0'0,"0"0"29"0"0,0 0 19 0 0,1-1-41 0 0,5-1-112 0 0,-13 3 910 0 0,-9-2-299 0 0,-2 1-84 0 0,-68 17 963 0 0,70-13-1469 0 0,0 0-1 0 0,0 2 0 0 0,1 0 0 0 0,0 0 1 0 0,0 1-1 0 0,1 1 0 0 0,0 1 1 0 0,0 0-1 0 0,1 1 0 0 0,0 0 0 0 0,1 1 1 0 0,0 0-1 0 0,-14 18 0 0 0,22-24-143 0 0,0 1-1 0 0,1-1 1 0 0,0 1-1 0 0,0 0 1 0 0,0-1 0 0 0,-3 14-1 0 0,0-1-4 0 0,5-16 7 0 0,0 0-1 0 0,0 0 0 0 0,1 0 1 0 0,-1 0-1 0 0,1 0 1 0 0,0 1-1 0 0,-1-1 0 0 0,1 0 1 0 0,0 0-1 0 0,0 1 1 0 0,0-1-1 0 0,1 0 0 0 0,-1 0 1 0 0,1 0-1 0 0,-1 1 0 0 0,1-1 1 0 0,0 0-1 0 0,-1 0 1 0 0,1 0-1 0 0,0 0 0 0 0,0 0 1 0 0,1 0-1 0 0,1 2 1 0 0,-1-2 14 0 0,0 0 1 0 0,0 0 0 0 0,0 0 0 0 0,1 0 0 0 0,-1 0 0 0 0,1-1-1 0 0,0 1 1 0 0,-1-1 0 0 0,1 0 0 0 0,0 0 0 0 0,0 0 0 0 0,-1 0 0 0 0,1 0-1 0 0,0 0 1 0 0,0-1 0 0 0,6 1 0 0 0,8-1 224 0 0,-1-1 1 0 0,1-1-1 0 0,0 0 1 0 0,-1-1-1 0 0,1 0 0 0 0,24-10 1 0 0,93-44-358 0 0,-133 56 120 0 0,15-7 5 0 0,0 0 0 0 0,22-16-1 0 0,-34 22-35 0 0,-1-1 0 0 0,0 1 0 0 0,0-1-1 0 0,0 0 1 0 0,0 0 0 0 0,0 0 0 0 0,0 0-1 0 0,-1 0 1 0 0,1-1 0 0 0,-1 1 0 0 0,0-1-1 0 0,0 1 1 0 0,-1-1 0 0 0,1 0 0 0 0,-1 0-1 0 0,0 1 1 0 0,2-8 0 0 0,-3 8-50 0 0,0 1 0 0 0,0 0 1 0 0,-1-1-1 0 0,1 1 0 0 0,-1 0 0 0 0,1 0 0 0 0,-1 0 1 0 0,0-1-1 0 0,1 1 0 0 0,-1 0 0 0 0,0 0 1 0 0,-1 0-1 0 0,1 0 0 0 0,0 0 0 0 0,0 0 1 0 0,-1 1-1 0 0,1-1 0 0 0,-1 0 0 0 0,0 1 0 0 0,1-1 1 0 0,-1 1-1 0 0,0 0 0 0 0,-3-2 0 0 0,-4-3-275 0 0,-1 2 0 0 0,0-1 0 0 0,-18-5 0 0 0,14 6 43 0 0,-26-9 181 0 0,25 10 117 0 0,0-2 0 0 0,0 0 0 0 0,1-1-1 0 0,-20-11 1 0 0,33 17-83 0 0,0-1 0 0 0,1 1 0 0 0,-1-1 0 0 0,0 1 0 0 0,1 0 0 0 0,-1-1 0 0 0,1 1 0 0 0,-1-1 0 0 0,1 1 0 0 0,-1-1 0 0 0,1 0 0 0 0,-1 1 0 0 0,1-1 0 0 0,0 1 0 0 0,-1-1 0 0 0,1 0 0 0 0,-1-1 0 0 0,1 2-85 0 0,0-1 0 0 0,1 1 0 0 0,-1-1 0 0 0,0 0 0 0 0,0 1 0 0 0,0-1 0 0 0,1 1 0 0 0,-1-1 0 0 0,0 1 0 0 0,0-1 0 0 0,1 1 0 0 0,-1-1 0 0 0,0 1 0 0 0,1-1 0 0 0,-1 1 0 0 0,1 0 0 0 0,-1-1 0 0 0,1 1 0 0 0,-1-1 0 0 0,2 1 0 0 0,9-8-4162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663 910 13823 0 0,'-45'7'1583'0'0,"45"-8"-1524"0"0,-1 0 0 0 0,1 0 1 0 0,0 1-1 0 0,0-1 0 0 0,-1 0 0 0 0,1 0 1 0 0,0 0-1 0 0,0 0 0 0 0,0 1 0 0 0,-1-1 1 0 0,1 0-1 0 0,0 0 0 0 0,1-1 0 0 0,-1 2-36 0 0,0-9 285 0 0,1-1-1 0 0,0 2 1 0 0,1-1-1 0 0,0 0 1 0 0,5-15-1 0 0,22-43 779 0 0,-10 24-868 0 0,87-249-202 0 0,-98 265-15 0 0,3-11-347 0 0,-1-1-1 0 0,-2 1 1 0 0,5-68 0 0 0,-13 82 176 0 0,-1 0 0 0 0,0 1 0 0 0,-10-46 0 0 0,10 66 105 0 0,1 0 0 0 0,-1 0 0 0 0,0 1 0 0 0,0-1 0 0 0,0 1-1 0 0,-1-1 1 0 0,1 1 0 0 0,-1-1 0 0 0,1 1 0 0 0,-1 0 0 0 0,0-1 0 0 0,0 1 0 0 0,0 0 0 0 0,0 0-1 0 0,-2-1 1 0 0,2 2 33 0 0,1 0 0 0 0,-1 1 0 0 0,1-1-1 0 0,-1 1 1 0 0,1-1 0 0 0,0 1 0 0 0,-1 0 0 0 0,0-1-1 0 0,1 1 1 0 0,-1 0 0 0 0,1 0 0 0 0,-1 0 0 0 0,1 0-1 0 0,-1 0 1 0 0,1 1 0 0 0,-1-1 0 0 0,1 0 0 0 0,-1 1-1 0 0,1-1 1 0 0,-1 1 0 0 0,1-1 0 0 0,0 1-1 0 0,-1 0 1 0 0,1-1 0 0 0,0 1 0 0 0,-1 0 0 0 0,1 0-1 0 0,-2 2 1 0 0,-4 4 32 0 0,0 0 0 0 0,0 0 0 0 0,1 1 0 0 0,0 0 0 0 0,0 0 0 0 0,-6 13 0 0 0,-25 58 0 0 0,33-70 0 0 0,-27 77 709 0 0,-36 160 0 0 0,20-63-135 0 0,22-89-574 0 0,-11 36 0 0 0,26-102 0 0 0,-1 0 0 0 0,-22 40 0 0 0,-20 17 0 0 0,-93 114 0 0 0,107-150 0 0 0,-63 61 0 0 0,97-104-497 0 0,-1 0-1 0 0,1 0 1 0 0,-6 10-1 0 0,9-12-118 0 0,-1 0 1 0 0,1 0-1 0 0,-1 0 0 0 0,0-1 0 0 0,0 1 1 0 0,-1-1-1 0 0,-6 6 0 0 0,8-9-3908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20 19351 0 0,'0'0'439'0'0,"0"0"62"0"0,0 0 33 0 0,0 0-65 0 0,-1 0-309 0 0,-4 1-159 0 0,1 1-1 0 0,-1-1 1 0 0,1 1 0 0 0,0 0-1 0 0,0 0 1 0 0,0 0 0 0 0,-7 5-1 0 0,-27 24 254 0 0,30-24-53 0 0,-18 18 355 0 0,2 1 1 0 0,-24 32 0 0 0,28-32-622 0 0,8-11 65 0 0,-17 34 0 0 0,11-18 0 0 0,13-23-183 0 0,1 0 1 0 0,0 0-1 0 0,0 0 0 0 0,1 1 1 0 0,0 0-1 0 0,0 0 0 0 0,1 0 1 0 0,0 0-1 0 0,0 15 1 0 0,13-21 16 0 0,-8-1 166 0 0,-2-2 0 0 0,1 0 0 0 0,-1 1 0 0 0,0-1 0 0 0,1 0 0 0 0,-1 0 0 0 0,0 0 0 0 0,1 0 0 0 0,-1 0 0 0 0,1 0 0 0 0,-1 0 0 0 0,0 0 0 0 0,3-1 0 0 0,5-1 268 0 0,0 0 0 0 0,0 0 0 0 0,0-1 0 0 0,-1 0 0 0 0,11-5 0 0 0,10-4 100 0 0,6 1-246 0 0,-16 5-594 0 0,0 0 1 0 0,-1-1-1 0 0,33-18 0 0 0,-46 22 295 0 0,0-1 0 0 0,0 1 0 0 0,-1-1 0 0 0,1 0 0 0 0,-1 0 0 0 0,0 0 0 0 0,0-1 0 0 0,-1 1 0 0 0,1-1 0 0 0,-1 0 0 0 0,0 0 0 0 0,0 0 0 0 0,-1-1-1 0 0,1 1 1 0 0,-1-1 0 0 0,0 1 0 0 0,1-10 0 0 0,-2 6 101 0 0,0 1-1 0 0,0-1 1 0 0,-1 0-1 0 0,0 0 1 0 0,-1 1 0 0 0,0-1-1 0 0,-1 0 1 0 0,-3-14-1 0 0,0 9-9 0 0,0 0-1 0 0,-1 1 1 0 0,0-1 0 0 0,-11-16-1 0 0,14 26 168 0 0,1 0 0 0 0,0 1 0 0 0,-1-1-1 0 0,0 1 1 0 0,0-1 0 0 0,0 1 0 0 0,0 0 0 0 0,-1 0 0 0 0,1 0-1 0 0,-1 0 1 0 0,0 1 0 0 0,0-1 0 0 0,0 1 0 0 0,0 0-1 0 0,0 0 1 0 0,0 1 0 0 0,0-1 0 0 0,-1 1 0 0 0,1 0-1 0 0,-1 0 1 0 0,1 0 0 0 0,-8 1 0 0 0,11 0-777 0 0,1 0-257 0 0,0 0-1013 0 0,0 0-3830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15663 0 0,'0'0'356'0'0,"0"0"50"0"0,0 0 20 0 0,0 0-42 0 0,1 1-250 0 0,2 2-73 0 0,0 0 0 0 0,0 0 0 0 0,0-1 1 0 0,0 0-1 0 0,1 0 0 0 0,-1 0 1 0 0,0 0-1 0 0,1 0 0 0 0,0 0 0 0 0,-1-1 1 0 0,1 0-1 0 0,0 0 0 0 0,0 0 1 0 0,0 0-1 0 0,7 0 0 0 0,7 0 349 0 0,0-1 0 0 0,23-3 0 0 0,-13 1-150 0 0,24-3 292 0 0,0-2 1 0 0,64-16-1 0 0,98-42-1406 0 0,-92 18-1110 0 0,-64 24 941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68 13823 0 0,'5'-16'285'0'0,"7"-11"497"0"0,-11 25-750 0 0,-1 1 0 0 0,1-1 0 0 0,0 1-1 0 0,1-1 1 0 0,-1 1 0 0 0,0-1 0 0 0,0 1 0 0 0,0 0-1 0 0,1 0 1 0 0,-1 0 0 0 0,1-1 0 0 0,-1 2-1 0 0,3-2 1 0 0,7-3 39 0 0,-9 4 294 0 0,-2 1 122 0 0,-1 1 22 0 0,-6 8-298 0 0,0 0 0 0 0,-13 20 0 0 0,-6 9-164 0 0,-250 368 1896 0 0,187-264-1838 0 0,-51 94 1401 0 0,85-139-3068 0 0,23-52-1036 0 0,9-17-3376 0 0,14-19 1250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0 661 13823 0 0,'0'0'315'0'0,"2"0"45"0"0,45-12 749 0 0,1-1 0 0 0,-2-3-1 0 0,0-1 1 0 0,66-37 0 0 0,165-112 1799 0 0,-228 134-2504 0 0,112-79-225 0 0,2-1-193 0 0,-21 16-815 0 0,-124 83-439 0 0,0 0-5245 0 0,-8 7 75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0,'0'0'399'0'0,"2"1"60"0"0,5 5-359 0 0,0-1 1 0 0,0 1-1 0 0,0 0 1 0 0,-1 1 0 0 0,0 0-1 0 0,0 0 1 0 0,-1 0-1 0 0,0 0 1 0 0,8 15 0 0 0,1 2-45 0 0,-3-11-56 0 0,1 0 0 0 0,0 0 0 0 0,1-1 0 0 0,27 20 0 0 0,-34-27 0 0 0,6 5 226 0 0,1 0 0 0 0,0-1 0 0 0,0-1-1 0 0,1 0 1 0 0,1-1 0 0 0,-1 0 0 0 0,1-1-1 0 0,19 5 1 0 0,-24-9-160 0 0,1 0-1 0 0,-1-1 1 0 0,0 0 0 0 0,1-1-1 0 0,-1 0 1 0 0,1-1 0 0 0,16-3-1 0 0,-11 1-827 0 0,27-10-1 0 0,-6-2-4127 0 0,-10 1-1796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27 11975 0 0,'0'0'267'0'0,"0"0"42"0"0,0 0 17 0 0,0 0-28 0 0,0 0-126 0 0,0 0 204 0 0,0 0 111 0 0,0 0 22 0 0,0 0 3 0 0,0 0 0 0 0,0 0 0 0 0,0 0 0 0 0,-1-1 0 0 0,0 0-408 0 0,0 0 0 0 0,0-1 0 0 0,0 1 0 0 0,-1 0 0 0 0,1 0-1 0 0,0 1 1 0 0,-1-1 0 0 0,1 0 0 0 0,-1 0 0 0 0,1 1 0 0 0,-1-1 0 0 0,1 0-1 0 0,-1 1 1 0 0,1 0 0 0 0,-1-1 0 0 0,1 1 0 0 0,-3 0 0 0 0,2 0-79 0 0,-1 1 0 0 0,0-1 0 0 0,1 1 0 0 0,-1 0-1 0 0,0 0 1 0 0,1 0 0 0 0,-1 0 0 0 0,1 0 0 0 0,0 0 0 0 0,-4 3 0 0 0,-7 5-25 0 0,1 1 0 0 0,-18 17 0 0 0,-1 2 0 0 0,-36 35 0 0 0,-15 11 0 0 0,67-64 0 0 0,7-5 0 0 0,0 0 0 0 0,1 0 0 0 0,-1 1 0 0 0,1 0 0 0 0,1 0 0 0 0,-7 9 0 0 0,-24 37 0 0 0,28-39 375 0 0,10-8 333 0 0,-1-6-647 0 0,1 0 0 0 0,-1 0 0 0 0,1 1 1 0 0,0-1-1 0 0,-1 0 0 0 0,1 0 0 0 0,0 0 0 0 0,-1 0 1 0 0,1 0-1 0 0,0-1 0 0 0,-1 1 0 0 0,1 0 0 0 0,-1 0 1 0 0,2-1-1 0 0,-1 1-179 0 0,14-3 221 0 0,-1-1-1 0 0,-1-1 1 0 0,1 0 0 0 0,-1 0-1 0 0,23-14 1 0 0,59-46 1060 0 0,-74 50-1164 0 0,-7 5-498 0 0,-1 0 0 0 0,0-1 0 0 0,21-23 0 0 0,-30 29 330 0 0,-1 0-1 0 0,1 0 1 0 0,-1 0 0 0 0,0 0 0 0 0,0 0-1 0 0,-1-1 1 0 0,1 1 0 0 0,-1-1-1 0 0,0 0 1 0 0,-1 0 0 0 0,1 0-1 0 0,-1 0 1 0 0,-1 0 0 0 0,1-6 0 0 0,-1-8-894 0 0,-1 17 1011 0 0,1-1 0 0 0,-1 1 0 0 0,1 0 0 0 0,0-1 0 0 0,1 1 0 0 0,-1 0 0 0 0,0-1 0 0 0,1 1 0 0 0,0 0 0 0 0,0 0 0 0 0,0-1 0 0 0,0 1 0 0 0,0 0 0 0 0,1 0 0 0 0,3-5 0 0 0,5-4-3985 0 0,4 0-1381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 13823 0 0,'0'0'315'0'0,"0"0"45"0"0,0 0 21 0 0,-3 0-49 0 0,-10 4-319 0 0,0 0 1 0 0,0 1-1 0 0,0 0 0 0 0,0 1 0 0 0,1 0 1 0 0,0 1-1 0 0,1 0 0 0 0,-18 14 0 0 0,7-2-11 0 0,-1 1-1 0 0,2 1 0 0 0,-18 24 0 0 0,22-22-4 0 0,1 0 0 0 0,1 1 0 0 0,1 0-1 0 0,-19 47 1 0 0,-28 109 30 0 0,34-94 33 0 0,9-30 268 0 0,-3-1 0 0 0,-2 0 1 0 0,-2-2-1 0 0,-3-1 0 0 0,-35 50 0 0 0,-33 44-328 0 0,94-143 0 0 0,-1 0 0 0 0,1 0 0 0 0,-1-1 0 0 0,1 1 0 0 0,-1-1 0 0 0,0 0 0 0 0,0 0 0 0 0,0 0 0 0 0,0 0 0 0 0,0 0 0 0 0,-1-1 0 0 0,1 1 0 0 0,0-1 0 0 0,-1 0 0 0 0,-4 1 0 0 0,-11 0 0 0 0,13-6 0 0 0,5 2 0 0 0,-1 0 18 0 0,1 1-1 0 0,-1-1 1 0 0,1 0 0 0 0,-1 0-1 0 0,1 0 1 0 0,0 0 0 0 0,0 0-1 0 0,0-1 1 0 0,0 1 0 0 0,1 0-1 0 0,-1 0 1 0 0,1-1-1 0 0,-1 1 1 0 0,1 0 0 0 0,0-1-1 0 0,-1 1 1 0 0,1 0 0 0 0,1-1-1 0 0,-1 1 1 0 0,0-1-1 0 0,0 1 1 0 0,1 0 0 0 0,0 0-1 0 0,-1-1 1 0 0,2-2 0 0 0,1-2 7 0 0,-1 0 1 0 0,1 1-1 0 0,0-1 1 0 0,1 1-1 0 0,0-1 1 0 0,0 1-1 0 0,5-6 1 0 0,8-5-166 0 0,1 0 0 0 0,1 1 0 0 0,24-15 0 0 0,-9 5 93 0 0,1 3-758 0 0,66-35-1 0 0,-42 26 369 0 0,-52 28 578 0 0,0 0 1 0 0,0 0-1 0 0,0 1 0 0 0,1 0 0 0 0,0 0 0 0 0,-1 1 0 0 0,1 0 0 0 0,0 0 1 0 0,0 1-1 0 0,0 0 0 0 0,0 0 0 0 0,1 1 0 0 0,8 1 0 0 0,-15-1-140 0 0,1 1 0 0 0,-1 0 0 0 0,1 0-1 0 0,-1 0 1 0 0,0 0 0 0 0,1 0 0 0 0,-1 1-1 0 0,0-1 1 0 0,0 1 0 0 0,0-1 0 0 0,0 1-1 0 0,0 0 1 0 0,0 0 0 0 0,0 0 0 0 0,-1 0 0 0 0,1 0-1 0 0,-1 0 1 0 0,1 0 0 0 0,-1 1 0 0 0,0-1-1 0 0,0 1 1 0 0,0-1 0 0 0,0 1 0 0 0,-1-1-1 0 0,2 5 1 0 0,-1-1-1 0 0,0 0 0 0 0,0 0-1 0 0,0 0 1 0 0,-1 0-1 0 0,1 0 1 0 0,-2 0 0 0 0,1 0-1 0 0,-1 0 1 0 0,0 0 0 0 0,-2 8-1 0 0,-2-1 100 0 0,-1 0-1 0 0,0 0 0 0 0,-1 0 1 0 0,0-1-1 0 0,-1 0 1 0 0,-1-1-1 0 0,-14 17 0 0 0,-79 67 1022 0 0,67-65-995 0 0,28-25-122 0 0,0 1 0 0 0,0-1-1 0 0,-1 0 1 0 0,1-1 0 0 0,-15 6-1 0 0,12-4-2 0 0,9-6 0 0 0,1 1 0 0 0,-1-1 0 0 0,0 0-1 0 0,1 1 1 0 0,-1-1 0 0 0,0 0 0 0 0,1 1 0 0 0,-1-1-1 0 0,0 0 1 0 0,1 0 0 0 0,-1 0 0 0 0,0 1-1 0 0,1-1 1 0 0,-1 0 0 0 0,0 0 0 0 0,1 0 0 0 0,-2 0-1 0 0,2-1 2 0 0,-1 1-1 0 0,1 0 1 0 0,0 0-1 0 0,-1 0 1 0 0,1 0-1 0 0,0-1 1 0 0,-1 1-1 0 0,1 0 0 0 0,0 0 1 0 0,-1-1-1 0 0,1 1 1 0 0,0 0-1 0 0,0-1 1 0 0,-1 1-1 0 0,1 0 1 0 0,0-1-1 0 0,0 1 0 0 0,0 0 1 0 0,0-1-1 0 0,-1 0 1 0 0,1 0-7 0 0,0 0 1 0 0,-1 0 0 0 0,1-1-1 0 0,0 1 1 0 0,0 0 0 0 0,0 0-1 0 0,0 0 1 0 0,0-1 0 0 0,0 1-1 0 0,0 0 1 0 0,1 0 0 0 0,-1-2-1 0 0,4-3-229 0 0,0 0-1 0 0,0 1 0 0 0,1-1 1 0 0,6-5-1 0 0,-6 6 94 0 0,15-16-370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 13823 0 0,'0'0'630'0'0,"0"0"-13"0"0,1 0-393 0 0,-1 0-215 0 0,1 0 0 0 0,-1 0-1 0 0,0 0 1 0 0,1 0 0 0 0,-1 0 0 0 0,0 0 0 0 0,1 0 0 0 0,-1 0 0 0 0,0 0-1 0 0,1 0 1 0 0,-1 0 0 0 0,0 0 0 0 0,1 0 0 0 0,-1 0 0 0 0,0 1 0 0 0,1-1-1 0 0,-1 0 1 0 0,0 0 0 0 0,0 0 0 0 0,1 1 0 0 0,-1-1 0 0 0,0 0 0 0 0,0 0-1 0 0,1 0 1 0 0,-1 1 0 0 0,0-1 0 0 0,0 0 0 0 0,0 1 0 0 0,0-1 0 0 0,1 0-1 0 0,-1 1 1 0 0,0-1 0 0 0,0 0 0 0 0,0 0 0 0 0,0 1 0 0 0,0-1 0 0 0,0 0-1 0 0,0 1 1 0 0,0-1 0 0 0,0 0 0 0 0,0 1 0 0 0,0-1 0 0 0,0 0-1 0 0,0 1 1 0 0,0-1 0 0 0,0 0 0 0 0,0 1 0 0 0,0 0 41 0 0,-1 3 97 0 0,0 0 0 0 0,0-1 1 0 0,0 1-1 0 0,0 0 0 0 0,-1 0 1 0 0,0 0-1 0 0,1-1 0 0 0,-1 1 1 0 0,0-1-1 0 0,-4 5 0 0 0,-4 8 255 0 0,-32 66 142 0 0,4 3 0 0 0,-35 113 0 0 0,51-136-396 0 0,-4-2-1 0 0,-38 66 1 0 0,33-74 655 0 0,-49 59-1 0 0,-82 94 1246 0 0,151-193-2048 0 0,4-7 0 0 0,4-7 0 0 0,3-4 0 0 0,0-3 0 0 0,2-1 0 0 0,-1 1 0 0 0,4-11 0 0 0,1-8 0 0 0,10-61-1559 0 0,12-80-3646 0 0,-19 86 3673 0 0,3 5-4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13823 0 0,'0'0'304'0'0,"0"0"64"0"0,0 0 16 0 0,0 0 0 0 0,0 0-312 0 0,-9 2-72 0 0,0 1 0 0 0,0-1 0 0 0,-1 0 0 0 0,-1 1 0 0 0,-1 1 0 0 0,-1 3 0 0 0,1 2 0 0 0,1 3 0 0 0,4-3 0 0 0,2 0-6128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8 139 13823 0 0,'0'0'630'0'0,"0"0"-13"0"0,2 0-393 0 0,7 1 65 0 0,1 0 0 0 0,-1-1 0 0 0,0-1-1 0 0,1 1 1 0 0,-1-2 0 0 0,14-2 0 0 0,56-21 1527 0 0,-41 12-1541 0 0,60-27-259 0 0,-51 20-16 0 0,-36 16 0 0 0,-1-1 0 0 0,0 0 0 0 0,17-10 0 0 0,-22 11 0 0 0,-6 2 0 0 0,-5 2 0 0 0,-6 2 0 0 0,-1 0 0 0 0,1 0 0 0 0,-1 2 0 0 0,1-1 0 0 0,0 2 0 0 0,-12 5 0 0 0,7-1 0 0 0,0 0 0 0 0,0 1 0 0 0,-19 16 0 0 0,34-24 4 0 0,-2 0 1 0 0,1 1 1 0 0,-1-1 0 0 0,1 1 0 0 0,0 0-1 0 0,0 0 1 0 0,0 0 0 0 0,1 1-1 0 0,-1-1 1 0 0,1 1 0 0 0,-1-1-1 0 0,-2 9 1 0 0,2 1 212 0 0,3-11-175 0 0,0 0 0 0 0,0-1 0 0 0,0 1-1 0 0,-1 0 1 0 0,1 0 0 0 0,-1 0-1 0 0,0-1 1 0 0,1 1 0 0 0,-1 0-1 0 0,0-1 1 0 0,0 1 0 0 0,0-1-1 0 0,0 1 1 0 0,-3 2 0 0 0,-30 26 626 0 0,23-22-525 0 0,0 2 0 0 0,-12 12 0 0 0,14-11-137 0 0,-8 8-2 0 0,-17 26 0 0 0,30-40-5 0 0,1 1 0 0 0,0 0 0 0 0,0 0 0 0 0,0 0 0 0 0,1 0 0 0 0,-1 0 0 0 0,1 1-1 0 0,1-1 1 0 0,-2 13 0 0 0,3-18-6 0 0,0 0 1 0 0,-1 1-1 0 0,1-1 0 0 0,0 1 1 0 0,1-1-1 0 0,-1 1 0 0 0,0-1 1 0 0,0 1-1 0 0,1-1 0 0 0,-1 0 1 0 0,1 1-1 0 0,-1-1 0 0 0,1 0 0 0 0,-1 1 1 0 0,1-1-1 0 0,0 0 0 0 0,0 0 1 0 0,-1 1-1 0 0,1-1 0 0 0,0 0 1 0 0,0 0-1 0 0,0 0 0 0 0,1 0 1 0 0,-1 0-1 0 0,0-1 0 0 0,0 1 1 0 0,0 0-1 0 0,1 0 0 0 0,-1-1 0 0 0,0 1 1 0 0,1-1-1 0 0,-1 1 0 0 0,0-1 1 0 0,1 1-1 0 0,1-1 0 0 0,3 1-304 0 0,0-1 0 0 0,1 0-1 0 0,-1 0 1 0 0,1 0-1 0 0,-1-1 1 0 0,1 0 0 0 0,9-3-1 0 0,37-9-1203 0 0,2 0-20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203 920 17503 0 0,'0'0'399'0'0,"0"0"60"0"0,1-1 21 0 0,39-21 174 0 0,-39 22-283 0 0,-1 0 117 0 0,0 0 21 0 0,0 0-66 0 0,0 2-430 0 0,1-1-1 0 0,-1 1 1 0 0,0 0 0 0 0,0-1-1 0 0,1 1 1 0 0,-1 0 0 0 0,-1-1 0 0 0,1 1-1 0 0,0 0 1 0 0,0 0 0 0 0,-1-1-1 0 0,0 3 1 0 0,-1 2-13 0 0,0 0 0 0 0,-1 0 0 0 0,0 0 0 0 0,-1 0 0 0 0,1-1 0 0 0,-1 1 0 0 0,0-1 0 0 0,-5 5 0 0 0,-43 40 0 0 0,40-39 0 0 0,-7 6 0 0 0,-5 4 0 0 0,0 2 0 0 0,-38 47 0 0 0,59-66 0 0 0,1 0 0 0 0,-1 0 0 0 0,1 1 0 0 0,-2 5 0 0 0,2 2 0 0 0,2-10 0 0 0,1 0 0 0 0,-1-1 0 0 0,1 1 0 0 0,0-1 0 0 0,0 0 0 0 0,-1 1 0 0 0,1-1 0 0 0,0 0 0 0 0,1 1 0 0 0,-1-1 0 0 0,0 0 0 0 0,0 0 0 0 0,0 0 0 0 0,1 0 0 0 0,-1 0 0 0 0,0 0 0 0 0,1 0 0 0 0,1 0 0 0 0,0 1 0 0 0,1 0 0 0 0,-1-1 0 0 0,1 1 0 0 0,0-1 0 0 0,-1 0 0 0 0,8 1 0 0 0,6-1-40 0 0,-1-2 1 0 0,0 1-1 0 0,0-2 0 0 0,1 0 0 0 0,29-9 0 0 0,78-32-1547 0 0,-111 38 1313 0 0,-11 4 225 0 0,19-7-1689 0 0,38-20 0 0 0,3-9-294 0 0,-2 3-15 0 0</inkml:trace>
  <inkml:trace contextRef="#ctx0" brushRef="#br0" timeOffset="1">1319 32 15663 0 0,'1'-1'356'0'0,"14"-28"860"0"0,-14 27-1012 0 0,-1 2 176 0 0,0 0 107 0 0,2 3-349 0 0,-1-1-1 0 0,0 0 1 0 0,0 0 0 0 0,0 0-1 0 0,0 1 1 0 0,-1-1 0 0 0,2 4-1 0 0,-2 1-135 0 0,-1-1-1 0 0,1 1 1 0 0,-1 0 0 0 0,0-1-1 0 0,-1 1 1 0 0,1-1 0 0 0,-1 1-1 0 0,-3 6 1 0 0,2-4-1 0 0,-31 80 1015 0 0,-85 162 0 0 0,48-122-1010 0 0,-7-3-1 0 0,-144 181 0 0 0,77-155-13 0 0,103-111-48 0 0,-5 13-389 0 0,10-12-6018 0 0,24-29 219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30 529 17503 0 0,'0'0'399'0'0,"0"0"60"0"0,0 0 21 0 0,0 0-59 0 0,-2 1-276 0 0,-7 5 11 0 0,7-4 570 0 0,2-2 244 0 0,0 0 43 0 0,0 0-59 0 0,0 0-289 0 0,-12-11 907 0 0,11 7-1486 0 0,0 1 0 0 0,0 0 0 0 0,1-1 0 0 0,-1 1 0 0 0,1 0 0 0 0,0-1 0 0 0,0 1 0 0 0,0 0 0 0 0,0-1 0 0 0,1 1 0 0 0,-1 0 0 0 0,1-1 0 0 0,1-3 0 0 0,3-8 388 0 0,8-20 0 0 0,-2 14-474 0 0,1 1 0 0 0,0 0 0 0 0,2 1 0 0 0,19-22 0 0 0,-12 15 0 0 0,10-11-529 0 0,1 1-1 0 0,56-48 1 0 0,-64 63 160 0 0,2 2 1 0 0,0 1-1 0 0,1 0 0 0 0,53-23 0 0 0,-71 38-415 0 0,-7 2-1144 0 0,-2 1-506 0 0,0 0-102 0 0,0 0-22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19351 0 0,'0'0'439'0'0,"0"0"62"0"0,0 0 33 0 0,0 0-65 0 0,2 2-309 0 0,0-1-147 0 0,0 1 0 0 0,1-1 0 0 0,-1 1 0 0 0,0-1 0 0 0,1 0 0 0 0,-1 0 0 0 0,1 0 0 0 0,0 0 0 0 0,-1-1 0 0 0,1 1 0 0 0,-1 0 0 0 0,7-1 0 0 0,38 1 597 0 0,-36-2-441 0 0,32-1 229 0 0,-1-2 0 0 0,58-14 0 0 0,81-29-537 0 0,-63 14 201 0 0,122-12-2482 0 0,-216 41 2047 0 0,35-5-650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14 11975 0 0,'1'0'267'0'0,"4"-4"-12"0"0,-4 3-199 0 0,0 0 0 0 0,0 0-1 0 0,0 1 1 0 0,0-1 0 0 0,0 0-1 0 0,0 0 1 0 0,1 1 0 0 0,-1-1-1 0 0,0 0 1 0 0,1 1 0 0 0,-1-1-1 0 0,0 1 1 0 0,3-1 0 0 0,3 3 93 0 0,-5-2 571 0 0,-2 0 249 0 0,0 0 45 0 0,-1 9 604 0 0,-1-5-1469 0 0,1 0 1 0 0,-1 0-1 0 0,0 0 0 0 0,0-1 0 0 0,0 1 0 0 0,0 0 1 0 0,-1-1-1 0 0,0 0 0 0 0,-5 6 0 0 0,-33 26 754 0 0,33-29-702 0 0,-112 79 971 0 0,11-9-1216 0 0,105-73 44 0 0,0 0 0 0 0,0 1 0 0 0,0-1 0 0 0,-3 5 0 0 0,6-7-4 0 0,1-1 1 0 0,0 1-1 0 0,-1-1 0 0 0,1 1 0 0 0,0 0 1 0 0,-1-1-1 0 0,1 1 0 0 0,0-1 0 0 0,0 1 1 0 0,0 0-1 0 0,-1-1 0 0 0,1 1 0 0 0,0-1 0 0 0,0 1 1 0 0,0 0-1 0 0,0 0 0 0 0,1 2-69 0 0,0-1 1 0 0,-1 0-1 0 0,1 0 0 0 0,1 0 0 0 0,-1 0 0 0 0,0 0 0 0 0,0 0 1 0 0,1 0-1 0 0,-1-1 0 0 0,4 4 0 0 0,20 17-787 0 0,-22-19 759 0 0,-2-3 99 0 0,33 28-105 0 0,50 53 0 0 0,-75-71 148 0 0,0 0 0 0 0,-1 1 0 0 0,-1 0 0 0 0,0 0 0 0 0,0 1 0 0 0,-1-1 0 0 0,-1 2 1 0 0,0-1-1 0 0,0 0 0 0 0,2 15 0 0 0,-6-21 131 0 0,0 0 1 0 0,0-1-1 0 0,-1 1 1 0 0,0 0-1 0 0,0 0 1 0 0,0-1-1 0 0,-1 1 1 0 0,0 0-1 0 0,0-1 1 0 0,0 1-1 0 0,-1 0 1 0 0,0-1-1 0 0,0 0 1 0 0,0 1-1 0 0,0-1 1 0 0,-1 0-1 0 0,0 0 1 0 0,0 0-1 0 0,-1-1 1 0 0,-4 6-1 0 0,6-8-162 0 0,-1 0-1 0 0,0-1 0 0 0,0 1 1 0 0,0 0-1 0 0,-1-1 0 0 0,1 0 1 0 0,0 0-1 0 0,-1 0 0 0 0,-6 1 1 0 0,-35 3 590 0 0,34-4-347 0 0,-126 1 561 0 0,46-2-511 0 0,-64 6-1687 0 0,126-5 872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0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11975 0 0,'0'0'267'0'0,"0"0"42"0"0,0 0 17 0 0,0 0-28 0 0,-1 3-196 0 0,-13 36 3703 0 0,13-37-3140 0 0,1-2-121 0 0,-4 5 213 0 0,-2 1 61 0 0,-1 6-547 0 0,1 0 0 0 0,0 0 0 0 0,1 1 0 0 0,1 0-1 0 0,-4 16 1 0 0,-5 11-291 0 0,-16 35-672 0 0,-71 128 0 0 0,61-138-77 0 0,-63 80 0 0 0,94-135-109 0 0,10-20-802 0 0,5-5 1168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0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13823 0 0,'0'0'315'0'0,"0"0"45"0"0,0 0 21 0 0,0 0-49 0 0,5 0-220 0 0,150-11 1332 0 0,-51 5-817 0 0,-28 0-574 0 0,37-4 753 0 0,-1-4 1 0 0,201-53-1 0 0,79-55 799 0 0,-145 32-1605 0 0,-205 75 17 0 0,-16 6-484 0 0,0 0 0 0 0,47-7 0 0 0,-63 14-578 0 0,-1 1-1 0 0,0 1 1 0 0,0-1-1 0 0,1 2 0 0 0,9 0 1 0 0,-15 0-1002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0 15663 0 0,'0'0'719'0'0,"-2"1"-20"0"0,-11 5-651 0 0,0 1 0 0 0,0 0 1 0 0,1 1-1 0 0,0 1 1 0 0,1 0-1 0 0,0 0 1 0 0,0 2-1 0 0,1-1 1 0 0,-15 19-1 0 0,-7 15 800 0 0,-32 56-1 0 0,62-96-780 0 0,-29 50 997 0 0,-44 105 0 0 0,-24 86-1048 0 0,81-203-433 0 0,-2 0-1 0 0,-1-2 1 0 0,-2 0-1 0 0,-2-1 1 0 0,-1-2-1 0 0,-33 35 1 0 0,39-50 268 0 0,0 1-163 0 0,-31 27-1 0 0,43-44 275 0 0,0 1 0 0 0,0-2 0 0 0,-1 1-1 0 0,0-1 1 0 0,0 0 0 0 0,0-1 0 0 0,0 0-1 0 0,-11 2 1 0 0,18-5 31 0 0,2 0 10 0 0,-1-1-1 0 0,1 0 1 0 0,-1 0 0 0 0,1 1-1 0 0,-1-1 1 0 0,1 0 0 0 0,-1 0-1 0 0,0 0 1 0 0,1 0 0 0 0,-1 0-1 0 0,1 0 1 0 0,-1 0-1 0 0,1 0 1 0 0,-1 0 0 0 0,0 0-1 0 0,1 0 1 0 0,-1 0 0 0 0,1 0-1 0 0,-1 0 1 0 0,0-1-1 0 0,1 1 1 0 0,-1 0 0 0 0,1 0-1 0 0,-1-1 1 0 0,1 1 0 0 0,-1-1-1 0 0,0 1 37 0 0,0 0 0 0 0,1-1-1 0 0,-1 1 1 0 0,0-1 0 0 0,1 1 0 0 0,-1-1-1 0 0,0 1 1 0 0,1-1 0 0 0,-1 1 0 0 0,1-1-1 0 0,-1 1 1 0 0,1-1 0 0 0,-1 0 0 0 0,1 1-1 0 0,0-1 1 0 0,-1 0 0 0 0,1 1 0 0 0,0-1-1 0 0,-1 0 1 0 0,1 0 0 0 0,0 1 0 0 0,0-1-1 0 0,0 0 1 0 0,0 0 0 0 0,0 1 0 0 0,0-1-1 0 0,0 0 1 0 0,0 0 0 0 0,0 0-1 0 0,0 1 1 0 0,0-1 0 0 0,0 0 0 0 0,0 0-1 0 0,1 1 1 0 0,-1-1 0 0 0,0 0 0 0 0,1 1-1 0 0,-1-1 1 0 0,1-1 0 0 0,1-2 24 0 0,0 0 0 0 0,0 0 0 0 0,1 0 0 0 0,-1 1 0 0 0,5-5 0 0 0,25-28-355 0 0,2 2 0 0 0,63-49 0 0 0,288-183-4516 0 0,-305 212 4428 0 0,-67 46 726 0 0,0-1 1 0 0,1 2-1 0 0,-1-1 0 0 0,2 2 0 0 0,-1 0 0 0 0,1 1 0 0 0,23-6 1 0 0,-36 11-252 0 0,-1 0 0 0 0,1 0 0 0 0,-1 0 0 0 0,1 0 0 0 0,0 0 0 0 0,-1 0 1 0 0,1 0-1 0 0,0 0 0 0 0,-1 1 0 0 0,1-1 0 0 0,-1 0 0 0 0,1 1 0 0 0,-1 0 1 0 0,1-1-1 0 0,-1 1 0 0 0,1 0 0 0 0,-1 0 0 0 0,3 2 0 0 0,-2-1 8 0 0,0 0-1 0 0,0 0 1 0 0,0 1-1 0 0,-1-1 1 0 0,1 0 0 0 0,-1 1-1 0 0,1 0 1 0 0,-1-1-1 0 0,2 6 1 0 0,-1 1-26 0 0,0 0 0 0 0,0 0-1 0 0,-1 0 1 0 0,0 0 0 0 0,-1 18 0 0 0,-3 4-65 0 0,-2 0 0 0 0,-1-1 0 0 0,-1 0 0 0 0,-1 0 0 0 0,-23 50 0 0 0,12-33 383 0 0,-3-1 1 0 0,-2-2-1 0 0,-2 0 0 0 0,-45 59 0 0 0,29-60-796 0 0,41-41-74 0 0,1-2-851 0 0,0 0-3444 0 0,0 0-1474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0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75 240 13823 0 0,'0'0'315'0'0,"0"0"45"0"0,0 0 21 0 0,0 0-49 0 0,2 1-220 0 0,17 3-94 0 0,-14-6 10 0 0,-4 0 9 0 0,4 0 211 0 0,1 0-1 0 0,-1 0 1 0 0,0 1 0 0 0,1-1-1 0 0,-1 1 1 0 0,1 0 0 0 0,-1 1-1 0 0,7-1 1 0 0,48 5 1437 0 0,-11 0-1582 0 0,18 2-103 0 0,-59-5 31 0 0,-1-1-1 0 0,1-1 0 0 0,-1 0 1 0 0,1 0-1 0 0,-1 0 0 0 0,1-1 1 0 0,-1 0-1 0 0,0 0 0 0 0,0-1 1 0 0,0 0-1 0 0,0 0 0 0 0,0 0 1 0 0,5-5-1 0 0,10-8 497 0 0,-1 0 0 0 0,26-26-1 0 0,-19 16-483 0 0,20-20 41 0 0,-43 40-328 0 0,0 0-1 0 0,0 0 0 0 0,0-1 1 0 0,-1 0-1 0 0,7-14 0 0 0,-11 20 230 0 0,0 1 0 0 0,0 0-1 0 0,0-1 1 0 0,0 1-1 0 0,0 0 1 0 0,0-1 0 0 0,1 1-1 0 0,-1 0 1 0 0,0-1 0 0 0,0 1-1 0 0,-1-1 1 0 0,1 1 0 0 0,0 0-1 0 0,0-1 1 0 0,0 1 0 0 0,0 0-1 0 0,0-1 1 0 0,0 1 0 0 0,0 0-1 0 0,-1-1 1 0 0,1 1 0 0 0,0 0-1 0 0,0-1 1 0 0,0 1 0 0 0,-1 0-1 0 0,1-1 1 0 0,0 1 0 0 0,0 0-1 0 0,-1 0 1 0 0,1-1-1 0 0,0 1 1 0 0,-1 0 0 0 0,1 0-1 0 0,0 0 1 0 0,-1 0 0 0 0,1-1-1 0 0,0 1 1 0 0,-1 0 0 0 0,1 0-1 0 0,0 0 1 0 0,-1 0 0 0 0,0 0-1 0 0,-16-2 84 0 0,14 2-156 0 0,-13-1-61 0 0,1 1 0 0 0,-1 1 1 0 0,1 1-1 0 0,-1 0 0 0 0,1 1 0 0 0,-23 8 0 0 0,16-4-84 0 0,0 2-1 0 0,1 0 1 0 0,-36 23-1 0 0,34-15 234 0 0,1 0 0 0 0,1 2 0 0 0,1 0 0 0 0,0 2 0 0 0,-17 24 0 0 0,-24 43 0 0 0,34-48 0 0 0,12-17 0 0 0,1 0 0 0 0,0 0 0 0 0,-10 28 0 0 0,12-22 60 0 0,-22 59 577 0 0,30-75-499 0 0,1 1-1 0 0,0-1 0 0 0,1 1 1 0 0,-1 25-1 0 0,3-37-108 0 0,0-1 0 0 0,0 1 0 0 0,0-1 0 0 0,0 1 0 0 0,1-1 0 0 0,-1 1 0 0 0,1-1 0 0 0,-1 0 0 0 0,1 1 1 0 0,-1-1-1 0 0,1 1 0 0 0,0-1 0 0 0,0 0 0 0 0,-1 0 0 0 0,1 1 0 0 0,0-1 0 0 0,0 0 0 0 0,2 2 0 0 0,0-2-15 0 0,-1 1 0 0 0,1 0 0 0 0,0-1 0 0 0,-1 1 0 0 0,1-1-1 0 0,0 0 1 0 0,0 0 0 0 0,5 1 0 0 0,1 0 130 0 0,-1-1 0 0 0,1 0-1 0 0,-1 0 1 0 0,1-1-1 0 0,15-2 1 0 0,5-4 157 0 0,0-1 1 0 0,-1-1-1 0 0,0-1 1 0 0,47-24-1 0 0,51-18 1293 0 0,-124 50-1931 0 0,-2 1-138 0 0,0 0-33 0 0,0 0-140 0 0,-7 23-3569 0 0,0-12 2682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1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171 360 11975 0 0,'0'0'267'0'0,"0"0"42"0"0,0 0 17 0 0,-1 0-28 0 0,-2 0-245 0 0,0 0-27 0 0,-11 8 78 0 0,10-6 49 0 0,1 1 1 0 0,0 0-1 0 0,1 0 1 0 0,-1 1-1 0 0,1-1 1 0 0,-1 1-1 0 0,1-1 1 0 0,0 1-1 0 0,-3 7 1 0 0,-5 8 280 0 0,-2 3-434 0 0,0 0 0 0 0,2 1 0 0 0,-15 47 0 0 0,22-62 0 0 0,-3 8-2 0 0,0 0 0 0 0,-11 16-1 0 0,-2 7 82 0 0,26-53 84 0 0,7-15 744 0 0,19-28-1 0 0,3 4-906 0 0,2 1 0 0 0,47-49 0 0 0,123-89 0 0 0,-90 86 0 0 0,-96 84 0 0 0,48-31 0 0 0,-70 51 0 0 0,0 0 0 0 0,0-1 0 0 0,1 1 0 0 0,-1 0 0 0 0,0 0 0 0 0,0-1 0 0 0,0 1 0 0 0,1 0 0 0 0,-1 0 0 0 0,0 0 0 0 0,1-1 0 0 0,-1 1 0 0 0,0 0 0 0 0,0 0 0 0 0,1 0 0 0 0,-1 0 0 0 0,0 0 0 0 0,1 0 0 0 0,-1 0 0 0 0,0 0 0 0 0,1-1 0 0 0,-1 1 0 0 0,0 0 0 0 0,1 1 0 0 0,-1-1 0 0 0,0 0 0 0 0,1 0 0 0 0,-1 0 0 0 0,0 0 0 0 0,1 0 0 0 0,-1 0 0 0 0,0 0 0 0 0,1 0 0 0 0,-1 0 0 0 0,0 1 0 0 0,0-1 0 0 0,1 0 0 0 0,-1 0 0 0 0,0 0 0 0 0,0 1 0 0 0,1-1 0 0 0,-1 0 0 0 0,0 0 0 0 0,0 1 0 0 0,1-1 0 0 0,-1 0 0 0 0,0 0 0 0 0,0 1 0 0 0,0-1 0 0 0,0 0 0 0 0,0 1 0 0 0,0-1 0 0 0,1 0 0 0 0,-1 1 0 0 0,0-1 0 0 0,0 0 0 0 0,0 1 0 0 0,0-1 0 0 0,0 0 0 0 0,0 1 0 0 0,0-1 0 0 0,1 8 0 0 0,0 1 0 0 0,-1-1 0 0 0,1 0 0 0 0,-2 0 0 0 0,1 1 0 0 0,-1-1 0 0 0,0 0 0 0 0,-3 8 0 0 0,4-15 0 0 0,-42 168 0 0 0,26-124 512 0 0,-32 70 0 0 0,-33 38 512 0 0,78-148-1402 0 0,-9 22 1176 0 0,2 7-6562 0 0,8-24-284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1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156 176 15663 0 0,'0'0'356'0'0,"0"0"50"0"0,0 0 20 0 0,0 0-42 0 0,-1 1-250 0 0,-18 18-131 0 0,2 1 0 0 0,0 0 0 0 0,2 2 0 0 0,0 0 0 0 0,-18 35 0 0 0,27-44-3 0 0,0 1-1 0 0,0 0 1 0 0,1 0 0 0 0,1 0-1 0 0,1 1 1 0 0,0-1 0 0 0,0 1-1 0 0,2 0 1 0 0,0 0 0 0 0,0 0 0 0 0,3 20-1 0 0,-1-30 11 0 0,0 0-1 0 0,0 0 0 0 0,0 0 1 0 0,1 0-1 0 0,0 0 0 0 0,0 0 1 0 0,0-1-1 0 0,0 1 1 0 0,1 0-1 0 0,3 3 0 0 0,-5-6 5 0 0,1 0-1 0 0,0 0 0 0 0,-1-1 1 0 0,1 1-1 0 0,0-1 0 0 0,0 1 0 0 0,-1-1 1 0 0,1 0-1 0 0,0 0 0 0 0,1 1 1 0 0,-1-1-1 0 0,0-1 0 0 0,0 1 1 0 0,0 0-1 0 0,0-1 0 0 0,1 1 1 0 0,-1-1-1 0 0,0 1 0 0 0,1-1 1 0 0,-1 0-1 0 0,0 0 0 0 0,1 0 1 0 0,-1 0-1 0 0,4-2 0 0 0,4 0 171 0 0,-1-1 0 0 0,1-1-1 0 0,-1 0 1 0 0,0 0 0 0 0,0-1 0 0 0,-1 0-1 0 0,1-1 1 0 0,12-10 0 0 0,2-4-209 0 0,32-36 0 0 0,-11 3 537 0 0,-1-2 0 0 0,-3-1 0 0 0,59-112 0 0 0,-91 149-857 0 0,0-1 0 0 0,9-36 0 0 0,-12 38-4 0 0,-4 15 15 0 0,0 0 0 0 0,0-1 0 0 0,0 1 0 0 0,1 0 0 0 0,-1 0-1 0 0,1 0 1 0 0,0 0 0 0 0,0 0 0 0 0,5-4 0 0 0,-6 5-1190 0 0,-1 2-11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1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251 290 15663 0 0,'0'0'356'0'0,"0"0"50"0"0,0 2 20 0 0,0 3-387 0 0,0 0 0 0 0,0-1-1 0 0,0 1 1 0 0,-1 0 0 0 0,0-1-1 0 0,0 1 1 0 0,0 0 0 0 0,0-1-1 0 0,-1 0 1 0 0,1 1 0 0 0,-1-1-1 0 0,-1 0 1 0 0,1 0 0 0 0,-5 8-1 0 0,-6 5-62 0 0,-1-1 0 0 0,-16 16-1 0 0,11-12 121 0 0,-5 4 751 0 0,-33 25-1 0 0,34-29-586 0 0,-21 9-244 0 0,44-29-16 0 0,0 0 0 0 0,0 0 0 0 0,0 0 0 0 0,0 0 0 0 0,0 0 0 0 0,0 0 0 0 0,0 0 0 0 0,0 1 0 0 0,-1-1 0 0 0,1 0 0 0 0,0 0 0 0 0,0 0 0 0 0,0 0 0 0 0,0 0 0 0 0,0 0 0 0 0,0 0 0 0 0,0 0 0 0 0,0 0 0 0 0,0 0 0 0 0,0 1 0 0 0,-1-1 0 0 0,1 0 0 0 0,0 0 0 0 0,0 0 0 0 0,0 0 0 0 0,0 0 0 0 0,0 0 0 0 0,0 0 0 0 0,0 0 0 0 0,-1 0 0 0 0,1 0 0 0 0,0 0 0 0 0,0 0 0 0 0,0 0 0 0 0,0 0 0 0 0,0 0 0 0 0,0 0 0 0 0,-1 0 0 0 0,1 0 0 0 0,0 0 0 0 0,0 0 0 0 0,0 0 0 0 0,0 0 0 0 0,0-1 0 0 0,0 1 0 0 0,0 0 0 0 0,0 0 0 0 0,-1 0 0 0 0,1 0 0 0 0,0 0 0 0 0,0 0 0 0 0,0 0 0 0 0,2-8 0 0 0,6-11 0 0 0,11-10 0 0 0,0 1 0 0 0,2 1 0 0 0,2 0 0 0 0,29-27 0 0 0,112-85 0 0 0,-159 135 0 0 0,0 0 0 0 0,1 0 0 0 0,-1 1 0 0 0,0-1 0 0 0,1 2 0 0 0,0-1 0 0 0,0 0 0 0 0,0 1 0 0 0,0 0 0 0 0,0 1 0 0 0,7-2 0 0 0,-12 3 0 0 0,0-1 0 0 0,0 1 0 0 0,0 0 0 0 0,0 0 0 0 0,0 0 0 0 0,0 0 0 0 0,0 0 0 0 0,0 0 0 0 0,0 0 0 0 0,0 0 0 0 0,-1 0 0 0 0,1 0 0 0 0,0 1 0 0 0,0-1 0 0 0,0 0 0 0 0,0 1 0 0 0,0-1 0 0 0,0 0 0 0 0,-1 1 0 0 0,1-1 0 0 0,0 1 0 0 0,0 0 0 0 0,-1-1 0 0 0,1 1 0 0 0,0-1 0 0 0,-1 1 0 0 0,1 0 0 0 0,-1 0 0 0 0,1-1 0 0 0,-1 1 0 0 0,1 0 0 0 0,-1 0 0 0 0,1 1 0 0 0,1 1 0 0 0,0 0 0 0 0,5 15 0 0 0,-5-11 0 0 0,0 1 0 0 0,0-1 0 0 0,-1 1 0 0 0,1 0 0 0 0,-2-1 0 0 0,1 1 0 0 0,-1 0 0 0 0,0-1 0 0 0,-1 1 0 0 0,-2 12 0 0 0,2 3 0 0 0,-5-5 0 0 0,5-15 0 0 0,-1 5 0 0 0,1-6 0 0 0,0 1 0 0 0,1-1 0 0 0,-1 0 0 0 0,0 1 0 0 0,0-1 0 0 0,-1 0 0 0 0,1 1 0 0 0,0-1 0 0 0,-3 2 0 0 0,-16 21 0 0 0,14-19 0 0 0,6-5 0 0 0,-1-1 0 0 0,1 0 0 0 0,0 0 0 0 0,0 0 0 0 0,-1 1 0 0 0,1-1 0 0 0,0 0 0 0 0,0 0 0 0 0,-1 0 0 0 0,1 0 0 0 0,0 0 0 0 0,0 0 0 0 0,-1 1 0 0 0,1-1 0 0 0,0 0 0 0 0,-1 0 0 0 0,1 0 0 0 0,0 0 0 0 0,-1 0 0 0 0,1 0 0 0 0,0 0 0 0 0,0 0 0 0 0,-1 0 0 0 0,1-1 0 0 0,0 1 0 0 0,-1 0 0 0 0,1 0 0 0 0,0 0 0 0 0,0 0 0 0 0,-1 0 0 0 0,1 0 0 0 0,0-1 0 0 0,-1 1 0 0 0,-1-4 0 0 0,1 2 0 0 0,0-1 0 0 0,0 1 0 0 0,1 0 0 0 0,-1-1 0 0 0,0 1 0 0 0,1-1 0 0 0,0 0 0 0 0,0 1 0 0 0,0-1 0 0 0,0 1 0 0 0,0-1 0 0 0,0 1 0 0 0,0-1 0 0 0,1 1 0 0 0,0-1 0 0 0,-1 1 0 0 0,1-1 0 0 0,0 1 0 0 0,2-5 0 0 0,3-4 0 0 0,-1 1 0 0 0,14-19 0 0 0,11-9 0 0 0,2 1 0 0 0,2 1 0 0 0,0 2 0 0 0,59-44 0 0 0,-64 57 0 0 0,2 1 0 0 0,0 2 0 0 0,64-28 0 0 0,-89 43 0 0 0,0 1 0 0 0,0 0 0 0 0,0 0 0 0 0,1 0 0 0 0,-1 1 0 0 0,0 0 0 0 0,1 0 0 0 0,-1 1 0 0 0,1 0 0 0 0,-1 0 0 0 0,1 0 0 0 0,-1 1 0 0 0,13 2 0 0 0,-4 2 0 0 0,-12-1 0 0 0,-2-2 0 0 0,2 0 0 0 0,0 1 0 0 0,3 13 0 0 0,-5-13 0 0 0,0 1 0 0 0,-1-1 0 0 0,1 1 0 0 0,-1-1 0 0 0,0 0 0 0 0,0 1 0 0 0,-1-1 0 0 0,1 1 0 0 0,-2 5 0 0 0,-11 32 0 0 0,4-14 0 0 0,-15 82 129 0 0,15-66-1141 0 0,-13 42-1 0 0,22-83 501 0 0,0-2 0 0 0,0 0 0 0 0,0 0-68 0 0,0 0-285 0 0,0 0-126 0 0,0 0-29 0 0,0 0-4 0 0,9-10-1024 0 0,7-10 1024 0 0,1-5 0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1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11 17503 0 0,'2'-2'399'0'0,"9"-5"60"0"0,-8 5 21 0 0,-3 2-59 0 0,1 0-276 0 0,1 0-144 0 0,-1 0-1 0 0,0 0 1 0 0,0 0 0 0 0,0 0-1 0 0,0 1 1 0 0,1-1-1 0 0,-1 0 1 0 0,0 0-1 0 0,0 1 1 0 0,0-1 0 0 0,0 1-1 0 0,0-1 1 0 0,0 1-1 0 0,0-1 1 0 0,0 1 0 0 0,0-1-1 0 0,0 1 1 0 0,0 0-1 0 0,0 0 1 0 0,0 0 0 0 0,0-1-1 0 0,0 1 1 0 0,-1 0-1 0 0,2 2 1 0 0,-1-1 0 0 0,1 1-1 0 0,0 0 0 0 0,0 1 0 0 0,-1-1 0 0 0,1 0 0 0 0,-1 1 0 0 0,0-1 0 0 0,0 1 0 0 0,0 0 0 0 0,0 7 0 0 0,0 36 0 0 0,-1-46 0 0 0,-4 48 0 0 0,-1 1 0 0 0,-3-2 0 0 0,-1 1 0 0 0,-27 75 0 0 0,-85 182 0 0 0,118-297 0 0 0,-28 60-80 0 0,-3-1 0 0 0,-2-1-1 0 0,-4-2 1 0 0,-90 113 0 0 0,107-153 157 0 0,0-2 0 0 0,-2 0 0 0 0,0-2 0 0 0,-42 27 0 0 0,58-44-61 0 0,9-4-16 0 0,0 0 0 0 0,-1 0 0 0 0,1 1 0 0 0,0-1 0 0 0,-1 0 0 0 0,1 0 0 0 0,-1 0 0 0 0,1 0 0 0 0,0 0 0 0 0,-1 0 0 0 0,1 0 0 0 0,0 0 0 0 0,-1-1 0 0 0,1 1 0 0 0,0 0 0 0 0,-1 0 0 0 0,1 0 0 0 0,0 0 0 0 0,-1 0 0 0 0,1-1 0 0 0,0 1 0 0 0,0 0 0 0 0,-1 0 0 0 0,1 0 0 0 0,0-1 0 0 0,0 1 0 0 0,-1 0 0 0 0,1 0 0 0 0,0-1 0 0 0,0 1 0 0 0,-1 0 0 0 0,1-1 0 0 0,0 1 0 0 0,0 0 0 0 0,0 0 0 0 0,0-1 0 0 0,0 1 0 0 0,0 0 0 0 0,-1-1 0 0 0,1 1 0 0 0,0-1 0 0 0,0 1 0 0 0,0 0 0 0 0,0-1 0 0 0,0-2 0 0 0,-1 0 0 0 0,0 0 0 0 0,1 0 0 0 0,0 0 0 0 0,0 0 0 0 0,0 0 0 0 0,0-1 0 0 0,0 1 0 0 0,0 0 0 0 0,1 0 0 0 0,0 0 0 0 0,-1 0 0 0 0,1 0 0 0 0,2-4 0 0 0,3-7 0 0 0,13-21 0 0 0,-12 22 0 0 0,7-12 0 0 0,1-1 0 0 0,2 2 0 0 0,37-44 0 0 0,-43 56-86 0 0,1 1-1 0 0,0 0 1 0 0,0 0-1 0 0,25-15 1 0 0,-31 23-24 0 0,0-1-1 0 0,1 1 1 0 0,-1 1 0 0 0,1-1 0 0 0,0 1-1 0 0,-1 0 1 0 0,1 1 0 0 0,0-1 0 0 0,0 1-1 0 0,0 1 1 0 0,0-1 0 0 0,0 1-1 0 0,11 1 1 0 0,-9 1 109 0 0,0-1 1 0 0,0 1-1 0 0,0 1 0 0 0,-1 0 0 0 0,1 0 0 0 0,-1 1 0 0 0,1 0 0 0 0,-1 0 1 0 0,0 1-1 0 0,0 0 0 0 0,-1 0 0 0 0,0 1 0 0 0,0 0 0 0 0,0 0 1 0 0,-1 0-1 0 0,1 1 0 0 0,-1 0 0 0 0,5 9 0 0 0,-6-8 150 0 0,-1-1-1 0 0,0 1 0 0 0,0 0 1 0 0,-1 0-1 0 0,0 0 0 0 0,-1 0 1 0 0,1 1-1 0 0,0 8 1 0 0,-2-11-44 0 0,-1-1 1 0 0,0 1 0 0 0,0-1 0 0 0,0 0 0 0 0,-1 1-1 0 0,0-1 1 0 0,0 0 0 0 0,0 1 0 0 0,-1-1 0 0 0,1 0 0 0 0,-1 0-1 0 0,0 0 1 0 0,-1 0 0 0 0,-3 5 0 0 0,-1-1 6 0 0,0 0-1 0 0,0-1 1 0 0,-1 0 0 0 0,0 0 0 0 0,0-1-1 0 0,-1 0 1 0 0,0 0 0 0 0,0-1-1 0 0,-18 9 1 0 0,-8 6-112 0 0,-45 37 0 0 0,73-53-198 0 0,1 1 0 0 0,-2-2 0 0 0,1 1 0 0 0,0-1 0 0 0,-1 0 0 0 0,0-1 0 0 0,1 1 0 0 0,-10 1 0 0 0,5-5-1818 0 0,6-2-2234 0 0,5 1-1550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91 313 19351 0 0,'0'0'439'0'0,"0"0"62"0"0,0 0 33 0 0,0 0-65 0 0,-1 1-309 0 0,-1 4-71 0 0,1-4 282 0 0,1-1 117 0 0,1 3 257 0 0,-1-2-686 0 0,-6 24 254 0 0,5-22-313 0 0,0 1 0 0 0,-1 0 0 0 0,1-1 0 0 0,-1 1 0 0 0,1-1 0 0 0,-1 0 0 0 0,0 0 0 0 0,0 1 0 0 0,-1-1 0 0 0,1 0 0 0 0,-1-1 0 0 0,-3 4 0 0 0,-2 1 0 0 0,0-1 0 0 0,-1-1 0 0 0,-10 6 0 0 0,19-11 8 0 0,0 1-1 0 0,-1-1 1 0 0,1 0 0 0 0,0 0-1 0 0,0 0 1 0 0,0 0-1 0 0,-1 0 1 0 0,1 0 0 0 0,0 1-1 0 0,0-1 1 0 0,0 0-1 0 0,-1 0 1 0 0,1 0 0 0 0,0 0-1 0 0,0 0 1 0 0,-1 0-1 0 0,1 0 1 0 0,0 0 0 0 0,0 0-1 0 0,0 0 1 0 0,-1 0-1 0 0,1 0 1 0 0,0 0 0 0 0,0 0-1 0 0,-1 0 1 0 0,1 0-1 0 0,0-1 1 0 0,0 1 0 0 0,0 0-1 0 0,-1 0 1 0 0,1 0-1 0 0,0 0 1 0 0,0 0 0 0 0,0 0-1 0 0,-1-1 1 0 0,1 1-1 0 0,0 0 1 0 0,0 0 0 0 0,0 0-1 0 0,0 0 1 0 0,0-1-1 0 0,-1 1 1 0 0,1 0 0 0 0,0 0-1 0 0,0 0 1 0 0,0-1-1 0 0,0 1 1 0 0,0 0 0 0 0,0 0-1 0 0,0 0 1 0 0,0-1 0 0 0,0 1-1 0 0,0 0 1 0 0,0 0-1 0 0,0-1 1 0 0,0 1 0 0 0,0 0-1 0 0,0 0 1 0 0,0 0-1 0 0,0-1 1 0 0,2-12 439 0 0,-2 13-427 0 0,2-7 65 0 0,1 1 0 0 0,-1-1 0 0 0,1 1 0 0 0,1 0 1 0 0,-1 0-1 0 0,1 0 0 0 0,9-10 0 0 0,35-35 351 0 0,-47 51-436 0 0,22-21 0 0 0,2 1 0 0 0,0 1 0 0 0,1 1 0 0 0,1 2 0 0 0,1 0 0 0 0,0 2 0 0 0,55-19 0 0 0,-74 30 0 0 0,0 0 0 0 0,0 1 0 0 0,0 1 0 0 0,0-1 0 0 0,0 1 0 0 0,1 1 0 0 0,-1 0 0 0 0,0 0 0 0 0,1 1 0 0 0,-1 0 0 0 0,14 3 0 0 0,-21-3 0 0 0,-1-1-1 0 0,0 0 1 0 0,0 1 0 0 0,0-1 0 0 0,0 1-1 0 0,0-1 1 0 0,0 1 0 0 0,0 0-1 0 0,-1-1 1 0 0,1 1 0 0 0,0 0-1 0 0,0 0 1 0 0,0-1 0 0 0,-1 1-1 0 0,1 0 1 0 0,0 0 0 0 0,-1 0-1 0 0,1 0 1 0 0,-1 0 0 0 0,1 0-1 0 0,0 1 1 0 0,-1 0-1 0 0,0 0 0 0 0,1 0 0 0 0,-1 0 0 0 0,0 0 0 0 0,0-1 0 0 0,0 1 0 0 0,-1 0-1 0 0,1 0 1 0 0,0 0 0 0 0,-1 0 0 0 0,0 3 0 0 0,-2 1 2 0 0,0 0-1 0 0,0 1 1 0 0,0-1 0 0 0,-1 0-1 0 0,-9 10 1 0 0,2 3 18 0 0,8-15-20 0 0,1 1 1 0 0,-1-1 0 0 0,0 0 0 0 0,-1 0-1 0 0,1 0 1 0 0,-1 0 0 0 0,1 0 0 0 0,-1-1 0 0 0,0 0-1 0 0,-7 4 1 0 0,5-2-64 0 0,5-4-273 0 0,1-1-138 0 0,0 0-33 0 0,0 0 65 0 0,2-12 278 0 0,0 3-46 0 0,1 1-1 0 0,0 0 0 0 0,0 0 1 0 0,1 0-1 0 0,0 1 0 0 0,0-1 1 0 0,1 1-1 0 0,0 0 1 0 0,9-10-1 0 0,-4 4 280 0 0,6-7-35 0 0,0 1 0 0 0,1 1 0 0 0,1 0 0 0 0,30-22 0 0 0,-37 31-238 0 0,1 1 0 0 0,0 1 1 0 0,1 0-1 0 0,-1 1 0 0 0,1 0 1 0 0,1 1-1 0 0,-1 1 0 0 0,1 0 0 0 0,20-4 1 0 0,-21 7 54 0 0,-3 3 134 0 0,-8-1 48 0 0,-1 0 0 0 0,0 0 0 0 0,1 0 1 0 0,-1 0-1 0 0,0 1 0 0 0,0-1 0 0 0,0 0 0 0 0,0 0 0 0 0,0 1 0 0 0,0-1 0 0 0,0 1 0 0 0,0-1 0 0 0,0 1 0 0 0,-1-1 0 0 0,1 1 0 0 0,0 0 0 0 0,-1-1 1 0 0,0 1-1 0 0,1 0 0 0 0,-1-1 0 0 0,0 1 0 0 0,0 0 0 0 0,0-1 0 0 0,0 4 0 0 0,-1 6 334 0 0,0 0-1 0 0,-4 19 1 0 0,2-19-273 0 0,-11 60 930 0 0,5-31-682 0 0,1-1 1 0 0,-3 77 0 0 0,12-93-342 0 0,-1-22-65 0 0,0-1 0 0 0,0 1 0 0 0,0-1 0 0 0,0 1-1 0 0,0 0 1 0 0,0-1 0 0 0,1 1 0 0 0,-1 0 0 0 0,0-1 0 0 0,0 1 0 0 0,0-1-1 0 0,1 1 1 0 0,-1 0 0 0 0,0-1 0 0 0,1 1 0 0 0,-1-1 0 0 0,0 1 0 0 0,1-1-1 0 0,-1 1 1 0 0,1-1 0 0 0,-1 1 0 0 0,1-1 0 0 0,-1 1 0 0 0,1-1 0 0 0,-1 0-1 0 0,1 1 1 0 0,-1-1 0 0 0,1 0 0 0 0,0 0 0 0 0,-1 1 0 0 0,1-1 0 0 0,-1 0 0 0 0,1 0-1 0 0,0 0 1 0 0,-1 0 0 0 0,1 0 0 0 0,0 0 0 0 0,-1 0 0 0 0,1 0 0 0 0,0 0-1 0 0,-1 0 1 0 0,2 0 0 0 0,14-6-2744 0 0,-13 5 763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1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141 160 13823 0 0,'-5'22'661'0'0,"3"-16"-559"0"0,1 0 1 0 0,-1 0-1 0 0,1 0 1 0 0,1 0-1 0 0,-1 0 0 0 0,1 0 1 0 0,0 0-1 0 0,1 7 1 0 0,6 0 3694 0 0,-27-16-2777 0 0,21 3-1005 0 0,-1 0-1 0 0,0 0 1 0 0,0 0-1 0 0,0 0 1 0 0,0 0-1 0 0,0 0 0 0 0,1 0 1 0 0,-1-1-1 0 0,0 1 1 0 0,0 0-1 0 0,0 0 1 0 0,0 0-1 0 0,0 0 1 0 0,0 0-1 0 0,1 0 1 0 0,-1 0-1 0 0,0 0 1 0 0,0-1-1 0 0,0 1 0 0 0,0 0 1 0 0,0 0-1 0 0,0 0 1 0 0,0 0-1 0 0,0 0 1 0 0,0-1-1 0 0,0 1 1 0 0,0 0-1 0 0,0 0 1 0 0,0 0-1 0 0,0 0 1 0 0,0 0-1 0 0,0-1 1 0 0,0 1-1 0 0,0 0 0 0 0,0 0 1 0 0,0 0-1 0 0,0 0 1 0 0,0-1-1 0 0,0 1 1 0 0,0 0-1 0 0,0 0 1 0 0,0 0-1 0 0,0 0 1 0 0,0 0-1 0 0,0-1 1 0 0,0 1-1 0 0,0 0 0 0 0,0 0 1 0 0,0 0-1 0 0,-1 0 1 0 0,1 0-1 0 0,0 0 1 0 0,0 0-1 0 0,0-1 1 0 0,0 1-1 0 0,0 0 1 0 0,0 0-1 0 0,-1 0 1 0 0,1 0-1 0 0,0 0 1 0 0,0 0-1 0 0,0 0 0 0 0,0 0 1 0 0,0 0-1 0 0,-1 0 1 0 0,13-5 343 0 0,0 0 0 0 0,18-4 0 0 0,14-5 293 0 0,-4-2-317 0 0,47-27 0 0 0,-67 31-345 0 0,-1 0 1 0 0,-1-1 0 0 0,0-1-1 0 0,18-17 1 0 0,-23 19 5 0 0,-9 9 7 0 0,-1 0 1 0 0,0 0-1 0 0,0 0 0 0 0,5-6 0 0 0,-8 7-6 0 0,1 1 0 0 0,0 0 0 0 0,-1-1 0 0 0,1 1 1 0 0,-1-1-1 0 0,1 1 0 0 0,-1-1 0 0 0,1 1 0 0 0,-1 0 0 0 0,0-1 0 0 0,0 0 0 0 0,0 1 1 0 0,0-1-1 0 0,0 1 0 0 0,0-1 0 0 0,0 1 0 0 0,-1-3 0 0 0,0 3-61 0 0,0 1 1 0 0,0-1-1 0 0,1 0 0 0 0,-1 0 0 0 0,0 1 1 0 0,0-1-1 0 0,0 1 0 0 0,0-1 0 0 0,0 0 0 0 0,0 1 1 0 0,0 0-1 0 0,0-1 0 0 0,0 1 0 0 0,0 0 1 0 0,0-1-1 0 0,0 1 0 0 0,0 0 0 0 0,0 0 0 0 0,-1 0 1 0 0,2 0 39 0 0,-6 0-147 0 0,1 0-1 0 0,0 0 1 0 0,0 0-1 0 0,0 1 1 0 0,0 0-1 0 0,0 0 1 0 0,0 0-1 0 0,-5 3 1 0 0,-39 16-716 0 0,45-18 838 0 0,-17 10 8 0 0,0 1 0 0 0,0 1 0 0 0,-34 32 0 0 0,19-17 44 0 0,12-8-2 0 0,-24 28 0 0 0,28-28 0 0 0,-39 32 0 0 0,48-45 0 0 0,-19 17 0 0 0,28-23 0 0 0,0 0 0 0 0,1 0 0 0 0,-1 1 0 0 0,1-1 0 0 0,-1 0 0 0 0,1 1 0 0 0,-1 0 0 0 0,1-1 0 0 0,0 1 0 0 0,0 0 0 0 0,0 4 0 0 0,-1 2 0 0 0,1 0 0 0 0,1 0 0 0 0,0 0 0 0 0,0 0 0 0 0,0-1 0 0 0,1 1 0 0 0,3 14 0 0 0,-3-21 0 0 0,-1 1 0 0 0,1-1 0 0 0,0 1 0 0 0,0-1 0 0 0,0 0 0 0 0,0 1 0 0 0,0-1 0 0 0,1 0 0 0 0,-1 0 0 0 0,1 0 0 0 0,-1 0 0 0 0,1 0 0 0 0,0 0 0 0 0,0 0 0 0 0,0 0 0 0 0,0-1 0 0 0,0 1 0 0 0,0-1 0 0 0,0 1 0 0 0,0-1 0 0 0,1 0 0 0 0,-1 0 0 0 0,1 0 0 0 0,-1 0 0 0 0,1 0 0 0 0,-1-1 0 0 0,1 1 0 0 0,-1-1 0 0 0,1 1 0 0 0,3-1 0 0 0,5-1-258 0 0,0 0 0 0 0,0 0-1 0 0,0-1 1 0 0,-1-1 0 0 0,17-5 0 0 0,47-24-3234 0 0,-23 8-1963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1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13 590 17503 0 0,'0'0'399'0'0,"0"0"60"0"0,0 0 21 0 0,-2-1-59 0 0,-4-4-276 0 0,5 3-75 0 0,0 0 1 0 0,1 0-1 0 0,-1 0 0 0 0,1 0 1 0 0,-1 0-1 0 0,1 0 0 0 0,0-1 0 0 0,0 1 1 0 0,0 0-1 0 0,0-3 0 0 0,4-26 1556 0 0,-3 23-1160 0 0,3-11-275 0 0,0 1-1 0 0,1 0 0 0 0,1 0 0 0 0,1 0 1 0 0,0 1-1 0 0,1 0 0 0 0,1 0 0 0 0,1 1 1 0 0,12-16-1 0 0,6-4 274 0 0,2 1 0 0 0,53-49 0 0 0,-60 64-464 0 0,0 1 0 0 0,1 1 0 0 0,1 1 0 0 0,31-15 0 0 0,-36 22 0 0 0,1 0 0 0 0,0 2 0 0 0,0 1 0 0 0,1 0 0 0 0,0 2 0 0 0,25-4 0 0 0,-16 5-96 0 0,-14 1-145 0 0,0 1 0 0 0,0 1 0 0 0,0 0 0 0 0,0 1 0 0 0,0 1 0 0 0,24 3 0 0 0,-38-3-202 0 0,3-1-302 0 0,-4 2-5458 0 0,-2-2-879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1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98 15663 0 0,'4'-5'144'0'0,"0"1"-1"0"0,0-1 0 0 0,-1 0 1 0 0,1 0-1 0 0,-1 0 0 0 0,0-1 1 0 0,-1 1-1 0 0,1-1 0 0 0,-1 1 1 0 0,0-1-1 0 0,2-9 0 0 0,-4 14-112 0 0,0 0-1 0 0,0 0 0 0 0,-1-1 0 0 0,1 1 1 0 0,0 0-1 0 0,0 0 0 0 0,-1 0 1 0 0,1 0-1 0 0,-1 1 0 0 0,1-1 1 0 0,-1 0-1 0 0,1 0 0 0 0,-1 0 0 0 0,0 0 1 0 0,1 0-1 0 0,-1 1 0 0 0,0-1 1 0 0,0 0-1 0 0,0 0 0 0 0,1 1 1 0 0,-1-1-1 0 0,0 1 0 0 0,0-1 0 0 0,0 1 1 0 0,0-1-1 0 0,0 1 0 0 0,0-1 1 0 0,0 1-1 0 0,0 0 0 0 0,0 0 1 0 0,0 0-1 0 0,-2-1 0 0 0,-3 1 175 0 0,1-1 0 0 0,-1 1 0 0 0,0 0-1 0 0,-9 1 1 0 0,3 2-204 0 0,0-1 1 0 0,1 1-1 0 0,-1 1 0 0 0,1 0 0 0 0,-1 1 1 0 0,1 0-1 0 0,1 1 0 0 0,-13 8 0 0 0,0 2 25 0 0,1 0 0 0 0,-29 30-1 0 0,31-26 195 0 0,1 0-1 0 0,0 1 1 0 0,2 1-1 0 0,1 1 1 0 0,0 0 0 0 0,2 1-1 0 0,1 1 1 0 0,-15 37-1 0 0,26-55-219 0 0,0 0 0 0 0,0 0 0 0 0,0 0 0 0 0,1 0 0 0 0,1 0 0 0 0,-1 0 0 0 0,1 8 0 0 0,0-12 0 0 0,0-1 0 0 0,0 1 0 0 0,1-1 0 0 0,-1 1 0 0 0,1-1 0 0 0,0 1 0 0 0,-1-1 0 0 0,1 1 0 0 0,0-1 0 0 0,1 0 0 0 0,-1 0 0 0 0,0 1 0 0 0,1-1 0 0 0,-1 0 0 0 0,1 0 0 0 0,-1 0 0 0 0,1-1 0 0 0,0 1 0 0 0,0 0 0 0 0,0 0 0 0 0,0-1 0 0 0,4 3 0 0 0,-1-2 0 0 0,0 0 0 0 0,1-1 0 0 0,-1 1 0 0 0,0-1 0 0 0,1 0 0 0 0,0-1 0 0 0,-1 1 0 0 0,1-1 0 0 0,-1 0 0 0 0,1-1 0 0 0,0 1 0 0 0,-1-1 0 0 0,1 0 0 0 0,5-2 0 0 0,11-4 0 0 0,0 0 0 0 0,22-12 0 0 0,-31 14 0 0 0,30-17 575 0 0,-1-2 0 0 0,46-33 0 0 0,-80 52-485 0 0,2-2-283 0 0,-1 0 1 0 0,0 0-1 0 0,-1-1 0 0 0,11-11 1 0 0,-16 16 142 0 0,-1 0 0 0 0,1-1 1 0 0,-1 1-1 0 0,0 0 0 0 0,0-1 0 0 0,0 0 1 0 0,0 1-1 0 0,-1-1 0 0 0,0 0 1 0 0,1 0-1 0 0,-1 0 0 0 0,-1 0 0 0 0,1 0 1 0 0,0 0-1 0 0,-1-6 0 0 0,-1 7 7 0 0,1 0 0 0 0,-1 0-1 0 0,0 0 1 0 0,0 0 0 0 0,0 0 0 0 0,0 0 0 0 0,0 0-1 0 0,-1 0 1 0 0,0 1 0 0 0,1-1 0 0 0,-1 0-1 0 0,0 1 1 0 0,0 0 0 0 0,0-1 0 0 0,-1 1-1 0 0,1 0 1 0 0,0 0 0 0 0,-1 0 0 0 0,-5-3-1 0 0,-2-1-247 0 0,-1 1-1 0 0,1 0 0 0 0,-23-7 0 0 0,20 8 216 0 0,-1 0-1 0 0,1 1 1 0 0,-1 1-1 0 0,0 0 1 0 0,-14 1 0 0 0,24 1-56 0 0,1 0 1 0 0,0 0-1 0 0,0-1 1 0 0,0 1-1 0 0,0-1 1 0 0,0 1-1 0 0,0-1 1 0 0,0 0 0 0 0,0 0-1 0 0,0 0 1 0 0,-4-3-1 0 0,7 4 62 0 0,0-1 0 0 0,0 1 0 0 0,0-1 0 0 0,0 1 0 0 0,-1-1 0 0 0,1 1-1 0 0,0-1 1 0 0,0 1 0 0 0,0 0 0 0 0,0-1 0 0 0,0 1 0 0 0,0-1 0 0 0,0 1 0 0 0,0-1-1 0 0,1 1 1 0 0,-1-1 0 0 0,0 1 0 0 0,0-1 0 0 0,0 1 0 0 0,0-1 0 0 0,1 1 0 0 0,-1 0 0 0 0,1-1-1 0 0,-1 0-102 0 0,9-13-847 0 0,5-5-4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1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1136 13823 0 0,'0'0'315'0'0,"0"0"45"0"0,2-1 21 0 0,3-1-321 0 0,1-1 0 0 0,-1 0 0 0 0,1 0 0 0 0,-1 0 0 0 0,0 0 0 0 0,0-1 0 0 0,6-6 0 0 0,31-34 222 0 0,-27 27 271 0 0,29-33 1295 0 0,-2-1 0 0 0,52-85 0 0 0,-71 98-1496 0 0,-3-1-1 0 0,-1-1 0 0 0,-2 0 1 0 0,22-77-1 0 0,-23 40-691 0 0,-2 0 0 0 0,-4-1 0 0 0,0-125 0 0 0,-13 157-446 0 0,3 41 646 0 0,-1 1 0 0 0,0 0 0 0 0,0-1-1 0 0,0 1 1 0 0,-1 0 0 0 0,1 0 0 0 0,-1 0-1 0 0,-2-5 1 0 0,3 9 131 0 0,1-1-1 0 0,-1 1 1 0 0,1-1-1 0 0,-1 0 0 0 0,1 1 1 0 0,-1-1-1 0 0,1 1 1 0 0,-1 0-1 0 0,1-1 1 0 0,-1 1-1 0 0,1-1 0 0 0,-1 1 1 0 0,0 0-1 0 0,1-1 1 0 0,-1 1-1 0 0,0 0 1 0 0,1 0-1 0 0,-1-1 1 0 0,0 1-1 0 0,0 0 0 0 0,1 0 1 0 0,-1 0-1 0 0,0 0 1 0 0,-1 0-1 0 0,0 1-9 0 0,1-1 0 0 0,-1 0-1 0 0,0 1 1 0 0,0 0 0 0 0,1 0-1 0 0,-1-1 1 0 0,0 1 0 0 0,1 0 0 0 0,-3 2-1 0 0,-3 3-24 0 0,1-1 0 0 0,0 1 0 0 0,-7 8 0 0 0,-8 15 44 0 0,1 1 0 0 0,-32 64 0 0 0,32-58 0 0 0,-29 69 0 0 0,-50 147 0 0 0,19-41 0 0 0,-103 280 0 0 0,171-456 0 0 0,-67 159 0 0 0,63-160 0 0 0,-3-1 0 0 0,-1-1 0 0 0,-36 45 0 0 0,43-62-571 0 0,0 0-1 0 0,-27 20 1 0 0,38-33 238 0 0,0-1 1 0 0,0 0-1 0 0,0 0 1 0 0,0 0 0 0 0,-1 0-1 0 0,1 0 1 0 0,0 0 0 0 0,0 0-1 0 0,-1-1 1 0 0,-2 1 0 0 0,3-1 36 0 0,-2 1-1750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1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17503 0 0,'0'0'399'0'0,"0"0"60"0"0,2-1 21 0 0,1 0-416 0 0,0 0 0 0 0,0 0 0 0 0,0 1 0 0 0,0-1 0 0 0,0 1 0 0 0,0-1 0 0 0,1 1 0 0 0,2 1 1 0 0,13-2-60 0 0,35-6 758 0 0,88-24 1 0 0,47-30-243 0 0,-142 43-521 0 0,0-3 0 0 0,59-35 0 0 0,-66 33 0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86 10135 0 0,'0'1'378'0'0,"6"-2"-265"0"0,4-4-16 0 0,0 0 1 0 0,10-8-1 0 0,-12 7-52 0 0,0 1 1 0 0,1 0 0 0 0,-1 1-1 0 0,1 0 1 0 0,10-3-1 0 0,-7 2 569 0 0,23-10-1 0 0,-8 3 83 0 0,-28 24-531 0 0,0-6-107 0 0,0-1-1 0 0,-1 0 1 0 0,0 0-1 0 0,0 0 1 0 0,0 0-1 0 0,0 0 1 0 0,-1 0-1 0 0,0-1 1 0 0,-4 6-1 0 0,-4 2 567 0 0,-21 20 1 0 0,3-5-417 0 0,1 1-205 0 0,-2-2 0 0 0,-1-1-1 0 0,-1-1 1 0 0,-1-1 0 0 0,-68 33-1 0 0,-135 81 1438 0 0,213-122-1237 0 0,1 1 0 0 0,-31 31-1 0 0,50-45-151 0 0,0 1 1 0 0,1 0-1 0 0,-1 0 0 0 0,1 0 0 0 0,-1 0 0 0 0,1 0 1 0 0,0 0-1 0 0,0 1 0 0 0,1-1 0 0 0,-1 1 0 0 0,1 0 1 0 0,0-1-1 0 0,-1 1 0 0 0,2 0 0 0 0,-1-1 0 0 0,0 1 1 0 0,1 0-1 0 0,0 0 0 0 0,-1 0 0 0 0,2 0 0 0 0,-1 0 1 0 0,0-1-1 0 0,1 1 0 0 0,0 0 0 0 0,0 0 0 0 0,0 0 1 0 0,0-1-1 0 0,0 1 0 0 0,1-1 0 0 0,0 1 0 0 0,0-1 1 0 0,0 1-1 0 0,0-1 0 0 0,0 0 0 0 0,0 0 0 0 0,1 0 1 0 0,0 0-1 0 0,-1-1 0 0 0,7 5 0 0 0,-1-2-51 0 0,0 0 0 0 0,0-1 0 0 0,1 0 0 0 0,0-1 0 0 0,0 0 0 0 0,0 0 0 0 0,0-1 0 0 0,0 0 0 0 0,0-1 0 0 0,0 1 0 0 0,1-2 0 0 0,-1 1 0 0 0,13-2 0 0 0,1-2 0 0 0,0 0 0 0 0,0-1 0 0 0,0-1 0 0 0,23-10 0 0 0,142-54-346 0 0,-118 42-4652 0 0,-21 9-1050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908 15 13823 0 0,'28'-14'1388'0'0,"-25"25"-1264"0"0,-3-7-124 0 0,0 1 0 0 0,0-1 0 0 0,0 0 0 0 0,-1 0 0 0 0,1 0 0 0 0,-1 1 0 0 0,0-1 0 0 0,-2 4 0 0 0,-16 36 0 0 0,16-36 0 0 0,-24 42 0 0 0,-1-2 0 0 0,-46 60 0 0 0,21-33 0 0 0,-241 404 1875 0 0,143-230-1716 0 0,115-198-157 0 0,-1-2 0 0 0,-75 75 0 0 0,100-113-2 0 0,1 0 0 0 0,-1-1 0 0 0,-1-1 0 0 0,-22 14 0 0 0,34-23 0 0 0,1 0 0 0 0,0 1 0 0 0,-1-1 0 0 0,1 0 0 0 0,0 0 0 0 0,-1 0 0 0 0,1 0 0 0 0,-1 1 0 0 0,1-1 0 0 0,0 0 0 0 0,-1 0 0 0 0,1 0 0 0 0,-1 0 0 0 0,1 0 0 0 0,0 0 0 0 0,-1 0 0 0 0,1 0 0 0 0,-1 0 0 0 0,1 0 0 0 0,0 0 0 0 0,-1 0 0 0 0,1 0 0 0 0,-1 0 0 0 0,1-1 0 0 0,0 1 0 0 0,-1 0 0 0 0,1 0 0 0 0,0 0 0 0 0,-1 0 0 0 0,1-1 0 0 0,0 1 0 0 0,-1-1 0 0 0,0 1 0 0 0,1-1 0 0 0,0 0 0 0 0,-1 0 0 0 0,1 0 0 0 0,0 0 0 0 0,0 0 0 0 0,0 0 0 0 0,-1 0 0 0 0,1 0 0 0 0,0 0 0 0 0,0 0 0 0 0,0 0 0 0 0,1-1 0 0 0,-1-3 0 0 0,1 0 0 0 0,0 0 0 0 0,1 0 0 0 0,2-6 0 0 0,1-1 0 0 0,2 1 0 0 0,0-1 0 0 0,0 1 0 0 0,15-16 0 0 0,40-36 0 0 0,-26 27 0 0 0,29-30-664 0 0,2 3 0 0 0,111-79 0 0 0,-172 137 762 0 0,1 1-1 0 0,0 0 1 0 0,0 1 0 0 0,0-1-1 0 0,0 1 1 0 0,0 1-1 0 0,1-1 1 0 0,-1 1 0 0 0,11-1-1 0 0,-14 3-53 0 0,-1 0-1 0 0,1 0 1 0 0,0 0-1 0 0,-1 0 1 0 0,1 0-1 0 0,0 1 1 0 0,-1 0-1 0 0,1 0 1 0 0,-1 0-1 0 0,1 0 1 0 0,-1 0-1 0 0,0 1 0 0 0,1-1 1 0 0,-1 1-1 0 0,0 0 1 0 0,0 0-1 0 0,0 0 1 0 0,0 0-1 0 0,0 1 1 0 0,-1-1-1 0 0,1 1 1 0 0,2 3-1 0 0,-1 0-41 0 0,-1 0-1 0 0,1 0 1 0 0,-1 1-1 0 0,0-1 0 0 0,-1 1 1 0 0,1 0-1 0 0,-1 0 1 0 0,-1 0-1 0 0,1 0 1 0 0,-1 0-1 0 0,-1 0 0 0 0,1 0 1 0 0,-1 9-1 0 0,0-5-1 0 0,-1 1-1 0 0,-1-1 1 0 0,1 1-1 0 0,-2-1 1 0 0,0 0-1 0 0,0 0 1 0 0,-8 16-1 0 0,5-14 200 0 0,-1-1-1 0 0,-1 0 0 0 0,0-1 1 0 0,-1 0-1 0 0,0 0 1 0 0,-1-1-1 0 0,0 0 0 0 0,0 0 1 0 0,-24 15-1 0 0,14-8-1518 0 0,19-17 604 0 0,1 0-857 0 0,0 0-379 0 0,0 0-80 0 0,0 0-15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 10135 0 0,'0'0'231'0'0,"0"0"29"0"0,2-1 19 0 0,7 0-41 0 0,0 1-112 0 0,-8 0 267 0 0,-1 0 106 0 0,0 0 11 0 0,1 2-67 0 0,-1 5-430 0 0,0-1 0 0 0,-1 1 0 0 0,1 0 0 0 0,-1-1 0 0 0,0 0 0 0 0,-1 1 0 0 0,0-1 0 0 0,0 0 0 0 0,0 0 0 0 0,-1 0-1 0 0,1 0 1 0 0,-1 0 0 0 0,-6 8 0 0 0,-7 8-27 0 0,-36 40 0 0 0,41-49 26 0 0,-127 157 60 0 0,135-165-69 0 0,-2 1 293 0 0,1 1 1 0 0,-1 0 0 0 0,1 0-1 0 0,0 0 1 0 0,-3 10-1 0 0,6-15-203 0 0,1 0 0 0 0,-1 0-1 0 0,1 1 1 0 0,-1-1 0 0 0,1 0 0 0 0,0 0-1 0 0,0 1 1 0 0,0-1 0 0 0,1 0 0 0 0,-1 1-1 0 0,0-1 1 0 0,1 0 0 0 0,-1 0 0 0 0,1 0-1 0 0,0 1 1 0 0,0-1 0 0 0,0 0 0 0 0,0 0-1 0 0,0 0 1 0 0,0 0 0 0 0,0-1 0 0 0,1 1-1 0 0,2 3 1 0 0,-3-4-69 0 0,1 1 1 0 0,0 0-1 0 0,0-1 0 0 0,0 1 0 0 0,0-1 0 0 0,1 1 0 0 0,-1-1 1 0 0,0 0-1 0 0,1 0 0 0 0,-1 0 0 0 0,0 0 0 0 0,1 0 0 0 0,-1-1 1 0 0,4 1-1 0 0,0 0 118 0 0,-1-1 0 0 0,0 0-1 0 0,1 0 1 0 0,-1-1 0 0 0,0 1 0 0 0,9-3 0 0 0,1-2 35 0 0,-1 0 0 0 0,1-1 0 0 0,25-14 0 0 0,-21 9-204 0 0,-1-1 1 0 0,0 0-1 0 0,-1-2 0 0 0,0 0 0 0 0,-1-1 1 0 0,-1-1-1 0 0,0 0 0 0 0,-1-1 0 0 0,-1-1 1 0 0,-1 0-1 0 0,0 0 0 0 0,-2-2 0 0 0,0 1 1 0 0,8-23-1 0 0,-16 35-117 0 0,0 1 1 0 0,0 0-1 0 0,-1-1 1 0 0,0 1-1 0 0,-1-1 1 0 0,1 1-1 0 0,-1-1 1 0 0,0 1-1 0 0,-1-1 1 0 0,1 1-1 0 0,-2-1 1 0 0,-1-7-1 0 0,2 11 53 0 0,0 0 0 0 0,0-1 0 0 0,-1 1-1 0 0,0 0 1 0 0,1 0 0 0 0,-1 0 0 0 0,0 0 0 0 0,0 0-1 0 0,-1 1 1 0 0,1-1 0 0 0,-1 0 0 0 0,1 1 0 0 0,-1 0-1 0 0,0 0 1 0 0,0 0 0 0 0,0 0 0 0 0,0 0 0 0 0,0 0-1 0 0,0 1 1 0 0,-1-1 0 0 0,1 1 0 0 0,0 0-1 0 0,-6-1 1 0 0,-4 1-125 0 0,1 1 0 0 0,0-1-1 0 0,0 2 1 0 0,0 0 0 0 0,0 1-1 0 0,-22 5 1 0 0,12-3 98 0 0,-116 30 118 0 0,214-61-3690 0 0,-39 12-460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1 11975 0 0,'0'0'547'0'0,"0"0"-11"0"0,-7 2-181 0 0,-42 3 3538 0 0,39-5-3540 0 0,1 0 0 0 0,-1 1 0 0 0,1 1 0 0 0,-1 0-1 0 0,-17 5 1 0 0,20-4-353 0 0,-19 8 0 0 0,-38 22 0 0 0,57-29 0 0 0,1 0 0 0 0,-1 1 0 0 0,1-1 0 0 0,0 2 0 0 0,1-1 0 0 0,-1 1 0 0 0,1-1 0 0 0,0 1 0 0 0,0 1 0 0 0,-6 10 0 0 0,10-14 0 0 0,0 0 0 0 0,0-1 0 0 0,1 1 0 0 0,-1 0 0 0 0,1 0 0 0 0,-1 0 0 0 0,1 0 0 0 0,0 0 0 0 0,0 0 0 0 0,0 0 0 0 0,1 0 0 0 0,-1-1 0 0 0,1 1 0 0 0,0 0 0 0 0,-1 0 0 0 0,1 0 0 0 0,0-1 0 0 0,1 1 0 0 0,-1 0 0 0 0,0-1 0 0 0,4 5 0 0 0,3 5 0 0 0,1 0 0 0 0,1-1 0 0 0,11 11 0 0 0,-13-13 0 0 0,11 11 0 0 0,0-2 0 0 0,30 42 0 0 0,-45-54 0 0 0,0 0 0 0 0,0 0 0 0 0,-1 0 0 0 0,0 1 0 0 0,0 0 0 0 0,0 0 0 0 0,-1 0 0 0 0,0 0 0 0 0,0 0 0 0 0,-1 0 0 0 0,1 14 0 0 0,-2-18 0 0 0,0 0 0 0 0,-1 1 0 0 0,1-1 0 0 0,-1 0 0 0 0,0 1 0 0 0,0-1 0 0 0,0 0 0 0 0,-1 0 0 0 0,1 0 0 0 0,-1 0 0 0 0,1 0 0 0 0,-1 0 0 0 0,0-1 0 0 0,0 1 0 0 0,0 0 0 0 0,-1-1 0 0 0,1 0 0 0 0,0 1 0 0 0,-1-1 0 0 0,0 0 0 0 0,1 0 0 0 0,-5 2 0 0 0,-6 3 0 0 0,-1-1 0 0 0,1 0 0 0 0,-25 7 0 0 0,33-12 0 0 0,-148 36 0 0 0,71-19 0 0 0,-31 3 0 0 0,35-7 0 0 0,74-13 43 0 0,-16 3-1015 0 0,1-4-3443 0 0,5-5-1633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259 107 11975 0 0,'0'0'547'0'0,"0"0"-11"0"0,2 2-344 0 0,8 10-277 0 0,-3-5 826 0 0,-1 0 0 0 0,0 1 0 0 0,6 11 0 0 0,-11-17 212 0 0,10 3 256 0 0,-6-2-994 0 0,1 0 0 0 0,-1-1 0 0 0,1 0 0 0 0,0 0 0 0 0,-1 0 0 0 0,1-1 0 0 0,0 0-1 0 0,0 0 1 0 0,0 0 0 0 0,0-1 0 0 0,1 0 0 0 0,-1 0 0 0 0,11-2 0 0 0,7-2-154 0 0,-1-1 0 0 0,27-10 0 0 0,-45 13-73 0 0,6-2 12 0 0,0 0 0 0 0,-1-1 0 0 0,0-1 0 0 0,0 0 0 0 0,0 0 0 0 0,0-1 0 0 0,-1 0 0 0 0,0-1 0 0 0,-1 0 0 0 0,0 0 0 0 0,0-1 0 0 0,6-9 0 0 0,-12 14-116 0 0,0 0 0 0 0,0 0 0 0 0,-1 0-1 0 0,1 0 1 0 0,-1 0 0 0 0,0 0 0 0 0,-1 0-1 0 0,1-7 1 0 0,0 4-222 0 0,-1 7 324 0 0,0-1 0 0 0,0 1 0 0 0,0 0 0 0 0,0-1 1 0 0,0 1-1 0 0,0 0 0 0 0,0-1 0 0 0,0 1 0 0 0,0-1 0 0 0,0 1 0 0 0,-1 0 0 0 0,1-1 0 0 0,0 1 0 0 0,0 0 0 0 0,-1-1 0 0 0,1 1 0 0 0,0 0 0 0 0,0-1 0 0 0,-1 1 0 0 0,1 0 1 0 0,0 0-1 0 0,0-1 0 0 0,-1 1 0 0 0,1 0 0 0 0,0 0 0 0 0,-1 0 0 0 0,1-1 0 0 0,-1 1 0 0 0,1 0 0 0 0,-1 0 0 0 0,-10-3-162 0 0,5 3 105 0 0,-1 0 0 0 0,1 0 0 0 0,0 1 0 0 0,-1 0 0 0 0,1 0 0 0 0,0 0 0 0 0,0 1 0 0 0,0 0 0 0 0,0 0 1 0 0,0 1-1 0 0,-10 5 0 0 0,-5 5-442 0 0,-32 25 1 0 0,52-37 506 0 0,-57 46 170 0 0,2 3 1 0 0,-60 69-1 0 0,-80 130 1169 0 0,190-240-1333 0 0,-20 30 0 0 0,24-35 0 0 0,0 0 0 0 0,0 0 0 0 0,0 0 0 0 0,1 0 0 0 0,0 0 0 0 0,-1 0 0 0 0,0 8 0 0 0,2-11 0 0 0,0 0 0 0 0,0 0 0 0 0,0-1 0 0 0,0 1-1 0 0,0 0 1 0 0,0 0 0 0 0,0-1 0 0 0,0 1 0 0 0,1 0 0 0 0,-1 0-1 0 0,0-1 1 0 0,0 1 0 0 0,1 0 0 0 0,-1-1 0 0 0,0 1 0 0 0,1 0-1 0 0,-1-1 1 0 0,0 1 0 0 0,1 0 0 0 0,-1-1 0 0 0,1 1 0 0 0,0-1-1 0 0,-1 1 1 0 0,1 0 0 0 0,1 0 1 0 0,-1-1-1 0 0,1 1 1 0 0,-1-1 0 0 0,0 0-1 0 0,1 1 1 0 0,-1-1-1 0 0,1 0 1 0 0,-1 0 0 0 0,1 0-1 0 0,-1 0 1 0 0,0 0-1 0 0,3 0 1 0 0,5-1-10 0 0,0-1 1 0 0,0-1-1 0 0,12-4 1 0 0,-13 4-26 0 0,36-12-1188 0 0,51-26-1 0 0,-44 15-4916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1 15663 0 0,'-2'0'719'0'0,"-6"4"-645"0"0,-1 0 0 0 0,1 0 1 0 0,0 1-1 0 0,0 0 0 0 0,0 0 0 0 0,0 1 1 0 0,1 0-1 0 0,-11 12 0 0 0,-48 62 235 0 0,64-77-309 0 0,-39 57 516 0 0,2 1 0 0 0,4 2 0 0 0,-45 109 0 0 0,-169 307 1532 0 0,208-401-2048 0 0,30-54 0 0 0,-1-1 0 0 0,-1 0 0 0 0,-1-1 0 0 0,0-1 0 0 0,-20 22 0 0 0,27-36-84 0 0,-8 9 188 0 0,-26 21 1 0 0,37-34-222 0 0,0 0 1 0 0,0 0 0 0 0,0 0 0 0 0,-1-1 0 0 0,1 0 0 0 0,-1 1 0 0 0,1-2 0 0 0,-1 1 0 0 0,0 0 0 0 0,0-1 0 0 0,1 0 0 0 0,-10 1 0 0 0,11-3-326 0 0,3 1 411 0 0,-1 0 0 0 0,0 0 0 0 0,1 0 0 0 0,-1-1 0 0 0,0 1 0 0 0,1 0 0 0 0,-1 0 0 0 0,1-1 1 0 0,-1 1-1 0 0,1 0 0 0 0,-1-1 0 0 0,1 1 0 0 0,-1-1 0 0 0,1 1 0 0 0,-1-1 0 0 0,1 1 0 0 0,-1-1 1 0 0,1 1-1 0 0,0-1 0 0 0,-1 1 0 0 0,1-1 0 0 0,0 0 0 0 0,-1 1 0 0 0,1-1 0 0 0,0 1 1 0 0,0-1-1 0 0,0 0 0 0 0,0 1 0 0 0,0-1 0 0 0,-1 0 0 0 0,1 1 0 0 0,0-1 0 0 0,0 0 0 0 0,1 1 1 0 0,-1-1-1 0 0,0 0 0 0 0,0 1 0 0 0,0-2 0 0 0,0 1-216 0 0,1-2-125 0 0,0-1 1 0 0,-1 1 0 0 0,1 0-1 0 0,0-1 1 0 0,1 1 0 0 0,-1 0-1 0 0,3-4 1 0 0,6-11-1164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0 404 15663 0 0,'6'2'59'0'0,"3"0"96"0"0,0 0 0 0 0,-1 1 1 0 0,16 7-1 0 0,-23-10-126 0 0,0 0 1 0 0,1 1-1 0 0,-1 0 0 0 0,0-1 0 0 0,0 1 1 0 0,0 0-1 0 0,0 0 0 0 0,0-1 1 0 0,0 1-1 0 0,0 0 0 0 0,0 0 1 0 0,0 0-1 0 0,-1 0 0 0 0,1 0 0 0 0,0 0 1 0 0,0 1-1 0 0,-1-1 0 0 0,1 0 1 0 0,-1 0-1 0 0,1 0 0 0 0,-1 1 1 0 0,0-1-1 0 0,1 0 0 0 0,-1 0 1 0 0,0 1-1 0 0,0-1 0 0 0,0 0 0 0 0,0 1 1 0 0,0-1-1 0 0,0 0 0 0 0,0 1 1 0 0,0-1-1 0 0,-1 0 0 0 0,0 2 1 0 0,-10 29 123 0 0,10-30 567 0 0,1-2 249 0 0,0 0 45 0 0,0 0-61 0 0,0 0-288 0 0,3-3-121 0 0,170-160 520 0 0,-120 116-996 0 0,-22 20 40 0 0,112-97-1153 0 0,-98 88 518 0 0,62-37-1 0 0,-101 70 528 0 0,0-1 0 0 0,1 1 0 0 0,-1 0 0 0 0,12-4 0 0 0,-17 7 0 0 0,0 0 0 0 0,0 0 0 0 0,0-1 0 0 0,0 1 0 0 0,0 0 0 0 0,0 0 0 0 0,0 0 0 0 0,0 0 0 0 0,-1 0 0 0 0,1 0 0 0 0,0 0 0 0 0,1 0 0 0 0,-1 1 0 0 0,0-1 0 0 0,-1 1 0 0 0,1 0 0 0 0,-1-1 0 0 0,0 1 0 0 0,1-1 0 0 0,-1 1 0 0 0,1 0 0 0 0,-1-1 0 0 0,0 1 0 0 0,0 0 0 0 0,1 0 0 0 0,-1-1 0 0 0,0 1 0 0 0,0 0 0 0 0,0 0 0 0 0,0-1 0 0 0,0 1 0 0 0,0 0 0 0 0,0 0 0 0 0,0 0 0 0 0,0-1 0 0 0,0 1 0 0 0,0 0 0 0 0,-1 0 0 0 0,1-1 0 0 0,0 1 0 0 0,-1 1 0 0 0,-10 22 0 0 0,10-22 0 0 0,-4 6 0 0 0,0 0 0 0 0,0 0 0 0 0,1 1 0 0 0,0-1 0 0 0,1 1 0 0 0,-5 18 0 0 0,-5 28 568 0 0,-22 59 0 0 0,-7 29 288 0 0,41-138-856 0 0,-16 82 0 0 0,16-76 0 0 0,0-1 0 0 0,1 0 0 0 0,0 1 0 0 0,0-1 0 0 0,1 1 0 0 0,4 14 0 0 0,1-11 0 0 0,5-4 0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607 852 15663 0 0,'-1'11'477'0'0,"1"-9"-404"0"0,-1-1 0 0 0,1 1 0 0 0,0 0 0 0 0,0-1 0 0 0,0 1 0 0 0,0 0 0 0 0,0 0 0 0 0,0-1 0 0 0,1 1 0 0 0,-1-1 0 0 0,1 1 0 0 0,-1 0 0 0 0,1-1 0 0 0,1 4 0 0 0,0-2-26 0 0,0-1-39 0 0,-1 0-1 0 0,0-1 1 0 0,1 1-1 0 0,-1 0 1 0 0,0 0-1 0 0,0 0 0 0 0,0 0 1 0 0,0 0-1 0 0,0 1 1 0 0,-1-1-1 0 0,1 0 1 0 0,0 0-1 0 0,-1 0 1 0 0,0 1-1 0 0,0-1 1 0 0,0 0-1 0 0,0 1 1 0 0,0-1-1 0 0,0 0 0 0 0,0 0 1 0 0,-1 1-1 0 0,0 1 1 0 0,-1 3 293 0 0,1 0-1 0 0,-1 0 1 0 0,2 1 0 0 0,-1-1-1 0 0,0 7 1 0 0,1-12-80 0 0,3-4 166 0 0,6-4-96 0 0,-1-1-1 0 0,1 0 1 0 0,-1 0-1 0 0,-1-1 1 0 0,11-13 0 0 0,32-50 690 0 0,-33 47-661 0 0,67-94 247 0 0,42-63-513 0 0,-101 140-58 0 0,-1-1-1 0 0,28-71 1 0 0,-6-27-150 0 0,-41 118-194 0 0,0 0-1 0 0,-2-1 1 0 0,-1 1 0 0 0,0-34-1 0 0,-2 53 263 0 0,0-1 1 0 0,0 1-1 0 0,-1-1 0 0 0,1 1 1 0 0,-1-1-1 0 0,0 1 0 0 0,0 0 0 0 0,0-1 1 0 0,0 1-1 0 0,-1 0 0 0 0,1 0 1 0 0,-1 0-1 0 0,-4-5 0 0 0,5 7 52 0 0,0-1 1 0 0,-1 1-1 0 0,1 0 0 0 0,-1 0 1 0 0,1 0-1 0 0,-1 0 0 0 0,1 1 0 0 0,-1-1 1 0 0,0 0-1 0 0,1 1 0 0 0,-1-1 1 0 0,0 1-1 0 0,0-1 0 0 0,1 1 0 0 0,-1 0 1 0 0,0 0-1 0 0,0 0 0 0 0,0 0 1 0 0,0 0-1 0 0,1 0 0 0 0,-1 0 0 0 0,0 1 1 0 0,0-1-1 0 0,1 1 0 0 0,-1-1 1 0 0,0 1-1 0 0,-3 1 0 0 0,-4 3 34 0 0,0 1 0 0 0,1 0 0 0 0,-1 1 0 0 0,1-1 0 0 0,0 2 0 0 0,1-1 0 0 0,-13 16 0 0 0,6-7 0 0 0,-26 33 0 0 0,3 1 0 0 0,-46 83 0 0 0,51-77 0 0 0,-32 83 0 0 0,4 53 0 0 0,40-115 0 0 0,-13 32 0 0 0,-67 154 0 0 0,76-212 0 0 0,-3 0 0 0 0,-1-2 0 0 0,-3-1 0 0 0,-70 83 0 0 0,57-86 782 0 0,-69 54-1 0 0,43-40-352 0 0,61-51-636 0 0,0-1 0 0 0,-1 0-1 0 0,-13 8 1 0 0,21-15-746 0 0,2 0-58 0 0,0 0-148 0 0,0 0-573 0 0,0 0-253 0 0,0 0-51 0 0,0 0-11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17503 0 0,'7'-8'1872'0'0,"76"-28"-1092"0"0,-12 3 440 0 0,-22 13-541 0 0,102-39 770 0 0,-95 40-1436 0 0,198-57-10 0 0,-206 65-141 0 0,10-2-630 0 0,92-11 1 0 0,-143 24-21 0 0,1 0 1 0 0,-1 1-1 0 0,0 0 1 0 0,8 1 0 0 0,-10-1-1259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73 574 21191 0 0,'0'-1'480'0'0,"-1"-8"-254"0"0,-1-1 0 0 0,0 1-1 0 0,-1 0 1 0 0,0 0 0 0 0,0 0-1 0 0,-1 1 1 0 0,-9-16 0 0 0,-1-5-184 0 0,9 19-42 0 0,0 0 0 0 0,2-1 0 0 0,-1 1 0 0 0,1-1 0 0 0,1 0 0 0 0,0 0 0 0 0,0 0 0 0 0,1 0 0 0 0,0-1 0 0 0,1 1 0 0 0,1 0 0 0 0,0 0 0 0 0,0-1 0 0 0,1 1 0 0 0,0 0 0 0 0,1 1 0 0 0,0-1 0 0 0,1 0 0 0 0,0 1 0 0 0,1 0 0 0 0,0 0 0 0 0,1 0 0 0 0,11-16 0 0 0,-6 13-66 0 0,1-1 0 0 0,0 2 0 0 0,1-1 0 0 0,0 2 0 0 0,28-19 0 0 0,-18 16-329 0 0,2 0 0 0 0,-1 2 0 0 0,29-10 0 0 0,-32 15 363 0 0,1 1 0 0 0,0 1 0 0 0,1 1 0 0 0,-1 1 0 0 0,1 1 0 0 0,33 1 0 0 0,7 8-4017 0 0,-41-4 2514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11 13823 0 0,'0'0'630'0'0,"0"0"-13"0"0,-1 1-320 0 0,-22 24 99 0 0,-1 0 0 0 0,-1-2 0 0 0,-33 23 0 0 0,-5 4 28 0 0,36-27-424 0 0,10-9 0 0 0,1 0 0 0 0,0 0 0 0 0,1 2 0 0 0,1 0 0 0 0,-13 18 0 0 0,-12 27 0 0 0,39-60 8 0 0,-1-1-1 0 0,1 1 1 0 0,0-1-1 0 0,-1 1 1 0 0,1 0 0 0 0,0-1-1 0 0,-1 1 1 0 0,1-1-1 0 0,0 1 1 0 0,0 0-1 0 0,0-1 1 0 0,0 1 0 0 0,-1-1-1 0 0,1 1 1 0 0,0 0-1 0 0,0-1 1 0 0,0 1-1 0 0,0 0 1 0 0,0-1 0 0 0,1 1-1 0 0,-1 0 1 0 0,0-1-1 0 0,0 1 1 0 0,0-1-1 0 0,0 1 1 0 0,1 0-1 0 0,-1-1 1 0 0,0 1 0 0 0,1-1-1 0 0,-1 1 1 0 0,0-1-1 0 0,1 1 1 0 0,-1-1-1 0 0,1 1 1 0 0,-1-1 0 0 0,1 1-1 0 0,-1-1 1 0 0,1 0-1 0 0,-1 1 1 0 0,1-1-1 0 0,-1 0 1 0 0,1 1-1 0 0,-1-1 1 0 0,1 0 0 0 0,0 0-1 0 0,0 1 1 0 0,0-1 79 0 0,1 1 36 0 0,1 0 1 0 0,-1 0-1 0 0,1 0 0 0 0,-1-1 1 0 0,1 1-1 0 0,0-1 1 0 0,-1 0-1 0 0,1 0 0 0 0,-1 0 1 0 0,1 0-1 0 0,0 0 1 0 0,-1 0-1 0 0,1-1 0 0 0,4-1 1 0 0,4-1 414 0 0,21-10 0 0 0,-26 10-420 0 0,20-9-8 0 0,-1-1 1 0 0,0-1-1 0 0,-1-2 0 0 0,0 0 0 0 0,21-20 0 0 0,-35 27-113 0 0,-1 0-1 0 0,1 0 0 0 0,-2-1 0 0 0,1 0 0 0 0,-2-1 1 0 0,1 0-1 0 0,-1 0 0 0 0,-1 0 0 0 0,0-1 0 0 0,-1 0 1 0 0,0 0-1 0 0,-1-1 0 0 0,4-15 0 0 0,-8 23-42 0 0,1 0-1 0 0,-1 0 1 0 0,0 0-1 0 0,0 0 0 0 0,0 0 1 0 0,-1 0-1 0 0,1 0 1 0 0,-1 1-1 0 0,-3-11 1 0 0,1 8-1507 0 0,-1-1 0 0 0,-7-13 0 0 0,4 10-4587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4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68 492 19351 0 0,'-1'-1'886'0'0,"-1"-2"-349"0"0,1 1-492 0 0,0 1 0 0 0,0 0 0 0 0,0-1 0 0 0,-1 1 0 0 0,1 0-1 0 0,0 0 1 0 0,0 0 0 0 0,-1 0 0 0 0,1 0 0 0 0,-1 0 0 0 0,1 0 0 0 0,-1 0-1 0 0,1 1 1 0 0,-3-2 0 0 0,-5-2-4 0 0,7 3 34 0 0,0 1 1 0 0,0-1-1 0 0,0 0 0 0 0,1 1 0 0 0,-1-1 1 0 0,0 0-1 0 0,1 0 0 0 0,-1-1 0 0 0,1 1 0 0 0,-1 0 1 0 0,1 0-1 0 0,-1-1 0 0 0,1 1 0 0 0,0-1 1 0 0,0 1-1 0 0,0-1 0 0 0,0 1 0 0 0,0-1 0 0 0,0 0 1 0 0,0 0-1 0 0,0 1 0 0 0,1-1 0 0 0,-1 0 1 0 0,1 0-1 0 0,-1 0 0 0 0,0-4 0 0 0,1 2-75 0 0,1 1 0 0 0,-1-1 0 0 0,0 0 0 0 0,1 0 0 0 0,0 1 0 0 0,0-1 0 0 0,0 0 0 0 0,0 1 0 0 0,1-1 0 0 0,-1 1 0 0 0,1 0 0 0 0,0-1 0 0 0,0 1 0 0 0,0 0 0 0 0,3-3 0 0 0,5-7 0 0 0,0 2 0 0 0,16-15 0 0 0,-5 8-170 0 0,1 2-1 0 0,1 0 1 0 0,0 1-1 0 0,1 1 0 0 0,27-11 1 0 0,131-44-2751 0 0,-177 67 2723 0 0,0 1 0 0 0,1-1 1 0 0,-1 1-1 0 0,1 1 0 0 0,-1-1 0 0 0,1 1 0 0 0,-1 0 0 0 0,1 0 0 0 0,8 1 1 0 0,-4 1 47 0 0,-2 2 268 0 0,-6-2 138 0 0,-1 0 1 0 0,1-1-1 0 0,-1 1 1 0 0,1 0 0 0 0,-1 0-1 0 0,0 0 1 0 0,0 0 0 0 0,0 0-1 0 0,0 0 1 0 0,0 0-1 0 0,0 0 1 0 0,0 1 0 0 0,-1-1-1 0 0,1 3 1 0 0,0-2-255 0 0,-1 0 1 0 0,0-1-1 0 0,0 1 1 0 0,0 0-1 0 0,0 0 0 0 0,-1-1 1 0 0,1 1-1 0 0,-1 0 1 0 0,1 0-1 0 0,-1-1 1 0 0,0 1-1 0 0,0 0 1 0 0,0-1-1 0 0,-3 5 0 0 0,-2 3-4 0 0,-1-1 0 0 0,-10 11 0 0 0,7-7 5 0 0,-13 11-3 0 0,22-21 0 0 0,7-5 0 0 0,7-3 0 0 0,21-18 18 0 0,34-29 0 0 0,14-9-440 0 0,-41 33 114 0 0,105-66-966 0 0,-132 86 1266 0 0,23-9 0 0 0,-31 15 18 0 0,-1 0 0 0 0,1 1 0 0 0,-1-1 0 0 0,1 1 0 0 0,0 0 0 0 0,0 0 0 0 0,9 1 0 0 0,-14 0 59 0 0,0 1 0 0 0,0-1 0 0 0,1 0 0 0 0,-1 1 0 0 0,0-1 0 0 0,0 1 0 0 0,0 0 0 0 0,0-1 0 0 0,0 1 0 0 0,0 0 0 0 0,0 0 0 0 0,-1 0 0 0 0,1 0 0 0 0,0 0 0 0 0,0-1 0 0 0,-1 1 0 0 0,1 1 0 0 0,0-1 0 0 0,-1 0 0 0 0,1 0 0 0 0,-1 0 0 0 0,1 2 0 0 0,9 29 284 0 0,-9-26-365 0 0,2 3 12 0 0,-1 1 0 0 0,0-1 0 0 0,0 1 0 0 0,-1-1 0 0 0,-1 1 0 0 0,0-1 0 0 0,0 1 0 0 0,-3 16 0 0 0,-2 2 145 0 0,-18 66 1742 0 0,16-69-1869 0 0,6-18-19 0 0,-1 1 1 0 0,-6 13-1 0 0,5-14 1 0 0,1 1 0 0 0,0 0 0 0 0,-3 14 0 0 0,3-11 0 0 0,0 6 0 0 0,4-12 0 0 0,0-2 0 0 0,1 11 0 0 0,3-3 0 0 0,-5-10-67 0 0,0 0 0 0 0,0 0-1 0 0,0-1 1 0 0,0 1 0 0 0,0-1-1 0 0,-1 1 1 0 0,1-1 0 0 0,0 1-1 0 0,0-1 1 0 0,0 0 0 0 0,0 0-1 0 0,0 1 1 0 0,1-1 0 0 0,-1 0-1 0 0,0 0 1 0 0,0 0 0 0 0,0 0-1 0 0,0 0 1 0 0,0 0 0 0 0,0 0 0 0 0,0 0-1 0 0,1-1 1 0 0,25-8-2211 0 0,-18 5 1902 0 0,17-5-1158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1 611 4607 0 0,'0'0'208'0'0,"1"-1"-9"0"0,7-4-260 0 0,0-1 0 0 0,-1 0-1 0 0,0 0 1 0 0,-1-1 0 0 0,1 0-1 0 0,-1 0 1 0 0,6-11 0 0 0,-6 10-253 0 0,24-29 597 0 0,2 0 0 0 0,41-35 0 0 0,-68 67 743 0 0,11-9-672 0 0,-12 4 8906 0 0,-3 19-8530 0 0,-1-5-547 0 0,0-1 0 0 0,0 1 0 0 0,0 0 0 0 0,0-1 0 0 0,-1 1 0 0 0,0-1 0 0 0,1 1 0 0 0,-1 0 0 0 0,0-1-1 0 0,-1 0 1 0 0,1 1 0 0 0,-4 5 0 0 0,-49 66 462 0 0,12-18-674 0 0,40-55 29 0 0,-4 8 0 0 0,-1 0 0 0 0,-1 0 0 0 0,1-1 0 0 0,-2 0 0 0 0,-12 12 0 0 0,21-21 0 0 0,0 0 0 0 0,0 0 0 0 0,0 0 0 0 0,0 0 0 0 0,0 0 0 0 0,0 0 0 0 0,0 0 0 0 0,-1 0 0 0 0,1 0 0 0 0,0 0 0 0 0,0 0 0 0 0,0 0 0 0 0,0 1 0 0 0,0-1 0 0 0,0 0 0 0 0,0 0 0 0 0,0 0 0 0 0,0 0 0 0 0,0 0 0 0 0,0 0 0 0 0,0 0 0 0 0,0 0 0 0 0,0 0 0 0 0,0 0 0 0 0,-1 0 0 0 0,1 0 0 0 0,0 0 0 0 0,0 0 0 0 0,0 0 0 0 0,0 0 0 0 0,0 0 0 0 0,0 0 0 0 0,0 0 0 0 0,0 0 0 0 0,0 0 0 0 0,0 0 0 0 0,0 0 0 0 0,0 0 0 0 0,0 0 0 0 0,-1 0 0 0 0,1 0 0 0 0,0 0 0 0 0,0 0 0 0 0,0 0 0 0 0,0-1 0 0 0,0 1 0 0 0,0 0 0 0 0,0 0 0 0 0,0 0 0 0 0,0 0 0 0 0,0 0 0 0 0,0 0 0 0 0,0 0 0 0 0,0 0 0 0 0,0 0 0 0 0,0 0 0 0 0,0 0 0 0 0,0 0 0 0 0,0 0 0 0 0,0 0 0 0 0,0 0 0 0 0,0-1 0 0 0,0 1 0 0 0,1-7 0 0 0,6-8 0 0 0,1 0-207 0 0,2 0-1 0 0,0 1 1 0 0,1 0 0 0 0,0 0-1 0 0,1 1 1 0 0,20-17-1 0 0,-4 3-166 0 0,176-164 206 0 0,-141 133 170 0 0,-24 23-2 0 0,1 1 0 0 0,1 2 0 0 0,78-45 0 0 0,-104 69 0 0 0,0 1 0 0 0,22-7 0 0 0,-31 12 0 0 0,1 0 0 0 0,-1 1 0 0 0,0 0 0 0 0,0 0 0 0 0,1 0 0 0 0,-1 1 0 0 0,1 0 0 0 0,-1 0 0 0 0,8 2 0 0 0,-12-2 0 0 0,27 8-16 0 0,-28-7 22 0 0,1 0 1 0 0,0 0-1 0 0,-1 0 0 0 0,1 0 0 0 0,0 0 0 0 0,-1 1 0 0 0,0-1 0 0 0,1 0 1 0 0,-1 1-1 0 0,0-1 0 0 0,1 1 0 0 0,0 2 0 0 0,-1-3 332 0 0,0 10 644 0 0,0-6-922 0 0,-1 0 0 0 0,-1 0 0 0 0,1 0 0 0 0,-1 0-1 0 0,0-1 1 0 0,0 1 0 0 0,0 0 0 0 0,-1-1 0 0 0,0 1 0 0 0,-3 6-1 0 0,-3 4-102 0 0,-18 23 0 0 0,3-4 79 0 0,-20 31-36 0 0,-19 32 0 0 0,54-84 0 0 0,2 1 0 0 0,0 0 0 0 0,0 0 0 0 0,1 1 0 0 0,-4 22 0 0 0,8-31 0 0 0,1 0 0 0 0,0 0 0 0 0,0 0 0 0 0,0 1 0 0 0,1-1 0 0 0,-1 0 0 0 0,2 0 0 0 0,-1 0 0 0 0,1 0 0 0 0,-1 0 0 0 0,2 0 0 0 0,-1-1 0 0 0,1 1 0 0 0,0-1 0 0 0,5 9 0 0 0,6 5 0 0 0,1-1 0 0 0,32 30 0 0 0,-14-13 0 0 0,23 17 85 0 0,-25-25-1463 0 0,-20-18-5089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 10135 0 0,'0'0'231'0'0,"0"0"29"0"0,0 0 19 0 0,0 0 37 0 0,-10 0 1134 0 0,-11 5-1094 0 0,1 1 0 0 0,1 1 0 0 0,-1 0 0 0 0,-19 12 0 0 0,-76 46 2082 0 0,58-31-1952 0 0,12-6-486 0 0,2 1 0 0 0,1 2 0 0 0,-45 44 0 0 0,75-64 0 0 0,0 1 0 0 0,1 0 0 0 0,1 0 0 0 0,-12 19 0 0 0,19-26 0 0 0,0 0 0 0 0,0 0 0 0 0,1 0 0 0 0,0 0 0 0 0,0 1 0 0 0,0-1 0 0 0,0 0 0 0 0,1 1 0 0 0,0 0 0 0 0,0-1 0 0 0,1 1 0 0 0,-1-1 0 0 0,1 1 0 0 0,1 0 0 0 0,1 10 0 0 0,-2-13 32 0 0,1 0-1 0 0,0-1 1 0 0,0 1-1 0 0,1-1 0 0 0,-1 1 1 0 0,0-1-1 0 0,1 0 1 0 0,-1 1-1 0 0,1-1 1 0 0,0 0-1 0 0,0 0 1 0 0,0 0-1 0 0,0 0 0 0 0,0-1 1 0 0,0 1-1 0 0,0-1 1 0 0,1 1-1 0 0,-1-1 1 0 0,1 1-1 0 0,-1-1 1 0 0,1 0-1 0 0,2 0 0 0 0,7 3 248 0 0,1-1 0 0 0,-1-1 0 0 0,22 2-1 0 0,-3-1-68 0 0,-24-1-316 0 0,0-1-1 0 0,0 1 1 0 0,0 1-1 0 0,0-1 1 0 0,-1 1-1 0 0,1 0 1 0 0,-1 1 0 0 0,0-1-1 0 0,0 1 1 0 0,0 1-1 0 0,0-1 1 0 0,7 8-1 0 0,-11-10-178 0 0,0 0 0 0 0,0 0 0 0 0,0-1 0 0 0,1 1 0 0 0,-1-1 0 0 0,1 1 0 0 0,-1-1 0 0 0,1 0 0 0 0,-1 0 0 0 0,1 0 1 0 0,0 0-1 0 0,-1 0 0 0 0,1-1 0 0 0,4 1 0 0 0,6-1-4833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14 11975 0 0,'0'0'547'0'0,"0"0"-11"0"0,0 0-203 0 0,0 0 419 0 0,0-2 220 0 0,0 1-911 0 0,-1 1-1 0 0,1-1 1 0 0,0 0-1 0 0,-1 1 0 0 0,1-1 1 0 0,0 0-1 0 0,-1 1 1 0 0,1-1-1 0 0,-1 1 1 0 0,1-1-1 0 0,-1 1 0 0 0,1-1 1 0 0,-1 1-1 0 0,0-1 1 0 0,1 1-1 0 0,-1-1 1 0 0,0 1-1 0 0,1 0 0 0 0,-1-1 1 0 0,0 1-1 0 0,1 0 1 0 0,-1 0-1 0 0,0 0 1 0 0,0-1-1 0 0,1 1 0 0 0,-1 0 1 0 0,0 0-1 0 0,0 0 1 0 0,1 0-1 0 0,-1 0 1 0 0,0 0-1 0 0,0 0 1 0 0,1 1-1 0 0,-1-1 0 0 0,0 0 1 0 0,0 0-1 0 0,-9 3 55 0 0,1-1 0 0 0,-1 1 1 0 0,1 1-1 0 0,0 0 0 0 0,0 0 0 0 0,0 1 0 0 0,1 0 0 0 0,-13 9 0 0 0,-2 5 403 0 0,-33 32 0 0 0,30-24-518 0 0,1 1 0 0 0,1 1 0 0 0,-34 55 0 0 0,51-73-1 0 0,1 1 0 0 0,0 0-1 0 0,0 1 1 0 0,-3 13 0 0 0,8-22 2 0 0,0 0 1 0 0,0 0-1 0 0,1 0 0 0 0,-1 0 1 0 0,1 0-1 0 0,0 0 0 0 0,1 8 1 0 0,-1-10 1 0 0,1 0 1 0 0,-1 0 0 0 0,1 0 0 0 0,0 0 0 0 0,0 0 0 0 0,-1 0 0 0 0,1 0 0 0 0,0 0 0 0 0,1 0 0 0 0,-1-1 0 0 0,0 1 0 0 0,0 0 0 0 0,1-1 0 0 0,-1 1 0 0 0,1-1 0 0 0,2 2 0 0 0,-1-1 92 0 0,-1-1-1 0 0,1 1 0 0 0,0-1 1 0 0,0 0-1 0 0,0 0 1 0 0,0 0-1 0 0,1 0 0 0 0,-1-1 1 0 0,0 1-1 0 0,0-1 1 0 0,0 0-1 0 0,1 0 0 0 0,-1 0 1 0 0,0 0-1 0 0,0-1 1 0 0,0 1-1 0 0,5-2 0 0 0,6-2 8 0 0,-1 0-1 0 0,21-11 0 0 0,-26 12-150 0 0,5-3 48 0 0,9-4 0 0 0,-1 0 0 0 0,0-1 0 0 0,0-1 0 0 0,19-15 0 0 0,-24 14 0 0 0,-1 0 0 0 0,0 0 0 0 0,-1-1 0 0 0,-1-1 0 0 0,0-1 0 0 0,-1 1 0 0 0,-1-2 0 0 0,11-20 0 0 0,-20 31-124 0 0,1-1-1 0 0,-1 0 1 0 0,0 0-1 0 0,-1 0 1 0 0,1 0-1 0 0,-2 0 1 0 0,1-1-1 0 0,-1 1 1 0 0,0 0-1 0 0,0 0 1 0 0,-1 0-1 0 0,0-1 1 0 0,0 1-1 0 0,-1 0 1 0 0,-3-10-1 0 0,3 14 43 0 0,0 0 0 0 0,0 0 0 0 0,0 0 1 0 0,0 0-1 0 0,-1 1 0 0 0,1-1 0 0 0,-1 1 0 0 0,0 0 0 0 0,0-1 0 0 0,0 1 0 0 0,0 1 0 0 0,0-1 0 0 0,0 0 0 0 0,-1 1 0 0 0,1-1 0 0 0,0 1 1 0 0,-1 0-1 0 0,1 0 0 0 0,-1 1 0 0 0,1-1 0 0 0,-1 1 0 0 0,1-1 0 0 0,-1 1 0 0 0,-4 1 0 0 0,3 0-111 0 0,0 1 0 0 0,0 1 1 0 0,0-1-1 0 0,-5 4 0 0 0,-2 0-283 0 0,12-6 399 0 0,0 1 1 0 0,-1-1-1 0 0,1 1 0 0 0,0-1 0 0 0,-1 0 0 0 0,1 1 0 0 0,0-1 0 0 0,-1 1 1 0 0,1-1-1 0 0,0 1 0 0 0,0-1 0 0 0,0 1 0 0 0,-1-1 0 0 0,1 1 0 0 0,0-1 1 0 0,0 1-1 0 0,0 0 0 0 0,1 3-3405 0 0,6 5 1947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195 294 10135 0 0,'0'0'464'0'0,"0"0"-9"0"0,-1 0-295 0 0,-1 1-158 0 0,0-1-1 0 0,1 0 1 0 0,-1 1 0 0 0,0-1-1 0 0,1 1 1 0 0,-1 0 0 0 0,0-1-1 0 0,1 1 1 0 0,-1 0 0 0 0,1 0-1 0 0,-3 1 1 0 0,-1 2-5 0 0,-35 19 3 0 0,37-21 71 0 0,1 0 0 0 0,-1 0 0 0 0,1-1-1 0 0,0 2 1 0 0,0-1 0 0 0,0 0 0 0 0,0 0 0 0 0,0 1-1 0 0,1-1 1 0 0,-1 1 0 0 0,-1 2 0 0 0,-14 35 1442 0 0,8-16-900 0 0,-1-3 309 0 0,5-8-594 0 0,0-1-1 0 0,-1 0 1 0 0,-1-1 0 0 0,-13 19-1 0 0,19-28-180 0 0,-11 5 370 0 0,12-7-477 0 0,-1-1-1 0 0,1 1 1 0 0,0 0-1 0 0,-1-1 1 0 0,1 1-1 0 0,0 0 1 0 0,-1-1-1 0 0,1 1 0 0 0,0 0 1 0 0,0-1-1 0 0,-1 1 1 0 0,1-1-1 0 0,0 1 1 0 0,0 0-1 0 0,0-1 1 0 0,0 1-1 0 0,-1-1 1 0 0,1 1-1 0 0,0-1 1 0 0,0 0 45 0 0,-1-3-9 0 0,0-1 1 0 0,0 1-1 0 0,1-1 1 0 0,0 0-1 0 0,0 1 0 0 0,0-1 1 0 0,0 1-1 0 0,1-1 1 0 0,-1 0-1 0 0,1 1 0 0 0,0-1 1 0 0,1 1-1 0 0,-1 0 1 0 0,1-1-1 0 0,3-5 1 0 0,4-8-145 0 0,2 1 1 0 0,14-21 0 0 0,-11 18 163 0 0,5-7-96 0 0,33-36 0 0 0,-40 51 0 0 0,0 0 0 0 0,0 1 0 0 0,2 0 0 0 0,23-15 0 0 0,-36 25 0 0 0,0 1 0 0 0,1-1 0 0 0,0 0 0 0 0,-1 0 0 0 0,1 1 0 0 0,-1-1 0 0 0,1 1 0 0 0,0 0 0 0 0,-1-1 0 0 0,1 1 0 0 0,0 0 0 0 0,0 0 0 0 0,-1 0 0 0 0,1 0 0 0 0,0 0 0 0 0,-1 0 0 0 0,1 1 0 0 0,0-1 0 0 0,0 1 0 0 0,-1-1 0 0 0,1 1 0 0 0,-1-1 0 0 0,1 1 0 0 0,-1 0 0 0 0,1 0 0 0 0,-1 0 0 0 0,1 0 0 0 0,-1 0 0 0 0,0 0 0 0 0,1 0 0 0 0,-1 0 0 0 0,0 1 0 0 0,0-1 0 0 0,0 0 0 0 0,1 2 0 0 0,1 2 0 0 0,0 0 0 0 0,0-1 0 0 0,-1 1 0 0 0,1 1 0 0 0,-1-1 0 0 0,-1 0 0 0 0,1 0 0 0 0,-1 1 0 0 0,2 9 0 0 0,-1 4 38 0 0,-1-12-1 0 0,0 1 0 0 0,0 0 0 0 0,-1-1-1 0 0,0 1 1 0 0,0-1 0 0 0,-1 1 0 0 0,0-1 0 0 0,0 1-1 0 0,-1-1 1 0 0,-5 14 0 0 0,7-20 451 0 0,0-1 21 0 0,0 0-66 0 0,-3-16-258 0 0,1-5-269 0 0,4 11-160 0 0,1 1 1 0 0,0 0-1 0 0,0 1 0 0 0,1-1 0 0 0,0 0 0 0 0,0 1 1 0 0,9-13-1 0 0,-1 1-150 0 0,-1 4 13 0 0,0 0-1 0 0,1 1 0 0 0,22-21 1 0 0,-16 17 291 0 0,9-9-139 0 0,43-34 0 0 0,-60 56 31 0 0,0 0 0 0 0,1 1 0 0 0,-1 0 0 0 0,1 0 1 0 0,0 1-1 0 0,0 1 0 0 0,18-4 0 0 0,-21 5 175 0 0,-5 1 73 0 0,0 1 0 0 0,-1-1 0 0 0,1 1-1 0 0,-1-1 1 0 0,1 1 0 0 0,-1 0 0 0 0,1 0 0 0 0,0 0-1 0 0,-1 0 1 0 0,1 1 0 0 0,-1-1 0 0 0,1 1 0 0 0,-1 0-1 0 0,1-1 1 0 0,-1 1 0 0 0,1 0 0 0 0,-1 0 0 0 0,0 1-1 0 0,4 1 1 0 0,-4-1 3 0 0,0 0-1 0 0,0 0 1 0 0,0 1-1 0 0,0-1 0 0 0,-1 0 1 0 0,1 1-1 0 0,-1-1 1 0 0,0 1-1 0 0,0-1 0 0 0,0 1 1 0 0,0-1-1 0 0,0 1 1 0 0,0 0-1 0 0,-1 0 1 0 0,1-1-1 0 0,-1 1 0 0 0,0 0 1 0 0,0 4-1 0 0,-1 3 245 0 0,0 1 0 0 0,-5 18 0 0 0,0-4 252 0 0,-2 3 9 0 0,6-21-552 0 0,0-1 0 0 0,0 0 1 0 0,0 0-1 0 0,1 1 0 0 0,0-1 1 0 0,0 1-1 0 0,1 11 0 0 0,0 0-162 0 0,0-9 265 0 0,0 0 1 0 0,-2 17 0 0 0,2-23-261 0 0,-1 0 1 0 0,0 0 0 0 0,0 0-1 0 0,0 0 1 0 0,0 0-1 0 0,-1-1 1 0 0,1 1 0 0 0,-1 0-1 0 0,0-1 1 0 0,0 1-1 0 0,1-1 1 0 0,-4 3 0 0 0,4-4-861 0 0,-1 1-80 0 0,-10 14-3321 0 0,12-16 2876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73 144 15663 0 0,'-53'5'1572'0'0,"43"-1"-1438"0"0,2-1-49 0 0,6-3 280 0 0,2 0 122 0 0,16-2 602 0 0,106-18 2403 0 0,62-18-2867 0 0,-33 6-642 0 0,-42 7 17 0 0,-52 11 0 0 0,76-9 0 0 0,-126 22-251 0 0,1 1 0 0 0,-1-1-1 0 0,1 1 1 0 0,-1 1 0 0 0,1-1 0 0 0,13 4 0 0 0,-19-3-760 0 0,-2-1-80 0 0,0 1-286 0 0,2 17-1658 0 0,-2-16 1499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10135 0 0,'0'0'464'0'0,"0"0"-9"0"0,1 2-295 0 0,3 3-28 0 0,0 1 1 0 0,0 0-1 0 0,-1 0 1 0 0,1 0-1 0 0,-2 1 1 0 0,1-1-1 0 0,-1 1 1 0 0,1 0-1 0 0,-2-1 1 0 0,3 12-1 0 0,-4 5 21 0 0,-1-1 0 0 0,-1 0 0 0 0,0 0 0 0 0,-2 0 0 0 0,-1 0 0 0 0,0-1 0 0 0,-17 41 1 0 0,-77 138 1261 0 0,49-97-1409 0 0,-22 34 447 0 0,-118 213 1152 0 0,180-329-1605 0 0,6-15 0 0 0,1 1 0 0 0,-1 0 0 0 0,-3 12 0 0 0,25-141 0 0 0,-15 96 5 0 0,-1 11-16 0 0,0 0-1 0 0,1 1 1 0 0,0 0-1 0 0,1-1 1 0 0,11-23-1 0 0,-12 31-101 0 0,1 0-1 0 0,0 0 1 0 0,0 0 0 0 0,1 1-1 0 0,0 0 1 0 0,0-1-1 0 0,1 2 1 0 0,-1-1 0 0 0,1 1-1 0 0,0 0 1 0 0,1 0-1 0 0,-1 0 1 0 0,1 1-1 0 0,0 0 1 0 0,0 0 0 0 0,11-3-1 0 0,16-6 312 0 0,0 2 0 0 0,0 2-1 0 0,1 1 1 0 0,0 1 0 0 0,0 2 0 0 0,54 0-1 0 0,-81 5-126 0 0,-1 0 0 0 0,1 1-1 0 0,-1 0 1 0 0,1 0 0 0 0,-1 1-1 0 0,0 0 1 0 0,0 0 0 0 0,0 1-1 0 0,0 0 1 0 0,0 0 0 0 0,-1 0-1 0 0,1 1 1 0 0,-1 0 0 0 0,9 8-1 0 0,-11-8 14 0 0,1 0 0 0 0,-1 0 0 0 0,-1 1 0 0 0,1 0 0 0 0,-1 0 0 0 0,1 0 0 0 0,-1 0 0 0 0,-1 0 0 0 0,1 1 0 0 0,-1-1 0 0 0,0 1 0 0 0,0-1 0 0 0,-1 1 0 0 0,1 0 0 0 0,-1 0 0 0 0,-1 0 0 0 0,1 0 0 0 0,-1 10 0 0 0,-1-7-79 0 0,0-1-1 0 0,-1 1 0 0 0,0-1 1 0 0,0 1-1 0 0,-1-1 1 0 0,0 0-1 0 0,-1 0 0 0 0,0 0 1 0 0,0 0-1 0 0,0-1 1 0 0,-1 1-1 0 0,-9 9 0 0 0,-1 1 342 0 0,-1-1 0 0 0,-1-1-1 0 0,-30 22 1 0 0,-172 124 262 0 0,209-155-608 0 0,0-1 0 0 0,-18 10 0 0 0,25-14 0 0 0,-1-1 0 0 0,0 1 0 0 0,0-1 0 0 0,-1 0 0 0 0,1 0 0 0 0,0 0 0 0 0,0-1 0 0 0,0 1 0 0 0,-1-1 0 0 0,1 0 0 0 0,-5-1 0 0 0,7 1-9 0 0,1 0-1 0 0,0-1 0 0 0,0 1 1 0 0,0 0-1 0 0,0-1 1 0 0,0 1-1 0 0,0-1 0 0 0,0 0 1 0 0,0 1-1 0 0,0-1 1 0 0,0 0-1 0 0,0 1 0 0 0,0-1 1 0 0,1 0-1 0 0,-1 0 0 0 0,0 0 1 0 0,0 0-1 0 0,1 1 1 0 0,-1-1-1 0 0,1 0 0 0 0,-1 0 1 0 0,1-1-1 0 0,-1 1 1 0 0,1 0-1 0 0,-1 0 0 0 0,1 0 1 0 0,0 0-1 0 0,0 0 1 0 0,0 0-1 0 0,-1 0 0 0 0,1-1 1 0 0,0 1-1 0 0,0 0 1 0 0,1 0-1 0 0,-1 0 0 0 0,0 0 1 0 0,1-2-1 0 0,0-4-194 0 0,1 0 1 0 0,-1 0-1 0 0,1 1 0 0 0,6-13 0 0 0,0 4-442 0 0,14-21-1 0 0,7-12-496 0 0,11-23 123 0 0,7 3-4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21 15663 0 0,'7'-3'157'0'0,"0"0"-1"0"0,1 0 0 0 0,-1 0 1 0 0,1 1-1 0 0,-1 0 0 0 0,1 0 1 0 0,0 1-1 0 0,-1 0 1 0 0,1 0-1 0 0,13 1 0 0 0,-18 0-150 0 0,6 1 171 0 0,-1 0 0 0 0,0 0 0 0 0,0 1 0 0 0,10 3 1 0 0,-17-5-135 0 0,1 1 1 0 0,0 0 0 0 0,0-1 0 0 0,-1 1 0 0 0,1 0 0 0 0,0 0 0 0 0,-1 1-1 0 0,1-1 1 0 0,-1 0 0 0 0,1 0 0 0 0,-1 1 0 0 0,0-1 0 0 0,0 1 0 0 0,1-1-1 0 0,-1 1 1 0 0,0-1 0 0 0,0 1 0 0 0,-1 0 0 0 0,1-1 0 0 0,0 1 0 0 0,0 0-1 0 0,-1 0 1 0 0,1 3 0 0 0,0 2 134 0 0,-1 0 0 0 0,-1 0 1 0 0,1-1-1 0 0,-1 1 0 0 0,0 0 0 0 0,-1-1 0 0 0,1 1 0 0 0,-2-1 0 0 0,1 1 0 0 0,0-1 0 0 0,-7 11 0 0 0,-4 5 546 0 0,-26 35-1 0 0,-106 136-115 0 0,138-180-566 0 0,5-9-223 0 0,0 0 0 0 0,-1 0 1 0 0,1 0-1 0 0,0 0 0 0 0,-4 3 1 0 0,5-6-5246 0 0,1-1-1890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45 426 17503 0 0,'0'0'399'0'0,"0"0"60"0"0,0-8 442 0 0,0 6-843 0 0,0-1-1 0 0,-1 1 1 0 0,1-1 0 0 0,-1 1-1 0 0,1-1 1 0 0,-1 1 0 0 0,0-1 0 0 0,0 1-1 0 0,0 0 1 0 0,0-1 0 0 0,-1 1-1 0 0,-1-2 1 0 0,-1-3 284 0 0,-7-8 422 0 0,9 13-737 0 0,0 0 0 0 0,1 0 0 0 0,-1 0 1 0 0,1 0-1 0 0,0-1 0 0 0,-1 1 0 0 0,1 0 0 0 0,0-1 0 0 0,0 1 1 0 0,0 0-1 0 0,1-1 0 0 0,-2-3 0 0 0,2 2 74 0 0,-1 0 0 0 0,1 0 0 0 0,0 0-1 0 0,0 0 1 0 0,1 0 0 0 0,-1 1 0 0 0,1-1 0 0 0,0 0-1 0 0,0 0 1 0 0,0 0 0 0 0,0 0 0 0 0,0 1 0 0 0,1-1 0 0 0,0 1-1 0 0,0-1 1 0 0,0 1 0 0 0,4-6 0 0 0,5-3-365 0 0,1 1 1 0 0,0 0 0 0 0,16-12-1 0 0,10-7-345 0 0,76-63-911 0 0,-96 80 1107 0 0,0 2 0 0 0,0 0 1 0 0,1 1-1 0 0,39-13 0 0 0,-53 21 441 0 0,0 0-1 0 0,0 1 0 0 0,0 0 1 0 0,0 0-1 0 0,1 0 1 0 0,-1 1-1 0 0,0 0 0 0 0,0 0 1 0 0,10 1-1 0 0,-12 0 81 0 0,-1 0-1 0 0,1 0 0 0 0,0 0 0 0 0,0 0 1 0 0,-1 0-1 0 0,1 1 0 0 0,0-1 0 0 0,-1 1 1 0 0,1 0-1 0 0,-1 0 0 0 0,0 0 0 0 0,0 0 1 0 0,0 0-1 0 0,0 0 0 0 0,0 1 0 0 0,0-1 1 0 0,0 1-1 0 0,1 3 0 0 0,-2-4-40 0 0,1 0 0 0 0,-1 1 0 0 0,0-1-1 0 0,0 0 1 0 0,0 1 0 0 0,-1-1 0 0 0,1 1-1 0 0,0-1 1 0 0,-1 1 0 0 0,0-1 0 0 0,1 1 0 0 0,-1 0-1 0 0,0-1 1 0 0,-1 1 0 0 0,1-1 0 0 0,0 1-1 0 0,-1 0 1 0 0,1-1 0 0 0,-1 1 0 0 0,0-1 0 0 0,0 1-1 0 0,-1 1 1 0 0,1-1 30 0 0,0 0-1 0 0,1 1 1 0 0,-1-1 0 0 0,1 0-1 0 0,0 0 1 0 0,0 0 0 0 0,0 0-1 0 0,0 0 1 0 0,1 5 0 0 0,0 15 403 0 0,-4-3-473 0 0,0 0 1 0 0,-2 0-1 0 0,-1-1 1 0 0,0 0 0 0 0,-12 24-1 0 0,17-40-336 0 0,0-1-1 0 0,0 1 1 0 0,0 0 0 0 0,0 1 0 0 0,1-1-1 0 0,-1 0 1 0 0,1 0 0 0 0,-1 0-1 0 0,1 0 1 0 0,0 0 0 0 0,1 1-1 0 0,-1 2 1 0 0,1-4-6854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381 265 13823 0 0,'0'0'315'0'0,"0"0"45"0"0,-3 2 21 0 0,-7 5-49 0 0,0-4-149 0 0,9-3-110 0 0,1 1-1 0 0,0-1 1 0 0,-1 0 0 0 0,1 0 0 0 0,-1 0 0 0 0,1 0-1 0 0,0 0 1 0 0,-1 0 0 0 0,1 0 0 0 0,-1 0-1 0 0,1 0 1 0 0,0 0 0 0 0,-1 0 0 0 0,1-1-1 0 0,0 1 1 0 0,-1 0 0 0 0,1 0 0 0 0,-1 0 0 0 0,1 0-1 0 0,0-1 1 0 0,-1 1 0 0 0,1 0 0 0 0,0 0-1 0 0,0-1 1 0 0,-1 1 0 0 0,1 0 0 0 0,0 0-1 0 0,-1-1 1 0 0,1 1 0 0 0,0 0 0 0 0,0-1 0 0 0,0 1-1 0 0,-1-1 1 0 0,1 0 11 0 0,0-1 1 0 0,0 1-1 0 0,0 0 1 0 0,0 0-1 0 0,0 0 0 0 0,0 0 1 0 0,1-1-1 0 0,-1 1 0 0 0,0 0 1 0 0,1 0-1 0 0,0-2 0 0 0,17-27 875 0 0,2 3-121 0 0,16-30 0 0 0,-30 47-844 0 0,0-2-1 0 0,-1 1 1 0 0,-1-1 0 0 0,1 1 0 0 0,-2-1-1 0 0,3-13 1 0 0,-6 23-5 0 0,1 1-1 0 0,-1-1 1 0 0,0 0-1 0 0,0 0 0 0 0,0 0 1 0 0,0 0-1 0 0,0 0 1 0 0,0 0-1 0 0,-1 0 1 0 0,1 0-1 0 0,-1 0 1 0 0,1 0-1 0 0,-1 0 1 0 0,0 1-1 0 0,1-1 0 0 0,-3-2 1 0 0,2 2-46 0 0,0 1 1 0 0,0 0 0 0 0,0 0-1 0 0,0 0 1 0 0,-1 0-1 0 0,1 0 1 0 0,0 0-1 0 0,-1 0 1 0 0,1 1-1 0 0,-1-1 1 0 0,1 0-1 0 0,-1 1 1 0 0,1-1-1 0 0,-1 1 1 0 0,1 0-1 0 0,-3-1 1 0 0,-2 1-120 0 0,1 0-1 0 0,-1 0 1 0 0,0 0-1 0 0,0 1 1 0 0,0 0 0 0 0,1 0-1 0 0,-1 0 1 0 0,1 1 0 0 0,-10 3-1 0 0,-11 8 65 0 0,0 0 0 0 0,1 2 0 0 0,0 1 0 0 0,1 0 0 0 0,1 2 0 0 0,1 1 0 0 0,0 1 0 0 0,2 1 0 0 0,-21 26 0 0 0,10-12 112 0 0,10-11 0 0 0,-23 33 0 0 0,43-54 35 0 0,0-1 1 0 0,-1 0-1 0 0,1 0 0 0 0,0 1 0 0 0,0-1 1 0 0,0 1-1 0 0,0-1 0 0 0,1 1 0 0 0,-1 0 1 0 0,1-1-1 0 0,-1 1 0 0 0,1-1 0 0 0,0 1 1 0 0,0 0-1 0 0,1 3 0 0 0,-1-4-2 0 0,1 0 0 0 0,-1-1 0 0 0,1 1-1 0 0,0-1 1 0 0,-1 1 0 0 0,1-1 0 0 0,0 1 0 0 0,0-1-1 0 0,0 1 1 0 0,0-1 0 0 0,0 0 0 0 0,0 1 0 0 0,1-1-1 0 0,-1 0 1 0 0,0 0 0 0 0,1 0 0 0 0,-1 0 0 0 0,1 0-1 0 0,-1 0 1 0 0,1-1 0 0 0,-1 1 0 0 0,1 0 0 0 0,-1-1-1 0 0,3 1 1 0 0,11 3 115 0 0,1 0-1 0 0,0-1 1 0 0,0-1 0 0 0,29 0-1 0 0,-35-2-247 0 0,0-1-1 0 0,0 0 0 0 0,-1 0 1 0 0,1-1-1 0 0,-1 0 1 0 0,1-1-1 0 0,-1 0 0 0 0,0 0 1 0 0,12-7-1 0 0,-19 9-12 0 0,0 0 1 0 0,1-1-1 0 0,-1 1 0 0 0,0-1 0 0 0,0 0 0 0 0,0 0 0 0 0,0 0 1 0 0,0 0-1 0 0,0 0 0 0 0,-1 0 0 0 0,2-3 0 0 0,0-2-319 0 0,0 1-1 0 0,0-1 1 0 0,2-13-1 0 0,-5 19 755 0 0,0-4 447 0 0,1 4 2084 0 0,5 11-2958 0 0,-1-1-1 0 0,0 2 0 0 0,-1-1 1 0 0,0 0-1 0 0,0 1 0 0 0,-2-1 1 0 0,4 19-1 0 0,-6-16-4377 0 0,-1 2-1565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19 15663 0 0,'0'0'356'0'0,"0"0"50"0"0,-1-1 20 0 0,-2-1-391 0 0,0 0 0 0 0,0 0 0 0 0,0 1 0 0 0,0-1 0 0 0,0 1 0 0 0,0-1 0 0 0,0 1 0 0 0,-1 0 0 0 0,1 0 0 0 0,0 0 0 0 0,-1 1 0 0 0,1-1 0 0 0,-1 1 0 0 0,-4 0 0 0 0,2 0-33 0 0,0 1 1 0 0,0 0-1 0 0,1 0 0 0 0,-1 1 0 0 0,0-1 0 0 0,0 1 0 0 0,-9 5 0 0 0,4-1 51 0 0,0 0 0 0 0,0 1 1 0 0,1 1-1 0 0,0-1 0 0 0,1 2 1 0 0,-1-1-1 0 0,-12 17 0 0 0,2 4 344 0 0,0 2 0 0 0,3 0 0 0 0,-23 51 0 0 0,18-26-389 0 0,-22 85-1 0 0,34-106-6 0 0,-14 52-1 0 0,-23 76 0 0 0,41-144 0 0 0,-71 191 0 0 0,54-153 0 0 0,-52 87 0 0 0,46-101-896 0 0,-1-2 0 0 0,-38 40 0 0 0,47-60-618 0 0,1-4-20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18 201 17503 0 0,'-2'-1'803'0'0,"-14"0"341"0"0,44 12 269 0 0,-17-10-1172 0 0,0-2-1 0 0,-1 1 0 0 0,1-2 1 0 0,0 1-1 0 0,0-1 1 0 0,17-6-1 0 0,-1 1 125 0 0,226-67 1983 0 0,59-13-2441 0 0,-281 81-217 0 0,77-12-975 0 0,-88 15-130 0 0,0 2 0 0 0,1 0-1 0 0,26 3 1 0 0,-25 2-632 0 0</inkml:trace>
  <inkml:trace contextRef="#ctx0" brushRef="#br0" timeOffset="1">943 140 17503 0 0,'0'0'399'0'0,"0"0"60"0"0,0 0 21 0 0,0 0-59 0 0,0 2-276 0 0,0 11-204 0 0,0 9 567 0 0,0 1 0 0 0,-1-1 0 0 0,-2 0-1 0 0,-6 28 1 0 0,3-27-61 0 0,3-11-213 0 0,0 0 0 0 0,-1 0 0 0 0,0 0-1 0 0,-11 18 1 0 0,-8 11-222 0 0,12-20-144 0 0,-29 39-1 0 0,39-59-353 0 0,0 0 1 0 0,0 0-1 0 0,0 0 1 0 0,0 0-1 0 0,0 0 0 0 0,0 0 1 0 0,0 0-1 0 0,0 0 1 0 0,0-1-1 0 0,-2 2 1 0 0,1-2-1561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15663 0 0,'0'0'344'0'0,"0"0"72"0"0,0 0 8 0 0,11 2 24 0 0,1-8-360 0 0,1 1-88 0 0,-1-2 0 0 0,4 0 0 0 0,5 0 0 0 0,0 0 0 0 0,1-4 0 0 0,-1 4 0 0 0,2 0-800 0 0,2 0-184 0 0,32-15-32 0 0,-11 8-8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2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50 17503 0 0,'0'0'803'0'0,"0"0"-18"0"0,-1-1-501 0 0,-1-1-282 0 0,1 1 0 0 0,-1 0 0 0 0,0 0 0 0 0,0 0 0 0 0,0 0 0 0 0,0 0-1 0 0,0 0 1 0 0,0 0 0 0 0,0 1 0 0 0,0-1 0 0 0,0 1 0 0 0,0 0 0 0 0,-1-1 0 0 0,1 1 0 0 0,0 0 0 0 0,0 0-1 0 0,0 0 1 0 0,0 0 0 0 0,-1 1 0 0 0,-2 0 0 0 0,0 1-3 0 0,0 0 0 0 0,0 1-1 0 0,0-1 1 0 0,0 1 0 0 0,-8 6 0 0 0,8-5 0 0 0,4-3 1 0 0,-10 9 0 0 0,11-9 0 0 0,-1-1 0 0 0,1 1 0 0 0,0-1 0 0 0,0 1 0 0 0,0-1 0 0 0,-1 1 0 0 0,1 0 0 0 0,0-1 0 0 0,0 1 0 0 0,0-1 0 0 0,0 1 0 0 0,0-1 0 0 0,0 1 0 0 0,0-1 0 0 0,1 1 0 0 0,-1 0 0 0 0,0-1 0 0 0,0 1 0 0 0,0-1 0 0 0,0 1 0 0 0,1-1 0 0 0,-1 1 0 0 0,0-1 0 0 0,1 1 0 0 0,-1-1 0 0 0,0 1 0 0 0,1-1 0 0 0,0 1 0 0 0,4 4 0 0 0,7 9 0 0 0,-12-14 0 0 0,1 1 0 0 0,-1-1 0 0 0,0 1 0 0 0,0 0 0 0 0,1-1 0 0 0,-1 1 0 0 0,0 0 0 0 0,0-1 0 0 0,0 1 0 0 0,0 0 0 0 0,0-1 0 0 0,0 1 0 0 0,0 0 0 0 0,0 0 0 0 0,0-1 0 0 0,0 1 0 0 0,0 0 0 0 0,0-1 0 0 0,0 1 0 0 0,-1 0 0 0 0,1-1 0 0 0,0 1 0 0 0,0 0 0 0 0,-1-1 0 0 0,0 2 0 0 0,-3 2 0 0 0,1 0 0 0 0,-2 0 0 0 0,1-1 0 0 0,-7 6 0 0 0,-12 9 0 0 0,13-7 0 0 0,1-1 0 0 0,0 1 0 0 0,1 0 0 0 0,0 1 0 0 0,-11 22 0 0 0,16-28 0 0 0,0 1 0 0 0,1 0 0 0 0,-1 0 0 0 0,1 0 0 0 0,1 0 0 0 0,-1 0 0 0 0,1 0 0 0 0,0 0 0 0 0,1 1 0 0 0,0-1 0 0 0,0 0 0 0 0,2 13 0 0 0,-2-18 67 0 0,1 0-1 0 0,-1 0 0 0 0,1 0 0 0 0,-1 0 1 0 0,1 0-1 0 0,0 0 0 0 0,0 0 1 0 0,0 0-1 0 0,0 0 0 0 0,0 0 1 0 0,0 0-1 0 0,0 0 0 0 0,1-1 1 0 0,-1 1-1 0 0,1-1 0 0 0,-1 1 1 0 0,1-1-1 0 0,0 1 0 0 0,-1-1 1 0 0,1 0-1 0 0,0 0 0 0 0,0 0 1 0 0,0 0-1 0 0,0 0 0 0 0,0 0 1 0 0,0-1-1 0 0,0 1 0 0 0,0-1 1 0 0,1 1-1 0 0,1-1 0 0 0,0 0 71 0 0,1 0 0 0 0,-1 0 0 0 0,0-1 0 0 0,1 0 0 0 0,-1 0 1 0 0,0 0-1 0 0,0 0 0 0 0,0-1 0 0 0,0 0 0 0 0,0 1 0 0 0,0-1 0 0 0,0-1 0 0 0,0 1 0 0 0,3-4 0 0 0,2-1-136 0 0,-1-1-1 0 0,0 0 0 0 0,-1 0 1 0 0,0-1-1 0 0,0 0 0 0 0,6-12 1 0 0,31-63-17 0 0,-27 47-35 0 0,-12 27-94 0 0,23-51-1183 0 0,-25 54 1019 0 0,-1 1 0 0 0,0-1-1 0 0,-1 1 1 0 0,1-1-1 0 0,-1 0 1 0 0,-1 0 0 0 0,1-11-1 0 0,-2 15 94 0 0,1 1-1 0 0,-1 0 1 0 0,0-1-1 0 0,0 1 1 0 0,0 0-1 0 0,0 0 0 0 0,0-1 1 0 0,0 1-1 0 0,0 0 1 0 0,-1 0-1 0 0,1 0 1 0 0,-1 1-1 0 0,0-1 1 0 0,1 0-1 0 0,-3-1 1 0 0,1 0-369 0 0,0 0 1 0 0,1 1-1 0 0,-1-1 0 0 0,1 0 1 0 0,-3-5-1 0 0,5 8-439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117 264 17503 0 0,'-8'15'399'0'0,"7"-12"60"0"0,0-2 21 0 0,-5 5-279 0 0,-38 34 444 0 0,40-36-400 0 0,0-1-1 0 0,0 0 1 0 0,-1 0-1 0 0,1 0 0 0 0,-1-1 1 0 0,0 0-1 0 0,0 0 1 0 0,-8 3-1 0 0,13-5-187 0 0,0 0-1 0 0,0 0 0 0 0,-1 0 1 0 0,1 0-1 0 0,0 0 1 0 0,0 0-1 0 0,-1 0 0 0 0,1 0 1 0 0,0 0-1 0 0,-1 0 0 0 0,1 0 1 0 0,0 0-1 0 0,0 0 1 0 0,-1 0-1 0 0,1 0 0 0 0,0 0 1 0 0,0 0-1 0 0,0-1 1 0 0,-1 1-1 0 0,1 0 0 0 0,0 0 1 0 0,0 0-1 0 0,-1 0 1 0 0,1 0-1 0 0,0-1 0 0 0,0 1 1 0 0,0 0-1 0 0,0 0 0 0 0,-1 0 1 0 0,1-1-1 0 0,0 1 1 0 0,0 0-1 0 0,0 0 0 0 0,0-1 1 0 0,0 1-1 0 0,0 0 1 0 0,-1 0-1 0 0,1-1 0 0 0,0 1 1 0 0,1-9 759 0 0,2 1-743 0 0,0 1 1 0 0,0-1-1 0 0,1 1 1 0 0,1 0-1 0 0,-1 0 0 0 0,1 1 1 0 0,9-11-1 0 0,-4 6-52 0 0,13-17-220 0 0,2 2 0 0 0,1 1 0 0 0,1 1-1 0 0,0 1 1 0 0,2 1 0 0 0,1 2 0 0 0,0 1 0 0 0,2 1-1 0 0,61-25 1 0 0,-84 40 199 0 0,-1 0 0 0 0,1 0 0 0 0,-1 1 0 0 0,1 0 0 0 0,12 0 0 0 0,-19 1 0 0 0,0 1 0 0 0,0 0 0 0 0,1 0 0 0 0,-1 1 0 0 0,0-1 0 0 0,0 0 0 0 0,0 1 0 0 0,0-1 0 0 0,0 1 0 0 0,0 0 0 0 0,0-1 0 0 0,0 1 0 0 0,-1 0 0 0 0,1 0 0 0 0,0 1 0 0 0,0-1 0 0 0,-1 0 0 0 0,1 0 0 0 0,-1 1 0 0 0,1-1 0 0 0,-1 1 0 0 0,1-1 0 0 0,-1 1 0 0 0,0 0 0 0 0,0 0 0 0 0,0-1 0 0 0,0 1 0 0 0,1 3 0 0 0,0 1-3 0 0,0 0 0 0 0,-1-1 0 0 0,1 1 0 0 0,-1 0 0 0 0,-1 0 0 0 0,1 0 0 0 0,-1 0 1 0 0,0 8-1 0 0,-3 6 180 0 0,-4 22 0 0 0,-2 12 1322 0 0,4-11-1328 0 0,1-16-1128 0 0,2-1 1 0 0,0 1 0 0 0,4 35-1 0 0,0-49-1291 0 0,1-4-4916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3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4 15663 0 0,'0'0'356'0'0,"0"0"50"0"0,-1-1 20 0 0,-2 0-394 0 0,0 1 0 0 0,0-1 0 0 0,1 1 0 0 0,-1 0 0 0 0,0 0 0 0 0,0 0 0 0 0,0 0 0 0 0,0 0 0 0 0,0 1-1 0 0,0-1 1 0 0,0 1 0 0 0,1 0 0 0 0,-1 0 0 0 0,0 0 0 0 0,0 0 0 0 0,1 0 0 0 0,-4 3 0 0 0,-8 4 38 0 0,2 0-1 0 0,-13 11 1 0 0,17-14 114 0 0,-40 33 643 0 0,-82 85 0 0 0,100-89-839 0 0,1 0-1 0 0,2 2 1 0 0,-30 54-1 0 0,56-88 13 0 0,0 0 0 0 0,0 0 0 0 0,0-1 0 0 0,0 1 0 0 0,0 0 0 0 0,1 0 0 0 0,-1 0 0 0 0,1 0 0 0 0,-1 1 0 0 0,1-1 0 0 0,0 0 0 0 0,0 0 0 0 0,0 0 0 0 0,0 0 0 0 0,0 0 0 0 0,0 0 0 0 0,1 3 0 0 0,-1-4 0 0 0,1 0 0 0 0,-1-1 0 0 0,0 1 0 0 0,0 0 0 0 0,1 0 0 0 0,-1-1 0 0 0,1 1 0 0 0,-1 0 0 0 0,1-1 0 0 0,-1 1 0 0 0,1-1 0 0 0,-1 1 0 0 0,2 0 0 0 0,5 3-156 0 0,0 0-1 0 0,0-1 1 0 0,1-1-1 0 0,-1 1 1 0 0,1-1-1 0 0,0 0 0 0 0,10 1 1 0 0,8 2-488 0 0,53 19-1114 0 0,-44-12 1388 0 0,-30-11 399 0 0,0 1-1 0 0,0 0 1 0 0,0 0-1 0 0,-1 1 1 0 0,1-1-1 0 0,-1 1 1 0 0,1 0-1 0 0,-1 0 1 0 0,0 1-1 0 0,0-1 1 0 0,-1 1-1 0 0,1 0 1 0 0,-1 0-1 0 0,4 5 1 0 0,-3-3 132 0 0,-1 0 0 0 0,0 1 0 0 0,0 0-1 0 0,-1-1 1 0 0,0 1 0 0 0,0 0 0 0 0,0 0 0 0 0,-1 0 0 0 0,1 9 0 0 0,-2 8 1044 0 0,-1 0 0 0 0,0 0 0 0 0,-2 0 1 0 0,-12 46-1 0 0,14-64-1203 0 0,0-1 1 0 0,-1 1 0 0 0,0-1-1 0 0,0 1 1 0 0,-1-1-1 0 0,1 0 1 0 0,-1 0 0 0 0,0 0-1 0 0,-1-1 1 0 0,1 1-1 0 0,-1-1 1 0 0,0 0-1 0 0,-7 7 1 0 0,8-9-3 0 0,-1 0 0 0 0,1 1 0 0 0,-1-1-1 0 0,0 0 1 0 0,0-1 0 0 0,0 1 0 0 0,0-1 0 0 0,-1 0 0 0 0,1 0 0 0 0,0 0-1 0 0,0 0 1 0 0,-1-1 0 0 0,1 0 0 0 0,0 1 0 0 0,-1-2 0 0 0,1 1-1 0 0,0 0 1 0 0,-7-3 0 0 0,-33-8-914 0 0,15 1-4625 0 0,3-4-1768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27 11975 0 0,'8'-4'458'0'0,"0"-1"-1"0"0,12-10 1 0 0,-18 14-448 0 0,-1 0 355 0 0,1 10 660 0 0,1 3-611 0 0,-4-7-394 0 0,0-1-1 0 0,0 0 1 0 0,-1 0-1 0 0,1 0 1 0 0,-1 0-1 0 0,0 0 1 0 0,0 0 0 0 0,-4 4-1 0 0,-23 30-6 0 0,22-31 35 0 0,-113 141 1175 0 0,27-33-470 0 0,-6 8-729 0 0,5 4 0 0 0,-104 188 0 0 0,77-71 1952 0 0,100-197-1976 0 0,10-26 0 0 0,-13 44 0 0 0,20-50 535 0 0,6-12-2143 0 0,0-1-3568 0 0,13 3 3641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1 11975 0 0,'0'0'547'0'0,"0"0"-11"0"0,-2 2-344 0 0,-10 10 9 0 0,0 0-1 0 0,-24 18 1 0 0,20-17 489 0 0,-25 24-1 0 0,21-14-421 0 0,1 0 0 0 0,0 2 0 0 0,2 0 0 0 0,1 1 0 0 0,2 0 0 0 0,0 1 0 0 0,-17 50 0 0 0,-27 114 630 0 0,5-14 673 0 0,34-120-1061 0 0,-31 58-1 0 0,22-57-306 0 0,-4-3 0 0 0,-61 85-1 0 0,80-125-202 0 0,-1 0 0 0 0,0 0 0 0 0,-20 14 0 0 0,-52 34 0 0 0,86-62 0 0 0,-19 13 3 0 0,12-8 9 0 0,0-1-1 0 0,-1 1 1 0 0,1-2-1 0 0,-1 1 1 0 0,-13 5-1 0 0,19-10 360 0 0,2 0 117 0 0,4-11 396 0 0,0 4-1075 0 0,0-1 0 0 0,0 1-1 0 0,1 0 1 0 0,0 0 0 0 0,0 1 0 0 0,11-11 0 0 0,42-33-287 0 0,-21 19 535 0 0,59-65-1069 0 0,1-2-24 0 0,-88 90 785 0 0,1 0 0 0 0,1 1 0 0 0,11-8 0 0 0,-18 13 166 0 0,1 0-1 0 0,-1 0 0 0 0,1 0 1 0 0,-1 0-1 0 0,1 1 0 0 0,0 0 1 0 0,-1 0-1 0 0,1 0 0 0 0,0 0 1 0 0,0 1-1 0 0,5 0 0 0 0,6 3 67 0 0,-13 0 20 0 0,-1-1 1 0 0,1 0 44 0 0,-1-1-1 0 0,0 1 0 0 0,1-1 0 0 0,-1 1 1 0 0,0 0-1 0 0,0 0 0 0 0,-1 0 1 0 0,1 0-1 0 0,0 1 0 0 0,-1-1 1 0 0,1 0-1 0 0,-1 1 0 0 0,0-1 1 0 0,1 1-1 0 0,0 4 0 0 0,-1-2 137 0 0,0 0 0 0 0,-1 0-1 0 0,1 1 1 0 0,-1-1 0 0 0,-1 10 0 0 0,0 2-6 0 0,-1 10-663 0 0,-8 49-1 0 0,6-55-1330 0 0,4-19 795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13823 0 0,'0'0'315'0'0,"0"0"45"0"0,0 0 21 0 0,0 0-49 0 0,-2 0-220 0 0,-22 9-109 0 0,2 1 0 0 0,0 1-1 0 0,0 0 1 0 0,-30 22 0 0 0,6-4-5 0 0,6-5 154 0 0,-46 29 804 0 0,73-44-803 0 0,1 1 1 0 0,0 0-1 0 0,1 1 0 0 0,-15 16 1 0 0,20-20-122 0 0,1 0-1 0 0,0 0 1 0 0,0 1 0 0 0,-8 15 0 0 0,12-21-32 0 0,0 0 0 0 0,1 1 0 0 0,-1-1 1 0 0,1 0-1 0 0,-1 0 0 0 0,1 0 0 0 0,0 0 1 0 0,0 1-1 0 0,0-1 0 0 0,0 0 0 0 0,0 0 1 0 0,0 0-1 0 0,1 1 0 0 0,-1-1 0 0 0,1 0 1 0 0,-1 0-1 0 0,1 0 0 0 0,0 0 0 0 0,0 0 1 0 0,0 0-1 0 0,0 0 0 0 0,0 0 0 0 0,0 0 1 0 0,1 0-1 0 0,1 1 0 0 0,-1 0 60 0 0,1-1 1 0 0,0 1-1 0 0,1-1 0 0 0,-1 1 0 0 0,0-1 0 0 0,0 0 1 0 0,1-1-1 0 0,0 1 0 0 0,-1 0 0 0 0,1-1 0 0 0,7 2 0 0 0,3 0 464 0 0,27 1-1 0 0,-29-3-409 0 0,10 0-88 0 0,0-1-1 0 0,0-2 1 0 0,-1 0 0 0 0,1-1-1 0 0,0-1 1 0 0,33-11 0 0 0,-15 2-31 0 0,-2-2 0 0 0,57-31 0 0 0,-78 36-3 0 0,1 0-1 0 0,23-19 1 0 0,-37 26-77 0 0,0-1 0 0 0,-1 1 0 0 0,1 0 0 0 0,-1-1 0 0 0,1 0 0 0 0,-1 0 1 0 0,0 0-1 0 0,-1 0 0 0 0,1 0 0 0 0,-1-1 0 0 0,1 1 0 0 0,-1-1 0 0 0,-1 1 0 0 0,1-1 0 0 0,1-8 0 0 0,-3 10 54 0 0,0 0-1 0 0,-1 0 0 0 0,1 0 1 0 0,-1 0-1 0 0,0 0 0 0 0,1 0 1 0 0,-2 0-1 0 0,1 0 0 0 0,0 0 1 0 0,0 0-1 0 0,-1 0 0 0 0,0 1 1 0 0,1-1-1 0 0,-1 1 1 0 0,0-1-1 0 0,0 1 0 0 0,0-1 1 0 0,-1 1-1 0 0,-3-3 0 0 0,-5-4-88 0 0,-1 0-1 0 0,-22-11 1 0 0,32 19 64 0 0,-13-7-291 0 0,1 1 0 0 0,-1 1 0 0 0,0 0 0 0 0,-17-3-1 0 0,-63-10-1467 0 0,90 19 1728 0 0,2-2 125 0 0,-1 0-283 0 0,-7 0-3206 0 0,12 1 1223 0 0,7-5-838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751 197 13823 0 0,'64'-137'1496'0'0,"-56"116"-1519"0"0,9-18 2904 0 0,-31 48-2107 0 0,-12 11-942 0 0,2 2-1 0 0,0 0 1 0 0,1 2 0 0 0,-35 45-1 0 0,-66 118-509 0 0,81-113 678 0 0,-59 135 0 0 0,-15 39 0 0 0,79-182 0 0 0,-90 118 0 0 0,92-132 59 0 0,22-31 112 0 0,-27 31 1 0 0,22-36 1253 0 0,19-16-1423 0 0,0 0 1 0 0,0 0-1 0 0,0 1 1 0 0,0-1-1 0 0,0 0 0 0 0,-1 0 1 0 0,1 0-1 0 0,0 0 1 0 0,0 0-1 0 0,0 0 0 0 0,-1 1 1 0 0,1-1-1 0 0,0 0 1 0 0,0 0-1 0 0,0 0 1 0 0,-1 0-1 0 0,1 0 0 0 0,0 0 1 0 0,0 0-1 0 0,0 0 1 0 0,-1 0-1 0 0,1 0 0 0 0,0 0 1 0 0,0 0-1 0 0,-1 0 1 0 0,1 0-1 0 0,0 0 1 0 0,0 0-1 0 0,0 0 0 0 0,-1-1 1 0 0,1 1-1 0 0,0 0 1 0 0,0 0-1 0 0,0 0 0 0 0,-1 0 1 0 0,1 0-1 0 0,0 0 1 0 0,0-1-1 0 0,0 1 1 0 0,0 0-1 0 0,0 0 0 0 0,-1 0 1 0 0,1 0-1 0 0,0-1 1 0 0,0 1-1 0 0,0 0 0 0 0,0 0 1 0 0,0 0-1 0 0,0-1 1 0 0,0 1-1 0 0,0 0 1 0 0,0 0-1 0 0,0 0 0 0 0,-1-1 1 0 0,1 1-1 0 0,0 0 1 0 0,0 0-1 0 0,0-1 0 0 0,1 1 1 0 0,-1 0-1 0 0,0 0 1 0 0,0 0-1 0 0,0-1 0 0 0,0 1 1 0 0,0 0 5 0 0,0-9-8 0 0,1 0 0 0 0,1 1 0 0 0,-1-1 0 0 0,1 1 0 0 0,1 0 0 0 0,5-14 0 0 0,-4 10 0 0 0,3-5 0 0 0,14-25 0 0 0,3-10 0 0 0,-20 43 0 0 0,37-90 0 0 0,-32 80 0 0 0,1 1 0 0 0,1 0 0 0 0,14-19 0 0 0,-6 19-401 0 0,-17 19 258 0 0,0-1 1 0 0,0 1-1 0 0,0 0 1 0 0,0-1-1 0 0,0 1 1 0 0,0 0-1 0 0,-1 0 1 0 0,1 1-1 0 0,2 1 1 0 0,26 23 35 0 0,-18-15 98 0 0,0 0-1 0 0,1-1 0 0 0,1 0 0 0 0,0-1 0 0 0,25 13 0 0 0,49 10 10 0 0,-84-31 75 0 0,0 1 0 0 0,1 1 0 0 0,-1-1 1 0 0,0 0-1 0 0,-1 1 0 0 0,1 0 0 0 0,0 0 0 0 0,-1 0 0 0 0,1 0 0 0 0,-1 0 0 0 0,0 1 0 0 0,4 6 0 0 0,-6-8-29 0 0,1 1-1 0 0,-1-1 1 0 0,1 1-1 0 0,-1 0 0 0 0,0-1 1 0 0,0 1-1 0 0,-1 0 1 0 0,1 0-1 0 0,0 0 1 0 0,-1 0-1 0 0,0-1 1 0 0,0 1-1 0 0,0 0 1 0 0,0 0-1 0 0,0 0 0 0 0,0 0 1 0 0,-1 0-1 0 0,1 0 1 0 0,-1 0-1 0 0,0-1 1 0 0,-1 4-1 0 0,-5 7-42 0 0,1-1-1 0 0,-2 0 1 0 0,0-1-1 0 0,0 1 1 0 0,-1-1-1 0 0,-18 17 1 0 0,-71 52-6 0 0,69-57 4 0 0,-57 39 538 0 0,73-54-290 0 0,0-1 0 0 0,0 0 0 0 0,0-1-1 0 0,-1 0 1 0 0,-16 4 0 0 0,-30-1-233 0 0,59-9-16 0 0,1 0 0 0 0,0 0 0 0 0,-1 0 0 0 0,1 0 0 0 0,-1 1 0 0 0,1-1 0 0 0,0 0 0 0 0,-1 0 0 0 0,1 0 0 0 0,-1 0 0 0 0,1 0 0 0 0,0 0 0 0 0,-1 0 0 0 0,1 0 0 0 0,-1 0 0 0 0,1 0 0 0 0,0 0 0 0 0,-1 0 0 0 0,1 0 0 0 0,-1-1 0 0 0,1 1 0 0 0,0 0 0 0 0,-1 0 0 0 0,1 0 0 0 0,0 0 0 0 0,-1-1 0 0 0,1 1 0 0 0,0 0 0 0 0,-1 0 0 0 0,1-1 0 0 0,0 1 0 0 0,-1 0 0 0 0,1-1 0 0 0,0 1 0 0 0,0 0 0 0 0,-1-1 0 0 0,1 1 0 0 0,0 0 0 0 0,0-1 0 0 0,0 1 0 0 0,0-1 0 0 0,0 1 0 0 0,-1-1 0 0 0,1 0 0 0 0,-1-1-13 0 0,0 0 0 0 0,0 0 0 0 0,0-1 0 0 0,0 1 0 0 0,0 0 0 0 0,1-1 0 0 0,-1 1 0 0 0,1-1 0 0 0,0 1 0 0 0,-1-1 0 0 0,1 1-1 0 0,1-4 1 0 0,6-31-1575 0 0,-1 15-130 0 0,-1 1-2854 0 0,2 1-1228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49 15663 0 0,'0'0'356'0'0,"-1"-2"50"0"0,0 1-343 0 0,0 0 0 0 0,1 0 0 0 0,-1 0 0 0 0,0 0 1 0 0,1 0-1 0 0,-1-1 0 0 0,1 1 0 0 0,-1 0 0 0 0,1 0 1 0 0,0-1-1 0 0,-1-1 0 0 0,2-27 1060 0 0,9 38-171 0 0,-8-6-943 0 0,-1 0 1 0 0,0 0 0 0 0,0 1-1 0 0,1-1 1 0 0,-1 0-1 0 0,-1 1 1 0 0,1-1-1 0 0,0 1 1 0 0,-1-1-1 0 0,1 1 1 0 0,-1-1-1 0 0,0 1 1 0 0,0-1 0 0 0,0 1-1 0 0,0-1 1 0 0,0 1-1 0 0,0-1 1 0 0,-2 5-1 0 0,-1 6-18 0 0,0 1-1 0 0,-7 15 0 0 0,6-19 23 0 0,-90 206-13 0 0,-82 90 0 0 0,17-35 0 0 0,113-179 41 0 0,-71 133 1358 0 0,114-220-1236 0 0,0 0-36 0 0,0 1-1 0 0,-1-1 1 0 0,1-1 0 0 0,-1 1 0 0 0,0-1 0 0 0,-8 8 0 0 0,11-11 361 0 0,-1-7-384 0 0,1 0 0 0 0,0 0 1 0 0,0 0-1 0 0,0 0 0 0 0,1 0 1 0 0,0 0-1 0 0,0 0 0 0 0,1 0 0 0 0,2-11 1 0 0,-1 2-31 0 0,12-81-1082 0 0,30-104 0 0 0,-29 138-1469 0 0,12-49-50 0 0,-2 7-29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 17503 0 0,'0'0'384'0'0,"0"0"88"0"0,-3-7 8 0 0,-10 9 8 0 0,1 7-392 0 0,-2 0-96 0 0,0-1 0 0 0,-2 1 0 0 0,0-2 0 0 0,3 1 0 0 0,3-1 0 0 0,3 1 0 0 0,1 3 0 0 0,6-2 0 0 0,0-9 0 0 0,6 9-5168 0 0,3 0-1056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65 261 15663 0 0,'-14'5'719'0'0,"11"-3"-20"0"0,3-2-374 0 0,0 0 84 0 0,0 0 82 0 0,11-6 530 0 0,162-73 2561 0 0,53-27-2972 0 0,-94 40-1994 0 0,-130 66 942 0 0,-10-4 276 0 0,1 2 164 0 0,1 1 0 0 0,0 0 0 0 0,-1 0 0 0 0,1 0 0 0 0,-1 1 0 0 0,1 0 0 0 0,-1 0 0 0 0,1 0 0 0 0,0 1 0 0 0,-1 0 0 0 0,-7 2 0 0 0,-9 4-424 0 0,-36 15-1 0 0,56-21 374 0 0,-28 12 22 0 0,1 2 1 0 0,0 1 0 0 0,1 1 0 0 0,0 1 0 0 0,2 2 0 0 0,0 1-1 0 0,-28 29 1 0 0,28-24 550 0 0,-42 46 66 0 0,59-61-584 0 0,2 0 0 0 0,-1 1 0 0 0,2 0 0 0 0,-13 24 0 0 0,19-34-2 0 0,0 0 0 0 0,0 1 0 0 0,0-1 0 0 0,1 0 0 0 0,-1 1 0 0 0,1-1 0 0 0,-1 0 0 0 0,1 1 0 0 0,0-1 0 0 0,0 1 0 0 0,0-1 0 0 0,0 1 0 0 0,1-1 0 0 0,-1 0 0 0 0,0 1 0 0 0,1-1 0 0 0,0 1 0 0 0,0-1 0 0 0,-1 0 0 0 0,1 0 0 0 0,0 0 0 0 0,3 3 0 0 0,-2-2 0 0 0,0 0 0 0 0,1 0 0 0 0,0-1 0 0 0,-1 1 0 0 0,1-1 0 0 0,0 0 0 0 0,0 0 0 0 0,0 0 0 0 0,1 0 0 0 0,-1-1 0 0 0,0 1 0 0 0,1-1 0 0 0,-1 0 0 0 0,5 1 0 0 0,2 1-238 0 0,0-1 0 0 0,0-1 0 0 0,0 0-1 0 0,0 0 1 0 0,17-1 0 0 0,2-4-6909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76 19351 0 0,'12'-16'331'0'0,"-8"10"-145"0"0,0 1 0 0 0,0 0 0 0 0,1 0 0 0 0,-1 0 0 0 0,1 0 0 0 0,0 1 0 0 0,0 0 0 0 0,1 0 0 0 0,-1 0 0 0 0,1 0 0 0 0,12-4 0 0 0,-17 8 778 0 0,-3 5-418 0 0,-12 12-310 0 0,-19 18-377 0 0,11-16 141 0 0,-29 20 0 0 0,-18 15 0 0 0,35-24 0 0 0,20-19 0 0 0,1 0 0 0 0,1 1 0 0 0,0 1 0 0 0,0 0 0 0 0,-11 17 0 0 0,21-26 0 0 0,-2 2 0 0 0,0 0 0 0 0,1 0 0 0 0,-5 12 0 0 0,7-15 0 0 0,0 1 0 0 0,1-1 0 0 0,-1 0 0 0 0,1 0 0 0 0,0 1 0 0 0,0-1 0 0 0,0 0 0 0 0,0 0 0 0 0,1 0 0 0 0,1 7 0 0 0,-1-6 1 0 0,0-1 1 0 0,1 1-1 0 0,-1 0 0 0 0,1-1 0 0 0,0 1 1 0 0,1-1-1 0 0,-1 1 0 0 0,0-1 0 0 0,1 0 1 0 0,0 0-1 0 0,0 0 0 0 0,0 0 1 0 0,5 3-1 0 0,-1-1-32 0 0,-1-1-1 0 0,1 0 1 0 0,0 0 0 0 0,1 0-1 0 0,-1-1 1 0 0,8 2 0 0 0,-11-4-303 0 0,0 0 1 0 0,0 0-1 0 0,0-1 1 0 0,0 1 0 0 0,0-1-1 0 0,0 0 1 0 0,0 0-1 0 0,1 0 1 0 0,-1-1-1 0 0,0 0 1 0 0,5-1 0 0 0,10-4-1201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80 15663 0 0,'0'-5'177'0'0,"0"-1"0"0"0,1 0 0 0 0,-1 1 1 0 0,1-1-1 0 0,1 1 0 0 0,-1-1 0 0 0,1 1 0 0 0,0-1 0 0 0,4-8 0 0 0,-5 14-120 0 0,-1-1 0 0 0,0 1 1 0 0,0-1-1 0 0,1 1 0 0 0,-1-1 0 0 0,0 0 1 0 0,0 1-1 0 0,0-1 0 0 0,0 1 0 0 0,0-1 1 0 0,0 1-1 0 0,0-1 0 0 0,0 0 1 0 0,0 1-1 0 0,0-1 0 0 0,0 1 0 0 0,0-1 1 0 0,0 0-1 0 0,0 1 0 0 0,0-1 0 0 0,-1 0 1 0 0,1 0-31 0 0,-1 1 1 0 0,1 0 0 0 0,0 0 0 0 0,-1 0 0 0 0,1-1 0 0 0,-1 1 0 0 0,1 0 0 0 0,-1 0 0 0 0,1 0 0 0 0,0 0 0 0 0,-1 0-1 0 0,1 0 1 0 0,-1 0 0 0 0,1 0 0 0 0,-1 0 0 0 0,1 0 0 0 0,-1 0 0 0 0,1 0 0 0 0,-1 0 0 0 0,1 0 0 0 0,-1 0 0 0 0,-2 1 3 0 0,-1 1 0 0 0,0-1 0 0 0,1 0 1 0 0,0 1-1 0 0,-4 2 0 0 0,-3 3 186 0 0,1 1-1 0 0,0 0 0 0 0,0 0 0 0 0,1 1 1 0 0,-7 9-1 0 0,-34 51 448 0 0,39-54-666 0 0,-45 74 11 0 0,-71 150 0 0 0,-15 108-11 0 0,138-338 2 0 0,0-3 0 0 0,0 1 0 0 0,1-1 0 0 0,0 1 0 0 0,0 0 0 0 0,1 0 0 0 0,-1 0 0 0 0,1 0 0 0 0,1 0 0 0 0,-1 0 0 0 0,1 0 0 0 0,2 12 0 0 0,5 4 0 0 0,-6-20 0 0 0,1 1 0 0 0,-1 0 0 0 0,0 0 0 0 0,0 0 0 0 0,0 0 0 0 0,0 0 0 0 0,-1 0 0 0 0,1 0 0 0 0,-1 0 0 0 0,0 0 0 0 0,-1 0 0 0 0,1 1 0 0 0,-2 3 0 0 0,-3 3 0 0 0,0-1 0 0 0,-1 1 0 0 0,0-1 0 0 0,-1-1 0 0 0,0 1 0 0 0,-14 13 0 0 0,0 1 0 0 0,0 2 0 0 0,-1 3 0 0 0,-1-2 0 0 0,-1-1 0 0 0,-48 41 0 0 0,-1-16-251 0 0,23-24-2974 0 0,36-22-1347 0 0,1-4-1228 0 0</inkml:trace>
  <inkml:trace contextRef="#ctx0" brushRef="#br0" timeOffset="1">92 787 15663 0 0,'-4'0'95'0'0,"0"1"-1"0"0,0 0 1 0 0,0 0 0 0 0,-1 0-1 0 0,1 0 1 0 0,0 1-1 0 0,1-1 1 0 0,-1 1 0 0 0,-5 3-1 0 0,0 1 164 0 0,1 0 0 0 0,-14 11 0 0 0,15-11-187 0 0,6-5 294 0 0,19 0 631 0 0,2-3-604 0 0,1-1-1 0 0,-1-2 1 0 0,34-11-1 0 0,-1 1 91 0 0,258-56 1566 0 0,134-30-1463 0 0,-410 94-562 0 0,347-53-23 0 0,-372 59-16 0 0,38-1 52 0 0,-44 2-56 0 0,-1 1 0 0 0,1-1 0 0 0,-1 0-1 0 0,1 1 1 0 0,-1 0 0 0 0,1 0 0 0 0,-1 0 0 0 0,0 1 0 0 0,1-1 0 0 0,4 3 0 0 0,-7-3-64 0 0,0 0 1 0 0,0 0-1 0 0,0 0 1 0 0,0 0-1 0 0,-1-1 1 0 0,1 1-1 0 0,0 1 1 0 0,0-1-1 0 0,-1 0 1 0 0,1 0-1 0 0,0 0 1 0 0,-1 0-1 0 0,1 0 1 0 0,-1 1-1 0 0,0-1 1 0 0,1 0-1 0 0,-1 0 1 0 0,0 1-1 0 0,0-1 1 0 0,0 0-1 0 0,1 1 0 0 0,-1-1 1 0 0,-1 2-1 0 0,0 2-425 0 0,1-1 0 0 0,-2 1 0 0 0,1-1 0 0 0,0 1 0 0 0,-4 5 0 0 0,-11 21-6311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294 149 17503 0 0,'10'-5'316'0'0,"-1"0"0"0"0,0-1-1 0 0,0 1 1 0 0,-1-2-1 0 0,12-9 1 0 0,9-8-290 0 0,-24 20 222 0 0,0-1 0 0 0,0 1 0 0 0,-1-1 0 0 0,0 0 0 0 0,1 0 0 0 0,-2-1 0 0 0,1 1 0 0 0,-1-1 0 0 0,1 0 0 0 0,-2 0 0 0 0,5-12 0 0 0,-7 17 264 0 0,0 1-69 0 0,-16-5-278 0 0,13 5-165 0 0,0 0 0 0 0,0 0 0 0 0,0 1 0 0 0,0-1 0 0 0,0 1 0 0 0,0 0 0 0 0,0-1 0 0 0,0 1 0 0 0,0 1 0 0 0,1-1 0 0 0,-1 0 0 0 0,0 1 0 0 0,0-1 0 0 0,-4 4 0 0 0,-3 4 0 0 0,0 0 0 0 0,-11 12 0 0 0,2-2 0 0 0,-2 0 0 0 0,0 1 0 0 0,-20 21 0 0 0,26-24 0 0 0,9-12 0 0 0,1 1 0 0 0,-9 12 0 0 0,12-15 0 0 0,1 0 0 0 0,-1-1 0 0 0,1 1 0 0 0,0 0 0 0 0,0 0 0 0 0,0 0 0 0 0,0 0 0 0 0,1 0 0 0 0,-1 0 0 0 0,1 0 0 0 0,0 3 0 0 0,0-4 0 0 0,0-1 0 0 0,0 0 0 0 0,0 0 0 0 0,0 0 0 0 0,1 0 0 0 0,-1 1 0 0 0,0-1 0 0 0,1 0 0 0 0,-1 0 0 0 0,1 0 0 0 0,-1 0 0 0 0,1 0 0 0 0,0 0 0 0 0,-1 0 0 0 0,1 0 0 0 0,0-1 0 0 0,0 1 0 0 0,0 0 0 0 0,-1 0 0 0 0,1 0 0 0 0,0-1 0 0 0,0 1 0 0 0,0 0 0 0 0,0-1 0 0 0,3 1 0 0 0,-1 1 0 0 0,2 2 0 0 0,17 7 0 0 0,19 9 0 0 0,73 47 0 0 0,-100-59 0 0 0,-7-4 0 0 0,-1 0 0 0 0,0 1 0 0 0,0 0 0 0 0,-1-1 0 0 0,0 2 0 0 0,1-1 0 0 0,-2 1 0 0 0,1-1 0 0 0,-1 1 0 0 0,0 0 0 0 0,0 1 0 0 0,5 10 0 0 0,-8-13 0 0 0,1 4 0 0 0,-7 14 0 0 0,4-17 68 0 0,-1 0 1 0 0,0-1-1 0 0,0 1 0 0 0,0 0 0 0 0,-1-1 1 0 0,0 0-1 0 0,1 1 0 0 0,-2-1 1 0 0,1 0-1 0 0,0-1 0 0 0,-1 1 0 0 0,0-1 1 0 0,0 1-1 0 0,-8 5 0 0 0,1-2 137 0 0,0-1 0 0 0,-1 1 0 0 0,0-2-1 0 0,-21 8 1 0 0,16-9-205 0 0,0-1 0 0 0,0-1 0 0 0,0 0 0 0 0,0-2 0 0 0,0 1 0 0 0,0-2 0 0 0,-20-3 0 0 0,-32-7 0 0 0,-19-1 0 0 0,86 12-326 0 0,0-1 0 0 0,0 1 0 0 0,0 0-1 0 0,0-1 1 0 0,0 1 0 0 0,0-1 0 0 0,1 0 0 0 0,-1 0 0 0 0,0 0-1 0 0,-2-1 1 0 0,3 1-1696 0 0,1 1-24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38 15663 0 0,'0'0'356'0'0,"0"0"50"0"0,0 0 20 0 0,-1-7 92 0 0,1 5-487 0 0,0 1 0 0 0,0-1 0 0 0,0 1 0 0 0,-1-1 0 0 0,1 1 0 0 0,-1-1 1 0 0,1 1-1 0 0,-1 0 0 0 0,0-1 0 0 0,1 1 0 0 0,-1 0 0 0 0,0-1 0 0 0,0 1 1 0 0,0 0-1 0 0,0 0 0 0 0,0 0 0 0 0,-2-2 0 0 0,0 0 346 0 0,2 1 132 0 0,1 2 3 0 0,0 0 0 0 0,0 0 0 0 0,-1 3 0 0 0,-18 64-208 0 0,-33 76 0 0 0,-2-17-304 0 0,50-116-238 0 0,1 1 0 0 0,0-1 0 0 0,-3 18 0 0 0,6-27-4716 0 0,0-1-1732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15663 0 0,'-21'0'344'0'0,"-1"2"72"0"0,3 3 8 0 0,1 4 24 0 0,2 3-360 0 0,0 2-88 0 0,2 2 0 0 0,3-1-4624 0 0,3 0-944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295 236 10135 0 0,'0'0'231'0'0,"0"0"29"0"0,0 0 19 0 0,2 0-41 0 0,2-1-230 0 0,0 0-1 0 0,0-1 0 0 0,0 1 0 0 0,-1-1 1 0 0,6-3-1 0 0,13-6 75 0 0,39-13 932 0 0,-1-4 1 0 0,-1-1 0 0 0,72-50-1 0 0,-44 28 869 0 0,-85 50-1662 0 0,-10 11 654 0 0,-1-1-721 0 0,0-1 0 0 0,0-1-1 0 0,-1 0 1 0 0,0 0 0 0 0,0-1 0 0 0,-20 10 0 0 0,4-3-114 0 0,-41 22-40 0 0,35-20 0 0 0,2 2 0 0 0,0 0 0 0 0,1 2 0 0 0,-38 33 0 0 0,5 3 0 0 0,19-17 0 0 0,2 1 0 0 0,-69 85 0 0 0,89-97 0 0 0,2 1 0 0 0,1 0 0 0 0,2 2 0 0 0,-20 44 0 0 0,35-72 0 0 0,0 1 0 0 0,1-1 0 0 0,-1 0 0 0 0,0 1 0 0 0,1-1 0 0 0,0 1 0 0 0,-1-1 0 0 0,1 1 0 0 0,0-1 0 0 0,0 1 0 0 0,1 3 0 0 0,0-5 0 0 0,-1 0 0 0 0,0 0 0 0 0,1 0 0 0 0,0 0 0 0 0,-1 0 0 0 0,1 0 0 0 0,0 0 0 0 0,-1 0 0 0 0,1 0 0 0 0,0-1 0 0 0,0 1 0 0 0,0 0 0 0 0,0 0 0 0 0,0-1 0 0 0,0 1 0 0 0,0-1 0 0 0,0 1 0 0 0,0-1 0 0 0,0 1 0 0 0,0-1 0 0 0,0 0 0 0 0,0 0 0 0 0,0 1 0 0 0,0-1 0 0 0,0 0 0 0 0,0 0 0 0 0,2 0 0 0 0,14 0 142 0 0,-1 0-1 0 0,0-1 0 0 0,0 0 0 0 0,17-5 1 0 0,65-18 786 0 0,-59 14-680 0 0,157-49-69 0 0,-159 45-183 0 0,0-1 1 0 0,-1-3 0 0 0,39-24-1 0 0,-57 30-506 0 0,-2 3 1047 0 0,16-15-1 0 0,-12 5-1979 0 0,-18 16 725 0 0,0 0 0 0 0,0 1 0 0 0,0-1 0 0 0,-1 0 0 0 0,1 0 0 0 0,0-3 0 0 0,1-7-5968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7:5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20 15663 0 0,'17'-12'907'0'0,"-8"5"560"0"0,-26 13-689 0 0,-16 12-524 0 0,0 1 0 0 0,-46 36 0 0 0,28-19 523 0 0,-34 28 309 0 0,33-25-1055 0 0,-24 26-31 0 0,36-38 0 0 0,37-22 0 0 0,5-4 0 0 0,6-2 0 0 0,-8 1 0 0 0,31-6 0 0 0,-14 2 0 0 0,-1 1 0 0 0,1 0 0 0 0,30 0 0 0 0,-37 4 0 0 0,0-1 0 0 0,0 1 0 0 0,-1 1 0 0 0,15 4 0 0 0,-20-5 0 0 0,0 1 0 0 0,0-1 0 0 0,0 1 0 0 0,0 0 0 0 0,-1 0 0 0 0,1 1 0 0 0,-1-1 0 0 0,0 1 0 0 0,1 0 0 0 0,-1 0 0 0 0,0 0 0 0 0,-1 0 0 0 0,4 4 0 0 0,1 5-136 0 0,0 0-1 0 0,-1 1 1 0 0,0 0 0 0 0,-1 0-1 0 0,6 25 1 0 0,7 21-1022 0 0,-15-53 1157 0 0,0-1-1 0 0,0 1 1 0 0,0 0-1 0 0,1-1 1 0 0,0 0-1 0 0,0 0 1 0 0,0 0 0 0 0,0 0-1 0 0,1-1 1 0 0,8 6-1 0 0,6 1 2 0 0,-18-11 0 0 0,0 1 0 0 0,0-1 0 0 0,-1 1 0 0 0,1-1 0 0 0,0 1 0 0 0,0-1 0 0 0,0 1 0 0 0,-1-1 0 0 0,1 1 0 0 0,0 0 0 0 0,-1-1 0 0 0,1 1 0 0 0,1 2 0 0 0,-3 2 0 0 0,0-4 0 0 0,1 3 24 0 0,-1 1 0 0 0,1-1 0 0 0,-1 0 1 0 0,0 0-1 0 0,-1 0 0 0 0,1 0 0 0 0,-1-1 0 0 0,0 1 0 0 0,0 0 0 0 0,0-1 0 0 0,-5 7 0 0 0,3-4 69 0 0,-1-2-1 0 0,0 1 0 0 0,0 0 1 0 0,0-1-1 0 0,-1 0 1 0 0,-9 6-1 0 0,-6 0 170 0 0,0-1-1 0 0,0-1 1 0 0,-30 8 0 0 0,42-14-253 0 0,-12 4-9 0 0,-1 0 0 0 0,0-2 0 0 0,-36 3 0 0 0,47-6 0 0 0,0-2 0 0 0,0 1 0 0 0,0-1 0 0 0,0-1 0 0 0,1 0 0 0 0,-1-1 0 0 0,0 0 0 0 0,1 0 0 0 0,-14-7 0 0 0,20 8-99 0 0,-4-2 140 0 0,2 1 0 0 0,-1-1-1 0 0,0 1 1 0 0,1-2 0 0 0,-1 1-1 0 0,-5-7 1 0 0,11 10-74 0 0,0 0 1 0 0,0 0-1 0 0,0 0 1 0 0,0-1-1 0 0,0 1 0 0 0,0-1 1 0 0,1 1-1 0 0,-1 0 1 0 0,0-1-1 0 0,1 1 0 0 0,-1-1 1 0 0,1 1-1 0 0,0-1 1 0 0,-1 0-1 0 0,1-1 0 0 0,0 1-123 0 0,0 0-1 0 0,1 0 0 0 0,-1 0 0 0 0,1 0 0 0 0,-1 0 1 0 0,1 0-1 0 0,0 0 0 0 0,0 0 0 0 0,0 1 0 0 0,0-1 0 0 0,0 0 1 0 0,0 0-1 0 0,0 1 0 0 0,3-4 0 0 0,22-23-1357 0 0,2 7-20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154 478 4607 0 0,'0'0'208'0'0,"2"0"-9"0"0,16-5-158 0 0,23-6-93 0 0,63-13 3022 0 0,-102 24-1980 0 0,-1-1 173 0 0,-1 1-1098 0 0,1 0 1 0 0,-1 0 0 0 0,0 0 0 0 0,0 0 0 0 0,1 0 0 0 0,-1 0-1 0 0,0 0 1 0 0,1 0 0 0 0,-1-1 0 0 0,0 1 0 0 0,1 0 0 0 0,-1 1-1 0 0,0-1 1 0 0,1 0 0 0 0,-1 0 0 0 0,0 0 0 0 0,1 0 0 0 0,-1 0-1 0 0,0 0 1 0 0,0 0 0 0 0,1 0 0 0 0,-1 0 0 0 0,0 1 0 0 0,1-1-1 0 0,-1 0 1 0 0,0 0 0 0 0,0 0 0 0 0,1 1 0 0 0,-1-1 0 0 0,0 0-1 0 0,0 0 1 0 0,0 1 0 0 0,1-1 0 0 0,-1 0 0 0 0,0 0 0 0 0,0 1-1 0 0,0-1 1 0 0,0 0 0 0 0,0 1 0 0 0,1-1 0 0 0,-1 0 0 0 0,0 1-1 0 0,0-1 1 0 0,0 0 0 0 0,0 1 0 0 0,0-1 0 0 0,0 0-1 0 0,0 1 1 0 0,0 1 305 0 0,0-1 117 0 0,1 1-458 0 0,-1 0 1 0 0,0 0-1 0 0,0 0 0 0 0,0-1 1 0 0,0 1-1 0 0,0 0 0 0 0,0 0 1 0 0,-1 0-1 0 0,1-1 0 0 0,0 1 1 0 0,-1 0-1 0 0,1 0 0 0 0,-1-1 1 0 0,0 1-1 0 0,0 0 0 0 0,0-1 1 0 0,0 1-1 0 0,-1 1 0 0 0,0-1 69 0 0,0 1-1 0 0,-1-1 1 0 0,1 0 0 0 0,-1 0-1 0 0,1-1 1 0 0,-1 1-1 0 0,1-1 1 0 0,-1 1 0 0 0,-6 1-1 0 0,-4 1 294 0 0,-1 0 0 0 0,0-1 1 0 0,-26 1-1 0 0,31-3-358 0 0,-141 17-34 0 0,147-18 0 0 0,0 1 0 0 0,0-1 0 0 0,0 0 0 0 0,0 0 0 0 0,0-1 0 0 0,0 1 0 0 0,0 0 0 0 0,0-1 0 0 0,0 0 0 0 0,-4-1 0 0 0,6 1 0 0 0,0 1 0 0 0,0-1 0 0 0,0 1 0 0 0,0-1 0 0 0,0 0 0 0 0,0 1 0 0 0,0-1 0 0 0,0 0 0 0 0,0 0 0 0 0,1 1 0 0 0,-1-1 0 0 0,0 0 0 0 0,1 0 0 0 0,-1 0 0 0 0,0 0 0 0 0,1 0 0 0 0,-1 0 0 0 0,1 0 0 0 0,-1-1 0 0 0,1 1 0 0 0,0 0 0 0 0,0 0 0 0 0,-1 0 0 0 0,1 0 0 0 0,0 0 0 0 0,0-1 0 0 0,0 1 0 0 0,0-1 0 0 0,2-7 0 0 0,0 1 0 0 0,0-1 0 0 0,1 1 0 0 0,0 0 0 0 0,1 0 0 0 0,-1 0 0 0 0,2 1 0 0 0,7-13 0 0 0,0 0 0 0 0,58-87 0 0 0,-53 82 0 0 0,9-11 0 0 0,2 2 0 0 0,1 0 0 0 0,54-46 0 0 0,-72 71-123 0 0,1 0-1 0 0,0 0 1 0 0,0 1-1 0 0,1 1 1 0 0,0 0-1 0 0,0 1 1 0 0,0 0-1 0 0,1 1 1 0 0,0 1-1 0 0,0 0 1 0 0,0 1-1 0 0,0 0 1 0 0,1 1-1 0 0,-1 1 1 0 0,25 0-1 0 0,-32 2 204 0 0,1 0 0 0 0,-1 0 1 0 0,0 1-1 0 0,0 0 0 0 0,-1 0 0 0 0,1 1 0 0 0,12 6 0 0 0,45 30 988 0 0,-29-16-801 0 0,-32-21-267 0 0,-1 0 0 0 0,1 0 0 0 0,0 0 0 0 0,-1 0 0 0 0,1 0 0 0 0,-1 1 0 0 0,0-1 0 0 0,0 1 0 0 0,0-1 0 0 0,0 1 0 0 0,0 0 0 0 0,2 4 0 0 0,-2 5 0 0 0,-2-8 0 0 0,0-1 0 0 0,-1 1 0 0 0,0-1 0 0 0,0 1 0 0 0,0-1 0 0 0,0 1 0 0 0,0-1 0 0 0,-1 0 0 0 0,1 1 0 0 0,-1-1 0 0 0,0 0 0 0 0,0 0 0 0 0,-5 5 0 0 0,-3 3 0 0 0,-1 0 0 0 0,-13 10 0 0 0,5-5 0 0 0,-30 30 0 0 0,-105 74 0 0 0,69-76 0 0 0,48-26 0 0 0,-24 14-2793 0 0,60-32 1702 0 0,1 0-286 0 0,0 0-126 0 0,0 0-29 0 0,0 0-4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0 8287 0 0,'0'0'382'0'0,"-2"0"-8"0"0,-3 0-276 0 0,0 1 0 0 0,-1 0 0 0 0,1 0 0 0 0,0 1 0 0 0,0-1 0 0 0,0 1 0 0 0,0 0 0 0 0,0 0 0 0 0,0 1 0 0 0,1 0 0 0 0,-1-1 0 0 0,1 2 0 0 0,-6 3 0 0 0,0 2 466 0 0,-1 1 0 0 0,2 0 0 0 0,-18 23 0 0 0,16-17-407 0 0,0 1 1 0 0,2 1-1 0 0,-9 20 0 0 0,-19 59 291 0 0,6-13 523 0 0,-29 73-596 0 0,-25 59-142 0 0,-1-47-233 0 0,66-134 0 0 0,-1-2 0 0 0,-45 53 0 0 0,59-78-25 0 0,0 0 0 0 0,-1-1 0 0 0,0 1 0 0 0,0-1-1 0 0,-1-1 1 0 0,0 0 0 0 0,-10 6 0 0 0,25-26-2462 0 0,10-14 973 0 0,5-6-20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139 120 11975 0 0,'0'2'547'0'0,"-7"70"652"0"0,6-68-1050 0 0,2 0 1 0 0,-1-1-1 0 0,0 1 1 0 0,1 0-1 0 0,-1 0 1 0 0,1-1 0 0 0,0 1-1 0 0,0 0 1 0 0,1-1-1 0 0,-1 1 1 0 0,1-1-1 0 0,3 6 1 0 0,-3-8-72 0 0,-1 1-1 0 0,1 0 1 0 0,0-1 0 0 0,-1 1 0 0 0,1-1-1 0 0,0 1 1 0 0,0-1 0 0 0,0 0 0 0 0,0 0-1 0 0,0 0 1 0 0,1 0 0 0 0,-1 0 0 0 0,0 0-1 0 0,0-1 1 0 0,1 1 0 0 0,-1-1 0 0 0,0 1-1 0 0,1-1 1 0 0,-1 0 0 0 0,0 0 0 0 0,5-1-1 0 0,11-1 697 0 0,34-8-1 0 0,-20 3-288 0 0,-22 4-483 0 0,-1 1-1 0 0,1-2 1 0 0,-1 1-1 0 0,0-1 0 0 0,0-1 1 0 0,0 1-1 0 0,-1-2 1 0 0,0 1-1 0 0,0-1 1 0 0,9-8-1 0 0,-16 13-7 0 0,-1 1-1 0 0,0 0 0 0 0,1-1 1 0 0,-1 1-1 0 0,0 0 1 0 0,1-1-1 0 0,-1 1 0 0 0,0-1 1 0 0,1 1-1 0 0,-1-1 1 0 0,0 1-1 0 0,0-1 1 0 0,0 1-1 0 0,1-1 0 0 0,-1 1 1 0 0,0-1-1 0 0,0 1 1 0 0,0-1-1 0 0,0 0 0 0 0,0 1 1 0 0,0-1-1 0 0,0 1 1 0 0,0-1-1 0 0,0 1 0 0 0,0-1 1 0 0,-1 1-1 0 0,1-1 1 0 0,0 1-1 0 0,0-1 1 0 0,0 1-1 0 0,-1-1 0 0 0,1 0 1 0 0,-1 0-15 0 0,1 1 1 0 0,0-1-1 0 0,0 1 0 0 0,-1-1 1 0 0,1 1-1 0 0,0-1 1 0 0,0 1-1 0 0,0-1 1 0 0,0 1-1 0 0,0-1 0 0 0,0 0 1 0 0,0 1-1 0 0,0-1 1 0 0,0 1-1 0 0,0-1 0 0 0,0 1 1 0 0,0-1-1 0 0,0 0 1 0 0,0 1-1 0 0,0-1 1 0 0,0 1-1 0 0,1-1 0 0 0,-1 1 1 0 0,0-1-1 0 0,0 1 1 0 0,1-1-1 0 0,-1 1 1 0 0,0-1-1 0 0,1 1 0 0 0,-1-1 1 0 0,1 1-1 0 0,26-23-373 0 0,-23 20 356 0 0,-1 1 0 0 0,1 0 0 0 0,-1-1 0 0 0,0 1 0 0 0,0-1 0 0 0,0 0 0 0 0,0 0 0 0 0,-1 0 0 0 0,1-1 0 0 0,-1 1 0 0 0,0-1 0 0 0,1 1 0 0 0,-2-1 0 0 0,1 0 0 0 0,0 1 0 0 0,-1-1 0 0 0,0 0 0 0 0,2-6 0 0 0,-3 7 9 0 0,0 1 0 0 0,1 0-1 0 0,-1 0 1 0 0,0-1 0 0 0,0 1 0 0 0,-1 0-1 0 0,1-1 1 0 0,0 1 0 0 0,-1 0 0 0 0,1 0-1 0 0,-1 0 1 0 0,0-1 0 0 0,1 1 0 0 0,-1 0-1 0 0,0 0 1 0 0,-1 0 0 0 0,1 0 0 0 0,0 0-1 0 0,0 1 1 0 0,-1-1 0 0 0,1 0 0 0 0,-1 1-1 0 0,0-1 1 0 0,1 1 0 0 0,-1-1 0 0 0,0 1-1 0 0,0 0 1 0 0,0-1 0 0 0,0 1 0 0 0,0 0-1 0 0,0 0 1 0 0,0 1 0 0 0,0-1-1 0 0,-3 0 1 0 0,-1-1-64 0 0,-1 1 0 0 0,1 0 0 0 0,-1 1 0 0 0,1 0 0 0 0,-1 0 0 0 0,1 0 0 0 0,-1 0 0 0 0,1 1-1 0 0,-1 0 1 0 0,-11 4 0 0 0,1 2 198 0 0,0 0 0 0 0,0 1-1 0 0,1 1 1 0 0,0 0 0 0 0,1 1-1 0 0,0 1 1 0 0,-26 25 0 0 0,17-12 142 0 0,1 1 0 0 0,1 2 1 0 0,-25 39-1 0 0,28-37-161 0 0,-24 52 1 0 0,38-70-80 0 0,1 0 0 0 0,0 0 0 0 0,0 1 1 0 0,1-1-1 0 0,1 1 0 0 0,0 0 0 0 0,0 0 0 0 0,1 16 0 0 0,1-25 80 0 0,0 0 0 0 0,1-1 0 0 0,-1 1 0 0 0,1 0 0 0 0,-1-1 0 0 0,1 1 0 0 0,0 0-1 0 0,0-1 1 0 0,0 1 0 0 0,1-1 0 0 0,-1 0 0 0 0,0 1 0 0 0,1-1 0 0 0,0 0 0 0 0,0 0 0 0 0,-1 0 0 0 0,1 0 0 0 0,0 0-1 0 0,0 0 1 0 0,1 0 0 0 0,-1-1 0 0 0,0 1 0 0 0,1-1 0 0 0,2 2 0 0 0,-1-2-152 0 0,0 1 0 0 0,1-1 0 0 0,-1 1 0 0 0,0-1 0 0 0,1 0 1 0 0,4 0-1 0 0,-4-1-953 0 0,1 0 1 0 0,-1 0 0 0 0,1 0 0 0 0,9-2-1 0 0,11-5-5030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129 457 11975 0 0,'-1'2'547'0'0,"-47"41"202"0"0,32-29 980 0 0,-27 20 0 0 0,23-20-167 0 0,19-13-1046 0 0,1-1-4 0 0,0-5-302 0 0,1 1 0 0 0,0-1-1 0 0,0 0 1 0 0,0 1 0 0 0,0-1-1 0 0,1 1 1 0 0,0-1 0 0 0,0 1 0 0 0,0 0-1 0 0,0 0 1 0 0,6-7 0 0 0,4-5 167 0 0,20-20 0 0 0,-20 23-64 0 0,38-42-241 0 0,3 1-1 0 0,82-63 1 0 0,-113 101-285 0 0,30-23-556 0 0,1 2 1 0 0,62-31-1 0 0,-98 59 637 0 0,55-24-503 0 0,-66 31 595 0 0,1-1 1 0 0,-1 2 0 0 0,1-1 0 0 0,0 1 0 0 0,0 0 0 0 0,0 0 0 0 0,-1 0-1 0 0,15 2 1 0 0,-20-1 39 0 0,1 0 0 0 0,-1 1 0 0 0,1-1 0 0 0,-1 0 0 0 0,0 1 0 0 0,1 0 0 0 0,-1-1 0 0 0,0 1 0 0 0,1 0 0 0 0,-1-1 0 0 0,0 1 0 0 0,0 0 0 0 0,0 0 0 0 0,1 0 0 0 0,-1 0 0 0 0,0 0 0 0 0,-1 0 0 0 0,1 1 0 0 0,0-1 0 0 0,0 0 0 0 0,0 0 0 0 0,-1 1 0 0 0,1-1 0 0 0,0 0 0 0 0,-1 1 0 0 0,0-1 0 0 0,1 1 0 0 0,-1-1 0 0 0,0 0 0 0 0,1 1 0 0 0,-1-1 0 0 0,0 1 0 0 0,0-1 0 0 0,0 1 0 0 0,0-1 0 0 0,-1 2 0 0 0,0 7 0 0 0,-1 0 0 0 0,0-1 0 0 0,0 1 0 0 0,-5 11 0 0 0,5-15 0 0 0,-66 151 872 0 0,46-112-499 0 0,2 0 1 0 0,-15 52-1 0 0,34-93-368 0 0,0 1-1 0 0,0-1 0 0 0,0 0 1 0 0,1 1-1 0 0,0-1 1 0 0,0 1-1 0 0,0-1 0 0 0,0 6 1 0 0,7 6-2733 0 0,-5-13 1214 0 0,7 1-20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48 13823 0 0,'29'-46'1388'0'0,"-28"44"-1205"0"0,-1 2 194 0 0,0 0 110 0 0,0 0 22 0 0,0 0-66 0 0,-4 1-428 0 0,-1 0 0 0 0,1 1 1 0 0,-1-1-1 0 0,1 1 0 0 0,0 0 0 0 0,0 0 0 0 0,0 0 1 0 0,0 0-1 0 0,0 1 0 0 0,-5 3 0 0 0,-1 1-17 0 0,-52 38 2 0 0,2 3 0 0 0,-88 89 0 0 0,130-119 0 0 0,1 1 0 0 0,-18 25 0 0 0,30-38 0 0 0,1 0 0 0 0,0 1 0 0 0,0 0 0 0 0,1 0 0 0 0,0 0 0 0 0,0 0 0 0 0,1 1 0 0 0,0-1 0 0 0,0 1 0 0 0,0-1 0 0 0,0 14 0 0 0,2-18-1 0 0,0 0 1 0 0,0 0-1 0 0,1 0 0 0 0,-1 0 0 0 0,1 0 0 0 0,-1 0 1 0 0,1 0-1 0 0,0 0 0 0 0,0 0 0 0 0,1 0 0 0 0,-1 0 0 0 0,0 0 1 0 0,1-1-1 0 0,0 1 0 0 0,0-1 0 0 0,0 1 0 0 0,0-1 1 0 0,0 0-1 0 0,0 1 0 0 0,0-1 0 0 0,5 3 0 0 0,-2-3 8 0 0,0 1 0 0 0,-1-1 0 0 0,1 0 0 0 0,0 0 0 0 0,0-1 0 0 0,0 0 0 0 0,1 1 0 0 0,-1-2 0 0 0,0 1-1 0 0,0-1 1 0 0,0 1 0 0 0,8-2 0 0 0,5-1 282 0 0,0-1 0 0 0,0 0 0 0 0,-1-1 0 0 0,18-7 0 0 0,67-31 242 0 0,-86 34-493 0 0,0-1 1 0 0,0 0-1 0 0,-1-1 0 0 0,0 0 0 0 0,-1-2 1 0 0,0 1-1 0 0,-1-2 0 0 0,0 0 0 0 0,21-28 0 0 0,-28 32 79 0 0,0-1 0 0 0,-1 1 0 0 0,0-1-1 0 0,0 0 1 0 0,-1 0 0 0 0,-1-1-1 0 0,5-17 1 0 0,-7 20-50 0 0,0-1-1 0 0,0 1 1 0 0,-1-1-1 0 0,0 1 1 0 0,0 0-1 0 0,-1-1 1 0 0,0 1-1 0 0,-1-1 1 0 0,0 1 0 0 0,-5-15-1 0 0,5 19-111 0 0,0 0 0 0 0,-1 0-1 0 0,1 1 1 0 0,-1-1 0 0 0,0 0 0 0 0,0 1-1 0 0,0-1 1 0 0,0 1 0 0 0,0 0-1 0 0,-1 0 1 0 0,0 1 0 0 0,1-1 0 0 0,-1 1-1 0 0,0-1 1 0 0,0 1 0 0 0,-1 0 0 0 0,1 1-1 0 0,0-1 1 0 0,-1 1 0 0 0,1 0-1 0 0,-9-1 1 0 0,2 0-79 0 0,0 1-1 0 0,-1 0 1 0 0,1 1-1 0 0,-1 0 1 0 0,1 1-1 0 0,-1 0 1 0 0,-17 5-1 0 0,-2 2-355 0 0,1 1 0 0 0,-46 22 0 0 0,74-30-100 0 0,46-14-2048 0 0,-26 6 1562 0 0,30-9-4052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798 116 13823 0 0,'10'-36'607'0'0,"-7"30"-478"0"0,-1-1 0 0 0,0 1 1 0 0,0-1-1 0 0,-1 0 1 0 0,0 0-1 0 0,1-8 0 0 0,-2 15-141 0 0,0-1 0 0 0,0 0 0 0 0,0 0 0 0 0,0 0 0 0 0,0 0-1 0 0,0 0 1 0 0,-1 0 0 0 0,1 0 0 0 0,0 0 0 0 0,0 1 0 0 0,-1-1 0 0 0,1 0 0 0 0,0 0-1 0 0,-1 0 1 0 0,1 0 0 0 0,-1 1 0 0 0,1-1 0 0 0,-1 0 0 0 0,1 0 0 0 0,-1 1 0 0 0,0-1-1 0 0,1 0 1 0 0,-1 1 0 0 0,0-1 0 0 0,1 1 0 0 0,-1-1 0 0 0,0 1 0 0 0,0-1 0 0 0,0 1-1 0 0,0 0 1 0 0,-1-1 0 0 0,0 0-23 0 0,-1 1-1 0 0,1 0 1 0 0,-1 0 0 0 0,1 0-1 0 0,-1 0 1 0 0,1 0-1 0 0,-5 2 1 0 0,5-2 92 0 0,-1 1-21 0 0,1 0 0 0 0,0 1 1 0 0,0-1-1 0 0,0 1 1 0 0,0-1-1 0 0,0 1 0 0 0,1 0 1 0 0,-1 0-1 0 0,0 0 0 0 0,1 0 1 0 0,0 0-1 0 0,-1 0 1 0 0,1 0-1 0 0,0 0 0 0 0,-2 4 1 0 0,-1 2-13 0 0,-15 30-26 0 0,-27 72 0 0 0,24-53 78 0 0,-91 234 1634 0 0,-14 37-1135 0 0,-21-10 1148 0 0,116-263-1715 0 0,-44 57 0 0 0,33-61-8 0 0,3-5 0 0 0,32-35-146 0 0,-1-2 0 0 0,0 1 0 0 0,-1-1 0 0 0,0 0 0 0 0,-15 10 0 0 0,22-19-1487 0 0,-3-4-4506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13823 0 0,'0'0'630'0'0,"0"0"-13"0"0,1 2-393 0 0,0 0-197 0 0,0 0 0 0 0,0 0 0 0 0,0 0 0 0 0,0 0 0 0 0,1 1 0 0 0,-1-2 0 0 0,1 1 0 0 0,-1 0 0 0 0,1 0 0 0 0,0 0 0 0 0,-1-1 0 0 0,1 1 0 0 0,3 1 0 0 0,0 0 111 0 0,0 0 1 0 0,0-1-1 0 0,0 0 0 0 0,0 0 0 0 0,9 2 0 0 0,1 0 76 0 0,1-2 1 0 0,0 0 0 0 0,18 0-1 0 0,-5-3-143 0 0,0-1 1 0 0,0-1-1 0 0,47-10 0 0 0,84-33 1212 0 0,-49 12-371 0 0,8 4-96 0 0,143-17 0 0 0,-259 47-785 0 0,8-2-316 0 0,0 1 0 0 0,21 1 0 0 0,-30 0 132 0 0,0 0-1 0 0,1 0 0 0 0,-1 0 1 0 0,0 1-1 0 0,0-1 1 0 0,0 1-1 0 0,0-1 1 0 0,0 1-1 0 0,0 0 0 0 0,0 0 1 0 0,0 0-1 0 0,0 0 1 0 0,-1 0-1 0 0,1 0 1 0 0,0 1-1 0 0,0-1 0 0 0,-1 0 1 0 0,1 1-1 0 0,-1-1 1 0 0,0 1-1 0 0,2 2 1 0 0,2 12-1381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73 230 15663 0 0,'9'1'308'0'0,"-1"0"-1"0"0,1 0 1 0 0,0 1-1 0 0,-1 1 0 0 0,0-1 1 0 0,10 6-1 0 0,-11-5 115 0 0,0 0 1 0 0,0-1-1 0 0,0 0 0 0 0,0 0 0 0 0,0 0 0 0 0,1-1 1 0 0,-1 0-1 0 0,0-1 0 0 0,1 1 0 0 0,-1-1 0 0 0,1-1 1 0 0,9-1-1 0 0,6-3-351 0 0,0 0 0 0 0,34-15 1 0 0,-55 20-71 0 0,15-8-17 0 0,0-1 0 0 0,0 0 0 0 0,-1-1-1 0 0,0-1 1 0 0,17-15 0 0 0,-11 8-288 0 0,-10 9-162 0 0,0-1-1 0 0,16-18 1 0 0,-24 24 447 0 0,0-1 0 0 0,-1 0-1 0 0,1 1 1 0 0,-1-1 0 0 0,0-1 0 0 0,-1 1 0 0 0,1 0 0 0 0,-1-1-1 0 0,3-10 1 0 0,-5 15 19 0 0,0 0 0 0 0,1 0 0 0 0,-1 0-1 0 0,0 0 1 0 0,0 0 0 0 0,0 0 0 0 0,0 0 0 0 0,0 0 0 0 0,0 0-1 0 0,-1 0 1 0 0,1 0 0 0 0,0 0 0 0 0,0 0 0 0 0,-1 0-1 0 0,1 0 1 0 0,-1 0 0 0 0,1 0 0 0 0,-1 0 0 0 0,1 0 0 0 0,-1 0-1 0 0,1 1 1 0 0,-2-2 0 0 0,1 1 1 0 0,-1 0 0 0 0,1 0-1 0 0,-1 0 1 0 0,1 0 0 0 0,-1 0 0 0 0,1 1 0 0 0,-1-1-1 0 0,0 0 1 0 0,1 1 0 0 0,-1 0 0 0 0,0-1 0 0 0,-1 1-1 0 0,-4-1-11 0 0,1 1 0 0 0,0 0 0 0 0,0 1 0 0 0,0-1 0 0 0,0 1-1 0 0,-9 2 1 0 0,-24 10-642 0 0,0 2 0 0 0,-46 25-1 0 0,50-21 882 0 0,0 2 0 0 0,2 2 0 0 0,1 1 0 0 0,1 1 0 0 0,-30 32 0 0 0,43-38 81 0 0,-29 38 0 0 0,42-49-310 0 0,0-1 0 0 0,1 1 0 0 0,0 0 0 0 0,0 0 0 0 0,0 0 0 0 0,1 1 0 0 0,0-1 0 0 0,1 1 0 0 0,-2 9 0 0 0,4-14 6 0 0,0 0 0 0 0,0-1 0 0 0,0 1 0 0 0,0 0-1 0 0,1 0 1 0 0,-1 0 0 0 0,1 0 0 0 0,0-1 0 0 0,0 1 0 0 0,1 0-1 0 0,-1-1 1 0 0,1 1 0 0 0,-1-1 0 0 0,1 0 0 0 0,0 1 0 0 0,1-1 0 0 0,-1 0-1 0 0,0 0 1 0 0,1 0 0 0 0,5 4 0 0 0,-3-3-150 0 0,0 0 0 0 0,1 0 0 0 0,0-1 0 0 0,0 1 0 0 0,0-1 0 0 0,0-1 0 0 0,0 1 0 0 0,0-1 0 0 0,1 0 0 0 0,-1-1 0 0 0,1 0 0 0 0,7 1 1 0 0,32 1-867 0 0,2-2-12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205 526 17503 0 0,'0'0'399'0'0,"0"0"60"0"0,0 0 21 0 0,2 1-59 0 0,5 4-204 0 0,-7-5-171 0 0,0 1 0 0 0,-1-1 0 0 0,1 1 0 0 0,0-1 0 0 0,0 1 0 0 0,-1-1 0 0 0,1 0 0 0 0,0 1 1 0 0,-1-1-1 0 0,1 1 0 0 0,-1-1 0 0 0,1 0 0 0 0,0 1 0 0 0,-1-1 0 0 0,1 0 0 0 0,-1 1 0 0 0,1-1 0 0 0,-2 0 0 0 0,-2 3 62 0 0,-1-1-1 0 0,0-1 1 0 0,0 1 0 0 0,0-1 0 0 0,-1 0 0 0 0,1 0 0 0 0,0 0-1 0 0,0-1 1 0 0,0 0 0 0 0,-10 0 0 0 0,7-1-118 0 0,0 0 0 0 0,0 0 0 0 0,0-1 1 0 0,0 0-1 0 0,0 0 0 0 0,-9-4 0 0 0,11 3 10 0 0,-1 0 0 0 0,1-1 0 0 0,0 0 0 0 0,0 0 0 0 0,1 0 0 0 0,-9-7 0 0 0,12 8 0 0 0,-1-1 0 0 0,1 1 0 0 0,-1 0 0 0 0,1 0 0 0 0,0-1 0 0 0,0 1 0 0 0,1-1 0 0 0,-1 0 0 0 0,1 1 0 0 0,0-1 0 0 0,0 0 0 0 0,-1-8 0 0 0,1 1 0 0 0,1 0 0 0 0,0 0 0 0 0,0-1 0 0 0,1 1 0 0 0,1 0 0 0 0,0 0 0 0 0,1 0 0 0 0,0 0 0 0 0,0 1 0 0 0,1-1 0 0 0,1 1 0 0 0,8-17 0 0 0,0 7 0 0 0,0 0 0 0 0,1 1 0 0 0,2 0 0 0 0,31-30 0 0 0,-29 32 0 0 0,1 2 0 0 0,0 0 0 0 0,1 2 0 0 0,1 0 0 0 0,25-12 0 0 0,-12 10 0 0 0,0 2 0 0 0,61-16 0 0 0,-83 26 1 0 0,1 1 0 0 0,-1 0-1 0 0,0 1 1 0 0,1 1 0 0 0,-1 0-1 0 0,1 0 1 0 0,17 4 0 0 0,-21-2-8 0 0,0 0 1 0 0,0 0 0 0 0,0 1-1 0 0,-1 0 1 0 0,1 0 0 0 0,-1 1-1 0 0,0 0 1 0 0,0 1 0 0 0,0 0 0 0 0,13 11-1 0 0,-20-14-44 0 0,1-1 0 0 0,-1 1 0 0 0,0-1 0 0 0,0 1 0 0 0,1 0 0 0 0,-1-1 0 0 0,0 1 0 0 0,0 0 0 0 0,-1 0 0 0 0,1 0 0 0 0,0 0 0 0 0,-1 0 0 0 0,1 0 0 0 0,-1 0-1 0 0,0 0 1 0 0,1 0 0 0 0,-1 0 0 0 0,0 0 0 0 0,0 0 0 0 0,0 0 0 0 0,-1 0 0 0 0,1 1 0 0 0,-1-1 0 0 0,1 0 0 0 0,-1 0 0 0 0,1 0 0 0 0,-1-1 0 0 0,0 1 0 0 0,-1 3 0 0 0,-3 3 249 0 0,0 1-1 0 0,-1-1 1 0 0,0 0 0 0 0,-12 13 0 0 0,-93 83 466 0 0,71-69-693 0 0,-41 47 0 0 0,47-39-172 0 0,26-31-445 0 0,-1-1 0 0 0,0 0-1 0 0,-1 0 1 0 0,0-1 0 0 0,0 0-1 0 0,-22 15 1 0 0,17-16-1662 0 0,4-2-3147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505 197 13823 0 0,'7'-5'178'0'0,"-1"0"0"0"0,0-1 0 0 0,0 0 0 0 0,-1 0 0 0 0,8-11 0 0 0,5-5 142 0 0,5-5-174 0 0,3-3 559 0 0,45-41 0 0 0,-69 70-193 0 0,-2 1 0 0 0,1 2 0 0 0,-1 1-398 0 0,1 1 0 0 0,-1 0 0 0 0,0-1 0 0 0,1 1 0 0 0,-1 0 0 0 0,-1-1 0 0 0,1 1 0 0 0,-2 6 0 0 0,-10 32-35 0 0,7-29-64 0 0,-92 236-8 0 0,66-175 58 0 0,-160 322 1911 0 0,158-332-1977 0 0,-43 73-62 0 0,-26-1-2263 0 0,81-109 1796 0 0,-37 48-788 0 0,12-17-4380 0 0,31-38 730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 15663 0 0,'-8'-1'1418'0'0,"6"1"-1403"0"0,0 1 0 0 0,0-1 0 0 0,0 1 0 0 0,0-1 0 0 0,1 1 0 0 0,-1 0 0 0 0,0 0 0 0 0,0-1 0 0 0,0 2 0 0 0,0-1 1 0 0,1 0-1 0 0,-1 0 0 0 0,0 0 0 0 0,1 1 0 0 0,-1-1 0 0 0,-1 4 0 0 0,-23 30 8 0 0,22-29-24 0 0,-25 43 134 0 0,-41 94 0 0 0,-9 61 476 0 0,-20 45 196 0 0,79-206-709 0 0,-3 0 0 0 0,-1-2 0 0 0,-47 62 0 0 0,-32 14-47 0 0,10-11-974 0 0,75-83-495 0 0,10-6-2694 0 0,7-6-1500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768 406 8287 0 0,'2'1'191'0'0,"30"2"482"0"0,-30-3-657 0 0,-1 0 0 0 0,1 0-1 0 0,-1 0 1 0 0,1 0 0 0 0,0 1 0 0 0,-1-1-1 0 0,1 0 1 0 0,-1 1 0 0 0,1-1-1 0 0,-1 1 1 0 0,1 0 0 0 0,-1-1 0 0 0,1 1-1 0 0,-1 0 1 0 0,1 0 0 0 0,0 1-1 0 0,3 1 182 0 0,-3-1-1 0 0,1 0-1 0 0,-1 0 0 0 0,0 0 1 0 0,0 1-1 0 0,0-1 0 0 0,0 0 1 0 0,0 1-1 0 0,0-1 1 0 0,0 1-1 0 0,-1 0 0 0 0,3 5 1 0 0,-2-1 622 0 0,1 1-1 0 0,-1-1 1 0 0,2 12 0 0 0,-4-18-306 0 0,0-1 0 0 0,0 0 0 0 0,0 0-69 0 0,0 0-222 0 0,0 0 166 0 0,0 0 101 0 0,2-1-384 0 0,0 1 0 0 0,0-1 0 0 0,0 0 1 0 0,-1-1-1 0 0,1 1 0 0 0,0 0 0 0 0,-1-1 0 0 0,1 1 0 0 0,2-4 1 0 0,-1 2-46 0 0,7-7-56 0 0,0-1 0 0 0,-1 0 0 0 0,-1 0 0 0 0,0-1 0 0 0,11-21 0 0 0,25-66-5 0 0,-34 73 2 0 0,-1 1 0 0 0,-1-1 0 0 0,-2-1 0 0 0,0 0 0 0 0,3-40 0 0 0,-9 60-124 0 0,0 0-1 0 0,0 1 1 0 0,-1-1-1 0 0,0 0 1 0 0,0 1-1 0 0,0-1 1 0 0,-4-9-1 0 0,4 14 91 0 0,1 0 0 0 0,-1 0-1 0 0,0 0 1 0 0,0 1-1 0 0,0-1 1 0 0,-1 0 0 0 0,1 1-1 0 0,0-1 1 0 0,-1 1 0 0 0,1-1-1 0 0,0 1 1 0 0,-1 0 0 0 0,0-1-1 0 0,1 1 1 0 0,-1 0 0 0 0,0 0-1 0 0,0 0 1 0 0,1 0 0 0 0,-1 1-1 0 0,0-1 1 0 0,0 0 0 0 0,0 1-1 0 0,0-1 1 0 0,0 1 0 0 0,0 0-1 0 0,0 0 1 0 0,0 0 0 0 0,-3 0-1 0 0,-6 1 35 0 0,1 0 0 0 0,0 1 0 0 0,-1 1 0 0 0,1 0 0 0 0,0 0 0 0 0,1 1 0 0 0,-20 10 0 0 0,0 3 0 0 0,-34 26 0 0 0,-116 112 0 0 0,97-78 0 0 0,14-11 0 0 0,2 3 0 0 0,4 3 0 0 0,-71 106 0 0 0,13 20 0 0 0,99-156 0 0 0,2 0 0 0 0,-26 88 0 0 0,44-123 8 0 0,-1 0 0 0 0,1 0-1 0 0,0 0 1 0 0,1 0-1 0 0,0 0 1 0 0,0 0 0 0 0,0 0-1 0 0,1 0 1 0 0,0 0 0 0 0,0 0-1 0 0,3 7 1 0 0,-2-9 11 0 0,0 0 1 0 0,0 0-1 0 0,0 0 0 0 0,0-1 1 0 0,1 1-1 0 0,0-1 0 0 0,0 0 1 0 0,0 0-1 0 0,1 0 0 0 0,-1 0 1 0 0,1-1-1 0 0,0 1 1 0 0,0-1-1 0 0,0 0 0 0 0,7 4 1 0 0,0-2 159 0 0,1 0 1 0 0,-1-1 0 0 0,1 0 0 0 0,0-1-1 0 0,0 0 1 0 0,0-1 0 0 0,0-1 0 0 0,1 0-1 0 0,-1 0 1 0 0,0-1 0 0 0,1-1-1 0 0,-1 0 1 0 0,18-4 0 0 0,9-3 194 0 0,-1-2 0 0 0,70-30 0 0 0,-51 18-374 0 0,44-19 0 0 0,18-24-64 0 0,-174 92-1904 0 0,19-9-140 0 0,-49 35-1 0 0,43-22 574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169 333 10135 0 0,'0'0'231'0'0,"0"0"29"0"0,0 0 19 0 0,0 0 37 0 0,0 0 125 0 0,0 0 58 0 0,0 0 11 0 0,-1 4 2 0 0,0 10 0 0 0,-1-8 0 0 0,-2-1-320 0 0,1 0 0 0 0,-1 0 0 0 0,1 0 0 0 0,1 0 0 0 0,-1 1 0 0 0,1-1 0 0 0,-3 10 0 0 0,3-8 0 0 0,-2 1 1 0 0,1-1-1 0 0,-1 0 0 0 0,-1 0 0 0 0,-6 9 0 0 0,-12 18 287 0 0,18-23-479 0 0,-1-2 0 0 0,0 1 0 0 0,0-1 0 0 0,-1 0 0 0 0,-1 0 0 0 0,1-1 0 0 0,-12 10 0 0 0,7-11 0 0 0,3-4 72 0 0,7-2 299 0 0,2-1 117 0 0,0-3 21 0 0,1-4-585 0 0,0 0-1 0 0,0 0 1 0 0,0 0-1 0 0,1 0 1 0 0,0 0-1 0 0,0 0 1 0 0,0 0-1 0 0,7-12 1 0 0,5-5 134 0 0,17-23-1 0 0,-1 3 959 0 0,-5 2-1321 0 0,2 1 1 0 0,2 1-1 0 0,67-71 0 0 0,-61 76-89 0 0,38-35 98 0 0,-63 62 433 0 0,-1 1 0 0 0,1 0 0 0 0,0 1-1 0 0,1 0 1 0 0,-1 1 0 0 0,17-6 0 0 0,-24 10-54 0 0,0 0-1 0 0,0 0 0 0 0,0 0 1 0 0,0 1-1 0 0,1-1 1 0 0,-1 1-1 0 0,0 0 1 0 0,0 0-1 0 0,1 0 0 0 0,-1 0 1 0 0,6 1-1 0 0,-8 0-77 0 0,1 0 0 0 0,-1-1 1 0 0,1 1-1 0 0,-1 0 0 0 0,1 0 0 0 0,-1 0 0 0 0,0 0 0 0 0,1 0 0 0 0,-1 0 0 0 0,0 0 0 0 0,0 0 0 0 0,0 1 0 0 0,0-1 0 0 0,0 0 0 0 0,0 1 1 0 0,0-1-1 0 0,0 1 0 0 0,0-1 0 0 0,-1 1 0 0 0,1-1 0 0 0,0 1 0 0 0,-1-1 0 0 0,0 1 0 0 0,1 2 0 0 0,0 4-5 0 0,0 0 0 0 0,-1 1 0 0 0,0-1 0 0 0,0 0 0 0 0,-1 0 0 0 0,0 1 0 0 0,-3 9 0 0 0,-18 58 0 0 0,5-34 0 0 0,-1 0 0 0 0,-36 61 0 0 0,-58 71 0 0 0,89-142 31 0 0,-11 16 906 0 0,31-43-909 0 0,0 1 0 0 0,0 0 0 0 0,1-1 0 0 0,0 1-1 0 0,0 0 1 0 0,-2 12 0 0 0,3-16-528 0 0,2 0 59 0 0,7 7 291 0 0,-7-8 149 0 0,0-1 0 0 0,0 1-1 0 0,1-1 1 0 0,-1 0 0 0 0,0 0-1 0 0,0 0 1 0 0,1 0 0 0 0,-1 0-1 0 0,0 0 1 0 0,0 0 0 0 0,1 0 0 0 0,-1-1-1 0 0,0 1 1 0 0,3-1 0 0 0,19-8 3 0 0,-16 5-1 0 0,23-7-1081 0 0,-19 7-67 0 0,-1 0 1 0 0,1-1-1 0 0,15-9 1 0 0,-7 3-900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15663 0 0,'0'0'356'0'0,"0"0"50"0"0,0 0 20 0 0,0 0-42 0 0,0 2-250 0 0,0 8 213 0 0,-1 1 1 0 0,-1 0 0 0 0,0-1 0 0 0,-5 17-1 0 0,-18 43 15 0 0,13-39-408 0 0,-44 113 59 0 0,-60 178 30 0 0,109-299-1945 0 0,-5 40 0 0 0,11-61-3894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0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1 571 13823 0 0,'1'-1'315'0'0,"12"-17"162"0"0,-6 9 315 0 0,0 0 0 0 0,1 0-1 0 0,0 0 1 0 0,0 1 0 0 0,14-10 0 0 0,78-39 238 0 0,-2 1 45 0 0,114-91-870 0 0,36-25 1638 0 0,-226 157-2135 0 0,1 1 0 0 0,28-13 0 0 0,-49 26-216 0 0,-2 1-4 0 0,0 0 0 0 0,0 0 0 0 0,0 0 0 0 0,0 0-136 0 0,0 1 324 0 0,0 1-1 0 0,-1-1 1 0 0,1 0 0 0 0,-1 1-1 0 0,0-1 1 0 0,1 0-1 0 0,-1 1 1 0 0,0-1 0 0 0,0 0-1 0 0,0 0 1 0 0,0 0-1 0 0,-2 2 1 0 0,-7 6-1211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17503 0 0,'9'-2'182'0'0,"-1"2"-1"0"0,1-1 1 0 0,-1 1 0 0 0,1 0-1 0 0,-1 1 1 0 0,1 0-1 0 0,-1 0 1 0 0,1 1 0 0 0,-1 0-1 0 0,12 5 1 0 0,16 3-188 0 0,-17-5 511 0 0,0 0 0 0 0,0 2-1 0 0,-1 0 1 0 0,0 1 0 0 0,0 1-1 0 0,-1 1 1 0 0,0 1-1 0 0,-1 0 1 0 0,0 1 0 0 0,-1 0-1 0 0,15 17 1 0 0,-22-22-496 0 0,-1 0-8 0 0,0 1 0 0 0,0-2 0 0 0,1 1 0 0 0,0-1 0 0 0,0 0 0 0 0,10 5 0 0 0,-2-6 12 0 0,-14-5-159 0 0,0 0-550 0 0,-2 0-258 0 0,0 0-56 0 0,0 0-13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248 148 10135 0 0,'1'-1'231'0'0,"11"-10"30"0"0,0-1-1 0 0,-1 0 1 0 0,0 0 0 0 0,11-20 0 0 0,2-4 3103 0 0,-24 35-2699 0 0,0 1-121 0 0,0 0-28 0 0,0 0-72 0 0,0-3-289 0 0,-3-7-66 0 0,1 8-17 0 0,1 1-1 0 0,0 0 1 0 0,0-1 0 0 0,-1 1-1 0 0,1 0 1 0 0,-1 0 0 0 0,1 0-1 0 0,-1 0 1 0 0,1 0-1 0 0,-1 0 1 0 0,0 0 0 0 0,1 1-1 0 0,-1-1 1 0 0,0 0-1 0 0,0 1 1 0 0,1 0 0 0 0,-1-1-1 0 0,0 1 1 0 0,0 0 0 0 0,0 0-1 0 0,0 0 1 0 0,0 0-1 0 0,1 0 1 0 0,-1 0 0 0 0,0 1-1 0 0,-3 0 1 0 0,-4 2-71 0 0,1 0 0 0 0,-1 1 0 0 0,1 0 1 0 0,-10 6-1 0 0,8-4 35 0 0,-2 1-36 0 0,0 1 0 0 0,0 0 0 0 0,1 1 0 0 0,-14 13 0 0 0,-34 44 0 0 0,57-63 0 0 0,-4 5 0 0 0,-11 12 0 0 0,-27 41 0 0 0,40-54 0 0 0,0 0 0 0 0,1 1 0 0 0,-1-1 0 0 0,2 1 0 0 0,-1 0 0 0 0,1 0 0 0 0,0 0 0 0 0,1 0 0 0 0,-1 0 0 0 0,1 11 0 0 0,1-17 18 0 0,0 1-1 0 0,0 0 1 0 0,1 0-1 0 0,-1 0 1 0 0,1-1-1 0 0,0 1 1 0 0,-1 0-1 0 0,1-1 1 0 0,0 1-1 0 0,1-1 1 0 0,-1 1-1 0 0,0-1 0 0 0,1 1 1 0 0,-1-1-1 0 0,4 4 1 0 0,-2-3 82 0 0,1 0 0 0 0,-1 0 0 0 0,1-1 0 0 0,-1 1 0 0 0,1-1 0 0 0,0 0 1 0 0,0 0-1 0 0,0 0 0 0 0,5 1 0 0 0,1 0-15 0 0,0-1 0 0 0,0 0 1 0 0,0-1-1 0 0,0 0 0 0 0,0 0 0 0 0,0-1 1 0 0,0 0-1 0 0,10-3 0 0 0,16-3 199 0 0,-1-1-1 0 0,0-2 0 0 0,-1-2 1 0 0,0-1-1 0 0,-1-2 1 0 0,34-18-1 0 0,-63 29-413 0 0,0 1 0 0 0,0-1-1 0 0,0 0 1 0 0,-1 0 0 0 0,1 0 0 0 0,-1 0-1 0 0,0 0 1 0 0,0-1 0 0 0,4-5-1 0 0,-6 7 104 0 0,0 1 0 0 0,0-1 0 0 0,0 0 0 0 0,0 0 0 0 0,0 0-1 0 0,-1 0 1 0 0,1 0 0 0 0,-1 0 0 0 0,1 0 0 0 0,-1-1-1 0 0,0 1 1 0 0,1 0 0 0 0,-1 0 0 0 0,0 0 0 0 0,-1 0-1 0 0,1 0 1 0 0,0 0 0 0 0,-1-1 0 0 0,1 1 0 0 0,-1 0 0 0 0,1 0-1 0 0,-2-2 1 0 0,-9-15-464 0 0,-1 0 0 0 0,-1 1 0 0 0,-15-17 0 0 0,-16-23-35 0 0,35 45 14 0 0,-1 0 0 0 0,0 0 0 0 0,-20-18 0 0 0,29 30 24 0 0,1 1-22 0 0,0 0-2 0 0,0 0 0 0 0,9 11-1057 0 0,3 1-1780 0 0,2-1-989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22 480 13823 0 0,'0'0'315'0'0,"-1"2"45"0"0,-17 48 548 0 0,17-50-791 0 0,1 1 0 0 0,0 0-1 0 0,-1-1 1 0 0,1 1 0 0 0,0-1 0 0 0,0 1-1 0 0,-1 0 1 0 0,1-1 0 0 0,0 1 0 0 0,0-1 0 0 0,0 1-1 0 0,0 0 1 0 0,0-1 0 0 0,0 1 0 0 0,0 0 0 0 0,0-1-1 0 0,0 1 1 0 0,0 0 0 0 0,1-1 0 0 0,-1 2 0 0 0,0-2-36 0 0,1 0 0 0 0,-1 0 0 0 0,0 0 1 0 0,1 0-1 0 0,-1 1 0 0 0,0-1 1 0 0,1 0-1 0 0,-1 0 0 0 0,1 0 0 0 0,-1 0 1 0 0,0 0-1 0 0,1 0 0 0 0,-1 0 0 0 0,0 0 1 0 0,1 0-1 0 0,-1 0 0 0 0,1 0 1 0 0,-1-1-1 0 0,0 1 0 0 0,1 0 0 0 0,-1 0 1 0 0,0 0-1 0 0,1 0 0 0 0,-1-1 0 0 0,4-1 132 0 0,-1 1-1 0 0,0-1 0 0 0,0 0 0 0 0,0-1 0 0 0,-1 1 0 0 0,4-3 0 0 0,-1-2 53 0 0,0 0-1 0 0,0 0 0 0 0,-1-1 1 0 0,1 0-1 0 0,-2 1 0 0 0,6-16 1 0 0,10-52 58 0 0,-5 16-353 0 0,-13 57 30 0 0,6-25 0 0 0,18-40 0 0 0,-20 58 0 0 0,0 0 0 0 0,0 0 0 0 0,1 1 0 0 0,0-1 0 0 0,0 1 0 0 0,1 1 0 0 0,12-12 0 0 0,-5 8 0 0 0,0 0 0 0 0,0 1 0 0 0,1 1 0 0 0,25-11 0 0 0,67-22 0 0 0,-47 21 0 0 0,-40 13 284 0 0,34-7-1 0 0,-44 13-834 0 0,0 0-1 0 0,16 0 0 0 0,4 4-4828 0 0,-15 2-1936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1328 16 11975 0 0,'5'-9'630'0'0,"-7"4"831"0"0,-19 3 296 0 0,19 2-1837 0 0,-18 1 489 0 0,-1 0 0 0 0,1 1 0 0 0,0 2 0 0 0,0 0 0 0 0,0 1 0 0 0,1 0-1 0 0,0 2 1 0 0,-30 14 0 0 0,1 2-409 0 0,1 1 0 0 0,2 3 0 0 0,-43 32 0 0 0,-38 43 0 0 0,5 5 0 0 0,-194 222 0 0 0,281-287 63 0 0,1 2 1 0 0,3 0-1 0 0,1 2 0 0 0,3 2 0 0 0,1 0 1 0 0,-27 78-1 0 0,32-66 452 0 0,2 0 0 0 0,-17 105 1 0 0,31-135-509 0 0,2 1 1 0 0,1-1-1 0 0,1 0 0 0 0,1 1 1 0 0,2-1-1 0 0,1 0 1 0 0,13 49-1 0 0,-17-77 2 0 0,8 23-34 0 0,0 0 0 0 0,14 29 0 0 0,-18-47 108 0 0,0 0 0 0 0,0 0 0 0 0,0-1 0 0 0,1 1 1 0 0,0-1-1 0 0,0 0 0 0 0,1 0 0 0 0,0-1 0 0 0,0 1 0 0 0,0-1 0 0 0,12 7 0 0 0,16 4 495 0 0,52 19 1 0 0,-71-29-547 0 0,58 15 1574 0 0,-3-1 204 0 0,60 39 370 0 0,-125-57-1869 0 0,-14 6-146 0 0,4-7-393 0 0,1 1 1 0 0,-1-1-1 0 0,1 0 1 0 0,-1 0-1 0 0,1 0 1 0 0,-1-1-1 0 0,0 1 1 0 0,1-1-1 0 0,-1 0 1 0 0,0-1-1 0 0,0 1 0 0 0,1-1 1 0 0,-1 0-1 0 0,1 0 1 0 0,-1 0-1 0 0,1-1 1 0 0,-1 0-1 0 0,1 0 1 0 0,0 0-1 0 0,0 0 0 0 0,0 0 1 0 0,0-1-1 0 0,0 0 1 0 0,0 0-1 0 0,1 0 1 0 0,-5-5-1 0 0,6 6-168 0 0,1-1 0 0 0,-1 1 0 0 0,1-1 0 0 0,0 1 0 0 0,0-1 0 0 0,0 0 0 0 0,0 1 0 0 0,0-1 0 0 0,1 0 0 0 0,-1 0 0 0 0,0-4 0 0 0,1 5 178 0 0,0-18-2340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109 280 13823 0 0,'0'0'630'0'0,"0"0"-13"0"0,-2 1-320 0 0,-4 7 22 0 0,1 0-1 0 0,-1 0 0 0 0,1 1 0 0 0,1 0 1 0 0,-5 9-1 0 0,5-8-220 0 0,-10 19 65 0 0,-19 44 961 0 0,29-62-972 0 0,0 0 1 0 0,1 0-1 0 0,0 0 0 0 0,-2 20 0 0 0,4-20-152 0 0,1-11-2 0 0,0 0-1 0 0,0 0 1 0 0,0 0 0 0 0,0 0-1 0 0,0 0 1 0 0,0 0 0 0 0,0 0-1 0 0,0 0 1 0 0,0 0-1 0 0,0 0 1 0 0,0 0 0 0 0,0 0-1 0 0,0 0 1 0 0,0 0 0 0 0,2-9 138 0 0,1-13 694 0 0,-2 1-644 0 0,2 0 0 0 0,0-1 1 0 0,2 1-1 0 0,0 1 0 0 0,10-27 0 0 0,-12 39-324 0 0,1 0 0 0 0,0 0 0 0 0,1 0-1 0 0,0 0 1 0 0,0 1 0 0 0,0-1 0 0 0,1 1 0 0 0,0 1-1 0 0,0-1 1 0 0,1 1 0 0 0,0 0 0 0 0,10-7 0 0 0,10-3-60 0 0,0 0 1 0 0,36-15 0 0 0,-24 13-337 0 0,71-29 675 0 0,140-41 0 0 0,-163 59 1379 0 0,-48 19-565 0 0,-27 9-805 0 0,-9 5-124 0 0,-6 2-37 0 0,-1 2 11 0 0,-1 0 0 0 0,1 0 0 0 0,-2-1 0 0 0,1 0 0 0 0,-1 0 0 0 0,-11 11 0 0 0,1 0 0 0 0,-147 153 0 0 0,131-138 0 0 0,17-18 0 0 0,-20 24 0 0 0,31-34 0 0 0,1-1 0 0 0,0 1 0 0 0,1-1 0 0 0,-1 1 0 0 0,1 0 0 0 0,0 0 0 0 0,0 0 0 0 0,0 0 0 0 0,1 0 0 0 0,-2 11 0 0 0,5-5 0 0 0,1-6 26 0 0,0-1-1 0 0,0 1 1 0 0,0-1 0 0 0,0 1-1 0 0,1-1 1 0 0,0 0-1 0 0,0-1 1 0 0,0 1 0 0 0,0-1-1 0 0,5 4 1 0 0,10 5 559 0 0,23 10-1 0 0,-17-8-83 0 0,60 28 567 0 0,16 9 8 0 0,-34-19-1076 0 0,-66-31-125 0 0,0 0 0 0 0,1-1 0 0 0,-1 1-1 0 0,0 0 1 0 0,0-1 0 0 0,1 1 0 0 0,-1-1 0 0 0,0 1 0 0 0,1-1-1 0 0,-1 0 1 0 0,0 1 0 0 0,1-1 0 0 0,-1 0 0 0 0,1 0 0 0 0,-1 0-1 0 0,3 0 1 0 0,-3-1-254 0 0,0 1 1 0 0,-1-1-1 0 0,1 1 0 0 0,0-1 0 0 0,0 1 0 0 0,0-1 0 0 0,0 1 1 0 0,0-1-1 0 0,-1 0 0 0 0,1 1 0 0 0,0-1 0 0 0,0-1 0 0 0,3-1-1742 0 0,4-6-4961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2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13823 0 0,'0'0'315'0'0,"0"0"45"0"0,2 0 21 0 0,13-3-259 0 0,-1-1-1 0 0,1-1 0 0 0,20-10 0 0 0,0 1 286 0 0,300-92 3357 0 0,-195 64-2436 0 0,65-13-784 0 0,-201 54-857 0 0,35-5 237 0 0,-36 6-739 0 0,-1-1 1 0 0,1 2-1 0 0,-1-1 0 0 0,0 0 0 0 0,1 0 0 0 0,-1 1 0 0 0,5 1 0 0 0,-6-2-5429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212 116 11975 0 0,'3'-13'219'0'0,"0"0"0"0"0,1 1-1 0 0,0-1 1 0 0,1 1 0 0 0,10-17-1 0 0,-5 18-221 0 0,-4 5 1166 0 0,-1 0 3641 0 0,-4 10-4722 0 0,1 0-1 0 0,-1 1 0 0 0,0-1 1 0 0,0 1-1 0 0,0-1 0 0 0,0 1 1 0 0,-1 0-1 0 0,0-1 0 0 0,0 1 1 0 0,0-1-1 0 0,-1 8 0 0 0,-3 6 1133 0 0,-7 28 1 0 0,6-29-713 0 0,-28 91-334 0 0,-88 197 1 0 0,53-174-200 0 0,48-95-204 0 0,10-19-5085 0 0,9-16 3274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19351 0 0,'0'0'439'0'0,"0"0"62"0"0,0 0 33 0 0,0 0-65 0 0,2-1-309 0 0,54-23 528 0 0,0-3 1 0 0,54-35-1 0 0,13-11-688 0 0,-50 31 0 0 0,112-83 0 0 0,-97 53-1252 0 0,-86 71-184 0 0,-2 1-1136 0 0,0 0-4248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19351 0 0,'0'0'439'0'0,"0"0"62"0"0,2 3 33 0 0,13 14-6 0 0,-7-8-490 0 0,0 0 0 0 0,-1 1 0 0 0,0-1 0 0 0,6 12 0 0 0,29 86 1797 0 0,-15-35-1622 0 0,-25-66-83 0 0,1 1 1 0 0,0-1-1 0 0,0 0 0 0 0,1 0 0 0 0,-1 0 1 0 0,1-1-1 0 0,8 9 0 0 0,-10-12-83 0 0,0 0 0 0 0,1 0-1 0 0,-1 0 1 0 0,1-1 0 0 0,0 1-1 0 0,-1-1 1 0 0,1 0 0 0 0,0 0-1 0 0,0 1 1 0 0,0-2 0 0 0,0 1 0 0 0,0 0-1 0 0,0-1 1 0 0,0 1 0 0 0,0-1-1 0 0,0 0 1 0 0,0 0 0 0 0,0 0-1 0 0,4-1 1 0 0,7-1-434 0 0,-1-1-1 0 0,0 0 1 0 0,0-1 0 0 0,22-9-1 0 0,-22 7-517 0 0,-1 0 1 0 0,0-1-1 0 0,0-1 0 0 0,-1 0 1 0 0,0 0-1 0 0,-1-1 0 0 0,19-20 1 0 0,-18 17-6178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0,'0'0'356'0'0,"0"0"50"0"0,0 0 20 0 0,0 0-42 0 0,0 2-250 0 0,3 3-133 0 0,0 0 0 0 0,0 0 0 0 0,0 0 0 0 0,0 0 0 0 0,1-1 0 0 0,0 1 0 0 0,0-1 1 0 0,0 0-1 0 0,8 5 0 0 0,48 31 348 0 0,-54-37-259 0 0,193 97 1802 0 0,-27-17-562 0 0,-143-66-1223 0 0,-1 0 1 0 0,-1 2 0 0 0,43 38-1 0 0,60 81 336 0 0,-115-119-287 0 0,-1 0 1 0 0,-1 1 0 0 0,0 0-1 0 0,-2 1 1 0 0,0 1-1 0 0,-2-1 1 0 0,0 2 0 0 0,-2-1-1 0 0,10 44 1 0 0,-11-30-151 0 0,-2-1 1 0 0,-1 1-1 0 0,-1 0 1 0 0,-2 0 0 0 0,-9 67-1 0 0,-36 97-42 0 0,-17-5 430 0 0,57-182-309 0 0,0 2-61 0 0,-1-1 1 0 0,-1 0-1 0 0,-1-1 1 0 0,0 1-1 0 0,0-1 0 0 0,-1-1 1 0 0,-1 0-1 0 0,-16 16 1 0 0,-36 49 475 0 0,61-76-1000 0 0,0 1 58 0 0,0-1 403 0 0,0 1 0 0 0,0-1 0 0 0,0 1 0 0 0,0 0-1 0 0,0-1 1 0 0,1 1 0 0 0,-1 0 0 0 0,1 0-1 0 0,-1-1 1 0 0,1 1 0 0 0,0 0 0 0 0,0 0-1 0 0,0 0 1 0 0,0 0 0 0 0,0 0 0 0 0,0-1-1 0 0,0 1 1 0 0,0 0 0 0 0,1 0 0 0 0,-1 0-1 0 0,1 0 1 0 0,0-1 0 0 0,-1 1 0 0 0,1 0-1 0 0,0-1 1 0 0,0 1 0 0 0,0-1 0 0 0,0 1-1 0 0,0-1 1 0 0,0 1 0 0 0,1-1 0 0 0,-1 1-1 0 0,0-1 1 0 0,1 0 0 0 0,-1 0 0 0 0,3 2-1 0 0,0-1-497 0 0,-1-1 0 0 0,1 1 0 0 0,-1-1 0 0 0,8 2 0 0 0,-9-2 252 0 0,1 0-1250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629 229 11975 0 0,'0'0'267'0'0,"-9"0"666"0"0,8 0-901 0 0,1 0-1 0 0,-1 0 0 0 0,0 0 0 0 0,0-1 1 0 0,1 1-1 0 0,-1 0 0 0 0,0 0 0 0 0,1-1 1 0 0,-1 1-1 0 0,0 0 0 0 0,1-1 1 0 0,-1 1-1 0 0,1-1 0 0 0,-1 1 0 0 0,1-1 1 0 0,-1 1-1 0 0,1-1 0 0 0,-1 1 0 0 0,1-1 1 0 0,-1 0-1 0 0,1 1 0 0 0,0-1 1 0 0,-1 1-1 0 0,1-1 0 0 0,0 0 0 0 0,0 1 1 0 0,-1-1-1 0 0,1 0 0 0 0,0 0 1 0 0,0 1-1 0 0,0-1 0 0 0,0 0 0 0 0,0 0 1 0 0,0-1 78 0 0,0 0 0 0 0,0 1 0 0 0,1-1 1 0 0,-1 0-1 0 0,0 1 0 0 0,1-1 1 0 0,-1 1-1 0 0,3-4 0 0 0,40-73 2034 0 0,-39 72-2144 0 0,-1-1 0 0 0,1 0 0 0 0,-2 0 0 0 0,1 0 0 0 0,-1 0 0 0 0,0 0 0 0 0,0 0 0 0 0,0-9 0 0 0,-2 14 0 0 0,0 0 0 0 0,0 0 0 0 0,0 0 0 0 0,0 0 0 0 0,0 0 0 0 0,0 0 0 0 0,-1 0 0 0 0,1 0 0 0 0,-1 0 0 0 0,0 0 0 0 0,1 0 0 0 0,-1 0 0 0 0,0 0 0 0 0,-2-2 0 0 0,2 3 0 0 0,0 0 0 0 0,0-1 0 0 0,-1 1 0 0 0,1 0 0 0 0,0 1 0 0 0,-1-1 0 0 0,1 0 0 0 0,-1 0 0 0 0,1 0 0 0 0,-1 1 0 0 0,1-1 0 0 0,-1 1 0 0 0,1-1 0 0 0,-1 1 0 0 0,0 0 0 0 0,1 0 0 0 0,-1 0 0 0 0,0 0 0 0 0,1 0 0 0 0,-4 0 0 0 0,-7 1 0 0 0,1 1 0 0 0,-1 1 0 0 0,1-1 0 0 0,-1 2 0 0 0,1 0 0 0 0,-20 9 0 0 0,-60 40 0 0 0,23-7 466 0 0,-76 69-1 0 0,103-79 86 0 0,-38 43 0 0 0,62-60-628 0 0,1 1 0 0 0,1 1-1 0 0,1 0 1 0 0,-18 35 0 0 0,29-48-74 0 0,0 0 0 0 0,0 0 1 0 0,1 0-1 0 0,0 0 0 0 0,-2 9 1 0 0,4-15 102 0 0,0 1 0 0 0,0-1 0 0 0,0 1 0 0 0,0 0 0 0 0,0-1 0 0 0,1 1 0 0 0,-1-1 1 0 0,1 1-1 0 0,0 2 0 0 0,0-4 37 0 0,-1 0 0 0 0,1 1 0 0 0,0-1 0 0 0,-1 0 0 0 0,1 0 0 0 0,0 0 0 0 0,0 0 0 0 0,0 0 1 0 0,0 0-1 0 0,0 0 0 0 0,0 0 0 0 0,0 0 0 0 0,0-1 0 0 0,0 1 0 0 0,0 0 0 0 0,0-1 0 0 0,0 1 0 0 0,3 0 0 0 0,1 0 70 0 0,0 0 0 0 0,0 0-1 0 0,1 0 1 0 0,-1-1-1 0 0,0 0 1 0 0,0 0 0 0 0,1 0-1 0 0,-1 0 1 0 0,0-1 0 0 0,0 0-1 0 0,6-2 1 0 0,9-3 449 0 0,28-13 1 0 0,-34 13-403 0 0,68-33-416 0 0,97-61 0 0 0,-110 60-801 0 0,-37 24 443 0 0,-17 9-30 0 0,19-11 0 0 0,-46 46 2002 0 0,-72 164 3384 0 0,82-184-5175 0 0,5-6 119 0 0,3-5-434 0 0,-1 0 352 0 0,-1 1 0 0 0,0-1 1 0 0,0 0-1 0 0,0 0 0 0 0,-1-1 0 0 0,1 1 1 0 0,4-7-1 0 0,-4 6 111 0 0,21-27-1707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49 368 17503 0 0,'-1'2'399'0'0,"-8"11"267"0"0,-24 34 261 0 0,32-45-556 0 0,1-2 117 0 0,0 0 21 0 0,-1-1-431 0 0,1 0-1 0 0,-1 0 1 0 0,1 0-1 0 0,-1 0 1 0 0,1 0-1 0 0,-1 0 1 0 0,1 1-1 0 0,0-1 1 0 0,0 0-1 0 0,-1 0 1 0 0,1 0-1 0 0,0 0 0 0 0,0 0 1 0 0,0 0-1 0 0,0 0 1 0 0,0 0-1 0 0,0 0 1 0 0,0 0-1 0 0,1 0 1 0 0,-1 0-1 0 0,0 0 1 0 0,1 0-1 0 0,0-2 1 0 0,11-22 514 0 0,-11 24-553 0 0,11-17-11 0 0,2-1 1 0 0,0 2 0 0 0,28-28 0 0 0,56-41-868 0 0,-61 54 344 0 0,7-5 292 0 0,2 1 1 0 0,73-42-1 0 0,-116 76 203 0 0,1 0 0 0 0,-1 0 0 0 0,0 1 0 0 0,1-1 0 0 0,-1 1 0 0 0,1 0 0 0 0,6-1 0 0 0,-9 2 0 0 0,0 0 0 0 0,0 0 0 0 0,-1 0 0 0 0,1 0 0 0 0,0 0 0 0 0,0 1 0 0 0,0-1 0 0 0,0 0 0 0 0,-1 0 0 0 0,1 1 0 0 0,0-1 0 0 0,0 0 0 0 0,-1 1 0 0 0,1-1 0 0 0,0 1 0 0 0,-1-1 0 0 0,1 1 0 0 0,0-1 0 0 0,-1 1 0 0 0,1 0 0 0 0,-1-1 0 0 0,1 1 0 0 0,-1 0 0 0 0,1-1 0 0 0,-1 1 0 0 0,1 0 0 0 0,-1 0 0 0 0,0-1 0 0 0,1 1 0 0 0,-1 0 0 0 0,0 0 0 0 0,0 0 0 0 0,0-1 0 0 0,1 1 0 0 0,-1 0 0 0 0,0 0 0 0 0,0 0 0 0 0,0 0 0 0 0,-1 1 0 0 0,1 8 0 0 0,-1 1 0 0 0,-1-1 0 0 0,0 0 0 0 0,0 0 0 0 0,-7 19 0 0 0,1-5 0 0 0,-6 18 0 0 0,-24 48 0 0 0,21-53 0 0 0,-21 70 0 0 0,34-91 0 0 0,4-4 0 0 0,0-11-54 0 0,0-1-1 0 0,0 0 1 0 0,0 1-1 0 0,0-1 1 0 0,1 1-1 0 0,-1-1 1 0 0,0 1-1 0 0,0-1 1 0 0,1 0 0 0 0,-1 1-1 0 0,0-1 1 0 0,0 1-1 0 0,1-1 1 0 0,-1 0-1 0 0,1 1 1 0 0,-1-1-1 0 0,0 0 1 0 0,1 0-1 0 0,-1 1 1 0 0,1-1-1 0 0,11 0-4747 0 0,4-6-1892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74 555 17503 0 0,'0'0'803'0'0,"0"0"-18"0"0,0 0-358 0 0,0 0 341 0 0,0 0 205 0 0,0 0 40 0 0,0 0-127 0 0,-1-2-582 0 0,-20-26-269 0 0,15 22-35 0 0,0-2-1 0 0,1 1 1 0 0,0-1 0 0 0,0 1 0 0 0,1-1-1 0 0,-5-11 1 0 0,6 11-246 0 0,1 0 1 0 0,-1-1-1 0 0,0-12 0 0 0,2 17 106 0 0,1 0 0 0 0,1-1 0 0 0,-1 1 0 0 0,0 0 0 0 0,1 0 0 0 0,0 0-1 0 0,0 0 1 0 0,0 0 0 0 0,3-7 0 0 0,5-3-182 0 0,-1-1-1 0 0,2 2 0 0 0,0-1 1 0 0,0 1-1 0 0,1 1 0 0 0,16-14 1 0 0,-11 9 20 0 0,22-21-101 0 0,1 1-1 0 0,47-33 0 0 0,-67 56 432 0 0,1 1 0 0 0,0 1 0 0 0,0 1 0 0 0,1 1 0 0 0,1 1 0 0 0,0 1 1 0 0,30-8-1 0 0,-41 14 280 0 0,0 1 1 0 0,0-1 0 0 0,0 2 0 0 0,0-1 0 0 0,0 2 0 0 0,0-1-1 0 0,0 2 1 0 0,12 2 0 0 0,-17-3-240 0 0,0 1 0 0 0,0 0 0 0 0,0 0 0 0 0,-1 0 0 0 0,1 1 0 0 0,0 0 0 0 0,-1 0 0 0 0,0 0 0 0 0,0 1-1 0 0,0-1 1 0 0,0 1 0 0 0,-1 1 0 0 0,1-1 0 0 0,-1 1 0 0 0,6 7 0 0 0,-7-7-69 0 0,0 0 0 0 0,0 0 0 0 0,0 0 0 0 0,-1 0 0 0 0,0 0 0 0 0,0 0 0 0 0,0 1 0 0 0,-1-1 0 0 0,0 1 0 0 0,0-1 0 0 0,0 1 0 0 0,0 0 0 0 0,-1-1 0 0 0,0 1 0 0 0,0 0 0 0 0,-1-1 0 0 0,0 1 0 0 0,0-1 0 0 0,0 1 0 0 0,0-1 0 0 0,-1 1 0 0 0,-4 8 0 0 0,2-6 0 0 0,0 0 0 0 0,-1 0 0 0 0,0-1 0 0 0,0 0 0 0 0,-1 1 0 0 0,-7 6 0 0 0,-44 38 0 0 0,38-35 0 0 0,-153 110-126 0 0,141-106-134 0 0,3-2-496 0 0,0-1 1 0 0,-2-2 0 0 0,-56 24-1 0 0,84-39 620 0 0,-1 0-1 0 0,0 0 1 0 0,1-1-1 0 0,-1 1 1 0 0,0-1-1 0 0,0 0 1 0 0,-3 1-1 0 0,5-1 81 0 0,1 0 0 0 0,-1 0-1 0 0,1-1 1 0 0,-1 1 0 0 0,0 0 0 0 0,1 0-1 0 0,-1 0 1 0 0,1 0 0 0 0,-1-1-1 0 0,1 1 1 0 0,-1 0 0 0 0,1 0 0 0 0,-1-1-1 0 0,1 1 1 0 0,-1 0 0 0 0,1-1-1 0 0,-1 1 1 0 0,1 0 0 0 0,0-1 0 0 0,-1 1-1 0 0,1-1 1 0 0,0 1 0 0 0,-1-1-1 0 0,1 1 1 0 0,0-1 0 0 0,-1 1 0 0 0,1-1-1 0 0,0 1 1 0 0,0-1 0 0 0,0 1-1 0 0,0-1 1 0 0,0 0 0 0 0,-1 1 0 0 0,1-1-1 0 0,0 1 1 0 0,0-1 0 0 0,0 1-1 0 0,0-1 1 0 0,0 0 0 0 0,1 1 0 0 0,-1-1-1 0 0,4-15-967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 15663 0 0,'0'0'719'0'0,"-1"0"-20"0"0,0 0-690 0 0,1 0 0 0 0,-1-1 0 0 0,1 1 0 0 0,-1 0 0 0 0,0 0 0 0 0,1 0 0 0 0,-1 0 0 0 0,1 0 0 0 0,-1 0 0 0 0,0 0 1 0 0,1 0-1 0 0,-1 0 0 0 0,0 1 0 0 0,1-1 0 0 0,-1 0 0 0 0,1 0 0 0 0,-1 0 0 0 0,1 1 0 0 0,-1-1 0 0 0,0 0 0 0 0,1 1 0 0 0,-1-1 1 0 0,1 0-1 0 0,-1 1 0 0 0,1-1 0 0 0,0 1 0 0 0,-1-1 0 0 0,1 1 0 0 0,-1-1 0 0 0,1 1 0 0 0,-2 1-12 0 0,-51 53 827 0 0,-71 94 0 0 0,86-100-573 0 0,-69 91-168 0 0,-103 178-1 0 0,194-290-53 0 0,-25 60 0 0 0,36-74-162 0 0,0-1-1 0 0,2 1 1 0 0,-1 1 0 0 0,2-1-1 0 0,0 0 1 0 0,-1 29-1 0 0,6-19-1499 0 0,4-4-4506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41 13823 0 0,'4'-4'116'0'0,"1"1"0"0"0,0-1 0 0 0,0 1 0 0 0,0 0 0 0 0,1 1 0 0 0,-1-1 0 0 0,0 1 0 0 0,1 0 0 0 0,0 0 0 0 0,-1 1 0 0 0,1-1 0 0 0,0 1 0 0 0,8 0 0 0 0,0-1-157 0 0,-12 2 406 0 0,-2 0 122 0 0,0 0 22 0 0,0 0 3 0 0,0 0 0 0 0,-13-4 512 0 0,7 3-867 0 0,1 1-1 0 0,-1-1 1 0 0,0 1-1 0 0,0 0 1 0 0,0 1 0 0 0,0-1-1 0 0,0 1 1 0 0,0 1-1 0 0,0-1 1 0 0,1 1-1 0 0,-1 0 1 0 0,-5 2 0 0 0,-7 5 62 0 0,0 1 1 0 0,-20 14-1 0 0,16-9-257 0 0,-168 130-1234 0 0,62-42 552 0 0,124-100 722 0 0,-103 81 999 0 0,89-68-758 0 0,0 0 0 0 0,2 1 1 0 0,-24 33-1 0 0,38-47-241 0 0,0 0-1 0 0,0 0 0 0 0,0 1 1 0 0,0-1-1 0 0,0 1 0 0 0,1-1 1 0 0,0 1-1 0 0,0-1 0 0 0,0 1 1 0 0,0 0-1 0 0,0 0 0 0 0,1 7 1 0 0,0-9-2 0 0,0 0-1 0 0,0 0 1 0 0,1 0 0 0 0,0 0 0 0 0,-1 0 0 0 0,1 0 0 0 0,0 0 0 0 0,0 0 0 0 0,0-1 0 0 0,0 1 0 0 0,0 0 0 0 0,0 0 0 0 0,0-1 0 0 0,1 1 0 0 0,-1-1 0 0 0,0 1 0 0 0,1-1 0 0 0,0 0-1 0 0,-1 1 1 0 0,1-1 0 0 0,0 0 0 0 0,-1 0 0 0 0,1 0 0 0 0,3 1 0 0 0,7 2 6 0 0,0 1-1 0 0,0-2 1 0 0,1 0-1 0 0,-1 0 1 0 0,1-1-1 0 0,-1-1 0 0 0,1 0 1 0 0,13-1-1 0 0,17-3-198 0 0,43-7 0 0 0,-51 5-299 0 0,41-6-1472 0 0,-39 4 941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21 15663 0 0,'-1'-1'356'0'0,"-2"-1"-285"0"0,0 1 0 0 0,1-1-1 0 0,-1 0 1 0 0,0 1-1 0 0,1 0 1 0 0,-1 0 0 0 0,0-1-1 0 0,0 2 1 0 0,0-1 0 0 0,-4-1-1 0 0,-34-3 517 0 0,18 6-182 0 0,1 0 0 0 0,-1 2 0 0 0,0 0-1 0 0,-43 13 1 0 0,49-10-402 0 0,0 1 0 0 0,1 0 0 0 0,0 1 0 0 0,-18 12 0 0 0,2-1-2 0 0,13-8-1 0 0,1 0 0 0 0,1 1 0 0 0,-1 1 0 0 0,-23 23 0 0 0,-105 98 443 0 0,141-128-244 0 0,-1-1-1 0 0,1 1 1 0 0,1 0 0 0 0,-1 0-1 0 0,1 1 1 0 0,0-1 0 0 0,-4 9-1 0 0,8-14-197 0 0,0-1-1 0 0,0 1 0 0 0,-1 0 1 0 0,1 0-1 0 0,0-1 0 0 0,0 1 1 0 0,0 0-1 0 0,-1-1 0 0 0,1 1 1 0 0,0 0-1 0 0,0 0 0 0 0,0-1 1 0 0,0 1-1 0 0,0 0 1 0 0,1 0-1 0 0,-1-1 0 0 0,0 1 1 0 0,0 0-1 0 0,0-1 0 0 0,1 1 1 0 0,-1 0-1 0 0,0-1 0 0 0,1 1 1 0 0,-1 0-1 0 0,0-1 0 0 0,2 2 1 0 0,-1-1 31 0 0,0 0 1 0 0,1 0-1 0 0,-1 0 1 0 0,0 0 0 0 0,1-1-1 0 0,-1 1 1 0 0,1 0-1 0 0,0-1 1 0 0,-1 1-1 0 0,1-1 1 0 0,2 1-1 0 0,2 0 144 0 0,1 0 0 0 0,-1-1 0 0 0,0 0 0 0 0,1 0 0 0 0,8-2 0 0 0,13-4 19 0 0,0-2 0 0 0,39-17-1 0 0,-49 19-170 0 0,37-19-772 0 0,-2-2 1 0 0,58-38-1 0 0,-101 58 583 0 0,52-31-1301 0 0,-55 36 1357 0 0,-7 6 61 0 0,-6 8 39 0 0,5-12 9 0 0,-50 61 0 0 0,48-56 0 0 0,-13 21 0 0 0,16-26-2 0 0,0 0-1 0 0,0 0 1 0 0,0 1-1 0 0,0-1 1 0 0,-1 0-1 0 0,1 0 1 0 0,0 1-1 0 0,0-1 1 0 0,0 0-1 0 0,0 1 1 0 0,0-1-1 0 0,0 0 1 0 0,0 1-1 0 0,0-1 1 0 0,0 0-1 0 0,0 1 1 0 0,0-1-1 0 0,0 0 1 0 0,0 1-1 0 0,0-1 1 0 0,0 0-1 0 0,0 0 1 0 0,0 1-1 0 0,0-1 1 0 0,0 0-1 0 0,0 1 1 0 0,1-1-1 0 0,-1 0 1 0 0,0 0-1 0 0,0 1 1 0 0,0-1-1 0 0,0 0 1 0 0,1 0-1 0 0,-1 1 1 0 0,0-1-1 0 0,0 0 1 0 0,1 0-1 0 0,-1 1 1 0 0,0-1-1 0 0,0 0 1 0 0,1 0-1 0 0,-1 0 1 0 0,0 0-1 0 0,1 0 1 0 0,-1 0-1 0 0,0 1 1 0 0,1-1-1 0 0,-1 0 1 0 0,0 0-1 0 0,0 0 1 0 0,1 0-1 0 0,-1 0 1 0 0,0 0-1 0 0,1 0 1 0 0,0 0-1 0 0,2 0-190 0 0,0 0-1 0 0,0 1 1 0 0,0-1-1 0 0,1 0 1 0 0,-1 0-1 0 0,0-1 1 0 0,0 1-1 0 0,1-1 1 0 0,-1 0-1 0 0,0 0 0 0 0,0 0 1 0 0,0 0-1 0 0,3-2 1 0 0,17-7-830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3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1 13823 0 0,'0'0'315'0'0,"0"0"45"0"0,0 0 21 0 0,0 0-49 0 0,0 0-149 0 0,0 0 194 0 0,0 0 110 0 0,3 2 22 0 0,9 5-66 0 0,-12-7-437 0 0,0 0 0 0 0,1 1 0 0 0,-1-1 0 0 0,0 1 0 0 0,1-1 0 0 0,-1 0 0 0 0,0 1 0 0 0,0-1 0 0 0,1 1 0 0 0,-1-1-1 0 0,0 0 1 0 0,0 1 0 0 0,0-1 0 0 0,0 1 0 0 0,1-1 0 0 0,-1 1 0 0 0,0-1 0 0 0,0 1 0 0 0,0-1 0 0 0,0 1 0 0 0,0-1 0 0 0,0 1 0 0 0,0-1 0 0 0,-1 1 0 0 0,1-1 0 0 0,0 1 0 0 0,0 0 0 0 0,-1 0-8 0 0,-2 22 353 0 0,-1 0 1 0 0,-2 0-1 0 0,0 0 0 0 0,-11 23 0 0 0,4-7-75 0 0,-32 80-270 0 0,-5-2-1 0 0,-124 214 0 0 0,-16-48-44 0 0,128-201 280 0 0,-96 94 0 0 0,151-169-141 0 0,-6 7 277 0 0,-1-1-1 0 0,0-1 0 0 0,-29 20 0 0 0,43-32-376 0 0,0 1 0 0 0,0-1 0 0 0,-1 0 0 0 0,1 0 0 0 0,0 0 0 0 0,0 1 0 0 0,0-1 0 0 0,-1 0 0 0 0,1 0 0 0 0,0 0 0 0 0,0 0 0 0 0,-1 1 0 0 0,1-1 0 0 0,0 0 0 0 0,0 0 0 0 0,-1 0 0 0 0,1 0 0 0 0,0 0 0 0 0,0 0 0 0 0,-1 0 0 0 0,1 0 0 0 0,0 0 0 0 0,-1 0 0 0 0,1 0 0 0 0,0 0 0 0 0,0 0 0 0 0,-1 0 0 0 0,1 0 0 0 0,0 0 0 0 0,0 0 0 0 0,-1 0 0 0 0,1 0 0 0 0,0 0 0 0 0,0-1 0 0 0,-1 1 0 0 0,1 0 0 0 0,0 0 0 0 0,0 0 0 0 0,-1 0 0 0 0,1-1 0 0 0,0 1 0 0 0,0 0 0 0 0,-1-1 0 0 0,1-4 0 0 0,1 1 0 0 0,-1 0 0 0 0,1 0 0 0 0,0 0 0 0 0,0 0 0 0 0,0 0 0 0 0,0 0 0 0 0,1 1 0 0 0,0-1 0 0 0,3-6 0 0 0,26-33 0 0 0,-20 29 0 0 0,16-22 0 0 0,2 1 0 0 0,53-49 0 0 0,-65 69 0 0 0,0 0 0 0 0,2 2 0 0 0,-1 0 0 0 0,2 1 0 0 0,0 1 0 0 0,0 0 0 0 0,24-7 0 0 0,-40 16 64 0 0,0 1 0 0 0,0 0 0 0 0,1 0 0 0 0,-1 0 0 0 0,1 0 0 0 0,-1 1 0 0 0,1 0 0 0 0,-1 0 0 0 0,0 0 0 0 0,1 0 0 0 0,-1 1 0 0 0,1 0 0 0 0,-1 0 0 0 0,1 0 0 0 0,-1 0 0 0 0,0 1 0 0 0,0-1 0 0 0,0 1 0 0 0,0 0 0 0 0,0 1 0 0 0,0-1 0 0 0,0 1 0 0 0,-1-1 0 0 0,1 1 0 0 0,-1 0 0 0 0,0 0 0 0 0,0 1 0 0 0,0-1 0 0 0,0 1 0 0 0,-1-1 0 0 0,4 6 0 0 0,-2 1-63 0 0,1-1-1 0 0,-1 1 1 0 0,-1 0 0 0 0,0 0-1 0 0,0 0 1 0 0,-1 0 0 0 0,-1 1-1 0 0,1 20 1 0 0,-2-23-7 0 0,0 0 1 0 0,-1 0 0 0 0,0 0-1 0 0,0 0 1 0 0,-1-1 0 0 0,0 1-1 0 0,-1 0 1 0 0,1-1 0 0 0,-1 1-1 0 0,-1-1 1 0 0,0 0-1 0 0,-6 10 1 0 0,-7 7-564 0 0,9-12-2 0 0,0 0-1 0 0,-1-1 0 0 0,-15 16 0 0 0,19-22 138 0 0,-3 4 88 0 0,4-7-5659 0 0,4-2 3958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67 409 15663 0 0,'0'0'356'0'0,"0"0"50"0"0,-1 0 20 0 0,-35 5 177 0 0,34-6-422 0 0,1 1 0 0 0,-1-1 0 0 0,0 1 0 0 0,1-1 0 0 0,-1 0 0 0 0,1 0 0 0 0,-1 0 1 0 0,1 0-1 0 0,-1 0 0 0 0,1 0 0 0 0,0 0 0 0 0,-1 0 0 0 0,1-1 0 0 0,0 1 0 0 0,-1-2 0 0 0,1 2 331 0 0,0 0-69 0 0,-2-3-294 0 0,3-3-133 0 0,2 1-16 0 0,0-1 0 0 0,0 1 0 0 0,1 0 0 0 0,0 0 0 0 0,1 0 0 0 0,-1 0 0 0 0,1 1 0 0 0,0 0 0 0 0,1-1 0 0 0,-1 1 0 0 0,1 1 0 0 0,10-9 0 0 0,-1 0 0 0 0,155-133 0 0 0,-127 115 0 0 0,2 2 0 0 0,58-30 0 0 0,-93 54-7 0 0,0 1 0 0 0,0 0 0 0 0,0 1 0 0 0,14-3 0 0 0,-20 5 26 0 0,-1 1 1 0 0,0-1 0 0 0,1 1 0 0 0,-1 0 0 0 0,0 0 0 0 0,1 0 0 0 0,-1 0 0 0 0,1 0 0 0 0,-1 1 0 0 0,0-1 0 0 0,1 1 0 0 0,-1-1 0 0 0,0 1 0 0 0,0 0-1 0 0,1 0 1 0 0,-1 0 0 0 0,0 0 0 0 0,0 0 0 0 0,0 1 0 0 0,0-1 0 0 0,0 0 0 0 0,-1 1 0 0 0,4 3 0 0 0,-1 1 89 0 0,0 0 1 0 0,-1 0-1 0 0,0 0 0 0 0,0 0 1 0 0,0 0-1 0 0,-1 1 0 0 0,0 0 1 0 0,0-1-1 0 0,-1 1 1 0 0,0 0-1 0 0,0 0 0 0 0,-1-1 1 0 0,0 14-1 0 0,-1 2-90 0 0,-1-1-1 0 0,-2 1 1 0 0,-5 21-1 0 0,-1-12-18 0 0,0-1 0 0 0,-2 0 0 0 0,-20 33 0 0 0,24-45 0 0 0,3-10-133 0 0,18-6-1516 0 0,4-4-590 0 0,2-4-4924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15663 0 0,'0'0'356'0'0,"0"0"50"0"0,0 0 20 0 0,9 0 92 0 0,-9 0-518 0 0,0 0 0 0 0,1 0 0 0 0,-1 0 1 0 0,0 0-1 0 0,1 0 0 0 0,-1 0 1 0 0,0 0-1 0 0,1 0 0 0 0,-1 0 0 0 0,0 0 1 0 0,0 0-1 0 0,1 0 0 0 0,-1 1 1 0 0,0-1-1 0 0,0 0 0 0 0,1 0 0 0 0,-1 0 1 0 0,0 0-1 0 0,0 1 0 0 0,1-1 1 0 0,-1 0-1 0 0,0 0 0 0 0,0 0 0 0 0,1 1 1 0 0,-1-1-1 0 0,0 0 0 0 0,0 0 1 0 0,0 1-1 0 0,0-1 0 0 0,0 0 0 0 0,1 1 1 0 0,-1-1-1 0 0,0 0 0 0 0,0 0 1 0 0,0 1-1 0 0,0-1 0 0 0,0 0 0 0 0,0 1 1 0 0,0-1-1 0 0,0 0 0 0 0,0 1 1 0 0,0-1-1 0 0,0 0 0 0 0,0 1 0 0 0,0-1 1 0 0,0 0-1 0 0,-1 0 0 0 0,1 1 1 0 0,0-1-1 0 0,0 1 0 0 0,-3 18 592 0 0,-5 22-1 0 0,-2 9 266 0 0,2-9-857 0 0,-1 0 0 0 0,-2-1 0 0 0,-2 0 0 0 0,-2 0 0 0 0,-2-2 0 0 0,-27 50 0 0 0,-150 206 0 0 0,160-245 0 0 0,3-6 0 0 0,-119 163 0 0 0,101-145 0 0 0,-71 69 0 0 0,54-66 0 0 0,99-94 0 0 0,16-23 12 0 0,24-30-425 0 0,72-92-1178 0 0,-127 157 1591 0 0,0-1 0 0 0,1 2 0 0 0,1 1 0 0 0,0 0 0 0 0,1 2 0 0 0,1 0 0 0 0,1 1 0 0 0,0 1 0 0 0,0 2 0 0 0,1 0 0 0 0,0 1 0 0 0,30-6 0 0 0,-47 14 70 0 0,0 0 0 0 0,0 0 0 0 0,0 0 0 0 0,0 1 0 0 0,0 0-1 0 0,0 0 1 0 0,1 0 0 0 0,-1 1 0 0 0,0 1 0 0 0,0-1 0 0 0,0 1-1 0 0,0 0 1 0 0,9 5 0 0 0,-12-6-26 0 0,-1 1-1 0 0,1 1 1 0 0,-1-1-1 0 0,0 0 0 0 0,1 1 1 0 0,-1 0-1 0 0,0 0 1 0 0,0 0-1 0 0,-1 0 1 0 0,1 0-1 0 0,-1 0 1 0 0,1 1-1 0 0,-1-1 0 0 0,0 1 1 0 0,-1 0-1 0 0,1-1 1 0 0,0 1-1 0 0,-1 0 1 0 0,0 0-1 0 0,0 0 0 0 0,0 0 1 0 0,-1 0-1 0 0,1 0 1 0 0,-1 8-1 0 0,0-3 87 0 0,-1 0-1 0 0,0 0 0 0 0,-1 0 0 0 0,0 0 1 0 0,0 0-1 0 0,-1 0 0 0 0,0 0 1 0 0,0-1-1 0 0,-1 1 0 0 0,0-1 1 0 0,-1 0-1 0 0,0 0 0 0 0,0-1 1 0 0,-11 13-1 0 0,-5 1-120 0 0,0-1 0 0 0,-2 0 0 0 0,-31 20 0 0 0,-7 1-9 0 0,-87 41 0 0 0,115-65 0 0 0,16-8 0 0 0,0-2 0 0 0,-1 0 0 0 0,0 0 0 0 0,0-2 0 0 0,-34 6 0 0 0,48-10-3 0 0,-14-2-58 0 0,16 0-276 0 0,3-1 220 0 0,-1-1 1 0 0,1 1-1 0 0,0-1 1 0 0,-1 1-1 0 0,1-1 1 0 0,0 1-1 0 0,0-1 1 0 0,1 1-1 0 0,-1 0 1 0 0,0 0-1 0 0,1-1 1 0 0,2-2-1 0 0,24-24-525 0 0,-25 27 339 0 0,13-13-4213 0 0,1 0-1547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204 141 17503 0 0,'0'0'399'0'0,"0"0"60"0"0,11-1 587 0 0,-4 3-958 0 0,-5-1 283 0 0,19 6 1138 0 0,-14-6-1320 0 0,0 0-1 0 0,0-1 0 0 0,0 1 1 0 0,-1-1-1 0 0,1-1 1 0 0,0 1-1 0 0,0-1 0 0 0,0 0 1 0 0,0-1-1 0 0,-1 1 0 0 0,13-6 1 0 0,1-2-228 0 0,-1 0 0 0 0,28-18 0 0 0,36-33 40 0 0,-49 33-66 0 0,-26 21-272 0 0,-7 5-138 0 0,-1 1-33 0 0,-1 1-4 0 0,-33 11 279 0 0,0 3 0 0 0,2 1 0 0 0,0 1 1 0 0,-48 34-1 0 0,-110 100-744 0 0,182-144 974 0 0,-107 102 3 0 0,112-106 0 0 0,0 0 0 0 0,0 0 0 0 0,1 1 0 0 0,-1-1 0 0 0,1 1 0 0 0,0 0 0 0 0,-3 6 0 0 0,5-9 0 0 0,-1 1 0 0 0,1-1 0 0 0,0 0 0 0 0,-1 0 0 0 0,1 0 0 0 0,0 0 0 0 0,0 0 0 0 0,0 1 0 0 0,0-1 0 0 0,0 0 0 0 0,0 0 0 0 0,1 0 0 0 0,-1 0 0 0 0,0 0 0 0 0,0 0 0 0 0,1 1 0 0 0,-1-1 0 0 0,1 0 0 0 0,-1 0 0 0 0,1 0 0 0 0,-1 0 0 0 0,1 0 0 0 0,0 0 0 0 0,0-1 0 0 0,-1 1 0 0 0,1 0 0 0 0,0 0 0 0 0,0 0 0 0 0,0-1 0 0 0,0 1 0 0 0,0 0 0 0 0,0-1 0 0 0,1 1 0 0 0,3 2-2 0 0,0-1 0 0 0,1 0 0 0 0,-1 0-1 0 0,1-1 1 0 0,-1 1 0 0 0,11 0 0 0 0,38 1 47 0 0,-43-3-11 0 0,299-8 109 0 0,-240 2-1151 0 0,-24-3-15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13 13823 0 0,'0'0'630'0'0,"0"0"-13"0"0,-1-1-393 0 0,-1-1-177 0 0,0 1 0 0 0,0 0 0 0 0,1 0 0 0 0,-1 0 1 0 0,0 0-1 0 0,0 0 0 0 0,0 0 0 0 0,0 1 0 0 0,0-1 0 0 0,-1 0 0 0 0,1 1 0 0 0,0 0 0 0 0,0 0 1 0 0,0-1-1 0 0,0 1 0 0 0,-1 0 0 0 0,1 1 0 0 0,0-1 0 0 0,0 0 0 0 0,-3 1 0 0 0,-7 2 318 0 0,1 1 0 0 0,-18 6 0 0 0,18-5-384 0 0,-35 15 28 0 0,-57 34 1 0 0,45-22-13 0 0,41-23 201 0 0,0 1-1 0 0,-30 25 0 0 0,38-28-76 0 0,1 1 1 0 0,0 0-1 0 0,0 1 0 0 0,1 0 0 0 0,0 0 0 0 0,-8 14 0 0 0,13-17-74 0 0,-1 0 0 0 0,1-1 0 0 0,0 1 0 0 0,0 0 0 0 0,1 0 0 0 0,0 0 0 0 0,0 0 0 0 0,1 0 0 0 0,-1 0 0 0 0,1 0 0 0 0,0 0 0 0 0,1 0 0 0 0,1 9 0 0 0,1 0-57 0 0,1 0 0 0 0,1-1 0 0 0,0 1 0 0 0,8 15 0 0 0,-10-24 5 0 0,0 0 1 0 0,1-1-1 0 0,-1 1 0 0 0,1-1 0 0 0,0 0 0 0 0,0 0 0 0 0,9 8 0 0 0,-11-11 24 0 0,0-1-1 0 0,-1 1 1 0 0,1-1-1 0 0,0 0 1 0 0,0 0-1 0 0,0 0 1 0 0,0 0 0 0 0,1 0-1 0 0,-1 0 1 0 0,0-1-1 0 0,0 1 1 0 0,0-1-1 0 0,1 1 1 0 0,-1-1-1 0 0,0 0 1 0 0,0 0-1 0 0,1 0 1 0 0,-1 0-1 0 0,0 0 1 0 0,1 0-1 0 0,-1-1 1 0 0,0 1-1 0 0,0-1 1 0 0,1 0-1 0 0,2-1 1 0 0,9-6 159 0 0,0 0-1 0 0,-1-1 1 0 0,1 0 0 0 0,-2-1-1 0 0,1 0 1 0 0,-1-1 0 0 0,-1-1-1 0 0,0 0 1 0 0,9-13 0 0 0,4-9-369 0 0,-2-1 0 0 0,24-49 0 0 0,-41 73 88 0 0,22-49-796 0 0,-24 54 825 0 0,-1 0 0 0 0,0 0 1 0 0,-1 0-1 0 0,1-1 1 0 0,-1 1-1 0 0,0-1 1 0 0,-1-10-1 0 0,0 16 61 0 0,0 0 0 0 0,0 0-1 0 0,0 0 1 0 0,0 0 0 0 0,0 1-1 0 0,-1-1 1 0 0,1 0 0 0 0,0 0-1 0 0,0 0 1 0 0,-1 0 0 0 0,1 1-1 0 0,-1-1 1 0 0,1 0 0 0 0,-1 0-1 0 0,1 1 1 0 0,-1-1 0 0 0,1 0-1 0 0,-1 1 1 0 0,0-1 0 0 0,1 1-1 0 0,-1-1 1 0 0,0 1 0 0 0,-1-2-1 0 0,1 2-44 0 0,-1-1-1 0 0,0 1 0 0 0,1 0 1 0 0,-1-1-1 0 0,0 1 0 0 0,1 0 1 0 0,-1 0-1 0 0,0 0 0 0 0,1 0 1 0 0,-1 0-1 0 0,-2 1 0 0 0,-5 1-197 0 0,2 1 0 0 0,-1-1 0 0 0,-14 8 0 0 0,5 0 256 0 0,0 0 0 0 0,1 1 0 0 0,-24 22 0 0 0,35-27 18 0 0,7-4-1 0 0,3-2-192 0 0,1-1-45 0 0,0 0-1 0 0,0 0 1 0 0,-1-1-1 0 0,1 0 1 0 0,0 0-1 0 0,-1 0 1 0 0,0-1-1 0 0,1 1 1 0 0,-1-1-1 0 0,5-5 1 0 0,2 1-64 0 0,30-17-739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752 13 17503 0 0,'0'0'399'0'0,"0"0"60"0"0,-1-7 442 0 0,-3 2-756 0 0,3 4-144 0 0,-1 1 0 0 0,1 0 0 0 0,-1 0 0 0 0,1 0 0 0 0,0 0 0 0 0,-1 1 0 0 0,1-1 0 0 0,-1 0 0 0 0,1 1 0 0 0,0-1 0 0 0,-1 1 0 0 0,1-1 0 0 0,0 1 0 0 0,0-1 0 0 0,-1 1 0 0 0,1 0 0 0 0,-1 1 0 0 0,-24 18-4 0 0,18-13 4 0 0,-7 6-1 0 0,1 0 0 0 0,1 1 0 0 0,0 1 0 0 0,-20 29 0 0 0,-34 72 0 0 0,43-72 0 0 0,-151 297 0 0 0,-28 52 0 0 0,173-342 0 0 0,-54 86 0 0 0,84-137 0 0 0,0 0 0 0 0,0 0 0 0 0,0-1 0 0 0,0 1 0 0 0,0 0 0 0 0,0 0 0 0 0,0-1 0 0 0,0 1 0 0 0,0 0 0 0 0,0 0 0 0 0,0-1 0 0 0,0 1 0 0 0,0 0 0 0 0,0 0 0 0 0,0-1 0 0 0,0 1 0 0 0,0 0 0 0 0,-1 0 0 0 0,1 0 0 0 0,0-1 0 0 0,0 1 0 0 0,0 0 0 0 0,0 0 0 0 0,0 0 0 0 0,-1-1 0 0 0,1 1 0 0 0,0 0 0 0 0,0 0 0 0 0,0 0 0 0 0,-1 0 0 0 0,1 0 0 0 0,0 0 0 0 0,0 0 0 0 0,-1-1 0 0 0,1 1 0 0 0,0 0 0 0 0,0 0 0 0 0,-1 0 0 0 0,1 0 0 0 0,0 0 0 0 0,0 0 0 0 0,-1 0 0 0 0,1 0 0 0 0,0 0 0 0 0,0 0 0 0 0,0 0 0 0 0,-1 0 0 0 0,1 0 0 0 0,0 1 0 0 0,0-1 0 0 0,-1 0 0 0 0,1 0 0 0 0,0 0 0 0 0,0 0 0 0 0,0 0 0 0 0,-1 0 0 0 0,1 1 0 0 0,0-1 0 0 0,0 0 0 0 0,0 0 0 0 0,-1 0 0 0 0,1 0 0 0 0,0 1 0 0 0,0-1 0 0 0,0 0 0 0 0,0 1 0 0 0,0-2 0 0 0,-2-6 170 0 0,0 0-1 0 0,1 0 0 0 0,0 0 1 0 0,1 0-1 0 0,0 0 0 0 0,0-1 1 0 0,2-12-1 0 0,0 6-233 0 0,1-1 0 0 0,10-26 0 0 0,-4 17-227 0 0,1 0 0 0 0,1 0 0 0 0,1 1 0 0 0,1 1 0 0 0,1 0 0 0 0,26-32 0 0 0,-28 41 87 0 0,1 0 1 0 0,1 0-1 0 0,0 2 1 0 0,0-1-1 0 0,19-10 1 0 0,-21 15 259 0 0,-1 2 0 0 0,1-1 0 0 0,-1 1 0 0 0,1 1 0 0 0,1 0 0 0 0,-1 1 0 0 0,0 0 0 0 0,18-1 1 0 0,20-2 1094 0 0,-35 3-1088 0 0,0 1 0 0 0,0 0-1 0 0,0 1 1 0 0,0 1 0 0 0,1 1 0 0 0,25 4-1 0 0,-37-4-61 0 0,0 0-1 0 0,0 1 0 0 0,0-1 1 0 0,0 1-1 0 0,0 0 0 0 0,-1 0 1 0 0,1 0-1 0 0,-1 1 0 0 0,0-1 1 0 0,1 1-1 0 0,-1 0 0 0 0,-1 0 1 0 0,4 4-1 0 0,-1-1-1 0 0,-2 0-1 0 0,1 0 1 0 0,-1 0-1 0 0,1 1 1 0 0,-2-1 0 0 0,1 1-1 0 0,1 8 1 0 0,0 3 242 0 0,-1 0 0 0 0,0 0 0 0 0,-2 0 0 0 0,0 1 0 0 0,-3 21 0 0 0,2-30-212 0 0,-1 1 0 0 0,-1-1 0 0 0,0 0 0 0 0,-1 1 0 0 0,1-1 0 0 0,-2-1 0 0 0,0 1 0 0 0,0 0 0 0 0,-1-1 0 0 0,0 0 0 0 0,0 0 0 0 0,-1 0 0 0 0,0-1 0 0 0,-1 0-1 0 0,1 0 1 0 0,-2 0 0 0 0,1-1 0 0 0,-1 0 0 0 0,0-1 0 0 0,-17 11 0 0 0,8-7 209 0 0,-1-1 0 0 0,0 0 0 0 0,0-1 0 0 0,-1-1 1 0 0,0-1-1 0 0,-29 5 0 0 0,-120 10 190 0 0,161-20-475 0 0,2 0-254 0 0,-4-1 400 0 0,1 1 0 0 0,-16-1 0 0 0,22-1-337 0 0,1 1-1 0 0,-1 0 1 0 0,0-1-1 0 0,0 1 1 0 0,1-1-1 0 0,-1 1 1 0 0,0-1-1 0 0,-2-1 1 0 0,4 1-56 0 0,-1 1 0 0 0,1 0 1 0 0,-1-1-1 0 0,1 1 1 0 0,-1-1-1 0 0,1 1 0 0 0,-1-1 1 0 0,1 0-1 0 0,-1 1 0 0 0,1-1 1 0 0,0 1-1 0 0,-1-1 0 0 0,1 0 1 0 0,0 1-1 0 0,0-1 0 0 0,0 0 1 0 0,-1 1-1 0 0,1-1 1 0 0,0 0-1 0 0,0 1 0 0 0,0-2 1 0 0,1-10-6145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93 17503 0 0,'12'-30'990'0'0,"19"-31"-1"0"0,-30 60-608 0 0,-1 1 110 0 0,0 0 18 0 0,0 0-66 0 0,-4 13-278 0 0,-95 258-165 0 0,64-178 0 0 0,-2-3 0 0 0,-3-1 0 0 0,-78 126 0 0 0,-17-22 0 0 0,9-12 0 0 0,121-174-5 0 0,1 0-1 0 0,0 0 0 0 0,-6 14 1 0 0,7-2-5879 0 0,3-17-802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76 190 19351 0 0,'-2'0'439'0'0,"-7"-5"95"0"0,5 3-308 0 0,0 0 0 0 0,0 0 0 0 0,0 0 0 0 0,-9-2 0 0 0,-17 0 104 0 0,24 4-200 0 0,98-22 2915 0 0,332-73-2437 0 0,-319 74-1386 0 0,25-4-1357 0 0,-106 22 1682 0 0,-1 1 0 0 0,1 1 0 0 0,35 3 0 0 0,-43 0-2128 0 0,-1 2-4241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8287 0 0,'0'0'191'0'0,"0"0"26"0"0,0 0 9 0 0,-1 1-34 0 0,-4 5 129 0 0,-1-1 0 0 0,1 0 1 0 0,-1-1-1 0 0,0 1 0 0 0,-1-1 0 0 0,1 0 1 0 0,-1-1-1 0 0,-7 4 0 0 0,-15 8 730 0 0,-210 155 5913 0 0,201-141-5805 0 0,16-12-709 0 0,5-5 167 0 0,-19 18-1 0 0,32-26-550 0 0,0 0 0 0 0,0 0 0 0 0,1 1-1 0 0,-1 0 1 0 0,1 0 0 0 0,0 0 0 0 0,0 0 0 0 0,0 0-1 0 0,-1 6 1 0 0,1 1-66 0 0,3-12 0 0 0,0 1 0 0 0,0-1 0 0 0,0 1 0 0 0,0-1 0 0 0,0 1 0 0 0,0-1 0 0 0,0 1 0 0 0,0-1 0 0 0,0 1 0 0 0,0-1 0 0 0,0 1 0 0 0,0-1 0 0 0,1 1 0 0 0,-1-1 0 0 0,0 1 0 0 0,0-1 0 0 0,1 1 0 0 0,1 0 0 0 0,0 1 0 0 0,0-1 0 0 0,0 0 0 0 0,0 0 0 0 0,0 0 0 0 0,0 0 0 0 0,0-1 0 0 0,1 1 0 0 0,-1 0 0 0 0,0-1 0 0 0,0 0 0 0 0,0 1 0 0 0,1-1 0 0 0,-1 0 0 0 0,4 0 0 0 0,36-4 0 0 0,-22 0 0 0 0,-1-1 0 0 0,0 0 0 0 0,27-12 0 0 0,52-29 0 0 0,-70 30-354 0 0,30-23 0 0 0,13-7-1346 0 0,-68 44 1537 0 0,0 0 0 0 0,0 0 0 0 0,0 0 0 0 0,-1 0 0 0 0,1 0 0 0 0,0 0 0 0 0,-1-1 0 0 0,2-2 1 0 0,-3 4 76 0 0,-1 1 408 0 0,-16 12 1103 0 0,10-8-1409 0 0,1 0 1 0 0,0 1-1 0 0,1 0 0 0 0,-1 0 1 0 0,1 0-1 0 0,0 0 0 0 0,0 1 1 0 0,0-1-1 0 0,1 1 0 0 0,-3 6 1 0 0,0 2-21 0 0,0 0 0 0 0,1 1 1 0 0,-4 19-1 0 0,9-33-41 0 0,-2 15 122 0 0,2-16-173 0 0,0 1 0 0 0,0 0 1 0 0,0-1-1 0 0,0 1 0 0 0,0-1 1 0 0,0 1-1 0 0,0-1 1 0 0,1 1-1 0 0,-1-1 0 0 0,0 1 1 0 0,0-1-1 0 0,0 1 0 0 0,1-1 1 0 0,-1 1-1 0 0,0-1 0 0 0,0 1 1 0 0,1-1-1 0 0,-1 1 0 0 0,0-1 1 0 0,1 0-1 0 0,-1 1 0 0 0,1-1 1 0 0,-1 0-1 0 0,0 1 0 0 0,1-1 1 0 0,-1 0-1 0 0,1 1 1 0 0,8 2-6731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167 548 19351 0 0,'0'0'439'0'0,"0"0"62"0"0,0 0 33 0 0,0 0-65 0 0,-2 2-309 0 0,-5 8 165 0 0,-1 0 0 0 0,2 1 0 0 0,-1 0 0 0 0,2 1 0 0 0,-1-1 0 0 0,-4 18 0 0 0,6-20-119 0 0,-7 23 249 0 0,-6 33 1 0 0,9-34-96 0 0,-15 41 1 0 0,21-67-871 0 0,0-1 0 0 0,-1 1 0 0 0,1-1 0 0 0,-1 0 0 0 0,0 1 0 0 0,0-1 0 0 0,0-1 0 0 0,-1 1 0 0 0,1 0 0 0 0,-8 5 0 0 0,-3-1-1536 0 0</inkml:trace>
  <inkml:trace contextRef="#ctx0" brushRef="#br0" timeOffset="1">666 1 6447 0 0,'0'0'136'0'0,"0"0"32"0"0,-5 9 8 0 0,-4 3 16 0 0,-5 4-192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3 428 17503 0 0,'0'0'399'0'0,"0"0"60"0"0,0 0 21 0 0,0 0-59 0 0,2 0-276 0 0,-2-1-144 0 0,0 1 0 0 0,0-1-1 0 0,0 0 1 0 0,0 1 0 0 0,0-1 0 0 0,1 0-1 0 0,-1 1 1 0 0,0-1 0 0 0,-1 0 0 0 0,1 0-1 0 0,0 1 1 0 0,0-1 0 0 0,0 0 0 0 0,0 1-1 0 0,0-1 1 0 0,-1 0 0 0 0,1 1 0 0 0,0-1-1 0 0,-1 1 1 0 0,0-2 0 0 0,-1-4-1 0 0,3 3 98 0 0,-1-1 0 0 0,1 1 1 0 0,0-1-1 0 0,0 1 0 0 0,0 0 0 0 0,0 0 0 0 0,1-1 0 0 0,-1 1 0 0 0,1 0 0 0 0,3-4 1 0 0,22-29 670 0 0,-25 34-735 0 0,41-46-237 0 0,3 3 0 0 0,1 1 0 0 0,3 3-1 0 0,1 2 1 0 0,63-37 0 0 0,-113 75 195 0 0,40-22-418 0 0,-37 21 404 0 0,0 0 0 0 0,1 1 1 0 0,-1-1-1 0 0,1 1 0 0 0,-1 0 1 0 0,1 0-1 0 0,8-1 0 0 0,-12 2 39 0 0,1 0-1 0 0,0 1 1 0 0,-1-1-1 0 0,1 0 1 0 0,-1 1 0 0 0,1-1-1 0 0,-1 1 1 0 0,1-1-1 0 0,-1 1 1 0 0,1-1-1 0 0,-1 1 1 0 0,0 0 0 0 0,1 0-1 0 0,-1 0 1 0 0,0 0-1 0 0,0 0 1 0 0,1 0-1 0 0,-1 0 1 0 0,0 0 0 0 0,0 1-1 0 0,0-1 1 0 0,-1 0-1 0 0,1 1 1 0 0,0-1-1 0 0,0 1 1 0 0,-1-1-1 0 0,1 1 1 0 0,-1-1 0 0 0,1 1-1 0 0,-1-1 1 0 0,1 1-1 0 0,-1 2 1 0 0,1 5 146 0 0,0 0 1 0 0,-1 0-1 0 0,0 0 0 0 0,-1 12 1 0 0,1-19-144 0 0,-2 18 513 0 0,-1-1 0 0 0,-1 1 0 0 0,-7 20-1 0 0,-24 57 127 0 0,23-65-793 0 0,3-13-174 0 0,7-13-620 0 0,-1 0-1 0 0,1 0 1 0 0,-3 11 0 0 0,3-4-6235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3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97 11975 0 0,'0'0'267'0'0,"0"0"42"0"0,1 1 17 0 0,7 6 84 0 0,1-1-1 0 0,0 0 1 0 0,0 0 0 0 0,14 6 0 0 0,-18-10-87 0 0,0-1 1 0 0,0 1-1 0 0,0-1 1 0 0,1 0-1 0 0,-1 0 1 0 0,0 0-1 0 0,1-1 0 0 0,-1 1 1 0 0,0-2-1 0 0,1 1 1 0 0,6-1-1 0 0,28-9-179 0 0,0-2 1 0 0,-1-1-1 0 0,39-19 0 0 0,-64 26-105 0 0,-12 5-39 0 0,4-1 0 0 0,1-1 0 0 0,0 0 0 0 0,0-1 0 0 0,-1 0 0 0 0,10-7 0 0 0,-9 4 0 0 0,-7 7 0 0 0,0-1 0 0 0,1 1 0 0 0,-1 0 0 0 0,0-1 0 0 0,1 1 0 0 0,-1 0 0 0 0,0-1 0 0 0,1 1 0 0 0,-1 0 0 0 0,0-1 0 0 0,0 1 0 0 0,0-1 0 0 0,1 1 0 0 0,-1 0 0 0 0,0-1 0 0 0,0 1 0 0 0,0-1 0 0 0,0 1 0 0 0,0-1 0 0 0,0 1 0 0 0,0 0 0 0 0,0-1 0 0 0,0 1 0 0 0,0-1 0 0 0,0 1 0 0 0,0-1 0 0 0,0 1 0 0 0,0-1 0 0 0,0 1 0 0 0,0 0 0 0 0,0-1 0 0 0,0 1 0 0 0,-1-1 0 0 0,1 1 0 0 0,0 0 0 0 0,-1-1 0 0 0,1 0 0 0 0,-1 0 1 0 0,1 0-1 0 0,-1 0 1 0 0,0-1-1 0 0,1 1 1 0 0,-1 0-1 0 0,0 0 1 0 0,0 0-1 0 0,0 0 1 0 0,0 0-1 0 0,0 1 1 0 0,0-1-1 0 0,0 0 1 0 0,0 0-1 0 0,0 1 0 0 0,0-1 1 0 0,-1 0-1 0 0,1 1 1 0 0,0-1-1 0 0,0 1 1 0 0,-1-1-1 0 0,1 1 1 0 0,0 0-1 0 0,0 0 1 0 0,-1 0-1 0 0,1 0 1 0 0,0-1-1 0 0,-1 2 1 0 0,1-1-1 0 0,0 0 1 0 0,-3 1-1 0 0,-4 0-86 0 0,-1 0 0 0 0,1 1 0 0 0,-12 5 0 0 0,17-6 14 0 0,-38 14-281 0 0,1 2-1 0 0,0 1 1 0 0,-42 27 0 0 0,59-30 612 0 0,1 0 0 0 0,1 2 0 0 0,0 0 1 0 0,1 1-1 0 0,1 1 0 0 0,-23 30 0 0 0,32-36-259 0 0,1 2 0 0 0,0-1 0 0 0,-10 24 0 0 0,15-28 0 0 0,1-1 0 0 0,0 1 0 0 0,0 0 0 0 0,1 0 0 0 0,0 0 0 0 0,1 0 0 0 0,-1 11 0 0 0,2-19 15 0 0,0 0 0 0 0,0 0 0 0 0,0 0 0 0 0,0 0 0 0 0,0 0 0 0 0,1 0-1 0 0,-1 0 1 0 0,1 0 0 0 0,-1 0 0 0 0,1 0 0 0 0,0 0 0 0 0,0-1 0 0 0,0 1 0 0 0,0 0 0 0 0,0 0-1 0 0,0-1 1 0 0,0 1 0 0 0,0-1 0 0 0,1 1 0 0 0,-1-1 0 0 0,1 1 0 0 0,-1-1 0 0 0,1 0 0 0 0,2 2 0 0 0,-2-2-128 0 0,0 0 1 0 0,1 0-1 0 0,-1-1 1 0 0,1 1 0 0 0,-1 0-1 0 0,1-1 1 0 0,4 1-1 0 0,21-4-4704 0 0,-3-3-1231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98 15663 0 0,'0'0'719'0'0,"0"0"-20"0"0,0 2-374 0 0,0-1-217 0 0,0 0 1 0 0,0 0-1 0 0,0 0 0 0 0,0 0 1 0 0,0 0-1 0 0,0 0 0 0 0,1 0 1 0 0,-1-1-1 0 0,0 1 0 0 0,1 0 1 0 0,-1 0-1 0 0,0 0 0 0 0,1 0 1 0 0,-1 0-1 0 0,1 0 0 0 0,0-1 1 0 0,-1 1-1 0 0,1 0 0 0 0,0 0 1 0 0,-1-1-1 0 0,1 1 0 0 0,1 0 1 0 0,0 0-7 0 0,-1 0 0 0 0,1 0-1 0 0,0-1 1 0 0,0 1 0 0 0,0 0 0 0 0,0-1 0 0 0,0 0 0 0 0,0 1 0 0 0,0-1 0 0 0,3 0 0 0 0,6-1-2 0 0,0 0-1 0 0,-1 0 1 0 0,16-5 0 0 0,-21 4-47 0 0,25-7-53 0 0,-1-1 0 0 0,0-2-1 0 0,-1-1 1 0 0,34-21 0 0 0,5-2-400 0 0,-66 35-75 0 0,-1 1-33 0 0,0 0-4 0 0,-2 1 0 0 0,-44 15-254 0 0,-87 44 0 0 0,119-53 730 0 0,-37 19 679 0 0,2 2 0 0 0,-87 66-1 0 0,132-90-637 0 0,-37 32 31 0 0,38-33 45 0 0,0 0 0 0 0,0 0 0 0 0,0 0 0 0 0,1 1-1 0 0,-1-1 1 0 0,1 1 0 0 0,0 0 0 0 0,0-1 0 0 0,1 1 0 0 0,-2 5 0 0 0,2-8-51 0 0,1 0-1 0 0,0 1 1 0 0,0-1 0 0 0,0 0 0 0 0,0 1 0 0 0,0-1-1 0 0,0 0 1 0 0,0 0 0 0 0,0 1 0 0 0,0-1 0 0 0,1 0-1 0 0,-1 0 1 0 0,0 1 0 0 0,1-1 0 0 0,-1 0-1 0 0,1 0 1 0 0,-1 0 0 0 0,1 0 0 0 0,0 0 0 0 0,-1 0-1 0 0,1 0 1 0 0,0 0 0 0 0,0 0 0 0 0,0 0 0 0 0,0 0-1 0 0,0 0 1 0 0,0 0 0 0 0,0-1 0 0 0,0 1 0 0 0,0 0-1 0 0,0-1 1 0 0,0 1 0 0 0,1-1 0 0 0,-1 1-1 0 0,0-1 1 0 0,0 0 0 0 0,3 1 0 0 0,4 1-35 0 0,0-1 0 0 0,1 0 1 0 0,-1-1-1 0 0,12 0 0 0 0,-18 0 14 0 0,184-18-4211 0 0,-135 10 2668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39 450 15663 0 0,'0'0'719'0'0,"0"0"-20"0"0,-1 1-449 0 0,-19 12 657 0 0,18-13 66 0 0,2 0 41 0 0,-5-2 594 0 0,4 2-1531 0 0,1 0 0 0 0,-1 0-1 0 0,1 0 1 0 0,-1-1-1 0 0,1 1 1 0 0,-1 0 0 0 0,1 0-1 0 0,-1-1 1 0 0,1 1 0 0 0,-1 0-1 0 0,1-1 1 0 0,0 1 0 0 0,-1 0-1 0 0,1-1 1 0 0,-1 1 0 0 0,1-1-1 0 0,0 1 1 0 0,-1-1-1 0 0,1 1 1 0 0,0 0 0 0 0,0-1-1 0 0,-1 1 1 0 0,1-1 0 0 0,0 1-1 0 0,0-1 1 0 0,0 0 0 0 0,0 1-1 0 0,0-1 1 0 0,0 1 0 0 0,0-1-1 0 0,0 1 1 0 0,0-1 0 0 0,0 0-1 0 0,0-7-7 0 0,0 0 0 0 0,0 0 1 0 0,1 0-1 0 0,1 0 0 0 0,-1 1 0 0 0,1-1 0 0 0,1 0 0 0 0,4-10 1 0 0,31-58 415 0 0,-31 62-465 0 0,5-6-157 0 0,0 2 1 0 0,1-1-1 0 0,1 1 0 0 0,1 1 1 0 0,32-29-1 0 0,-24 27-132 0 0,1 0 0 0 0,1 2 0 0 0,51-27 0 0 0,-61 36-86 0 0,1 2 1 0 0,0 0-1 0 0,1 1 0 0 0,-1 0 1 0 0,34-4-1 0 0,-43 9 353 0 0,0 0 0 0 0,-1 0 0 0 0,1 1 0 0 0,-1 0 0 0 0,1 0 0 0 0,-1 0 0 0 0,7 3 0 0 0,-2 1 66 0 0,-10-3 12 0 0,1 0 0 0 0,-1 1-1 0 0,1-1 1 0 0,-1 0 0 0 0,0 1 0 0 0,0-1-1 0 0,0 0 1 0 0,0 1 0 0 0,0-1 0 0 0,0 1-1 0 0,-1 0 1 0 0,1-1 0 0 0,-1 1 0 0 0,0 0-1 0 0,0-1 1 0 0,0 1 0 0 0,0 0 0 0 0,0-1-1 0 0,0 1 1 0 0,-1 0 0 0 0,0 2 0 0 0,-2 7-11 0 0,0-1 0 0 0,-1 0 1 0 0,-7 16-1 0 0,1-9 401 0 0,0-1-1 0 0,-22 30 0 0 0,-1-2 171 0 0,-59 84-3540 0 0,90-128 2734 0 0,1 1-1 0 0,-1 0 0 0 0,1 0 1 0 0,-1-1-1 0 0,0 1 0 0 0,0-1 1 0 0,0 1-1 0 0,0-1 1 0 0,0 0-1 0 0,0 0 0 0 0,0 0 1 0 0,0 0-1 0 0,-1 0 0 0 0,1 0 1 0 0,0-1-1 0 0,-4 1 1 0 0,-4 1-678 0 0,-1-1 1 0 0,-14 0 0 0 0,14 0 701 0 0,-90-1-2401 0 0,58-3-1915 0 0,19 1 123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 13823 0 0,'0'2'315'0'0,"-30"88"882"0"0,-5 22-1058 0 0,18-52 1099 0 0,-2-1 0 0 0,-3-1 1 0 0,-2-1-1 0 0,-3-1 0 0 0,-38 59 0 0 0,58-103-1003 0 0,-9 13-62 0 0,-25 53 0 0 0,37-71-59 0 0,1 0-1 0 0,1 1 1 0 0,-1-1-1 0 0,2 1 1 0 0,-1-1-1 0 0,1 1 0 0 0,0 0 1 0 0,0 0-1 0 0,1 0 1 0 0,0-1-1 0 0,0 1 1 0 0,3 13-1 0 0,-2-17-83 0 0,1 0 1 0 0,-1 0-1 0 0,1 0 0 0 0,0 0 0 0 0,0 0 0 0 0,0 0 0 0 0,1-1 1 0 0,-1 1-1 0 0,1-1 0 0 0,0 1 0 0 0,0-1 0 0 0,0 0 1 0 0,0 0-1 0 0,5 3 0 0 0,19 9-6913 0 0,-9-7-1079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500 319 13823 0 0,'0'0'315'0'0,"0"0"45"0"0,-2 1 21 0 0,-3 5-49 0 0,3-4-149 0 0,2-2 194 0 0,0 0 110 0 0,0 0 22 0 0,0 0 3 0 0,0 0 0 0 0,0 0 0 0 0,1-3 0 0 0,16-29-185 0 0,37-55 0 0 0,11-21-373 0 0,-55 89 46 0 0,-3 7 0 0 0,-1-1 0 0 0,6-14 0 0 0,-12 26 0 0 0,1-1 0 0 0,-1 1 0 0 0,0 0 0 0 0,1-1 0 0 0,-1 1 0 0 0,0 0 0 0 0,0-1 0 0 0,0 1 0 0 0,0 0 0 0 0,0-3 0 0 0,-4 0 0 0 0,4 4 0 0 0,-2-1 0 0 0,1 1 0 0 0,0-1 1 0 0,0 1-1 0 0,0-1 0 0 0,0 1 0 0 0,-1-1 0 0 0,1 1 0 0 0,0 0 0 0 0,-1-1 1 0 0,1 1-1 0 0,0 0 0 0 0,0 0 0 0 0,-1 0 0 0 0,1 0 0 0 0,0 0 0 0 0,-3 1 0 0 0,-21 5-56 0 0,24-6 46 0 0,-27 11-308 0 0,1 1-1 0 0,0 2 0 0 0,0 0 1 0 0,2 2-1 0 0,-32 25 0 0 0,23-14 317 0 0,0 1-1 0 0,2 2 0 0 0,1 1 1 0 0,2 2-1 0 0,-48 67 0 0 0,65-82 3 0 0,-82 130 0 0 0,77-118 0 0 0,2 2 0 0 0,1-1 0 0 0,-11 35 0 0 0,24-61 110 0 0,0 1-1 0 0,0-1 1 0 0,0 0-1 0 0,0 1 1 0 0,1-1-1 0 0,0 0 1 0 0,1 10-1 0 0,-1-15-67 0 0,0 1 0 0 0,0 0 0 0 0,1-1 0 0 0,-1 1 0 0 0,0-1 0 0 0,1 1 1 0 0,-1 0-1 0 0,1-1 0 0 0,-1 1 0 0 0,0-1 0 0 0,1 1 0 0 0,-1-1 0 0 0,1 1 0 0 0,-1-1 0 0 0,1 0 0 0 0,0 1 0 0 0,-1-1 0 0 0,1 0 0 0 0,-1 1 0 0 0,1-1 0 0 0,0 0 0 0 0,-1 0 0 0 0,2 1 0 0 0,13 2 49 0 0,-10-4-87 0 0,0 1 0 0 0,0 0 0 0 0,0-1 0 0 0,0 0 0 0 0,0 0 0 0 0,-1-1-1 0 0,1 1 1 0 0,0-1 0 0 0,4-3 0 0 0,40-23 404 0 0,-49 27-396 0 0,54-37 319 0 0,61-58 0 0 0,21-16-1588 0 0,-134 111 179 0 0,5-2-1752 0 0,-13 6 3632 0 0,5-1 188 0 0,1-2 30 0 0,0 0-133 0 0,-1 2-583 0 0,0 0-302 0 0,1 1 1 0 0,-1-1 0 0 0,0 1-1 0 0,1-1 1 0 0,-1 1 0 0 0,1 0-1 0 0,0-1 1 0 0,0 1-1 0 0,0-1 1 0 0,0 1 0 0 0,2 5-1 0 0,-1-1 0 0 0,1 13-99 0 0,-1-16 129 0 0,2 3-5296 0 0,2 5-775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15663 0 0,'-8'2'762'0'0,"-39"18"-298"0"0,2 2 1 0 0,-45 28 0 0 0,73-39-191 0 0,1 0-1 0 0,0 1 0 0 0,0 1 1 0 0,2 0-1 0 0,-15 17 0 0 0,22-23-309 0 0,-2 2 36 0 0,3-2 0 0 0,0 0 0 0 0,0 1 0 0 0,-6 9 0 0 0,1-1 0 0 0,1-2 0 0 0,0 0 0 0 0,1 1 0 0 0,1 0 0 0 0,0 0 0 0 0,1 1 0 0 0,1 0 0 0 0,0 1 0 0 0,1-1 0 0 0,1 1 0 0 0,1 0 0 0 0,0 0 0 0 0,1 0 0 0 0,0 23 0 0 0,4-21 0 0 0,4-2 0 0 0,-5-15 0 0 0,0 1 0 0 0,0-1 0 0 0,1 0 0 0 0,-1 1 0 0 0,1-1 0 0 0,-1 0 0 0 0,1 0 0 0 0,0 0 0 0 0,0 0 0 0 0,0 0 0 0 0,0 0 0 0 0,0 0 0 0 0,1-1 0 0 0,-1 1 0 0 0,0-1 0 0 0,1 0 0 0 0,3 2 0 0 0,-1-2 0 0 0,0 0 0 0 0,0 0 0 0 0,0 0 0 0 0,-1-1 0 0 0,1 1 0 0 0,0-1 0 0 0,0-1 0 0 0,0 1 0 0 0,6-2 0 0 0,75-17 0 0 0,7-3 0 0 0,-80 21 0 0 0,0-1 0 0 0,0 1 0 0 0,-1 1 0 0 0,1 0 0 0 0,17 3 0 0 0,-16 1 0 0 0,-3 1 0 0 0,-11-4 11 0 0,1 0 0 0 0,0 1 0 0 0,0-1 1 0 0,-1 1-1 0 0,1-1 0 0 0,-1 1 0 0 0,1 0 0 0 0,-1-1 0 0 0,0 1 0 0 0,0 0 0 0 0,1-1 0 0 0,-1 1 0 0 0,0 0 0 0 0,-1-1 0 0 0,1 1 0 0 0,0-1 0 0 0,0 1 1 0 0,-1 0-1 0 0,1-1 0 0 0,-1 1 0 0 0,1-1 0 0 0,-2 3 0 0 0,-1 3 158 0 0,0 0 0 0 0,0 0 0 0 0,-7 8 0 0 0,-1 0 3 0 0,-1 0 1 0 0,-1 0-1 0 0,0-1 1 0 0,-1-1-1 0 0,-1 0 0 0 0,-31 20 1 0 0,-106 53-349 0 0,109-64 262 0 0,26-13-86 0 0,1-1 0 0 0,-2-1 0 0 0,1 0 0 0 0,-1-1 0 0 0,-28 5 0 0 0,25-9 324 0 0,10-4-1421 0 0,3-3-4036 0 0,4-3-1553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13823 0 0,'0'0'315'0'0,"0"0"45"0"0,0 0 21 0 0,0 0-49 0 0,-2 3-220 0 0,-7 9-29 0 0,6-9 282 0 0,2 0 70 0 0,-1 1 0 0 0,1-1 0 0 0,0 1 0 0 0,0-1 0 0 0,0 1-1 0 0,-1 6 1 0 0,-3 81 2148 0 0,3-25-1582 0 0,-37 330 119 0 0,30-321-1134 0 0,-10 107-373 0 0,19-175-153 0 0,0-4-1503 0 0,-1-6 182 0 0,0-4 1865 0 0,-2-7-1027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418 102 13823 0 0,'0'0'315'0'0,"0"0"45"0"0,0 0 21 0 0,0 0-49 0 0,0 0-149 0 0,0 0 194 0 0,-3 9 619 0 0,1-6-919 0 0,-1 0 0 0 0,0 0 1 0 0,0 0-1 0 0,0 0 0 0 0,0 0 0 0 0,-6 3 0 0 0,-3 3-9 0 0,-11 10 131 0 0,-27 15 0 0 0,-11 7 334 0 0,-161 164 2344 0 0,218-201-2754 0 0,-11 11 26 0 0,13-10-153 0 0,10-8-79 0 0,11-9-215 0 0,427-308-1293 0 0,-316 239 1591 0 0,-62 40 0 0 0,-50 33 64 0 0,-16 7 274 0 0,-2 1 136 0 0,0 0 34 0 0,0 0-65 0 0,1 1-294 0 0,2 1-147 0 0,0 0 0 0 0,-1 0 0 0 0,0 0 0 0 0,1 0 0 0 0,-1 1-1 0 0,0-1 1 0 0,0 1 0 0 0,3 5 0 0 0,13 29-3 0 0,-2-5 1 0 0,8 8 0 0 0,61 107 0 0 0,-84-145-16 0 0,25 47-690 0 0,36 54-1 0 0,-52-88-6440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146 210 10135 0 0,'0'0'464'0'0,"0"0"-9"0"0,-1 3-295 0 0,-62 106 1889 0 0,62-108-2044 0 0,-11 23 146 0 0,1 1 1 0 0,-9 27-1 0 0,16-35 125 0 0,1-8-13 0 0,0 1-1 0 0,0 0 1 0 0,-1-1 0 0 0,-10 18-1 0 0,9-16-174 0 0,4-9 283 0 0,1-2 117 0 0,0 0 21 0 0,0-1-459 0 0,0-1 0 0 0,0 1-1 0 0,0 0 1 0 0,1 0 0 0 0,-1 0-1 0 0,0 0 1 0 0,1 0 0 0 0,-1 0 0 0 0,0 0-1 0 0,2-2 1 0 0,-1 1-5 0 0,31-71-29 0 0,-24 52-13 0 0,1 1 0 0 0,1 0-1 0 0,1 1 1 0 0,0 0 0 0 0,28-33-1 0 0,-5 13-42 0 0,55-49 0 0 0,-66 68-319 0 0,0 1-1 0 0,1 1 1 0 0,1 1-1 0 0,28-14 1 0 0,-38 23 442 0 0,0 1-1 0 0,1 1 1 0 0,-1 1 0 0 0,1 0 0 0 0,0 0 0 0 0,1 2 0 0 0,-1 0-1 0 0,32-1 1 0 0,-46 4-12 0 0,1 0 0 0 0,-1 0 0 0 0,1 0 0 0 0,-1 0 0 0 0,1 0 0 0 0,-1 1 0 0 0,1-1 0 0 0,-1 1 0 0 0,1 0 0 0 0,-1-1 0 0 0,1 1 0 0 0,-1 0 0 0 0,0 0 0 0 0,0 1 0 0 0,1-1 0 0 0,-1 0 0 0 0,0 1 0 0 0,0 0 0 0 0,0-1 0 0 0,-1 1 0 0 0,1 0 0 0 0,0 0 0 0 0,-1 0 0 0 0,1 0 0 0 0,-1 0 0 0 0,1 0 0 0 0,-1 0 0 0 0,0 1 0 0 0,0-1 0 0 0,0 0 0 0 0,0 1 0 0 0,-1-1 0 0 0,1 1 0 0 0,-1-1 0 0 0,1 3 0 0 0,0 5 0 0 0,0-1-1 0 0,0 0 1 0 0,-1 0-1 0 0,-1 0 1 0 0,1 0 0 0 0,-2 1-1 0 0,1-1 1 0 0,-3 9-1 0 0,-6 11-39 0 0,-12 31-1 0 0,-8 20 1765 0 0,-14 57-1644 0 0,34-109-137 0 0,5-9-14 0 0,0 0 0 0 0,-3 31 0 0 0,6-30-160 0 0,3-16 38 0 0,1-2 3 0 0,-1 1-356 0 0,-1-3-851 0 0,3 0-3444 0 0,11 5-1474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8 15663 0 0,'0'0'719'0'0,"2"-1"-20"0"0,2-4-374 0 0,-3 4 84 0 0,-1 1 82 0 0,-5 1-355 0 0,0 0 1 0 0,0 0 0 0 0,0 1-1 0 0,0-1 1 0 0,0 1-1 0 0,0 0 1 0 0,-8 5-1 0 0,-6 3-111 0 0,-19 5-25 0 0,-90 40 0 0 0,98-41 0 0 0,1 2 0 0 0,-33 24 0 0 0,30-17 0 0 0,-34 32 0 0 0,57-46 0 0 0,1-1 0 0 0,0 1 0 0 0,0 0 0 0 0,1 1 0 0 0,0 0 0 0 0,1 0 0 0 0,0 1 0 0 0,-6 15 0 0 0,10-21 34 0 0,0 0 0 0 0,1 0 0 0 0,0 0-1 0 0,0 0 1 0 0,0 1 0 0 0,1-1 0 0 0,-1 0 0 0 0,1 0 0 0 0,1 0-1 0 0,-1 1 1 0 0,1-1 0 0 0,2 10 0 0 0,-2-12 30 0 0,0 0 0 0 0,0-1 1 0 0,1 1-1 0 0,-1 0 0 0 0,1-1 1 0 0,-1 1-1 0 0,1-1 0 0 0,0 0 1 0 0,0 1-1 0 0,0-1 0 0 0,0 0 1 0 0,0 0-1 0 0,1 0 0 0 0,-1-1 1 0 0,1 1-1 0 0,-1-1 0 0 0,1 1 1 0 0,-1-1-1 0 0,1 0 1 0 0,0 0-1 0 0,0 0 0 0 0,0 0 1 0 0,0 0-1 0 0,3 0 0 0 0,5 0-64 0 0,0 0 0 0 0,0-1 0 0 0,0 0 0 0 0,0-1 0 0 0,0 0 0 0 0,0 0-1 0 0,19-6 1 0 0,0-2-437 0 0,41-18-1 0 0,-35 11-1332 0 0,-1 0-5056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1 15663 0 0,'0'0'356'0'0,"-1"0"50"0"0,-7 4-362 0 0,-1 1 0 0 0,1 0 1 0 0,0 0-1 0 0,1 0 0 0 0,-1 1 1 0 0,1 0-1 0 0,0 1 0 0 0,1 0 1 0 0,0 0-1 0 0,0 0 0 0 0,0 1 1 0 0,-6 11-1 0 0,-6 13 147 0 0,-24 62 0 0 0,40-91-191 0 0,-57 154 0 0 0,-32 73 0 0 0,89-226 0 0 0,-80 161 0 0 0,65-135 0 0 0,-1-2 0 0 0,-1 0 0 0 0,-32 36 0 0 0,37-48 145 0 0,3-4 416 0 0,-21 19 0 0 0,29-28-505 0 0,0-1-1 0 0,0 0 0 0 0,0 0 0 0 0,0 0 0 0 0,0 0 1 0 0,0-1-1 0 0,-1 1 0 0 0,1-1 0 0 0,-1 0 0 0 0,1 0 1 0 0,-1 0-1 0 0,1 0 0 0 0,-7 0 0 0 0,4-4 17 0 0,5 2-22 0 0,1 0 1 0 0,-1 0-1 0 0,1 0 0 0 0,0-1 1 0 0,-1 1-1 0 0,1 0 0 0 0,0 0 0 0 0,0-1 1 0 0,0 1-1 0 0,0 0 0 0 0,0-1 1 0 0,0 1-1 0 0,0 0 0 0 0,0 0 0 0 0,1-1 1 0 0,-1 1-1 0 0,0 0 0 0 0,1 0 0 0 0,-1-1 1 0 0,2-1-1 0 0,14-24 705 0 0,0 7-896 0 0,1 1 1 0 0,1 1-1 0 0,0 1 1 0 0,1 0-1 0 0,1 2 1 0 0,1 0-1 0 0,0 1 1 0 0,1 1-1 0 0,0 1 1 0 0,1 1-1 0 0,0 1 1 0 0,48-14-1 0 0,-65 23 140 0 0,1-1-1 0 0,-1 1 1 0 0,1 0-1 0 0,-1 1 1 0 0,1 0-1 0 0,-1 0 1 0 0,1 0 0 0 0,-1 0-1 0 0,1 1 1 0 0,8 2-1 0 0,-13-2 5 0 0,0 0-1 0 0,1 0 1 0 0,-1 0 0 0 0,0 0-1 0 0,0 0 1 0 0,0 0-1 0 0,0 1 1 0 0,0-1-1 0 0,0 1 1 0 0,-1-1 0 0 0,1 1-1 0 0,0 0 1 0 0,-1 0-1 0 0,1 0 1 0 0,-1 0-1 0 0,0 0 1 0 0,1 0 0 0 0,-1 0-1 0 0,0 0 1 0 0,0 0-1 0 0,0 0 1 0 0,-1 1 0 0 0,1-1-1 0 0,-1 0 1 0 0,1 1-1 0 0,-1-1 1 0 0,0 0-1 0 0,0 1 1 0 0,0-1 0 0 0,0 5-1 0 0,-2 6 219 0 0,0-1 0 0 0,-1 1-1 0 0,-1-1 1 0 0,0 0 0 0 0,0 0 0 0 0,-1 0-1 0 0,-1-1 1 0 0,-9 15 0 0 0,-11 26-280 0 0,21-43 176 0 0,1 0 0 0 0,-9 10 0 0 0,1 0-6374 0 0,11-18-429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3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31 643 13823 0 0,'0'0'315'0'0,"0"0"45"0"0,0 0 21 0 0,0 0-49 0 0,0 0-149 0 0,0 0 194 0 0,-8 1 2155 0 0,6-2-2432 0 0,1 0 0 0 0,-1-1 0 0 0,1 1 0 0 0,-1 0 0 0 0,1-1 0 0 0,-1 1 0 0 0,1 0 0 0 0,0-1 0 0 0,0 0 0 0 0,0 1 0 0 0,0-1 0 0 0,0 0 0 0 0,0 0 0 0 0,0 1 0 0 0,0-1 0 0 0,1 0 0 0 0,-1 0 0 0 0,1 0 0 0 0,0 0 0 0 0,-1 0 0 0 0,1 0 0 0 0,0 0 0 0 0,0 0 0 0 0,0 0 0 0 0,0 0 0 0 0,0 0 0 0 0,1 0 0 0 0,0-2 0 0 0,1-8-28 0 0,1 1 1 0 0,0-1-1 0 0,8-15 0 0 0,-10 24-93 0 0,21-45-256 0 0,2 2 1 0 0,1 1-1 0 0,3 0 0 0 0,50-60 0 0 0,-50 72 75 0 0,2 1-1 0 0,62-50 0 0 0,-76 69-41 0 0,1 2 0 0 0,-1 0 0 0 0,2 0 0 0 0,0 2 0 0 0,0 0 0 0 0,0 1 0 0 0,22-6 0 0 0,-36 13 123 0 0,0 0-1 0 0,0 0 1 0 0,0 0 0 0 0,0 1-1 0 0,0-1 1 0 0,1 1 0 0 0,-1 0-1 0 0,0 0 1 0 0,0 1 0 0 0,0-1-1 0 0,1 1 1 0 0,-1 0-1 0 0,0 0 1 0 0,4 2 0 0 0,-5-2-122 0 0,0 1 0 0 0,1 0 1 0 0,-1 0-1 0 0,0 0 0 0 0,0 1 0 0 0,-1-1 1 0 0,1 0-1 0 0,0 1 0 0 0,-1 0 1 0 0,0 0-1 0 0,1 0 0 0 0,-1 0 0 0 0,0 0 1 0 0,-1 0-1 0 0,1 0 0 0 0,1 5 1 0 0,13 31-1111 0 0,17 42 452 0 0,-9-28 4560 0 0,-22-50-3432 0 0,0 1 0 0 0,0-1 0 0 0,0 0 1 0 0,0 0-1 0 0,0 0 0 0 0,1 0 0 0 0,0 0 0 0 0,-1-1 0 0 0,1 1 0 0 0,0-1 0 0 0,0 0 1 0 0,1 1-1 0 0,-1-2 0 0 0,0 1 0 0 0,1 0 0 0 0,-1-1 0 0 0,1 1 0 0 0,0-1 1 0 0,-1 0-1 0 0,1 0 0 0 0,0 0 0 0 0,0-1 0 0 0,-1 1 0 0 0,9-1 0 0 0,-3 0 52 0 0,1-1 0 0 0,-1 0 0 0 0,1-1 0 0 0,-1 0 0 0 0,0 0 0 0 0,0-1 0 0 0,0 0 0 0 0,0 0 0 0 0,8-5 0 0 0,3-2-267 0 0,89-51-7 0 0,-81 44-129 0 0,32-22 1021 0 0,-54 35-792 0 0,-1-1 0 0 0,1 0 0 0 0,-1 0 0 0 0,0-1 0 0 0,-1 1 0 0 0,1-1 0 0 0,5-10 0 0 0,-9 14-168 0 0,0 1-1 0 0,-1-1 0 0 0,1 0 0 0 0,-1 1 1 0 0,1-1-1 0 0,-1 0 0 0 0,0 1 0 0 0,1-1 1 0 0,-1 0-1 0 0,0 0 0 0 0,0 1 0 0 0,-1-1 0 0 0,1 0 1 0 0,0 0-1 0 0,0 1 0 0 0,-1-1 0 0 0,1 0 1 0 0,-1 1-1 0 0,1-1 0 0 0,-1 1 0 0 0,0-1 1 0 0,0 1-1 0 0,0-1 0 0 0,0 1 0 0 0,0-1 0 0 0,0 1 1 0 0,0 0-1 0 0,0-1 0 0 0,0 1 0 0 0,-1 0 1 0 0,1 0-1 0 0,0 0 0 0 0,-1 0 0 0 0,1 0 0 0 0,-1 0 1 0 0,1 1-1 0 0,-1-1 0 0 0,0 0 0 0 0,1 1 1 0 0,-1-1-1 0 0,0 1 0 0 0,1 0 0 0 0,-1-1 1 0 0,0 1-1 0 0,1 0 0 0 0,-4 0 0 0 0,-8 1-118 0 0,1 0 0 0 0,0 1 0 0 0,-1 0 0 0 0,1 1 0 0 0,0 0 0 0 0,1 1 0 0 0,-15 7 0 0 0,-5 4-418 0 0,-39 25 0 0 0,-106 76 600 0 0,129-81 0 0 0,-66 64 0 0 0,104-91 233 0 0,1 1 0 0 0,1 0-1 0 0,0 0 1 0 0,0 0 0 0 0,0 1-1 0 0,1 0 1 0 0,-7 16 0 0 0,12-21-138 0 0,-1-1 1 0 0,1 1 0 0 0,0 0 0 0 0,0-1 0 0 0,0 1 0 0 0,1 0 0 0 0,-1 0 0 0 0,1-1-1 0 0,0 1 1 0 0,1 0 0 0 0,-1 0 0 0 0,1 0 0 0 0,0-1 0 0 0,0 1 0 0 0,0 0-1 0 0,1-1 1 0 0,0 1 0 0 0,0-1 0 0 0,0 0 0 0 0,5 8 0 0 0,-3-7-83 0 0,-1-1 0 0 0,1 0-1 0 0,0 0 1 0 0,0-1 0 0 0,1 1 0 0 0,-1-1 0 0 0,1 0 0 0 0,-1 0-1 0 0,1-1 1 0 0,0 1 0 0 0,0-1 0 0 0,0 0 0 0 0,10 2 0 0 0,0 0-17 0 0,1-1 0 0 0,-1-1 1 0 0,26 2-1 0 0,27-6 3 0 0,-41 0-950 0 0,-9 0-4003 0 0,-3-5-1732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 13823 0 0,'0'0'315'0'0,"0"0"45"0"0,0 0 21 0 0,0 0-49 0 0,0 0-149 0 0,0 0 194 0 0,0 0 110 0 0,0 0 22 0 0,1 2-66 0 0,2 6-294 0 0,-1 2-133 0 0,-4-6 128 0 0,0 1-1 0 0,-1-1 0 0 0,1 0 1 0 0,-1 0-1 0 0,0 0 1 0 0,0 0-1 0 0,0 0 0 0 0,0-1 1 0 0,-1 0-1 0 0,-6 5 1 0 0,-1 3 93 0 0,-47 52-1472 0 0,-20 38 3631 0 0,72-93-1967 0 0,1 1 0 0 0,0 0 0 0 0,1-1 0 0 0,-1 1 0 0 0,2 1 0 0 0,-6 18 0 0 0,9-28-420 0 0,1 1 0 0 0,-1-1 0 0 0,1 1 0 0 0,0-1 0 0 0,-1 1 1 0 0,1-1-1 0 0,0 0 0 0 0,-1 1 0 0 0,1-1 0 0 0,0 0 0 0 0,-1 1 0 0 0,1-1 0 0 0,0 0 1 0 0,-1 0-1 0 0,1 1 0 0 0,1-1 0 0 0,-1 0 1 0 0,4 1-10 0 0,0-1 0 0 0,0 0 0 0 0,0 0 0 0 0,0 0 0 0 0,1 0 0 0 0,-1-1 0 0 0,0 0 0 0 0,0 0 0 0 0,0 0 0 0 0,0-1 0 0 0,0 1 0 0 0,0-1 0 0 0,-1 0 0 0 0,7-4 0 0 0,8-6 0 0 0,34-25 0 0 0,-31 20 0 0 0,7-4 0 0 0,-1-1 0 0 0,-2-2 0 0 0,24-26 0 0 0,-47 48-2 0 0,-2 1-2 0 0,0 0 1 0 0,-1 1 0 0 0,1-1 0 0 0,0 0-1 0 0,-1 0 1 0 0,1 1 0 0 0,-1-1 0 0 0,1 0 0 0 0,-1 0-1 0 0,1 0 1 0 0,-1 0 0 0 0,0 0 0 0 0,1 0-1 0 0,-1 0 1 0 0,0 1 0 0 0,0-1 0 0 0,0 0-1 0 0,0-2 1 0 0,1 2-33 0 0,-1-1 0 0 0,1 1 0 0 0,-1 0 0 0 0,0-1 1 0 0,0 1-1 0 0,0 0 0 0 0,0-1 0 0 0,0 1 0 0 0,0-1 0 0 0,0 1 0 0 0,0 0 0 0 0,0-1 0 0 0,-1 1 0 0 0,1 0 0 0 0,0-1 1 0 0,-1 1-1 0 0,1 0 0 0 0,-1-1 0 0 0,0 1 0 0 0,1 0 0 0 0,-1 0 0 0 0,0 0 0 0 0,0 0 0 0 0,0-1 0 0 0,0 1 0 0 0,0 0 0 0 0,0 1 1 0 0,0-1-1 0 0,0 0 0 0 0,0 0 0 0 0,0 0 0 0 0,-2 0 0 0 0,-4-2-292 0 0,0 0-1 0 0,-1 0 1 0 0,1 1-1 0 0,-1 0 1 0 0,-7 0-1 0 0,8 1 165 0 0,1-1 0 0 0,0 1 0 0 0,-1-1 0 0 0,-6-3 0 0 0,11 4 37 0 0,1 1 0 0 0,-1-1 1 0 0,1 0-1 0 0,-1 0 0 0 0,1 0 0 0 0,-1-1 0 0 0,1 1 0 0 0,0 0 0 0 0,-1 0 0 0 0,1-1 0 0 0,0 1 1 0 0,0-1-1 0 0,0 1 0 0 0,-1-3 0 0 0,2 3-63 0 0,0 0 0 0 0,0 0-1 0 0,-1 0 1 0 0,1 0 0 0 0,0 0 0 0 0,0-1 0 0 0,0 1 0 0 0,1 0 0 0 0,-1 0 0 0 0,0 0-1 0 0,0 0 1 0 0,1 0 0 0 0,-1 0 0 0 0,0 0 0 0 0,1 0 0 0 0,-1 0 0 0 0,1 0-1 0 0,0 0 1 0 0,-1 0 0 0 0,1 0 0 0 0,0 0 0 0 0,-1 0 0 0 0,3-1 0 0 0,7-8-5424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17503 0 0,'0'0'399'0'0,"0"0"60"0"0,0 0 21 0 0,0 0-59 0 0,1 2-276 0 0,0 2-144 0 0,0-1 0 0 0,-1 1 0 0 0,1 0 0 0 0,-1-1 0 0 0,0 1 0 0 0,0 0 0 0 0,-1 0 0 0 0,1-1 0 0 0,-1 1-1 0 0,1 0 1 0 0,-1-1 0 0 0,0 1 0 0 0,-1 0 0 0 0,1-1 0 0 0,-1 0 0 0 0,1 1 0 0 0,-1-1 0 0 0,-4 6 0 0 0,-5 7-2 0 0,-1 0 0 0 0,-18 19 0 0 0,21-26 2 0 0,-76 77-5 0 0,39-42 80 0 0,45-43-16 0 0,0 0 0 0 0,1-1 0 0 0,-1 1 0 0 0,0 0 0 0 0,1-1 0 0 0,-1 1 0 0 0,1 0 0 0 0,-1 0 0 0 0,1 0 0 0 0,-1-1 0 0 0,1 1 0 0 0,0 0 0 0 0,-1 0 0 0 0,1 0 0 0 0,0 0 0 0 0,0 0 0 0 0,-1 0 0 0 0,1 0 0 0 0,0 0 0 0 0,0 0 0 0 0,0 0 0 0 0,0 0 0 0 0,0 0 0 0 0,0 0 0 0 0,1 0 0 0 0,-1-1 0 0 0,0 1 0 0 0,0 0 0 0 0,1 0 0 0 0,0 2 0 0 0,0-2-51 0 0,1 1 0 0 0,-1 0 0 0 0,1 0 0 0 0,-1-1 0 0 0,1 1 0 0 0,0-1 0 0 0,0 0-1 0 0,-1 1 1 0 0,1-1 0 0 0,0 0 0 0 0,0 0 0 0 0,4 1 0 0 0,5 2 108 0 0,0 0 1 0 0,0-1-1 0 0,0-1 0 0 0,1 0 1 0 0,12 1-1 0 0,-16-3 32 0 0,-1 0 1 0 0,1 0-1 0 0,-1 0 0 0 0,1-1 1 0 0,-1 0-1 0 0,1-1 0 0 0,-1 1 1 0 0,13-6-1 0 0,-16 5-186 0 0,0-1 0 0 0,0 1 0 0 0,-1-1 1 0 0,0 0-1 0 0,1 0 0 0 0,-1 0 0 0 0,0 0 0 0 0,0 0 0 0 0,-1-1 0 0 0,1 0 0 0 0,-1 1 0 0 0,0-1 0 0 0,1 0 1 0 0,-2 0-1 0 0,1 0 0 0 0,0 0 0 0 0,-1 0 0 0 0,0-1 0 0 0,0 1 0 0 0,0-5 0 0 0,2-9 231 0 0,-1 0 0 0 0,-1 0-1 0 0,-2-27 1 0 0,-4-12 101 0 0,1 14-1135 0 0,3 15-3455 0 0,1 37 3271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18 21191 0 0,'-11'-11'2259'0'0,"8"10"-2256"0"0,1 0 0 0 0,-1 0 0 0 0,0 0 0 0 0,1 0-1 0 0,-1 1 1 0 0,0-1 0 0 0,0 1 0 0 0,0 0 0 0 0,1-1 0 0 0,-1 1 0 0 0,0 0 0 0 0,0 1 0 0 0,-4 0 0 0 0,-39 10-10 0 0,36-8 10 0 0,-4 1-3 0 0,0 0 0 0 0,0 1 0 0 0,0 0 0 0 0,1 2 0 0 0,-14 7 0 0 0,12-4 0 0 0,1-2 0 0 0,1 1 0 0 0,-19 17 0 0 0,12-9 46 0 0,-13 15-394 0 0,30-30 212 0 0,1 1 1 0 0,0 0-1 0 0,0 0 0 0 0,0 0 1 0 0,0 1-1 0 0,0-1 0 0 0,1 0 1 0 0,0 1-1 0 0,-1-1 0 0 0,0 5 1 0 0,2-6 123 0 0,0 0 0 0 0,-1-1 1 0 0,1 1-1 0 0,0-1 1 0 0,0 1-1 0 0,0 0 1 0 0,0-1-1 0 0,0 1 1 0 0,1 0-1 0 0,-1-1 0 0 0,0 1 1 0 0,1-1-1 0 0,-1 1 1 0 0,2 2-1 0 0,0-1 14 0 0,0 0-1 0 0,1-1 0 0 0,-1 1 1 0 0,0-1-1 0 0,5 4 0 0 0,-1-1-1 0 0,0 1 0 0 0,9 10 0 0 0,-10-9 0 0 0,5 5 0 0 0,-1 1 0 0 0,9 15 0 0 0,0 4 0 0 0,-11-22 0 0 0,-1 1 0 0 0,0 0 0 0 0,-1 0 0 0 0,0 0 0 0 0,-1 0 0 0 0,5 18 0 0 0,-9-28 31 0 0,0 1 0 0 0,1-1 0 0 0,-1 0 0 0 0,0 0 0 0 0,1 1 0 0 0,-1-1 0 0 0,0 0 0 0 0,0 0 0 0 0,0 1 0 0 0,0-1 0 0 0,-1 0 0 0 0,1 0 0 0 0,0 1 0 0 0,0-1 0 0 0,-1 0 0 0 0,1 0 0 0 0,-1 0 0 0 0,1 1 0 0 0,-1-1 0 0 0,0 1 0 0 0,-1 1 194 0 0,0 0-155 0 0,1-1-1 0 0,-1 0 1 0 0,1 0 0 0 0,-1 0-1 0 0,0-1 1 0 0,0 1 0 0 0,0 0-1 0 0,0-1 1 0 0,0 1 0 0 0,0-1-1 0 0,0 0 1 0 0,0 1 0 0 0,-1-1-1 0 0,1 0 1 0 0,0 0 0 0 0,-1-1-1 0 0,1 1 1 0 0,-5 0 0 0 0,-5 1 470 0 0,-1 0 0 0 0,-19-1 0 0 0,11 0-320 0 0,-102 4-1020 0 0,102-6-40 0 0,0 0 1 0 0,0-1-1 0 0,-38-10 1 0 0,42 5-7011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1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85 15663 0 0,'-1'1'356'0'0,"-7"5"193"0"0,5-3-409 0 0,0 0-1 0 0,0-1 1 0 0,1 1-1 0 0,-1 0 1 0 0,1 0-1 0 0,-1 0 1 0 0,1 1-1 0 0,0-1 0 0 0,0 0 1 0 0,1 1-1 0 0,-3 5 1 0 0,4-9 7 0 0,0 1 1 0 0,0 0-1 0 0,0 0 1 0 0,0 0-1 0 0,-1 0 1 0 0,1-1 0 0 0,0 1-1 0 0,0 0 1 0 0,0 0-1 0 0,1 0 1 0 0,-1 0-1 0 0,0 0 1 0 0,0-1-1 0 0,0 1 1 0 0,1 0-1 0 0,-1 0 1 0 0,0 0-1 0 0,1-1 1 0 0,-1 1-1 0 0,1 0 1 0 0,-1-1-1 0 0,1 1 1 0 0,-1 0-1 0 0,1-1 1 0 0,-1 1-1 0 0,1 0 1 0 0,0-1 0 0 0,-1 1-1 0 0,1-1 1 0 0,0 1-1 0 0,0-1 1 0 0,-1 1-1 0 0,1-1 1 0 0,0 0-1 0 0,0 1 1 0 0,1-1-1 0 0,5 3-265 0 0,0-1 0 0 0,1 0 0 0 0,9 2 0 0 0,-7-2 409 0 0,10 2-291 0 0,0-1 0 0 0,37 0 0 0 0,-42-2 0 0 0,8-1 0 0 0,1-1 0 0 0,45-7 0 0 0,-54 5 0 0 0,1 0 0 0 0,-1-2 0 0 0,0 0 0 0 0,-1 0 0 0 0,21-12 0 0 0,-31 15 0 0 0,1-1 0 0 0,-1 0 0 0 0,0 0 0 0 0,-1 0 0 0 0,1 0 0 0 0,0-1 0 0 0,-1 0 0 0 0,0 1 0 0 0,0-1 0 0 0,0-1 0 0 0,4-6 0 0 0,-6 9 0 0 0,0-1 0 0 0,0 1 0 0 0,0-1 0 0 0,-1 1 0 0 0,1-1 0 0 0,0 1 0 0 0,-1-1 0 0 0,0 1 0 0 0,0-1 0 0 0,1 0 0 0 0,-2 1 0 0 0,1-1 0 0 0,0 1 0 0 0,0-1 0 0 0,-1 0 0 0 0,1 1 0 0 0,-1-1 0 0 0,0 1 0 0 0,0 0 0 0 0,0-1 0 0 0,0 1 0 0 0,0-1 0 0 0,-3-3 0 0 0,2 4-30 0 0,0 0-1 0 0,-1 0 1 0 0,1 0-1 0 0,0 0 1 0 0,-1 0-1 0 0,1 0 1 0 0,-1 1-1 0 0,0-1 1 0 0,1 1-1 0 0,-1 0 1 0 0,0 0-1 0 0,0 0 1 0 0,0 0-1 0 0,0 0 1 0 0,0 0-1 0 0,0 1 1 0 0,0 0-1 0 0,0-1 1 0 0,0 1-1 0 0,0 0 1 0 0,-4 1-1 0 0,-4 0-200 0 0,0 1 0 0 0,0 0 0 0 0,0 1 0 0 0,-16 6 0 0 0,-3 4 62 0 0,1 0 0 0 0,0 2 0 0 0,2 1 0 0 0,-1 2 0 0 0,2 0 0 0 0,-34 32 0 0 0,31-23-37 0 0,1 1 0 0 0,2 1-1 0 0,1 2 1 0 0,-40 64 0 0 0,61-89 206 0 0,1 0 0 0 0,0 0 0 0 0,1 0 0 0 0,0 1 0 0 0,-1-1 0 0 0,0 10 0 0 0,2-4 0 0 0,2-11 23 0 0,0 0-1 0 0,0 0 0 0 0,0 0 0 0 0,-1 0 1 0 0,1 0-1 0 0,0-1 0 0 0,0 1 1 0 0,0 0-1 0 0,0 0 0 0 0,0-1 1 0 0,0 1-1 0 0,1-1 0 0 0,-1 1 1 0 0,0-1-1 0 0,0 1 0 0 0,0-1 1 0 0,0 0-1 0 0,1 0 0 0 0,-1 1 1 0 0,0-1-1 0 0,2 0 0 0 0,30 0 775 0 0,-29 0-701 0 0,49-4 227 0 0,0-2 0 0 0,0-3-1 0 0,-1-2 1 0 0,58-20-1 0 0,-79 20-5747 0 0,-3-1-1891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34 17503 0 0,'-33'-11'1268'0'0,"-29"-7"-711"0"0,56 17-337 0 0,0 0-1 0 0,0 0 1 0 0,0 0 0 0 0,0 1 0 0 0,1 0-1 0 0,-1 0 1 0 0,0 1 0 0 0,-7 0 0 0 0,12 0-211 0 0,1-1 0 0 0,-1 1 0 0 0,1-1 0 0 0,-1 1 1 0 0,1-1-1 0 0,-1 1 0 0 0,1-1 0 0 0,-1 1 0 0 0,1-1 0 0 0,0 1 0 0 0,-1 0 0 0 0,1-1 1 0 0,0 1-1 0 0,-1 0 0 0 0,1-1 0 0 0,0 2 0 0 0,-1 1 1 0 0,-9 17-265 0 0,1 1 0 0 0,1 0 0 0 0,-5 22 0 0 0,5-16-109 0 0,-8 27 99 0 0,-30 85-78 0 0,28-91 343 0 0,-62 143 0 0 0,67-166 0 0 0,-1-1 0 0 0,-1 0 0 0 0,-1 0 0 0 0,-1-2 0 0 0,-26 28 0 0 0,20-29-315 0 0,-1 0-1 0 0,-1-2 1 0 0,-34 21 0 0 0,-86 39-3809 0 0,137-75-1939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17503 0 0,'0'0'399'0'0,"0"0"60"0"0,0 0 21 0 0,0 0-59 0 0,0 0-204 0 0,0 0 170 0 0,0 0 101 0 0,2 0 21 0 0,6 0-207 0 0,-1-1-1 0 0,1 0 0 0 0,-1 0 1 0 0,1 0-1 0 0,-1-1 1 0 0,14-5-1 0 0,1 0 149 0 0,46-14 197 0 0,-2-3-1 0 0,0-2 1 0 0,113-64 0 0 0,-158 76-49 0 0,33-28 0 0 0,-5 3-205 0 0,65-36-1253 0 0,-96 61-543 0 0,-10 3-4050 0 0,-7 9 3468 0 0,-1 2-51 0 0,0 0-11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2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17503 0 0,'2'2'399'0'0,"10"8"-146"0"0,-1 0 1 0 0,2-1-1 0 0,-1-1 1 0 0,1 0-1 0 0,23 11 0 0 0,12 7 614 0 0,-17-7 409 0 0,-2 1 1 0 0,0 1-1 0 0,42 41 1 0 0,-44-35-1220 0 0,1-2 1 0 0,55 40-1 0 0,-76-61 28 0 0,1 0 0 0 0,-1 0-1 0 0,1-1 1 0 0,0 0 0 0 0,0 0 0 0 0,1-1-1 0 0,-1 0 1 0 0,0 0 0 0 0,1-1 0 0 0,15 0-1 0 0,-9-1 35 0 0,0-1 1 0 0,-1 0-1 0 0,1-1 0 0 0,-1-1 0 0 0,21-7 0 0 0,4-6-2774 0 0,-23 7-6217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1090 8287 0 0,'-4'3'63'0'0,"0"0"0"0"0,-1 1 0 0 0,1-1 0 0 0,1 1 0 0 0,-1 0 0 0 0,0 0 0 0 0,1 0 0 0 0,0 0 0 0 0,0 1 0 0 0,0-1 0 0 0,-2 7 0 0 0,1-3-32 0 0,1 1 0 0 0,0 0-1 0 0,0 0 1 0 0,1 0 0 0 0,-1 12-1 0 0,3-18 117 0 0,1 0 0 0 0,-1 0-1 0 0,1 0 1 0 0,0 0-1 0 0,0 0 1 0 0,0-1 0 0 0,0 1-1 0 0,0 0 1 0 0,1-1-1 0 0,-1 1 1 0 0,1 0 0 0 0,0-1-1 0 0,0 0 1 0 0,0 0-1 0 0,0 1 1 0 0,0-1 0 0 0,0 0-1 0 0,0 0 1 0 0,6 2-1 0 0,-3-1 51 0 0,1-1 0 0 0,0-1 0 0 0,0 1 0 0 0,0-1 0 0 0,1 0 0 0 0,-1 0 0 0 0,0-1 0 0 0,0 0 0 0 0,0 0 0 0 0,1 0 0 0 0,-1-1 0 0 0,0 0 0 0 0,0 0 0 0 0,0-1 0 0 0,7-2 0 0 0,-7 1-138 0 0,1 0 0 0 0,-1-1 1 0 0,0 0-1 0 0,0 0 0 0 0,0 0 0 0 0,-1-1 0 0 0,1 0 0 0 0,-1 0 0 0 0,7-10 0 0 0,1-2 595 0 0,21-38 0 0 0,59-102-455 0 0,-52 90 210 0 0,35-84 1025 0 0,-47 88-1279 0 0,-6 16-299 0 0,95-206 1055 0 0,-14-5 386 0 0,-102 251-1310 0 0,5-11-289 0 0,0 0-1 0 0,-2-1 1 0 0,-1 0 0 0 0,0 0 0 0 0,1-24 0 0 0,-16 49 136 0 0,-7 11-175 0 0,0 0 1 0 0,2 2-1 0 0,0 0 0 0 0,-17 26 1 0 0,17-23 161 0 0,-265 402 17 0 0,43-60 158 0 0,170-264 4 0 0,5 2 0 0 0,4 3 0 0 0,5 3 0 0 0,-62 177 0 0 0,85-202 201 0 0,-77 149 0 0 0,89-201 34 0 0,-2 0 0 0 0,-43 48 0 0 0,62-76-297 0 0,0 0-48 0 0,-1-1 0 0 0,1 1 0 0 0,-1 0 0 0 0,1-1 0 0 0,-1 1 0 0 0,0-1 0 0 0,-6 3 1 0 0,-4-1-41 0 0,12-4 125 0 0,0-1 0 0 0,1 1 0 0 0,-1-1 0 0 0,0 1-1 0 0,0 0 1 0 0,1-1 0 0 0,-1 1 0 0 0,0-1 0 0 0,1 0 0 0 0,-1 1-1 0 0,0-1 1 0 0,1 0 0 0 0,-1 1 0 0 0,1-1 0 0 0,-1 0 0 0 0,1 1-1 0 0,-1-1 1 0 0,1 0 0 0 0,0 0 0 0 0,-1 0 0 0 0,1 1 0 0 0,0-1-1 0 0,0 0 1 0 0,-1 0 0 0 0,1-1 0 0 0,-1-2-175 0 0,1 0 1 0 0,0 0-1 0 0,-1 0 0 0 0,1 0 1 0 0,1-5-1 0 0,7-27-813 0 0,4-3-10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185 185 11975 0 0,'-28'3'542'0'0,"-43"9"-1"0"0,64-11-370 0 0,1 1 1 0 0,-1 0-1 0 0,0 0 1 0 0,1 1-1 0 0,0 0 0 0 0,0 0 1 0 0,0 1-1 0 0,0-1 1 0 0,0 1-1 0 0,0 0 1 0 0,-9 10-1 0 0,15-13-93 0 0,0-1 1 0 0,-1 1-1 0 0,1-1 0 0 0,0 1 0 0 0,0-1 1 0 0,0 1-1 0 0,0-1 0 0 0,-1 1 0 0 0,1 0 0 0 0,0-1 1 0 0,0 1-1 0 0,0-1 0 0 0,0 1 0 0 0,0-1 0 0 0,1 1 1 0 0,-1-1-1 0 0,0 1 0 0 0,0 0 0 0 0,0-1 0 0 0,0 1 1 0 0,1-1-1 0 0,-1 1 0 0 0,0-1 0 0 0,0 1 1 0 0,1-1-1 0 0,-1 1 0 0 0,9 10 442 0 0,-6-9-436 0 0,0 0 0 0 0,-1-1 1 0 0,1 1-1 0 0,0-1 0 0 0,-1 0 0 0 0,1 0 0 0 0,0 0 0 0 0,0 0 0 0 0,0-1 0 0 0,0 1 1 0 0,0-1-1 0 0,0 1 0 0 0,3-1 0 0 0,8 0 152 0 0,22-3-1 0 0,-24 1-225 0 0,48-6-16 0 0,-2-3 0 0 0,75-24 0 0 0,111-50 484 0 0,-147 45 205 0 0,42-14-258 0 0,-102 42-1573 0 0,73-15 0 0 0,-59 20 125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13 17503 0 0,'0'0'399'0'0,"0"0"60"0"0,-6-8 587 0 0,5 8-1034 0 0,1-1 0 0 0,-1 1 0 0 0,1 0 0 0 0,-1-1 0 0 0,1 1 0 0 0,0 0 0 0 0,-1-1 0 0 0,1 1-1 0 0,-1 0 1 0 0,1-1 0 0 0,-1 1 0 0 0,0 0 0 0 0,1 0 0 0 0,-1 0 0 0 0,1 0 0 0 0,-1 0 0 0 0,1-1 0 0 0,-1 1 0 0 0,1 0 0 0 0,-1 0 0 0 0,0 0-1 0 0,1 1 1 0 0,-1-1 0 0 0,1 0 0 0 0,-1 0 0 0 0,1 0 0 0 0,-1 0 0 0 0,1 0 0 0 0,-1 1 0 0 0,0-1 0 0 0,-1 1 77 0 0,-4 1 119 0 0,0 1 1 0 0,0-1-1 0 0,0 1 1 0 0,0 0-1 0 0,0 1 1 0 0,-9 7-1 0 0,-29 30-59 0 0,29-27-152 0 0,-4 6 3 0 0,0 0 0 0 0,1 1 0 0 0,1 1 0 0 0,-16 28 0 0 0,25-37 0 0 0,1 1 0 0 0,0 0 0 0 0,1 0 0 0 0,0 0 0 0 0,1 1 0 0 0,1 0 0 0 0,1 0 0 0 0,0 0 0 0 0,-1 16 0 0 0,4-28 0 0 0,0 0 0 0 0,0 0 0 0 0,0 0 0 0 0,0 0 0 0 0,1 0 0 0 0,-1 0 0 0 0,1 0 0 0 0,0 0 0 0 0,0 0 0 0 0,0 0 0 0 0,3 5 0 0 0,-3-7 0 0 0,0 0 0 0 0,0 0 0 0 0,0 0 0 0 0,0 1 0 0 0,0-2 0 0 0,0 1 0 0 0,0 0 0 0 0,0 0 0 0 0,0 0 0 0 0,1 0 0 0 0,-1-1 0 0 0,0 1 0 0 0,0-1 0 0 0,1 1 0 0 0,-1-1 0 0 0,1 1 0 0 0,-1-1 0 0 0,0 0 0 0 0,1 1 0 0 0,-1-1 0 0 0,1 0 0 0 0,-1 0 0 0 0,1 0 0 0 0,-1 0 0 0 0,0-1 0 0 0,3 1 0 0 0,5-3 112 0 0,0 1 0 0 0,0-1 1 0 0,-1 0-1 0 0,1-1 0 0 0,-1 0 0 0 0,0-1 0 0 0,14-9 0 0 0,1-3 381 0 0,23-23 0 0 0,86-102-340 0 0,-112 119-141 0 0,-18 20-12 0 0,3-2 0 0 0,0-1 0 0 0,0 1 0 0 0,-1-1 0 0 0,0 0 0 0 0,0 0 0 0 0,0-1 0 0 0,-1 1 0 0 0,3-9 0 0 0,-6 14 1 0 0,1 0-1 0 0,-1 0 0 0 0,0 1 1 0 0,0-1-1 0 0,0 0 1 0 0,0 0-1 0 0,0 0 1 0 0,0 0-1 0 0,0 0 0 0 0,0 0 1 0 0,0 0-1 0 0,-1 0 1 0 0,1 0-1 0 0,0 0 1 0 0,0 0-1 0 0,-1 0 0 0 0,1 0 1 0 0,-1 0-1 0 0,1 0 1 0 0,-1 0-1 0 0,1 1 1 0 0,-2-2-1 0 0,1 0-3 0 0,-1 1 1 0 0,0 0-1 0 0,0-1 0 0 0,1 1 1 0 0,-1 0-1 0 0,0 0 0 0 0,0 0 1 0 0,0 0-1 0 0,-4-1 1 0 0,-3-1-213 0 0,0 1 0 0 0,-1 0 0 0 0,-14-1 0 0 0,12 3-478 0 0,1 0 0 0 0,-1 0 0 0 0,0 1 0 0 0,0 0 0 0 0,1 1 1 0 0,-23 7-1 0 0,1-4 75 0 0,31-5-831 0 0,2 0-487 0 0,1-3-89 0 0,5-13-21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402 488 11975 0 0,'0'0'267'0'0,"0"0"42"0"0,0 0 17 0 0,2-1-28 0 0,-1 0-286 0 0,1 0 1 0 0,-1 0-1 0 0,1 0 0 0 0,-1 0 0 0 0,0-1 0 0 0,1 1 1 0 0,-1 0-1 0 0,0-1 0 0 0,0 1 0 0 0,0 0 0 0 0,0-1 0 0 0,0 1 1 0 0,0-1-1 0 0,-1 0 0 0 0,2-2 0 0 0,6-32 853 0 0,-1 3 131 0 0,46-83 594 0 0,-21 51-1036 0 0,-30 61-555 0 0,34-84-324 0 0,-32 76 233 0 0,0 0 1 0 0,-1 0-1 0 0,-1 0 0 0 0,0-1 1 0 0,1-18-1 0 0,-3 30 66 0 0,0-1 0 0 0,0 0-1 0 0,0 1 1 0 0,-1-1 0 0 0,1 1 0 0 0,0-1-1 0 0,-1 1 1 0 0,1-1 0 0 0,-1 1 0 0 0,1-1-1 0 0,-2-2 1 0 0,1 3 6 0 0,1 1-1 0 0,-1-1 1 0 0,1 1-1 0 0,-1-1 1 0 0,0 1 0 0 0,1-1-1 0 0,-1 1 1 0 0,0-1-1 0 0,1 1 1 0 0,-1-1-1 0 0,0 1 1 0 0,1 0-1 0 0,-1 0 1 0 0,0-1 0 0 0,0 1-1 0 0,1 0 1 0 0,-3 0-1 0 0,0 0-22 0 0,-1 0 0 0 0,1 0-1 0 0,-1 1 1 0 0,1-1 0 0 0,-1 1-1 0 0,1 0 1 0 0,-1 0 0 0 0,1 1 0 0 0,-4 1-1 0 0,-26 14 312 0 0,1 1 1 0 0,1 2-1 0 0,-36 28 0 0 0,24-15 43 0 0,-100 77 121 0 0,113-83-373 0 0,1 2 0 0 0,-37 44-1 0 0,60-66 55 0 0,1 1 0 0 0,0 0 0 0 0,0 1 0 0 0,0 0 0 0 0,1-1 0 0 0,0 1 0 0 0,1 0 0 0 0,0 1 0 0 0,-2 9 0 0 0,4-14-45 0 0,0 0 0 0 0,1 0 0 0 0,0 0 0 0 0,0 0 0 0 0,0 0 0 0 0,0 0 0 0 0,1 0 0 0 0,0 0 0 0 0,0 0 0 0 0,0-1 0 0 0,0 1 0 0 0,1 0 0 0 0,0-1 0 0 0,0 1 1 0 0,0-1-1 0 0,1 1 0 0 0,-1-1 0 0 0,1 0 0 0 0,5 6 0 0 0,-6-8-3 0 0,0 0-1 0 0,1-1 1 0 0,-1 1 0 0 0,0-1 0 0 0,1 1 0 0 0,-1-1 0 0 0,0 0-1 0 0,1 0 1 0 0,-1 0 0 0 0,1 0 0 0 0,0 0 0 0 0,-1-1-1 0 0,1 1 1 0 0,0-1 0 0 0,0 1 0 0 0,-1-1 0 0 0,1 0-1 0 0,0 0 1 0 0,-1-1 0 0 0,1 1 0 0 0,0 0 0 0 0,0-1 0 0 0,-1 0-1 0 0,1 0 1 0 0,3-1 0 0 0,4-2-78 0 0,-1 0-1 0 0,1 0 1 0 0,-1-1 0 0 0,0-1-1 0 0,10-8 1 0 0,-7 5 13 0 0,0-1 0 0 0,-1-1 0 0 0,-1 0 0 0 0,16-21 0 0 0,30-54 0 0 0,-4 3 0 0 0,-45 77 0 0 0,-5 7 0 0 0,-1 5 0 0 0,-1 5 0 0 0,0 1 0 0 0,-1-1 0 0 0,-1 1 0 0 0,0-1 0 0 0,0 0 0 0 0,-6 16 0 0 0,2-9 0 0 0,0-1 0 0 0,1 0 0 0 0,0 1 0 0 0,2-1 0 0 0,0 1 0 0 0,-1 20 0 0 0,4-37 0 0 0,0 0 0 0 0,0 0 0 0 0,0 1 0 0 0,0-1 0 0 0,0 0 0 0 0,0 0 0 0 0,1 0 0 0 0,-1 0 0 0 0,0 0 0 0 0,1 0 0 0 0,-1 0 0 0 0,1 2 0 0 0,5-2 0 0 0,-5-1 0 0 0,1 1-103 0 0,1-1 0 0 0,-1 1 0 0 0,1-1 0 0 0,-1 0 0 0 0,1 0-1 0 0,0 0 1 0 0,-1 0 0 0 0,1 0 0 0 0,-1-1 0 0 0,1 1 0 0 0,-1-1 0 0 0,1 0 0 0 0,-1 0-1 0 0,0 1 1 0 0,1-2 0 0 0,-1 1 0 0 0,3-1 0 0 0,5-5-752 0 0,0 0-1 0 0,13-11 1 0 0,-11 8 16 0 0,29-27-2196 0 0,-22 18 1499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637 399 15663 0 0,'0'0'356'0'0,"0"0"50"0"0,0 0 20 0 0,0 0-42 0 0,1 2-250 0 0,1 0-98 0 0,-1-1 0 0 0,0 1 0 0 0,-1 0 0 0 0,1 0 1 0 0,0 0-1 0 0,0-1 0 0 0,-1 1 0 0 0,1 0 1 0 0,-1 0-1 0 0,0 0 0 0 0,1 0 0 0 0,-1 0 0 0 0,0 0 1 0 0,0 0-1 0 0,0 0 0 0 0,0 0 0 0 0,-1 0 1 0 0,1 0-1 0 0,0 0 0 0 0,-1 0 0 0 0,1-1 0 0 0,-1 1 1 0 0,-1 2-1 0 0,-3 10 265 0 0,-1-1-1 0 0,-9 15 1 0 0,7-13-114 0 0,-183 309 1957 0 0,73-148-2130 0 0,-157 255-3848 0 0,261-406 1860 0 0,5-5-3824 0 0</inkml:trace>
  <inkml:trace contextRef="#ctx0" brushRef="#br0" timeOffset="1">1202 72 17503 0 0,'1'-5'76'0'0,"1"-2"178"0"0,0 1 0 0 0,1-1 0 0 0,-1 0-1 0 0,1 1 1 0 0,1 0 0 0 0,-1 0 0 0 0,1 0-1 0 0,6-8 1 0 0,-9 13 237 0 0,-1 1 18 0 0,-1 2-66 0 0,-131 213 653 0 0,-29 70 46 0 0,14 8-1070 0 0,-12 23-1553 0 0,119-237 616 0 0,-35 63-2186 0 0,66-126 1553 0 0,-11 29-1 0 0,9-17-36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0 17503 0 0,'0'0'399'0'0,"-1"2"60"0"0,-5 4-245 0 0,0 0 1 0 0,0 0 0 0 0,0-1 0 0 0,-10 7-1 0 0,-7 6-225 0 0,-36 27-13 0 0,35-28 257 0 0,-28 26 1 0 0,14-8 663 0 0,18-18-661 0 0,1 1 0 0 0,-23 28 0 0 0,28-27-236 0 0,0 1 0 0 0,2 0 0 0 0,1 0 0 0 0,0 1 0 0 0,2 1 0 0 0,0 0 0 0 0,-7 29 0 0 0,9-27 0 0 0,3-13 0 0 0,1 0 0 0 0,0 1 0 0 0,-1 13 0 0 0,3-9 182 0 0,3-13-46 0 0,-1-2-11 0 0,0 1 363 0 0,5-2-257 0 0,0 0-1 0 0,-1 0 1 0 0,1-1 0 0 0,0 0 0 0 0,0 0-1 0 0,-1 0 1 0 0,1-1 0 0 0,-1 0 0 0 0,1 0-1 0 0,-1 0 1 0 0,0-1 0 0 0,10-6 0 0 0,24-18-364 0 0,-1-2 0 0 0,-2-2 0 0 0,-1-1 1 0 0,51-61-1 0 0,-77 82-614 0 0,0-1 0 0 0,-1 1 1 0 0,-1-2-1 0 0,0 1 1 0 0,0-1-1 0 0,-2 0 0 0 0,1 0 1 0 0,-2-1-1 0 0,4-13 0 0 0,-4 5-789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92 118 19351 0 0,'0'0'439'0'0,"0"0"62"0"0,0 0 33 0 0,1 3-65 0 0,-1-1-453 0 0,0 1-1 0 0,0 0 1 0 0,0 0 0 0 0,0 0-1 0 0,0 0 1 0 0,-1 0 0 0 0,1 0-1 0 0,-1 0 1 0 0,0 0 0 0 0,0-1-1 0 0,-2 6 1 0 0,-22 35-31 0 0,5-8 19 0 0,11-14-4 0 0,0 1 0 0 0,-6 22 0 0 0,13-36 0 0 0,0 1 0 0 0,1-1 0 0 0,0 1 0 0 0,0-1 0 0 0,1 1 0 0 0,0-1 0 0 0,0 1 0 0 0,3 14 0 0 0,2-12 0 0 0,-3-10 0 0 0,-1 0 0 0 0,1 0 0 0 0,0 0 0 0 0,0 0 0 0 0,0 0 0 0 0,0-1 0 0 0,0 1 0 0 0,0-1 0 0 0,0 1 0 0 0,0-1 0 0 0,0 0 0 0 0,0 0 0 0 0,0 1 0 0 0,0-2 0 0 0,0 1 0 0 0,0 0 0 0 0,0 0 0 0 0,0-1 0 0 0,0 1 0 0 0,3-1 0 0 0,5-2 0 0 0,-1 0 0 0 0,17-8 0 0 0,93-52-1309 0 0,-42 20 626 0 0,-70 40 678 0 0,0-1-1 0 0,0-1 1 0 0,11-9-1 0 0,-7 5-44 0 0,-9 7-320 0 0,-2 2-118 0 0,0 0-22 0 0,0 0 68 0 0,-2 1 292 0 0,-1 1 236 0 0,0 0-1 0 0,-1 0 1 0 0,1 0 0 0 0,0 0-1 0 0,0 1 1 0 0,0-1-1 0 0,1 1 1 0 0,-1 0 0 0 0,0 0-1 0 0,1 0 1 0 0,0 0 0 0 0,0 0-1 0 0,0 0 1 0 0,0 1-1 0 0,0-1 1 0 0,1 1 0 0 0,-1-1-1 0 0,1 1 1 0 0,-1 4-1 0 0,1-3-64 0 0,0-1 0 0 0,0 1 0 0 0,1-1 0 0 0,-1 1 0 0 0,1 0 0 0 0,0-1 0 0 0,0 1 0 0 0,1 0 0 0 0,-1-1 0 0 0,1 1 0 0 0,0 0 0 0 0,0-1 0 0 0,1 1 0 0 0,-1-1 0 0 0,4 7 0 0 0,-3-9 92 0 0,0-1 1 0 0,0 1-1 0 0,0 0 0 0 0,1 0 0 0 0,-1-1 0 0 0,0 1 0 0 0,1-1 1 0 0,-1 0-1 0 0,1 0 0 0 0,-1 0 0 0 0,1 0 0 0 0,0 0 0 0 0,-1 0 1 0 0,1-1-1 0 0,5 1 0 0 0,2-1-102 0 0,0 0 0 0 0,0 0 0 0 0,0-1 0 0 0,-1 0 0 0 0,1-1 0 0 0,0 0 0 0 0,0-1 0 0 0,-1 0 0 0 0,1 0-1 0 0,14-8 1 0 0,0-2 315 0 0,-1-1-1 0 0,38-28 0 0 0,-50 32-201 0 0,1 0 0 0 0,-1-1 0 0 0,-1 0 0 0 0,0-1 1 0 0,0 0-1 0 0,-1 0 0 0 0,-1-1 0 0 0,12-24 0 0 0,-1-5-416 0 0,-2 0 0 0 0,15-59 0 0 0,-28 90-1020 0 0,2 2-4034 0 0,-1 2-1536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3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61 19351 0 0,'0'-2'439'0'0,"1"-1"-336"0"0,-1 1 1 0 0,0 0-1 0 0,1 0 0 0 0,0 0 1 0 0,-1 0-1 0 0,1 0 0 0 0,0-1 1 0 0,0 1-1 0 0,1 1 0 0 0,-1-1 1 0 0,0 0-1 0 0,0 0 1 0 0,1 0-1 0 0,-1 1 0 0 0,1-1 1 0 0,0 0-1 0 0,3-1 0 0 0,6-8 161 0 0,-10 9 224 0 0,-1 2 21 0 0,1-1-66 0 0,4-6-294 0 0,-22 22-141 0 0,-29 17 1 0 0,-5 4-10 0 0,-4 5 1 0 0,-32 25 0 0 0,70-51 0 0 0,1 0 0 0 0,-28 33 0 0 0,42-44 0 0 0,-1-1 0 0 0,1 1 0 0 0,-1 0 0 0 0,1 0 0 0 0,0 0 0 0 0,1 0 0 0 0,-1 0 0 0 0,1 1 0 0 0,0-1 0 0 0,0 0 0 0 0,0 1 0 0 0,0 4 0 0 0,1-6 0 0 0,0 0 0 0 0,0 0 0 0 0,0 0 0 0 0,1 0 0 0 0,-1-1 0 0 0,1 1 0 0 0,0 0 0 0 0,0 0 0 0 0,0 0 0 0 0,0-1 0 0 0,0 1 0 0 0,1-1 0 0 0,-1 1 0 0 0,1-1 0 0 0,-1 1 0 0 0,1-1 0 0 0,0 0 0 0 0,0 0 0 0 0,3 2 0 0 0,10 8 0 0 0,1-1 0 0 0,0-1 0 0 0,23 11 0 0 0,0-1 0 0 0,99 67 72 0 0,-134-84 15 0 0,-1 0 0 0 0,1-1 0 0 0,-1 1-1 0 0,0 1 1 0 0,0-1 0 0 0,0 0 0 0 0,-1 1 0 0 0,1-1 0 0 0,-1 1-1 0 0,0 0 1 0 0,4 7 0 0 0,-5-8-40 0 0,-1-1 0 0 0,1 1-1 0 0,0 0 1 0 0,-1 0 0 0 0,1 0-1 0 0,-1 0 1 0 0,0-1 0 0 0,0 1-1 0 0,0 0 1 0 0,-1 0 0 0 0,1 0 0 0 0,-1 0-1 0 0,1 0 1 0 0,-1-1 0 0 0,0 1-1 0 0,0 0 1 0 0,0-1 0 0 0,0 1-1 0 0,-2 2 1 0 0,-3 5 93 0 0,0-1-1 0 0,-1 0 1 0 0,0-1-1 0 0,-1 0 1 0 0,0 0 0 0 0,0 0-1 0 0,0-1 1 0 0,-1 0-1 0 0,0-1 1 0 0,-1 0 0 0 0,1 0-1 0 0,-13 5 1 0 0,13-7-305 0 0,0 0 0 0 0,0 0 0 0 0,-1-1 0 0 0,1 0 0 0 0,-1 0 0 0 0,0-1 0 0 0,0 0 0 0 0,0-1 1 0 0,-11 0-1 0 0,12-2-1631 0 0,-1 1 0 0 0,0-1 1 0 0,-10-3-1 0 0,1-1-6179 0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4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19351 0 0,'0'0'439'0'0,"0"0"62"0"0,0 0 33 0 0,0 0-65 0 0,0 0-309 0 0,2 2-208 0 0,-1-1 0 0 0,1 0 0 0 0,0 0 0 0 0,0 0 0 0 0,0 0 0 0 0,0-1 0 0 0,3 2 0 0 0,-3-2-752 0 0,0 0 1 0 0,0 1 0 0 0,0-1-1 0 0,1 0 1 0 0,-1 0 0 0 0,0 0-1 0 0,4-1 1 0 0,-6 1 623 0 0,14-2-6068 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4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17503 0 0,'1'-2'803'0'0,"7"-14"268"0"0,-8 14-1042 0 0,1-1-1 0 0,0 1 1 0 0,0 0-1 0 0,0 0 1 0 0,0 0 0 0 0,0 0-1 0 0,0 0 1 0 0,1 0-1 0 0,-1 0 1 0 0,1 0 0 0 0,-1 0-1 0 0,1 1 1 0 0,0-1-1 0 0,-1 0 1 0 0,1 1 0 0 0,3-2-1 0 0,50-26 2508 0 0,-54 28-2024 0 0,-1 1-69 0 0,-11 12-282 0 0,8-8-157 0 0,-2 1-71 0 0,-9 10-6334 0 0,5-5-915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4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643 305 4607 0 0,'3'1'102'0'0,"5"0"-22"0"0,-4-1-39 0 0,1 1 0 0 0,0-1 0 0 0,-1 0 0 0 0,1 0 1 0 0,0 0-1 0 0,-1-1 0 0 0,1 0 0 0 0,4-1 0 0 0,-7 2 330 0 0,-2 0 117 0 0,0 0 21 0 0,0 0 3 0 0,0 0 0 0 0,0 0 0 0 0,0 0 0 0 0,10 17 1024 0 0,-10-13-1205 0 0,1-1 0 0 0,-1 0-1 0 0,0 1 1 0 0,0-1 0 0 0,0 1-1 0 0,-1-1 1 0 0,1 0 0 0 0,-1 1-1 0 0,0-1 1 0 0,1 0 0 0 0,-4 6-1 0 0,4-8-235 0 0,-1 0-1 0 0,1 0 1 0 0,0 0-1 0 0,-1-1 0 0 0,1 1 1 0 0,0 0-1 0 0,0 0 1 0 0,-1 0-1 0 0,1 0 1 0 0,0 0-1 0 0,0-1 0 0 0,0 1 1 0 0,0 0-1 0 0,1 1 1 0 0,-1 1 108 0 0,-1 0 341 0 0,1-3-28 0 0,-3 12 508 0 0,-8 19 599 0 0,7-15-1606 0 0,3-6 55 0 0,1-8 299 0 0,5-3-225 0 0,-1-1 0 0 0,1 0 0 0 0,0 1 0 0 0,-1-1 0 0 0,1-1-1 0 0,-1 1 1 0 0,0-1 0 0 0,0 0 0 0 0,0 0 0 0 0,5-4 0 0 0,19-18-146 0 0,0 0 0 0 0,33-40 0 0 0,-56 58 0 0 0,0-1 0 0 0,0 1 0 0 0,-1-1 0 0 0,0 0 0 0 0,0 0 0 0 0,-1 0 0 0 0,0 0 0 0 0,0-1 0 0 0,-1 1 0 0 0,0-1 0 0 0,0 0 0 0 0,-1 0 0 0 0,-1 0 0 0 0,0-14 0 0 0,0 13 0 0 0,-1 0 0 0 0,0 0 0 0 0,-1 1 0 0 0,0-1 0 0 0,-1 0 0 0 0,0 1 0 0 0,0 0 0 0 0,-1 0 0 0 0,0 0 0 0 0,-1 0 0 0 0,0 1 0 0 0,-12-16 0 0 0,14 20-90 0 0,0 0-1 0 0,-1 1 1 0 0,1 0-1 0 0,-1-1 0 0 0,0 1 1 0 0,0 1-1 0 0,0-1 1 0 0,0 0-1 0 0,-1 1 1 0 0,-7-3-1 0 0,9 4 41 0 0,0 0 1 0 0,1 1-1 0 0,-1-1 0 0 0,0 1 0 0 0,0 0 0 0 0,0 0 1 0 0,0 0-1 0 0,0 0 0 0 0,0 0 0 0 0,0 1 0 0 0,0-1 1 0 0,1 1-1 0 0,-1 0 0 0 0,0 0 0 0 0,0 0 0 0 0,1 0 1 0 0,-1 0-1 0 0,0 0 0 0 0,-4 4 0 0 0,-79 60 50 0 0,56-43 0 0 0,-30 28 0 0 0,20-15 0 0 0,-181 164 0 0 0,177-155 0 0 0,3 2 0 0 0,-63 93 0 0 0,88-115 0 0 0,2 0 0 0 0,1 1 0 0 0,1 1 0 0 0,2 1 0 0 0,0-1 0 0 0,1 1 0 0 0,2 1 0 0 0,1 0 0 0 0,1 0 0 0 0,2 0 0 0 0,-1 41 0 0 0,4-62 0 0 0,0 0 0 0 0,1 0 0 0 0,0 0 0 0 0,0 0 0 0 0,0-1 0 0 0,1 1 0 0 0,0-1 0 0 0,1 1 0 0 0,-1-1 0 0 0,1 0 0 0 0,0 1 0 0 0,1-2 0 0 0,-1 1 0 0 0,1 0 0 0 0,0-1 0 0 0,1 1 0 0 0,-1-1 0 0 0,1 0 0 0 0,0-1 0 0 0,1 1 0 0 0,-1-1 0 0 0,1 0 0 0 0,-1-1 0 0 0,1 1 0 0 0,10 3 0 0 0,5 0 31 0 0,0 0 0 0 0,1-2 0 0 0,0-1 0 0 0,-1 0 0 0 0,2-2-1 0 0,-1 0 1 0 0,0-2 0 0 0,0 0 0 0 0,0-2 0 0 0,0 0 0 0 0,0-2 0 0 0,36-9 0 0 0,-47 10 100 0 0,16-4 494 0 0,0-2 0 0 0,40-18 0 0 0,-50 19-288 0 0,-9 4-55 0 0,0 0 1 0 0,0 0-1 0 0,8-7 1 0 0,-15 11-274 0 0,-1-1 0 0 0,1 1 1 0 0,0 0-1 0 0,-1-1 0 0 0,1 1 1 0 0,-1-1-1 0 0,1 0 0 0 0,-1 1 1 0 0,1-1-1 0 0,-1 1 0 0 0,0-1 1 0 0,1 0-1 0 0,-1 1 0 0 0,0-1 1 0 0,1-1-1 0 0,-1 2-8 0 0,-1-1-1 0 0,1 1 1 0 0,0-1 0 0 0,-1 0-1 0 0,1 1 1 0 0,0-1-1 0 0,-1 1 1 0 0,1-1 0 0 0,-1 1-1 0 0,1-1 1 0 0,-1 1-1 0 0,1-1 1 0 0,-1 1 0 0 0,1-1-1 0 0,-1 1 1 0 0,0 0-1 0 0,1-1 1 0 0,-1 1 0 0 0,0 0-1 0 0,1 0 1 0 0,-1-1-1 0 0,0 1 1 0 0,1 0 0 0 0,-1 0-1 0 0,0 0 1 0 0,1 0-1 0 0,-1 0 1 0 0,-1 0 0 0 0,-1-1-2 0 0,0 1 1 0 0,0 0 0 0 0,0 0 0 0 0,0 0 0 0 0,0 0-1 0 0,-3 1 1 0 0,-3 2-98 0 0,1 1 0 0 0,0-1 0 0 0,0 1 0 0 0,0 0 0 0 0,-9 8 0 0 0,-36 30-2236 0 0,35-28 1372 0 0,6-3-1244 0 0,-21 24 0 0 0,30-31 670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130 220 11975 0 0,'0'0'267'0'0,"0"0"42"0"0,0 0 17 0 0,0 0-28 0 0,0 0-126 0 0,0 0 204 0 0,-3 1 111 0 0,-9 4 22 0 0,9-4 3 0 0,3 2-376 0 0,-1-1-1 0 0,1 1 1 0 0,-1-1-1 0 0,0 1 1 0 0,0-1-1 0 0,0 0 1 0 0,0 0-1 0 0,-3 4 0 0 0,-1 3 182 0 0,-2 7-74 0 0,-9 30 0 0 0,1-2-121 0 0,12-39-122 0 0,1-1 0 0 0,-1 1 0 0 0,1-1 0 0 0,-1 0 0 0 0,-7 8 0 0 0,6-8 0 0 0,0 0 0 0 0,1 1 0 0 0,-7 10 0 0 0,4-4 0 0 0,-1-4 72 0 0,6-5 299 0 0,1-2 117 0 0,0-3 21 0 0,0-2-435 0 0,1-1-1 0 0,0 0 1 0 0,1 1-1 0 0,-1-1 0 0 0,1 1 1 0 0,0-1-1 0 0,0 1 1 0 0,5-8-1 0 0,27-42-168 0 0,-28 46 137 0 0,21-31-42 0 0,1 2 0 0 0,54-56 0 0 0,-49 59 0 0 0,-20 21 0 0 0,1-1 0 0 0,0 1 0 0 0,1 1 0 0 0,20-13 0 0 0,-33 25 0 0 0,7-5 0 0 0,1 0 0 0 0,0 0 0 0 0,0 1 0 0 0,14-4 0 0 0,-23 8 0 0 0,0 1 0 0 0,0 0 0 0 0,0 0 0 0 0,0-1 0 0 0,0 1 0 0 0,0 0 0 0 0,0 0 0 0 0,0 0 0 0 0,0 0 0 0 0,0 0 0 0 0,0 0 0 0 0,1 1 0 0 0,-1-1 0 0 0,1 1 0 0 0,-1 0-1 0 0,0 0 1 0 0,0 0 0 0 0,1 0 0 0 0,-1 0 0 0 0,0 0-1 0 0,0 0 1 0 0,0 0 0 0 0,0 0 0 0 0,0 1-1 0 0,0-1 1 0 0,0 0 0 0 0,-1 1 0 0 0,1-1-1 0 0,0 1 1 0 0,-1-1 0 0 0,1 1 0 0 0,-1-1-1 0 0,0 1 1 0 0,1-1 0 0 0,-1 1 0 0 0,0-1-1 0 0,0 1 1 0 0,0 1 0 0 0,0 5 19 0 0,0 0 1 0 0,-1 0 0 0 0,-2 13-1 0 0,-20 64 1510 0 0,17-65-1685 0 0,0 0-1 0 0,1 1 1 0 0,1-1 0 0 0,0 1 0 0 0,0 39 0 0 0,4-57 29 0 0,0-2 89 0 0,0 0-1 0 0,0 0 0 0 0,0 0 0 0 0,1 0 1 0 0,-1 0-1 0 0,0 0 0 0 0,0 0 0 0 0,1 0 1 0 0,-1 0-1 0 0,0 0 0 0 0,2 2 0 0 0,8 14-160 0 0,-6-14 66 0 0,0-1 7 0 0,45 32-1480 0 0,-46-31 1492 0 0,-1-2-114 0 0,0 0 0 0 0,0 1 0 0 0,-1-1 0 0 0,1 1 0 0 0,-1-1 0 0 0,1 1 0 0 0,-1 0 1 0 0,0 0-1 0 0,1-1 0 0 0,-1 1 0 0 0,1 3 0 0 0,5 11-795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20 10135 0 0,'0'0'231'0'0,"0"0"29"0"0,0 0 19 0 0,0-2-41 0 0,3-6-1772 0 0,0-2 8659 0 0,-1 21-2553 0 0,-3 8-4547 0 0,0-1 1 0 0,-1 0-1 0 0,-2-1 1 0 0,1 1 0 0 0,-14 33-1 0 0,14-39-13 0 0,-28 72-12 0 0,-53 106 0 0 0,74-167-609 0 0,0 0 0 0 0,-9 39 1 0 0,19-62 591 0 0,0 1 1 0 0,0 0 0 0 0,0-1 0 0 0,0 1-1 0 0,1-1 1 0 0,-1 1 0 0 0,0-1 0 0 0,0 1-1 0 0,0-1 1 0 0,1 1 0 0 0,-1-1 0 0 0,0 1 0 0 0,0-1-1 0 0,1 1 1 0 0,-1-1 0 0 0,1 1 0 0 0,-1-1-1 0 0,0 0 1 0 0,1 1 0 0 0,-1-1 0 0 0,1 0-1 0 0,0 1 1 0 0,3 0-1062 0 0,0-2 747 0 0,-1 0 1 0 0,1-1 0 0 0,-1 1 0 0 0,1-1 0 0 0,-1 0 0 0 0,0 0 0 0 0,0 0 0 0 0,4-4 0 0 0,9-10-1205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0 494 13823 0 0,'0'0'315'0'0,"0"0"45"0"0,0 0 21 0 0,0 0-49 0 0,2-1-220 0 0,17-7 1137 0 0,0-1-1 0 0,34-24 1 0 0,-31 19-911 0 0,-5 3-348 0 0,36-21 967 0 0,-24 16-556 0 0,0-2-1 0 0,53-41 1 0 0,46-55 460 0 0,-50 42 225 0 0,-56 53-1110 0 0,-6 6-312 0 0,0-1 0 0 0,-1-1 0 0 0,24-29 0 0 0,-38 42-176 0 0,-11 5-512 0 0,2 2-545 0 0,1 0 0 0 0,-11 8 0 0 0,12-8 176 0 0,-21 17-4851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3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1 600 10135 0 0,'14'142'2932'0'0,"-14"-140"-1918"0"0,0-2 8 0 0,0 0 2 0 0,0 0 0 0 0,1 0-884 0 0,0-1 0 0 0,-1 1 0 0 0,1 0 0 0 0,0-1 0 0 0,0 1 0 0 0,0-1 0 0 0,-1 1 0 0 0,1 0 0 0 0,0-1 0 0 0,-1 0 0 0 0,1 1 0 0 0,0-1 0 0 0,-1 1 0 0 0,1-1 0 0 0,-1 0 0 0 0,1 1 0 0 0,0-3 0 0 0,9-13 470 0 0,-10 16-552 0 0,7-19 528 0 0,0 0-1 0 0,-1 0 1 0 0,-1-1 0 0 0,5-36-1 0 0,8-32-333 0 0,-10 64-251 0 0,1-1 1 0 0,2 2-1 0 0,0-1 0 0 0,22-32 0 0 0,-8 19-696 0 0,54-59 0 0 0,-56 72 55 0 0,1 1 0 0 0,2 2 0 0 0,47-33 0 0 0,-65 49 531 0 0,-1 1 0 0 0,1 0 0 0 0,0 0 0 0 0,0 1 0 0 0,0 0 0 0 0,0 0 0 0 0,1 1-1 0 0,-1 0 1 0 0,1 0 0 0 0,9 0 0 0 0,-14 2 68 0 0,0 0 0 0 0,1 0 0 0 0,-1 1 0 0 0,0-1 0 0 0,0 1 0 0 0,1 0 0 0 0,-1 0 0 0 0,0 0 0 0 0,0 1 0 0 0,0-1 0 0 0,0 1 0 0 0,0 0 0 0 0,0 0 0 0 0,-1 1 0 0 0,1-1 0 0 0,-1 1 0 0 0,1-1-1 0 0,-1 1 1 0 0,0 0 0 0 0,0 0 0 0 0,0 1 0 0 0,2 3 0 0 0,27 47 41 0 0,-24-38 0 0 0,1-1 0 0 0,1 0 0 0 0,16 19 0 0 0,-12-17 0 0 0,-1 0 0 0 0,-12-13 0 0 0,19 15 0 0 0,-15-15 87 0 0,0 0-1 0 0,0-1 1 0 0,0 1-1 0 0,1-1 1 0 0,-1 0-1 0 0,1-1 1 0 0,-1 1-1 0 0,1-1 1 0 0,0 0-1 0 0,7 1 0 0 0,-3-2 263 0 0,1 1 0 0 0,-1-2 0 0 0,1 1 0 0 0,0-1-1 0 0,13-2 1 0 0,4-3 412 0 0,0-1 0 0 0,0-1 0 0 0,36-15 0 0 0,-56 19-763 0 0,27-10 6 0 0,49-25 0 0 0,-75 33-10 0 0,0 0-1 0 0,0-1 1 0 0,0 0 0 0 0,-1-1-1 0 0,0 0 1 0 0,0 0 0 0 0,0 0-1 0 0,-1-1 1 0 0,0-1 0 0 0,5-8-1 0 0,-9 12-77 0 0,-1 0 0 0 0,0 0 1 0 0,0 0-1 0 0,0 0 0 0 0,0 0 0 0 0,-1-1 0 0 0,0 1 1 0 0,0-1-1 0 0,-1 1 0 0 0,1 0 0 0 0,-1-1 0 0 0,0 1 0 0 0,-1-1 1 0 0,1 1-1 0 0,-1-1 0 0 0,0 1 0 0 0,-1 0 0 0 0,1 0 0 0 0,-1-1 1 0 0,0 1-1 0 0,0 0 0 0 0,-4-6 0 0 0,4 9 36 0 0,1 0-1 0 0,-1 1 0 0 0,0-1 1 0 0,1 1-1 0 0,-1 0 1 0 0,0-1-1 0 0,0 1 0 0 0,0 0 1 0 0,0 0-1 0 0,0 0 0 0 0,0 0 1 0 0,0 0-1 0 0,0 1 1 0 0,0-1-1 0 0,0 1 0 0 0,0-1 1 0 0,-1 1-1 0 0,1 0 1 0 0,0 0-1 0 0,0 0 0 0 0,0 0 1 0 0,-1 0-1 0 0,1 0 0 0 0,0 1 1 0 0,-3 0-1 0 0,-3 1-79 0 0,0 0 0 0 0,-1 1 0 0 0,1 0 0 0 0,0 1 0 0 0,-8 4 0 0 0,-20 14 318 0 0,0 2-1 0 0,-49 42 0 0 0,-55 68 1203 0 0,111-104-1383 0 0,-41 55 0 0 0,61-72-10 0 0,0 1 1 0 0,0 0 0 0 0,2 1 0 0 0,0 0 0 0 0,0 0 0 0 0,2 0-1 0 0,-6 20 1 0 0,10-29-6 0 0,0 1 0 0 0,1 0 0 0 0,-1-1 0 0 0,1 1 0 0 0,0 0 0 0 0,1 0 0 0 0,-1-1 0 0 0,2 1 0 0 0,-1 0 0 0 0,1-1 0 0 0,-1 1 0 0 0,6 9 0 0 0,-6-12 54 0 0,1 0 0 0 0,1-1 0 0 0,-1 1 0 0 0,0-1 0 0 0,1 1 0 0 0,0-1 0 0 0,0 0 0 0 0,0 1 0 0 0,0-2 0 0 0,0 1 0 0 0,0 0 0 0 0,1-1 0 0 0,-1 1 1 0 0,1-1-1 0 0,0 0 0 0 0,0 0 0 0 0,0 0 0 0 0,0-1 0 0 0,0 0 0 0 0,6 2 0 0 0,2-2 48 0 0,0 0-1 0 0,0 0 1 0 0,0-1 0 0 0,0-1 0 0 0,0 0 0 0 0,0-1-1 0 0,0 0 1 0 0,0 0 0 0 0,0-2 0 0 0,18-6 0 0 0,-5-1-1262 0 0,1-2 1 0 0,-2 0-1 0 0,34-24 1 0 0,-42 24-359 0 0,-1 3-11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0,'0'0'356'0'0,"0"0"50"0"0,0 0 20 0 0,0 0-42 0 0,2 2-250 0 0,5 4 85 0 0,0 0 0 0 0,1 0 0 0 0,-1-1 0 0 0,1 0 0 0 0,0 0 0 0 0,15 5 0 0 0,59 18 1537 0 0,0 0-15 0 0,-60-19-1554 0 0,0 1-1 0 0,-1 1 1 0 0,0 1 0 0 0,-1 1-1 0 0,25 21 1 0 0,-39-29-187 0 0,0 0 0 0 0,0 1 0 0 0,0 0 0 0 0,-1 0 0 0 0,8 12 0 0 0,-8-11-133 0 0,-4-6-563 0 0,10-5-1643 0 0,-9 3 1486 0 0,8-8-6310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 6447 0 0,'0'0'298'0'0,"0"0"-10"0"0,0 0-50 0 0,0 0 493 0 0,0 0 238 0 0,0 0 45 0 0,0 0-61 0 0,0 0-288 0 0,0 0-121 0 0,0 0-28 0 0,0 0-4 0 0,0 0 0 0 0,0 0 0 0 0,0 0 0 0 0,1-1-68 0 0,12-7-70 0 0,-8 8-249 0 0,-4 0-9 0 0,2 0 372 0 0,-3 0 21 0 0,0 0 3 0 0,0 0 0 0 0,0 0 0 0 0,2 1-424 0 0,-1 1-1 0 0,1 0 1 0 0,-1-1-1 0 0,1 1 1 0 0,-1 0-1 0 0,0 0 0 0 0,0 0 1 0 0,0-1-1 0 0,0 1 1 0 0,0 0-1 0 0,1 4 1 0 0,-1-3-34 0 0,4 10-38 0 0,-4-1-16 0 0,-5-1 0 0 0,-6 3-3 0 0,6-12-20 0 0,1-1-15 0 0,2 0-8 0 0,1-1 0 0 0,-1 0 0 0 0,0 1 0 0 0,1-1 0 0 0,-1 0 0 0 0,1 0 0 0 0,-1 1 0 0 0,0-1 0 0 0,1 0 0 0 0,-1 0 0 0 0,0 0 0 0 0,1 0 0 0 0,-1 0 0 0 0,0 0 0 0 0,1 0 0 0 0,-1 0 0 0 0,0 0 0 0 0,1 0 0 0 0,-1 0 0 0 0,0 0 0 0 0,0 0 0 0 0,-2-2-85 0 0,0 0 1 0 0,0 0-1 0 0,0 0 0 0 0,0 0 0 0 0,1-1 0 0 0,-4-3 0 0 0,1-3 131 0 0,2-1 0 0 0,1 0 64 0 0,2 8 274 0 0,0 2 136 0 0,16 1 477 0 0,-12 0-926 0 0,0-1-1 0 0,0 1 1 0 0,0-1 0 0 0,0 0 0 0 0,0-1-1 0 0,6 0 1 0 0,20-4-33 0 0,-21 5 14 0 0,-5 0 178 0 0,-1 0 0 0 0,0 0 0 0 0,1-1 1 0 0,-1 1-1 0 0,0-1 0 0 0,0 1 0 0 0,1-1 1 0 0,-1 0-1 0 0,0 0 0 0 0,4-2 0 0 0,-37 21-1552 0 0,28-17 1227 0 0,1 0 0 0 0,-1 0 0 0 0,1 1 0 0 0,-1-1 0 0 0,1 0 0 0 0,0 1 0 0 0,0-1 0 0 0,-1 1 0 0 0,1-1 0 0 0,0 1 0 0 0,0-1 0 0 0,0 1 0 0 0,0 2 0 0 0,-2 1-321 0 0,-3 4-1512 0 0,5-7-3824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13823 0 0,'0'0'315'0'0,"0"0"45"0"0,-1 2 21 0 0,-23 54-85 0 0,-62 158 1888 0 0,-3-9-1189 0 0,31-76 58 0 0,-47 153-1361 0 0,84-221-752 0 0,3 2 244 0 0,18-61-262 0 0,0-2-372 0 0,0 0-719 0 0,0 0-2606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2 472 13823 0 0,'0'0'315'0'0,"0"0"45"0"0,0 0 21 0 0,0 1-49 0 0,-1 0-320 0 0,1 0-1 0 0,0-1 1 0 0,0 1-1 0 0,0 0 1 0 0,0-1-1 0 0,0 1 1 0 0,0 0-1 0 0,0-1 1 0 0,0 1-1 0 0,0 0 1 0 0,0-1-1 0 0,0 1 1 0 0,0 0-1 0 0,0-1 1 0 0,0 1-1 0 0,0 0 1 0 0,1-1-1 0 0,-1 1 1 0 0,0-1-1 0 0,1 1 1 0 0,-1 0-1 0 0,0-1 1 0 0,1 1-1 0 0,-1-1 1 0 0,1 1-1 0 0,-1-1 1 0 0,1 1-1 0 0,-1-1 1 0 0,1 0-1 0 0,-1 1 1 0 0,1-1-1 0 0,-1 1 1 0 0,1-1-1 0 0,-1 0 1 0 0,1 0 0 0 0,0 1-1 0 0,0-1 1 0 0,0 1 110 0 0,2 0 29 0 0,1 0 0 0 0,-1 0 0 0 0,0 0-1 0 0,1 0 1 0 0,-1-1 0 0 0,1 1 0 0 0,-1-1-1 0 0,1 0 1 0 0,-1 0 0 0 0,1 0 0 0 0,-1-1-1 0 0,1 1 1 0 0,-1-1 0 0 0,0 0 0 0 0,1 0-1 0 0,3-1 1 0 0,6-3 351 0 0,1-1-1 0 0,18-10 1 0 0,191-128 1465 0 0,-91 55-419 0 0,-90 61-1493 0 0,-1-1 0 0 0,71-68 0 0 0,-39 35-761 0 0,-51 45-620 0 0,-21 16 106 0 0,-1 1-253 0 0,0 0-51 0 0,0 0-11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0,'0'0'356'0'0,"0"0"50"0"0,0 0 20 0 0,0 0-42 0 0,2 1-250 0 0,4 4-1 0 0,0 0 0 0 0,0 0 1 0 0,-1 1-1 0 0,0 0 0 0 0,0 0 1 0 0,7 12-1 0 0,1 3 420 0 0,9 22-1 0 0,2 24-484 0 0,-17-45 406 0 0,0-1 1 0 0,11 20 0 0 0,-15-35-308 0 0,0-1 1 0 0,0 0 0 0 0,0 1 0 0 0,1-1-1 0 0,0-1 1 0 0,0 1 0 0 0,1 0-1 0 0,-1-1 1 0 0,1 0 0 0 0,0 0-1 0 0,9 6 1 0 0,2-2-67 0 0,0 0 1 0 0,0-1-1 0 0,1 0 0 0 0,-1-1 1 0 0,31 5-1 0 0,-46-10-105 0 0,1-1 0 0 0,0 0 0 0 0,0 0 0 0 0,0 1 0 0 0,0-1 0 0 0,0-1 0 0 0,0 1 0 0 0,0 0 0 0 0,-1 0 0 0 0,1-1 0 0 0,0 1 0 0 0,2-2 0 0 0,3-3-2960 0 0,-4 3-488 0 0,-2 1-3864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52 11975 0 0,'0'0'267'0'0,"2"-7"368"0"0,6-36 1207 0 0,-8 42-1330 0 0,0 1 0 0 0,0 0 0 0 0,0 0 0 0 0,0 0 68 0 0,0 0 286 0 0,0 0 124 0 0,0 0 30 0 0,0 15 171 0 0,-2 10-1179 0 0,-1 0 0 0 0,-11 42-1 0 0,-22 48-14 0 0,6-20 4 0 0,-6 18-1 0 0,-53 112 0 0 0,72-189 0 0 0,4-10 0 0 0,-8 29 0 0 0,21-54-84 0 0,-1 1-178 0 0,0 1 1 0 0,0-1-1 0 0,1 1 0 0 0,-1-1 0 0 0,1 1 0 0 0,0 0 0 0 0,0 3 1 0 0,1-6-4509 0 0,8 3-1474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 13823 0 0,'0'0'315'0'0,"0"0"45"0"0,0 0 21 0 0,0 0-49 0 0,-2-1-220 0 0,-4-1-29 0 0,5 1 282 0 0,1 1 122 0 0,2-1-298 0 0,0 0 0 0 0,1-1 0 0 0,-1 1 0 0 0,0-1 0 0 0,0 0 0 0 0,0 1 0 0 0,-1-1 0 0 0,4-4 0 0 0,0 1 155 0 0,2-1 95 0 0,1 0 0 0 0,-1 1 0 0 0,1 0 0 0 0,0 1-1 0 0,1 0 1 0 0,10-4 0 0 0,-17 7 73 0 0,-2 1 0 0 0,0 0 0 0 0,0 0-69 0 0,0 0-222 0 0,0 0 166 0 0,-1 1-285 0 0,0-1 0 0 0,0 1 1 0 0,0-1-1 0 0,0 1 0 0 0,1 0 1 0 0,-1-1-1 0 0,0 1 0 0 0,0 0 0 0 0,1 0 1 0 0,-1 0-1 0 0,0-1 0 0 0,1 1 1 0 0,-1 0-1 0 0,1 0 0 0 0,-1 1 1 0 0,0-1-151 0 0,-4 8 64 0 0,1 0-16 0 0,-14 25-6068 0 0,17-33-1096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596 416 11975 0 0,'0'0'267'0'0,"2"5"42"0"0,9 23 1286 0 0,-13-18 1363 0 0,2-10-2718 0 0,4-7 721 0 0,11-17-802 0 0,2 1 1 0 0,1 0 0 0 0,1 1 0 0 0,1 1 0 0 0,0 1-1 0 0,37-27 1 0 0,-41 34 54 0 0,0-1 0 0 0,-2-1 0 0 0,1 0-1 0 0,14-22 1 0 0,-25 32-156 0 0,0-1-1 0 0,0 0 1 0 0,-1 0 0 0 0,1 0-1 0 0,-1 0 1 0 0,-1 0-1 0 0,1-1 1 0 0,-1 1-1 0 0,-1-1 1 0 0,1 0 0 0 0,-1 0-1 0 0,0 0 1 0 0,0 0-1 0 0,-1 1 1 0 0,0-1 0 0 0,-1-11-1 0 0,0 15-57 0 0,1 1 1 0 0,-1-1-1 0 0,1 0 0 0 0,-1 1 1 0 0,0-1-1 0 0,0 1 0 0 0,0-1 0 0 0,0 1 1 0 0,-1-1-1 0 0,1 1 0 0 0,0 0 1 0 0,-1-1-1 0 0,0 1 0 0 0,0 0 0 0 0,1 0 1 0 0,-1 0-1 0 0,0 1 0 0 0,-1-1 1 0 0,1 0-1 0 0,0 1 0 0 0,0-1 0 0 0,-1 1 1 0 0,1 0-1 0 0,-1 0 0 0 0,1 0 1 0 0,-1 0-1 0 0,1 0 0 0 0,-1 0 0 0 0,0 1 1 0 0,1 0-1 0 0,-1-1 0 0 0,0 1 1 0 0,0 0-1 0 0,1 0 0 0 0,-4 1 0 0 0,-8 1-137 0 0,0 0 0 0 0,0 1 0 0 0,0 1 0 0 0,0 1 0 0 0,-17 7 0 0 0,28-11 73 0 0,-77 35-575 0 0,2 2 0 0 0,2 4 0 0 0,-119 87 0 0 0,164-106 553 0 0,2 1-1 0 0,0 2 1 0 0,1 1 0 0 0,-33 43-1 0 0,47-52 68 0 0,1 1-1 0 0,1 0 1 0 0,1 1-1 0 0,1 1 0 0 0,0-1 1 0 0,2 2-1 0 0,0-1 1 0 0,-8 40-1 0 0,10-31 346 0 0,2 0-1 0 0,-2 53 0 0 0,6-73-241 0 0,0 0-1 0 0,1 1 0 0 0,1-1 1 0 0,0 0-1 0 0,0 0 0 0 0,1 0 1 0 0,0 0-1 0 0,1 0 0 0 0,0-1 1 0 0,0 1-1 0 0,10 14 0 0 0,-11-20-83 0 0,0-1-1 0 0,0 1 1 0 0,0-1-1 0 0,0 0 1 0 0,1 0-1 0 0,-1 0 0 0 0,1 0 1 0 0,0-1-1 0 0,0 1 1 0 0,0-1-1 0 0,0 0 1 0 0,0 0-1 0 0,0 0 1 0 0,0-1-1 0 0,1 0 1 0 0,-1 0-1 0 0,1 0 1 0 0,-1 0-1 0 0,1 0 0 0 0,-1-1 1 0 0,1 0-1 0 0,7-1 1 0 0,7-1 84 0 0,0-1-1 0 0,-1-1 1 0 0,1-1 0 0 0,20-7 0 0 0,-5 1 456 0 0,130-40 577 0 0,-159 51-1117 0 0,-9 5 0 0 0,-11 5 0 0 0,-64 48-4202 0 0,58-43 2668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52 218 10135 0 0,'0'0'464'0'0,"0"0"-9"0"0,-1 2-155 0 0,-28 39 3649 0 0,7-8-3874 0 0,50-52 1314 0 0,69-63-1115 0 0,23-17-32 0 0,-90 78-211 0 0,0 0 0 0 0,41-20-1 0 0,-54 33-30 0 0,-16 8 5 0 0,0-1-1 0 0,0 1 1 0 0,0 0-1 0 0,-1 0 1 0 0,1-1-1 0 0,0 1 1 0 0,0 0-1 0 0,0 0 1 0 0,0 0-1 0 0,-1 0 1 0 0,1 0-1 0 0,0 0 1 0 0,0 0-1 0 0,0 0 1 0 0,1 1-1 0 0,0 0 49 0 0,-1 0-1 0 0,1 0 0 0 0,0 0 1 0 0,-1 1-1 0 0,1-1 0 0 0,-1 0 0 0 0,0 1 1 0 0,1 0-1 0 0,-1-1 0 0 0,0 1 1 0 0,0 0-1 0 0,0-1 0 0 0,0 1 1 0 0,0 0-1 0 0,-1 0 0 0 0,1 0 1 0 0,0 3-1 0 0,1 1 122 0 0,-1 0 0 0 0,0 0-1 0 0,0 0 1 0 0,0 12 0 0 0,-5 14 75 0 0,-1 1 0 0 0,-1-1 0 0 0,-14 41 0 0 0,13-47 360 0 0,-3 3-419 0 0,-1 0 0 0 0,-22 41 0 0 0,25-55-152 0 0,2-4-102 0 0,3-5-629 0 0,0-1 708 0 0,3-1-6245 0 0,0-4-14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52 15663 0 0,'0'0'356'0'0,"0"0"50"0"0,0 0 20 0 0,0 0-42 0 0,8-2-236 0 0,-6 0-59 0 0,0 1-1 0 0,0-1 1 0 0,-1 0-1 0 0,1 0 0 0 0,-1 1 1 0 0,1-1-1 0 0,1-4 1 0 0,8-7 635 0 0,-8 10-417 0 0,-1 1-34 0 0,0 0 0 0 0,-1 0 0 0 0,2 1 0 0 0,-1-1 0 0 0,0 0 0 0 0,0 1 0 0 0,4-2 0 0 0,-4 14 335 0 0,-2-7-477 0 0,0 1 0 0 0,0-1 0 0 0,-1 1 0 0 0,1-1 0 0 0,-1 0 0 0 0,-1 1 0 0 0,1-1 1 0 0,0 0-1 0 0,-1 0 0 0 0,-3 7 0 0 0,-4 4-49 0 0,-15 20 0 0 0,6-10-83 0 0,6-7 1 0 0,-39 61 0 0 0,-57 118 0 0 0,104-189-404 0 0,-22 56 1428 0 0,19-32-2231 0 0,6-27 30 0 0,1 0 1 0 0,0 0 0 0 0,0 0 0 0 0,1 7 0 0 0,0-10-6140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460 132 15663 0 0,'0'0'356'0'0,"2"-1"50"0"0,1-1-281 0 0,6-3 411 0 0,7-15-239 0 0,-7 10-297 0 0,0 4 71 0 0,-8 5 294 0 0,-1 1 122 0 0,0 0 22 0 0,0 0-66 0 0,-2 2-294 0 0,-22 12-145 0 0,0 2 0 0 0,1 1-1 0 0,-30 27 1 0 0,32-25-3 0 0,-25 25 28 0 0,2 2-1 0 0,-51 70 0 0 0,53-64 330 0 0,-61 93 1231 0 0,98-137-1587 0 0,1-1 1 0 0,0 1-1 0 0,1-1 0 0 0,-1 1 0 0 0,1 0 0 0 0,1 1 0 0 0,-3 13 1 0 0,4-20-3 0 0,1 1 0 0 0,0-1-1 0 0,0 0 1 0 0,0 0 0 0 0,0 0 0 0 0,0 0 0 0 0,1 0 0 0 0,-1 1 0 0 0,1-1 0 0 0,-1 0 0 0 0,1 0 0 0 0,0 0 0 0 0,-1 0 0 0 0,1 0 0 0 0,0 0 0 0 0,1-1 0 0 0,-1 1 0 0 0,0 0 0 0 0,0 0 0 0 0,1-1 0 0 0,-1 1 0 0 0,1-1 0 0 0,-1 1 0 0 0,1-1 0 0 0,0 0 0 0 0,0 1 0 0 0,-1-1-1 0 0,1 0 1 0 0,0 0 0 0 0,0 0 0 0 0,0-1 0 0 0,0 1 0 0 0,0 0 0 0 0,0-1 0 0 0,3 1 0 0 0,10 2 0 0 0,-1-1 0 0 0,0 0 0 0 0,1-1 0 0 0,-1-1 0 0 0,1 0 0 0 0,-1-1 0 0 0,16-3 0 0 0,99-28 0 0 0,-79 17 0 0 0,-22 8 166 0 0,1-2 0 0 0,-1-1 0 0 0,-1-1 1 0 0,0-1-1 0 0,-1-1 0 0 0,28-19 0 0 0,-52 31-228 0 0,0-1 0 0 0,0 0 0 0 0,0 0 0 0 0,0-1 0 0 0,-1 1 0 0 0,1 0 0 0 0,0 0 0 0 0,-1-1 0 0 0,0 1 0 0 0,0-1 0 0 0,1 0 0 0 0,-1 1 0 0 0,-1-1-1 0 0,1 0 1 0 0,0 1 0 0 0,-1-1 0 0 0,1 0 0 0 0,-1-4 0 0 0,0-6 110 0 0,0 0 0 0 0,-4-25-1 0 0,0 9-118 0 0,-3-45 70 0 0,3 39-23 0 0,2-1 1 0 0,2-46-1 0 0,0 78-12 0 0,3-45-1091 0 0,3-1 1 0 0,17-73-1 0 0,-22 121 685 0 0,-2 4 292 0 0,-31 105 159 0 0,10-27-899 0 0,1 1-1094 0 0,15-45 961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17503 0 0,'0'0'399'0'0,"0"0"60"0"0,0 0 21 0 0,1-1-59 0 0,31-23-256 0 0,16-10 274 0 0,-14 14 321 0 0,96-52 1968 0 0,-92 54-2627 0 0,-1-1 0 0 0,0-2 1 0 0,-2-2-1 0 0,-1-1 0 0 0,43-39 1 0 0,-26 16 1047 0 0,-19 18-2637 0 0,49-56 0 0 0,-78 82 742 0 0,3-5 635 0 0,-4 6-3378 0 0,0 0-3433 0 0,-2 2 2198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19351 0 0,'10'-5'1474'0'0,"-4"3"-1148"0"0,-3 1-303 0 0,-1 0 0 0 0,0 0 0 0 0,1 1 0 0 0,-1-1 0 0 0,1 0 0 0 0,-1 1 0 0 0,1 0 1 0 0,-1-1-1 0 0,1 1 0 0 0,-1 0 0 0 0,1 1 0 0 0,-1-1 0 0 0,1 0 0 0 0,-1 1 0 0 0,1-1 0 0 0,3 2 0 0 0,-6-2-17 0 0,4 1 169 0 0,0 0 1 0 0,0 1-1 0 0,0 0 1 0 0,0-1-1 0 0,0 1 0 0 0,0 1 1 0 0,-1-1-1 0 0,1 0 1 0 0,-1 1-1 0 0,0 0 1 0 0,0 0-1 0 0,0 0 1 0 0,0 0-1 0 0,0 0 1 0 0,2 4-1 0 0,62 129 2542 0 0,-42-82-2199 0 0,-21-46-518 0 0,0 0 0 0 0,0-1 0 0 0,1 0 0 0 0,0 0 0 0 0,8 10 0 0 0,-11-15 0 0 0,1 0 0 0 0,-1 0 0 0 0,0 0 0 0 0,1 0 0 0 0,-1 0 0 0 0,1 0 0 0 0,0-1 0 0 0,0 1 0 0 0,-1-1 0 0 0,1 0 0 0 0,0 0 0 0 0,0 0 0 0 0,0 0 0 0 0,0 0 0 0 0,0-1 0 0 0,0 1 0 0 0,7-1 0 0 0,-5 0-278 0 0,-1 0-1 0 0,1-1 0 0 0,0 0 1 0 0,-1 0-1 0 0,1-1 1 0 0,-1 1-1 0 0,1-1 0 0 0,-1 0 1 0 0,0 0-1 0 0,1 0 1 0 0,-1-1-1 0 0,0 0 1 0 0,-1 1-1 0 0,8-8 0 0 0,0-2-1254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13823 0 0,'0'0'315'0'0,"0"0"45"0"0,0 0 21 0 0,0 0-49 0 0,10-6 1620 0 0,3-1-908 0 0,0 0-1 0 0,0 1 1 0 0,20-6-1 0 0,-13 6-502 0 0,1 2 0 0 0,0 0 1 0 0,36-2-1 0 0,-1 2-524 0 0,-20 0-17 0 0,69 3 0 0 0,-69 4-235 0 0,-16-3-1658 0 0,28 6 0 0 0,-31-2-5270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15663 0 0,'2'-9'599'0'0,"2"-6"-106"0"0,-4 8 4639 0 0,0 9-5054 0 0,1 0 1 0 0,-1 0-1 0 0,1-1 0 0 0,-1 1 1 0 0,1 0-1 0 0,0 0 0 0 0,0 0 1 0 0,0 0-1 0 0,0-1 0 0 0,0 1 0 0 0,0 0 1 0 0,1-1-1 0 0,-1 1 0 0 0,1-1 1 0 0,-1 1-1 0 0,1-1 0 0 0,2 2 1 0 0,-1-1-20 0 0,0 0 1 0 0,1-1 0 0 0,-1 1-1 0 0,0-1 1 0 0,1 0 0 0 0,0 0 0 0 0,-1 0-1 0 0,1-1 1 0 0,4 1 0 0 0,0 0 107 0 0,1-1 1 0 0,-1-1-1 0 0,0 1 1 0 0,1-1 0 0 0,-1-1-1 0 0,0 0 1 0 0,0 0-1 0 0,11-4 1 0 0,67-34 28 0 0,22-10-1611 0 0,-90 43 903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15663 0 0,'0'0'356'0'0,"0"0"50"0"0,0 0 20 0 0,0 0-42 0 0,-7 4-165 0 0,-1-1 142 0 0,0 1-1 0 0,1 0 1 0 0,0 0 0 0 0,-8 6-1 0 0,13-7-316 0 0,-1-1-1 0 0,1 0 1 0 0,0 0-1 0 0,-1 1 1 0 0,1-1-1 0 0,0 1 1 0 0,0 0-1 0 0,1 0 1 0 0,-1 0-1 0 0,0 0 0 0 0,1 0 1 0 0,0 0-1 0 0,-2 4 1 0 0,-11 51 538 0 0,-4-1 0 0 0,-46 106 0 0 0,-77 95-723 0 0,34-87-1835 0 0,134-200-3081 0 0,-14 13-398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54 618 13823 0 0,'-1'0'630'0'0,"-8"-2"-43"0"0,5 1-552 0 0,1 0 0 0 0,-1 1 0 0 0,1-2 0 0 0,0 1 0 0 0,-1 0 0 0 0,1-1-1 0 0,-5-2 1 0 0,1-1-35 0 0,7 5 8 0 0,-1 0 1 0 0,1-1-1 0 0,0 1 0 0 0,0 0 0 0 0,-1 0 0 0 0,1 0 0 0 0,0 0 0 0 0,0-1 0 0 0,-1 1 0 0 0,1 0 1 0 0,0 0-1 0 0,0 0 0 0 0,-1-1 0 0 0,1 1 0 0 0,0 0 0 0 0,0-1 0 0 0,0 1 0 0 0,0 0 1 0 0,0 0-1 0 0,-1-1 0 0 0,1 1 0 0 0,0 0 0 0 0,0-1 0 0 0,0 1 0 0 0,0 0 0 0 0,0-1 0 0 0,0 1 1 0 0,0 0-1 0 0,0-1 0 0 0,0 1 0 0 0,0 0 0 0 0,0 0 0 0 0,0-1 0 0 0,0 1 0 0 0,0 0 1 0 0,1-1-1 0 0,-1 1 0 0 0,0 0 0 0 0,0-1 0 0 0,0 1 0 0 0,0 0 0 0 0,0 0 0 0 0,1-1 0 0 0,-1 1 1 0 0,0 0-1 0 0,1-1 0 0 0,-1 1 60 0 0,4-8 161 0 0,0 0 1 0 0,0 1-1 0 0,1-1 1 0 0,0 1-1 0 0,1 0 1 0 0,7-8-1 0 0,61-60 55 0 0,123-117 1970 0 0,-157 157-1864 0 0,2 2-1 0 0,2 2 1 0 0,53-29-1 0 0,-59 39-389 0 0,1 3 0 0 0,54-19 0 0 0,-75 32 0 0 0,0 0 0 0 0,0 0 0 0 0,1 2 0 0 0,0 1 0 0 0,0 0 0 0 0,-1 1 0 0 0,34 3 0 0 0,-44-1 0 0 0,0 0 0 0 0,0 1 0 0 0,-1 0 0 0 0,1 1 0 0 0,-1-1 0 0 0,1 2 0 0 0,-1-1 0 0 0,0 1 0 0 0,0 0 0 0 0,-1 0 0 0 0,10 8 0 0 0,-13-10 0 0 0,0 1 0 0 0,0 0 0 0 0,-1 0 0 0 0,1 0 0 0 0,-1 0 0 0 0,1 0 0 0 0,-1 1 0 0 0,0-1 0 0 0,0 1 0 0 0,-1-1 0 0 0,1 1 0 0 0,-1 0 0 0 0,0-1 0 0 0,0 1 0 0 0,0 0 0 0 0,0 0 0 0 0,-1 0 0 0 0,1 0 0 0 0,-1 0 0 0 0,0 0 0 0 0,0 0 0 0 0,-1 0 0 0 0,1 0 0 0 0,-2 5 0 0 0,-4 9 0 0 0,0 0 0 0 0,-1-1 0 0 0,-1 0 0 0 0,-1 0 0 0 0,-19 29 0 0 0,1-10 0 0 0,-41 44 0 0 0,25-35 0 0 0,-1-3 0 0 0,-62 47 0 0 0,75-68 0 0 0,1 0 0 0 0,-2-2 0 0 0,-1-2 0 0 0,0-1 0 0 0,-38 13 0 0 0,49-21-297 0 0,-1-1 0 0 0,-1-1 0 0 0,0-1 0 0 0,1-1 0 0 0,-44 2 0 0 0,56-6-1806 0 0,9 0-4380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63 156 15663 0 0,'0'0'356'0'0,"0"0"50"0"0,0 0 20 0 0,0 0-42 0 0,2 0-250 0 0,1-1-118 0 0,22 0-18 0 0,21 3 73 0 0,-46-2-61 0 0,1 0-1 0 0,-1 0 1 0 0,0 0-1 0 0,0 0 1 0 0,0 0 0 0 0,0 0-1 0 0,0 0 1 0 0,0 0-1 0 0,1 0 1 0 0,-1 0 0 0 0,0 0-1 0 0,0 0 1 0 0,0 0-1 0 0,0 0 1 0 0,0 0 0 0 0,1 0-1 0 0,-1 0 1 0 0,0 0 0 0 0,0 0-1 0 0,0 0 1 0 0,0 0-1 0 0,0 0 1 0 0,0 0 0 0 0,0 1-1 0 0,1-1 1 0 0,-1 0-1 0 0,0 0 1 0 0,0 0 0 0 0,0 0-1 0 0,0 0 1 0 0,0 0 0 0 0,0 0-1 0 0,0 0 1 0 0,0 1-1 0 0,0-1 1 0 0,0 0 0 0 0,0 0-1 0 0,1 3 69 0 0,0 0 0 0 0,0-1 0 0 0,0 1 0 0 0,-1 0-1 0 0,1 0 1 0 0,-1-1 0 0 0,0 1 0 0 0,0 0 0 0 0,0 0 0 0 0,0 0 0 0 0,-1-1-1 0 0,1 1 1 0 0,-1 0 0 0 0,1 0 0 0 0,-1-1 0 0 0,0 1 0 0 0,0 0 0 0 0,-3 3-1 0 0,-2 7 65 0 0,-1-1-1 0 0,-13 17 1 0 0,15-23 1 0 0,0 1 57 0 0,-1-1 1 0 0,0 0-1 0 0,0 0 1 0 0,0-1-1 0 0,-1 0 1 0 0,0 0-1 0 0,-8 5 1 0 0,1-1-200 0 0,0-1-1 0 0,14-8 0 0 0,-1 1 0 0 0,1-1 0 0 0,-1 0 0 0 0,0 0 0 0 0,1 1 0 0 0,-1-1 0 0 0,1 0 0 0 0,-1 0 0 0 0,1 0 0 0 0,-1 0 0 0 0,1 0 0 0 0,-1 0 0 0 0,0 0 0 0 0,1 0 0 0 0,-1 0 0 0 0,1 0 0 0 0,-2 0 0 0 0,2-1 0 0 0,-1 1 0 0 0,1-1 0 0 0,0 1 0 0 0,-1-1 0 0 0,1 1 0 0 0,0-1 0 0 0,0 1 0 0 0,-1-1 0 0 0,1 0 0 0 0,0 1 0 0 0,0-1 0 0 0,0 1 0 0 0,0-1 0 0 0,0 0 0 0 0,0 1 0 0 0,0-1 0 0 0,0 1 0 0 0,0-1 0 0 0,0 0 0 0 0,0 1 0 0 0,0-2 0 0 0,4-13 0 0 0,0 7-7 0 0,0 0 0 0 0,0 1 0 0 0,1 0 0 0 0,0 0 0 0 0,0 0 0 0 0,12-11-1 0 0,8-9-343 0 0,-8 5-151 0 0,1 1 1 0 0,1 1-1 0 0,34-28 0 0 0,-19 19 149 0 0,28-21-477 0 0,-54 45 766 0 0,0 0 0 0 0,0 0 0 0 0,0 1 0 0 0,1 0-1 0 0,0 1 1 0 0,10-4 0 0 0,-15 7 183 0 0,1-1-1 0 0,-1 0 0 0 0,1 1 1 0 0,-1 0-1 0 0,1 0 0 0 0,-1 1 1 0 0,1-1-1 0 0,-1 1 0 0 0,0 0 1 0 0,1 0-1 0 0,-1 0 0 0 0,0 1 1 0 0,0 0-1 0 0,1 0 0 0 0,-1 0 1 0 0,-1 0-1 0 0,1 0 0 0 0,0 1 1 0 0,0-1-1 0 0,-1 1 0 0 0,0 0 1 0 0,0 0-1 0 0,1 1 0 0 0,-2-1 1 0 0,1 1-1 0 0,0-1 0 0 0,-1 1 1 0 0,3 5-1 0 0,-1-1 36 0 0,-1 0 0 0 0,0 0 0 0 0,-1-1 0 0 0,1 2 0 0 0,-2-1-1 0 0,1 0 1 0 0,-1 0 0 0 0,0 0 0 0 0,-1 10 0 0 0,0-14 52 0 0,-1 0 0 0 0,1 0 0 0 0,-1 0 0 0 0,-2 8 0 0 0,1-2-135 0 0,1-6-76 0 0,0 0-1 0 0,1 0 1 0 0,-2 0 0 0 0,1 0-1 0 0,0 0 1 0 0,-3 5-1 0 0,-1 5-816 0 0,3-2 314 0 0,1-9-140 0 0,1 0-572 0 0,2 25-2698 0 0,-2-25-2224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8 13823 0 0,'0'0'630'0'0,"0"0"-13"0"0,0-1-529 0 0,0 1 0 0 0,0 0 0 0 0,0-1 0 0 0,0 1 0 0 0,0 0 0 0 0,0-1 0 0 0,0 1 0 0 0,0 0 0 0 0,0-1 0 0 0,-1 1 0 0 0,1 0 1 0 0,0 0-1 0 0,0-1 0 0 0,0 1 0 0 0,-1 0 0 0 0,1-1 0 0 0,0 1 0 0 0,0 0 0 0 0,0 0 0 0 0,-1 0 0 0 0,1-1 0 0 0,0 1 0 0 0,-1 0 0 0 0,1 0 0 0 0,-1-1 0 0 0,-2 8 98 0 0,0-1 0 0 0,0 1 0 0 0,1-1 0 0 0,0 1 0 0 0,0 0-1 0 0,0 0 1 0 0,0 9 0 0 0,-2 4 226 0 0,-6 36-234 0 0,-5 17-191 0 0,11-58 13 0 0,-41 131 0 0 0,36-124 0 0 0,-1 0 0 0 0,0 0 0 0 0,-2-1 0 0 0,-18 27 0 0 0,-18 13-399 0 0,14-23-5612 0 0,20-23 397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15663 0 0,'0'0'356'0'0,"0"0"50"0"0,0 0 20 0 0,-1 3-42 0 0,2 9-180 0 0,0-11-165 0 0,-1 0-1 0 0,1 0 0 0 0,0 0 0 0 0,-1-1 1 0 0,1 1-1 0 0,0 0 0 0 0,0-1 1 0 0,0 1-1 0 0,-1-1 0 0 0,1 1 1 0 0,0-1-1 0 0,0 1 0 0 0,0-1 0 0 0,0 0 1 0 0,0 1-1 0 0,0-1 0 0 0,0 0 1 0 0,0 0-1 0 0,0 0 0 0 0,0 1 0 0 0,0-1 1 0 0,0 0-1 0 0,0-1 0 0 0,0 1 1 0 0,1 0-1 0 0,27-4 854 0 0,17-10 131 0 0,0-2 1 0 0,73-37-1 0 0,-64 27-509 0 0,171-96 94 0 0,-183 93-608 0 0,0-2 0 0 0,54-52 0 0 0,-66 55-44 0 0,-3-3-1 0 0,27-33 1 0 0,-42 42-1605 0 0,-13 20 638 0 0,-1 2 770 0 0,0 0 0 0 0,0-1 1 0 0,0 1-1 0 0,-1 0 0 0 0,1 0 1 0 0,0 0-1 0 0,0 0 0 0 0,0 0 0 0 0,0 0 1 0 0,-1 0-1 0 0,1 1 0 0 0,0-1 1 0 0,0 0-1 0 0,0 1 0 0 0,-2 0 1 0 0,-18 8-2152 0 0,17-7 1723 0 0,-14 8-1378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19351 0 0,'0'0'439'0'0,"3"3"62"0"0,1 2-360 0 0,0-1 0 0 0,1 0 0 0 0,-1 0 0 0 0,1-1-1 0 0,0 1 1 0 0,0-1 0 0 0,0 0 0 0 0,11 4 0 0 0,52 17 269 0 0,-26-11 532 0 0,70 33 514 0 0,-99-40-1284 0 0,-1 0-1 0 0,-1 1 0 0 0,1 1 1 0 0,-1 0-1 0 0,0 1 1 0 0,16 17-1 0 0,-22-22-171 0 0,-1 0 0 0 0,6 17 0 0 0,-4-4 0 0 0,-2 1 0 0 0,-5-3-201 0 0,1-12-850 0 0,-1 0-385 0 0,-1 7-78 0 0,1-7-20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0 15663 0 0,'0'0'356'0'0,"0"0"50"0"0,0 0 20 0 0,0 0-42 0 0,-2 2-250 0 0,-1 1-133 0 0,1 0 1 0 0,-1 0 0 0 0,0-1 0 0 0,0 0 0 0 0,0 1-1 0 0,0-1 1 0 0,0 0 0 0 0,-1-1 0 0 0,-4 3 0 0 0,-38 12-5 0 0,29-11 2 0 0,-44 15 1 0 0,2 3 0 0 0,0 2 0 0 0,2 3 0 0 0,1 3 0 0 0,-94 67 0 0 0,35-15 0 0 0,111-80 0 0 0,-1 1 0 0 0,0 0 0 0 0,1 0 0 0 0,-6 7 0 0 0,10-11 0 0 0,-1 0 0 0 0,1 1 0 0 0,0-1 0 0 0,0 0 0 0 0,-1 0 0 0 0,1 0 0 0 0,0 1 0 0 0,0-1 0 0 0,0 0 0 0 0,-1 0 0 0 0,1 1 0 0 0,0-1 0 0 0,0 0 0 0 0,0 0 0 0 0,0 1 0 0 0,0-1 0 0 0,-1 0 0 0 0,1 1 0 0 0,0-1 0 0 0,0 0 0 0 0,0 0 0 0 0,0 1 0 0 0,0-1 0 0 0,0 0 0 0 0,0 1 0 0 0,0-1 0 0 0,0 0 0 0 0,0 1 0 0 0,0-1 0 0 0,0 0 0 0 0,0 1 0 0 0,1-1 0 0 0,-1 0 0 0 0,0 0 0 0 0,0 1 0 0 0,0-1 0 0 0,0 0 0 0 0,0 0 0 0 0,1 1 0 0 0,-1-1 0 0 0,0 0 0 0 0,0 0 0 0 0,0 1 0 0 0,1-1 0 0 0,-1 0 0 0 0,0 0 0 0 0,0 0 0 0 0,1 1 0 0 0,-1-1 0 0 0,0 0 0 0 0,0 0 0 0 0,1 0 0 0 0,-1 0 0 0 0,0 0 0 0 0,1 0 0 0 0,-1 0 0 0 0,0 0 0 0 0,1 0 0 0 0,-1 1 0 0 0,0-1 0 0 0,0 0 0 0 0,1-1 0 0 0,-1 1 0 0 0,0 0 0 0 0,1 0 0 0 0,0 0 0 0 0,-1 0 0 0 0,17 3 0 0 0,1 0 0 0 0,0-2 0 0 0,35-1 0 0 0,-6 0 0 0 0,90 1 0 0 0,-129 0 93 0 0,-1 0 0 0 0,0 0-1 0 0,0 1 1 0 0,0-1 0 0 0,0 2 0 0 0,0-1-1 0 0,0 1 1 0 0,-1 0 0 0 0,1 0-1 0 0,11 9 1 0 0,-8-5 77 0 0,0 1 0 0 0,-1 0 0 0 0,1 1 0 0 0,-2 0 0 0 0,12 15 0 0 0,-16-17-180 0 0,1 0 0 0 0,-1 0-1 0 0,0 0 1 0 0,-1 1 0 0 0,0 0-1 0 0,0-1 1 0 0,0 1 0 0 0,-1 1-1 0 0,0-1 1 0 0,-1 0 0 0 0,1 9 0 0 0,-2-13 78 0 0,0 1 0 0 0,0-1 0 0 0,0 1 0 0 0,0-1-1 0 0,-1 0 1 0 0,0 1 0 0 0,1-1 0 0 0,-2 0 0 0 0,1 1 0 0 0,0-1 0 0 0,-1 0 0 0 0,0 0 0 0 0,0 0 0 0 0,0 0 0 0 0,0-1 0 0 0,-1 1 0 0 0,0-1 0 0 0,0 1 0 0 0,1-1 0 0 0,-2 0 0 0 0,1 0 0 0 0,-5 4 0 0 0,-1-2-5 0 0,-1 0-1 0 0,0 0 0 0 0,0-1 0 0 0,-1 0 1 0 0,1-1-1 0 0,-1 0 0 0 0,0-1 1 0 0,-14 2-1 0 0,5 0-15 0 0,-17 0 13 0 0,-50 1 0 0 0,53-4-835 0 0,-60 9 1 0 0,93-9-6373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854 1 15663 0 0,'0'0'356'0'0,"0"0"50"0"0,0 0 20 0 0,1 3-42 0 0,0-1-372 0 0,-1 1-1 0 0,1-1 0 0 0,-1 1 0 0 0,0 0 1 0 0,0-1-1 0 0,0 1 0 0 0,-1-1 1 0 0,1 1-1 0 0,-1 0 0 0 0,1-1 1 0 0,-1 1-1 0 0,0-1 0 0 0,-2 5 1 0 0,-19 36-17 0 0,12-27 70 0 0,-250 396 1958 0 0,232-371-2077 0 0,-206 274 54 0 0,101-150 0 0 0,25-30 0 0 0,54-68 0 0 0,54-66 2 0 0,1-2-59 0 0,7-5-206 0 0,11-14-671 0 0,42-57-2016 0 0,-21 27 1416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1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15663 0 0,'0'0'719'0'0,"0"0"-20"0"0,0 0-374 0 0,0 0 84 0 0,0 0 82 0 0,0 0 18 0 0,0 0 3 0 0,0 0 0 0 0,0 0 0 0 0,3 3 0 0 0,3 2-317 0 0,1-1 1 0 0,0 1-1 0 0,1-1 0 0 0,-1 0 0 0 0,1 0 1 0 0,0-1-1 0 0,0 0 0 0 0,0-1 0 0 0,0 0 0 0 0,0 0 1 0 0,0 0-1 0 0,15 0 0 0 0,11-1 511 0 0,63-7 0 0 0,-82 5-560 0 0,279-41 451 0 0,-98 12-143 0 0,231-40 1151 0 0,-391 61-3002 0 0,39-14 1 0 0,-72 22 305 0 0,-3 1-286 0 0,0 0-126 0 0,-2-1-29 0 0,-5-5-4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15663 0 0,'0'0'356'0'0,"2"-1"50"0"0,4-5 20 0 0,-5 4-42 0 0,-1 2-180 0 0,0 0 176 0 0,0 0 107 0 0,-1 3 22 0 0,-138 370 4195 0 0,129-350-4704 0 0,0 0 0 0 0,-20 28 0 0 0,3-10-25 0 0,-5 8-124 0 0,13-18-4170 0 0,16-28 1792 0 0,-9 6-29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19351 0 0,'0'0'439'0'0,"0"0"62"0"0,0 0 33 0 0,0 0-65 0 0,2 1-309 0 0,2 1-159 0 0,0 0 0 0 0,0 0 0 0 0,1-1 0 0 0,-1 0 0 0 0,1 0 0 0 0,-1 0 0 0 0,1 0 0 0 0,-1-1 0 0 0,1 0 0 0 0,-1 0 0 0 0,1 0 0 0 0,0 0-1 0 0,-1-1 1 0 0,6-1 0 0 0,11-2 16 0 0,35-14-1 0 0,-38 12 26 0 0,52-21 617 0 0,-1-3-1 0 0,86-52 1 0 0,-109 54-659 0 0,-1-3 0 0 0,-2-2 0 0 0,-1-2 0 0 0,-2-1 0 0 0,48-56 0 0 0,-8 14-876 0 0,-78 77 368 0 0,-2 1-4 0 0,0 0 0 0 0,0 0 0 0 0,0 0 0 0 0,0 0-136 0 0,0 0-572 0 0,-2 3-253 0 0,-5 15-51 0 0,-4 0-11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0,'0'0'399'0'0,"0"0"60"0"0,0 0 21 0 0,0 0-59 0 0,1 3-276 0 0,0 2 56 0 0,0 0 0 0 0,0 0 0 0 0,1 0 0 0 0,0 0 0 0 0,0 0 0 0 0,0-1 0 0 0,0 1 0 0 0,1-1 0 0 0,0 0 0 0 0,0 1 0 0 0,0-1 0 0 0,0 0 0 0 0,1-1 0 0 0,0 1 0 0 0,0-1 0 0 0,0 0 0 0 0,0 1 0 0 0,8 3 0 0 0,4 1 189 0 0,1 0 0 0 0,0-1 0 0 0,0-1 0 0 0,19 4 0 0 0,74 11 37 0 0,-21-5-20 0 0,-71-12-142 0 0,0 0 176 0 0,0 0 1 0 0,25 11-1 0 0,-37-12-423 0 0,21 5-20 0 0,-14-6-62 0 0,-12-1-287 0 0,1-1-1 0 0,0 0 1 0 0,0 0-1 0 0,-1 0 1 0 0,1 0-1 0 0,0-1 1 0 0,-1 1-1 0 0,1 0 1 0 0,0-1-1 0 0,-1 1 1 0 0,1-1-1 0 0,0 0 1 0 0,1 0-1 0 0,-1 0-288 0 0,0 0-1392 0 0,-2 1-15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21191 0 0,'0'0'480'0'0,"0"0"67"0"0,0 0 31 0 0,0 0-56 0 0,-2 1-341 0 0,1-1-178 0 0,0 1 0 0 0,-1-1-1 0 0,1 1 1 0 0,0-1 0 0 0,0 1-1 0 0,0 0 1 0 0,0-1 0 0 0,-1 1 0 0 0,1 0-1 0 0,0 0 1 0 0,0 0 0 0 0,1 0-1 0 0,-1 0 1 0 0,0 0 0 0 0,0 0 0 0 0,-1 1-1 0 0,0 3 44 0 0,-4 3 63 0 0,1-1 1 0 0,0 1-1 0 0,0 0 0 0 0,1 0 0 0 0,0 1 0 0 0,1-1 1 0 0,-4 13-1 0 0,-11 67 923 0 0,14-65-962 0 0,-43 205-634 0 0,31-168 154 0 0,-41 100 0 0 0,37-119-237 0 0,13-27 180 0 0,0 0 0 0 0,-8 25 0 0 0,14-33 278 0 0,1-5 104 0 0,-1 0 0 0 0,1 0 0 0 0,0 1 0 0 0,-1-1-1 0 0,1 0 1 0 0,-1 0 0 0 0,1 0 0 0 0,-1 1 0 0 0,0-1-1 0 0,1 0 1 0 0,-1 0 0 0 0,0 0 0 0 0,0 0 0 0 0,0 0-1 0 0,-1 1 1 0 0,1-1-4917 0 0,1-1-1692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 21191 0 0,'0'0'969'0'0,"0"0"-18"0"0,0 0-468 0 0,0 0 295 0 0,0 0 198 0 0,0 0 43 0 0,0 0-132 0 0,0-2-583 0 0,0-8-196 0 0,0 8 274 0 0,0 2 114 0 0,0 0 15 0 0,0 0-136 0 0,0 0-577 0 0,0 0-248 0 0,0 0-50 0 0,0 0 58 0 0,0 0 221 0 0,0 0-166 0 0,0 0-101 0 0,-2-1-1693 0 0,-9-7-6691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76 13823 0 0,'-44'-5'1571'0'0,"42"5"-1194"0"0,2 0 110 0 0,0 0 22 0 0,0 0 3 0 0,12-1 512 0 0,49-3 1536 0 0,-32 0-2244 0 0,44-1-1 0 0,-2 1-338 0 0,103-28 22 0 0,-106 17-827 0 0,-57 13-161 0 0,-1 0-1 0 0,20 0 1 0 0,2 5-4919 0 0,-29-2 3861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13823 0 0,'0'0'315'0'0,"0"0"45"0"0,1 1 21 0 0,4 2-284 0 0,-1-1 0 0 0,1 1 0 0 0,0-1 0 0 0,0 0 0 0 0,0 0 0 0 0,0 0 0 0 0,1-1 0 0 0,-1 0 0 0 0,0 0 0 0 0,1 0 0 0 0,-1-1 0 0 0,0 1 0 0 0,8-2 0 0 0,7 0 890 0 0,0-1 1 0 0,27-6-1 0 0,0-3 451 0 0,-1-2 0 0 0,0-2 0 0 0,74-35 0 0 0,-56 23-1044 0 0,-45 21-320 0 0,0-2 0 0 0,23-12 0 0 0,-36 15-207 0 0,-5 4-563 0 0,-1 1-258 0 0,0 0-1421 0 0,0 0-5475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25 13823 0 0,'0'0'315'0'0,"0"0"45"0"0,0-1 21 0 0,7-22 511 0 0,-7 23-405 0 0,0 0 22 0 0,-7 9 515 0 0,-4 11-172 0 0,-10 24 0 0 0,-3 7 4 0 0,-68 132 253 0 0,65-126-1098 0 0,-111 270-412 0 0,130-305 27 0 0,7-17 226 0 0,0-1-1 0 0,0 1 1 0 0,-1-1-1 0 0,0 1 1 0 0,0-1-1 0 0,0 0 1 0 0,-1 0 0 0 0,1 0-1 0 0,-1 0 1 0 0,-4 5-1 0 0,5-7-363 0 0,2-2-728 0 0,0 0-3058 0 0,0 0-1316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128 590 10135 0 0,'-1'1'231'0'0,"-7"12"-25"0"0,0-1 1 0 0,-1 0-1 0 0,-18 21 0 0 0,21-27-206 0 0,2-2 0 0 0,0-1 0 0 0,1 1 0 0 0,-1-1 0 0 0,-1 1 0 0 0,-5 3 0 0 0,1-5 0 0 0,1-4 78 0 0,6 0 17 0 0,1 1 1 0 0,-1-1-1 0 0,1 1 1 0 0,-1-1 0 0 0,1 0-1 0 0,-1 0 1 0 0,1 1-1 0 0,0-1 1 0 0,0 0-1 0 0,0 0 1 0 0,0 0 0 0 0,0 0-1 0 0,0 0 1 0 0,1-1-1 0 0,-1 1 1 0 0,1 0-1 0 0,-1-3 1 0 0,0-6 20 0 0,0 1 0 0 0,1-15 0 0 0,0 15-174 0 0,1-12 645 0 0,0 1-1 0 0,2 0 1 0 0,0 0-1 0 0,1 1 0 0 0,1-1 1 0 0,1 1-1 0 0,1 0 1 0 0,1 0-1 0 0,18-32 0 0 0,-13 31-555 0 0,0 0 1 0 0,1 1-1 0 0,2 1 0 0 0,0 0 0 0 0,1 1 0 0 0,0 1 0 0 0,2 1 0 0 0,21-15 0 0 0,-1 4-31 0 0,1 2 0 0 0,1 1 0 0 0,1 3 0 0 0,47-18 0 0 0,-62 30 0 0 0,1 0 0 0 0,-1 2 0 0 0,2 0 0 0 0,-1 2 0 0 0,1 2 0 0 0,-1 0 0 0 0,56 3 0 0 0,-70 2-3 0 0,-1 0-1 0 0,1 0 1 0 0,0 1 0 0 0,-1 1-1 0 0,0 0 1 0 0,0 1-1 0 0,0 0 1 0 0,0 1-1 0 0,18 13 1 0 0,-26-16 77 0 0,0 0-1 0 0,0 1 1 0 0,-1-1 0 0 0,0 1 0 0 0,0 1-1 0 0,0-1 1 0 0,0 0 0 0 0,0 1 0 0 0,-1 0-1 0 0,0 0 1 0 0,0 0 0 0 0,0 0-1 0 0,-1 0 1 0 0,1 1 0 0 0,-1-1 0 0 0,-1 1-1 0 0,1-1 1 0 0,-1 1 0 0 0,0 0-1 0 0,0 0 1 0 0,-1-1 0 0 0,1 1 0 0 0,-1 0-1 0 0,-1 0 1 0 0,0 6 0 0 0,-1-1-56 0 0,-1-1 0 0 0,0 0 0 0 0,0 1 0 0 0,-1-1 0 0 0,-1-1 0 0 0,0 1 1 0 0,0-1-1 0 0,-1 0 0 0 0,-6 9 0 0 0,-11 10-33 0 0,-36 34 0 0 0,25-26 29 0 0,-23 23-475 0 0,-2-3 0 0 0,-116 85-1 0 0,149-124 83 0 0,-2-1-1 0 0,0-1 1 0 0,-1-1 0 0 0,0-1-1 0 0,-1-2 1 0 0,-40 9-1 0 0,64-18 380 0 0,-1-1 0 0 0,0 0 0 0 0,0 0 0 0 0,0-1 0 0 0,0 0 0 0 0,-9-1 0 0 0,15 0 0 0 0,-1 1 0 0 0,0 0 0 0 0,1 0 0 0 0,-1 0 0 0 0,0-1 0 0 0,1 1 0 0 0,-1-1 0 0 0,0 1 0 0 0,1-1 0 0 0,-1 0 0 0 0,1 0 0 0 0,-1 1 0 0 0,1-1 0 0 0,0 0 0 0 0,-1 0 0 0 0,1 0 0 0 0,0-1 0 0 0,0 1 0 0 0,-1 0 0 0 0,1 0 0 0 0,0-1 0 0 0,0 1 0 0 0,1-1 0 0 0,-1 1 0 0 0,0-1 0 0 0,0 1 0 0 0,1-1 0 0 0,-1 1 0 0 0,1-1 0 0 0,-1-3 0 0 0,1 3-87 0 0,0-1 0 0 0,0 1-1 0 0,1 0 1 0 0,-1-1 0 0 0,1 1 0 0 0,-1 0-1 0 0,1-1 1 0 0,0 1 0 0 0,0 0-1 0 0,0 0 1 0 0,0 0 0 0 0,1-1 0 0 0,-1 1-1 0 0,1 0 1 0 0,-1 1 0 0 0,1-1-1 0 0,-1 0 1 0 0,1 0 0 0 0,3-2 0 0 0,2-1-416 0 0,-1 1 1 0 0,1-1 0 0 0,0 1-1 0 0,13-5 1 0 0,1 0-1033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216 189 15663 0 0,'0'0'356'0'0,"0"0"50"0"0,0 0 20 0 0,0 0-42 0 0,0 0-180 0 0,0 0 176 0 0,0 0 107 0 0,0 0 22 0 0,2-10 2131 0 0,-2 9-2631 0 0,-1-4-8 0 0,1 1 0 0 0,0 0 1 0 0,1-1-1 0 0,-1 1 0 0 0,2-6 0 0 0,1 5-1 0 0,0-1 0 0 0,0 1 0 0 0,1 0 0 0 0,0 0 0 0 0,0 0 0 0 0,0 1 0 0 0,1 0 0 0 0,-1-1 0 0 0,9-5 0 0 0,6-2 0 0 0,26-14 0 0 0,-39 23 0 0 0,9-5 0 0 0,0 0 0 0 0,1 2 0 0 0,0 0 0 0 0,0 0 0 0 0,1 2 0 0 0,-1 0 0 0 0,1 1 0 0 0,0 0 0 0 0,0 2 0 0 0,0 0 0 0 0,0 1 0 0 0,0 0 0 0 0,19 4 0 0 0,-21-2 0 0 0,-1 1 0 0 0,0 0 0 0 0,1 1 0 0 0,-1 1 0 0 0,-1 0 0 0 0,1 1 0 0 0,-1 1 0 0 0,0 0 0 0 0,14 9 0 0 0,-26-14 53 0 0,1-1 0 0 0,-1 0 0 0 0,0 1 0 0 0,1-1-1 0 0,-1 1 1 0 0,0 0 0 0 0,0-1 0 0 0,0 1 0 0 0,0 0-1 0 0,0-1 1 0 0,0 1 0 0 0,-1 0 0 0 0,1 0 0 0 0,-1 0 0 0 0,1 0-1 0 0,-1 0 1 0 0,0 0 0 0 0,1 0 0 0 0,-1 0 0 0 0,0 0 0 0 0,-1 0-1 0 0,1 0 1 0 0,0 0 0 0 0,0 0 0 0 0,-1 0 0 0 0,1 0 0 0 0,-1-1-1 0 0,0 1 1 0 0,1 0 0 0 0,-2 2 0 0 0,-3 6 37 0 0,0 0 1 0 0,-1-1-1 0 0,0 1 0 0 0,-8 8 1 0 0,12-15-133 0 0,-31 38 44 0 0,-2-2-1 0 0,-2-1 0 0 0,-54 43 1 0 0,27-31-37 0 0,-103 60 0 0 0,146-98-130 0 0,-67 37-879 0 0,76-44 770 0 0,0 0-1 0 0,0 0 1 0 0,-1-1-1 0 0,0-1 1 0 0,-18 3-1 0 0,27-5 177 0 0,1-1 0 0 0,0 0 0 0 0,-1 0 0 0 0,1 0 0 0 0,-1 0 0 0 0,1 0 0 0 0,0-1 0 0 0,-1 0 0 0 0,1 1 0 0 0,0-1 0 0 0,-1-1 0 0 0,1 1 1 0 0,0 0-1 0 0,0-1 0 0 0,0 1 0 0 0,0-1 0 0 0,-3-3 0 0 0,4 3 15 0 0,0 0 0 0 0,0 0 0 0 0,1 0 1 0 0,-1 0-1 0 0,1-1 0 0 0,-1 1 0 0 0,1 0 1 0 0,0-1-1 0 0,0 1 0 0 0,0-1 0 0 0,0 0 1 0 0,0 1-1 0 0,1-1 0 0 0,-1 0 0 0 0,1 1 1 0 0,0-1-1 0 0,-1 0 0 0 0,1 0 0 0 0,1 1 1 0 0,-1-1-1 0 0,1-5 0 0 0,1-4-189 0 0,1 1-1 0 0,0 0 0 0 0,1 0 1 0 0,9-20-1 0 0,30-43-673 0 0,-27 48 695 0 0,34-54-261 0 0,0 9 0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71 10135 0 0,'2'-1'231'0'0,"4"1"-69"0"0,-3 0-95 0 0,-1 0 1 0 0,1-1-1 0 0,-1 1 1 0 0,1-1-1 0 0,-1 1 0 0 0,0-1 1 0 0,1 0-1 0 0,-1 0 0 0 0,0 0 1 0 0,0 0-1 0 0,4-2 1 0 0,-4 2 678 0 0,-2 1 232 0 0,0 0 40 0 0,0 0-63 0 0,8 10 254 0 0,-8-8-1120 0 0,1 0-1 0 0,0 0 1 0 0,-1 0 0 0 0,1 0-1 0 0,-1 0 1 0 0,0 0-1 0 0,1 0 1 0 0,-1 0 0 0 0,0 0-1 0 0,0 0 1 0 0,0 0-1 0 0,-1 0 1 0 0,1 1-1 0 0,-1 2 1 0 0,0 0 122 0 0,-2 8 127 0 0,0-1 0 0 0,-1 1 0 0 0,0-1 0 0 0,-1 0 0 0 0,-1-1 0 0 0,1 1 1 0 0,-13 16-1 0 0,7-9 145 0 0,-11 24 0 0 0,6-11-464 0 0,-3 7-21 0 0,15-24 2 0 0,2-4-64 0 0,11-22-748 0 0,44-88 263 0 0,-36 63 360 0 0,2 2 0 0 0,26-38 0 0 0,-38 62 189 0 0,1 0 0 0 0,0 0 0 0 0,0 1 0 0 0,0 0 0 0 0,1 1 0 0 0,1 0 0 0 0,0 0 0 0 0,0 1 0 0 0,0 0 0 0 0,14-6 0 0 0,-10 8 0 0 0,0 0 0 0 0,0 1 0 0 0,29-4 0 0 0,-15 3 0 0 0,-11 3 0 0 0,-2 3 64 0 0,-14 0 8 0 0,1-1 0 0 0,-1 1 0 0 0,1 0-1 0 0,-1 0 1 0 0,0 0 0 0 0,1-1 0 0 0,-1 1 0 0 0,0 0-1 0 0,0 1 1 0 0,1-1 0 0 0,-1 0 0 0 0,0 0 0 0 0,0 0-1 0 0,0 1 1 0 0,-1-1 0 0 0,1 0 0 0 0,0 1 0 0 0,0-1-1 0 0,-1 1 1 0 0,1-1 0 0 0,-1 1 0 0 0,1-1 0 0 0,-1 1-1 0 0,0 0 1 0 0,1-1 0 0 0,-1 3 0 0 0,0 2-74 0 0,0 0 0 0 0,0 0 0 0 0,0 0 1 0 0,0 0-1 0 0,-3 10 0 0 0,-21 98 2 0 0,23-109 2 0 0,-1 2-19 0 0,0 0-1 0 0,1-1 0 0 0,0 1 1 0 0,-1 13-1 0 0,3-11-297 0 0,0 0 0 0 0,0 0 0 0 0,1 0 0 0 0,1 0 0 0 0,4 11 0 0 0,-2-5 299 0 0,-3-10-77 0 0,0 0 0 0 0,0 1 0 0 0,0-1 0 0 0,1-1 0 0 0,4 7 0 0 0,1 1-279 0 0,-6-9 90 0 0,0 1-181 0 0,0-1 0 0 0,0 0 0 0 0,0 1 0 0 0,1-1 0 0 0,-1 0 0 0 0,1-1 0 0 0,0 1 0 0 0,0 0 0 0 0,0-1 0 0 0,4 4 0 0 0,11 2-1072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82 11975 0 0,'0'0'267'0'0,"0"0"42"0"0,0 0 17 0 0,0 0-28 0 0,0 0-58 0 0,0 0 491 0 0,0 0 238 0 0,1-1 45 0 0,22-21 1349 0 0,47-34 0 0 0,-70 55-2352 0 0,0 1-1 0 0,0 0 1 0 0,0 0-1 0 0,0 0 1 0 0,0 0-1 0 0,1 0 1 0 0,-1-1-1 0 0,0 1 1 0 0,0 0-1 0 0,0 0 0 0 0,0 0 1 0 0,0 0-1 0 0,1 0 1 0 0,-1 0-1 0 0,0 0 1 0 0,0 0-1 0 0,0 0 1 0 0,0 0-1 0 0,1 0 1 0 0,-1-1-1 0 0,0 1 1 0 0,0 0-1 0 0,0 0 1 0 0,1 0-1 0 0,-1 0 1 0 0,0 0-1 0 0,0 0 1 0 0,0 1-1 0 0,0-1 1 0 0,1 0-1 0 0,-1 0 1 0 0,0 0-1 0 0,0 0 1 0 0,0 0-1 0 0,0 0 0 0 0,1 0 1 0 0,-1 0-1 0 0,0 0 1 0 0,0 0-1 0 0,0 0 1 0 0,0 1-1 0 0,0-1 1 0 0,1 0-1 0 0,-1 0 1 0 0,0 0-1 0 0,0 0 1 0 0,0 0-1 0 0,0 1 1 0 0,0-1-1 0 0,0 0 1 0 0,0 0-1 0 0,0 0 1 0 0,0 0-1 0 0,1 1 1 0 0,-2 15 305 0 0,-10 20 338 0 0,-98 198 568 0 0,-8 21-1327 0 0,96-203 105 0 0,-34 74 0 0 0,24-61 0 0 0,30-63-44 0 0,0 1-1 0 0,0-1 0 0 0,-1 0 1 0 0,1 1-1 0 0,-1-1 1 0 0,1 0-1 0 0,-1 0 0 0 0,-3 2 1 0 0,3-2-431 0 0,2-2-33 0 0,0 0-72 0 0,0 0-285 0 0,1-3 580 0 0,0 0 0 0 0,0 1-1 0 0,0-1 1 0 0,0 1 0 0 0,0-1 0 0 0,0 1 0 0 0,1-1 0 0 0,-1 1-1 0 0,1 0 1 0 0,0-1 0 0 0,-1 1 0 0 0,4-2 0 0 0,1-3-488 0 0,21-32-2262 0 0,-14 18 1499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8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11975 0 0,'0'0'547'0'0,"0"0"-11"0"0,0 0-203 0 0,0 0 419 0 0,0 0 220 0 0,0 0 42 0 0,0 0-129 0 0,2 1-581 0 0,6 0-271 0 0,1 1 287 0 0,-1 0-1 0 0,1-1 0 0 0,-1 0 0 0 0,1 0 1 0 0,-1-1-1 0 0,1 0 0 0 0,0 0 0 0 0,-1-1 1 0 0,1 0-1 0 0,11-4 0 0 0,4-1 350 0 0,0-2 0 0 0,-1-1 0 0 0,44-22 0 0 0,60-46 242 0 0,156-130 206 0 0,-235 166-2514 0 0,49-54 1 0 0,-74 64-3480 0 0,-22 30 2840 0 0,-1 1-11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0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0,'0'0'399'0'0,"0"0"60"0"0,0 0 21 0 0,0 0-59 0 0,3 1-276 0 0,3 0-106 0 0,0 1 0 0 0,-1 0-1 0 0,1 1 1 0 0,0-1 0 0 0,-1 1-1 0 0,1 0 1 0 0,-1 1 0 0 0,0-1-1 0 0,7 7 1 0 0,42 44 1490 0 0,-35-34-965 0 0,39 47 875 0 0,-36-40-1227 0 0,1-1 0 0 0,34 29 0 0 0,-48-47-78 0 0,1-1-1 0 0,0 0 1 0 0,0 0 0 0 0,1-1 0 0 0,0 0-1 0 0,0-1 1 0 0,1 0 0 0 0,-1-1 0 0 0,1 0 0 0 0,0-1-1 0 0,21 3 1 0 0,-23-5-152 0 0,111 5-1348 0 0,-121-6 854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0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8287 0 0,'0'0'382'0'0,"0"0"-8"0"0,0 0-102 0 0,0 0 463 0 0,0 0 234 0 0,0 0 45 0 0,0 0-61 0 0,0 0-288 0 0,0 0-121 0 0,0 0-28 0 0,2 1-4 0 0,89 63 1640 0 0,-39-24-1479 0 0,-27-21 7 0 0,33 22-1 0 0,-37-29-675 0 0,0 1-1 0 0,-2 1 1 0 0,1 0-1 0 0,20 23 1 0 0,-33-31-5 0 0,-2 1 1 0 0,1 0 0 0 0,-1 0-1 0 0,0 0 1 0 0,0 1 0 0 0,4 11-1 0 0,-7-13 1 0 0,0-1 0 0 0,0 0 1 0 0,-1 1-1 0 0,0-1 0 0 0,0 1 0 0 0,0 0 0 0 0,-1-1 0 0 0,0 1 0 0 0,0 0 0 0 0,0-1 0 0 0,-2 7 0 0 0,1-6-2 0 0,-1-1 1 0 0,1 1-1 0 0,-1-1 0 0 0,-1 0 0 0 0,1 0 0 0 0,-1 0 0 0 0,0 0 1 0 0,0 0-1 0 0,0 0 0 0 0,-1-1 0 0 0,0 0 0 0 0,-6 7 1 0 0,-7 3-214 0 0,1-1 0 0 0,-20 12 0 0 0,25-18 7 0 0,-23 15-71 0 0,-1-3 0 0 0,-1 0 0 0 0,-53 19 0 0 0,62-28 279 0 0,16-5 0 0 0,-1 0 0 0 0,0-1 0 0 0,-1 0 0 0 0,1-1 0 0 0,-1-1 0 0 0,-15 2 0 0 0,7-1-389 0 0,17-3 73 0 0,1 1 0 0 0,-1 0 0 0 0,1-1 0 0 0,-1 1 0 0 0,1-1-1 0 0,-1 0 1 0 0,1 0 0 0 0,-1 0 0 0 0,1-1 0 0 0,-1 1 0 0 0,1-1 0 0 0,-1 0 0 0 0,-4-2 0 0 0,-3-3-5102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0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24 15663 0 0,'3'-10'1706'0'0,"-3"9"-1685"0"0,-1 0 0 0 0,1 0 0 0 0,-1 1 0 0 0,1-1 0 0 0,-1 0 1 0 0,0 0-1 0 0,1 1 0 0 0,-1-1 0 0 0,0 0 0 0 0,0 1 1 0 0,0-1-1 0 0,0 0 0 0 0,1 1 0 0 0,-1-1 0 0 0,0 1 0 0 0,0 0 1 0 0,0-1-1 0 0,0 1 0 0 0,0 0 0 0 0,0-1 0 0 0,0 1 0 0 0,0 0 1 0 0,0 0-1 0 0,0 0 0 0 0,0 0 0 0 0,0 0 0 0 0,0 0 1 0 0,0 0-1 0 0,0 0 0 0 0,0 1 0 0 0,-1-1 0 0 0,-5 2 256 0 0,0 0 0 0 0,0 0 0 0 0,-9 4 0 0 0,9-3-173 0 0,-127 57 61 0 0,101-44-165 0 0,2-1 0 0 0,0 1 0 0 0,2 1 0 0 0,-37 28 0 0 0,16-8 7 0 0,35-28-239 0 0,2 0 0 0 0,-1 2 1 0 0,2-1-1 0 0,-1 2 0 0 0,-20 24 0 0 0,31-33 201 0 0,0 0 1 0 0,0 1-1 0 0,0-1 0 0 0,0 1 0 0 0,1 0 0 0 0,-1-1 0 0 0,1 1 0 0 0,0 0 1 0 0,0 0-1 0 0,1-1 0 0 0,-1 1 0 0 0,1 0 0 0 0,0 7 0 0 0,0-9 24 0 0,0 1-1 0 0,1-1 0 0 0,-1 1 1 0 0,1-1-1 0 0,0 1 0 0 0,-1-1 1 0 0,1 0-1 0 0,1 1 0 0 0,-1-1 1 0 0,0 0-1 0 0,0 0 0 0 0,1 0 1 0 0,-1 0-1 0 0,1 0 0 0 0,0 0 1 0 0,-1-1-1 0 0,1 1 0 0 0,0 0 1 0 0,0-1-1 0 0,0 1 1 0 0,0-1-1 0 0,4 2 0 0 0,8 3 8 0 0,1-1 0 0 0,-1 0 0 0 0,26 4 0 0 0,7 3 0 0 0,-46-12 0 0 0,12 4 0 0 0,1 0 0 0 0,-1 1 0 0 0,0 0 0 0 0,13 8 0 0 0,-22-10 0 0 0,0 0 0 0 0,0 0 0 0 0,0 0 0 0 0,-1 0 0 0 0,0 0 0 0 0,1 1 0 0 0,-1-1 0 0 0,-1 1 0 0 0,1 0 0 0 0,0 0 0 0 0,-1 0 0 0 0,0 0 0 0 0,0 0 0 0 0,0 1 0 0 0,-1-1 0 0 0,2 7 0 0 0,-1-7 39 0 0,-1 1-1 0 0,-1 0 1 0 0,1-1-1 0 0,-1 1 1 0 0,0 0-1 0 0,0-1 0 0 0,0 1 1 0 0,-1 0-1 0 0,1-1 1 0 0,-1 1-1 0 0,0 0 1 0 0,-1-1-1 0 0,1 1 1 0 0,-4 6-1 0 0,1-5 105 0 0,1 0 0 0 0,-1 0-1 0 0,-1 0 1 0 0,1 0 0 0 0,-1-1-1 0 0,0 0 1 0 0,-1 0 0 0 0,-9 7 0 0 0,-3 0 192 0 0,-1-1 1 0 0,0 0-1 0 0,-1-2 1 0 0,0-1-1 0 0,-29 9 1 0 0,34-12-315 0 0,1-1-1 0 0,-1-1 1 0 0,1 0 0 0 0,-1-1-1 0 0,0-1 1 0 0,0 0 0 0 0,-21-2-1 0 0,32 0-65 0 0,1 1 0 0 0,0-1-1 0 0,-1 0 1 0 0,1 0 0 0 0,0 0-1 0 0,0 0 1 0 0,0-1 0 0 0,0 1 0 0 0,0-1-1 0 0,0 0 1 0 0,-3-2 0 0 0,5 3-40 0 0,0 0 0 0 0,0 0 1 0 0,0 0-1 0 0,1 0 0 0 0,-1 0 1 0 0,0 0-1 0 0,1 0 1 0 0,-1-1-1 0 0,1 1 0 0 0,-1 0 1 0 0,1 0-1 0 0,-1-1 0 0 0,1 1 1 0 0,0 0-1 0 0,0 0 0 0 0,0-1 1 0 0,0 1-1 0 0,0 0 1 0 0,0 0-1 0 0,0-1 0 0 0,0 1 1 0 0,0 0-1 0 0,0-1 0 0 0,1 1 1 0 0,-1 0-1 0 0,1 0 0 0 0,-1-1 1 0 0,1 1-1 0 0,-1 0 0 0 0,1 0 1 0 0,1-2-1 0 0,3-4-1278 0 0,0-1 0 0 0,1 1-1 0 0,11-11 1 0 0,-10 11-536 0 0,8-9-2825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0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34 15663 0 0,'4'-2'61'0'0,"-3"2"1"0"0,0-1 0 0 0,0 1-1 0 0,0-1 1 0 0,0 1 0 0 0,0-1 0 0 0,0 1 0 0 0,0-1-1 0 0,0 0 1 0 0,-1 0 0 0 0,1 1 0 0 0,0-1-1 0 0,0 0 1 0 0,-1 0 0 0 0,1 0 0 0 0,0 0 0 0 0,-1 0-1 0 0,1 0 1 0 0,-1 0 0 0 0,1 0 0 0 0,-1 0-1 0 0,0 0 1 0 0,1 0 0 0 0,-1 0 0 0 0,0 0 0 0 0,0 0-1 0 0,0 0 1 0 0,1-2 0 0 0,-3 2 29 0 0,1 0-1 0 0,0 1 1 0 0,0-1 0 0 0,-1 0 0 0 0,1 1-1 0 0,0-1 1 0 0,-1 1 0 0 0,1 0 0 0 0,0-1-1 0 0,-1 1 1 0 0,1 0 0 0 0,-1 0 0 0 0,1 0-1 0 0,-2 0 1 0 0,-1 0-52 0 0,1 1 0 0 0,-1 0 0 0 0,0 0 0 0 0,1 0-1 0 0,-1 0 1 0 0,1 0 0 0 0,-1 1 0 0 0,1 0 0 0 0,0 0 0 0 0,0 0 0 0 0,0 0-1 0 0,0 0 1 0 0,0 0 0 0 0,0 1 0 0 0,0 0 0 0 0,-3 5 0 0 0,-4 4-57 0 0,0 0 1 0 0,-11 23-1 0 0,3-3 18 0 0,2 0 0 0 0,-24 66 0 0 0,35-81 0 0 0,0 1 0 0 0,1 0 0 0 0,1 0 0 0 0,0 0 0 0 0,2 1 0 0 0,0-1 0 0 0,2 30 0 0 0,0-41-10 0 0,0-1 0 0 0,0 0 0 0 0,1 0 0 0 0,-1 0 0 0 0,1 0 0 0 0,1 0 0 0 0,3 7 0 0 0,-5-11 45 0 0,0 0 0 0 0,0-1-1 0 0,0 1 1 0 0,0-1 0 0 0,1 1 0 0 0,-1-1 0 0 0,0 0 0 0 0,1 1 0 0 0,-1-1-1 0 0,1 0 1 0 0,-1 0 0 0 0,1 0 0 0 0,0 0 0 0 0,-1 0 0 0 0,1-1 0 0 0,0 1-1 0 0,0 0 1 0 0,0-1 0 0 0,-1 1 0 0 0,1-1 0 0 0,0 0 0 0 0,0 0 0 0 0,0 1 0 0 0,0-1-1 0 0,0 0 1 0 0,0-1 0 0 0,0 1 0 0 0,2-1 0 0 0,5-1 134 0 0,-1-1 0 0 0,1 0 1 0 0,-1 0-1 0 0,0-1 0 0 0,0 0 1 0 0,9-6-1 0 0,-4 1-192 0 0,1-1 1 0 0,16-16-1 0 0,-17 14 7 0 0,-1-1 1 0 0,0 0-1 0 0,-1 0 0 0 0,10-16 1 0 0,-17 23 87 0 0,-1 0 0 0 0,0 0 0 0 0,0 0 0 0 0,-1-1 0 0 0,0 1 0 0 0,0 0 0 0 0,0-1 0 0 0,-1 0 0 0 0,0 1 1 0 0,0-1-1 0 0,-1 0 0 0 0,0 1 0 0 0,-1-13 0 0 0,-1 6 107 0 0,-1 1-1 0 0,0 0 1 0 0,-1 0 0 0 0,0 1 0 0 0,0-1 0 0 0,-1 1 0 0 0,-8-12-1 0 0,-50-69-2660 0 0,57 84 1822 0 0,5 6-331 0 0,1 2-29 0 0,0 0-4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5983 0 0,'0'0'464'0'0,"0"0"-61"0"0,1-2 878 0 0,6-6-381 0 0,0 0 0 0 0,0 1-1 0 0,1-1 1 0 0,0 1-1 0 0,0 1 1 0 0,1-1 0 0 0,0 2-1 0 0,0-1 1 0 0,10-4-1 0 0,7-1 54 0 0,0 0 0 0 0,36-9 0 0 0,-29 12-484 0 0,1 1 0 0 0,0 2 0 0 0,1 1 0 0 0,60 1 0 0 0,-81 4-442 0 0,9-1 18 0 0,-1 2 1 0 0,25 4 0 0 0,-43-6-152 0 0,-1 1 1 0 0,1 0-1 0 0,-1 0 0 0 0,1 0 1 0 0,-1 0-1 0 0,1 0 0 0 0,5 4 1 0 0,-2-1-391 0 0,5 3-5969 0 0,-10-6 127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5983 0 0,'1'-13'274'0'0,"-1"10"-6"0"0,2 2-172 0 0,1-3 291 0 0,0 1-1 0 0,1-1 1 0 0,0 1 0 0 0,-1 0 0 0 0,1 1 0 0 0,0-1 0 0 0,7-3 0 0 0,-6 4 940 0 0,-1 0-139 0 0,1 0-1 0 0,-1 1 0 0 0,1 0 0 0 0,7-2 0 0 0,7-1-135 0 0,3-2-543 0 0,0 1-1 0 0,0 0 1 0 0,0 2 0 0 0,0 1-1 0 0,31 1 1 0 0,29-4 367 0 0,57-11-3009 0 0,-117 14 962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227 417 2759 0 0,'0'0'126'0'0,"1"-2"-5"0"0,3-3 431 0 0,-1 0 1 0 0,1 0-1 0 0,0 1 0 0 0,1-1 0 0 0,8-7 1 0 0,-10 10-187 0 0,0 0 0 0 0,-1-1 1 0 0,1 1-1 0 0,-1-1 1 0 0,4-5-1 0 0,-4 6-89 0 0,0 0 1 0 0,-1 0-1 0 0,1 0 0 0 0,0 0 1 0 0,0 1-1 0 0,3-3 0 0 0,-3 3 335 0 0,-2 1-4 0 0,0 0 0 0 0,0 0-2 0 0,0 0-13 0 0,-1 11-270 0 0,0 0 0 0 0,0-1 1 0 0,-1 1-1 0 0,-1 0 0 0 0,0-1 0 0 0,0 1 0 0 0,-1-1 1 0 0,-1 0-1 0 0,-5 10 0 0 0,-9 13 133 0 0,-29 37 0 0 0,40-58-335 0 0,-91 114 287 0 0,35-47-296 0 0,61-74-109 0 0,-1 0-7 0 0,-13 7 71 0 0,15-11-33 0 0,3-4 2 0 0,14-27-16 0 0,1 2 0 0 0,2 0 1 0 0,29-37-1 0 0,75-74-51 0 0,-61 73-11 0 0,-2 3 0 0 0,4 2-1 0 0,107-80 0 0 0,-141 121 43 0 0,34-17 0 0 0,-6 3 0 0 0,-14 10 432 0 0,73-31-1 0 0,-103 50 218 0 0,-10 4-305 0 0,-3 1-9 0 0,0 0-38 0 0,0 0-10 0 0,0 0-6 0 0,0 0-22 0 0,0 0-90 0 0,0 0-38 0 0,0 3-10 0 0,-4 20-93 0 0,-1 0 0 0 0,-1-1-1 0 0,-16 40 1 0 0,9-27-19 0 0,-21 52-9 0 0,-11 34 0 0 0,37-98-83 0 0,0-1 0 0 0,-1 0 0 0 0,-1 0-1 0 0,-20 32 1 0 0,-61 108-413 0 0,89-155 496 0 0,-1 0 0 0 0,1 0 0 0 0,-3 13 0 0 0,1-5 0 0 0,-9 27 0 0 0,9-31 11 0 0,3-9 16 0 0,11-14-257 0 0,40-44-1347 0 0,-30 32 194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214 258 17503 0 0,'2'1'399'0'0,"3"2"-204"0"0,-1 1-1 0 0,1-1 1 0 0,-1 1 0 0 0,0 0 0 0 0,0 0 0 0 0,5 8-1 0 0,-5-6-161 0 0,0-1 0 0 0,1 0 0 0 0,-1 0 0 0 0,1-1 0 0 0,0 1-1 0 0,7 4 1 0 0,-4-5 171 0 0,-1-1-1 0 0,1 0 1 0 0,-1 0-1 0 0,1 0 1 0 0,0-1-1 0 0,0-1 0 0 0,0 1 1 0 0,0-1-1 0 0,1 0 1 0 0,-1-1-1 0 0,0 0 1 0 0,0-1-1 0 0,1 1 1 0 0,10-4-1 0 0,3 0 40 0 0,0-2 0 0 0,0-1 0 0 0,41-19 0 0 0,-53 21-73 0 0,1-1 0 0 0,-1-1 0 0 0,0 0 0 0 0,-1 0 0 0 0,1-1 0 0 0,-1 0 0 0 0,-1-1 0 0 0,0 0 0 0 0,0 0 0 0 0,10-16 0 0 0,-13 17-185 0 0,0 0 0 0 0,-1 0 0 0 0,0 0 0 0 0,0-1 0 0 0,-1 1 0 0 0,0-1 1 0 0,0 0-1 0 0,-1 0 0 0 0,-1 0 0 0 0,1 0 0 0 0,-1 0 0 0 0,-1 0 0 0 0,0 0 1 0 0,-1-14-1 0 0,0 19-133 0 0,1 0 0 0 0,-1-1-1 0 0,-1 1 1 0 0,1 0 0 0 0,0 0 0 0 0,-1 0 0 0 0,0 0 0 0 0,-4-6 0 0 0,5 9 136 0 0,0-1-1 0 0,0 1 1 0 0,0-1 0 0 0,-1 1 0 0 0,1 0-1 0 0,-1 0 1 0 0,1-1 0 0 0,-1 1-1 0 0,0 0 1 0 0,1 0 0 0 0,-1 0 0 0 0,0 1-1 0 0,0-1 1 0 0,0 0 0 0 0,1 1 0 0 0,-1-1-1 0 0,0 1 1 0 0,0-1 0 0 0,0 1-1 0 0,-4 0 1 0 0,-9 1 12 0 0,0 0 0 0 0,0 1 0 0 0,0 1 0 0 0,0 0 0 0 0,0 1 0 0 0,-27 12 0 0 0,7 0 0 0 0,-52 32 0 0 0,46-21 0 0 0,0 1 0 0 0,2 1 0 0 0,1 3 0 0 0,-38 41 0 0 0,58-54 0 0 0,2 0 0 0 0,0 1 0 0 0,2 0 0 0 0,0 2 0 0 0,1-1 0 0 0,1 2 0 0 0,1 0 0 0 0,1 0 0 0 0,-13 47 0 0 0,21-60-98 0 0,0 0-1 0 0,1-1 1 0 0,0 1 0 0 0,1 0-1 0 0,0 0 1 0 0,0 0-1 0 0,1-1 1 0 0,3 13 0 0 0,-4-19 57 0 0,1 0 1 0 0,0 0 0 0 0,0 0 0 0 0,0 0 0 0 0,0 0 0 0 0,1 0 0 0 0,-1 0 0 0 0,1 0 0 0 0,-1-1 0 0 0,1 1 0 0 0,0-1 0 0 0,0 1-1 0 0,0-1 1 0 0,1 0 0 0 0,-1 1 0 0 0,0-1 0 0 0,1 0 0 0 0,0-1 0 0 0,-1 1 0 0 0,1 0 0 0 0,0-1 0 0 0,0 1 0 0 0,0-1 0 0 0,0 0-1 0 0,0 0 1 0 0,0 0 0 0 0,0-1 0 0 0,5 1 0 0 0,2 0-276 0 0,0-2-1 0 0,0 0 0 0 0,0 0 1 0 0,0 0-1 0 0,-1-2 1 0 0,1 1-1 0 0,-1-1 0 0 0,16-7 1 0 0,7-3-707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13303 0 0,'0'0'606'0'0,"0"0"-10"0"0,-2 0-382 0 0,-1 1-196 0 0,1 0-1 0 0,-1 0 1 0 0,1 0 0 0 0,0 0-1 0 0,-1 0 1 0 0,1 0-1 0 0,0 1 1 0 0,0-1 0 0 0,0 1-1 0 0,0 0 1 0 0,0-1-1 0 0,0 1 1 0 0,-3 4-1 0 0,-22 33 695 0 0,18-26-468 0 0,-20 37 648 0 0,-35 78 1 0 0,25-46-545 0 0,-99 239 229 0 0,117-267-548 0 0,8-21 23 0 0,-12 41-1 0 0,19-45-28 0 0,6-28-19 0 0,0-1 1 0 0,0 1-1 0 0,0 0 1 0 0,0-1-1 0 0,0 1 0 0 0,0-1 1 0 0,1 1-1 0 0,-1-1 1 0 0,0 1-1 0 0,0-1 1 0 0,1 1-1 0 0,-1-1 0 0 0,0 1 1 0 0,1-1-1 0 0,-1 0 1 0 0,0 1-1 0 0,1-1 1 0 0,-1 1-1 0 0,1-1 0 0 0,-1 0 1 0 0,0 1-1 0 0,1-1 1 0 0,-1 0-1 0 0,1 0 1 0 0,-1 1-1 0 0,1-1 0 0 0,-1 0 1 0 0,1 0-1 0 0,0 0 1 0 0,-1 0-1 0 0,1 0 1 0 0,-1 1-1 0 0,1-1 0 0 0,-1 0 1 0 0,1 0-1 0 0,0-1 1 0 0,20 2-117 0 0,-5-5-651 0 0,0-1-289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6447 0 0,'0'0'499'0'0,"0"0"-91"0"0,2 1 841 0 0,24 5 4951 0 0,-23 6-5812 0 0,-2 0-40 0 0,-1-10-260 0 0,0 1 300 0 0,0-3 70 0 0,0 0 12 0 0,0 0 18 0 0,0 0 67 0 0,-3 3 207 0 0,-2 2 2526 0 0,5-10-3036 0 0,0-1 0 0 0,0 1 0 0 0,0 0 0 0 0,1-1 0 0 0,0 1 0 0 0,2-10 0 0 0,-2 13 63 0 0,0-1-284 0 0,2-2 750 0 0,-2 20-5334 0 0,-1-15 2818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52 312 11519 0 0,'-3'-3'323'0'0,"-1"0"-31"0"0,-14-3 284 0 0,-6 2 705 0 0,21 4 103 0 0,3 0 66 0 0,0 0-168 0 0,0 0-752 0 0,0 0-328 0 0,3-1-66 0 0,172-40 1037 0 0,-75 20-810 0 0,362-66 893 0 0,-111 53-436 0 0,2 31-195 0 0,-73 17-650 0 0,-33 0-354 0 0,-1-20-206 0 0,-205 3 500 0 0,38-4-1 0 0,86-19 0 0 0,20-22-1139 0 0,-65 9-3721 0 0,-99 31-978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47 11375 0 0,'7'-5'216'0'0,"6"-4"464"0"0,0 0 0 0 0,0 1 0 0 0,19-7 0 0 0,-33 18-129 0 0,-2 2-472 0 0,1 0 0 0 0,-2 0-1 0 0,1 0 1 0 0,0 0 0 0 0,-1 0 0 0 0,0-1-1 0 0,0 1 1 0 0,0-1 0 0 0,-9 6 0 0 0,-51 32 762 0 0,32-21-165 0 0,-15 7 461 0 0,-51 23 0 0 0,14-8-316 0 0,48-22-641 0 0,1 2 0 0 0,-61 53 1 0 0,-52 68-189 0 0,131-126-9 0 0,0 1-1 0 0,1 1 0 0 0,1 1 1 0 0,1 0-1 0 0,-20 39 0 0 0,30-51 16 0 0,1 0 0 0 0,0 1-1 0 0,0-1 1 0 0,1 1 0 0 0,0-1-1 0 0,1 1 1 0 0,-1 16-1 0 0,2-19 5 0 0,1 0-1 0 0,-1 0 1 0 0,2 0-1 0 0,-1 0 0 0 0,1 0 1 0 0,0 0-1 0 0,0 0 1 0 0,1-1-1 0 0,0 1 0 0 0,0-1 1 0 0,7 10-1 0 0,-3-6 46 0 0,1-1 0 0 0,0-1 0 0 0,0 1 1 0 0,1-1-1 0 0,0-1 0 0 0,0 1 0 0 0,1-2 0 0 0,0 1 0 0 0,18 7 0 0 0,-6-4 155 0 0,1-1 0 0 0,0 0 0 0 0,39 7 0 0 0,-44-12-114 0 0,29 2-1 0 0,-39-5-198 0 0,-1-1-1 0 0,0-1 1 0 0,1 1-1 0 0,-1-1 1 0 0,0-1-1 0 0,14-3 1 0 0,-8 0-655 0 0,0 0 0 0 0,13-8 0 0 0,7-9-4251 0 0,-5 0-1046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85 347 11255 0 0,'0'0'515'0'0,"0"0"-7"0"0,1 2-255 0 0,2 7 29 0 0,0 0-1 0 0,0 0 0 0 0,-1 0 1 0 0,0 1-1 0 0,-1-1 0 0 0,0 0 1 0 0,0 1-1 0 0,-1-1 0 0 0,0 1 1 0 0,-3 15-1 0 0,1-16-127 0 0,0-1 0 0 0,0 0 0 0 0,-1 0 0 0 0,0 0 0 0 0,0 0 0 0 0,-1-1 0 0 0,0 1 0 0 0,0-1 0 0 0,-1 0-1 0 0,0 0 1 0 0,0 0 0 0 0,-1-1 0 0 0,1 0 0 0 0,-14 11 0 0 0,19-17-122 0 0,-1 1-1 0 0,1-1 1 0 0,-1 1-1 0 0,0-1 1 0 0,1 0-1 0 0,-1 1 1 0 0,1-1-1 0 0,-1 0 1 0 0,0 1-1 0 0,1-1 1 0 0,-1 0-1 0 0,0 0 0 0 0,1 0 1 0 0,-1 1-1 0 0,0-1 1 0 0,1 0-1 0 0,-1 0 1 0 0,0 0-1 0 0,1 0 1 0 0,-1 0-1 0 0,0 0 1 0 0,1-1-1 0 0,-1 1 1 0 0,0 0-1 0 0,0 0 1 0 0,0-1 6 0 0,1 0-1 0 0,-1 1 1 0 0,0-1 0 0 0,1 0 0 0 0,-1 1 0 0 0,1-1 0 0 0,-1 0-1 0 0,1 0 1 0 0,-1 1 0 0 0,1-1 0 0 0,-1 0 0 0 0,1 0-1 0 0,0 0 1 0 0,0 0 0 0 0,-1 0 0 0 0,1-1 0 0 0,-1-3 100 0 0,1 0 0 0 0,-1 0 0 0 0,1 0 0 0 0,1 0 0 0 0,0-9 0 0 0,3-4 70 0 0,1 1 1 0 0,1 0-1 0 0,1 1 1 0 0,0 0-1 0 0,1 0 1 0 0,0 0-1 0 0,18-22 1 0 0,-4 8-128 0 0,2 0-1 0 0,43-39 1 0 0,96-66-467 0 0,-137 118 427 0 0,0 0 1 0 0,0 2 0 0 0,2 0 0 0 0,0 2 0 0 0,1 2 0 0 0,51-15 0 0 0,-74 24-1 0 0,0 1 0 0 0,0 0 0 0 0,0 0 0 0 0,11 0 0 0 0,0 3 23 0 0,-6 2 5 0 0,-9-3 22 0 0,-1 0 5 0 0,0 1-79 0 0,0 1 1 0 0,0-1-1 0 0,0 0 0 0 0,0 0 0 0 0,-1 0 1 0 0,1 1-1 0 0,-1-1 0 0 0,1 0 0 0 0,-1 0 1 0 0,0 1-1 0 0,0-1 0 0 0,0 0 1 0 0,0 1-1 0 0,0-1 0 0 0,-1 0 0 0 0,1 1 1 0 0,-1 1-1 0 0,-3 7 37 0 0,0 0 0 0 0,-6 14 0 0 0,3-11-34 0 0,-1 3 33 0 0,-13 19-1 0 0,-2 4 1 0 0,8-14-15 0 0,-2-1 1 0 0,-20 25 0 0 0,0-1-27 0 0,18-23 31 0 0,8-11-47 0 0,0 1 0 0 0,-14 27-1 0 0,25-43-1 0 0,-4 8-394 0 0,0-1-1 0 0,1 1 1 0 0,0 0 0 0 0,0 0 0 0 0,1 0 0 0 0,0 0 0 0 0,-2 12 0 0 0,4-17-2035 0 0,0-3-4172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16095 0 0,'0'0'738'0'0,"0"0"-16"0"0,0 0-359 0 0,0 0 213 0 0,0 0 140 0 0,0 0 27 0 0,0 0-67 0 0,0 0-312 0 0,0 0-138 0 0,0 0-30 0 0,2-1 23 0 0,7-4 36 0 0,1 1 0 0 0,-1 0 0 0 0,1 0-1 0 0,-1 1 1 0 0,14-2 0 0 0,12-5 12 0 0,-7 2-198 0 0,0 0 1 0 0,1 2-1 0 0,-1 2 1 0 0,1 0 0 0 0,37 1-1 0 0,5 0-1220 0 0,-69 2 707 0 0,-2 1-17 0 0,12-1-713 0 0,-10 1 413 0 0,10-4-113 0 0,-8 0-4337 0 0,2-6-729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2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161 172 10591 0 0,'16'-27'1155'0'0,"31"-39"-1"0"0,-2 3 3616 0 0,-33 47-2423 0 0,-19 34 686 0 0,-2 2-3309 0 0,-25 82 487 0 0,-13 28-69 0 0,-4-8-302 0 0,-50 108-457 0 0,94-215-8 0 0,0 0-1 0 0,-8 30 1 0 0,14-43-134 0 0,0 12-2054 0 0,0-12-3402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3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11519 0 0,'0'0'887'0'0,"0"0"-418"0"0,0 0 418 0 0,2-1 244 0 0,13-3-154 0 0,0-1 0 0 0,-1-1 0 0 0,0 0 1 0 0,16-10-1 0 0,54-38 1248 0 0,13-6-641 0 0,-51 34-1024 0 0,73-52 0 0 0,-4-15-636 0 0,-88 72-510 0 0,-22 17 5 0 0,1 0 1 0 0,-1 0-1 0 0,0 0 1 0 0,0-1 0 0 0,8-10-1 0 0,-12 13-697 0 0,-5-8-1465 0 0,-3 3 1360 0 0</inkml:trace>
  <inkml:trace contextRef="#ctx0" brushRef="#br0" timeOffset="1">118 351 12871 0 0,'0'0'588'0'0,"2"2"-12"0"0,24 15 174 0 0,0 2-1 0 0,-2 1 0 0 0,27 27 1 0 0,-29-23 237 0 0,0 2 1 0 0,20 31-1 0 0,-37-51-807 0 0,-4-4-76 0 0,1 1-1 0 0,0-1 1 0 0,0 0-1 0 0,0 0 1 0 0,1 0-1 0 0,-1 0 0 0 0,0 0 1 0 0,1 0-1 0 0,-1-1 1 0 0,1 1-1 0 0,0-1 1 0 0,0 0-1 0 0,-1 0 1 0 0,1 0-1 0 0,0 0 1 0 0,0 0-1 0 0,0-1 1 0 0,0 1-1 0 0,3-1 1 0 0,2 0 103 0 0,0 0 0 0 0,1 0 0 0 0,-1-1 0 0 0,0-1 0 0 0,12-3 0 0 0,-15 3-226 0 0,-1 1-1 0 0,1-1 0 0 0,-1 0 1 0 0,0-1-1 0 0,0 1 1 0 0,0-1-1 0 0,0 0 1 0 0,0 0-1 0 0,6-6 0 0 0,15-19-7260 0 0,-16 17 380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3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6911 0 0,'0'0'528'0'0,"0"0"-124"0"0,0 0 743 0 0,0 0 360 0 0,1 3 77 0 0,10 13-333 0 0,0 0-1 0 0,2 0 1 0 0,25 25 0 0 0,-26-30-989 0 0,2 0-1 0 0,-1 0 1 0 0,1-1 0 0 0,1-1-1 0 0,0 0 1 0 0,0-1 0 0 0,1-1 0 0 0,19 7-1 0 0,28 5 385 0 0,50 18 207 0 0,-106-35-803 0 0,-1 1 0 0 0,0 0 0 0 0,0 0 1 0 0,0 0-1 0 0,-1 1 0 0 0,1 0 0 0 0,-1 0 0 0 0,0 0 1 0 0,0 1-1 0 0,8 8 0 0 0,-10-9-30 0 0,0 1 0 0 0,-1-1-1 0 0,1 1 1 0 0,-1-1 0 0 0,0 1 0 0 0,0 0 0 0 0,-1-1 0 0 0,1 1-1 0 0,-1 0 1 0 0,0 0 0 0 0,0 0 0 0 0,-1 0 0 0 0,0 0 0 0 0,1 0-1 0 0,-2 6 1 0 0,1 1 14 0 0,-1 0 1 0 0,-1 0-1 0 0,0 0 0 0 0,0-1 1 0 0,-1 1-1 0 0,-1-1 0 0 0,0 1 1 0 0,0-1-1 0 0,-1 0 0 0 0,-11 18 0 0 0,-6 0 98 0 0,-48 49-1 0 0,-34 20 71 0 0,99-93-193 0 0,-179 140 188 0 0,173-136-7097 0 0,11-9 32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3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48 6911 0 0,'2'-2'528'0'0,"16"-17"-643"0"0,-4 3 1312 0 0,-4 7 3393 0 0,-8 7-1547 0 0,-2 2-364 0 0,0 0-1639 0 0,2 3-991 0 0,0 0 1 0 0,0 0 0 0 0,0 0 0 0 0,0 0 0 0 0,0 0-1 0 0,-1 0 1 0 0,0 0 0 0 0,1 1 0 0 0,-1-1 0 0 0,0 0-1 0 0,-1 1 1 0 0,1-1 0 0 0,-1 1 0 0 0,1-1 0 0 0,-1 1-1 0 0,0-1 1 0 0,-1 5 0 0 0,0 7 19 0 0,-1 1 0 0 0,-7 22 0 0 0,8-34-44 0 0,-140 505 957 0 0,122-439-919 0 0,-13 90-1 0 0,29-148-4 0 0,-1 7-2830 0 0,4-19-4263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0 531 13823 0 0,'0'0'315'0'0,"1"2"45"0"0,1 0-286 0 0,0 1 0 0 0,0 0-1 0 0,-1-1 1 0 0,1 1 0 0 0,-1 0 0 0 0,1 0 0 0 0,-1 0 0 0 0,1 4 0 0 0,9 26 1926 0 0,-9-25-885 0 0,-1-1 2493 0 0,1-14-2147 0 0,7-51-1060 0 0,-4 22 54 0 0,1 0 0 0 0,1 1-1 0 0,16-42 1 0 0,-11 48-455 0 0,0 0 0 0 0,3 1 0 0 0,0 1 0 0 0,35-48 0 0 0,-35 57 0 0 0,1-1 0 0 0,1 2 0 0 0,0 1 0 0 0,1 0 0 0 0,1 1 0 0 0,40-25 0 0 0,-49 35-519 0 0,0 1-1 0 0,0-1 1 0 0,0 2-1 0 0,0-1 1 0 0,1 1 0 0 0,-1 1-1 0 0,1 0 1 0 0,0 1-1 0 0,-1 0 1 0 0,1 0-1 0 0,0 1 1 0 0,0 0 0 0 0,11 3-1 0 0,20 2-2552 0 0,-20-2 1536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3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11519 0 0,'0'0'887'0'0,"0"0"-322"0"0,0 0 822 0 0,0 0 422 0 0,3 0 82 0 0,66-10 1209 0 0,-61 8-2960 0 0,-1 1 0 0 0,1-2 0 0 0,-1 1 0 0 0,0-1 0 0 0,0 0 0 0 0,0-1 0 0 0,7-4 0 0 0,-11 7 20 0 0,4-7 2312 0 0,-15 16-2296 0 0,3-3-127 0 0,0 0 1 0 0,0 0-1 0 0,1 0 1 0 0,0 1 0 0 0,-6 9-1 0 0,3-2-49 0 0,-5 9 11 0 0,11-20 42 0 0,1-2 11 0 0,0 0 3 0 0,0 0 10 0 0,0 0-25 0 0,0 0-108 0 0,0 0-12 0 0,0 0-247 0 0,2-2-1050 0 0,1 0 832 0 0,0-1 0 0 0,-1 0 0 0 0,1 0 0 0 0,-1 0 0 0 0,0 0 0 0 0,3-5 1 0 0,7-10-1402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3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60 7831 0 0,'2'-1'603'0'0,"12"-19"861"0"0,8-12 2739 0 0,-21 30-3211 0 0,1 1-168 0 0,-2 1-751 0 0,0-1 1 0 0,1 1 0 0 0,-1 0 0 0 0,0 0 0 0 0,0 0 0 0 0,0-1 0 0 0,1 1 0 0 0,-1 0-1 0 0,0 0 1 0 0,0 0 0 0 0,1 0 0 0 0,-1-1 0 0 0,0 1 0 0 0,0 0 0 0 0,1 0-1 0 0,-1 0 1 0 0,0 0 0 0 0,0 0 0 0 0,1 0 0 0 0,-1 0 0 0 0,0 0 0 0 0,1 0-1 0 0,-1 0 1 0 0,0 0 0 0 0,0 0 0 0 0,1 0 0 0 0,-1 0 0 0 0,0 0 0 0 0,1 0 0 0 0,-1 0-1 0 0,0 0 1 0 0,0 0 0 0 0,1 1 0 0 0,-1-1 0 0 0,0 0 0 0 0,0 0 0 0 0,1 0-1 0 0,-1 0 1 0 0,0 0 0 0 0,0 1 0 0 0,0-1 0 0 0,1 0 0 0 0,-1 0 0 0 0,0 1 0 0 0,1 1-5 0 0,0-1 1 0 0,-1 1 0 0 0,1 0 0 0 0,-1-1 0 0 0,0 1 0 0 0,1 0 0 0 0,-1 0 0 0 0,0 2-1 0 0,0 6-100 0 0,0 1 1 0 0,-3 12-1 0 0,-12 40 286 0 0,-2-1 1 0 0,-46 110-1 0 0,17-74-123 0 0,-81 132 0 0 0,91-169-68 0 0,35-59-137 0 0,-1 0 0 0 0,1 0 0 0 0,0 0 0 0 0,0 1 1 0 0,0-1-1 0 0,0 1 0 0 0,0-1 0 0 0,0 0 0 0 0,0 4 0 0 0,1-5-44 0 0,1 0 1 0 0,-1 0 0 0 0,0 0-1 0 0,1 0 1 0 0,-1 0-1 0 0,1 0 1 0 0,-1 0-1 0 0,1 0 1 0 0,-1 0-1 0 0,1-1 1 0 0,0 1 0 0 0,-1 0-1 0 0,1 0 1 0 0,0 0-1 0 0,0-1 1 0 0,-1 1-1 0 0,1 0 1 0 0,0-1 0 0 0,1 1-1 0 0,0 1-216 0 0,-1-1 0 0 0,1-1 0 0 0,0 1 0 0 0,0 0 0 0 0,-1 0-1 0 0,1-1 1 0 0,0 1 0 0 0,0-1 0 0 0,3 1 0 0 0,11-3-5166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3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31 442 4143 0 0,'0'0'319'0'0,"-1"2"-210"0"0,-5 6-75 0 0,-9 13 1161 0 0,8-5 4127 0 0,6-14-3217 0 0,1-2-1087 0 0,0 1-967 0 0,0-1 0 0 0,0 1 0 0 0,0 0-1 0 0,0-1 1 0 0,-1 1 0 0 0,1-1 0 0 0,0 1 0 0 0,0-1 0 0 0,0 1 0 0 0,1-1 0 0 0,-1 1 0 0 0,0-1 0 0 0,0 1 0 0 0,0-1 0 0 0,0 1 0 0 0,0 0 0 0 0,1-1 0 0 0,-1 1 0 0 0,0-1 0 0 0,0 0 0 0 0,1 1 0 0 0,-1-1 0 0 0,0 1 0 0 0,1-1 0 0 0,-1 1 0 0 0,1-1 0 0 0,-1 0 0 0 0,0 1 0 0 0,1-1 0 0 0,-1 0 0 0 0,1 1 0 0 0,-1-1 0 0 0,1 0 0 0 0,-1 0-1 0 0,1 1 1 0 0,-1-1 0 0 0,1 0 0 0 0,-1 0 0 0 0,1 0 0 0 0,0 0 0 0 0,24 5 1038 0 0,-17-5-817 0 0,1-1 1 0 0,0 0-1 0 0,0 0 0 0 0,-1 0 0 0 0,1-1 1 0 0,0-1-1 0 0,-1 1 0 0 0,0-1 0 0 0,0-1 0 0 0,0 1 1 0 0,9-6-1 0 0,149-102 1408 0 0,-21 13-1027 0 0,-123 84-588 0 0,104-68 413 0 0,-108 69-546 0 0,-1-1 0 0 0,-1-1 0 0 0,0-1 0 0 0,24-29 0 0 0,-13 1-1756 0 0,-17 26-3900 0 0,-2 6-1027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3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0,'0'0'143'0'0,"0"0"561"0"0,0 0 2252 0 0,2 2 983 0 0,4 3-2291 0 0,-1 0 1 0 0,1 0-1 0 0,0-1 1 0 0,12 7 0 0 0,-9-7-538 0 0,0 0 0 0 0,19 6 0 0 0,-1-3-876 0 0,47 4 0 0 0,-26-5 957 0 0,-17-1-873 0 0,58 10 422 0 0,-75-12-665 0 0,0 1 1 0 0,0 1 0 0 0,-1 0-1 0 0,16 9 1 0 0,-17-9-57 0 0,-7-3-21 0 0,0 0 1 0 0,-1 1-1 0 0,1-1 1 0 0,-1 1 0 0 0,8 6-1 0 0,1 3 1 0 0,-4 0 0 0 0,-3 2 0 0 0,-4 2 0 0 0,2-4-27 0 0,-3-10-117 0 0,-1-2-69 0 0,3-1-1094 0 0,8-4-4544 0 0,2-7-1943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3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 12895 0 0,'-1'-2'998'0'0,"-1"-5"-434"0"0,1 6 622 0 0,1 1 338 0 0,0 0 68 0 0,0 0-181 0 0,-8 9-611 0 0,4-5-721 0 0,-11 16 63 0 0,0 1 0 0 0,2 1 0 0 0,1 0 1 0 0,-18 45-1 0 0,18-39-103 0 0,3-6-21 0 0,1 0 0 0 0,1 1 0 0 0,-8 39 0 0 0,3-15-20 0 0,8-33 6 0 0,0 0 0 0 0,-3 23 1 0 0,3 24 56 0 0,-3 26-5 0 0,6-81-47 0 0,-1 0 1 0 0,0 1-1 0 0,0-1 0 0 0,0 0 0 0 0,-1 0 0 0 0,-6 10 0 0 0,-24 31-202 0 0,18-26-31 0 0,6-9 40 0 0,-13 20-1772 0 0,21-30-193 0 0,1-2-4273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3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70 7367 0 0,'0'0'334'0'0,"0"0"-1"0"0,0 0 114 0 0,0 0 1262 0 0,-2-1 578 0 0,2 1-2134 0 0,-1 0 1 0 0,1 0 0 0 0,0 0 0 0 0,-1 0 0 0 0,1 0 0 0 0,0 0 0 0 0,0 0-1 0 0,-1 0 1 0 0,1 0 0 0 0,0 0 0 0 0,-1 0 0 0 0,1 0 0 0 0,0 0-1 0 0,0 0 1 0 0,-1-1 0 0 0,1 1 0 0 0,0 0 0 0 0,0 0 0 0 0,0 0 0 0 0,-1 0-1 0 0,1-1 1 0 0,0 1 0 0 0,0 0 0 0 0,0 0 0 0 0,-1 0 0 0 0,1-1-1 0 0,0 1 1 0 0,0 0 0 0 0,0 0 0 0 0,0-1 0 0 0,0 1 0 0 0,-1 0 0 0 0,1 0-1 0 0,0-1 1 0 0,0 1 0 0 0,0 0 0 0 0,0-1 0 0 0,0 1 0 0 0,0 0-1 0 0,0 0 1 0 0,0-1 0 0 0,0 1 0 0 0,0 0 0 0 0,0-1 0 0 0,0 1 0 0 0,1 0-1 0 0,5-10 3355 0 0,2 2-4203 0 0,-1 2 1467 0 0,-1 0 0 0 0,1 1-1 0 0,10-7 1 0 0,-15 11-655 0 0,-2 1-18 0 0,1 2-4 0 0,0 6-5 0 0,-1-6-56 0 0,0 3 20 0 0,-10 11 118 0 0,10-14-105 0 0,2-2-14 0 0,7-2-31 0 0,-6 1 31 0 0,-3 1 11 0 0,0 0 5 0 0,0 0 17 0 0,9-7-1 0 0,2-3 1 0 0,10-9 9 0 0,-11 12 66 0 0,-6 6-3110 0 0,-4 1-5796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2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1232 510 919 0 0,'0'0'234'0'0,"0"0"643"0"0,0 0 283 0 0,0 0 59 0 0,0 0-86 0 0,0 0-406 0 0,0 0-177 0 0,0 0-35 0 0,0 0-36 0 0,0 0-114 0 0,0 0-49 0 0,0 0-11 0 0,0 0-26 0 0,0 0-107 0 0,0 0-48 0 0,0 0-11 0 0,0 0-9 0 0,-1 1-42 0 0,-17 9 32 0 0,14-8-36 0 0,-44 37-45 0 0,22-21-15 0 0,17-12 1 0 0,0 2 1 0 0,-1 0 0 0 0,-15 19 0 0 0,12-13 0 0 0,6-7 0 0 0,-9 11 0 0 0,-18 24 0 0 0,-17 36 0 0 0,39-59 0 0 0,-38 58 83 0 0,-82 94 0 0 0,96-127 203 0 0,1 2 0 0 0,-45 82 0 0 0,73-118-258 0 0,0 0 0 0 0,0 0 0 0 0,-11 11 0 0 0,9-12-31 0 0,1 2 1 0 0,-11 14-1 0 0,-3 6-39 0 0,17-25 58 0 0,0 1 0 0 0,1-1 1 0 0,0 1-1 0 0,0 0 1 0 0,0 0-1 0 0,-4 14 0 0 0,-14 43 203 0 0,15-41-147 0 0,-2 0 0 0 0,-17 33 0 0 0,6-15-27 0 0,15-31-36 0 0,-1-1 0 0 0,0 1 0 0 0,0-1 0 0 0,-14 14 0 0 0,-8 10 10 0 0,-28 35 194 0 0,36-47-48 0 0,-29 42-1 0 0,43-52-92 0 0,1-3 35 0 0,3-3-92 0 0,0-1 0 0 0,0 0 0 0 0,0 0-1 0 0,1 1 1 0 0,-1-1 0 0 0,0 9 0 0 0,1-11-8 0 0,-16 82 63 0 0,11-53-72 0 0,-1 1 0 0 0,-13 36 0 0 0,12-43 28 0 0,0 1 0 0 0,1 1-1 0 0,2-1 1 0 0,-3 39-1 0 0,5-12 39 0 0,5 67 0 0 0,-4-74 0 0 0,2-36-64 0 0,0-6 0 0 0,0 0 0 0 0,0 0 0 0 0,-1 0 0 0 0,1 0 0 0 0,-1 0 0 0 0,0 0 0 0 0,-3 6 0 0 0,-5 15 173 0 0,-16 34 0 0 0,13-34-14 0 0,-9 29 0 0 0,20-50-159 0 0,-1 1 0 0 0,1 0 0 0 0,0-1 0 0 0,0 1 0 0 0,-1 9 0 0 0,1-2 0 0 0,-1 1 13 0 0,0-1-1 0 0,0 1 1 0 0,1 0-1 0 0,1-1 1 0 0,0 1-1 0 0,1 0 1 0 0,0-1 0 0 0,1 1-1 0 0,6 20 1 0 0,-3-17 0 0 0,-4-13-8 0 0,-1-1 1 0 0,1 0 0 0 0,0 0 0 0 0,0 0-1 0 0,-1 0 1 0 0,1 0 0 0 0,1 0-1 0 0,1 3 1 0 0,11 14 4 0 0,1 7 33 0 0,0 0 0 0 0,17 46-1 0 0,-20-39-42 0 0,-3-2 0 0 0,-6-19 0 0 0,10 26 0 0 0,1-9 11 0 0,-6-16 32 0 0,4-1-33 0 0,-5-7 4 0 0,-1-1 0 0 0,1 0 0 0 0,-1 0 0 0 0,1-1 0 0 0,0 1 0 0 0,1-2 0 0 0,7 3 0 0 0,56 10 251 0 0,-30-7-114 0 0,-11-2-112 0 0,-13-3-4 0 0,1 0-1 0 0,-1 2 0 0 0,25 10 0 0 0,-12-4-34 0 0,-23-9 0 0 0,0 0 0 0 0,-1 1 0 0 0,1 0 0 0 0,-1 0 0 0 0,13 8 0 0 0,7 11 0 0 0,-1 1 0 0 0,24 27 0 0 0,-34-36 0 0 0,0-4 26 0 0,0-1 0 0 0,22 9 0 0 0,-13-12 42 0 0,-2-1 9 0 0,-13-2-43 0 0,-6-1-17 0 0,1-1 0 0 0,-1 0-1 0 0,1 0 1 0 0,-1 0-1 0 0,1 0 1 0 0,-1 0 0 0 0,1-1-1 0 0,0 0 1 0 0,-1 0 0 0 0,5 0-1 0 0,22-2 136 0 0,-18 2-55 0 0,1-1-1 0 0,-1-1 1 0 0,16-4 0 0 0,-5 1 21 0 0,0 0 0 0 0,0 1 1 0 0,0 1-1 0 0,0 2 0 0 0,44 1 0 0 0,-5 1 86 0 0,-39-2-134 0 0,1 2-1 0 0,26 3 0 0 0,-20 1-66 0 0,0 2-1 0 0,0 1 0 0 0,-1 1 1 0 0,30 14-1 0 0,-37-12-2 0 0,1-2 0 0 0,0-1 0 0 0,1 0 0 0 0,-1-2 0 0 0,1-1 0 0 0,39 4 0 0 0,-36-8 0 0 0,1-2 0 0 0,36-5 0 0 0,-29 2 0 0 0,-11 1 0 0 0,31-7 0 0 0,-41 7 8 0 0,1 1 1 0 0,15-1-1 0 0,11-2 21 0 0,-29 3-19 0 0,0 1 1 0 0,0 0 0 0 0,0 1-1 0 0,-1 0 1 0 0,1 0 0 0 0,16 4-1 0 0,4-1 14 0 0,-24-2-14 0 0,-1 0 0 0 0,1 0 0 0 0,14 4 0 0 0,24 7-90 0 0,-16-2 80 0 0,-15-6 0 0 0,46-4 0 0 0,-17-2 0 0 0,-8-1 0 0 0,91-6 0 0 0,-74 14 0 0 0,-38-3 0 0 0,-1-1 0 0 0,18 0 0 0 0,-13 0 0 0 0,-1 0 0 0 0,0 1 0 0 0,1 1 0 0 0,33 10 0 0 0,31 5 0 0 0,-75-16 0 0 0,1 0 0 0 0,-1 0 0 0 0,12 5 0 0 0,13 4 0 0 0,-10-4 0 0 0,-15-4 0 0 0,0-1 0 0 0,1 0 0 0 0,-1-1 0 0 0,0 1 0 0 0,0-2 0 0 0,12 1 0 0 0,-16-1 0 0 0,12 0 0 0 0,13 3 0 0 0,10 1 0 0 0,47-2 0 0 0,91-11 286 0 0,-150 8-225 0 0,-1 0 0 0 0,41 6 0 0 0,67 19 9 0 0,-125-21-44 0 0,15-1 1 0 0,-9-2 122 0 0,0-1 1 0 0,1 0-1 0 0,29-8 0 0 0,-26 5 60 0 0,34-3 1 0 0,-38 6-196 0 0,1-1-1 0 0,-1-1 0 0 0,28-9 1 0 0,-26 7-12 0 0,1 1-1 0 0,0 0 1 0 0,0 1 0 0 0,0 0-1 0 0,20 1 1 0 0,-26 2 9 0 0,-8 1 32 0 0,8 2-33 0 0,2 0-10 0 0,-1-4 0 0 0,6-2 6 0 0,-16 1-21 0 0,-1-1 38 0 0,14-3 89 0 0,13-3-100 0 0,-16 6-13 0 0,-1-1 1 0 0,20-9-1 0 0,-16 6 1 0 0,1 0 0 0 0,-1 0 0 0 0,21-4 0 0 0,-11 2 0 0 0,-13 6 0 0 0,1 0 0 0 0,1-1 0 0 0,-2-2 0 0 0,7-3 0 0 0,-16 6 0 0 0,7-3 0 0 0,3 4 0 0 0,0-1 0 0 0,-7 0 0 0 0,0 0 0 0 0,0-1 0 0 0,0 0 0 0 0,0 0 0 0 0,11-9 0 0 0,-15 11 0 0 0,-1 1 0 0 0,1-1 0 0 0,0 0 0 0 0,0 1 0 0 0,0 0 0 0 0,-1 0 0 0 0,5-1 0 0 0,-4 1 0 0 0,0 0 0 0 0,1 0 0 0 0,-1-1 0 0 0,0 1 0 0 0,0-1 0 0 0,3-2 0 0 0,5-4 0 0 0,1 1 0 0 0,0 2 0 0 0,4-3 0 0 0,-13 3 0 0 0,-2 2 0 0 0,6-8 0 0 0,3-6 0 0 0,-3 9 0 0 0,0 1 0 0 0,-4 4 0 0 0,-2 2 0 0 0,16-25 0 0 0,-6 13 0 0 0,-7 9 0 0 0,0 0 0 0 0,-1-1 0 0 0,1 1 0 0 0,3-7 0 0 0,-1 0 0 0 0,-1-1 0 0 0,-2-1 0 0 0,5-22 0 0 0,-1 14 0 0 0,-4 16 0 0 0,7-14 0 0 0,1 2 0 0 0,-10 13 0 0 0,-1 3 0 0 0,0 0 0 0 0,1 0 0 0 0,-1-1 0 0 0,0 1 0 0 0,1 0 0 0 0,-1 1 0 0 0,1-1 0 0 0,-1 0 0 0 0,1 0 0 0 0,0 0 0 0 0,-1 0 0 0 0,1 0 0 0 0,0 0 0 0 0,-1 1 0 0 0,1-1 0 0 0,0 0 0 0 0,1 0 0 0 0,29-26 0 0 0,-10 11 0 0 0,-11 5 0 0 0,-3-10-82 0 0,2-5-46 0 0,-8 22 85 0 0,1-6 22 0 0,2-3-22 0 0,-3-1 32 0 0,-3 0 22 0 0,2 1 46 0 0,2-6 71 0 0,0 16-103 0 0,0 1 5 0 0,-1 0 46 0 0,-1 2-11 0 0,4-15 95 0 0,2-4-53 0 0,-5 16-78 0 0,0-1-6 0 0,-4-17 42 0 0,1 9-65 0 0,-3 1 0 0 0,-4-11 0 0 0,8 17 0 0 0,0-8 0 0 0,8-9 11 0 0,-7 18 32 0 0,-1-6-33 0 0,-1-2-10 0 0,1-1 0 0 0,3 1 0 0 0,-1-4 0 0 0,1 6 0 0 0,4-10 0 0 0,2-2 0 0 0,-7 19 0 0 0,1-1 0 0 0,-2-12 0 0 0,-2 3 0 0 0,1 1 0 0 0,0 0 0 0 0,6 1 0 0 0,-4-1 0 0 0,1 0 11 0 0,-1-1 32 0 0,-2 1-33 0 0,0 9-10 0 0,-1-1 0 0 0,-13-8 0 0 0,5 4 0 0 0,3 0 0 0 0,2-4 0 0 0,-3 2 0 0 0,-3 4 0 0 0,-2 1 0 0 0,5-1 16 0 0,6 5 64 0 0,2 1 12 0 0,0 0-16 0 0,0 0-4 0 0,0 0 0 0 0,0 0 4 0 0,0-2 0 0 0,-1-9-44 0 0,0 8 43 0 0,2 2-16 0 0,4-8-49 0 0,-1 1 1 0 0,-3 7 42 0 0,3-13 11 0 0,-1 3-53 0 0,-3 7 32 0 0,-1-4-22 0 0,0-6 120 0 0,1 12-53 0 0,0 2 0 0 0,0 0 2 0 0,0 0 4 0 0,0-14 258 0 0,6 1-288 0 0,1 3-64 0 0,2 0 0 0 0,-5-2 12 0 0,-5-1 36 0 0,-7 1-36 0 0,-2 2-12 0 0,2 1 0 0 0,0-1 0 0 0,7 9 2 0 0,1 0 1 0 0,0 1-1 0 0,-1-1 0 0 0,1 1 1 0 0,0-1-1 0 0,-1 1 0 0 0,1-1 1 0 0,0 0-1 0 0,0 1 0 0 0,0-1 1 0 0,0 0-1 0 0,0 1 0 0 0,0-1 1 0 0,0 1-1 0 0,0-1 0 0 0,0 0 1 0 0,0 1-1 0 0,0-1 0 0 0,0 0 1 0 0,0 1-1 0 0,0-1 0 0 0,1 0 1 0 0,6-16 17 0 0,-3 13 4 0 0,-1 2-20 0 0,0-1-1 0 0,0 0 1 0 0,0 0 0 0 0,-1 0 0 0 0,1 0 0 0 0,-1 0-1 0 0,4-7 1 0 0,2-1 7 0 0,-8 11-10 0 0,0 0 0 0 0,0 0 0 0 0,0 0 0 0 0,0 0 0 0 0,0 0 0 0 0,0 0 0 0 0,0 0 0 0 0,0 0 0 0 0,0 0 0 0 0,0-1 0 0 0,0 1 0 0 0,0 0 0 0 0,1 0 0 0 0,-1 0 0 0 0,0 0 0 0 0,0 0 1 0 0,0 0-1 0 0,0 0 0 0 0,0-1 0 0 0,0 1 0 0 0,0 0 0 0 0,0 0 0 0 0,0 0 0 0 0,0 0 0 0 0,0 0 0 0 0,0 0 0 0 0,0-1 0 0 0,-1 1 0 0 0,1 0 0 0 0,0 0 0 0 0,0 0 0 0 0,0 0 0 0 0,0 0 0 0 0,0 0 0 0 0,0 0 0 0 0,0 0 0 0 0,0-1 0 0 0,0 1 0 0 0,0 0 0 0 0,0 0 1 0 0,-1 0-2 0 0,0-2 1 0 0,0 0 0 0 0,0 0 0 0 0,0 1 0 0 0,0-1 1 0 0,-1 1-1 0 0,1-1 0 0 0,-1 1 0 0 0,1-1 0 0 0,-3 0 0 0 0,-2-2-1 0 0,-2 1 0 0 0,1-1-1 0 0,-10-1 1 0 0,2 0 0 0 0,8 3 0 0 0,-13 0 0 0 0,11-1 0 0 0,16-5 0 0 0,16-10 0 0 0,-15 8 0 0 0,-7 8 0 0 0,0 2 0 0 0,-1-1 0 0 0,0 0 0 0 0,1 0 0 0 0,-1 1 0 0 0,0-1 0 0 0,1 0 0 0 0,-1 0 0 0 0,0 0 0 0 0,0 1 0 0 0,0-1 0 0 0,1 0 0 0 0,-1 0 0 0 0,0 0 0 0 0,0 0 0 0 0,0 1 0 0 0,0-1 0 0 0,-1 0 0 0 0,1 0 0 0 0,0 0 0 0 0,-1-1 0 0 0,1-1-10 0 0,-2-5 52 0 0,0 6-38 0 0,0 0 1 0 0,0 0 0 0 0,0 0-1 0 0,0 1 1 0 0,0-1 0 0 0,-5-2-1 0 0,-2 0-14 0 0,9 4 9 0 0,0 0 0 0 0,-1 0 0 0 0,1 0 1 0 0,0 0-1 0 0,0 0 0 0 0,0 0 1 0 0,0 0-1 0 0,0 0 0 0 0,0 0 0 0 0,0 0 1 0 0,0 0-1 0 0,0 0 0 0 0,0 0 1 0 0,0 0-1 0 0,0-1 0 0 0,0 1 0 0 0,0 0 1 0 0,-1 0-1 0 0,1 0 0 0 0,0 0 1 0 0,0 0-1 0 0,0 0 0 0 0,0 0 0 0 0,0 0 1 0 0,0 0-1 0 0,0 0 0 0 0,0 0 1 0 0,0 0-1 0 0,0 0 0 0 0,0 0 0 0 0,0 0 1 0 0,0 0-1 0 0,0 0 0 0 0,0 0 1 0 0,0-1-1 0 0,0 1 0 0 0,0 0 0 0 0,0 0 1 0 0,0 0-1 0 0,0 0 0 0 0,0 0 1 0 0,0 0-1 0 0,0 0 0 0 0,0 0 1 0 0,0 0-1 0 0,0 0 0 0 0,0 0 0 0 0,0 0 1 0 0,0 0-1 0 0,0 0 0 0 0,0-1 1 0 0,0 1-1 0 0,0 0 0 0 0,0 0 0 0 0,0 0 1 0 0,0 0-1 0 0,0 0 0 0 0,0 0 1 0 0,0 0-1 0 0,3-9-10 0 0,-3 7 11 0 0,1 0 0 0 0,-1 0 0 0 0,0 1 0 0 0,0-1 0 0 0,1 0 0 0 0,-1 1 0 0 0,1-1 0 0 0,-1 0 0 0 0,1 1 0 0 0,0-1 0 0 0,-1 1 0 0 0,3-3 0 0 0,8-3 0 0 0,-5 5 0 0 0,-3 0-5 0 0,1 0-1 0 0,-1 1 0 0 0,1-1 1 0 0,0 1-1 0 0,0 0 1 0 0,-1 0-1 0 0,8-1 0 0 0,9-2-13 0 0,-7 0 19 0 0,1 1 0 0 0,0-5 0 0 0,-7-3 0 0 0,-2-1 0 0 0,-2 0 0 0 0,-7-12 0 0 0,5-28 11 0 0,-2 51-9 0 0,1 1 1 0 0,0-1-1 0 0,0 0 1 0 0,0 0-1 0 0,0 0 0 0 0,0 0 1 0 0,0 0-1 0 0,0 0 1 0 0,0 0-1 0 0,0 1 1 0 0,1-1-1 0 0,-1 0 0 0 0,0 0 1 0 0,0 0-1 0 0,1 0 1 0 0,-1 1-1 0 0,1-1 1 0 0,-1 0-1 0 0,1 0 0 0 0,0-1 1 0 0,1 0-1 0 0,6-14-2 0 0,-4 13 0 0 0,-1 1 0 0 0,9-12 0 0 0,-10 12 0 0 0,13-8 0 0 0,3-3 11 0 0,-17 10 32 0 0,-2 1-43 0 0,0 0 1 0 0,0-1 0 0 0,0 1 0 0 0,-1 0-1 0 0,1 0 1 0 0,-1 0 0 0 0,1 0 0 0 0,-1 0 0 0 0,0 0-1 0 0,0 0 1 0 0,1 1 0 0 0,-4-3 0 0 0,-2-1-1 0 0,-6-8 0 0 0,12 7 0 0 0,0 2 0 0 0,-1-1 0 0 0,0 1 0 0 0,0-1 0 0 0,0 1 0 0 0,0 0 0 0 0,0-1 0 0 0,1 1 0 0 0,0-1 0 0 0,0 1 0 0 0,0-1 0 0 0,0 0 0 0 0,1 1 0 0 0,0-1 0 0 0,0 0 0 0 0,0 1 0 0 0,0-1 0 0 0,2-5 0 0 0,3-9-2 0 0,4-13 35 0 0,13-33 0 0 0,-2 0 43 0 0,-19 58-69 0 0,0 0 0 0 0,0 1 0 0 0,-1-1 0 0 0,0 0 0 0 0,0 0 0 0 0,-1 0 0 0 0,-2-11 0 0 0,1 2-3 0 0,1 9-4 0 0,0 0 0 0 0,-1 0 0 0 0,1 0 0 0 0,-2 0 0 0 0,1 0 0 0 0,-1 1 0 0 0,0-1 0 0 0,0 1 0 0 0,0 0 0 0 0,-5-6 0 0 0,1 1 11 0 0,1 1-1 0 0,0-1 1 0 0,1 0-1 0 0,0-1 1 0 0,-4-15 0 0 0,-10-20-11 0 0,12 29 11 0 0,0 1-1 0 0,1-1 1 0 0,0 0 0 0 0,2 0 0 0 0,-3-23-1 0 0,6 27-10 0 0,3 1 0 0 0,0 7 0 0 0,0 0 0 0 0,1 0 0 0 0,0 0 0 0 0,0 0 0 0 0,7-9 0 0 0,3-4 0 0 0,2-18 0 0 0,-7 20 0 0 0,-8 11 0 0 0,-1 3 0 0 0,-1-11 0 0 0,-4-7 0 0 0,4 17 0 0 0,-3-7 0 0 0,-2 0 0 0 0,5 9 0 0 0,0 0 0 0 0,1-1 0 0 0,-1 1 0 0 0,1-1 0 0 0,0 1 0 0 0,0-1 0 0 0,0 0 0 0 0,0 1 0 0 0,0-1 0 0 0,0-3 0 0 0,-1-3 0 0 0,0 2 0 0 0,-1-5 0 0 0,6-9 0 0 0,-5 10 0 0 0,1-1 0 0 0,-2 1 0 0 0,1 0 0 0 0,-1 0 0 0 0,-1 0 0 0 0,0 0 0 0 0,-1 1 0 0 0,-10-18 0 0 0,4 12 15 0 0,-1 0-1 0 0,0 0 0 0 0,-20-18 1 0 0,13 15-12 0 0,-15-21 0 0 0,30 34-3 0 0,0 1 0 0 0,0 0 0 0 0,0 0 0 0 0,-1 1 0 0 0,-6-6 0 0 0,-20-17 0 0 0,24 19 0 0 0,5 6 0 0 0,1 1 0 0 0,0 0 0 0 0,0-1 0 0 0,0 1 0 0 0,1-1 0 0 0,-1 0 0 0 0,0 1 0 0 0,1-1 0 0 0,-1 0 0 0 0,1 1 0 0 0,-1-4 0 0 0,-1-1 0 0 0,0-1 0 0 0,-8-15 0 0 0,6 17 0 0 0,1-1 0 0 0,-1 1 0 0 0,1 1 0 0 0,-2-1 0 0 0,1 0 0 0 0,0 1 0 0 0,-1 0 0 0 0,0 0 0 0 0,0 0 0 0 0,0 1 0 0 0,0 0 0 0 0,-7-4 0 0 0,3 4 0 0 0,0-1 0 0 0,-1 1 0 0 0,1 1 0 0 0,0 0 0 0 0,-1 0 0 0 0,0 1 0 0 0,-11 0 0 0 0,-179 0 0 0 0,185 1-30 0 0,-30-5 0 0 0,40 4 28 0 0,0 0 1 0 0,-1 0 0 0 0,1-1-1 0 0,0 0 1 0 0,0 0 0 0 0,0 0 0 0 0,0 0-1 0 0,-8-6 1 0 0,5 0 1 0 0,-11-18 0 0 0,17 21 0 0 0,-1 1 0 0 0,0 0 0 0 0,-1 0 0 0 0,1 1 0 0 0,-6-6 0 0 0,6 6 0 0 0,0 0 0 0 0,0 0 0 0 0,0 0 0 0 0,-1 1 0 0 0,1-1 0 0 0,-1 1 0 0 0,0 0 0 0 0,0 0 0 0 0,1 0 0 0 0,-1 0 0 0 0,-1 1 0 0 0,1 0 0 0 0,0 0 0 0 0,0 0 0 0 0,0 0 0 0 0,0 0 0 0 0,-7 1 0 0 0,-39 0-24 0 0,33 1 1 0 0,0-1-1 0 0,1-1 1 0 0,-1-1-1 0 0,-19-3 1 0 0,27 3-3 0 0,0-1 0 0 0,0 0-1 0 0,0-1 1 0 0,-15-7 0 0 0,19 8 26 0 0,0 0 0 0 0,1 0 0 0 0,-1 0 0 0 0,1-1 0 0 0,-1 1 0 0 0,1-1 0 0 0,0 0 0 0 0,1-1 0 0 0,-1 1 0 0 0,1-1 0 0 0,0 1 0 0 0,0-1 0 0 0,0 0 0 0 0,-3-9 0 0 0,-7-11 0 0 0,6 15 0 0 0,0-1 0 0 0,-12-13 0 0 0,15 20 0 0 0,0 0 0 0 0,0 1 0 0 0,0-1 0 0 0,-1 1 0 0 0,0 0 0 0 0,1 0 0 0 0,-11-4 0 0 0,8 4 1 0 0,-10-4-22 0 0,1 1-1 0 0,-18-5 0 0 0,4 3 56 0 0,-15-3-10 0 0,8 4-87 0 0,18 2 115 0 0,13 1-48 0 0,5 3-4 0 0,0 0-1 0 0,0-1 1 0 0,0 1 0 0 0,-1 0 0 0 0,1 0-1 0 0,-1 1 1 0 0,1-1 0 0 0,0 0-1 0 0,-4-1 1 0 0,-11-8 0 0 0,13 8 0 0 0,0 0 0 0 0,0 0 0 0 0,0 0 0 0 0,0 1 0 0 0,0-1 0 0 0,0 1 0 0 0,0-1 0 0 0,-1 1 0 0 0,1 0 0 0 0,0 1 0 0 0,-1-1 0 0 0,1 1 0 0 0,0-1 0 0 0,-1 1 0 0 0,-3 0 0 0 0,-72-4 0 0 0,72 4 0 0 0,1-1 0 0 0,0 0 0 0 0,-11-3 0 0 0,11 2 0 0 0,0 1 0 0 0,-1 0 0 0 0,-11-1 0 0 0,-3 2 0 0 0,-5-1-37 0 0,0 2 0 0 0,0 1-1 0 0,-40 7 1 0 0,-103 22-40 0 0,104-21 17 0 0,43-8-58 0 0,1 1-1 0 0,-33 9 1 0 0,33-6-28 0 0,-24 2 0 0 0,24-4 137 0 0,-25 7-1 0 0,17-3-6 0 0,0-2 0 0 0,0-1 0 0 0,-31 2 0 0 0,12-6 17 0 0,35-2-4 0 0,-1 1-1 0 0,1 1 1 0 0,-17 3 0 0 0,9 1-35 0 0,-107 26 16 0 0,100-25-14 0 0,1-1 0 0 0,0-1 0 0 0,-33 1 0 0 0,46-3 26 0 0,-1 4-9 0 0,1 0 0 0 0,0 1 1 0 0,-21 15-1 0 0,10-7-24 0 0,-1 2 23 0 0,0 2 1 0 0,-25 23-1 0 0,28-22-69 0 0,0-1 1 0 0,-39 23-1 0 0,59-40 79 0 0,0-1 0 0 0,1 1 0 0 0,-1-1 0 0 0,0 0 0 0 0,-6 2 0 0 0,-43 14-61 0 0,40-12 71 0 0,0-1 0 0 0,1-1 0 0 0,-6 3-28 0 0,1 0 0 0 0,0 1-1 0 0,0 1 1 0 0,-26 17 0 0 0,-9 5-63 0 0,33-22-21 0 0,0-2 1 0 0,-24 7-1 0 0,-1 1-297 0 0,34-11 275 0 0,1 1 0 0 0,-13 6 1 0 0,-27 14-154 0 0,39-20 275 0 0,7-4 7 0 0,-1 1 0 0 0,1 0-1 0 0,-1-1 1 0 0,0 0 0 0 0,1 0 0 0 0,-1 1-1 0 0,0-1 1 0 0,1-1 0 0 0,-5 0-1 0 0,-3 1-1 0 0,-6-1 7 0 0,8 1 0 0 0,0 0 0 0 0,0 1 0 0 0,0-1 0 0 0,0 1 0 0 0,0 1 0 0 0,0 0 0 0 0,-14 5 0 0 0,11-2 0 0 0,4 2-18 0 0,5-5-73 0 0,5 19-1254 0 0,5-3-4537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15 11975 0 0,'1'-1'267'0'0,"27"-6"666"0"0,-28 7-922 0 0,0 0 0 0 0,0 0 0 0 0,0 0 0 0 0,0 0 0 0 0,-1 0 0 0 0,1 0 0 0 0,0 0 0 0 0,0 0 0 0 0,0 0 0 0 0,0 0 0 0 0,0 0-1 0 0,0-1 1 0 0,0 1 0 0 0,-1 0 0 0 0,1 0 0 0 0,0 0 0 0 0,0 0 0 0 0,0 0 0 0 0,0 0 0 0 0,0 0 0 0 0,0-1 0 0 0,0 1 0 0 0,0 0 0 0 0,0 0 0 0 0,0 0 0 0 0,0 0-1 0 0,0 0 1 0 0,0 0 0 0 0,0-1 0 0 0,0 1 0 0 0,0 0 0 0 0,0 0 0 0 0,0 0 0 0 0,0 0 0 0 0,0 0 0 0 0,0 0 0 0 0,0-1 0 0 0,0 1 0 0 0,0 0 0 0 0,0 0 0 0 0,0 0-1 0 0,0 0 1 0 0,0 0 0 0 0,0 0 0 0 0,0-1 0 0 0,0 1 0 0 0,0 0 0 0 0,0 0 0 0 0,1 0 0 0 0,-1 0 0 0 0,0 0 0 0 0,0 0 0 0 0,0 0 0 0 0,-11-1 433 0 0,-7 3-216 0 0,1 0 0 0 0,0 2 1 0 0,0 0-1 0 0,0 1 0 0 0,-21 9 1 0 0,-78 43 1392 0 0,76-35-1447 0 0,-143 82-174 0 0,79-44 0 0 0,97-55-3 0 0,-177 91-1023 0 0,161-86 888 0 0,0-1 1 0 0,-1-2-1 0 0,1 0 1 0 0,-2-1-1 0 0,1-1 1 0 0,-31 2-1 0 0,47-7 24 0 0,0 0 1 0 0,0 0-1 0 0,0-1 0 0 0,0 0 0 0 0,0 0 1 0 0,0-1-1 0 0,1 0 0 0 0,-11-4 0 0 0,15 5 81 0 0,1 0 0 0 0,0 0 0 0 0,0 0 0 0 0,0-1 0 0 0,0 1 0 0 0,0-1 0 0 0,0 1 0 0 0,0-1 0 0 0,0 1 0 0 0,0-1 0 0 0,1 0 0 0 0,-1 0 0 0 0,1 0 0 0 0,-1 0 0 0 0,1 0 0 0 0,0 0 0 0 0,0 0 0 0 0,0-1 0 0 0,0 1 0 0 0,0 0 0 0 0,0-1 0 0 0,1 1 0 0 0,-1 0 0 0 0,1-1-1 0 0,0 1 1 0 0,0-1 0 0 0,0 1 0 0 0,0-1 0 0 0,0 1 0 0 0,1-4 0 0 0,0 0 38 0 0,0 1-1 0 0,1 0 0 0 0,-1 0 1 0 0,1 0-1 0 0,0 0 0 0 0,1 0 1 0 0,-1 0-1 0 0,1 1 1 0 0,0-1-1 0 0,0 1 0 0 0,1 0 1 0 0,-1-1-1 0 0,1 2 0 0 0,0-1 1 0 0,0 0-1 0 0,0 1 1 0 0,1 0-1 0 0,-1 0 0 0 0,1 0 1 0 0,8-4-1 0 0,-6 4 18 0 0,1 0 0 0 0,-1 0 0 0 0,1 1 0 0 0,0 0 1 0 0,0 1-1 0 0,0-1 0 0 0,0 1 0 0 0,0 1 0 0 0,1 0 0 0 0,-1 0 0 0 0,0 0 0 0 0,0 1 1 0 0,9 2-1 0 0,-12-1 28 0 0,-1-1 0 0 0,0 1 0 0 0,0 0 1 0 0,0 0-1 0 0,-1 0 0 0 0,1 0 0 0 0,0 1 1 0 0,-1-1-1 0 0,1 1 0 0 0,-1 0 0 0 0,0 0 1 0 0,0 0-1 0 0,0 1 0 0 0,-1-1 0 0 0,1 1 0 0 0,-1-1 1 0 0,3 6-1 0 0,-2-3 19 0 0,0 1-1 0 0,0-1 1 0 0,-1 1-1 0 0,1 0 1 0 0,-2 0 0 0 0,1 0-1 0 0,-1 0 1 0 0,0 1 0 0 0,0 12-1 0 0,-2-6-68 0 0,-1 0 0 0 0,-1 0 0 0 0,0 0 0 0 0,-1-1 0 0 0,0 1 0 0 0,-1-1 0 0 0,0 0 0 0 0,-1 0 0 0 0,-1 0 0 0 0,0-1 0 0 0,-1 0 0 0 0,0-1 0 0 0,-12 14 0 0 0,-5 2 0 0 0,-1 0 0 0 0,-1-2 0 0 0,-57 41 0 0 0,37-38 0 0 0,34-21 0 0 0,-1 2 0 0 0,-17 12 0 0 0,-1 8 0 0 0,-47 54 0 0 0,-22 41 0 0 0,87-105 0 0 0,-58 87 0 0 0,29-40 0 0 0,32-50-10 0 0,3-6 35 0 0,1 1 0 0 0,1-1 0 0 0,0 2 0 0 0,0-1 0 0 0,-5 17 0 0 0,10-26 701 0 0,3-2-598 0 0,-1 0 0 0 0,0-1 0 0 0,0 1 0 0 0,0 0 0 0 0,0-1 0 0 0,1 1 0 0 0,-1-1-1 0 0,0 0 1 0 0,0 1 0 0 0,0-1 0 0 0,0 0 0 0 0,1-1 0 0 0,2-1 193 0 0,55-42 958 0 0,9-5-1336 0 0,-51 40 245 0 0,1 1-1 0 0,0 0 1 0 0,0 1-1 0 0,0 1 1 0 0,1 1-1 0 0,0 1 1 0 0,0 0-1 0 0,1 1 1 0 0,0 1-1 0 0,-1 1 1 0 0,1 1-1 0 0,0 1 1 0 0,0 1-1 0 0,-1 0 1 0 0,29 6-1 0 0,152 28 933 0 0,-191-33-1120 0 0,2-1 0 0 0,-1 0 0 0 0,0 0 0 0 0,0-1 0 0 0,0 0 0 0 0,0-1 0 0 0,0 0 0 0 0,0-1 0 0 0,0 0 0 0 0,0-1 0 0 0,-1 0 0 0 0,13-5 0 0 0,-13 3 0 0 0,12-7 0 0 0,-10 1-707 0 0,-11 8 168 0 0,0 1 112 0 0,5-17-3510 0 0,-4 15 1891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4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17503 0 0,'0'0'399'0'0,"1"-2"60"0"0,-1-1-409 0 0,1 1 1 0 0,1-1-1 0 0,-1 1 1 0 0,0 0 0 0 0,1-1-1 0 0,-1 1 1 0 0,1 0-1 0 0,0 0 1 0 0,0 0 0 0 0,0 0-1 0 0,0 0 1 0 0,0 0-1 0 0,0 0 1 0 0,0 1 0 0 0,0-1-1 0 0,1 1 1 0 0,-1-1-1 0 0,1 1 1 0 0,-1 0 0 0 0,6-1-1 0 0,1-1 76 0 0,0 0-1 0 0,0 1 1 0 0,0 1 0 0 0,0-1-1 0 0,0 1 1 0 0,0 1 0 0 0,1 0-1 0 0,15 2 1 0 0,-6 0 335 0 0,0 1 0 0 0,0 2 1 0 0,22 7-1 0 0,-3 1-158 0 0,0-2 1 0 0,0-1-1 0 0,51 5 0 0 0,-72-13-311 0 0,-1-1-1 0 0,1-1 1 0 0,0 0-1 0 0,0-2 1 0 0,0 0-1 0 0,-1 0 1 0 0,1-2-1 0 0,-1 0 1 0 0,0-1 0 0 0,23-10-1 0 0,4-7 11 0 0,0-1 0 0 0,44-33 0 0 0,-19 4-6476 0 0,-37 25-842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4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0,'0'0'356'0'0,"0"0"50"0"0,0 0 20 0 0,0 0-42 0 0,2 1-250 0 0,0 1-71 0 0,1-1 1 0 0,-1 1-1 0 0,0 0 1 0 0,1 0 0 0 0,-1 0-1 0 0,0 0 1 0 0,0 1-1 0 0,-1-1 1 0 0,1 0 0 0 0,0 1-1 0 0,-1-1 1 0 0,2 4-1 0 0,15 37 710 0 0,-10-20-414 0 0,4 4-11 0 0,1-1 0 0 0,1 0 0 0 0,1-1 0 0 0,1 0 0 0 0,1-2 0 0 0,1 0 0 0 0,1 0 0 0 0,2-2 0 0 0,0-1 0 0 0,1 0 0 0 0,47 32 0 0 0,1-10-343 0 0,2-3 1 0 0,87 34-1 0 0,-69-44-5 0 0,-20-6 0 0 0,-46-15-269 0 0,-24-6-33 0 0,-1-1 0 0 0,0 0 1 0 0,1 1-1 0 0,-1-1 0 0 0,0 0 1 0 0,0 1-1 0 0,1-1 0 0 0,-1 0 1 0 0,0 0-1 0 0,-2 1 0 0 0,-17 19-1720 0 0,4-7-24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34 11975 0 0,'0'0'547'0'0,"0"0"-11"0"0,17-8 2535 0 0,-15 7-2782 0 0,-2 1-248 0 0,1 0 0 0 0,-1-1 0 0 0,1 1 0 0 0,0 0 0 0 0,-1-1 0 0 0,1 1-1 0 0,-1-1 1 0 0,1 1 0 0 0,-1-1 0 0 0,1 1 0 0 0,-1-1 0 0 0,0 1 0 0 0,1-1 0 0 0,-1 0 0 0 0,0 1 0 0 0,1-1-1 0 0,-1 0 1 0 0,0 1 0 0 0,0-1 0 0 0,0 0 0 0 0,1 0 0 0 0,1-5 67 0 0,-2 5 275 0 0,0 1 113 0 0,-1-1-442 0 0,0 1 0 0 0,0-1 0 0 0,0 1 1 0 0,0-1-1 0 0,0 1 0 0 0,0-1 1 0 0,0 1-1 0 0,0-1 0 0 0,0 1 0 0 0,0 0 1 0 0,0 0-1 0 0,0 0 0 0 0,0 0 1 0 0,-1 0-1 0 0,1 0 0 0 0,0 0 0 0 0,0 0 1 0 0,0 0-1 0 0,0 0 0 0 0,0 0 1 0 0,-2 1-1 0 0,-22 9-130 0 0,-4 7 76 0 0,1 1 0 0 0,0 1 0 0 0,-31 30 0 0 0,12-10 0 0 0,-15 15 314 0 0,-64 72 0 0 0,106-105-11 0 0,-2 2 42 0 0,-9 8-88 0 0,1 1 1 0 0,-38 56-1 0 0,59-73-257 0 0,9-15 3 0 0,0 1 1 0 0,0-1-1 0 0,-1 1 0 0 0,1-1 1 0 0,0 0-1 0 0,0 1 0 0 0,0-1 0 0 0,0 1 1 0 0,0-1-1 0 0,-1 1 0 0 0,1-1 0 0 0,0 0 1 0 0,0 1-1 0 0,0-1 0 0 0,0 1 1 0 0,0-1-1 0 0,0 1 0 0 0,0-1 0 0 0,1 1 1 0 0,-1-1-1 0 0,0 1 0 0 0,1 0 30 0 0,0 0 0 0 0,0 0-1 0 0,0-1 1 0 0,0 1 0 0 0,0-1 0 0 0,0 1-1 0 0,0-1 1 0 0,0 1 0 0 0,0-1 0 0 0,0 1-1 0 0,0-1 1 0 0,0 0 0 0 0,1 0 0 0 0,-1 1-1 0 0,0-1 1 0 0,0 0 0 0 0,0 0 0 0 0,0 0-1 0 0,1 0 1 0 0,1-1 0 0 0,27-4 574 0 0,-27 4-534 0 0,26-7 148 0 0,-1-1-1 0 0,49-23 1 0 0,51-35-289 0 0,-123 64 82 0 0,83-51-14 0 0,-85 54 0 0 0,-4 6 0 0 0,-6 7 0 0 0,6-12 0 0 0,-40 62 0 0 0,9-16 0 0 0,27-36 0 0 0,3 2 0 0 0,5-9 0 0 0,-2-3 0 0 0,0 1 2 0 0,0-1 0 0 0,1 0 0 0 0,-1 1 0 0 0,1-1 0 0 0,-1 0 0 0 0,1 0 0 0 0,-1 1 0 0 0,1-1 0 0 0,0 0 0 0 0,0-1 0 0 0,-1 1 0 0 0,1 0 0 0 0,0 0 0 0 0,0-1 0 0 0,0 1-1 0 0,0-1 1 0 0,0 0 0 0 0,0 0 0 0 0,0 1 0 0 0,0-1 0 0 0,3-1 0 0 0,6 1-329 0 0,0-1 1 0 0,17-4-1 0 0,-23 4 12 0 0,58-16-2635 0 0,-28 5 1416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4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 15663 0 0,'0'0'356'0'0,"0"0"50"0"0,0 0 20 0 0,0 0-42 0 0,0 0-180 0 0,0 0 176 0 0,0 0 107 0 0,0 0 22 0 0,0 0-66 0 0,1 3-294 0 0,0-1-148 0 0,-1-1 0 0 0,0 1 0 0 0,1-1 0 0 0,-1 1 0 0 0,0 0 0 0 0,0 0 0 0 0,0-1 0 0 0,0 1 0 0 0,0 0 0 0 0,-1-1 0 0 0,1 1 0 0 0,0 0 1 0 0,-1-1-1 0 0,1 1 0 0 0,-1-1 0 0 0,-1 3 0 0 0,-16 26-4 0 0,6-13 4 0 0,-147 196 1643 0 0,142-193-1405 0 0,-62 76 309 0 0,-164 153 0 0 0,179-195-316 0 0,63-52-732 0 0,1-2-11 0 0,3-1-1 0 0,6-1-59 0 0,-1 0-1 0 0,0-1 0 0 0,14-6 1 0 0,13-8-6255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2:29:4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23039 0 0,'0'0'1024'0'0,"0"0"200"0"0,0 0-976 0 0,-9 1-248 0 0,9-1 0 0 0,-4 7 0 0 0,4-7 456 0 0,0 0 48 0 0,2 11 8 0 0,1 0 0 0 0,3-2-416 0 0,-6-9-96 0 0,0 0 0 0 0,9 1 0 0 0,1-1-1616 0 0,3-5-344 0 0,13-13-72 0 0,-1-6-16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25 10135 0 0,'0'0'231'0'0,"0"0"29"0"0,0 0 19 0 0,2 0-41 0 0,10-9 71 0 0,-5-1 108 0 0,-4 6-125 0 0,-2 3 218 0 0,-1 1 2 0 0,0 0 0 0 0,0 0 0 0 0,0 0 0 0 0,0 0-69 0 0,0 0-222 0 0,0 0 166 0 0,0 0 101 0 0,1 1-396 0 0,0 1-1 0 0,1-1 1 0 0,-1 1 0 0 0,0 0 0 0 0,-1-1 0 0 0,1 1-1 0 0,0 0 1 0 0,0 0 0 0 0,-1 0 0 0 0,1-1-1 0 0,-1 4 1 0 0,2 5-89 0 0,-1 0 0 0 0,-1 0 0 0 0,0 0 0 0 0,0 0-1 0 0,-1 0 1 0 0,-2 14 0 0 0,-19 58-7 0 0,19-72 4 0 0,-18 51 0 0 0,-2 0 0 0 0,-3-2 0 0 0,-2 0 0 0 0,-62 91 0 0 0,52-89-38 0 0,-49 69-325 0 0,-16 0-1228 0 0,60-80 661 0 0,42-48-433 0 0,1-2-3416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 11975 0 0,'0'0'267'0'0,"0"0"42"0"0,0 0 17 0 0,0 0-28 0 0,0 1-196 0 0,0 1-82 0 0,0 0 1 0 0,0 0-1 0 0,0-1 0 0 0,0 1 1 0 0,-1 0-1 0 0,1 0 1 0 0,0 0-1 0 0,-1 0 1 0 0,0-1-1 0 0,1 1 1 0 0,-1 0-1 0 0,0-1 1 0 0,0 1-1 0 0,0 0 1 0 0,-2 2-1 0 0,-21 25 797 0 0,13-17-519 0 0,-95 128 302 0 0,46-57-149 0 0,19-24 204 0 0,-35 69 1 0 0,29-44-362 0 0,-5 13-294 0 0,24-40 0 0 0,17-34 0 0 0,1 1 0 0 0,-8 28 0 0 0,2-2 0 0 0,1-2 180 0 0,3 1 0 0 0,2 0 0 0 0,-5 63 0 0 0,-17 79-964 0 0,27-168-3514 0 0,-1 0-1316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2 231 11975 0 0,'0'0'547'0'0,"-2"1"-11"0"0,73-31-438 0 0,94-25 1 0 0,-102 36-83 0 0,366-98-16 0 0,-380 106 0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94 6447 0 0,'0'0'298'0'0,"0"0"-10"0"0,-1 2-188 0 0,-21 19 583 0 0,-1-1 1 0 0,-48 33-1 0 0,58-45-633 0 0,-3 2 420 0 0,-27 22 0 0 0,39-28-396 0 0,1-1 0 0 0,-1 1 0 0 0,1-1 0 0 0,0 1 0 0 0,0 0 0 0 0,0 0 0 0 0,0 1 0 0 0,1-1 0 0 0,0 0 0 0 0,0 1 0 0 0,0 0 0 0 0,-2 4 0 0 0,-3 18 802 0 0,4-18-596 0 0,1 0 1 0 0,0 0 0 0 0,0 0 0 0 0,1 0 0 0 0,-1 13-1 0 0,3-4-8 0 0,1-1 0 0 0,1 1 0 0 0,1 0 0 0 0,0-1 0 0 0,11 27 0 0 0,-14-40-246 0 0,1 0 0 0 0,0 0 1 0 0,0-1-1 0 0,0 1 0 0 0,1 0 0 0 0,0-1 0 0 0,-1 0 0 0 0,1 0 0 0 0,0 0 0 0 0,0 0 0 0 0,1 0 0 0 0,3 2 1 0 0,-5-3 1 0 0,0-1 0 0 0,1 0 0 0 0,-1 0 0 0 0,0 0 0 0 0,1 0 1 0 0,-1 0-1 0 0,1-1 0 0 0,0 1 0 0 0,-1-1 0 0 0,1 1 0 0 0,-1-1 0 0 0,1 0 1 0 0,0 0-1 0 0,-1 0 0 0 0,1 0 0 0 0,-1-1 0 0 0,1 1 0 0 0,0-1 1 0 0,-1 0-1 0 0,5-1 0 0 0,8-5 70 0 0,1-1 0 0 0,-2-1-1 0 0,1 0 1 0 0,-1-1 0 0 0,-1-1 0 0 0,17-15 0 0 0,-11 7 10 0 0,-1-1 0 0 0,-1 0 0 0 0,20-32 0 0 0,-20 24-108 0 0,-1 0 0 0 0,20-53 0 0 0,-28 59 0 0 0,-1 0 0 0 0,-1 0 0 0 0,-1 0 0 0 0,4-39 0 0 0,-8 52-222 0 0,-1 0 0 0 0,-1 0 0 0 0,1 0 0 0 0,-1 1 0 0 0,-4-15 0 0 0,5 21 146 0 0,-1 0 0 0 0,0 0 0 0 0,1 0 0 0 0,-1 0 0 0 0,0 1 0 0 0,0-1 0 0 0,0 0 0 0 0,-1 0 0 0 0,1 1 0 0 0,0-1 0 0 0,-1 0 0 0 0,-2-2 1 0 0,3 4 48 0 0,0-1 1 0 0,-1 0 0 0 0,1 1 0 0 0,0-1 0 0 0,0 1 0 0 0,0 0 0 0 0,-1-1 0 0 0,1 1 0 0 0,0 0 0 0 0,-1 0-1 0 0,1 0 1 0 0,0 0 0 0 0,-1 0 0 0 0,1 0 0 0 0,0 0 0 0 0,0 0 0 0 0,-1 0 0 0 0,1 1 0 0 0,0-1 0 0 0,-1 1-1 0 0,1-1 1 0 0,-2 2 0 0 0,-10 5-742 0 0,1 1 0 0 0,-1 0 0 0 0,1 1 0 0 0,1 1-1 0 0,0 0 1 0 0,-11 12 0 0 0,-2 4-767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10 167 10135 0 0,'5'-7'144'0'0,"3"-4"425"0"0,-6 14-326 0 0,-1 8-143 0 0,-24 291 1988 0 0,21-289-2088 0 0,1 0 0 0 0,2 16 0 0 0,-1-25 0 0 0,0 1 0 0 0,1-1 0 0 0,-1 0 0 0 0,1 0 0 0 0,0 0 0 0 0,1 0 0 0 0,-1 0 0 0 0,1 0 0 0 0,-1 0 0 0 0,1-1 0 0 0,3 5 0 0 0,-4-7 1 0 0,-1-1-1 0 0,1 1 0 0 0,-1-1 1 0 0,1 0-1 0 0,-1 1 1 0 0,1-1-1 0 0,-1 1 0 0 0,1-1 1 0 0,0 0-1 0 0,-1 0 1 0 0,1 1-1 0 0,-1-1 0 0 0,1 0 1 0 0,0 0-1 0 0,-1 0 1 0 0,1 0-1 0 0,0 0 0 0 0,-1 0 1 0 0,1 0-1 0 0,0 0 1 0 0,-1 0-1 0 0,1 0 0 0 0,0 0 1 0 0,-1 0-1 0 0,1 0 0 0 0,0-1 1 0 0,-1 1-1 0 0,1 0 1 0 0,-1 0-1 0 0,2-1 0 0 0,19-13 295 0 0,-17 11-159 0 0,22-18 217 0 0,-1 0 0 0 0,-1-2 0 0 0,-2-1 0 0 0,24-31 0 0 0,67-115 1519 0 0,-87 135-1856 0 0,-26 34-16 0 0,0 1 0 0 0,0 0 0 0 0,1 0 0 0 0,-1 0 0 0 0,0 0 0 0 0,0-1 0 0 0,0 1 0 0 0,0 0 0 0 0,0 0 0 0 0,0 0 0 0 0,0 0 0 0 0,0 0 0 0 0,0 0 0 0 0,0-1 0 0 0,1 1 0 0 0,-1 0 0 0 0,0 0 0 0 0,0 0 0 0 0,0 0 0 0 0,0 0 0 0 0,0 0 0 0 0,0 0 0 0 0,1 0 0 0 0,-1 0 0 0 0,0 0 0 0 0,0 0 0 0 0,0 0 0 0 0,0 0 0 0 0,0 0 0 0 0,1-1 0 0 0,-1 1 0 0 0,0 0 0 0 0,0 0 0 0 0,0 1 0 0 0,0-1 0 0 0,1 0 0 0 0,-1 0 0 0 0,0 0 0 0 0,0 0 0 0 0,0 0 0 0 0,0 0 0 0 0,0 0 0 0 0,1 0 0 0 0,-1 0 0 0 0,0 0 0 0 0,0 0 0 0 0,0 0 0 0 0,0 0 0 0 0,0 0 0 0 0,0 1 0 0 0,1-1 0 0 0,-1 0 0 0 0,0 0 0 0 0,0 0 0 0 0,0 0 0 0 0,0 0 0 0 0,0 0 0 0 0,0 1 0 0 0,0-1 0 0 0,0 0 0 0 0,0 0 0 0 0,2 9 0 0 0,-2-8 0 0 0,1 12 0 0 0,0 0 0 0 0,-3 24 0 0 0,1-1 0 0 0,-1 23 325 0 0,0 26 588 0 0,3-72-838 0 0,0 0 0 0 0,0-1 0 0 0,1 1 0 0 0,6 17 1 0 0,-7-27-146 0 0,0 0 1 0 0,0 0-1 0 0,0 0 1 0 0,1 0 0 0 0,-1-1-1 0 0,1 1 1 0 0,0 0-1 0 0,-1-1 1 0 0,1 0 0 0 0,0 1-1 0 0,1-1 1 0 0,-1 0-1 0 0,0 0 1 0 0,5 3 0 0 0,-5-4 141 0 0,1 0 1 0 0,-1 0 0 0 0,1 0 0 0 0,-1 0 0 0 0,1 0-1 0 0,0-1 1 0 0,-1 1 0 0 0,1-1 0 0 0,0 0 0 0 0,-1 0-1 0 0,1 0 1 0 0,0 0 0 0 0,-1 0 0 0 0,1-1 0 0 0,0 1-1 0 0,-1-1 1 0 0,4-1 0 0 0,6-2-30 0 0,0-1 1 0 0,-1 0 0 0 0,1-1-1 0 0,-1 0 1 0 0,19-15-1 0 0,47-45 878 0 0,-58 49-498 0 0,3-4-336 0 0,0-1 0 0 0,-1-1 0 0 0,-2-1 0 0 0,0-1-1 0 0,-1-1 1 0 0,27-54 0 0 0,21-39-155 0 0,-29 54-2552 0 0,-23 40 184 0 0,0 0-3704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142 220 10135 0 0,'0'0'464'0'0,"0"0"-9"0"0,0 2-295 0 0,-1 2-78 0 0,0 0 0 0 0,0 0-1 0 0,0-1 1 0 0,0 1 0 0 0,-1 0 0 0 0,0-1-1 0 0,1 0 1 0 0,-1 1 0 0 0,0-1 0 0 0,-3 3-1 0 0,-30 30 1045 0 0,26-28-1113 0 0,1 1 1 0 0,-14 17-1 0 0,6 0-13 0 0,10-17 0 0 0,0 1 0 0 0,-9 10 0 0 0,10-14 72 0 0,5-5 299 0 0,0-1 117 0 0,0 0 21 0 0,0 0-66 0 0,1-1-294 0 0,5-2-146 0 0,-1-1-1 0 0,0 0 0 0 0,0-1 0 0 0,0 1 1 0 0,-1-1-1 0 0,1 0 0 0 0,3-6 1 0 0,26-44-3 0 0,-1 2-3 0 0,-18 36-279 0 0,1 0 0 0 0,0 2-1 0 0,1 0 1 0 0,1 0 0 0 0,0 2 0 0 0,33-19-1 0 0,-47 30 341 0 0,0 0-1 0 0,1 0 0 0 0,-1 0 1 0 0,1 0-1 0 0,0 1 0 0 0,-1 0 1 0 0,1 0-1 0 0,0 0 0 0 0,0 1 1 0 0,-1-1-1 0 0,1 1 0 0 0,0 0 1 0 0,0 1-1 0 0,6 0 0 0 0,-10-1-23 0 0,0 1 1 0 0,1-1-1 0 0,-1 1 0 0 0,0-1 0 0 0,1 1 0 0 0,-1 0 0 0 0,0-1 0 0 0,0 1 1 0 0,1 0-1 0 0,-1 0 0 0 0,0 0 0 0 0,0 0 0 0 0,0 0 0 0 0,0 0 1 0 0,0 0-1 0 0,-1 0 0 0 0,1 0 0 0 0,0 0 0 0 0,1 2 0 0 0,-1 1 38 0 0,1-1 1 0 0,-1 1-1 0 0,0-1 0 0 0,1 1 0 0 0,0 5 0 0 0,-2 0-72 0 0,0 1 0 0 0,0-1 0 0 0,-1 1 0 0 0,0-1 0 0 0,-1 0 0 0 0,0 1 0 0 0,0-1 0 0 0,-1 0 0 0 0,-7 16 0 0 0,-1 9 0 0 0,6-21 0 0 0,-1-1 0 0 0,0 1 0 0 0,-9 12 0 0 0,2-1 0 0 0,6-14 0 0 0,6-9-3 0 0,2-2-3 0 0,4-7-3 0 0,11-11 99 0 0,12-10 594 0 0,-2 2-549 0 0,1 2 1 0 0,54-41 0 0 0,107-65-1243 0 0,-159 112 1188 0 0,1 2-1 0 0,0 1 0 0 0,1 1 0 0 0,43-14 1 0 0,-63 26 394 0 0,0 0 0 0 0,21-2 0 0 0,-21 5-326 0 0,-3 8-133 0 0,-5 2-16 0 0,-4-5 0 0 0,0 0 0 0 0,-1 0 0 0 0,1 0 0 0 0,-1 0 0 0 0,0 0 0 0 0,0 0 0 0 0,-1-1 0 0 0,-5 9 0 0 0,-3 7 0 0 0,-4 12 0 0 0,-39 55 0 0 0,43-67-1168 0 0,0 0 0 0 0,2 0 0 0 0,0 0 0 0 0,-7 27 0 0 0,12-33-3800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417 145 8287 0 0,'5'-6'156'0'0,"1"0"0"0"0,0 0-1 0 0,0 0 1 0 0,11-7-1 0 0,-11 9-5 0 0,0-1 0 0 0,-1 1 0 0 0,0-1 0 0 0,0 0-1 0 0,0 0 1 0 0,7-10 0 0 0,-12 13-104 0 0,1 0-1 0 0,-1 0 1 0 0,1 0 0 0 0,-1 0 0 0 0,0 0-1 0 0,0-1 1 0 0,0 1 0 0 0,0 0 0 0 0,0 0-1 0 0,0 0 1 0 0,0 0 0 0 0,-1 0 0 0 0,1 0-1 0 0,-1 0 1 0 0,0-1 0 0 0,0 2 0 0 0,0-1-1 0 0,0 0 1 0 0,0 0 0 0 0,0 0 0 0 0,0 0-1 0 0,0 0 1 0 0,-1 1 0 0 0,1-1 0 0 0,-4-2-1 0 0,2 2 86 0 0,0 1 1 0 0,0 0-1 0 0,0-1 0 0 0,0 1 0 0 0,-1 0 0 0 0,1 0 0 0 0,-1 1 0 0 0,1-1 0 0 0,0 1 0 0 0,-1 0 0 0 0,1-1 0 0 0,-7 2 0 0 0,-4 1 430 0 0,-24 5-1 0 0,35-6-481 0 0,-30 9 187 0 0,2 1 1 0 0,-1 1-1 0 0,-53 31 0 0 0,52-26-211 0 0,10-3-55 0 0,1 0 0 0 0,1 2 0 0 0,-28 24 0 0 0,18-13 0 0 0,29-25 0 0 0,-1 0 0 0 0,1 0 0 0 0,1 0 0 0 0,-1 0 0 0 0,0 0 0 0 0,0 1 0 0 0,1-1 0 0 0,0 1 0 0 0,-3 4 0 0 0,3 4 0 0 0,2-10 25 0 0,-1 0 0 0 0,1 0-1 0 0,-1 0 1 0 0,1 0 0 0 0,0 0-1 0 0,0 0 1 0 0,-1 0 0 0 0,1 0-1 0 0,0 0 1 0 0,0 0 0 0 0,0 0-1 0 0,0 0 1 0 0,0-1 0 0 0,0 1-1 0 0,0-1 1 0 0,0 1 0 0 0,1 0-1 0 0,-1-1 1 0 0,0 0 0 0 0,0 1-1 0 0,0-1 1 0 0,1 0 0 0 0,0 1-1 0 0,3-1 146 0 0,0 1-1 0 0,0-1 1 0 0,0 1 0 0 0,9-2-1 0 0,-6-1-108 0 0,1 0 0 0 0,-1-1-1 0 0,0 0 1 0 0,0-1 0 0 0,0 1 0 0 0,0-2-1 0 0,-1 1 1 0 0,8-6 0 0 0,15-8 0 0 0,42-27-61 0 0,13-7 0 0 0,-47 40-64 0 0,-37 11-273 0 0,-1 1-138 0 0,1 13 159 0 0,-1-8 156 0 0,0 1 0 0 0,0-1 0 0 0,-1 1 0 0 0,-1 7 0 0 0,-6 16-146 0 0,-2-1-1 0 0,-1 0 0 0 0,-15 28 1 0 0,11-26-313 0 0,-20 59 0 0 0,34-87 107 0 0,1-2 0 0 0,0 0-68 0 0,2-1-285 0 0,1 1 729 0 0,-1-1-1 0 0,0-1 1 0 0,1 1-1 0 0,-1 0 1 0 0,0 0-1 0 0,0-1 1 0 0,0 0-1 0 0,0 1 1 0 0,0-1 0 0 0,0 0-1 0 0,1-2 1 0 0,5-4-238 0 0,17-17-650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21 387 6447 0 0,'0'0'142'0'0,"-8"5"356"0"0,3 1-255 0 0,-1-18 2298 0 0,5 7-2238 0 0,1 0 0 0 0,-1 0 0 0 0,1 0-1 0 0,0 0 1 0 0,1-1 0 0 0,-1 1-1 0 0,1 0 1 0 0,0 0 0 0 0,0 0 0 0 0,0 0-1 0 0,1 0 1 0 0,0 0 0 0 0,2-4-1 0 0,5-8 70 0 0,0 1-1 0 0,13-19 0 0 0,-3 9-63 0 0,2 2-1 0 0,0 0 1 0 0,2 1-1 0 0,0 1 0 0 0,1 1 1 0 0,54-35-1 0 0,-68 49-307 0 0,-1 1 0 0 0,1 1 0 0 0,0-1 0 0 0,0 2 0 0 0,0-1 0 0 0,1 1 0 0 0,0 1 0 0 0,16-3 0 0 0,-26 6 10 0 0,0 0 0 0 0,0 0 0 0 0,0 0 0 0 0,0 0 0 0 0,0 0-1 0 0,0 0 1 0 0,0 0 0 0 0,0 0 0 0 0,0 0 0 0 0,0 1 0 0 0,0-1 0 0 0,0 0-1 0 0,0 1 1 0 0,0-1 0 0 0,0 1 0 0 0,0-1 0 0 0,0 1 0 0 0,-1 0 0 0 0,1-1-1 0 0,0 1 1 0 0,1 1 0 0 0,-1 0 32 0 0,0 0 0 0 0,0-1 0 0 0,0 1 0 0 0,0 0-1 0 0,-1 0 1 0 0,1 0 0 0 0,0 0 0 0 0,-1 0 0 0 0,0-1 0 0 0,1 5 0 0 0,-1 4 84 0 0,0-1 1 0 0,-1 0 0 0 0,-3 17 0 0 0,4-24-149 0 0,-8 36-1019 0 0,5-24 684 0 0,-1-1 1 0 0,2 2 0 0 0,0-1-1 0 0,1 0 1 0 0,0 0-1 0 0,2 20 1 0 0,0-32-5103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16 19351 0 0,'4'-7'79'0'0,"1"-1"1321"0"0,-7 7-827 0 0,-3 4-505 0 0,-2 1-70 0 0,0 0 0 0 0,1 1 0 0 0,0 0 0 0 0,0 1 0 0 0,-10 10 1 0 0,-24 36 165 0 0,25-31 126 0 0,-14 20 277 0 0,2 2 0 0 0,-40 85 0 0 0,-26 101-771 0 0,57-132 312 0 0,0-1-108 0 0,-23 56 0 0 0,35-100-597 0 0,-1-1 0 0 0,-47 68-1 0 0,50-88-335 0 0,-1-2-1 0 0,-1 0 1 0 0,-2-1-1 0 0,-48 40 0 0 0,62-58 667 0 0,6-5 7 0 0,0 0 1 0 0,0 0-1 0 0,-1 0 1 0 0,1-1-1 0 0,-1 0 1 0 0,-14 6-1 0 0,20-10 176 0 0,0 1 0 0 0,-1-1 0 0 0,1 0 0 0 0,0 0 0 0 0,0 0 0 0 0,0 0 0 0 0,0 0 1 0 0,-1 0-1 0 0,1 0 0 0 0,0 0 0 0 0,0 0 0 0 0,0 0 0 0 0,0-1 0 0 0,-1 1 0 0 0,0-1 0 0 0,-4-6-3498 0 0,3-4-757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134 354 11975 0 0,'-1'0'38'0'0,"1"0"-1"0"0,0 0 0 0 0,-1 0 0 0 0,1 1 1 0 0,0-1-1 0 0,0 0 0 0 0,-1 0 1 0 0,1 1-1 0 0,0-1 0 0 0,0 0 1 0 0,-1 0-1 0 0,1 1 0 0 0,0-1 0 0 0,0 0 1 0 0,0 1-1 0 0,0-1 0 0 0,-1 0 1 0 0,1 1-1 0 0,0-1 0 0 0,0 1 1 0 0,0-1-1 0 0,0 0 0 0 0,0 1 0 0 0,0-1 1 0 0,0 0-1 0 0,0 1 0 0 0,0-1 1 0 0,0 0-1 0 0,0 1 0 0 0,7 14 217 0 0,14 11-315 0 0,-12-18 61 0 0,-1 1 0 0 0,-1 0 0 0 0,0 0 0 0 0,0 1 0 0 0,-1 0 0 0 0,0 0 0 0 0,-1 0 0 0 0,0 1 0 0 0,0 0 0 0 0,-1 0 0 0 0,-1 0 0 0 0,3 14 0 0 0,-1-6 89 0 0,13 32-1 0 0,-14-43-414 0 0,0 0-1 0 0,0 0 1 0 0,0-1-1 0 0,1 0 1 0 0,0 0 0 0 0,8 8-1 0 0,-12-13-3765 0 0</inkml:trace>
  <inkml:trace contextRef="#ctx0" brushRef="#br0" timeOffset="1">857 1 15663 0 0,'-1'0'75'0'0,"0"0"-1"0"0,0 0 0 0 0,0-1 0 0 0,1 1 1 0 0,-1 0-1 0 0,0 0 0 0 0,0 0 0 0 0,1 0 1 0 0,-1 1-1 0 0,0-1 0 0 0,0 0 0 0 0,1 0 0 0 0,-1 0 1 0 0,0 0-1 0 0,-1 1 0 0 0,-7 6 9 0 0,0-1 0 0 0,1 1 0 0 0,0 1 0 0 0,0-1 0 0 0,-11 16 0 0 0,3-5-49 0 0,-349 421 2006 0 0,271-321-2193 0 0,-68 93 228 0 0,134-170-1458 0 0,2 1 0 0 0,2 2 0 0 0,-25 60 0 0 0,32-53-663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 10135 0 0,'0'0'231'0'0,"0"0"29"0"0,0 0 19 0 0,-2 1-41 0 0,-15 5-58 0 0,0-1-1 0 0,0-1 0 0 0,-34 4 0 0 0,-27 7 2168 0 0,49-8-1472 0 0,20-5-744 0 0,-1 0-1 0 0,0 1 1 0 0,1 0 0 0 0,0 0-1 0 0,0 1 1 0 0,0 0 0 0 0,0 1-1 0 0,-14 10 1 0 0,-11 12 148 0 0,2 2 1 0 0,1 0-1 0 0,-51 64 0 0 0,60-62-279 0 0,-35 64 0 0 0,55-91 0 0 0,0 0 0 0 0,1 0 0 0 0,-1 1 0 0 0,1-1 0 0 0,0 1 0 0 0,-1 4 0 0 0,2-8 0 0 0,0 0 0 0 0,0 0 0 0 0,0 0 0 0 0,0 0 0 0 0,0 0 0 0 0,0 0 0 0 0,0 0 0 0 0,0 0 0 0 0,1 0 0 0 0,-1 0 0 0 0,1 2 0 0 0,0-1 0 0 0,0-1 0 0 0,0 1 0 0 0,1-1 0 0 0,-1 0 0 0 0,1 0 0 0 0,-1 1 0 0 0,1-1 0 0 0,-1 0 0 0 0,1 0 0 0 0,-1 0 0 0 0,1 0 0 0 0,0-1 0 0 0,0 1 0 0 0,-1 0 0 0 0,1-1 0 0 0,0 1 0 0 0,0-1 0 0 0,0 0 0 0 0,0 0 0 0 0,2 1 0 0 0,4-1 0 0 0,0 0 0 0 0,-1 0 0 0 0,14-3 0 0 0,27-7 59 0 0,0-3 0 0 0,83-35 0 0 0,34-9-1005 0 0,-110 42-3059 0 0,-5 1-1405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11 10135 0 0,'0'0'231'0'0,"0"0"29"0"0,-8 0 257 0 0,1 3-502 0 0,1-1 0 0 0,-1 1 0 0 0,-9 4 0 0 0,-13 6-27 0 0,9-7 1309 0 0,-23 3 0 0 0,27-6-875 0 0,8-1-172 0 0,0 1-1 0 0,0 0 1 0 0,1 0-1 0 0,-1 1 1 0 0,1-1-1 0 0,0 2 1 0 0,0-1-1 0 0,0 1 1 0 0,1 0-1 0 0,-1 0 1 0 0,1 1-1 0 0,1 0 1 0 0,-10 11-1 0 0,6-5-26 0 0,1 0-1 0 0,0 0 1 0 0,0 1-1 0 0,2 0 1 0 0,-1 1-1 0 0,-7 27 1 0 0,12-36-209 0 0,1 0 0 0 0,0 1-1 0 0,0-1 1 0 0,0 0 0 0 0,1 1 0 0 0,0-1 0 0 0,0 1-1 0 0,0-1 1 0 0,1 0 0 0 0,0 1 0 0 0,0-1 0 0 0,3 9 0 0 0,-3-11-15 0 0,1 0 0 0 0,-1-1 1 0 0,0 1-1 0 0,1 0 1 0 0,0-1-1 0 0,0 1 1 0 0,0-1-1 0 0,0 0 0 0 0,0 0 1 0 0,0 0-1 0 0,0 0 1 0 0,1 0-1 0 0,-1 0 0 0 0,1 0 1 0 0,-1-1-1 0 0,1 1 1 0 0,0-1-1 0 0,0 0 1 0 0,0 0-1 0 0,0 0 0 0 0,-1 0 1 0 0,1 0-1 0 0,0-1 1 0 0,4 1-1 0 0,0-1 1 0 0,1 1 0 0 0,0-2 0 0 0,0 1 0 0 0,0-1 0 0 0,0 0 0 0 0,-1-1 0 0 0,1 0 0 0 0,0 0 0 0 0,-1 0 0 0 0,14-7 0 0 0,3-4 0 0 0,40-29 0 0 0,-44 28 0 0 0,-4 4-44 0 0,-1-2-1 0 0,-1 1 0 0 0,1-2 1 0 0,-2 0-1 0 0,0-1 1 0 0,0 0-1 0 0,-1-1 0 0 0,14-24 1 0 0,-23 35-96 0 0,-1 0 0 0 0,-1-1 0 0 0,1 1 1 0 0,-1 0-1 0 0,0-1 0 0 0,0 1 0 0 0,0-1 0 0 0,0 1 1 0 0,-1-1-1 0 0,0 1 0 0 0,1-1 0 0 0,-2 1 0 0 0,1-1 0 0 0,-1 1 1 0 0,1-1-1 0 0,-1 1 0 0 0,-1-1 0 0 0,1 1 0 0 0,0 0 1 0 0,-1-1-1 0 0,0 1 0 0 0,0 0 0 0 0,0 0 0 0 0,-1 0 1 0 0,0 1-1 0 0,1-1 0 0 0,-1 1 0 0 0,-7-7 0 0 0,8 9 31 0 0,-1-1-1 0 0,0 1 0 0 0,1 0 1 0 0,-1 0-1 0 0,0 0 0 0 0,0 0 1 0 0,0 1-1 0 0,1-1 0 0 0,-1 1 0 0 0,0 0 1 0 0,0 0-1 0 0,0 0 0 0 0,0 0 1 0 0,-5 1-1 0 0,-5 1-831 0 0,-24 7 1 0 0,19-2-1938 0 0,0 2-822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33 299 10135 0 0,'0'0'464'0'0,"0"0"-9"0"0,-7 2-278 0 0,-2 2-177 0 0,2-7 0 0 0,5 1 59 0 0,1 0-1 0 0,0 1 0 0 0,0-1 1 0 0,1 0-1 0 0,-1 1 0 0 0,0-1 0 0 0,1 0 1 0 0,-1 0-1 0 0,1 0 0 0 0,-1 0 1 0 0,1 0-1 0 0,0 0 0 0 0,0 0 1 0 0,0 0-1 0 0,0-2 0 0 0,5-31 1024 0 0,-5 32-1065 0 0,1 0-15 0 0,0-1-1 0 0,0 1 0 0 0,0 0 1 0 0,0 0-1 0 0,1 0 0 0 0,0 0 1 0 0,-1 0-1 0 0,1 0 0 0 0,0 1 1 0 0,0-1-1 0 0,1 0 1 0 0,3-3-1 0 0,4-3-3 0 0,23-14 1 0 0,-18 13 2 0 0,1 0 297 0 0,0 1-1 0 0,1 1 1 0 0,0 0 0 0 0,1 1-1 0 0,0 1 1 0 0,0 0-1 0 0,0 2 1 0 0,1 0 0 0 0,36-2-1 0 0,-50 5-195 0 0,0 1 0 0 0,0 0 0 0 0,0 1 0 0 0,0-1-1 0 0,0 1 1 0 0,0 0 0 0 0,0 0 0 0 0,0 0 0 0 0,0 1-1 0 0,5 2 1 0 0,0 4-102 0 0,-9-7 0 0 0,0 1 0 0 0,0-1 0 0 0,-1 1 0 0 0,1-1 0 0 0,0 1 0 0 0,-1 0 0 0 0,1-1 0 0 0,-1 1 0 0 0,1 0 0 0 0,-1-1 0 0 0,0 1 0 0 0,0 0 0 0 0,0 0 0 0 0,0 0 0 0 0,0-1 0 0 0,0 1 0 0 0,0 0 0 0 0,-1 0 0 0 0,1-1 0 0 0,-1 1 0 0 0,0 2 0 0 0,-2 3 0 0 0,1 0 0 0 0,-1 0 0 0 0,-7 10 0 0 0,4-8 0 0 0,0 1 0 0 0,-14 15 0 0 0,17-22 0 0 0,-1 1 0 0 0,0-1 0 0 0,0 1 0 0 0,0-1 0 0 0,0 0 0 0 0,0-1 0 0 0,0 1 0 0 0,-9 3 0 0 0,10-5 2 0 0,0 1 0 0 0,0 0-1 0 0,0 0 1 0 0,0 0 0 0 0,0 0-1 0 0,0 0 1 0 0,0 1 0 0 0,-3 3-1 0 0,-17 14-80 0 0,23-20 52 0 0,0 0 0 0 0,0 0 0 0 0,0 0-1 0 0,0 0 1 0 0,0 1 0 0 0,0-1 0 0 0,0 0 0 0 0,0 0-1 0 0,0 0 1 0 0,0 0 0 0 0,0 0 0 0 0,0 0 0 0 0,-1 0 0 0 0,1 0-1 0 0,0 0 1 0 0,0 0 0 0 0,0 1 0 0 0,0-1 0 0 0,0 0-1 0 0,0 0 1 0 0,0 0 0 0 0,-1 0 0 0 0,1 0 0 0 0,0 0-1 0 0,0 0 1 0 0,0 0 0 0 0,0 0 0 0 0,0 0 0 0 0,0 0-1 0 0,0 0 1 0 0,-1 0 0 0 0,1 0 0 0 0,0 0 0 0 0,0 0-1 0 0,0 0 1 0 0,0 0 0 0 0,0 0 0 0 0,0 0 0 0 0,-1 0-1 0 0,1 0 1 0 0,0 0 0 0 0,0-1 0 0 0,0 1 0 0 0,0 0-1 0 0,0 0 1 0 0,0 0 0 0 0,0 0 0 0 0,0 0 0 0 0,0 0 0 0 0,-1 0-1 0 0,1 0 1 0 0,0 0 0 0 0,0 0 0 0 0,0-1 0 0 0,0 1-1 0 0,0 0 1 0 0,0 0 0 0 0,0 0 0 0 0,0 0 0 0 0,0 0-1 0 0,0 0 1 0 0,0 0 0 0 0,0-1 0 0 0,0 1 0 0 0,0 0-1 0 0,5-12-397 0 0,14-16-213 0 0,-4 13 71 0 0,90-85-1755 0 0,-87 86 2280 0 0,0 1-1 0 0,0 0 1 0 0,1 1-1 0 0,30-13 0 0 0,-18 11 629 0 0,0 3 0 0 0,0 0 0 0 0,54-10 0 0 0,-79 20-425 0 0,0 1 1 0 0,0-1-1 0 0,0 1 0 0 0,0 1 0 0 0,0-1 1 0 0,0 1-1 0 0,-1 0 0 0 0,10 2 0 0 0,-13-2-94 0 0,0-1-1 0 0,0 1 1 0 0,-1 0-1 0 0,1-1 1 0 0,0 1 0 0 0,-1 0-1 0 0,1 0 1 0 0,-1 0-1 0 0,1 0 1 0 0,-1 0-1 0 0,1 1 1 0 0,-1-1 0 0 0,0 0-1 0 0,1 1 1 0 0,-1-1-1 0 0,0 1 1 0 0,0-1-1 0 0,0 1 1 0 0,0 0 0 0 0,0-1-1 0 0,-1 1 1 0 0,1 0-1 0 0,0 0 1 0 0,-1-1-1 0 0,1 1 1 0 0,-1 0 0 0 0,0 0-1 0 0,0 0 1 0 0,1 0-1 0 0,-2 2 1 0 0,-1 13-46 0 0,0 0-1 0 0,-2 0 1 0 0,0-1 0 0 0,-1 1-1 0 0,-1-1 1 0 0,0-1 0 0 0,-14 26-1 0 0,14-25 6 0 0,2-2-34 0 0,-20 22-143 0 0,23-35-545 0 0,1-1-257 0 0,0 0-558 0 0,0 0-2112 0 0,0 0-901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10135 0 0,'0'0'464'0'0,"0"0"-9"0"0,0 2-295 0 0,-1 15 34 0 0,-1 0 0 0 0,0-1 0 0 0,-1 1 0 0 0,-1 0 1 0 0,0-1-1 0 0,-2 0 0 0 0,0 0 0 0 0,-8 15 0 0 0,-74 121 225 0 0,66-116-520 0 0,2-6 101 0 0,-5 11 0 0 0,-26 52 0 0 0,28-44 0 0 0,-16 37 0 0 0,22-49 0 0 0,-39 63 0 0 0,42-78 0 0 0,2-4 7 0 0,-1 0 1 0 0,-1-1-1 0 0,-1-1 0 0 0,0 0 0 0 0,-1-1 0 0 0,-1 0 1 0 0,0-2-1 0 0,-1 0 0 0 0,-20 11 0 0 0,33-21-139 0 0,0-1 0 0 0,0 0-1 0 0,0 1 1 0 0,-1-1-1 0 0,1-1 1 0 0,-1 1 0 0 0,1-1-1 0 0,-1 0 1 0 0,1-1 0 0 0,-8 1-1 0 0,11-1-309 0 0,2-1 292 0 0,-1 0 184 0 0,0 0-1 0 0,0 0 1 0 0,0 0-1 0 0,0 0 0 0 0,1-1 1 0 0,-1 1-1 0 0,1 0 1 0 0,-1 0-1 0 0,1-1 1 0 0,-1 1-1 0 0,1 0 0 0 0,0-1 1 0 0,-1 1-1 0 0,1 0 1 0 0,0-1-1 0 0,0 1 0 0 0,0-1 1 0 0,0 1-1 0 0,0 0 1 0 0,1-1-1 0 0,-1 1 1 0 0,0 0-1 0 0,0-1 0 0 0,2-1 1 0 0,-2 2-10 0 0,2-5 98 0 0,1 0-1 0 0,0 0 1 0 0,0 0-1 0 0,1 0 1 0 0,0 0-1 0 0,0 1 1 0 0,0-1-1 0 0,0 1 1 0 0,7-5-1 0 0,48-39-279 0 0,-52 44 217 0 0,5-5-59 0 0,1 2 0 0 0,0 0 0 0 0,1 0 0 0 0,0 1 0 0 0,0 1 0 0 0,18-5 0 0 0,-22 8 0 0 0,1 0 0 0 0,0 1 0 0 0,0 0 0 0 0,0 1 0 0 0,0 0 0 0 0,0 1 0 0 0,0 0 0 0 0,0 1 0 0 0,16 2 0 0 0,-8 1 0 0 0,70 18 0 0 0,-80-19 0 0 0,-1 0 0 0 0,1 1 0 0 0,0 0 0 0 0,-1 1 0 0 0,0 0 0 0 0,0 0 0 0 0,11 9 0 0 0,-16-10 79 0 0,0 0 0 0 0,1 0 0 0 0,-1 0-1 0 0,0 0 1 0 0,-1 0 0 0 0,1 1 0 0 0,-1 0-1 0 0,0-1 1 0 0,0 1 0 0 0,-1 0 0 0 0,1 0 0 0 0,1 8-1 0 0,-2-4 93 0 0,0 1 0 0 0,0-1-1 0 0,-1 1 1 0 0,0-1 0 0 0,-3 18-1 0 0,2-18-56 0 0,-1 0 0 0 0,0 0 0 0 0,-1 0-1 0 0,0 0 1 0 0,0-1 0 0 0,-1 1 0 0 0,0-1-1 0 0,-1 0 1 0 0,0 0 0 0 0,0-1 0 0 0,0 1 0 0 0,-1-1-1 0 0,0 0 1 0 0,-1-1 0 0 0,1 0 0 0 0,-1 0-1 0 0,-13 9 1 0 0,14-11-114 0 0,0 0 0 0 0,-1 0 0 0 0,1-1 0 0 0,-1 0 0 0 0,0 0 0 0 0,0 0 0 0 0,0-1 0 0 0,-8 1 0 0 0,-19 3 0 0 0,-31 4 0 0 0,58-10 0 0 0,0 1 0 0 0,0-1 0 0 0,0-1 0 0 0,0 1 0 0 0,0-1 0 0 0,-13-4 0 0 0,18 4-51 0 0,0 0 0 0 0,0 0-1 0 0,0 0 1 0 0,0 0 0 0 0,0-1 0 0 0,0 1-1 0 0,1-1 1 0 0,-1 1 0 0 0,1-1 0 0 0,-1 1-1 0 0,1-1 1 0 0,-1 0 0 0 0,1 0 0 0 0,0 0-1 0 0,0 0 1 0 0,0 0 0 0 0,0 0 0 0 0,0 0-1 0 0,1 0 1 0 0,-1 0 0 0 0,0 0 0 0 0,1 0-1 0 0,0-1 1 0 0,-1 1 0 0 0,1 0 0 0 0,0-3-1 0 0,3-11-460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31 15663 0 0,'32'-14'960'0'0,"-1"0"-214"0"0,-30 14-745 0 0,0-1 0 0 0,0 1 0 0 0,0-1 0 0 0,0 1 0 0 0,1 0 0 0 0,-1 0 0 0 0,0-1 1 0 0,0 1-1 0 0,0 0 0 0 0,0 0 0 0 0,0 0 0 0 0,0 0 0 0 0,1 0 0 0 0,0 1 0 0 0,1-1-3 0 0,-2 0 2 0 0,-1 0 0 0 0,1 0 0 0 0,-1 0 0 0 0,0 0 0 0 0,1 0 0 0 0,-1 0 0 0 0,1 0 0 0 0,-1 0 0 0 0,0 0 0 0 0,1 0 0 0 0,-1 1 0 0 0,0-1 0 0 0,1 0 0 0 0,-1 0 0 0 0,1 0 0 0 0,-1 0 0 0 0,0 0 0 0 0,1 1 0 0 0,-1-1 0 0 0,0 0 0 0 0,0 0 0 0 0,1 1 0 0 0,-1-1 0 0 0,0 0 0 0 0,1 0 0 0 0,-1 1 0 0 0,0-1 0 0 0,0 0 0 0 0,0 1 0 0 0,1-1 0 0 0,-1 0 0 0 0,0 1 0 0 0,0-1 0 0 0,0 1 0 0 0,-2 5 0 0 0,2-4 0 0 0,0 1 0 0 0,-1-1 0 0 0,1 1 0 0 0,-1-1 0 0 0,0 0 0 0 0,0 1 0 0 0,0-1 0 0 0,0 0 0 0 0,0 0 0 0 0,0 0 0 0 0,0 0 0 0 0,-1 0 0 0 0,1 0 0 0 0,-4 3 0 0 0,-1 1 0 0 0,-16 18 0 0 0,-35 29 0 0 0,32-30 0 0 0,-27 29 0 0 0,46-45-165 0 0,0 0 0 0 0,0 0-1 0 0,1 0 1 0 0,1 1 0 0 0,-1-1-1 0 0,-4 13 1 0 0,8-17-5622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8:5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10135 0 0,'0'0'231'0'0,"1"-1"29"0"0,24-26-52 0 0,43-36 1 0 0,-2 3-61 0 0,-25 20-132 0 0,3 1-1 0 0,1 2 1 0 0,1 2-1 0 0,100-55 1 0 0,-130 81 330 0 0,0 2 1 0 0,1 0 0 0 0,-1 1-1 0 0,2 1 1 0 0,-1 0 0 0 0,26-2-1 0 0,-42 6-292 0 0,1 1 0 0 0,-1 0-1 0 0,0 0 1 0 0,1 0-1 0 0,-1 0 1 0 0,1 0 0 0 0,-1 0-1 0 0,0 0 1 0 0,1 0 0 0 0,-1 1-1 0 0,1-1 1 0 0,-1 0-1 0 0,0 1 1 0 0,1 0 0 0 0,-1-1-1 0 0,0 1 1 0 0,0 0 0 0 0,1-1-1 0 0,1 3 1 0 0,-2-2 3 0 0,-1 0 0 0 0,1 0 0 0 0,0 0 0 0 0,-1 1 0 0 0,1-1 0 0 0,-1 0 0 0 0,1 0 0 0 0,-1 1 0 0 0,0-1 0 0 0,0 0 0 0 0,1 0 0 0 0,-1 1 0 0 0,0-1 1 0 0,0 0-1 0 0,0 1 0 0 0,0-1 0 0 0,-1 2 0 0 0,-1 5 179 0 0,0 0-1 0 0,0-1 1 0 0,-1 1 0 0 0,0-1 0 0 0,-7 12 0 0 0,-3 2-209 0 0,-1 0 1 0 0,-1-1 0 0 0,-1 0-1 0 0,-1-1 1 0 0,-27 23-1 0 0,29-28-599 0 0,0 1 0 0 0,2 1 0 0 0,0 0 0 0 0,1 1 0 0 0,-17 31 0 0 0,28-46 60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211 123 8287 0 0,'1'-2'191'0'0,"31"-31"535"0"0,-13 11-2576 0 0,31-24 1 0 0,-44 40 1742 0 0,-5 5 1108 0 0,-2 0-657 0 0,-1-1-1 0 0,1 1 0 0 0,-1 0 0 0 0,0 0 0 0 0,1 0 1 0 0,-1 0-1 0 0,0 0 0 0 0,0 0 0 0 0,0 1 1 0 0,0-1-1 0 0,0 1 0 0 0,0-1 0 0 0,0 1 0 0 0,0 0 1 0 0,0 0-1 0 0,-2-1 0 0 0,-5 2 211 0 0,1 0-1 0 0,-14 3 1 0 0,2-1 510 0 0,8-1-1027 0 0,0 1-1 0 0,1 0 1 0 0,-1 0-1 0 0,0 2 1 0 0,1-1-1 0 0,0 1 0 0 0,-15 10 1 0 0,-4 4 466 0 0,-34 30 0 0 0,43-28 450 0 0,16-12-804 0 0,5-8-148 0 0,0-1 0 0 0,0 1-1 0 0,0-1 1 0 0,0 0 0 0 0,0 1-1 0 0,0-1 1 0 0,0 0 0 0 0,0 1-1 0 0,0-1 1 0 0,0 0 0 0 0,0 1 0 0 0,0-1-1 0 0,0 0 1 0 0,0 1 0 0 0,0-1-1 0 0,1 0 1 0 0,-1 1 0 0 0,0-1-1 0 0,0 0 1 0 0,0 0 0 0 0,1 1 0 0 0,-1-1-1 0 0,2 1 5 0 0,-1 0 0 0 0,0 0 1 0 0,1-1-1 0 0,-1 1 0 0 0,1-1 0 0 0,-1 0 0 0 0,1 1 0 0 0,-1-1 0 0 0,1 0 0 0 0,-1 0 0 0 0,1 0 1 0 0,1 0-1 0 0,24-1 205 0 0,-16 0-44 0 0,2-1 71 0 0,1 0-1 0 0,-1-1 1 0 0,0 0 0 0 0,0-1-1 0 0,0-1 1 0 0,23-12 0 0 0,-26 13-289 0 0,-9 3 52 0 0,-1 1 0 0 0,0 0 0 0 0,1 0 0 0 0,-1 0 0 0 0,0-1 0 0 0,1 1 0 0 0,-1 0 0 0 0,1 0 0 0 0,-1 0 0 0 0,0 0 0 0 0,1 0 0 0 0,-1 0 0 0 0,1 0 0 0 0,-1-1 0 0 0,1 1 0 0 0,-1 1 0 0 0,0-1 0 0 0,1 0 0 0 0,-1 0 0 0 0,1 0 0 0 0,-1 0 0 0 0,1 0 0 0 0,-1 0 0 0 0,0 0 0 0 0,1 0 0 0 0,-1 1 0 0 0,1-1 0 0 0,-1 0 0 0 0,2 6 0 0 0,-2-5 0 0 0,1 3-32 0 0,0 0 0 0 0,0 0 0 0 0,-1 0-1 0 0,1 1 1 0 0,-1-1 0 0 0,0 0 0 0 0,0 1 0 0 0,-1-1 0 0 0,-1 7-1 0 0,-1 3 406 0 0,-9 21 0 0 0,7-22-695 0 0,1-1-1 0 0,-3 15 1 0 0,6-23-167 0 0,1 0 0 0 0,-1 0 0 0 0,1 0 0 0 0,0 0 0 0 0,0 0 0 0 0,1 0 0 0 0,-1-1 0 0 0,1 1 1 0 0,-1 0-1 0 0,1 0 0 0 0,2 5 0 0 0,2 0-5125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31 17503 0 0,'6'-13'803'0'0,"-5"11"-18"0"0,4-6-469 0 0,-4 8-316 0 0,-1 0 0 0 0,0-1 0 0 0,0 1 0 0 0,0-1 0 0 0,1 1 0 0 0,-1-1 0 0 0,0 1 0 0 0,0 0 0 0 0,1-1 0 0 0,-1 1 0 0 0,0 0 0 0 0,1-1 0 0 0,-1 1 0 0 0,0 0 0 0 0,1-1 0 0 0,-1 1 0 0 0,1 0 0 0 0,-1 0 0 0 0,0-1 0 0 0,1 1 0 0 0,-1 0 0 0 0,1 0 0 0 0,-1 0 0 0 0,1 0 0 0 0,-1 0 0 0 0,1-1 0 0 0,-1 1 0 0 0,1 0 0 0 0,-1 0 0 0 0,1 0 0 0 0,-1 0 0 0 0,1 0 0 0 0,-1 1 0 0 0,0-1 0 0 0,1 0 0 0 0,0 0 0 0 0,0 1 0 0 0,1-1 0 0 0,0 0 0 0 0,-1 0 0 0 0,1 0 0 0 0,0 0 0 0 0,-1 1 0 0 0,1-1 0 0 0,0 1 0 0 0,-1-1 0 0 0,1 1 0 0 0,-1 0 0 0 0,1-1 0 0 0,-1 1 0 0 0,0 0 0 0 0,1 0 0 0 0,-1 0 0 0 0,0 0 0 0 0,1 0 0 0 0,-1 1 0 0 0,0-1 0 0 0,1 2 0 0 0,-1-2 0 0 0,0 1 0 0 0,0 0 0 0 0,-1 0 0 0 0,1 0 0 0 0,-1 0 0 0 0,1 0 0 0 0,-1 1 0 0 0,0-1 0 0 0,1 0 0 0 0,-1 0 0 0 0,0 0 0 0 0,0 0 0 0 0,-1 4 0 0 0,-1 4 0 0 0,-1 0 0 0 0,0 0 0 0 0,-1 0 0 0 0,0 0 0 0 0,-5 9 0 0 0,-10 13 0 0 0,-44 60 0 0 0,32-49 0 0 0,-145 182 0 0 0,161-208-4 0 0,-346 423-1360 0 0,280-313-4909 0 0,68-103 4226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13823 0 0,'0'0'315'0'0,"2"0"45"0"0,8-3-274 0 0,0 2 1 0 0,0-1 0 0 0,0 1-1 0 0,0 1 1 0 0,1 0-1 0 0,10 1 1 0 0,-5 0 28 0 0,27-2 1 0 0,79-16 600 0 0,222-62 0 0 0,-223 46-348 0 0,-77 21-4902 0 0,-19 5-876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46 15663 0 0,'-2'1'356'0'0,"-14"6"-117"0"0,-1 1 0 0 0,2 1 1 0 0,-1 0-1 0 0,1 1 0 0 0,-22 19 0 0 0,20-7 613 0 0,16-19-343 0 0,1-3 3 0 0,2 1 0 0 0,3 3-363 0 0,0-1 0 0 0,1 0-1 0 0,-1-1 1 0 0,0 1 0 0 0,1-1 0 0 0,0 0-1 0 0,-1-1 1 0 0,1 1 0 0 0,0-1 0 0 0,0 0-1 0 0,7 0 1 0 0,9-1 414 0 0,39-3 0 0 0,-49 2-402 0 0,49-8 142 0 0,100-26 0 0 0,-80 15 142 0 0,160-40 1625 0 0,-90 21-7932 0 0,-135 36-1645 0 0</inkml:trace>
  <inkml:trace contextRef="#ctx0" brushRef="#br0" timeOffset="1">878 225 19351 0 0,'0'0'439'0'0,"0"0"62"0"0,0 0 33 0 0,0 0-65 0 0,0 2-309 0 0,1 2-101 0 0,-1 0 0 0 0,1 0 0 0 0,-1 0 0 0 0,0 0 0 0 0,0 1 0 0 0,0-1 0 0 0,-1 0 0 0 0,-1 7 0 0 0,-1 3 358 0 0,2 7-101 0 0,-2 0 1 0 0,-1-1-1 0 0,0 1 1 0 0,-2-1-1 0 0,0 0 1 0 0,-1 0 0 0 0,-1-1-1 0 0,-1 0 1 0 0,-21 34-1 0 0,25-45-372 0 0,-24 30-1357 0 0,26-34 1215 0 0,0-1 0 0 0,0 0 0 0 0,-1 0 0 0 0,1 0 0 0 0,-1-1 0 0 0,0 1-1 0 0,1-1 1 0 0,-7 3 0 0 0,10-5 73 0 0,0 0-1 0 0,-1 0 1 0 0,1 0 0 0 0,0 0-1 0 0,-1 0 1 0 0,1 0 0 0 0,0 0-1 0 0,-1 0 1 0 0,1 0 0 0 0,0 0-1 0 0,-1 0 1 0 0,1 0 0 0 0,0 0-1 0 0,-1-1 1 0 0,1 1-1 0 0,0 0 1 0 0,0 0 0 0 0,-1 0-1 0 0,1 0 1 0 0,0-1 0 0 0,0 1-1 0 0,-1 0 1 0 0,1 0 0 0 0,0-1-1 0 0,0 1 1 0 0,-1 0 0 0 0,1-1-545 0 0,-6-7-6152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15663 0 0,'0'0'356'0'0,"0"0"50"0"0,-5 9 538 0 0,-14 21-669 0 0,-1-1 1 0 0,-1-2-1 0 0,-2 0 1 0 0,-1-1-1 0 0,-49 42 1 0 0,52-51-853 0 0,13-12 38 0 0,1 1 0 0 0,0 0 0 0 0,0 0 0 0 0,-6 8 0 0 0,-11 9-3113 0 0,22-21 3320 0 0,-1 1-1715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11975 0 0,'0'0'267'0'0,"0"0"42"0"0,0 0 17 0 0,0 0-28 0 0,2 1-196 0 0,3 5-92 0 0,-4-5-10 0 0,-1 0 0 0 0,0-1 0 0 0,0 1 0 0 0,0-1 0 0 0,0 1 0 0 0,0-1 0 0 0,1 1 0 0 0,-1-1 0 0 0,0 1 0 0 0,0 0 0 0 0,-1-1 0 0 0,1 1 0 0 0,0-1 0 0 0,0 1 0 0 0,0-1 0 0 0,0 2 0 0 0,-2 0-10 0 0,0 1 0 0 0,0-1 0 0 0,0 1 0 0 0,0-1-1 0 0,-1 0 1 0 0,1 0 0 0 0,0 0 0 0 0,-1 0 0 0 0,0 0 0 0 0,1-1 0 0 0,-1 1-1 0 0,0-1 1 0 0,-6 3 0 0 0,-2 2-256 0 0,-8 4-307 0 0,-126 76 1518 0 0,140-82-632 0 0,-1 0 0 0 0,1 1 0 0 0,0 0 0 0 0,0-1-1 0 0,0 1 1 0 0,1 1 0 0 0,0-1 0 0 0,0 1 0 0 0,0 0-1 0 0,0 0 1 0 0,1 0 0 0 0,-3 8 0 0 0,3-1-280 0 0,3-1-33 0 0,1-11 22 0 0,0 1 1 0 0,0 0-1 0 0,1-1 0 0 0,-1 1 0 0 0,0-1 1 0 0,0 1-1 0 0,1-1 0 0 0,-1 0 0 0 0,1 0 1 0 0,-1 1-1 0 0,1-1 0 0 0,-1 0 0 0 0,1 0 1 0 0,0-1-1 0 0,-1 1 0 0 0,1 0 0 0 0,0 0 1 0 0,0-1-1 0 0,0 1 0 0 0,0-1 0 0 0,3 1 1 0 0,5 0 250 0 0,0-1 1 0 0,20-1-1 0 0,-18 1-119 0 0,14-1-2 0 0,0-1 0 0 0,0-2 0 0 0,44-11 0 0 0,-45 9-152 0 0,-17 4 0 0 0,0 0 0 0 0,-1 0 0 0 0,1-1 0 0 0,0 0 0 0 0,10-6 0 0 0,-16 8 0 0 0,0 0 0 0 0,0-1 0 0 0,-1 1 0 0 0,1-1 0 0 0,0 0 0 0 0,0 0 0 0 0,-1 0 0 0 0,1 0 0 0 0,-1 0 0 0 0,0 0 0 0 0,1 0 0 0 0,-1 0 0 0 0,0 0 0 0 0,0-1 0 0 0,-1 1 0 0 0,1 0 0 0 0,0-1 0 0 0,-1 1 0 0 0,1 0 0 0 0,-1-1 0 0 0,0 1 0 0 0,0-5 0 0 0,0-17-988 0 0,5-39 0 0 0,1 42-192 0 0,-1 10-4640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15663 0 0,'0'0'356'0'0,"0"0"50"0"0,0 0 20 0 0,0 0-42 0 0,2 0-250 0 0,33-13-143 0 0,0-1 0 0 0,63-35 0 0 0,17-10 486 0 0,-65 37 281 0 0,-25 9-361 0 0,37-12 0 0 0,-54 23-391 0 0,0 0-1 0 0,0 0 0 0 0,0 1 0 0 0,0-1 0 0 0,1 2 0 0 0,-1-1 1 0 0,0 1-1 0 0,0 1 0 0 0,11 1 0 0 0,-7 2-5 0 0,1 5 196 0 0,-12-4-46 0 0,-1-3-53 0 0,1 1 16 0 0,-1 1-1 0 0,1-1 1 0 0,-1 0 0 0 0,0 0 0 0 0,0 0 0 0 0,0 1-1 0 0,-1-1 1 0 0,1 0 0 0 0,-1 0 0 0 0,1 0 0 0 0,-1 0-1 0 0,-2 5 1 0 0,-19 36 34 0 0,18-37-155 0 0,-3 4-23 0 0,0 0 1 0 0,-1-1-1 0 0,0-1 0 0 0,-1 1 0 0 0,-11 8 1 0 0,10-9-708 0 0,1 1 0 0 0,0 0 0 0 0,0 0 0 0 0,-9 14 0 0 0,9 3-592 0 0,3-16-4490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17 15663 0 0,'13'-8'1188'0'0,"-1"0"-670"0"0,-37 23-504 0 0,16-9-14 0 0,0 0 0 0 0,-1 0 0 0 0,1-1 0 0 0,-16 6 0 0 0,-8 4 0 0 0,26-11 48 0 0,-4 2 318 0 0,0-1-1 0 0,0 2 0 0 0,1-1 1 0 0,-12 11-1 0 0,22-16-356 0 0,0-1 0 0 0,0 0 0 0 0,0 1 0 0 0,0-1 0 0 0,0 0 0 0 0,0 1 0 0 0,0-1 0 0 0,0 1 0 0 0,0-1 0 0 0,0 0 0 0 0,0 1 0 0 0,0-1 0 0 0,0 0 0 0 0,0 1 0 0 0,0-1 0 0 0,0 1 0 0 0,1-1 1 0 0,-1 0-1 0 0,0 1 0 0 0,0-1 0 0 0,0 0 0 0 0,1 1 0 0 0,-1-1 0 0 0,0 0 0 0 0,0 0 0 0 0,1 1 0 0 0,-1-1 0 0 0,0 0 0 0 0,0 0 0 0 0,1 1 0 0 0,-1-1 0 0 0,10 8 310 0 0,29 14 917 0 0,-32-19-1195 0 0,-1 0 0 0 0,1 1 0 0 0,-1 0 0 0 0,0 0 0 0 0,-1 0 0 0 0,1 0 0 0 0,0 1 0 0 0,8 10 0 0 0,-7-5-41 0 0,-1 0 0 0 0,0 1 0 0 0,0-1 0 0 0,-1 1 0 0 0,6 22 0 0 0,12 61 0 0 0,-22-89 0 0 0,10 50 0 0 0,-12-45 0 0 0,0-8 0 0 0,1-1 0 0 0,-1 1 0 0 0,0-1 0 0 0,0 1 0 0 0,0-1 0 0 0,0 0 0 0 0,-1 0 0 0 0,1 0 0 0 0,0 1 0 0 0,0-1 0 0 0,-1 0 0 0 0,1 0 0 0 0,-1-1 0 0 0,1 1 0 0 0,-1 0 0 0 0,1 0 0 0 0,-1-1 0 0 0,1 1 0 0 0,-1-1 0 0 0,0 0 0 0 0,-2 1 0 0 0,-5 0 0 0 0,0 0 0 0 0,-16 0 0 0 0,20-1 0 0 0,-20-1-102 0 0,-27-4 0 0 0,0-3-5600 0 0,15 1-984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396 311 8287 0 0,'24'-19'814'0'0,"7"-10"-688"0"0,3-16 1711 0 0,-21 25-1033 0 0,16-34-1 0 0,-26 48-761 0 0,-1-1 0 0 0,1 1 0 0 0,-1-1 0 0 0,-1 1-1 0 0,1-1 1 0 0,-1 0 0 0 0,0 0 0 0 0,-1 0 0 0 0,1 0-1 0 0,-2-12 1 0 0,0 16-35 0 0,1 1 0 0 0,-1-1 0 0 0,1 0 0 0 0,-1 1 0 0 0,0-1 1 0 0,0 0-1 0 0,0 1 0 0 0,0-1 0 0 0,-1 1 0 0 0,1-1 0 0 0,-1 1 0 0 0,0 0 0 0 0,1 0 0 0 0,-1 0 0 0 0,0 0 0 0 0,0 0 0 0 0,0 0 0 0 0,0 0 0 0 0,-1 1 0 0 0,1-1 0 0 0,0 1 0 0 0,-1-1 0 0 0,1 1 0 0 0,-1 0 0 0 0,0 0 0 0 0,1 0 0 0 0,-1 0 0 0 0,-5 0 0 0 0,-3 1-7 0 0,1 0 0 0 0,-1 0 0 0 0,0 1 0 0 0,0 1 0 0 0,1 0 0 0 0,-1 0 0 0 0,-13 6 0 0 0,19-7 0 0 0,-16 5 0 0 0,0 2 0 0 0,1 0 0 0 0,0 1 0 0 0,1 0 0 0 0,0 2 0 0 0,0 1 0 0 0,-30 24 0 0 0,29-19 180 0 0,1 2 0 0 0,0 0-1 0 0,2 1 1 0 0,0 1-1 0 0,1 1 1 0 0,1 0 0 0 0,2 1-1 0 0,0 0 1 0 0,1 1 0 0 0,-10 31-1 0 0,19-47-74 0 0,1 0-1 0 0,0 0 0 0 0,1 1 1 0 0,-1-1-1 0 0,2 0 1 0 0,-1 0-1 0 0,1 1 0 0 0,0-1 1 0 0,2 9-1 0 0,-1-14-50 0 0,-1 0 0 0 0,1 0 0 0 0,0-1 0 0 0,0 1 0 0 0,0 0 0 0 0,0 0 0 0 0,1-1 0 0 0,-1 1 0 0 0,1-1 0 0 0,-1 1 0 0 0,1-1 0 0 0,3 3 0 0 0,-4-3-37 0 0,1-1 0 0 0,0 1-1 0 0,0-1 1 0 0,0 0 0 0 0,0 0 0 0 0,0 0-1 0 0,0 0 1 0 0,0 0 0 0 0,1 0 0 0 0,-1-1-1 0 0,0 1 1 0 0,0-1 0 0 0,0 0 0 0 0,1 1-1 0 0,-1-1 1 0 0,0 0 0 0 0,1 0 0 0 0,1-1-1 0 0,6 0-16 0 0,0-1 0 0 0,0-1 0 0 0,15-5 0 0 0,0 0 0 0 0,13-6 0 0 0,0-1 0 0 0,-1-1 0 0 0,65-42 0 0 0,-88 50 0 0 0,-1-1 0 0 0,0-1 0 0 0,0 0 0 0 0,-1 0 0 0 0,0-2 0 0 0,16-19 0 0 0,-23 23 0 0 0,-5 7 0 0 0,0 1 0 0 0,0 0 0 0 0,0 0 0 0 0,0 0 0 0 0,0 0 0 0 0,1-1 0 0 0,-1 1 0 0 0,0 0 0 0 0,0 0 0 0 0,0 0 0 0 0,0-1 0 0 0,0 1 0 0 0,0 0 0 0 0,0 0 0 0 0,-1 0 0 0 0,1-1 0 0 0,0 1 0 0 0,0 0 0 0 0,0 0 0 0 0,0 0 0 0 0,0 0 0 0 0,0-1 0 0 0,0 1 0 0 0,0 0 0 0 0,0 0 0 0 0,0 0 0 0 0,-1 0 0 0 0,1 0 0 0 0,0-1 0 0 0,0 1 0 0 0,0 0 0 0 0,0 0 0 0 0,0 0 0 0 0,-1 0 0 0 0,1 0 0 0 0,0 0 0 0 0,0 0 0 0 0,0 0 0 0 0,0-1 0 0 0,-1 1 0 0 0,1 0 0 0 0,0 0 0 0 0,0 0 0 0 0,0 0 0 0 0,-1 0 0 0 0,1 0 0 0 0,0 0 0 0 0,0 0 0 0 0,0 0 0 0 0,0 0 0 0 0,-1 0 0 0 0,1 0 0 0 0,0 0 0 0 0,0 1 0 0 0,-1-1 0 0 0,-10 1 0 0 0,11-1 0 0 0,-3 1 0 0 0,0 0 0 0 0,0 0 0 0 0,0 0 0 0 0,0 0 0 0 0,0 0 0 0 0,0 0 0 0 0,1 1 0 0 0,-1 0 0 0 0,0-1 0 0 0,1 1 0 0 0,-1 0 0 0 0,-2 3 0 0 0,-11 7 0 0 0,10-8-138 0 0,0 1-1 0 0,0 0 1 0 0,1 1 0 0 0,0-1-1 0 0,0 1 1 0 0,0 0-1 0 0,0 0 1 0 0,1 0 0 0 0,-4 8-1 0 0,10-10-420 0 0,-1-2 336 0 0,0 0 1 0 0,-1 0-1 0 0,2 0 0 0 0,-1-1 0 0 0,0 1 0 0 0,0 0 0 0 0,1-1 1 0 0,-1 1-1 0 0,0 0 0 0 0,1-1 0 0 0,0 0 0 0 0,1 2 0 0 0,9 4-801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10135 0 0,'0'0'464'0'0,"0"0"-9"0"0,0-9 588 0 0,12-41 3103 0 0,-11 40-3755 0 0,1 1 0 0 0,0-1 0 0 0,0 0 0 0 0,1 1 0 0 0,1 0-1 0 0,5-14 1 0 0,1 4-169 0 0,24-34 0 0 0,-19 35-504 0 0,0 1 0 0 0,2 0-1 0 0,0 1 1 0 0,0 1 0 0 0,2 1 0 0 0,20-13-1 0 0,-12 12-290 0 0,1 0 0 0 0,0 2 0 0 0,0 2 0 0 0,49-14 0 0 0,-47 17-450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321 181 10135 0 0,'-1'1'231'0'0,"0"1"-171"0"0,0 0 0 0 0,0 0 1 0 0,0-1-1 0 0,-1 1 0 0 0,1 0 0 0 0,0-1 0 0 0,-1 1 1 0 0,-1 0-1 0 0,-10 11 369 0 0,11-12 317 0 0,6 3 544 0 0,-4-4-1234 0 0,0 1-1 0 0,1-1 0 0 0,-1 1 1 0 0,0-1-1 0 0,1 0 0 0 0,-1 1 1 0 0,0-1-1 0 0,1 0 1 0 0,-1 0-1 0 0,0 1 0 0 0,1-1 1 0 0,-1 0-1 0 0,0 0 1 0 0,1 0-1 0 0,-1 1 0 0 0,1-1 1 0 0,-1 0-1 0 0,1 0 0 0 0,-1 0 1 0 0,0 0-1 0 0,1 0 1 0 0,-1 0-1 0 0,1 0 0 0 0,-1 0 1 0 0,1 0-1 0 0,-1 0 1 0 0,1 0-1 0 0,-1 0 0 0 0,1 0 1 0 0,-1 0-1 0 0,0 0 0 0 0,1-1 1 0 0,-1 1-1 0 0,1 0 1 0 0,-1 0-1 0 0,0 0 0 0 0,1-1 1 0 0,-1 1-1 0 0,0 0 0 0 0,1-1 1 0 0,0 1-1 0 0,10-5 253 0 0,1 0-1 0 0,16-4 1 0 0,-16 6-120 0 0,-1-1 1 0 0,1 0-1 0 0,10-7 0 0 0,169-101-188 0 0,-160 89 0 0 0,-29 21 0 0 0,0 0 0 0 0,0 0 0 0 0,0 0 0 0 0,0 0 0 0 0,0-1 0 0 0,-1 1 0 0 0,1-1 0 0 0,0 1 0 0 0,-1-1 0 0 0,2-3 0 0 0,-4-2 0 0 0,0 7 0 0 0,0 0 0 0 0,-1 1 0 0 0,1-1 0 0 0,0 1 0 0 0,-1 0 0 0 0,1-1 0 0 0,0 1 0 0 0,-1 0 0 0 0,1 0 0 0 0,-1 0 0 0 0,1 0 0 0 0,0 0 0 0 0,-1 0 0 0 0,1 0 0 0 0,-2 1 0 0 0,-3-1 0 0 0,-31 4-80 0 0,0 2 0 0 0,0 1 0 0 0,-47 16-1 0 0,63-17 1 0 0,-18 5-97 0 0,1 2 0 0 0,0 1 1 0 0,1 2-1 0 0,1 2 0 0 0,0 1 0 0 0,2 2 1 0 0,0 1-1 0 0,-45 40 0 0 0,74-58 247 0 0,1 0 0 0 0,0 0-1 0 0,0 1 1 0 0,0 0 0 0 0,1-1 0 0 0,0 1-1 0 0,0 1 1 0 0,0-1 0 0 0,0 0-1 0 0,1 1 1 0 0,0-1 0 0 0,0 1 0 0 0,-2 10-1 0 0,4-12-19 0 0,-1 1 0 0 0,1-1 0 0 0,0 0 0 0 0,0 1 0 0 0,1-1 0 0 0,-1 1 0 0 0,1-1 0 0 0,0 0 0 0 0,0 0 0 0 0,1 1 0 0 0,-1-1 0 0 0,1 0 0 0 0,0 0 0 0 0,0 0 0 0 0,0-1 0 0 0,0 1 0 0 0,1 0 0 0 0,-1-1 0 0 0,6 5 0 0 0,-4-4-48 0 0,1 0 0 0 0,-1-1 0 0 0,1 1-1 0 0,0-1 1 0 0,0 0 0 0 0,1-1 0 0 0,-1 1 0 0 0,1-1-1 0 0,-1 0 1 0 0,9 2 0 0 0,10 1-4 0 0,29 3 1 0 0,-35-6 0 0 0,23 3-1156 0 0,-2-1-4630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1 17503 0 0,'0'0'803'0'0,"-1"0"-18"0"0,-1 0-775 0 0,0 0 0 0 0,1 0 0 0 0,-1 0 0 0 0,0 0 0 0 0,1 0-1 0 0,-1 1 1 0 0,0-1 0 0 0,1 1 0 0 0,-1-1 0 0 0,1 1 0 0 0,-1-1 0 0 0,1 1 0 0 0,-1 0-1 0 0,1 0 1 0 0,0 0 0 0 0,-1 0 0 0 0,1 0 0 0 0,0 0 0 0 0,0 0 0 0 0,-1 0 0 0 0,1 0-1 0 0,0 1 1 0 0,0-1 0 0 0,0 0 0 0 0,1 1 0 0 0,-1-1 0 0 0,-1 3 0 0 0,-3 7 4 0 0,0 0 0 0 0,-6 23 0 0 0,4-13-17 0 0,-30 76 3 0 0,-3-2 0 0 0,-5-1 0 0 0,-75 116 0 0 0,97-174 0 0 0,-35 51 0 0 0,-80 93 0 0 0,79-111 33 0 0,-78 83-264 0 0,55-68-3757 0 0,64-65 2454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15663 0 0,'0'0'356'0'0,"2"0"50"0"0,1 1-332 0 0,1-1 0 0 0,-1 1 0 0 0,0-1 0 0 0,0 0 0 0 0,1 0 0 0 0,-1-1 1 0 0,0 1-1 0 0,0-1 0 0 0,7-1 0 0 0,14-3 143 0 0,234-27 240 0 0,-88 11 9 0 0,61-13 705 0 0,-179 24-1465 0 0,-1-3-1 0 0,71-27 1 0 0,-102 32-679 0 0,0-2 0 0 0,23-14 0 0 0,-5-2-4823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0 10135 0 0,'0'0'231'0'0,"1"2"29"0"0,0 2-216 0 0,0 0 0 0 0,0 1 1 0 0,0-1-1 0 0,0 0 0 0 0,-1 0 0 0 0,1 1 1 0 0,-1-1-1 0 0,0 0 0 0 0,0 1 0 0 0,-1-1 0 0 0,0 0 1 0 0,1 0-1 0 0,-1 0 0 0 0,-1 1 0 0 0,-1 5 1 0 0,-5 11 583 0 0,-19 33 0 0 0,21-43-157 0 0,-195 369 3826 0 0,93-182-4276 0 0,-69 139-25 0 0,162-305 4 0 0,-2 0 0 0 0,-25 35 0 0 0,41-66 0 0 0,0 1 0 0 0,0-1 0 0 0,-1 1 0 0 0,1-1 0 0 0,0 1 0 0 0,0-1 0 0 0,-1 0 0 0 0,1 0 0 0 0,-1 0 0 0 0,1 0 0 0 0,-1 0 0 0 0,1 0 0 0 0,-1 0 0 0 0,0 0 0 0 0,0 0 0 0 0,1-1 0 0 0,-1 1 0 0 0,0-1 0 0 0,0 1 0 0 0,0-1 0 0 0,1 0 0 0 0,-1 0 0 0 0,0 0 0 0 0,0 0 0 0 0,0 0 0 0 0,0 0 0 0 0,1 0 0 0 0,-1-1 0 0 0,0 1 0 0 0,0-1 0 0 0,0 1 0 0 0,1-1 0 0 0,-1 0 0 0 0,0 1 0 0 0,1-1 0 0 0,-3-2 0 0 0,3 3 0 0 0,1 0 0 0 0,-1-1 0 0 0,1 1 0 0 0,-1 0 0 0 0,1-1 0 0 0,-1 1 0 0 0,1 0 0 0 0,-1-1 0 0 0,1 1 0 0 0,0-1 0 0 0,-1 1 0 0 0,1-1 0 0 0,0 1 0 0 0,-1-1 0 0 0,1 1 0 0 0,0-1 0 0 0,0 1 0 0 0,0-1 0 0 0,-1 1 0 0 0,1-1 0 0 0,0 0 0 0 0,0 1 0 0 0,0-1 0 0 0,0 1 0 0 0,0-1 0 0 0,0 1 0 0 0,0-2 0 0 0,0 0 0 0 0,0-2 0 0 0,0-1 0 0 0,0 1 0 0 0,1 0 0 0 0,-1-1 0 0 0,1 1 0 0 0,0 0 0 0 0,0 0 0 0 0,0 0 0 0 0,1 0 0 0 0,-1 0 0 0 0,1 0 0 0 0,0 0 0 0 0,0 0 0 0 0,1 1 0 0 0,-1-1 0 0 0,4-3 0 0 0,3-4 0 0 0,0 1 0 0 0,1 1 0 0 0,19-17 0 0 0,-15 15 15 0 0,1 2 0 0 0,0-1 0 0 0,0 2 0 0 0,0 0 0 0 0,1 0 1 0 0,24-6-1 0 0,-34 12-2 0 0,0 0 1 0 0,1 1 0 0 0,-1 0 0 0 0,0 1-1 0 0,1-1 1 0 0,-1 1 0 0 0,1 0 0 0 0,-1 1-1 0 0,8 1 1 0 0,-10-1-1 0 0,0 0-1 0 0,0 1 1 0 0,0-1-1 0 0,0 1 1 0 0,0 0-1 0 0,-1 0 1 0 0,1 0-1 0 0,0 1 1 0 0,-1-1-1 0 0,0 1 0 0 0,0 0 1 0 0,0 0-1 0 0,0 0 1 0 0,0 0-1 0 0,3 5 1 0 0,-3-2 104 0 0,0-1 1 0 0,0 1-1 0 0,-1 0 1 0 0,1-1-1 0 0,-2 1 0 0 0,1 0 1 0 0,0 0-1 0 0,-1 1 1 0 0,0-1-1 0 0,-1 0 0 0 0,1 0 1 0 0,-1 0-1 0 0,0 1 1 0 0,-2 7-1 0 0,1-8-411 0 0,0 1-1 0 0,0 0 0 0 0,-1-1 1 0 0,0 1-1 0 0,0-1 1 0 0,-1 1-1 0 0,1-1 1 0 0,-2 0-1 0 0,1 0 1 0 0,0 0-1 0 0,-1-1 0 0 0,-9 10 1 0 0,6-8-3690 0 0,7-7 1937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13823 0 0,'0'0'608'0'0,"2"-7"128"0"0,-2 7-584 0 0,0 0-152 0 0,2-9 0 0 0,-2 9 0 0 0,0 0 440 0 0,0 0 56 0 0,0 0 16 0 0,0 0 0 0 0,0 0-416 0 0,0 0-96 0 0,0 9 0 0 0,0 1-6944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59 13823 0 0,'0'0'315'0'0,"0"0"45"0"0,0 0 21 0 0,0 0-49 0 0,-1 2-220 0 0,-2 2-100 0 0,2-1-12 0 0,0-1 0 0 0,-1 1 0 0 0,1 0 0 0 0,0 0 0 0 0,1 0 0 0 0,-1 0 0 0 0,0 5 0 0 0,-1 2 0 0 0,2-9 0 0 0,-1-1 0 0 0,1 1 0 0 0,0-1 0 0 0,0 1 0 0 0,0-1 0 0 0,0 1 0 0 0,0 0 0 0 0,0-1 0 0 0,0 1 0 0 0,0-1 0 0 0,0 1 0 0 0,0-1 0 0 0,0 1 0 0 0,0-1 0 0 0,0 1 0 0 0,0 0 0 0 0,1-1 0 0 0,-1 1 0 0 0,0-1 0 0 0,0 1 0 0 0,1-1 0 0 0,-1 1 0 0 0,0-1 0 0 0,0 1 0 0 0,1-1 0 0 0,-1 0 0 0 0,1 1 0 0 0,-1-1 0 0 0,0 1 0 0 0,1-1 0 0 0,-1 0 0 0 0,1 1 0 0 0,0-1 0 0 0,0 1 0 0 0,2 1 56 0 0,-1 0-1 0 0,1-1 0 0 0,-1 1 0 0 0,1-1 1 0 0,0 1-1 0 0,0-1 0 0 0,0 0 0 0 0,0 0 0 0 0,0 0 1 0 0,0 0-1 0 0,0-1 0 0 0,0 1 0 0 0,0-1 1 0 0,0 0-1 0 0,0 0 0 0 0,0 0 0 0 0,0 0 1 0 0,4-1-1 0 0,6-2 353 0 0,0 0 0 0 0,0-1 0 0 0,12-5 0 0 0,-5 2-122 0 0,2-1 90 0 0,-1-2-1 0 0,25-14 0 0 0,-36 19-381 0 0,-9 4 6 0 0,0 1 1 0 0,0-1-1 0 0,0 1 0 0 0,0-1 0 0 0,0 1 0 0 0,0-1 0 0 0,0 0 1 0 0,0 1-1 0 0,-1-1 0 0 0,1 0 0 0 0,0 0 0 0 0,0 0 0 0 0,-1 0 1 0 0,1 1-1 0 0,-1-1 0 0 0,1 0 0 0 0,-1 0 0 0 0,1 0 1 0 0,-1 0-1 0 0,1 0 0 0 0,-1 0 0 0 0,0-1 0 0 0,1 1 0 0 0,-1 0 1 0 0,0 0-1 0 0,0 0 0 0 0,0 0 0 0 0,0 0 0 0 0,0 0 0 0 0,0 0 1 0 0,-1-2-1 0 0,1 1-6 0 0,-1 1 1 0 0,0-1 0 0 0,1 0-1 0 0,-1 1 1 0 0,0-1 0 0 0,0 1-1 0 0,0-1 1 0 0,0 1 0 0 0,0-1-1 0 0,-1 1 1 0 0,1 0 0 0 0,-2-2-1 0 0,-1 1-66 0 0,1 0 0 0 0,0 1-1 0 0,0 0 1 0 0,0-1 0 0 0,-1 1-1 0 0,1 0 1 0 0,-1 1 0 0 0,1-1 0 0 0,-1 1-1 0 0,1-1 1 0 0,-1 1 0 0 0,1 0-1 0 0,-6 1 1 0 0,-6 1-386 0 0,-26 7 0 0 0,19-1 458 0 0,0 1 0 0 0,0 0 0 0 0,1 2 0 0 0,-34 22 0 0 0,17-10 0 0 0,26-16 0 0 0,-47 31 0 0 0,52-33 0 0 0,1-1 0 0 0,0 2 0 0 0,1-1 0 0 0,-1 0 0 0 0,1 1 0 0 0,-8 12 0 0 0,12-16 0 0 0,0-1 0 0 0,0 0 0 0 0,0 1 0 0 0,1 0 0 0 0,-1-1 0 0 0,0 1 0 0 0,1-1 0 0 0,-1 1 0 0 0,1 0 0 0 0,0-1 0 0 0,0 1 0 0 0,-1 0 0 0 0,1 0 0 0 0,0-1 0 0 0,0 1 0 0 0,1 2 0 0 0,-1-2 0 0 0,1-1 0 0 0,-1 0 0 0 0,1 0 0 0 0,-1 0 0 0 0,1 0 0 0 0,0 0 0 0 0,-1 0 0 0 0,1 0 0 0 0,0 0 0 0 0,0 0 0 0 0,0-1 0 0 0,0 1 0 0 0,0 0 0 0 0,0 0 0 0 0,0-1 0 0 0,0 1 0 0 0,2 1 0 0 0,3 0 0 0 0,0-1 0 0 0,0 1 0 0 0,0-1 0 0 0,1 0 0 0 0,-1 0 0 0 0,0 0 0 0 0,9-1 0 0 0,12 1-215 0 0,-15-1-109 0 0,1 0 0 0 0,-1 0 0 0 0,1-1-1 0 0,18-4 1 0 0,30-11-689 0 0,-8 0-10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13823 0 0,'0'0'315'0'0,"1"0"-232"0"0,-1 0-1 0 0,1-1 1 0 0,0 1-1 0 0,-1-1 1 0 0,1 1-1 0 0,0 0 1 0 0,-1-1-1 0 0,1 1 1 0 0,-1-1 0 0 0,1 0-1 0 0,-1 1 1 0 0,2-2-1 0 0,-2 1-63 0 0,0-1-1 0 0,0 0 1 0 0,1 0-1 0 0,-1 1 1 0 0,1-1-1 0 0,-1 0 1 0 0,1 1-1 0 0,0-1 1 0 0,0 1-1 0 0,0-1 1 0 0,0 1-1 0 0,0-1 1 0 0,0 1-1 0 0,0 0 1 0 0,0-1-1 0 0,0 1 1 0 0,1 0-1 0 0,-1 0 1 0 0,0 0-1 0 0,1 0 1 0 0,-1 0-1 0 0,1 0 1 0 0,2-1-1 0 0,-1 0 121 0 0,0 0 0 0 0,0 1 0 0 0,0-2 0 0 0,0 1 0 0 0,-1 0 0 0 0,1 0 0 0 0,1-4 0 0 0,7-11 656 0 0,0-1 0 0 0,8-20 1 0 0,-1 1 402 0 0,-11 24-1150 0 0,1 2 0 0 0,0-1 0 0 0,1 1 0 0 0,0 0 0 0 0,1 1 0 0 0,0 0 0 0 0,1 1 0 0 0,0 0 0 0 0,0 1 0 0 0,16-10 0 0 0,7 0-1464 0 0,0 0 0 0 0,55-18 0 0 0,-57 24 392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129 118 13823 0 0,'0'0'315'0'0,"0"0"45"0"0,0 0 21 0 0,0 2-49 0 0,0-1-308 0 0,-1 0-1 0 0,1 1 1 0 0,0-1-1 0 0,0 0 1 0 0,0 1 0 0 0,0-1-1 0 0,0 0 1 0 0,1 1-1 0 0,-1-1 1 0 0,0 1-1 0 0,0-1 1 0 0,1 0-1 0 0,-1 0 1 0 0,1 1 0 0 0,-1-1-1 0 0,1 0 1 0 0,0 0-1 0 0,0 1 1 0 0,-1-1-1 0 0,1 0 1 0 0,0 0-1 0 0,0 0 1 0 0,0 0-1 0 0,0 0 1 0 0,1 0 0 0 0,1 2 346 0 0,-1-1-133 0 0,0-1 0 0 0,1 1 0 0 0,-1 0 0 0 0,0-1 0 0 0,1 0 0 0 0,-1 1 0 0 0,1-1 0 0 0,0 0 0 0 0,-1 0 0 0 0,1-1 0 0 0,0 1 0 0 0,0 0 0 0 0,0-1 0 0 0,-1 0 0 0 0,1 0 0 0 0,5 0 0 0 0,4-1 187 0 0,0 0 0 0 0,19-5 0 0 0,-19 3-448 0 0,1 0 24 0 0,-2-2 0 0 0,1 0 0 0 0,0 0 0 0 0,-1-1 0 0 0,0 0 0 0 0,0-1 0 0 0,-1 0 0 0 0,18-16 0 0 0,14-21 0 0 0,-32 33 0 0 0,-9 8 0 0 0,-1 1 0 0 0,0 1 0 0 0,0 1 0 0 0,0 0 0 0 0,1-1 0 0 0,-1 1 0 0 0,0-1 0 0 0,0 1 0 0 0,0-1 0 0 0,0 1 0 0 0,0-1 0 0 0,0 1 0 0 0,0-1 0 0 0,0 1 0 0 0,0-1 0 0 0,0 1 0 0 0,0-1 0 0 0,0 1 0 0 0,0-1 0 0 0,0 1 0 0 0,0 0 0 0 0,0-1 0 0 0,-1 1 0 0 0,1-1 0 0 0,0 1 0 0 0,0-1 0 0 0,0 1 0 0 0,-1 0 0 0 0,1-1 0 0 0,0 1 0 0 0,-1-1 0 0 0,1 1 0 0 0,0 0 0 0 0,-1-1 0 0 0,1 1 0 0 0,0 0 0 0 0,-2-1 0 0 0,2 1 0 0 0,-3-2 0 0 0,1 0 0 0 0,0 1 0 0 0,0-1 0 0 0,-1 1 0 0 0,1-1 0 0 0,-1 1 0 0 0,1 0 0 0 0,-1 0 0 0 0,0 0 0 0 0,1 1 0 0 0,-1-1 0 0 0,0 1 0 0 0,0-1 0 0 0,1 1 0 0 0,-1 0 0 0 0,-4 0 0 0 0,-2 0 0 0 0,0 1 0 0 0,0 0 0 0 0,0 0 0 0 0,-8 3 0 0 0,-5 3 0 0 0,-22 12 0 0 0,-2-1 0 0 0,4-3 0 0 0,-53 20 0 0 0,90-32 0 0 0,0-1 0 0 0,0 1 0 0 0,1 0 0 0 0,-1 0 0 0 0,1 0 0 0 0,0 1 0 0 0,0 0 0 0 0,0-1 0 0 0,0 1 0 0 0,0 1 0 0 0,1-1 0 0 0,0 0 0 0 0,0 1 0 0 0,0 0 0 0 0,1 0 0 0 0,-1 0 0 0 0,1 0 0 0 0,-3 9 0 0 0,4-7 0 0 0,0 0 0 0 0,0 0 0 0 0,0-1 0 0 0,1 1 0 0 0,0 0 0 0 0,0 0 0 0 0,1-1 0 0 0,0 1 0 0 0,0 0 0 0 0,0-1 0 0 0,1 1 0 0 0,0-1 0 0 0,1 1 0 0 0,-1-1 0 0 0,5 7 0 0 0,6 9 0 0 0,2-1 0 0 0,21 25 0 0 0,-11-15 0 0 0,51 71 0 0 0,-64-91-8 0 0,-6-11-53 0 0,-5 0-3 0 0,3 0-202 0 0,0-1 0 0 0,0 1 0 0 0,0-1 0 0 0,0 0 0 0 0,-1 0 0 0 0,1 0 0 0 0,0-1 0 0 0,-1 1 0 0 0,6-4 0 0 0,7-5-757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8287 0 0,'0'0'382'0'0,"0"0"-8"0"0,-2 1-240 0 0,-115 13 803 0 0,-19 11 180 0 0,128-23-1089 0 0,0 0 0 0 0,-1 1 0 0 0,1 0 0 0 0,1 1 0 0 0,-1 0 0 0 0,0 0 0 0 0,-7 5-1 0 0,-11 7 193 0 0,23-14-94 0 0,1 0 0 0 0,0-1 1 0 0,0 1-1 0 0,0 0 0 0 0,0 0 0 0 0,0 1 1 0 0,1-1-1 0 0,-1 0 0 0 0,0 0 0 0 0,1 1 0 0 0,0-1 1 0 0,0 1-1 0 0,0 0 0 0 0,0-1 0 0 0,0 1 1 0 0,0 0-1 0 0,1-1 0 0 0,-1 1 0 0 0,1 0 0 0 0,-1 3 1 0 0,1 9 416 0 0,0-1 0 0 0,2 24 1 0 0,-1-25-244 0 0,1-1-206 0 0,-1 0-1 0 0,1 0 0 0 0,1 0 1 0 0,0 0-1 0 0,1 0 0 0 0,0-1 1 0 0,1 1-1 0 0,0-1 0 0 0,1 0 1 0 0,0 0-1 0 0,8 9 0 0 0,-11-17-47 0 0,0-1 0 0 0,-1 1-1 0 0,1-1 1 0 0,0 0-1 0 0,0 0 1 0 0,0-1 0 0 0,1 1-1 0 0,-1 0 1 0 0,0-1 0 0 0,1 0-1 0 0,-1 0 1 0 0,0 0-1 0 0,1 0 1 0 0,0-1 0 0 0,-1 1-1 0 0,1-1 1 0 0,-1 0 0 0 0,1 0-1 0 0,-1 0 1 0 0,1 0 0 0 0,3-1-1 0 0,8-2 212 0 0,0 0 0 0 0,0-1 0 0 0,22-9 0 0 0,-20 6-248 0 0,-1 0 0 0 0,0-1 0 0 0,0-1-1 0 0,-1 0 1 0 0,15-13 0 0 0,-20 14-58 0 0,-1 0 0 0 0,0 0 1 0 0,-1-1-1 0 0,0-1 1 0 0,0 1-1 0 0,-1-1 0 0 0,-1 0 1 0 0,8-15-1 0 0,-12 20-122 0 0,6-10-217 0 0,-1-1-1 0 0,8-26 1 0 0,-14 37 267 0 0,0 0 0 0 0,0 0 0 0 0,0 0 0 0 0,-1 1 0 0 0,1-1 0 0 0,-1 0 0 0 0,-1 0 0 0 0,1 0 0 0 0,-1 0 0 0 0,0 0-1 0 0,0 0 1 0 0,0 1 0 0 0,-4-9 0 0 0,4 10-146 0 0,0 0-1 0 0,0 0 0 0 0,0 1 1 0 0,-1-1-1 0 0,1 1 0 0 0,-1-1 0 0 0,0 1 1 0 0,0 0-1 0 0,0-1 0 0 0,0 1 1 0 0,0 0-1 0 0,0 0 0 0 0,-1 0 1 0 0,1 1-1 0 0,-1-1 0 0 0,-3-1 1 0 0,-1-3-2611 0 0,1-2-822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836 762 10135 0 0,'0'0'231'0'0,"2"0"29"0"0,8-2 19 0 0,0-3-41 0 0,-9 4-209 0 0,0-1-1 0 0,1 1 0 0 0,-1-1 1 0 0,0 1-1 0 0,0-1 0 0 0,0 1 1 0 0,0-1-1 0 0,0 1 0 0 0,0-1 1 0 0,0 0-1 0 0,-1 1 0 0 0,1-1 1 0 0,0 0-1 0 0,-1 0 0 0 0,0 0 1 0 0,1 0-1 0 0,-1-1 0 0 0,0-5 304 0 0,0 0-1 0 0,0 1 0 0 0,-2-9 0 0 0,-1-12-46 0 0,3 5-276 0 0,0-31-5 0 0,9-77-1 0 0,-7 116-3 0 0,1-12 0 0 0,2 0 0 0 0,0 0 0 0 0,2 1 0 0 0,12-31 0 0 0,-9 34 0 0 0,0 2 0 0 0,-1 0 0 0 0,0-1 0 0 0,-2 0 0 0 0,-1 0 0 0 0,4-29 0 0 0,-8 38 0 0 0,-1 7 0 0 0,0-1 0 0 0,0 1 0 0 0,-1-1 0 0 0,-1-9 0 0 0,1 14 0 0 0,0 1 0 0 0,0-1 0 0 0,0 1 0 0 0,-1 0 0 0 0,1 0 0 0 0,-1-1 0 0 0,1 1 0 0 0,-1 0 0 0 0,1 0 0 0 0,-1-1 0 0 0,0 1 0 0 0,0 0 0 0 0,0 0 0 0 0,1 0 0 0 0,-1 0 0 0 0,0 0 0 0 0,0 0 0 0 0,0 0 0 0 0,-1 0 0 0 0,1 1 0 0 0,0-1 0 0 0,0 0 0 0 0,0 1 0 0 0,-1-1 0 0 0,1 1 0 0 0,-2-2 0 0 0,-4 1 0 0 0,0 0 0 0 0,0 0 0 0 0,1 1 0 0 0,-1 0 0 0 0,0 0 0 0 0,0 1 0 0 0,0-1 0 0 0,1 1 0 0 0,-8 2 0 0 0,-60 21 0 0 0,66-21 0 0 0,-7 3 0 0 0,0 0 0 0 0,1 1 0 0 0,0 0 0 0 0,1 2 0 0 0,0-1 0 0 0,0 2 0 0 0,1 0 0 0 0,0 0 0 0 0,0 1 0 0 0,1 0 0 0 0,1 1 0 0 0,0 1 0 0 0,-9 14 0 0 0,-15 27 342 0 0,2 1-1 0 0,-43 104 0 0 0,-19 129 683 0 0,83-247-1024 0 0,2 1 0 0 0,1 0 0 0 0,3 1 0 0 0,1-1 0 0 0,3 68 0 0 0,4-78-69 0 0,1 78-834 0 0,-5-99 779 0 0,0 1 0 0 0,-1-1 0 0 0,0 1 0 0 0,0-1 0 0 0,-1 0 0 0 0,-1 1 0 0 0,-6 12 0 0 0,3-10-368 0 0,0 0 0 0 0,-1-1-1 0 0,0 0 1 0 0,-1 0-1 0 0,-1-1 1 0 0,0-1 0 0 0,-1 1-1 0 0,0-2 1 0 0,-14 12-1 0 0,-21 12-1143 0 0,-77 43 0 0 0,71-39 2632 0 0,50-37-2377 0 0,2-1-658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0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49 188 15663 0 0,'-4'-2'245'0'0,"0"0"-1"0"0,0 0 0 0 0,0 0 0 0 0,-6-2 1 0 0,-10-5 239 0 0,20 9-484 0 0,0 0 0 0 0,0 0 0 0 0,0 0 1 0 0,0 0-1 0 0,-1 0 0 0 0,1 0 1 0 0,0 0-1 0 0,0 0 0 0 0,0 0 0 0 0,0 0 1 0 0,0-1-1 0 0,-1 1 0 0 0,1 0 1 0 0,0 0-1 0 0,0 0 0 0 0,0 0 0 0 0,0 0 1 0 0,0 0-1 0 0,0 0 0 0 0,0 0 1 0 0,0 0-1 0 0,0-1 0 0 0,-1 1 0 0 0,1 0 1 0 0,0 0-1 0 0,0 0 0 0 0,0 0 1 0 0,0 0-1 0 0,0-1 0 0 0,0 1 0 0 0,0 0 1 0 0,0 0-1 0 0,0 0 0 0 0,0 0 1 0 0,0 0-1 0 0,0-1 0 0 0,0 1 0 0 0,0 0 1 0 0,0 0-1 0 0,0 0 0 0 0,0 0 1 0 0,0 0-1 0 0,0 0 0 0 0,0-1 0 0 0,0 1 1 0 0,0 0-1 0 0,1 0 0 0 0,-1 0 1 0 0,0 0-1 0 0,0 0 0 0 0,0 0 0 0 0,0-1 1 0 0,0 1-1 0 0,0 0 0 0 0,0 0 1 0 0,0 0-1 0 0,1 0 0 0 0,-1 0 0 0 0,0 0 1 0 0,0 0-1 0 0,0 0 0 0 0,0 0 1 0 0,1 0-1 0 0,8-3-3 0 0,-8 3 2 0 0,48-11 1 0 0,75-7 0 0 0,-59 10 0 0 0,192-27 0 0 0,-174 24-166 0 0,-41 7-193 0 0,81-20 0 0 0,-41 0-149 0 0,-10 1-4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1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1 966 8287 0 0,'0'0'191'0'0,"0"0"26"0"0,0 0 9 0 0,0 0 110 0 0,0 0 444 0 0,0 0 196 0 0,0 0 42 0 0,0 0-63 0 0,0 0-290 0 0,0 0-121 0 0,0 0-28 0 0,0 0-72 0 0,1-2-217 0 0,6-13 39 0 0,2 0 0 0 0,0 0 0 0 0,18-23 0 0 0,40-41 663 0 0,389-374-929 0 0,-219 253 0 0 0,-138 121 0 0 0,-32 22 0 0 0,-56 46 0 0 0,-11 9 0 0 0,-36 37 0 0 0,-6 22 0 0 0,3 2 0 0 0,-43 84 0 0 0,78-135 0 0 0,-8 14 0 0 0,2 0 0 0 0,0 0 0 0 0,2 1 0 0 0,0 1 0 0 0,2-1 0 0 0,-6 41 0 0 0,10-51 0 0 0,1 0 0 0 0,0 0 0 0 0,1 0 0 0 0,1 1 0 0 0,0-1 0 0 0,1 0 0 0 0,0 0 0 0 0,1 0 0 0 0,0 0 0 0 0,1-1 0 0 0,1 1 0 0 0,0-1 0 0 0,12 22 0 0 0,-8-23-136 0 0,0 0 0 0 0,0-1 0 0 0,20 18 0 0 0,-4-5-196 0 0,-12-11-1165 0 0,-1-2-3962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1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11975 0 0,'0'0'267'0'0,"0"0"42"0"0,2-1 17 0 0,-1 1-302 0 0,1-1 0 0 0,0 0 0 0 0,0 0 0 0 0,0 0 0 0 0,-1 0 1 0 0,1 0-1 0 0,0-1 0 0 0,-1 1 0 0 0,1 0 0 0 0,-1-1 0 0 0,0 1 1 0 0,1-1-1 0 0,-1 0 0 0 0,0 1 0 0 0,0-1 0 0 0,1-3 0 0 0,0 4 146 0 0,-1 0-1 0 0,0 0 0 0 0,1 0 1 0 0,-1 0-1 0 0,1 0 0 0 0,-1 1 1 0 0,1-1-1 0 0,0 0 0 0 0,-1 1 0 0 0,1-1 1 0 0,-1 1-1 0 0,1 0 0 0 0,0-1 1 0 0,0 1-1 0 0,-1 0 0 0 0,1 0 1 0 0,0 0-1 0 0,-1 0 0 0 0,3 1 1 0 0,8-2 531 0 0,30-6-788 0 0,72-24 0 0 0,-2 0-484 0 0,-88 26-452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1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6447 0 0,'0'0'298'0'0,"2"1"-10"0"0,8 4 33 0 0,-1 2 0 0 0,1-1 0 0 0,-1 1 1 0 0,0 1-1 0 0,-1 0 0 0 0,0 0 0 0 0,0 0 1 0 0,-1 1-1 0 0,11 17 0 0 0,-7-8 368 0 0,-1 0-1 0 0,0 1 0 0 0,-2 0 1 0 0,10 31-1 0 0,-14-39-512 0 0,-1 0 0 0 0,-1 0-1 0 0,0 1 1 0 0,-1-1-1 0 0,0 0 1 0 0,0 1 0 0 0,-1-1-1 0 0,-1 0 1 0 0,0 1-1 0 0,-1-1 1 0 0,0 0 0 0 0,0 0-1 0 0,-1 0 1 0 0,-1 0 0 0 0,0 0-1 0 0,0-1 1 0 0,-1 1-1 0 0,0-1 1 0 0,-1-1 0 0 0,-11 16-1 0 0,-6 2-175 0 0,-1-1 0 0 0,-1-2 0 0 0,-2 0 0 0 0,-33 23 0 0 0,16-12-933 0 0,32-24 264 0 0,1-2 1 0 0,-2 0 0 0 0,1 0 0 0 0,-1-1 0 0 0,-1 0 0 0 0,-24 9 0 0 0,20-11-1378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1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10135 0 0,'0'0'231'0'0,"0"0"29"0"0,0 0 19 0 0,0 0 37 0 0,0 0 125 0 0,0 0 58 0 0,0 0 11 0 0,2 2 2 0 0,-1-1-467 0 0,-1 1 1 0 0,1 0-1 0 0,0-1 0 0 0,0 1 0 0 0,-1-1 0 0 0,1 1 0 0 0,-1 0 0 0 0,1 0 1 0 0,-1-1-1 0 0,0 1 0 0 0,0 0 0 0 0,0 0 0 0 0,0-1 0 0 0,0 1 0 0 0,0 0 1 0 0,0 0-1 0 0,0-1 0 0 0,-1 1 0 0 0,1 0 0 0 0,-2 2 0 0 0,-1 5 308 0 0,-1 1-1 0 0,-7 13 0 0 0,3-9-213 0 0,-18 38-91 0 0,10-23 149 0 0,-16 44 1 0 0,11-22 665 0 0,-4 10-137 0 0,12-24-671 0 0,7-23-999 0 0,1 1 0 0 0,-5 25 0 0 0,10-38-79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 17503 0 0,'0'0'399'0'0,"0"0"60"0"0,0 0 21 0 0,0 0-59 0 0,0 1-276 0 0,-7 32-639 0 0,-1 0 0 0 0,-1-1 0 0 0,-26 57 0 0 0,32-82 662 0 0,-1-1 1 0 0,0 0-1 0 0,-8 8 0 0 0,9-11-60 0 0,0 0 1 0 0,0 1 0 0 0,1-1-1 0 0,-1 1 1 0 0,1 0 0 0 0,0 0-1 0 0,0 0 1 0 0,0 0-1 0 0,0 0 1 0 0,1 1 0 0 0,-2 5-1 0 0,2-3-14 0 0,1 1 0 0 0,0 0 0 0 0,1 0-1 0 0,0 0 1 0 0,0 0 0 0 0,0-1 0 0 0,1 1 0 0 0,0-1 0 0 0,1 1-1 0 0,-1-1 1 0 0,2 0 0 0 0,-1 1 0 0 0,1-2 0 0 0,0 1-1 0 0,0 0 1 0 0,1-1 0 0 0,-1 0 0 0 0,2 0 0 0 0,-1 0 0 0 0,1-1-1 0 0,10 9 1 0 0,-13-12-94 0 0,0 0 0 0 0,0 0-1 0 0,0-1 1 0 0,0 1 0 0 0,0-1-1 0 0,0 1 1 0 0,1-1 0 0 0,-1 0-1 0 0,0 0 1 0 0,1-1 0 0 0,-1 1-1 0 0,1-1 1 0 0,-1 1 0 0 0,1-1-1 0 0,-1 0 1 0 0,1-1 0 0 0,-1 1-1 0 0,1 0 1 0 0,5-3 0 0 0,-4 2 6 0 0,0-1 1 0 0,0 0-1 0 0,0-1 1 0 0,0 1-1 0 0,0-1 1 0 0,-1 0 0 0 0,1 0-1 0 0,-1 0 1 0 0,0-1-1 0 0,0 1 1 0 0,7-9-1 0 0,9-15 389 0 0,-1-1 1 0 0,-2-1-1 0 0,-1 0 0 0 0,25-64 0 0 0,-36 81-215 0 0,0-1 0 0 0,-1 0 0 0 0,-1 0 0 0 0,0-1 0 0 0,-1 1 0 0 0,0-1 0 0 0,-1-13 0 0 0,-1 24-223 0 0,0 1-1 0 0,0-1 0 0 0,-1 1 1 0 0,1-1-1 0 0,-1 1 0 0 0,0-1 1 0 0,0 1-1 0 0,0 0 1 0 0,0 0-1 0 0,0-1 0 0 0,0 1 1 0 0,0 0-1 0 0,-1 0 0 0 0,1 0 1 0 0,-1 0-1 0 0,0 0 1 0 0,1 0-1 0 0,-1 1 0 0 0,0-1 1 0 0,0 1-1 0 0,0-1 1 0 0,0 1-1 0 0,0 0 0 0 0,-5-3 1 0 0,-2 1-74 0 0,0 0 1 0 0,-1 1 0 0 0,0 0 0 0 0,1 0-1 0 0,-11 0 1 0 0,-4-1-411 0 0,5 2-86 0 0,16 1 268 0 0,-1 0-1 0 0,1-1 1 0 0,-1 1 0 0 0,1-1-1 0 0,-1 1 1 0 0,1-1 0 0 0,-4-2 0 0 0,6 1-4425 0 0,6-5-1474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6447 0 0,'0'0'142'0'0,"0"0"22"0"0,0 0 13 0 0,0 0 55 0 0,2-1 181 0 0,29-20 1292 0 0,41-35 0 0 0,-40 30-606 0 0,37-24 0 0 0,-50 38-732 0 0,0-1 252 0 0,1 2 0 0 0,27-13 0 0 0,-42 22-394 0 0,0 0-1 0 0,0 0 0 0 0,0 0 0 0 0,1 1 0 0 0,-1 0 0 0 0,0 0 1 0 0,1 1-1 0 0,-1-1 0 0 0,1 1 0 0 0,-1 0 0 0 0,1 0 0 0 0,-1 1 0 0 0,0 0 1 0 0,1 0-1 0 0,5 2 0 0 0,-7-2-234 0 0,0 1 0 0 0,0 0 0 0 0,-1 0 0 0 0,1 0 0 0 0,-1 1 0 0 0,1-1 0 0 0,-1 1 0 0 0,0 0 0 0 0,0 0 0 0 0,0 0 0 0 0,-1 0 0 0 0,4 5 0 0 0,-2-2-58 0 0,-1 0-1 0 0,0 0 0 0 0,0 0 1 0 0,-1 0-1 0 0,0 1 0 0 0,0-1 0 0 0,1 9 1 0 0,-1-4-31 0 0,-1 1 1 0 0,0 0 0 0 0,-1 0 0 0 0,0-1 0 0 0,-1 1 0 0 0,0 0 0 0 0,-1-1-1 0 0,-5 19 1 0 0,4-22 98 0 0,0 0 0 0 0,-1 0 0 0 0,0-1 0 0 0,0 1 0 0 0,0-1 0 0 0,-1 0 0 0 0,0 0 0 0 0,-1 0 0 0 0,1-1 0 0 0,-1 0 0 0 0,0 0 0 0 0,-1-1 0 0 0,1 1 0 0 0,-1-1 0 0 0,-15 7 0 0 0,7-4 0 0 0,0-2 0 0 0,0 0 0 0 0,-1-1 0 0 0,0 0 0 0 0,0-1 0 0 0,-1-1 0 0 0,-19 1 0 0 0,3-1 7 0 0,-32 3 2 0 0,58-4-22 0 0,0-1 1 0 0,0 1-1 0 0,-1 0 1 0 0,2 1-1 0 0,-1 0 1 0 0,-9 5-1 0 0,14-8-357 0 0,2 0-118 0 0,0 0-22 0 0,0 0 68 0 0,2 2 429 0 0,-1-1 0 0 0,0 0 0 0 0,1 0 1 0 0,-1 0-1 0 0,1-1 0 0 0,-1 1 1 0 0,1 0-1 0 0,0 0 0 0 0,-1-1 0 0 0,1 1 1 0 0,0-1-1 0 0,1 1 0 0 0,15 1 13 0 0,-1 0 0 0 0,32-2 0 0 0,-25 0 0 0 0,38-5 0 0 0,-48 3 0 0 0,0 0 0 0 0,0 1 0 0 0,0 1 0 0 0,27 3 0 0 0,-34-2 0 0 0,0 0 0 0 0,-1 1 0 0 0,1-1 0 0 0,-1 2 0 0 0,9 3 0 0 0,-13-5 0 0 0,0 0 0 0 0,0 0 0 0 0,0 1 0 0 0,0-1 0 0 0,0 1 0 0 0,-1 0 0 0 0,1-1 0 0 0,0 1 0 0 0,-1 0 0 0 0,0 0 0 0 0,1 0 0 0 0,-1 0 0 0 0,0 0 0 0 0,0 0 0 0 0,0 0 0 0 0,0 1 0 0 0,0-1 0 0 0,0 5 0 0 0,0-2 0 0 0,-1 1 0 0 0,1-1 0 0 0,-1 1 0 0 0,-1-1 0 0 0,1 1 0 0 0,-1-1 0 0 0,0 1 0 0 0,0-1 0 0 0,0 0 0 0 0,-1 1 0 0 0,0-1 0 0 0,0 0 0 0 0,0 0 0 0 0,-1 0 0 0 0,1 0 0 0 0,-7 7 0 0 0,0 1 0 0 0,-1-1 0 0 0,-1 0 0 0 0,0 0 0 0 0,-20 15 0 0 0,16-17 353 0 0,0 0-1 0 0,0-2 1 0 0,-20 10-1 0 0,5-4 65 0 0,13-5-393 0 0,1-2-1 0 0,-1 0 1 0 0,-1-1-1 0 0,1-1 1 0 0,-1-1 0 0 0,-31 4-1 0 0,48-8-28 0 0,1 1-1 0 0,0-1 1 0 0,-1 0-1 0 0,1 0 1 0 0,0 0-1 0 0,-1 0 1 0 0,1 0-1 0 0,0 0 1 0 0,-1 0-1 0 0,1 0 1 0 0,-1 0-1 0 0,1 0 1 0 0,0 0-1 0 0,-1 0 1 0 0,1 0-1 0 0,0 0 1 0 0,-1 0-1 0 0,1-1 1 0 0,0 1-1 0 0,-1 0 1 0 0,1 0-1 0 0,0 0 1 0 0,-1 0-1 0 0,1-1 1 0 0,0 1-1 0 0,-1 0 1 0 0,1 0-1 0 0,0-1 1 0 0,0 1-1 0 0,-1 0 1 0 0,1-1-1 0 0,0 1 1 0 0,0 0-1 0 0,-1-1 1 0 0,3-4-632 0 0,-2 3 359 0 0,0 0-1 0 0,1 0 1 0 0,0 0 0 0 0,-1 0 0 0 0,1 0-1 0 0,0 0 1 0 0,0 0 0 0 0,0 0 0 0 0,2-3-1 0 0,10-9-4837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15663 0 0,'-1'0'67'0'0,"0"0"-1"0"0,0 1 0 0 0,0-1 1 0 0,0 0-1 0 0,0 1 1 0 0,0-1-1 0 0,0 1 0 0 0,0-1 1 0 0,0 1-1 0 0,0-1 1 0 0,0 1-1 0 0,0 0 0 0 0,0-1 1 0 0,0 1-1 0 0,0 0 1 0 0,1 0-1 0 0,-1 0 0 0 0,0 0 1 0 0,1 0-1 0 0,-1 0 1 0 0,0 0-1 0 0,1 0 0 0 0,-1 1 1 0 0,0 1-39 0 0,1-1 1 0 0,-1 0-1 0 0,1 1 1 0 0,0-1-1 0 0,0 1 1 0 0,0-1-1 0 0,0 0 0 0 0,1 1 1 0 0,-1-1-1 0 0,2 5 1 0 0,0 1-128 0 0,1 0 0 0 0,1-1 0 0 0,-1 1-1 0 0,1 0 1 0 0,8 10 0 0 0,5 4-718 0 0,27 25-1 0 0,4 4 1263 0 0,-45-48-296 0 0,-1 0 1 0 0,1 1 0 0 0,-1-1 0 0 0,0 1 0 0 0,0 0 0 0 0,0-1-1 0 0,0 1 1 0 0,-1 0 0 0 0,1 0 0 0 0,-1 0 0 0 0,0 0 0 0 0,0 0-1 0 0,0 7 1 0 0,-1-7-74 0 0,0-1 1 0 0,-1 0-1 0 0,1 0 0 0 0,-1 0 0 0 0,0 0 1 0 0,0 0-1 0 0,0-1 0 0 0,0 1 0 0 0,0 0 1 0 0,0 0-1 0 0,-1-1 0 0 0,0 1 0 0 0,1 0 1 0 0,-1-1-1 0 0,0 0 0 0 0,0 1 0 0 0,0-1 1 0 0,-1 0-1 0 0,-2 2 0 0 0,-23 17 57 0 0,-41 22-1 0 0,12-9 550 0 0,-76 44-345 0 0,42-31-3442 0 0,46-25-3378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30 6447 0 0,'2'0'142'0'0,"120"-28"1267"0"0,-111 27 540 0 0,-4 2-73 0 0,-4 2 3504 0 0,-25 5-5208 0 0,-192 75-172 0 0,162-59 0 0 0,2 2 0 0 0,0 2 0 0 0,2 2 0 0 0,-68 56 0 0 0,108-79 1 0 0,-6 5 22 0 0,0 0 0 0 0,1 0 0 0 0,1 1 0 0 0,-18 23 0 0 0,28-32-10 0 0,0-1 0 0 0,0 1 1 0 0,0 0-1 0 0,0 0 0 0 0,0 0 0 0 0,1 0 0 0 0,-1 0 0 0 0,1 0 0 0 0,0 0 0 0 0,1 0 0 0 0,-1 1 0 0 0,1-1 0 0 0,-1 0 0 0 0,1 0 0 0 0,1 1 0 0 0,-1-1 0 0 0,1 0 0 0 0,-1 0 1 0 0,1 0-1 0 0,0 1 0 0 0,1-1 0 0 0,-1 0 0 0 0,1 0 0 0 0,3 6 0 0 0,-1-5 55 0 0,-1 0 0 0 0,1-1 0 0 0,0 1 0 0 0,0-1 0 0 0,0 0-1 0 0,0-1 1 0 0,1 1 0 0 0,-1-1 0 0 0,1 0 0 0 0,0 0 0 0 0,0 0 0 0 0,0-1 0 0 0,1 1 0 0 0,-1-1 0 0 0,10 2 0 0 0,1 0-330 0 0,1-1 0 0 0,-1-1 1 0 0,1 0-1 0 0,19-1 1 0 0,15 0 219 0 0,0-3 1 0 0,-1-1 0 0 0,72-15-1 0 0,-50-1-4772 0 0,-42 11-604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11975 0 0,'0'0'267'0'0,"0"0"42"0"0,0 0 17 0 0,0 0-28 0 0,1 2-196 0 0,9 86 1579 0 0,5 25 712 0 0,15 18-2393 0 0,-29-126 0 0 0,0 0 0 0 0,0-1 0 0 0,-1 1 0 0 0,0 0 0 0 0,0 0 0 0 0,0-1 0 0 0,0 1 0 0 0,-1 0 0 0 0,0 0 0 0 0,0-1 0 0 0,0 1 0 0 0,-1-1 0 0 0,1 1 0 0 0,-1-1 0 0 0,0 0 0 0 0,-1 1 0 0 0,1-1 0 0 0,-1 0 0 0 0,1 0 0 0 0,-1-1 0 0 0,-4 4 0 0 0,0 1 0 0 0,-1 0 0 0 0,0-1 0 0 0,0-1 0 0 0,-1 1 0 0 0,0-1 0 0 0,0-1 0 0 0,-10 5 0 0 0,-71 26 0 0 0,26-13 0 0 0,-44 16-4178 0 0,104-37 2644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11975 0 0,'0'0'547'0'0,"2"0"-11"0"0,17 0 616 0 0,-23 19 381 0 0,-3 5-1375 0 0,-1-1-1 0 0,-1 0 0 0 0,-2 0 1 0 0,0-1-1 0 0,-23 33 0 0 0,3-13 187 0 0,-57 62 0 0 0,42-60-344 0 0,29-28 0 0 0,0 1 0 0 0,-16 20 0 0 0,20-21-74 0 0,3-2-246 0 0,-12 18 1 0 0,19-28 252 0 0,1 0 0 0 0,0 0 0 0 0,0 0 0 0 0,1 0 0 0 0,-1 0-1 0 0,1 1 1 0 0,0-1 0 0 0,0 0 0 0 0,0 9 0 0 0,1-11-445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78 380 10135 0 0,'0'0'231'0'0,"0"0"29"0"0,0 0 19 0 0,0 0 37 0 0,0 0 125 0 0,0 0 58 0 0,0 0 11 0 0,0 0 2 0 0,2 0 0 0 0,1-1-454 0 0,0 0 1 0 0,-1 0-1 0 0,1 0 0 0 0,0 0 0 0 0,0 0 1 0 0,-1-1-1 0 0,1 1 0 0 0,-1-1 0 0 0,1 0 0 0 0,-1 0 1 0 0,4-3-1 0 0,23-29 710 0 0,-14 15-603 0 0,55-71 614 0 0,-42 53-145 0 0,45-48 1 0 0,-62 73-748 0 0,1 2 1 0 0,0-1-1 0 0,1 2 0 0 0,17-11 0 0 0,-21 15 11 0 0,0 0-1 0 0,1 1 1 0 0,-1 1-1 0 0,1-1 1 0 0,0 2-1 0 0,0-1 1 0 0,18-1-1 0 0,-13 3 31 0 0,0 0 0 0 0,0 1 0 0 0,0 0 0 0 0,-1 1 0 0 0,24 5 0 0 0,-29-4 56 0 0,0 1 0 0 0,-1 0 0 0 0,1 0 0 0 0,-1 1 0 0 0,0 0 0 0 0,0 1 0 0 0,-1 0 0 0 0,1 0 0 0 0,-1 0 0 0 0,9 9 0 0 0,-10-8 16 0 0,-1 0 0 0 0,0 0 0 0 0,0 0 0 0 0,0 1 0 0 0,-1 0 0 0 0,0 0 0 0 0,0 0 0 0 0,-1 0 0 0 0,0 1 0 0 0,0-1 0 0 0,-1 1 0 0 0,0 0 0 0 0,0 0 0 0 0,0 0 0 0 0,-1 0 0 0 0,-1 0 0 0 0,0 14 0 0 0,0-2 113 0 0,-1 0 0 0 0,-1 0 0 0 0,-1 0-1 0 0,-5 19 1 0 0,5-29-31 0 0,0 1 0 0 0,-1-2 0 0 0,0 1 0 0 0,0 0 0 0 0,-1-1 0 0 0,0 0 0 0 0,-1 0 0 0 0,0 0 0 0 0,-11 11 0 0 0,-12 9 70 0 0,-1 0 0 0 0,-1-2 0 0 0,-50 32 0 0 0,11-16-152 0 0,-2-3 0 0 0,-2-3 0 0 0,-115 40 0 0 0,150-60 0 0 0,28-12 0 0 0,-1 0 0 0 0,-16 5 0 0 0,26-10-41 0 0,1 1-1 0 0,0-1 0 0 0,-1 0 0 0 0,1 0 1 0 0,0 0-1 0 0,-1 0 0 0 0,1 0 1 0 0,-1 0-1 0 0,1 0 0 0 0,0-1 0 0 0,-1 1 1 0 0,1 0-1 0 0,0-1 0 0 0,-1 1 1 0 0,1-1-1 0 0,0 1 0 0 0,0-1 0 0 0,-1 0 1 0 0,1 0-1 0 0,-2-1 0 0 0,3 1-7 0 0,0 0 0 0 0,0 1-1 0 0,0-1 1 0 0,0 1 0 0 0,0-1 0 0 0,0 0-1 0 0,0 1 1 0 0,0-1 0 0 0,0 0 0 0 0,0 1-1 0 0,1-1 1 0 0,-1 0 0 0 0,0 1 0 0 0,0-1-1 0 0,1 1 1 0 0,-1-1 0 0 0,0 0 0 0 0,1 1-1 0 0,-1-1 1 0 0,1 0-54 0 0,2-3-204 0 0,0-1 0 0 0,0 0 0 0 0,0 1 0 0 0,6-5 0 0 0,-1 0-14 0 0,30-30-699 0 0,7-1-4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 11975 0 0,'0'0'267'0'0,"0"0"42"0"0,0 0 17 0 0,3 1-28 0 0,7-1-257 0 0,0 0 0 0 0,17-1 0 0 0,-18-1-43 0 0,0 2 1 0 0,0-1-1 0 0,0 1 0 0 0,0 1 0 0 0,15 2 0 0 0,-19-1 124 0 0,0 0-1 0 0,0 1 1 0 0,0-1-1 0 0,0 1 1 0 0,0 0-1 0 0,-1 1 1 0 0,1-1-1 0 0,-1 1 1 0 0,0-1-1 0 0,0 1 1 0 0,-1 1 0 0 0,5 4-1 0 0,3 7 512 0 0,-1-1 1 0 0,11 21-1 0 0,-18-30-608 0 0,0 0-1 0 0,0 0 0 0 0,0 0 1 0 0,-1 0-1 0 0,0 0 0 0 0,0 1 0 0 0,-1-1 1 0 0,1 1-1 0 0,-1-1 0 0 0,-1 1 1 0 0,1-1-1 0 0,-1 1 0 0 0,0 0 1 0 0,-1-1-1 0 0,0 1 0 0 0,0-1 1 0 0,0 1-1 0 0,-1-1 0 0 0,0 1 1 0 0,0-1-1 0 0,0 0 0 0 0,-1 0 1 0 0,0 0-1 0 0,-5 8 0 0 0,-5 4-60 0 0,0-1-1 0 0,-1 0 1 0 0,0-1 0 0 0,-2-1-1 0 0,0 0 1 0 0,0-1 0 0 0,-27 18-1 0 0,21-18-100 0 0,0-1 0 0 0,-1-1-1 0 0,0-2 1 0 0,-1 0 0 0 0,0-1 0 0 0,-25 6-1 0 0,47-15-58 0 0,0 1-1 0 0,1-1 0 0 0,-1 1 0 0 0,0-1 1 0 0,1 0-1 0 0,-1 0 0 0 0,0 0 1 0 0,0 0-1 0 0,1 0 0 0 0,-1-1 0 0 0,0 1 1 0 0,1 0-1 0 0,-1-1 0 0 0,-3 0 1 0 0,-3-6-1338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6 15663 0 0,'1'-1'356'0'0,"2"0"-312"0"0,0 0 0 0 0,0 0 0 0 0,-1 1 0 0 0,1-1 0 0 0,0 1 0 0 0,0 0 0 0 0,0-1 0 0 0,0 1 0 0 0,0 0 0 0 0,-1 1 0 0 0,1-1 0 0 0,0 0 0 0 0,0 1 0 0 0,0 0 0 0 0,-1 0 0 0 0,1-1 0 0 0,0 2 0 0 0,-1-1 0 0 0,1 0 0 0 0,0 0 0 0 0,-1 1 0 0 0,0-1 0 0 0,1 1 0 0 0,-1 0 0 0 0,0 0 0 0 0,0 0 0 0 0,0 0 0 0 0,0 0 0 0 0,0 0 0 0 0,2 4 0 0 0,-3-4-44 0 0,0-1 0 0 0,0 0 0 0 0,0 0 0 0 0,0 1 0 0 0,-1-1 0 0 0,1 1 0 0 0,0-1 0 0 0,0 1 0 0 0,-1-1 0 0 0,1 1 0 0 0,-1-1 0 0 0,0 1 0 0 0,1 0 0 0 0,-1-1 0 0 0,0 1 0 0 0,0 0 0 0 0,0-1 0 0 0,0 1 0 0 0,0 0 0 0 0,-1 1 0 0 0,1 2 0 0 0,-1-2 5 0 0,0 1-1 0 0,1-1 1 0 0,-1 0-1 0 0,0 1 1 0 0,-1-1-1 0 0,1 0 1 0 0,0 0 0 0 0,-1 0-1 0 0,0 0 1 0 0,0 0-1 0 0,0 0 1 0 0,0 0-1 0 0,0-1 1 0 0,0 1-1 0 0,-1-1 1 0 0,1 0-1 0 0,-1 1 1 0 0,0-1-1 0 0,-5 3 1 0 0,-5 2 68 0 0,-1 1 0 0 0,0-2 0 0 0,-15 6 0 0 0,21-9-20 0 0,-8 3 114 0 0,1-2 0 0 0,-1 1 0 0 0,0-2 0 0 0,0 0 0 0 0,0-1 0 0 0,-20 0 1 0 0,-105 6-954 0 0,-26 1 14 0 0,116-9 772 0 0,0-1 0 0 0,-73-13 0 0 0,86 10-5782 0 0,39 6 5747 0 0,0-1 1 0 0,0 1-1 0 0,0-1 1 0 0,0 1 0 0 0,-1 0-1 0 0,1 0 1 0 0,0-1-1 0 0,0 5 1 0 0,0-4 6 0 0,6 19 28 0 0,-2-6 0 0 0,6 23 0 0 0,-5-24-2 0 0,-5-11 10 0 0,1 0 0 0 0,-1 0 0 0 0,0 0 0 0 0,0 0 0 0 0,0 0 0 0 0,0 0 0 0 0,0 5 0 0 0,0-7 39 0 0,-1 0-1 0 0,0-1 1 0 0,0 1 0 0 0,1 0 0 0 0,-1 0 0 0 0,0-1 0 0 0,1 1 0 0 0,-1 0-1 0 0,1-1 1 0 0,-1 1 0 0 0,1-1 0 0 0,-1 1 0 0 0,1 0 0 0 0,-1-1 0 0 0,1 1-1 0 0,1 0 1 0 0,6 8 898 0 0,-6-5-908 0 0,0 0 0 0 0,-1 1 0 0 0,0-1 0 0 0,0 0 0 0 0,0 0 1 0 0,-1 0-1 0 0,1 1 0 0 0,-1-1 0 0 0,0 0 0 0 0,0 0 0 0 0,0 1 0 0 0,-1-1 0 0 0,0 0 0 0 0,0 0 0 0 0,-2 6 0 0 0,-2 7 369 0 0,-2-1 0 0 0,-12 23-1 0 0,9-21-167 0 0,-129 229 1367 0 0,76-144-909 0 0,-21 31-2168 0 0,72-116 1158 0 0,9-12 256 0 0,-1-1-1 0 0,1 0 0 0 0,-1 0 0 0 0,-5 5 0 0 0,57-38 1523 0 0,9-6 683 0 0,-38 20-2222 0 0,1 0-1 0 0,0 2 1 0 0,1 0 0 0 0,0 1 0 0 0,1 1-1 0 0,0 1 1 0 0,0 2 0 0 0,30-8 0 0 0,-26 10 523 0 0,1 1 0 0 0,0 1 1 0 0,1 1-1 0 0,-1 1 0 0 0,0 2 1 0 0,49 7-1 0 0,-64-5-451 0 0,-1 1-1 0 0,0 0 0 0 0,18 9 1 0 0,-6-2-368 0 0,-22-11 305 0 0,0 1 1 0 0,1 0-1 0 0,-1-1 1 0 0,0 1-1 0 0,0 0 1 0 0,0 0-1 0 0,0 0 1 0 0,0 0-1 0 0,0 0 1 0 0,0 0-1 0 0,0 0 1 0 0,0 0-1 0 0,0 0 1 0 0,0 2-1 0 0,0-1-514 0 0,-1-2-285 0 0,0 0-126 0 0,0 0-983 0 0,0 0-3824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17503 0 0,'0'0'399'0'0,"0"0"60"0"0,0 0 21 0 0,0 0-59 0 0,2-1-276 0 0,26-6-139 0 0,0 1-1 0 0,54-4 0 0 0,-2 0-5 0 0,150-37 80 0 0,-136 18-5504 0 0,-53 15-624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833 0 13823 0 0,'0'0'315'0'0,"0"0"45"0"0,0 0 21 0 0,-3 0-49 0 0,0 1-327 0 0,1-1 0 0 0,-1 1 0 0 0,1-1-1 0 0,-1 1 1 0 0,1 0 0 0 0,-1 0 0 0 0,1 0 0 0 0,0 0-1 0 0,-1 0 1 0 0,1 0 0 0 0,0 1 0 0 0,0-1 0 0 0,0 1-1 0 0,0 0 1 0 0,0-1 0 0 0,0 1 0 0 0,0 0 0 0 0,1 0-1 0 0,-1 0 1 0 0,1 0 0 0 0,-1 1 0 0 0,0 2 0 0 0,-6 9 0 0 0,2 0 0 0 0,-9 26 0 0 0,5-12-7 0 0,-280 597-882 0 0,102-302 170 0 0,174-302 929 0 0,-8 14 465 0 0,-53 60-1 0 0,42-59-1419 0 0,1 1-1 0 0,-41 67 1 0 0,58-81-4039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105 129 13823 0 0,'-78'131'1512'0'0,"57"-106"-761"0"0,17-21-579 0 0,3-3 337 0 0,1-1 71 0 0,0 0 286 0 0,1-1-613 0 0,1 0 0 0 0,-1 1 0 0 0,1-1 1 0 0,-1 0-1 0 0,0 0 0 0 0,1 0 0 0 0,-1 0 0 0 0,0 0 1 0 0,2-3-1 0 0,2 0 112 0 0,63-53-135 0 0,56-44 1375 0 0,-97 81-1414 0 0,1 2 1 0 0,52-26-1 0 0,-67 38-191 0 0,0 0 0 0 0,1 1 0 0 0,0 1 0 0 0,0 1 0 0 0,0-1 0 0 0,0 2 0 0 0,0 0 0 0 0,0 1 0 0 0,1 1 0 0 0,19 1 0 0 0,-31 0 23 0 0,1 0-1 0 0,-1 0 0 0 0,0 0 1 0 0,0 0-1 0 0,0 0 0 0 0,0 1 1 0 0,0 0-1 0 0,0 0 0 0 0,0-1 1 0 0,-1 1-1 0 0,1 1 1 0 0,-1-1-1 0 0,1 0 0 0 0,-1 1 1 0 0,0-1-1 0 0,0 1 0 0 0,0 0 1 0 0,0 0-1 0 0,-1 0 1 0 0,1-1-1 0 0,2 8 0 0 0,1 4 315 0 0,0 1 0 0 0,-1 0 0 0 0,3 21 0 0 0,-6-33-294 0 0,15 131 122 0 0,-6-40-165 0 0,-9-86-39 0 0,0 0 0 0 0,1 0 0 0 0,0 0 0 0 0,1 0-1 0 0,0 0 1 0 0,0-1 0 0 0,6 11 0 0 0,-7-15 9 0 0,0 0 1 0 0,0 0-1 0 0,1 0 1 0 0,-1 0-1 0 0,1 0 0 0 0,0 0 1 0 0,-1-1-1 0 0,1 1 0 0 0,0-1 1 0 0,1 0-1 0 0,-1 0 1 0 0,0 0-1 0 0,1 0 0 0 0,-1 0 1 0 0,1-1-1 0 0,-1 1 0 0 0,1-1 1 0 0,4 1-1 0 0,18-1-1751 0 0,0-2-3666 0 0,4-2-2073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102 192 11975 0 0,'-85'0'1312'0'0,"71"0"-1016"0"0,13-1-156 0 0,0 0 347 0 0,1 1 22 0 0,0 0-66 0 0,1 0-294 0 0,102-29 1464 0 0,120-18 0 0 0,-63 15-311 0 0,-123 24-1003 0 0,265-52 1034 0 0,-234 55-2388 0 0,-7 0-2092 0 0,-38 2 1613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57 8287 0 0,'0'0'382'0'0,"0"0"-8"0"0,0-2-240 0 0,0-6-256 0 0,1 5 270 0 0,-1-1-1 0 0,0 1 1 0 0,-1-1 0 0 0,1 1-1 0 0,0-1 1 0 0,-2-4-1 0 0,1 7-87 0 0,1-1 0 0 0,-1 1 0 0 0,0 0 0 0 0,1 0 0 0 0,-1 0 0 0 0,0 1 0 0 0,1-1 0 0 0,-1 0 0 0 0,0 0 0 0 0,0 0 0 0 0,0 0 0 0 0,0 1 0 0 0,0-1 0 0 0,0 0 0 0 0,0 1 0 0 0,0-1 0 0 0,0 1 0 0 0,0-1 0 0 0,0 1 0 0 0,0 0 0 0 0,0-1-1 0 0,0 1 1 0 0,0 0 0 0 0,-1 0 0 0 0,0-1 0 0 0,-4 1 118 0 0,0 0-1 0 0,0 0 1 0 0,0 1 0 0 0,0 0-1 0 0,0 0 1 0 0,0 0-1 0 0,0 0 1 0 0,-10 5-1 0 0,-3 2 304 0 0,-21 12 0 0 0,11-4 90 0 0,1 2 0 0 0,-35 27-1 0 0,48-33-327 0 0,1 1 0 0 0,1 1-1 0 0,0 0 1 0 0,0 0 0 0 0,-13 24-1 0 0,21-31-243 0 0,-3 4-7 0 0,-11 25 0 0 0,18-34 13 0 0,0 1 0 0 0,0-1 0 0 0,0 0 0 0 0,1 1 0 0 0,-1-1 0 0 0,0 0-1 0 0,1 1 1 0 0,0-1 0 0 0,-1 1 0 0 0,1-1 0 0 0,0 1 0 0 0,1-1 0 0 0,-1 1 0 0 0,0-1 0 0 0,1 1 0 0 0,-1-1 0 0 0,2 4 0 0 0,2-4 366 0 0,5 0-174 0 0,1-1-1 0 0,-1-1 1 0 0,1 0 0 0 0,0-1 0 0 0,-1 1 0 0 0,1-2-1 0 0,14-3 1 0 0,71-25-207 0 0,-66 20 51 0 0,100-42-41 0 0,-76 29 0 0 0,12 1 0 0 0,-64 22 0 0 0,10-2 0 0 0,-2 7 0 0 0,-8-4 1 0 0,0 1 0 0 0,0 0 1 0 0,0 0-1 0 0,0 0 0 0 0,0 0 0 0 0,0-1 0 0 0,-1 1 0 0 0,1 0 0 0 0,-1 0 0 0 0,0 0 1 0 0,1 0-1 0 0,-1 0 0 0 0,0 0 0 0 0,0 0 0 0 0,0 0 0 0 0,-1 0 0 0 0,1 0 0 0 0,0 0 1 0 0,-1 0-1 0 0,0 3 0 0 0,-2 5-125 0 0,-1 0 0 0 0,-7 15 0 0 0,10-24 71 0 0,-15 27-723 0 0,11-19 340 0 0,0 0 1 0 0,0 0-1 0 0,-4 14 0 0 0,8-21-76 0 0,1-2 0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25 17503 0 0,'1'-2'399'0'0,"27"-19"961"0"0,-28 21-1358 0 0,0 0 0 0 0,0-1 0 0 0,0 1 1 0 0,0 0-1 0 0,0 0 0 0 0,0 0 0 0 0,0 0 0 0 0,1 0 0 0 0,-1 0 0 0 0,0 0 1 0 0,0 0-1 0 0,0 0 0 0 0,0 0 0 0 0,0 0 0 0 0,0 0 0 0 0,0 0 1 0 0,0 0-1 0 0,0 0 0 0 0,0 0 0 0 0,0 0 0 0 0,0 0 0 0 0,0 0 1 0 0,0 0-1 0 0,0 0 0 0 0,0 0 0 0 0,1 0 0 0 0,-1 0 0 0 0,0 0 0 0 0,0 0 1 0 0,0 0-1 0 0,0 0 0 0 0,0 0 0 0 0,0 0 0 0 0,0 0 0 0 0,0 0 1 0 0,0 0-1 0 0,0 0 0 0 0,0 0 0 0 0,0 0 0 0 0,0 0 0 0 0,0 0 1 0 0,1 0-1 0 0,-1 0 0 0 0,0 0 0 0 0,0 0 0 0 0,0 0 0 0 0,0 0 0 0 0,0 0 1 0 0,0 0-1 0 0,0 0 0 0 0,0 0 0 0 0,0 0 0 0 0,0 0 0 0 0,0 0 1 0 0,0 1-1 0 0,0-1 0 0 0,0 0 0 0 0,0 0 0 0 0,0 0 0 0 0,0 0 1 0 0,0 0-1 0 0,0 0 0 0 0,0 0 0 0 0,0 0 0 0 0,0 0 0 0 0,0 0 0 0 0,0 0 1 0 0,0 0-1 0 0,0 0 0 0 0,0 9 22 0 0,-5 11-38 0 0,-3 5 14 0 0,-2 0 0 0 0,-24 45 0 0 0,-35 44 0 0 0,25-44 0 0 0,-17 29 0 0 0,-73 127 0 0 0,54-101-278 0 0,20-46-3192 0 0,40-54-2326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1 679 15663 0 0,'0'0'356'0'0,"0"0"50"0"0,0 0 20 0 0,0 0-42 0 0,1-1-250 0 0,6-2 65 0 0,0 0-1 0 0,-1-1 1 0 0,1 0 0 0 0,-1 0 0 0 0,10-9 0 0 0,14-10 566 0 0,177-105 1363 0 0,-108 65-2114 0 0,80-55-11 0 0,-136 87-3 0 0,-2-2-1 0 0,39-40 1 0 0,-25 19-91 0 0,40-45-4942 0 0,-74 74-1107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17503 0 0,'0'0'399'0'0,"0"0"60"0"0,0 0 21 0 0,0 2-59 0 0,0 2-409 0 0,1 0 0 0 0,-1 0 0 0 0,1 0 1 0 0,-1 0-1 0 0,1 0 0 0 0,1 0 0 0 0,-1 0 0 0 0,0 0 0 0 0,1 0 1 0 0,0 0-1 0 0,4 5 0 0 0,-2-3-8 0 0,0-1 1 0 0,0 0-1 0 0,1 0 1 0 0,0 0-1 0 0,0-1 0 0 0,9 6 1 0 0,6 3-12 0 0,0-2 1 0 0,1 0-1 0 0,27 8 0 0 0,-33-13 18 0 0,28 10-29 0 0,-27-11 504 0 0,-1 0 0 0 0,27 15 0 0 0,-40-19-43 0 0,15-1-679 0 0,2-2-1706 0 0,-7-2-2687 0 0,2-1-1615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10135 0 0,'0'0'231'0'0,"0"0"29"0"0,0 0 19 0 0,2-1-41 0 0,15-3 739 0 0,0-1-1 0 0,1 2 0 0 0,-1 1 0 0 0,1 0 1 0 0,28 1-1 0 0,-9 0-194 0 0,0 0 135 0 0,-17 1 112 0 0,26-3 0 0 0,-40 3-958 0 0,-1-1 0 0 0,1 0 1 0 0,-1-1-1 0 0,0 1 0 0 0,0-1 1 0 0,0 0-1 0 0,0 0 0 0 0,0-1 1 0 0,7-4-1 0 0,-9 3-98 0 0,0 1 1 0 0,0-1-1 0 0,-1 1 0 0 0,0-1 0 0 0,1 0 1 0 0,-1 0-1 0 0,-1 0 0 0 0,1 0 0 0 0,0 0 1 0 0,-1-1-1 0 0,0 1 0 0 0,0 0 0 0 0,-1-1 1 0 0,1-7-1 0 0,-9 0-1160 0 0,6 8 949 0 0,1 3 233 0 0,0 0 0 0 0,0 0 1 0 0,0 0-1 0 0,0 0 0 0 0,0 1 1 0 0,0-1-1 0 0,0 0 1 0 0,0 0-1 0 0,0 1 0 0 0,0-1 1 0 0,0 0-1 0 0,0 1 1 0 0,-1-1-1 0 0,1 1 0 0 0,0-1 1 0 0,0 1-1 0 0,-1 0 1 0 0,1 0-1 0 0,0 0 0 0 0,-1-1 1 0 0,1 1-1 0 0,0 0 1 0 0,-1 1-1 0 0,1-1 0 0 0,0 0 1 0 0,-1 0-1 0 0,1 0 0 0 0,0 1 1 0 0,0-1-1 0 0,-1 1 1 0 0,1-1-1 0 0,0 1 0 0 0,0 0 1 0 0,0-1-1 0 0,-2 2 1 0 0,0 0 4 0 0,-5 2 0 0 0,0 1 0 0 0,0 1 0 0 0,1-1 0 0 0,-1 1 0 0 0,1 1 0 0 0,-7 7 0 0 0,-36 48 0 0 0,30-35 0 0 0,-61 85 0 0 0,67-90 0 0 0,1 0 0 0 0,1 1 0 0 0,-11 32 0 0 0,21-50 0 0 0,1-1 0 0 0,0 1 0 0 0,0-1 0 0 0,0 1 0 0 0,0 5 0 0 0,1-8 0 0 0,0-1 0 0 0,0 0 0 0 0,0 0 0 0 0,0 0 0 0 0,0 0 0 0 0,0 0 0 0 0,1 0 0 0 0,-1 0 0 0 0,0 0 0 0 0,1 0 0 0 0,-1 0 0 0 0,0 0 0 0 0,1 0 0 0 0,-1 0 0 0 0,1 0 0 0 0,0 0 0 0 0,-1-1 0 0 0,1 1 0 0 0,0 0 0 0 0,0 0 0 0 0,-1-1 0 0 0,1 1 0 0 0,0 0 0 0 0,0-1 0 0 0,0 1 0 0 0,0-1 0 0 0,0 1 0 0 0,1 0 0 0 0,3 0-144 0 0,-1 0-1 0 0,0 0 0 0 0,0-1 1 0 0,1 0-1 0 0,-1 0 1 0 0,0 0-1 0 0,0 0 0 0 0,6-1 1 0 0,19-4-6363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6 281 11975 0 0,'-1'2'267'0'0,"0"1"-132"0"0,0 1 1 0 0,0 0-1 0 0,1 0 0 0 0,-1-1 1 0 0,1 5-1 0 0,0 7 3825 0 0,1-15-3934 0 0,0 1-1 0 0,0-1 1 0 0,0 0 0 0 0,1 1 0 0 0,-1-1-1 0 0,0 0 1 0 0,0 0 0 0 0,1 0 0 0 0,-1 0-1 0 0,0 0 1 0 0,0 0 0 0 0,1 0 0 0 0,-1 0-1 0 0,0-1 1 0 0,2 0 0 0 0,3-2 225 0 0,0-1 1 0 0,0 0-1 0 0,-1 0 1 0 0,1 0-1 0 0,-1-1 0 0 0,8-8 1 0 0,4-4-31 0 0,5-3-205 0 0,-3 2 205 0 0,28-20 1 0 0,144-80 1383 0 0,-151 95-1605 0 0,-20 11 0 0 0,1 0 0 0 0,38-14 0 0 0,-58 26 0 0 0,0-1 0 0 0,-1 1 0 0 0,1 0 0 0 0,0-1 0 0 0,0 1 0 0 0,0 0 0 0 0,-1 0 0 0 0,1 0 0 0 0,0 0 0 0 0,0 0 0 0 0,0 0 0 0 0,0 0 0 0 0,0 0 0 0 0,0 0 0 0 0,-1 0 0 0 0,1 0 0 0 0,0 0 0 0 0,0 1 0 0 0,0-1 0 0 0,-1 0 0 0 0,1 1 0 0 0,0-1 0 0 0,0 1 0 0 0,-1-1 0 0 0,1 0 0 0 0,0 1 0 0 0,-1 0 0 0 0,1-1 0 0 0,0 1 0 0 0,-1-1 0 0 0,1 1 0 0 0,-1 0 0 0 0,1-1 0 0 0,0 3 0 0 0,1-1 0 0 0,1 2 0 0 0,1 1 0 0 0,-1 0 0 0 0,0 0 0 0 0,-1 0 0 0 0,1 0 0 0 0,-1 1 0 0 0,0-1 0 0 0,0 0 0 0 0,-1 1 0 0 0,1 0 0 0 0,-1-1 0 0 0,0 8 0 0 0,0 4 0 0 0,-2 0 0 0 0,-3 29 0 0 0,-1 8 0 0 0,4-48 0 0 0,0 14 0 0 0,1 0 0 0 0,1 0 0 0 0,4 27 0 0 0,-4-40 0 0 0,1-1 0 0 0,0 0 0 0 0,0 0 0 0 0,0 0 0 0 0,1 0 0 0 0,0 0 0 0 0,0-1 0 0 0,0 1 0 0 0,1-1 0 0 0,-1 0 0 0 0,1 0 0 0 0,1 0 0 0 0,-1 0 0 0 0,9 6 0 0 0,0-1 146 0 0,1 0 0 0 0,21 11 0 0 0,-1-7-1109 0 0,-28-12-383 0 0,1-1 1 0 0,-1 1 0 0 0,11 0 0 0 0,12-2-5341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2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452 101 10135 0 0,'-6'7'919'0'0,"-5"3"-380"0"0,1 0 0 0 0,-18 21 0 0 0,27-30-27 0 0,1-1 0 0 0,-1 0-451 0 0,1 0-1 0 0,0 1 0 0 0,0-1 0 0 0,0 0 1 0 0,-1 0-1 0 0,1 1 0 0 0,0-1 1 0 0,0 0-1 0 0,0 1 0 0 0,0-1 0 0 0,0 0 1 0 0,-1 1-1 0 0,1-1 0 0 0,0 0 1 0 0,0 1-1 0 0,0-1 0 0 0,0 0 0 0 0,0 1 1 0 0,0-1-1 0 0,0 0 0 0 0,0 1 1 0 0,0-1-1 0 0,0 0 0 0 0,1 1 0 0 0,-1-1 1 0 0,0 0-1 0 0,0 1 0 0 0,4-1 89 0 0,0 0 0 0 0,0 0 0 0 0,0 0 0 0 0,0-1-1 0 0,0 1 1 0 0,0-1 0 0 0,0 0 0 0 0,0-1 0 0 0,0 1-1 0 0,5-3 1 0 0,41-24 310 0 0,-32 18-491 0 0,12-8 315 0 0,0 2-1 0 0,2 1 0 0 0,0 1 0 0 0,1 2 1 0 0,0 2-1 0 0,48-10 0 0 0,-43 14-282 0 0,57-3 0 0 0,-83 8 0 0 0,1 2 0 0 0,-1-1 0 0 0,0 2 0 0 0,0-1 0 0 0,0 2 0 0 0,0 0 0 0 0,-1 0 0 0 0,23 10 0 0 0,-31-12 0 0 0,0 1 0 0 0,0-1 0 0 0,-1 1 0 0 0,1 0 0 0 0,0-1 0 0 0,-1 1 0 0 0,0 1 0 0 0,1-1 0 0 0,-1 0 0 0 0,0 0 0 0 0,0 1 0 0 0,0 0 0 0 0,-1-1 0 0 0,1 1 0 0 0,0 0 0 0 0,-1 0 0 0 0,0-1 0 0 0,0 1 0 0 0,0 0 0 0 0,0 0 0 0 0,1 4 0 0 0,-2-2 0 0 0,0-1 0 0 0,0 1 0 0 0,0-1 0 0 0,-1 1 0 0 0,0 0 0 0 0,0-1 0 0 0,0 1 0 0 0,0-1 0 0 0,0 0 0 0 0,-1 1 0 0 0,0-1 0 0 0,0 0 0 0 0,0 0 0 0 0,-4 4 0 0 0,0 2 0 0 0,-2-1 0 0 0,1 0 0 0 0,-1 0 0 0 0,-1-1 0 0 0,1 0 0 0 0,-16 10 0 0 0,-63 36 0 0 0,66-43 0 0 0,-42 24 0 0 0,-2-4 0 0 0,-2-2 0 0 0,0-3 0 0 0,-93 21 0 0 0,151-44-119 0 0,-1-1-92 0 0,1 0 0 0 0,-1 0 1 0 0,1-1-1 0 0,-1 0 0 0 0,-12-1 0 0 0,38-9-318 0 0,-10 4 450 0 0,4-1 79 0 0,0 1 0 0 0,1 1 0 0 0,0 0 0 0 0,0 0 0 0 0,0 1 0 0 0,0 0 0 0 0,0 1 0 0 0,18-2 0 0 0,-12 3 0 0 0,-1 1 0 0 0,0 1 0 0 0,0 0 0 0 0,0 1 0 0 0,25 6 0 0 0,-33-5 0 0 0,0 0 0 0 0,1 1 0 0 0,-1 0 0 0 0,-1 0 0 0 0,1 0 0 0 0,0 1 0 0 0,-1 1 0 0 0,0-1 0 0 0,10 12 0 0 0,0 0 0 0 0,-2 1 0 0 0,20 28 0 0 0,-24-28 0 0 0,-1 0 0 0 0,15 36 0 0 0,-24-52 30 0 0,0 0 0 0 0,-1 0 0 0 0,1 0 0 0 0,0 0-1 0 0,-1-1 1 0 0,0 1 0 0 0,1 0 0 0 0,-1 0 0 0 0,0 0 0 0 0,0 1 0 0 0,0-1-1 0 0,0 0 1 0 0,0 0 0 0 0,0 0 0 0 0,-1 0 0 0 0,1 0 0 0 0,-1-1-1 0 0,1 1 1 0 0,-1 0 0 0 0,0 0 0 0 0,0 0 0 0 0,0 0 0 0 0,-1 1 0 0 0,-1 1 97 0 0,0-1 0 0 0,0 0 0 0 0,-1 0 0 0 0,1 0 1 0 0,-1-1-1 0 0,1 1 0 0 0,-6 2 0 0 0,3-1-34 0 0,-10 4-30 0 0,0 0 0 0 0,-1-1 0 0 0,-28 8-1 0 0,13-5 295 0 0,-85 28 914 0 0,-47 18-937 0 0,51-18-334 0 0,-51 21 0 0 0,55-8 0 0 0,97-47-394 0 0,12-4 375 0 0,0 0-1 0 0,0 0 0 0 0,0 0 1 0 0,0 0-1 0 0,-1 0 0 0 0,1 0 0 0 0,0 0 1 0 0,0-1-1 0 0,0 1 0 0 0,0 0 1 0 0,0 0-1 0 0,-1 0 0 0 0,1 0 1 0 0,0 0-1 0 0,0 0 0 0 0,0 0 0 0 0,0 0 1 0 0,0 0-1 0 0,0-1 0 0 0,0 1 1 0 0,0 0-1 0 0,0 0 0 0 0,0 0 0 0 0,-1 0 1 0 0,1 0-1 0 0,0 0 0 0 0,0-1 1 0 0,0 1-1 0 0,0 0 0 0 0,0 0 1 0 0,0 0-1 0 0,0 0 0 0 0,0 0 0 0 0,0 0 1 0 0,0-1-1 0 0,0 1 0 0 0,4-11-978 0 0,-4 11 1019 0 0,5-9-638 0 0,1 0-1 0 0,0 1 1 0 0,0-1-1 0 0,1 1 1 0 0,-1 1-1 0 0,2-1 1 0 0,-1 1-1 0 0,14-10 1 0 0,26-17-1430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566 163 6447 0 0,'-4'9'306'0'0,"4"-9"-297"0"0,0 0 0 0 0,-1 0 1 0 0,1 1-1 0 0,0-1 1 0 0,0 0-1 0 0,-1 0 0 0 0,1 1 1 0 0,0-1-1 0 0,0 0 1 0 0,0 1-1 0 0,0-1 0 0 0,0 0 1 0 0,-1 0-1 0 0,1 1 0 0 0,0-1 1 0 0,0 0-1 0 0,0 1 1 0 0,0-1-1 0 0,0 0 0 0 0,0 1 1 0 0,0-1-1 0 0,0 0 0 0 0,0 1 1 0 0,0-1-1 0 0,0 0 1 0 0,0 1-1 0 0,0-1 0 0 0,0 0 1 0 0,1 1-1 0 0,-1-1 0 0 0,0 0 1 0 0,0 1-1 0 0,0-1 1 0 0,0 0-1 0 0,1 0 0 0 0,-1 1 1 0 0,0-1-1 0 0,4 10 1 0 0,-4-9-12 0 0,0 0 0 0 0,0 0 0 0 0,0 0 0 0 0,-1 0 0 0 0,1 0-1 0 0,0 0 1 0 0,-1 0 0 0 0,1 0 0 0 0,-1 0 0 0 0,1 0 0 0 0,-1 0-1 0 0,0 0 1 0 0,1-1 0 0 0,-1 1 0 0 0,0 0 0 0 0,1 0 0 0 0,-1-1-1 0 0,0 1 1 0 0,0 0 0 0 0,0-1 0 0 0,0 1 0 0 0,0-1 0 0 0,0 1-1 0 0,1-1 1 0 0,-1 0 0 0 0,-2 1 0 0 0,2 0 79 0 0,-1 0 1 0 0,0-1-1 0 0,0 1 0 0 0,0-1 0 0 0,0 1 1 0 0,0-1-1 0 0,0 1 0 0 0,-1-1 1 0 0,1 0-1 0 0,0 0 0 0 0,0 0 1 0 0,-3-1-1 0 0,3 1 47 0 0,0-1 1 0 0,1 0-1 0 0,-1 0 1 0 0,0 0-1 0 0,1 0 0 0 0,-1 0 1 0 0,1 0-1 0 0,-1 0 1 0 0,1 0-1 0 0,-1 0 0 0 0,1-1 1 0 0,0 1-1 0 0,-1-1 1 0 0,1 1-1 0 0,0-1 0 0 0,0 1 1 0 0,0-1-1 0 0,0 0 1 0 0,1 1-1 0 0,-1-1 0 0 0,0 0 1 0 0,1 0-1 0 0,-1-2 1 0 0,0-4 321 0 0,0 0 1 0 0,0 1-1 0 0,1-1 1 0 0,2-12 0 0 0,-1 6-37 0 0,0 3-177 0 0,-1 0 1 0 0,0-1-1 0 0,-1 1 0 0 0,0 0 0 0 0,0 0 0 0 0,-6-18 0 0 0,6 27-252 0 0,0 1-1 0 0,0-1 1 0 0,0 1-1 0 0,0-1 1 0 0,0 1 0 0 0,0 0-1 0 0,0 0 1 0 0,0 0-1 0 0,-1-1 1 0 0,1 1-1 0 0,0 0 1 0 0,-1 1-1 0 0,1-1 1 0 0,-1 0 0 0 0,1 0-1 0 0,-1 1 1 0 0,0-1-1 0 0,1 0 1 0 0,-1 1-1 0 0,1 0 1 0 0,-1-1-1 0 0,0 1 1 0 0,0 0 0 0 0,1 0-1 0 0,-1 0 1 0 0,0 0-1 0 0,1 0 1 0 0,-3 1-1 0 0,-4 0-144 0 0,0 0 0 0 0,0 0 0 0 0,0 1 0 0 0,-11 4 0 0 0,-15 7 77 0 0,1 0 1 0 0,0 2-1 0 0,1 1 0 0 0,1 2 0 0 0,1 1 0 0 0,-42 34 0 0 0,54-38 336 0 0,1 1 0 0 0,1 1 0 0 0,-16 19 0 0 0,28-30-182 0 0,0-1-1 0 0,0 1 0 0 0,1 0 1 0 0,-1 0-1 0 0,1 0 1 0 0,0 0-1 0 0,1 1 0 0 0,0-1 1 0 0,0 1-1 0 0,0 0 1 0 0,1-1-1 0 0,0 1 0 0 0,0 0 1 0 0,0 13-1 0 0,2-18-34 0 0,-1 0 0 0 0,1 0 0 0 0,-1 0 0 0 0,1 0 1 0 0,0-1-1 0 0,0 1 0 0 0,0 0 0 0 0,0-1 0 0 0,0 1 0 0 0,0-1 0 0 0,0 1 0 0 0,0-1 0 0 0,0 1 0 0 0,1-1 0 0 0,-1 0 0 0 0,1 1 0 0 0,-1-1 0 0 0,1 0 0 0 0,-1 0 0 0 0,1 0 0 0 0,0-1 0 0 0,0 1 0 0 0,-1 0 0 0 0,1 0 0 0 0,0-1 1 0 0,2 1-1 0 0,5 1 171 0 0,0 0 1 0 0,0-1-1 0 0,0 0 0 0 0,9 0 1 0 0,2-1-170 0 0,0-1-1 0 0,0-1 1 0 0,33-7-1 0 0,57-22 1 0 0,-8 2-37 0 0,-63 24 3 0 0,-25 6 0 0 0,-13 0 0 0 0,0-1 0 0 0,0 1 0 0 0,0 0 0 0 0,0 0 0 0 0,0 0 0 0 0,0 0 0 0 0,0-1 0 0 0,0 1 0 0 0,0 0 0 0 0,-1 1 0 0 0,1-1 0 0 0,0 0 0 0 0,-1 0 0 0 0,1 0 0 0 0,-1 0 0 0 0,1 1 0 0 0,-1-1 0 0 0,1 0 0 0 0,-1 0 0 0 0,0 1 0 0 0,0-1 0 0 0,1 0 0 0 0,-1 3 0 0 0,0 3 0 0 0,0-1 0 0 0,-1 1 0 0 0,-1 8 0 0 0,2-14 0 0 0,-4 18-736 0 0,-11 36-1 0 0,-5 13-2564 0 0,20-68-2109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39 15663 0 0,'-1'-3'99'0'0,"0"1"-1"0"0,0-1 0 0 0,0 1 0 0 0,0-1 1 0 0,0 1-1 0 0,-1 0 0 0 0,1 0 0 0 0,-1 0 1 0 0,1-1-1 0 0,-1 2 0 0 0,0-1 0 0 0,0 0 0 0 0,0 0 1 0 0,0 0-1 0 0,-3-1 0 0 0,-2 0 36 0 0,5 4-132 0 0,0 0 0 0 0,0 0 0 0 0,0 0 0 0 0,0 1 0 0 0,0-1 1 0 0,0 0-1 0 0,-2 3 0 0 0,-5 4-5 0 0,-20 14 3 0 0,2 1 0 0 0,0 2 0 0 0,2 1 0 0 0,1 1 0 0 0,1 1 0 0 0,-37 59 0 0 0,-91 202 0 0 0,144-274 0 0 0,-40 93 637 0 0,-28 55 332 0 0,-54 52-2527 0 0,110-184 1316 0 0,10-17-157 0 0,-1 1-1 0 0,-19 23 1 0 0,11-17-379 0 0,15-16 242 0 0,-1 0 1 0 0,0 0-1 0 0,-1-1 1 0 0,-8 8-1 0 0,4-7-488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10135 0 0,'0'0'464'0'0,"2"0"-9"0"0,5 0-223 0 0,-5 0 156 0 0,3 8 609 0 0,-4-6-957 0 0,0 0-1 0 0,-1 0 0 0 0,1 0 0 0 0,0 1 1 0 0,-1-1-1 0 0,0 0 0 0 0,1 1 1 0 0,-1-1-1 0 0,0 0 0 0 0,0 0 0 0 0,-1 1 1 0 0,1-1-1 0 0,0 0 0 0 0,-1 1 1 0 0,1-1-1 0 0,-2 3 0 0 0,-2 6 136 0 0,-11 21-1 0 0,7-16 348 0 0,-47 111 48 0 0,-21 46-23 0 0,44-106-547 0 0,-44 79 0 0 0,60-121 0 0 0,-4 7 0 0 0,-33 41 0 0 0,-51 49-401 0 0,91-109-1103 0 0,12-12 344 0 0,2-2-105 0 0,7-7-1169 0 0,7-5-1266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15663 0 0,'0'0'356'0'0,"0"0"50"0"0,0 0 20 0 0,-1-1-42 0 0,-8-1-250 0 0,8 1-134 0 0,1 1 0 0 0,0 0 1 0 0,0 0-1 0 0,0 0 1 0 0,-1 0-1 0 0,1 0 1 0 0,0 0-1 0 0,0 0 1 0 0,0 0-1 0 0,-1 0 0 0 0,1-1 1 0 0,0 1-1 0 0,0 0 1 0 0,-1 0-1 0 0,1 0 1 0 0,0 0-1 0 0,0 1 1 0 0,-1-1-1 0 0,1 0 0 0 0,0 0 1 0 0,0 0-1 0 0,-1 0 1 0 0,1 0-1 0 0,0 0 1 0 0,0 0-1 0 0,0 0 1 0 0,-1 0-1 0 0,1 1 0 0 0,0-1 1 0 0,0 0-1 0 0,0 0 1 0 0,-1 0-1 0 0,2 2 0 0 0,-1 0 0 0 0,0 0 0 0 0,1 0 0 0 0,-1-1 0 0 0,1 1 0 0 0,0 0 0 0 0,0-1 0 0 0,-1 1 0 0 0,1 0 0 0 0,0-1 0 0 0,1 1 0 0 0,-1-1 0 0 0,2 2 0 0 0,22 24 0 0 0,-18-19 0 0 0,44 43 0 0 0,28 31 0 0 0,-68-69 0 0 0,-1 1 0 0 0,-1-1 0 0 0,0 2 0 0 0,13 26 0 0 0,-16-22 0 0 0,-5-12 45 0 0,0 0 1 0 0,-1 0-1 0 0,0 0 0 0 0,0 0 0 0 0,0 0 0 0 0,-1 0 0 0 0,0-1 1 0 0,0 1-1 0 0,-1 0 0 0 0,0 0 0 0 0,0-1 0 0 0,-1 1 1 0 0,-4 8-1 0 0,-5 5 311 0 0,-1 1-1 0 0,-24 28 1 0 0,-7 12-16 0 0,42-58-327 0 0,0 0 1 0 0,-1 0-1 0 0,1 0 0 0 0,-1-1 0 0 0,0 1 0 0 0,0 0 1 0 0,0-1-1 0 0,0 0 0 0 0,0 0 0 0 0,-1 0 1 0 0,1 0-1 0 0,-6 2 0 0 0,-19 4-1359 0 0,0-5-3890 0 0,12-2-378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19 206 13823 0 0,'0'0'630'0'0,"-1"1"-13"0"0,0-1-593 0 0,-1 1 0 0 0,1 0 0 0 0,0 0 0 0 0,0 0 0 0 0,0 0-1 0 0,0 0 1 0 0,-1 1 0 0 0,2-1 0 0 0,-1 0 0 0 0,0 0 0 0 0,0 1 0 0 0,0-1 0 0 0,1 1 0 0 0,-1-1 0 0 0,0 0 0 0 0,1 1-1 0 0,-1-1 1 0 0,1 1 0 0 0,0-1 0 0 0,0 1 0 0 0,-1-1 0 0 0,1 1 0 0 0,0 0 0 0 0,0-1 0 0 0,0 1 0 0 0,1-1 0 0 0,-1 1 0 0 0,0-1-1 0 0,1 2 1 0 0,0 0 126 0 0,0 0-1 0 0,0 0 0 0 0,0-1 1 0 0,0 1-1 0 0,1-1 0 0 0,-1 1 1 0 0,1-1-1 0 0,0 1 0 0 0,-1-1 1 0 0,1 0-1 0 0,0 0 0 0 0,1 0 1 0 0,-1 0-1 0 0,0 0 0 0 0,5 3 1 0 0,6 1-5 0 0,-1-1 1 0 0,1 0 0 0 0,0-1 0 0 0,0 0 0 0 0,1-1 0 0 0,-1 0 0 0 0,1-1 0 0 0,24 0 0 0 0,1-2 37 0 0,71-10 1 0 0,236-61 1409 0 0,-9-31-1973 0 0,-168 38-1273 0 0,-63 12-4269 0 0,-86 39 2218 0 0,-7 2-576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343 180 8287 0 0,'0'0'382'0'0,"3"-1"-8"0"0,0 1-286 0 0,1-1 0 0 0,-1 0 0 0 0,1 0 0 0 0,-1-1 0 0 0,1 1 0 0 0,-1-1 0 0 0,0 1 0 0 0,0-1 0 0 0,1 0 0 0 0,-2 0 0 0 0,1-1 0 0 0,0 1 0 0 0,0-1 0 0 0,-1 1 0 0 0,1-1 0 0 0,2-4 0 0 0,-3 5-14 0 0,0 0-1 0 0,-1-1 1 0 0,1 0 0 0 0,-1 1 0 0 0,0-1-1 0 0,1 0 1 0 0,-1 0 0 0 0,-1 0 0 0 0,1 0 0 0 0,0 0-1 0 0,-1 1 1 0 0,1-1 0 0 0,-1-1 0 0 0,0 1-1 0 0,0 0 1 0 0,0 0 0 0 0,0 0 0 0 0,-1 0 0 0 0,1 0-1 0 0,-1 0 1 0 0,-1-3 0 0 0,-1-3 498 0 0,0 1-57 0 0,0 0 1 0 0,-1 0 0 0 0,-7-13 0 0 0,10 19-426 0 0,-1 0-1 0 0,1 0 1 0 0,0 1-1 0 0,-1-1 1 0 0,1 1-1 0 0,-1-1 1 0 0,1 1-1 0 0,-1 0 1 0 0,0 0 0 0 0,1 0-1 0 0,-1 0 1 0 0,0 0-1 0 0,0 0 1 0 0,0 0-1 0 0,0 0 1 0 0,0 1-1 0 0,0-1 1 0 0,0 1 0 0 0,0-1-1 0 0,0 1 1 0 0,-2 0-1 0 0,-4 0-51 0 0,0 1-1 0 0,1 0 0 0 0,-1 0 1 0 0,0 1-1 0 0,1 0 0 0 0,-1 0 1 0 0,1 1-1 0 0,0 0 0 0 0,-10 6 1 0 0,-5 4 68 0 0,-31 24 1 0 0,24-15-86 0 0,8-8-21 0 0,2 1 0 0 0,-1 1 0 0 0,2 1 0 0 0,0 1 0 0 0,-31 39 0 0 0,48-54 0 0 0,-1 0 0 0 0,0 0 0 0 0,1 0 0 0 0,-1 0 0 0 0,1 0 0 0 0,0 0 0 0 0,0 0 0 0 0,0 0 0 0 0,1 0 0 0 0,-1 1 0 0 0,1-1 0 0 0,-1 0 0 0 0,1 7 0 0 0,1-8 0 0 0,-1 0 0 0 0,1 0 0 0 0,-1 0 0 0 0,1 0 0 0 0,0 0 0 0 0,0 0 0 0 0,0 0 0 0 0,0 0 0 0 0,0 0 0 0 0,0 0 0 0 0,0-1 0 0 0,1 1 0 0 0,-1 0 0 0 0,1-1 0 0 0,-1 1 0 0 0,1-1 0 0 0,0 1 0 0 0,-1-1 0 0 0,1 0 0 0 0,0 0 0 0 0,3 2 0 0 0,4 0 73 0 0,0 1 1 0 0,0-1-1 0 0,1-1 0 0 0,-1 0 0 0 0,1 0 0 0 0,-1 0 0 0 0,1-2 0 0 0,0 1 1 0 0,-1-1-1 0 0,1 0 0 0 0,0-1 0 0 0,-1 0 0 0 0,12-3 0 0 0,10-4 269 0 0,-2-1-1 0 0,51-22 0 0 0,-48 19-341 0 0,-31 11 0 0 0,-1 1 0 0 0,1 0 0 0 0,-1 0 0 0 0,1 0 0 0 0,-1-1 0 0 0,1 1 0 0 0,-1 0 0 0 0,1 0 0 0 0,-1 0 0 0 0,1 0 0 0 0,-1 0 0 0 0,1 0 0 0 0,-1 0 0 0 0,1 0 0 0 0,0 0 0 0 0,0 0 0 0 0,0 1 0 0 0,-1 0 0 0 0,1 0 0 0 0,-1 0 0 0 0,1-1 0 0 0,-1 1 0 0 0,1 0 0 0 0,-1 0 0 0 0,1 0 0 0 0,-1 0 0 0 0,0 0 0 0 0,0 0 0 0 0,1 0 0 0 0,-1 0 0 0 0,0 0 0 0 0,0 0 0 0 0,0-1 0 0 0,0 1 0 0 0,0 0 0 0 0,0 0 0 0 0,-1 2 0 0 0,-4 26 0 0 0,3-19 0 0 0,-8 32-13 0 0,-2 10 53 0 0,11-47-93 0 0,1 0-1 0 0,-1 0 1 0 0,1 1-1 0 0,0-1 1 0 0,1 0-1 0 0,-1 0 0 0 0,3 8 1 0 0,-3-13 13 0 0,1 1 1 0 0,-1-1-1 0 0,1 0 0 0 0,-1 1 1 0 0,1-1-1 0 0,-1 0 0 0 0,1 0 1 0 0,-1 0-1 0 0,1 0 0 0 0,-1 1 1 0 0,1-1-1 0 0,-1 0 0 0 0,1 0 1 0 0,-1 0-1 0 0,1 0 0 0 0,0 0 1 0 0,-1 0-1 0 0,1 0 0 0 0,-1 0 1 0 0,1-1-1 0 0,0 1 0 0 0,0 0-70 0 0,15-2-402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15 11975 0 0,'0'0'267'0'0,"0"0"42"0"0,1-2 17 0 0,3-6-28 0 0,-1 4-64 0 0,-2 5-120 0 0,-1 5 86 0 0,-2 1-28 0 0,0 0 0 0 0,-1 0-1 0 0,0 0 1 0 0,0-1 0 0 0,0 0-1 0 0,-1 1 1 0 0,0-1 0 0 0,-7 8-1 0 0,-1 1-128 0 0,-242 371 2005 0 0,62-26-2032 0 0,163-299-16 0 0,-62 98 0 0 0,81-145-198 0 0,0 0 0 0 0,-1 0 0 0 0,-1-1 0 0 0,0-1 0 0 0,-1 0 0 0 0,0 0 0 0 0,0-1 0 0 0,-26 14 0 0 0,20-16-1632 0 0,1-6-3286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15663 0 0,'0'0'356'0'0,"0"0"50"0"0,0 0 20 0 0,0 0-42 0 0,2-1-250 0 0,10-2-130 0 0,0-1 1 0 0,0 2-1 0 0,18-3 0 0 0,15-2-7 0 0,202-44 1217 0 0,-61 14-404 0 0,-35 4-794 0 0,212-43-16 0 0,-332 72-201 0 0,-29 4-850 0 0,-2 2-385 0 0,-4 7-78 0 0,-2 3-20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3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17503 0 0,'0'0'399'0'0,"0"0"60"0"0,0 0 21 0 0,0 0-59 0 0,0 2-276 0 0,1 4-12 0 0,-1 0-1 0 0,0 1 0 0 0,-1-1 1 0 0,0 0-1 0 0,0 0 0 0 0,0 0 1 0 0,-1 0-1 0 0,0 0 0 0 0,0 0 1 0 0,-3 6-1 0 0,-13 19 20 0 0,-2-1 0 0 0,-1-1 0 0 0,-49 52 0 0 0,54-67-490 0 0,0 0-1 0 0,-1-1 0 0 0,0-1 1 0 0,-1-1-1 0 0,-19 10 0 0 0,31-17-400 0 0,5-4-3512 0 0,1 0 4240 0 0,0 0-5444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148 133 8287 0 0,'-52'87'726'0'0,"10"-15"884"0"0,40-71-1303 0 0,0 1 0 0 0,0-1 0 0 0,0 1 0 0 0,0-1-1 0 0,0 0 1 0 0,0 0 0 0 0,0 0 0 0 0,-1 0 0 0 0,1 0-1 0 0,0-1 1 0 0,0 1 0 0 0,-1-1 0 0 0,1 1-1 0 0,-1-1 1 0 0,1 0 0 0 0,0 0 0 0 0,-1 0 0 0 0,1 0-1 0 0,-4-1 1 0 0,6 1-257 0 0,0 0 0 0 0,-1 0-1 0 0,1 0 1 0 0,0 0 0 0 0,-1 0 0 0 0,1 0-1 0 0,0 0 1 0 0,0-1 0 0 0,-1 1 0 0 0,1 0-1 0 0,0 0 1 0 0,0 0 0 0 0,-1-1 0 0 0,1 1-1 0 0,0 0 1 0 0,0 0 0 0 0,0-1 0 0 0,-1 1-1 0 0,1 0 1 0 0,0 0 0 0 0,0-1-1 0 0,0 1 1 0 0,0 0 0 0 0,0-1 0 0 0,-1 1-1 0 0,1 0 1 0 0,0-1 0 0 0,0 1 0 0 0,0 0-1 0 0,0 0 1 0 0,0-1 0 0 0,0 1 0 0 0,0 0-1 0 0,0-1 1 0 0,0 1 0 0 0,3-11 719 0 0,-2 10-837 0 0,2-6 92 0 0,0 0-1 0 0,0 1 1 0 0,1-1-1 0 0,1 1 1 0 0,-1 0-1 0 0,1 0 1 0 0,8-8 0 0 0,44-35-56 0 0,-33 30 47 0 0,91-66-1513 0 0,-95 72 1475 0 0,2 1 0 0 0,0 1 0 0 0,42-15 0 0 0,-61 25 95 0 0,3-1 78 0 0,-1 0 0 0 0,0 1 0 0 0,1-1 1 0 0,0 1-1 0 0,-1 0 0 0 0,1 1 0 0 0,-1-1 1 0 0,1 1-1 0 0,6 1 0 0 0,-1 2-134 0 0,-1 3-16 0 0,-10-4 0 0 0,1-1 0 0 0,0 1 0 0 0,-1-1 0 0 0,1 0 0 0 0,-1 1 0 0 0,0-1 0 0 0,1 1 0 0 0,-1-1 0 0 0,0 1 0 0 0,0-1 0 0 0,0 1 0 0 0,0-1 0 0 0,0 1 0 0 0,0 0 0 0 0,-1-1 0 0 0,1 1 0 0 0,0-1 0 0 0,-1 0 0 0 0,1 1 0 0 0,-2 2 0 0 0,-15 29 0 0 0,10-21 0 0 0,-1-1 0 0 0,1 0 0 0 0,-2 0 0 0 0,0-1 0 0 0,-18 17 0 0 0,16-17 0 0 0,0 1 0 0 0,-14 19 0 0 0,3-4 0 0 0,17-19 0 0 0,5-7-3 0 0,0 0-1 0 0,0 0 1 0 0,0 0-1 0 0,0 0 1 0 0,0 0-1 0 0,0 0 1 0 0,0 0-1 0 0,0 0 0 0 0,0 0 1 0 0,0 0-1 0 0,0 0 1 0 0,0 0-1 0 0,0 0 1 0 0,0 0-1 0 0,0 0 1 0 0,0 0-1 0 0,0 0 1 0 0,0 0-1 0 0,0 0 1 0 0,1 0-1 0 0,-1 0 1 0 0,0 0-1 0 0,0 0 1 0 0,0 0-1 0 0,0 0 1 0 0,0 0-1 0 0,0 0 1 0 0,0 0-1 0 0,0 0 1 0 0,0 0-1 0 0,0 0 0 0 0,0 0 1 0 0,0 0-1 0 0,0 0 1 0 0,0 0-1 0 0,0 0 1 0 0,0 0-1 0 0,0 0 1 0 0,0 0-1 0 0,0 0 1 0 0,0 0-1 0 0,0 0 1 0 0,0 1-1 0 0,0-1 1 0 0,0 0-1 0 0,0 0 1 0 0,0 0-1 0 0,0 0 1 0 0,0 0-1 0 0,0 0 1 0 0,0 0-1 0 0,0 0 0 0 0,0 0 1 0 0,0 0-1 0 0,0 0 1 0 0,0 0-1 0 0,0 0 1 0 0,0 0-1 0 0,0 0 1 0 0,0 0-1 0 0,0 0 1 0 0,0 0-1 0 0,0 0 1 0 0,0 1-1 0 0,8-4-213 0 0,8-5-213 0 0,14-9 194 0 0,11-4-204 0 0,42-32 0 0 0,-74 47 440 0 0,92-63 0 0 0,-86 60 0 0 0,0 1 0 0 0,1 0 0 0 0,0 2 0 0 0,0-1 0 0 0,18-3 0 0 0,-29 9 63 0 0,0 0 0 0 0,-1 1 0 0 0,1-1 0 0 0,0 1 0 0 0,0 0 0 0 0,0 0 0 0 0,0 1 0 0 0,0-1 0 0 0,0 1 0 0 0,0 0 0 0 0,0 0 0 0 0,-1 1 0 0 0,1-1 0 0 0,0 1 0 0 0,-1 0 0 0 0,1 1 0 0 0,-1-1 0 0 0,0 1 0 0 0,0-1 0 0 0,0 1 0 0 0,0 1 0 0 0,0-1 0 0 0,-1 0 0 0 0,1 1 0 0 0,-1 0 0 0 0,0 0 0 0 0,0 0 0 0 0,3 6 0 0 0,-3-4-45 0 0,0 0 0 0 0,-1 0 0 0 0,1 1 0 0 0,-1-1 0 0 0,-1 1 0 0 0,1 0 0 0 0,-1 0 0 0 0,0 0 0 0 0,0 8 0 0 0,-1-11-19 0 0,-1 0 0 0 0,1 0 0 0 0,-1 0 0 0 0,0 0 1 0 0,0-1-1 0 0,0 1 0 0 0,0 0 0 0 0,-1-1 0 0 0,0 1 1 0 0,1-1-1 0 0,-1 1 0 0 0,0-1 0 0 0,-1 0 0 0 0,1 0 1 0 0,-1 0-1 0 0,1 0 0 0 0,-6 5 0 0 0,-14 9 1 0 0,9-7 0 0 0,1 0 0 0 0,0 1 0 0 0,-10 13 0 0 0,15-9-71 0 0,7-15-16 0 0,-1 1 0 0 0,1-1 0 0 0,0 1-1 0 0,0 0 1 0 0,0-1 0 0 0,0 1 0 0 0,-1-1 0 0 0,1 1 0 0 0,0 0 0 0 0,0-1 0 0 0,0 1 0 0 0,0-1 0 0 0,0 1 0 0 0,1-1 0 0 0,-1 1 0 0 0,0 0 0 0 0,0-1 0 0 0,0 1 0 0 0,0-1-1 0 0,1 1 1 0 0,-1-1 0 0 0,0 1 0 0 0,0-1 0 0 0,1 1 0 0 0,-1-1 0 0 0,0 1 0 0 0,1 0 0 0 0,7 3-6052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163 237 10135 0 0,'-13'-4'231'0'0,"10"3"29"0"0,3 1 19 0 0,-1 1-41 0 0,-7 2-190 0 0,1 1 98 0 0,22-2 1578 0 0,-1-3-1188 0 0,0 0 0 0 0,-1-1 1 0 0,0 0-1 0 0,1-2 1 0 0,18-6-1 0 0,63-29 532 0 0,-94 38-1057 0 0,24-10-8 0 0,0-2 1 0 0,-1-1-1 0 0,0-1 1 0 0,28-24-1 0 0,-47 35-3 0 0,0-1 0 0 0,-1 1 0 0 0,0-1 0 0 0,7-9 0 0 0,-10 12 0 0 0,0 0 0 0 0,0 0 0 0 0,0 0 0 0 0,0 0 0 0 0,0 0 0 0 0,0-1 0 0 0,0 1 0 0 0,-1 0 0 0 0,1-1 0 0 0,-1 1 0 0 0,0 0 0 0 0,1-1 0 0 0,-1 1 0 0 0,0 0 0 0 0,-1-5 0 0 0,1 6 0 0 0,-1 0 0 0 0,1 0 0 0 0,0 0 0 0 0,-1 0 0 0 0,1 0 0 0 0,-1 0 0 0 0,1 1 0 0 0,-1-1 0 0 0,0 0 0 0 0,1 0 0 0 0,-1 0 0 0 0,0 1 0 0 0,1-1 0 0 0,-1 0 0 0 0,0 1 0 0 0,0-1 0 0 0,0 1 0 0 0,0-1 0 0 0,1 1 0 0 0,-1-1 0 0 0,0 1 0 0 0,0-1 0 0 0,0 1 0 0 0,0 0 0 0 0,0 0 0 0 0,0-1 0 0 0,0 1 0 0 0,0 0 0 0 0,0 0 0 0 0,0 0 0 0 0,-2 0 0 0 0,0 0 0 0 0,-4 1 0 0 0,-1 0 0 0 0,1 0 0 0 0,-1 0 0 0 0,1 1 0 0 0,0 0 0 0 0,0 1 0 0 0,-1 0 0 0 0,2 0 0 0 0,-12 6 0 0 0,-1 0 0 0 0,-79 45 0 0 0,51-26 0 0 0,32-19 38 0 0,1 1 0 0 0,0 0-1 0 0,0 1 1 0 0,1 1 0 0 0,1 0-1 0 0,0 1 1 0 0,1 0 0 0 0,-14 21 0 0 0,4-1 159 0 0,2 0 0 0 0,-25 62 0 0 0,34-71 341 0 0,-11 47-1 0 0,18-60-531 0 0,1 1 0 0 0,0 0 0 0 0,1 0 0 0 0,1 0 0 0 0,0 0 0 0 0,1 15 0 0 0,0-25-6 0 0,-1 1 0 0 0,1-1 0 0 0,-1 1 0 0 0,1-1 0 0 0,0 1 0 0 0,0-1 0 0 0,0 0 0 0 0,0 1 0 0 0,0-1 0 0 0,1 0 0 0 0,-1 0 0 0 0,1 0 0 0 0,-1 0 0 0 0,1 0 0 0 0,0 0 0 0 0,0 0 0 0 0,3 2 0 0 0,-2-2 0 0 0,1 0 0 0 0,-1-1 0 0 0,1 1 0 0 0,0-1 0 0 0,-1 1 0 0 0,1-1 0 0 0,0-1 0 0 0,0 1 0 0 0,0 0 0 0 0,5-1 0 0 0,8 0 0 0 0,-1-1 0 0 0,0-1 0 0 0,1 0 0 0 0,20-7 0 0 0,-35 8 0 0 0,318-105-37 0 0,-292 96 10 0 0,80-35-2418 0 0,-79 33-3694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89 327 10135 0 0,'0'0'231'0'0,"0"0"29"0"0,0 0 19 0 0,-2-1-41 0 0,1 1-234 0 0,1 0-1 0 0,0 0 0 0 0,-1 0 1 0 0,1 0-1 0 0,0 0 0 0 0,-1 0 0 0 0,1 0 1 0 0,0 0-1 0 0,-1-1 0 0 0,1 1 1 0 0,0 0-1 0 0,-1 0 0 0 0,1 0 1 0 0,0 0-1 0 0,0 0 0 0 0,-1-1 0 0 0,1 1 1 0 0,0 0-1 0 0,0 0 0 0 0,-1-1 1 0 0,1 1-1 0 0,0 0 0 0 0,0 0 1 0 0,0-1-1 0 0,-1 1 0 0 0,1 0 1 0 0,0-1-1 0 0,0 1 0 0 0,0 0 0 0 0,0 0 1 0 0,0-1-1 0 0,0 1 0 0 0,0 0 1 0 0,0-1-1 0 0,0 1 0 0 0,0 0 1 0 0,0-1-1 0 0,0 1 0 0 0,0 0 0 0 0,0-1 1 0 0,0 1-1 0 0,0 0 0 0 0,0-1 1 0 0,0 0-1 0 0,7-6 321 0 0,-7 6-278 0 0,24-21 1111 0 0,-19 18-1065 0 0,1-1 0 0 0,-1 0 0 0 0,0 0 0 0 0,7-11 0 0 0,12-17 780 0 0,2 0 0 0 0,1 2 0 0 0,37-32 0 0 0,-49 50-750 0 0,0 1-1 0 0,1 1 1 0 0,0 0 0 0 0,25-11-1 0 0,-35 19-28 0 0,0 0-1 0 0,1 0 0 0 0,-1 0 1 0 0,1 1-1 0 0,0 0 0 0 0,-1 1 1 0 0,1 0-1 0 0,0 0 0 0 0,0 0 1 0 0,0 1-1 0 0,0 0 1 0 0,0 0-1 0 0,0 0 0 0 0,0 1 1 0 0,0 0-1 0 0,0 1 0 0 0,0 0 1 0 0,-1 0-1 0 0,1 0 0 0 0,-1 1 1 0 0,12 5-1 0 0,2 5-88 0 0,-1 1-1 0 0,0 1 1 0 0,-1 1-1 0 0,29 31 1 0 0,-37-34-5 0 0,0 0 1 0 0,0 1 0 0 0,-1 0 0 0 0,-1 0 0 0 0,-1 0 0 0 0,0 1-1 0 0,9 29 1 0 0,-14-37 0 0 0,0 0 0 0 0,-1 0 0 0 0,0 0 0 0 0,0 0 0 0 0,0 0 0 0 0,-1 0 0 0 0,0 0 0 0 0,-1 0 0 0 0,0 0 0 0 0,-3 14 0 0 0,2-16 0 0 0,1 0 0 0 0,-1 0 0 0 0,-1 0 0 0 0,1-1 0 0 0,-1 1 0 0 0,0 0 0 0 0,0-1 0 0 0,0 0 0 0 0,-1 0 0 0 0,1 0 0 0 0,-1 0 0 0 0,0 0 0 0 0,0-1 0 0 0,-9 6 0 0 0,1-2 5 0 0,0-1 0 0 0,-1 0-1 0 0,0 0 1 0 0,0-2 0 0 0,0 0-1 0 0,-1 0 1 0 0,-23 3 0 0 0,-8-3-208 0 0,-46-1 0 0 0,49-3-305 0 0,-7 1 263 0 0,13-1 28 0 0,0 1-1 0 0,0 1 0 0 0,-57 13 0 0 0,81-12 218 0 0,0 1 0 0 0,0 0 0 0 0,1 1 0 0 0,-18 10 0 0 0,19-7 0 0 0,10-8 0 0 0,0 0 0 0 0,-1 1 0 0 0,1-1 0 0 0,0 0 0 0 0,-1 1 0 0 0,1-1 0 0 0,0 0 0 0 0,0 1 0 0 0,-1-1 0 0 0,1 1 0 0 0,0-1 0 0 0,0 0 0 0 0,0 1 0 0 0,-1-1 0 0 0,1 1 0 0 0,0-1 0 0 0,0 1 0 0 0,0-1 0 0 0,0 1 0 0 0,1 0 0 0 0,-1 0 0 0 0,1 0 0 0 0,-1 0 0 0 0,1 0 0 0 0,0 0 0 0 0,0 0 0 0 0,-1 0 0 0 0,1-1 0 0 0,0 1 0 0 0,0 0 0 0 0,0-1 0 0 0,0 1 0 0 0,0 0 0 0 0,0-1 0 0 0,0 1 0 0 0,0-1 0 0 0,0 0 0 0 0,0 1 0 0 0,0-1 0 0 0,1 0 0 0 0,0 1 0 0 0,30 5 0 0 0,-24-5 0 0 0,-8-1 12 0 0,1 0-1 0 0,0 0 1 0 0,0 0 0 0 0,0 0-1 0 0,-1 0 1 0 0,1 1-1 0 0,0-1 1 0 0,0-1-1 0 0,0 1 1 0 0,0 0 0 0 0,-1 0-1 0 0,1 0 1 0 0,0 0-1 0 0,0-1 1 0 0,0 1-1 0 0,1-1 1 0 0,-1-5 409 0 0,-1 5-163 0 0,-4 1-188 0 0,0 0 0 0 0,0 0 0 0 0,0 1 0 0 0,1-1 0 0 0,-1 1 0 0 0,0 0 0 0 0,0 0 0 0 0,1 1 0 0 0,-1-1 0 0 0,1 1 0 0 0,-1 0 0 0 0,1 0 0 0 0,0 0 0 0 0,-5 4 0 0 0,3-2-52 0 0,1 0 0 0 0,0 1 1 0 0,0-1-1 0 0,1 1 0 0 0,-1 0 0 0 0,1 0 1 0 0,0 0-1 0 0,-3 10 0 0 0,-1 5-37 0 0,1 0-1 0 0,1 0 0 0 0,1 1 1 0 0,-3 27-1 0 0,6-35 20 0 0,0 1 0 0 0,1 0 0 0 0,1 0 0 0 0,0 0 0 0 0,1 0 0 0 0,0-1 0 0 0,5 16 0 0 0,-1-10 0 0 0,1 0 0 0 0,1-1 0 0 0,0 0 0 0 0,16 24 0 0 0,25 36-495 0 0,-16-26-3212 0 0,-22-37 2173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17503 0 0,'0'0'384'0'0,"0"0"88"0"0,-7 12 8 0 0,2-3 8 0 0,0 0-392 0 0,5-9-96 0 0,-2 7 0 0 0,2-7 0 0 0,0 0 432 0 0,0 0 64 0 0,0 0 16 0 0,0 0-6016 0 0,12-7-1192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707 127 10135 0 0,'133'-48'903'0'0,"100"-29"2266"0"0,-231 77-2657 0 0,-2 0 0 0 0,0 0 0 0 0,8-2 290 0 0,-7 2 2492 0 0,-20 5-2887 0 0,1 0 0 0 0,0 1 0 0 0,-24 11-1 0 0,7-2-401 0 0,-281 120-1001 0 0,262-107 747 0 0,1 2 0 0 0,1 2 0 0 0,-77 63 0 0 0,81-52 249 0 0,3 2 0 0 0,1 1 0 0 0,2 3 0 0 0,-59 91 0 0 0,89-121 0 0 0,0 0 0 0 0,2 1 0 0 0,0 1 0 0 0,-9 30 0 0 0,18-48 0 0 0,0-1 0 0 0,0 1 0 0 0,1-1 0 0 0,-1 1 0 0 0,1 0 0 0 0,0-1 0 0 0,0 1 0 0 0,0 0 0 0 0,0-1 0 0 0,0 1 0 0 0,0-1 0 0 0,1 1 0 0 0,0 0 0 0 0,-1-1 0 0 0,1 1 0 0 0,0-1 0 0 0,0 1 0 0 0,0-1 0 0 0,0 0 0 0 0,1 1 0 0 0,-1-1 0 0 0,1 0 0 0 0,-1 0 0 0 0,1 0 0 0 0,0 0 0 0 0,0 0 0 0 0,0 0 0 0 0,0-1 0 0 0,2 2 0 0 0,2 1 0 0 0,0-1 0 0 0,-1-1 0 0 0,1 1 0 0 0,1-1 0 0 0,-1 0 0 0 0,0 0 0 0 0,0-1 0 0 0,1 1 0 0 0,-1-2 0 0 0,12 1 0 0 0,24-1 323 0 0,68-9-1 0 0,43-17 732 0 0,-64 10-777 0 0,-21 4-261 0 0,118-15-16 0 0,-155 25 0 0 0,59-2 0 0 0,-80 4 0 0 0,-1 1 0 0 0,0 0 0 0 0,1 0 0 0 0,-1 1 0 0 0,0 0 0 0 0,0 1 0 0 0,11 4 0 0 0,-18-6-33 0 0,0 0 1 0 0,0 0-1 0 0,0 1 0 0 0,0-1 1 0 0,0 0-1 0 0,-1 1 0 0 0,1-1 1 0 0,0 1-1 0 0,-1 0 0 0 0,0 0 0 0 0,1-1 1 0 0,-1 1-1 0 0,0 0 0 0 0,0 0 1 0 0,0 0-1 0 0,2 4 0 0 0,-2-3-680 0 0,-1 0 0 0 0,1-1 1 0 0,-1 1-1 0 0,1 0 0 0 0,-1 0 0 0 0,0 0 0 0 0,0-1 0 0 0,-1 5 0 0 0,-2 6-5531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501 140 10135 0 0,'0'0'231'0'0,"-1"2"29"0"0,-67 144 305 0 0,51-84 1939 0 0,16-61-1992 0 0,1-1 0 0 0,0 0 0 0 0,0 0 0 0 0,0 0 0 0 0,0 0 0 0 0,0 0 0 0 0,0 0 0 0 0,0 0 0 0 0,20-15 608 0 0,-5-1-692 0 0,0-2 1 0 0,-1 0-1 0 0,20-34 0 0 0,27-65 19 0 0,-42 77-559 0 0,-13 27 112 0 0,0-1 0 0 0,6-23 0 0 0,-12 37 0 0 0,0 0 0 0 0,0 0 0 0 0,0-1 0 0 0,0 1 0 0 0,0 0 0 0 0,1-1 0 0 0,-1 1 0 0 0,0 0 0 0 0,0 0 0 0 0,0-1 0 0 0,0 1 0 0 0,0 0 0 0 0,0-1 0 0 0,0 1 0 0 0,0 0 0 0 0,0-1 0 0 0,0 1 0 0 0,0 0 0 0 0,0 0 0 0 0,0-1 0 0 0,0 1 0 0 0,-1 0 0 0 0,1-1 0 0 0,0 1 0 0 0,0 0 0 0 0,0 0 0 0 0,0-1 0 0 0,0 1 0 0 0,-1 0 0 0 0,1 0 0 0 0,0-1 0 0 0,0 1 0 0 0,-1 0 0 0 0,1 0 0 0 0,0 0 0 0 0,0-1 0 0 0,-1 1 0 0 0,1 0 0 0 0,0 0 0 0 0,0 0 0 0 0,-1 0 0 0 0,1 0 0 0 0,0 0 0 0 0,-1-1 0 0 0,1 1 0 0 0,0 0 0 0 0,0 0 0 0 0,-1 0 0 0 0,1 0 0 0 0,0 0 0 0 0,-1 0 0 0 0,1 0 0 0 0,0 0 0 0 0,-1 0 0 0 0,1 1 0 0 0,0-1 0 0 0,0 0 0 0 0,-1 0 0 0 0,1 0 0 0 0,-1 0 0 0 0,1 0 0 0 0,-8 1-110 0 0,0 1 0 0 0,0 0 0 0 0,0 0 0 0 0,0 0 0 0 0,0 1 0 0 0,1 0-1 0 0,-8 5 1 0 0,-51 31-726 0 0,48-27 727 0 0,-50 36 26 0 0,-75 66 0 0 0,134-106 83 0 0,-32 29 0 0 0,2 1 0 0 0,-63 80 0 0 0,96-110 0 0 0,0 1 0 0 0,0 0 0 0 0,1 0 0 0 0,0 0 0 0 0,1 1 0 0 0,0-1 0 0 0,1 1 0 0 0,-5 19 0 0 0,7-25 0 0 0,1 0 0 0 0,-1 0 0 0 0,1 0 0 0 0,0 0 0 0 0,0 0 0 0 0,0 0 0 0 0,0 1 0 0 0,1-1 0 0 0,0 0 0 0 0,0 0 0 0 0,0 0 0 0 0,0 0 0 0 0,1-1 0 0 0,-1 1 0 0 0,1 0 0 0 0,0 0 0 0 0,0-1 0 0 0,0 1 0 0 0,1-1 0 0 0,-1 0 0 0 0,1 0 0 0 0,0 0 0 0 0,0 0 0 0 0,0 0 0 0 0,4 2 0 0 0,-1-1 75 0 0,-1-1 0 0 0,1 1 0 0 0,0-1 1 0 0,0-1-1 0 0,1 1 0 0 0,-1-1 0 0 0,0 0 0 0 0,1-1 0 0 0,0 1 0 0 0,-1-1 0 0 0,1 0 0 0 0,9-1 0 0 0,-5 0 50 0 0,0-1 0 0 0,-1-1 0 0 0,1 0 0 0 0,-1 0 0 0 0,1-1 0 0 0,-1 0 0 0 0,10-5 0 0 0,-8 2-122 0 0,-1 0 0 0 0,1-1 0 0 0,-2-1 0 0 0,15-12 0 0 0,-8 6-2 0 0,6-3-1 0 0,-2-2 0 0 0,0 0 0 0 0,-1-2 0 0 0,-1 0 0 0 0,-1-1 0 0 0,-1-1 0 0 0,25-44 0 0 0,-41 64 0 0 0,1 0 0 0 0,-1 1 0 0 0,0-1 0 0 0,0 0 0 0 0,0 1 0 0 0,0-1 0 0 0,-1 0 0 0 0,2-5 0 0 0,-2 8 0 0 0,0 0 0 0 0,0 0 0 0 0,0 0 0 0 0,0 0 0 0 0,0-1 0 0 0,0 1 0 0 0,0 0 0 0 0,0 0 0 0 0,0 0 0 0 0,0 0 0 0 0,0 0 0 0 0,0-1 0 0 0,0 1 0 0 0,0 0 0 0 0,0 0 0 0 0,0 0 0 0 0,0 0 0 0 0,0-1 0 0 0,0 1 0 0 0,0 0 0 0 0,0 0 0 0 0,0 0 0 0 0,0 0 0 0 0,0 0 0 0 0,0-1 0 0 0,0 1 0 0 0,-1 0 0 0 0,1 0 0 0 0,0 0 0 0 0,0 0 0 0 0,0 0 0 0 0,0 0 0 0 0,0-1 0 0 0,0 1 0 0 0,0 0 0 0 0,-1 0 0 0 0,1 0 0 0 0,0 0 0 0 0,0 0 0 0 0,0 0 0 0 0,0 0 0 0 0,0 0 0 0 0,-1 0 0 0 0,1 0 0 0 0,0 0 0 0 0,0 0 0 0 0,0 0 0 0 0,0 0 0 0 0,-1 0 0 0 0,1 0 0 0 0,0 0 0 0 0,0 0 0 0 0,0 0 0 0 0,0 0 0 0 0,-1 0 0 0 0,1 0 0 0 0,0 0 0 0 0,0 0 0 0 0,0 0 0 0 0,0 0 0 0 0,-1 1 0 0 0,-4 3 0 0 0,-11 11 0 0 0,0 1 0 0 0,-20 27 0 0 0,30-34 0 0 0,-1 1 0 0 0,2-1 0 0 0,-1 1 0 0 0,1 0 0 0 0,0 0 0 0 0,-5 22 0 0 0,8-27-10 0 0,1 0-1 0 0,0 0 1 0 0,1 0-1 0 0,-1 0 1 0 0,1 1-1 0 0,1 7 1 0 0,-1-11-40 0 0,0 0-1 0 0,0-1 1 0 0,1 1-1 0 0,-1-1 1 0 0,1 1-1 0 0,0-1 1 0 0,-1 1 0 0 0,1-1-1 0 0,0 0 1 0 0,0 1-1 0 0,0-1 1 0 0,-1 0 0 0 0,2 0-1 0 0,-1 1 1 0 0,0-1-1 0 0,0 0 1 0 0,0 0-1 0 0,0 0 1 0 0,1 0 0 0 0,-1 0-1 0 0,0-1 1 0 0,1 1-1 0 0,-1 0 1 0 0,1-1 0 0 0,2 2-1 0 0,4 0-153 0 0,0-1 0 0 0,0 0 0 0 0,0 0 0 0 0,0-1 0 0 0,0 0 0 0 0,0 0 0 0 0,0-1 0 0 0,0 0 0 0 0,0 0 0 0 0,0-1 0 0 0,0 0 0 0 0,12-5 0 0 0,8-5-518 0 0,0-1 0 0 0,26-17 0 0 0,-27 14-1 0 0,27-15-1970 0 0,-30 18-1745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3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572 120 10135 0 0,'2'0'231'0'0,"-1"1"-213"0"0,0-1-1 0 0,0 0 1 0 0,0 0-1 0 0,0 0 1 0 0,1 0 0 0 0,-1 0-1 0 0,0 0 1 0 0,0 0 0 0 0,0 0-1 0 0,0 0 1 0 0,1 0-1 0 0,-1-1 1 0 0,0 1 0 0 0,0 0-1 0 0,0-1 1 0 0,0 1-1 0 0,0-1 1 0 0,0 0 0 0 0,1 0-1 0 0,25-18 376 0 0,-15 10-313 0 0,105-62 2808 0 0,-97 62-1987 0 0,-3 2 3370 0 0,-21 19-3656 0 0,2-9-468 0 0,0 1 1 0 0,-1-1 0 0 0,1 1-1 0 0,-1-1 1 0 0,1 0-1 0 0,-1 0 1 0 0,0-1 0 0 0,-5 4-1 0 0,-28 19 164 0 0,29-20-345 0 0,-35 20-66 0 0,-1-1 0 0 0,-1-2-1 0 0,-62 22 1 0 0,-38 0-804 0 0,110-35 675 0 0,-1-2 0 0 0,-44 3 0 0 0,72-10 229 0 0,-1 1 0 0 0,1-2 0 0 0,0 1 0 0 0,0-1 0 0 0,-1 0 0 0 0,1 0 0 0 0,0-1 0 0 0,-11-4 0 0 0,16 5 0 0 0,0 0 0 0 0,0 1 0 0 0,1-1 0 0 0,-1 0 0 0 0,0-1 0 0 0,1 1 0 0 0,-1 0 0 0 0,1 0 0 0 0,-1-1 0 0 0,1 1 0 0 0,-1-1 0 0 0,1 1 0 0 0,0-1 0 0 0,0 1 0 0 0,0-1 0 0 0,0 0 0 0 0,0 0 0 0 0,0 1 0 0 0,0-1 0 0 0,1 0 0 0 0,-1 0 0 0 0,1 0 0 0 0,-1 0 0 0 0,1 0 0 0 0,0 0 0 0 0,0 0 0 0 0,-1 0 0 0 0,1 0 0 0 0,1 0 0 0 0,-1 0 0 0 0,0 0 0 0 0,0 0 0 0 0,1 0 0 0 0,-1 0 0 0 0,2-2 0 0 0,-1 0-96 0 0,0 1 0 0 0,1-1 0 0 0,-1 1 0 0 0,1-1 0 0 0,0 1 0 0 0,0 0 0 0 0,0 0 0 0 0,0 0 0 0 0,0 0 0 0 0,1 0 0 0 0,0 0 0 0 0,-1 0 0 0 0,1 1 0 0 0,6-5 0 0 0,-8 7 122 0 0,-1 0-1 0 0,0 0 0 0 0,1 0 1 0 0,-1-1-1 0 0,1 1 1 0 0,-1 0-1 0 0,0 0 1 0 0,1 0-1 0 0,-1 0 0 0 0,1 0 1 0 0,-1 0-1 0 0,1 0 1 0 0,-1 0-1 0 0,1 0 0 0 0,-1 0 1 0 0,0 0-1 0 0,1 0 1 0 0,-1 0-1 0 0,1 0 1 0 0,-1 0-1 0 0,0 1 0 0 0,1-1 1 0 0,-1 0-1 0 0,1 0 1 0 0,-1 0-1 0 0,0 1 0 0 0,1-1 1 0 0,-1 0-1 0 0,0 0 1 0 0,1 1-1 0 0,-1-1 1 0 0,0 0-1 0 0,1 1 0 0 0,-1-1 1 0 0,0 0-1 0 0,1 1 1 0 0,5 14 417 0 0,-6-11-443 0 0,1 0 0 0 0,-1 0 0 0 0,0 0 0 0 0,0 0 0 0 0,-1 0 0 0 0,1 0 0 0 0,-1 0 0 0 0,0 0 0 0 0,0 0 0 0 0,0 0 0 0 0,-1 0 0 0 0,1-1 0 0 0,-1 1 0 0 0,0 0 0 0 0,0-1 0 0 0,0 0 0 0 0,0 1 0 0 0,-4 3 0 0 0,0 0 0 0 0,-1 0 0 0 0,1 0 0 0 0,-1-1 0 0 0,-1 0 0 0 0,1 0 0 0 0,-15 8 0 0 0,20-12 0 0 0,0-1 0 0 0,0 0 0 0 0,1 0 0 0 0,-1 0 0 0 0,0-1 0 0 0,0 1 0 0 0,0 0 0 0 0,0-1 0 0 0,0 1 0 0 0,0-1 0 0 0,-5 1 0 0 0,-3 0 0 0 0,-1 5 0 0 0,10-1 0 0 0,1-4 0 0 0,-5 7 0 0 0,3 2 0 0 0,4 1 0 0 0,0-6 0 0 0,-1-1 0 0 0,1 0 0 0 0,0 0 0 0 0,6 7 0 0 0,5 12 0 0 0,-12-20 0 0 0,0-1 0 0 0,1 1 0 0 0,-1-1 0 0 0,1 1 0 0 0,0-1 0 0 0,0 0 0 0 0,0 0 0 0 0,0 0 0 0 0,0 0 0 0 0,0 0 0 0 0,0 0 0 0 0,1 0 0 0 0,-1-1 0 0 0,1 1 0 0 0,-1-1 0 0 0,1 0 0 0 0,0 0 0 0 0,-1 0 0 0 0,1 0 0 0 0,5 1 0 0 0,5 0 0 0 0,-1-1 0 0 0,1 0 0 0 0,20-1 0 0 0,-14 0 0 0 0,59-2 0 0 0,61 2 0 0 0,-118 2 0 0 0,0 0 0 0 0,0 1 0 0 0,-1 2 0 0 0,32 9 0 0 0,-45-11 0 0 0,10 3 0 0 0,-1 0 0 0 0,30 17 0 0 0,-41-20 0 0 0,0 0 0 0 0,-1 1 0 0 0,0-1 0 0 0,1 1 0 0 0,-1 0 0 0 0,-1 0 0 0 0,1 1 0 0 0,0-1 0 0 0,-1 1 0 0 0,0 0 0 0 0,0 0 0 0 0,-1 0 0 0 0,3 6 0 0 0,-4-9 3 0 0,0 1-1 0 0,0-1 1 0 0,0 1-1 0 0,0 0 1 0 0,0 0-1 0 0,-1-1 1 0 0,1 1-1 0 0,-1 0 1 0 0,0 0-1 0 0,0 0 1 0 0,0 0-1 0 0,0-1 0 0 0,0 1 1 0 0,-1 0-1 0 0,1 0 1 0 0,-1 0-1 0 0,0-1 1 0 0,0 1-1 0 0,0 0 1 0 0,0-1-1 0 0,0 1 1 0 0,-1-1-1 0 0,1 1 1 0 0,-1-1-1 0 0,1 1 1 0 0,-1-1-1 0 0,0 0 1 0 0,-4 4-1 0 0,-4 2 384 0 0,-1 1-1 0 0,0-2 0 0 0,0 1 1 0 0,-16 7-1 0 0,-6 4-336 0 0,-4 3-49 0 0,-1-2 0 0 0,-1-1 0 0 0,-63 21 0 0 0,42-22 0 0 0,-113 18 0 0 0,162-34 0 0 0,20-9 5 0 0,11-3-74 0 0,3 5-1125 0 0,1 0 0 0 0,0 2 0 0 0,43 0 0 0 0,-48 4 170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65 10135 0 0,'9'2'115'0'0,"0"2"368"0"0,-9-3-238 0 0,-6 1-80 0 0,-48 8-36 0 0,-59 10 2294 0 0,87-14-1608 0 0,21-4-275 0 0,-1 0 0 0 0,0-1 0 0 0,1 0 0 0 0,-11 1 0 0 0,18-3-464 0 0,0 0 0 0 0,0 0 1 0 0,0 0-1 0 0,1 0 0 0 0,-1 0 0 0 0,0-1 1 0 0,0 1-1 0 0,2-3 0 0 0,5-3 334 0 0,18-9-250 0 0,0 2-1 0 0,1 1 1 0 0,0 0-1 0 0,1 3 1 0 0,1 0 0 0 0,57-10-1 0 0,-72 19-159 0 0,1 1 0 0 0,-1 0 0 0 0,0 1 0 0 0,0 1 0 0 0,0 1 0 0 0,-1 0 0 0 0,1 0 0 0 0,14 7 0 0 0,-26-9 0 0 0,0 0 0 0 0,0 0 0 0 0,0 0 0 0 0,0 1 0 0 0,0-1 0 0 0,0 1 0 0 0,0 0 0 0 0,0 0 0 0 0,-1 0 0 0 0,1 0 0 0 0,-1 0 0 0 0,0 1 0 0 0,0-1 0 0 0,1 1 0 0 0,-1-1 0 0 0,-1 1 0 0 0,1 0 0 0 0,0 0 0 0 0,-1 0 0 0 0,0 0 0 0 0,1 0 0 0 0,-1 0 0 0 0,0 0 0 0 0,-1 0 0 0 0,1 0 0 0 0,0 1 0 0 0,-1-1 0 0 0,0 0 0 0 0,0 0 0 0 0,0 1 0 0 0,0-1 0 0 0,0 0 0 0 0,-1 1 0 0 0,1-1 0 0 0,-1 0 0 0 0,0 0 0 0 0,0 0 0 0 0,0 0 0 0 0,-1 0 0 0 0,1 0 0 0 0,-1 0 0 0 0,1 0 0 0 0,-1 0 0 0 0,-4 4 0 0 0,-5 5 0 0 0,-2 0 0 0 0,1 0 0 0 0,-1-1 0 0 0,-1-1 0 0 0,0 0 0 0 0,-18 9 0 0 0,-96 41 0 0 0,100-48 0 0 0,9-4 0 0 0,7-3 0 0 0,0 0 0 0 0,1 0 0 0 0,-20 14 0 0 0,7-6 0 0 0,17-8 0 0 0,12-2 0 0 0,7-1 0 0 0,108-2 0 0 0,-72-1 0 0 0,48 4 0 0 0,13 3 0 0 0,-40-3 0 0 0,-56-1 0 0 0,-4 3 72 0 0,-8-4-29 0 0,0 0 0 0 0,-1 0 0 0 0,1 0 1 0 0,-1 0-1 0 0,1 0 0 0 0,-1 0 0 0 0,0 1 0 0 0,1-1 0 0 0,-1 0 0 0 0,0 0 0 0 0,0 0 0 0 0,0 1 0 0 0,0-1 0 0 0,0 0 1 0 0,0 0-1 0 0,0 1 0 0 0,0-1 0 0 0,-1 0 0 0 0,1 0 0 0 0,0 0 0 0 0,-1 1 0 0 0,1-1 0 0 0,-1 0 0 0 0,0 2 0 0 0,-16 26 691 0 0,-8 0-651 0 0,-53 50-1 0 0,62-65-82 0 0,0 0 0 0 0,-1-1 0 0 0,0-1 0 0 0,-1-1 0 0 0,0-1 0 0 0,-1 0 0 0 0,0-1 0 0 0,-28 9 0 0 0,7-5 0 0 0,25-7 0 0 0,-1-1 0 0 0,1-1 0 0 0,-1 0 0 0 0,0-1 0 0 0,-30 2 0 0 0,41-5 0 0 0,-9 0 0 0 0,1 0 0 0 0,-1-1 0 0 0,0 0 0 0 0,-18-5 0 0 0,31 6 0 0 0,-1-1 0 0 0,1 1 0 0 0,-1 0 0 0 0,1 0 0 0 0,-1 0 0 0 0,0 0 0 0 0,1 0 0 0 0,-1 0 0 0 0,1 0 0 0 0,-3 1 0 0 0,1-1 0 0 0,0 1 0 0 0,0-1 0 0 0,0 0 0 0 0,-1 0 0 0 0,1 0 0 0 0,0 0 0 0 0,0 0 0 0 0,-4-2 0 0 0,54-1-2688 0 0,-4 2 1174 0 0,5-2-20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11975 0 0,'0'0'267'0'0,"0"0"42"0"0,3-1 17 0 0,53-17 84 0 0,-55 18-367 0 0,0 0-1 0 0,-1 0 1 0 0,1 0-1 0 0,0-1 1 0 0,0 1 0 0 0,0-1-1 0 0,0 1 1 0 0,-1-1-1 0 0,1 1 1 0 0,0-1-1 0 0,0 1 1 0 0,-1-1-1 0 0,1 1 1 0 0,0-1-1 0 0,-1 0 1 0 0,1 1 0 0 0,0-3-1 0 0,-1-6 723 0 0,0 7-468 0 0,0 0-58 0 0,1 1 0 0 0,-1-1 0 0 0,1 1 0 0 0,-1-1 0 0 0,1 1 0 0 0,-1-1 0 0 0,1 1 0 0 0,0-1 0 0 0,0 1 0 0 0,0 0 0 0 0,0 0-1 0 0,0-1 1 0 0,0 1 0 0 0,0 0 0 0 0,0 0 0 0 0,1 0 0 0 0,-1 0 0 0 0,0 0 0 0 0,1 0 0 0 0,2-1 0 0 0,31-13 934 0 0,-14 8-1169 0 0,0 2 1 0 0,0 0 0 0 0,0 1-1 0 0,1 1 1 0 0,-1 1-1 0 0,23 1 1 0 0,75 7-6197 0 0,-85-4 4221 0 0,-8 1 435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15663 0 0,'0'0'356'0'0,"0"0"50"0"0,0 0 20 0 0,2-2-42 0 0,6-3-342 0 0,1 0-1 0 0,0 0 0 0 0,0 1 0 0 0,0 0 1 0 0,18-4-1 0 0,-3 0 295 0 0,225-70 2531 0 0,-188 63-3283 0 0,0 4 1 0 0,75-5-1 0 0,-2 1-3656 0 0,-127 14 3927 0 0,46-7-1390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763 114 10135 0 0,'0'0'231'0'0,"0"0"29"0"0,0 0 19 0 0,2-1-41 0 0,6-3-167 0 0,-5 3-31 0 0,0 0 1 0 0,0-1 0 0 0,-1 1 0 0 0,1-1-1 0 0,0 0 1 0 0,0 0 0 0 0,-1 0 0 0 0,1 0-1 0 0,-1 0 1 0 0,4-5 0 0 0,62-76 5064 0 0,-67 81-4593 0 0,-1 2 0 0 0,0 0 0 0 0,0 0 0 0 0,0 0-69 0 0,-1 8-431 0 0,0-1 1 0 0,0 0-1 0 0,-1 1 0 0 0,0-1 1 0 0,0 0-1 0 0,0 0 1 0 0,-1 0-1 0 0,0 0 0 0 0,-1-1 1 0 0,1 1-1 0 0,-1-1 1 0 0,0 0-1 0 0,-8 8 0 0 0,6-7-5 0 0,-1 1-1 0 0,0-1 1 0 0,0-1-1 0 0,-1 1 0 0 0,0-1 1 0 0,0 0-1 0 0,0-1 0 0 0,-1 0 1 0 0,-14 6-1 0 0,11-7 294 0 0,0-1 0 0 0,-1 0 0 0 0,1-1-1 0 0,-1 0 1 0 0,-19 0 0 0 0,-66-7-113 0 0,45 1-197 0 0,26 3 10 0 0,-25-1 0 0 0,-70-12 0 0 0,100 9-503 0 0,0 1 0 0 0,0 1 0 0 0,0 2 0 0 0,0 0 0 0 0,0 1 0 0 0,0 1 0 0 0,-35 6 0 0 0,53-6 494 0 0,1 0 8 0 0,0 0 1 0 0,1 0-1 0 0,-1 0 0 0 0,1 0 1 0 0,-1 0-1 0 0,1 1 0 0 0,-1-1 1 0 0,1 1-1 0 0,-4 2 0 0 0,4-2 1 0 0,-5 4 0 0 0,3 4 0 0 0,5 2 0 0 0,3-3 0 0 0,16 16 64 0 0,-19-23 274 0 0,-1-2 136 0 0,0 0 34 0 0,0 0-65 0 0,1 1-294 0 0,0-1-148 0 0,0 1-1 0 0,-1-1 1 0 0,1 1 0 0 0,0-1-1 0 0,-1 1 1 0 0,1-1 0 0 0,-1 1-1 0 0,1 0 1 0 0,-1-1-1 0 0,1 1 1 0 0,-1 0 0 0 0,0-1-1 0 0,1 1 1 0 0,-1 0-1 0 0,0 0 1 0 0,1-1 0 0 0,-1 1-1 0 0,0 0 1 0 0,0 0 0 0 0,0-1-1 0 0,0 1 1 0 0,0 0-1 0 0,0 1 1 0 0,0 1 0 0 0,0 8-1 0 0,-6 7 0 0 0,-1 0 0 0 0,-15 31 0 0 0,1-5 0 0 0,18-35 3 0 0,-11 18 66 0 0,26-26 790 0 0,-5-3-656 0 0,-1 1 0 0 0,1-1 0 0 0,-1 0 0 0 0,7-3 1 0 0,-7 2-184 0 0,0 1 0 0 0,0 0 1 0 0,1 0-1 0 0,11-2 0 0 0,30 2-712 0 0,84 5 0 0 0,-116-1 505 0 0,0 1-1 0 0,28 8 0 0 0,-19-4 143 0 0,-7-1 45 0 0,0 0 0 0 0,26 15 0 0 0,-30-14 0 0 0,1 0 0 0 0,0-1 0 0 0,0-1 0 0 0,21 6 0 0 0,-9-8 0 0 0,0-1 0 0 0,-1-1 0 0 0,34-2 0 0 0,-48 0 0 0 0,-4 0 0 0 0,0 1 0 0 0,-1 0 0 0 0,1 1 0 0 0,0 0 0 0 0,-1 0 0 0 0,1 0 0 0 0,7 3 0 0 0,-13-3 0 0 0,1 0 0 0 0,-1 0 0 0 0,0 0 0 0 0,0 0 0 0 0,0 1 0 0 0,0-1 0 0 0,0 1 0 0 0,-1-1 0 0 0,1 1 0 0 0,0-1 0 0 0,-1 1 0 0 0,1 0 0 0 0,-1 0 0 0 0,0 0 0 0 0,1 0 0 0 0,-1 0 0 0 0,0 0 0 0 0,0 0 0 0 0,0 1 0 0 0,-1-1 0 0 0,1 0 0 0 0,0 0 0 0 0,-1 1 0 0 0,1-1 0 0 0,-1 0 0 0 0,0 5 0 0 0,0 1 0 0 0,-1 1 0 0 0,0-1 0 0 0,0 1 0 0 0,-1-1 0 0 0,0 0 0 0 0,0 1 0 0 0,-1-1 0 0 0,0 0 0 0 0,0-1 0 0 0,-1 1 0 0 0,-6 9 0 0 0,-7 10 0 0 0,-34 39 0 0 0,49-63 0 0 0,-5 4 57 0 0,-1 0 1 0 0,1 0-1 0 0,-1-1 0 0 0,0 0 0 0 0,0 0 1 0 0,-1-1-1 0 0,0 0 0 0 0,0 0 0 0 0,0-1 1 0 0,0 0-1 0 0,-1-1 0 0 0,-14 3 0 0 0,-12 2 452 0 0,-74 5 0 0 0,89-11-444 0 0,-192 12 100 0 0,206-13-168 0 0,4-1-5 0 0,0 0 1 0 0,0 0-1 0 0,0 0 0 0 0,0 0 1 0 0,0 0-1 0 0,1-1 1 0 0,-5 0-1 0 0,5 0-329 0 0,3 0-138 0 0,4-4 204 0 0,0 0 0 0 0,0 0-1 0 0,1 0 1 0 0,0 1 0 0 0,-1 0-1 0 0,1 0 1 0 0,0 1 0 0 0,13-6-1 0 0,13-2-4868 0 0,-11 7-474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13823 0 0,'0'0'315'0'0,"0"0"45"0"0,0 0 21 0 0,0 0-49 0 0,0 0-149 0 0,1 3 194 0 0,0 16 229 0 0,0 0 0 0 0,-1 0 0 0 0,-1 0 0 0 0,-1 0 0 0 0,-8 36 0 0 0,-18 77 187 0 0,13-56 313 0 0,-18 117-941 0 0,28-169-645 0 0,-11 83 1538 0 0,15-53-2295 0 0,2-42-512 0 0,0-1 0 0 0,4 18 0 0 0,-1-16-4937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17503 0 0,'0'0'384'0'0,"0"0"88"0"0,0 0 8 0 0,0 0 8 0 0,0 0-392 0 0,0 0-96 0 0,11-8 0 0 0,1 3 0 0 0,0 0 432 0 0,3 0 64 0 0,-3-3 16 0 0,0 1 0 0 0,1 0-824 0 0,-1-2-160 0 0,-3-1-32 0 0,0-1-7584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15663 0 0,'0'0'719'0'0,"0"0"-20"0"0,-1 0-449 0 0,28 5 725 0 0,0-8-600 0 0,0-1-1 0 0,34-9 1 0 0,-24 5-382 0 0,223-51 598 0 0,384-71 866 0 0,-628 128-1493 0 0,303-42 1126 0 0,4 24-96 0 0,-90 6-5196 0 0,-165 2 2668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26 8287 0 0,'90'-18'1025'0'0,"-72"15"-722"0"0,-17 3-178 0 0,5 0 490 0 0,12 3 245 0 0,-10-1-772 0 0,-4-1 171 0 0,-1 0 0 0 0,0-1 0 0 0,0 1 0 0 0,1-1-1 0 0,4 1 1 0 0,-1-1 1002 0 0,9-13 4028 0 0,-25 13-5287 0 0,-1 0-1 0 0,1 0 1 0 0,0 1 0 0 0,-1 0 0 0 0,1 1 0 0 0,0 0 0 0 0,0 0-1 0 0,-15 6 1 0 0,-8 2-1 0 0,-165 62-1 0 0,173-63 0 0 0,-20 9 38 0 0,-129 58-1460 0 0,40-16 742 0 0,128-59 452 0 0,0 1 0 0 0,1-1 0 0 0,-1 0 0 0 0,0 0 0 0 0,-9 0 0 0 0,13-1-214 0 0,1-2 433 0 0,0 0 1 0 0,0 0 0 0 0,0 0 0 0 0,0 0-1 0 0,1 0 1 0 0,-1 0 0 0 0,1 0-1 0 0,-1 0 1 0 0,1 0 0 0 0,0 1 0 0 0,0-1-1 0 0,0 0 1 0 0,0 0 0 0 0,0 1 0 0 0,0-1-1 0 0,0 0 1 0 0,1 1 0 0 0,-1-1 0 0 0,2-1-1 0 0,3-1 9 0 0,12-16 0 0 0,-2-9 64 0 0,-42 36 1699 0 0,-44 35-1598 0 0,37-25-165 0 0,1 2 0 0 0,-31 24 0 0 0,58-39 0 0 0,0 0 0 0 0,0 1 0 0 0,1-1 0 0 0,-1 1 0 0 0,1 0 0 0 0,0 0 0 0 0,1 0 0 0 0,-1 1 0 0 0,1-1 0 0 0,0 1 0 0 0,-4 11 0 0 0,7-17 0 0 0,0 1 0 0 0,-1 0 0 0 0,1-1 0 0 0,0 1 0 0 0,-1 0 0 0 0,1-1 0 0 0,0 1 0 0 0,0 0 0 0 0,0-1 0 0 0,0 1 0 0 0,0 0 0 0 0,0-1 0 0 0,0 1 0 0 0,0 0 0 0 0,0-1 0 0 0,0 1 0 0 0,0 0 0 0 0,0-1 0 0 0,0 1 0 0 0,0 0 0 0 0,1-1 0 0 0,-1 1 0 0 0,0 0 0 0 0,1-1 0 0 0,0 2 0 0 0,0 0 0 0 0,1 2 0 0 0,0 0 0 0 0,1 1 0 0 0,-1-1 0 0 0,1 0 0 0 0,0-1 0 0 0,0 1 0 0 0,0-1 0 0 0,0 1 0 0 0,1-1 0 0 0,-1 0 0 0 0,1 0 0 0 0,0 0 0 0 0,0-1 0 0 0,7 4 0 0 0,-4-2 0 0 0,0-1 0 0 0,0-1 0 0 0,0 1 0 0 0,0-1 0 0 0,1-1 0 0 0,-1 1 0 0 0,0-1 0 0 0,13 0 0 0 0,28-3 0 0 0,63-11 0 0 0,-91 10 0 0 0,-12 2 0 0 0,0 1 0 0 0,0-1 0 0 0,0 1 0 0 0,0 1 0 0 0,0 0 0 0 0,0 0 0 0 0,0 0 0 0 0,0 1 0 0 0,0 0 0 0 0,-1 1 0 0 0,1 0 0 0 0,-1 0 0 0 0,1 1 0 0 0,-1-1 0 0 0,0 2 0 0 0,0-1 0 0 0,-1 1 0 0 0,0 0 0 0 0,1 0 0 0 0,-2 1 0 0 0,1-1 0 0 0,0 1 0 0 0,-1 1 0 0 0,0-1 0 0 0,-1 1 0 0 0,6 9 0 0 0,-9-13 22 0 0,0 0-1 0 0,0 0 0 0 0,0 0 1 0 0,0 0-1 0 0,-1 0 0 0 0,1 0 1 0 0,-1 0-1 0 0,1 0 0 0 0,-1 0 1 0 0,0 1-1 0 0,0-1 0 0 0,-1 0 1 0 0,1 0-1 0 0,-2 5 0 0 0,1-3 57 0 0,-1-1 1 0 0,0 1-1 0 0,0-1 0 0 0,-1 1 0 0 0,1-1 1 0 0,-1 0-1 0 0,0 0 0 0 0,-5 6 0 0 0,0-3 36 0 0,1 0 0 0 0,-1 0 0 0 0,0-1-1 0 0,0 0 1 0 0,-1-1 0 0 0,1 0 0 0 0,-1 0-1 0 0,-15 5 1 0 0,-55 15-114 0 0,54-17 0 0 0,-2-2 0 0 0,1-1 0 0 0,-44 4 0 0 0,8-2 0 0 0,-32 15-64 0 0,92-22-273 0 0,2 0-138 0 0,0 0-33 0 0,4-3-23 0 0,0 0-1 0 0,1 1 0 0 0,-1 0 1 0 0,1-1-1 0 0,0 1 1 0 0,-1 1-1 0 0,10-3 1 0 0,-2 0-82 0 0,23-7-922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56 164 10135 0 0,'-2'1'231'0'0,"1"-1"-217"0"0,-1 1 37 0 0,-1-1-1 0 0,1 1 1 0 0,-1-1 0 0 0,1 0-1 0 0,-1 1 1 0 0,0-1 0 0 0,1 0 0 0 0,-1 0-1 0 0,1-1 1 0 0,-1 1 0 0 0,0 0-1 0 0,1-1 1 0 0,-1 0 0 0 0,1 0 0 0 0,-4-1-1 0 0,-1-1 28 0 0,6 3 315 0 0,5-11 616 0 0,-1 8-853 0 0,0 0 0 0 0,-1 0 0 0 0,1 0 0 0 0,0 0 0 0 0,0 1-1 0 0,0-1 1 0 0,1 1 0 0 0,6-4 0 0 0,33-14 725 0 0,-31 15-674 0 0,38-15 149 0 0,1 2-1 0 0,0 2 1 0 0,2 2 0 0 0,100-11 0 0 0,-136 23-832 0 0,23 3 1 0 0,-20-1-36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137 181 10135 0 0,'-13'27'947'0'0,"9"-17"-535"0"0,-1 0 0 0 0,0-1 0 0 0,0 1 1 0 0,-1-1-1 0 0,0 0 0 0 0,-11 12 0 0 0,-57 43 5452 0 0,72-63-5352 0 0,2-1 0 0 0,0 0-68 0 0,1-1-289 0 0,10-19 339 0 0,1 1 0 0 0,0 0 0 0 0,25-27 0 0 0,53-47-405 0 0,-74 79-89 0 0,67-60 0 0 0,-73 67 0 0 0,1-1 0 0 0,0 2 0 0 0,0-1 0 0 0,1 2 0 0 0,-1-1 0 0 0,20-5 0 0 0,-27 10 8 0 0,13-3-75 0 0,22-4 1 0 0,-34 7-49 0 0,-1 0 1 0 0,1 1 0 0 0,-1 0-1 0 0,1 0 1 0 0,0 0-1 0 0,-1 1 1 0 0,1 0-1 0 0,-1 0 1 0 0,1 0 0 0 0,4 2-1 0 0,-6-2 85 0 0,-1 1-1 0 0,0-1 1 0 0,0 1-1 0 0,0 0 0 0 0,0-1 1 0 0,0 1-1 0 0,0 0 1 0 0,0 0-1 0 0,-1 0 1 0 0,1 1-1 0 0,-1-1 1 0 0,0 0-1 0 0,1 1 1 0 0,-1-1-1 0 0,0 1 1 0 0,0-1-1 0 0,-1 1 0 0 0,1-1 1 0 0,0 1-1 0 0,-1-1 1 0 0,1 5-1 0 0,0 3 219 0 0,-1-1 0 0 0,0 1 0 0 0,0 0 0 0 0,-2 14 0 0 0,0-16-47 0 0,0 0-1 0 0,-1 0 1 0 0,0-1 0 0 0,0 1-1 0 0,0 0 1 0 0,-1-1 0 0 0,-8 12-1 0 0,-4 7-149 0 0,-4-1-192 0 0,19-23-850 0 0,1-2-385 0 0,2 0-78 0 0,7 0-20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42 11975 0 0,'-1'1'267'0'0,"-31"8"613"0"0,23-7-839 0 0,0 1 1 0 0,0 0-1 0 0,-9 4 0 0 0,-15 5 1544 0 0,30-11-380 0 0,3-2-93 0 0,19-6 2 0 0,25-11-77 0 0,-23 10-1010 0 0,1 0 1 0 0,22-5 0 0 0,2 4-28 0 0,0 2 0 0 0,53 0 0 0 0,-90 7 0 0 0,-1-1 0 0 0,0 0 0 0 0,0 1 0 0 0,0 1 0 0 0,0-1 0 0 0,1 1 0 0 0,-1 1 0 0 0,13 3 0 0 0,-20-5 0 0 0,-1 1 0 0 0,1-1 0 0 0,-1 0 0 0 0,1 1 0 0 0,-1-1 0 0 0,1 0 0 0 0,-1 1 0 0 0,0-1 0 0 0,1 0 0 0 0,-1 1 0 0 0,0-1 0 0 0,1 1 0 0 0,-1-1 0 0 0,0 0 0 0 0,1 1 0 0 0,-1 0 0 0 0,0 1 0 0 0,0 0 0 0 0,0-1 0 0 0,0 1 0 0 0,0-1 0 0 0,0 1 0 0 0,0 0 0 0 0,0-1 0 0 0,-1 1 0 0 0,1-1 0 0 0,-1 1 0 0 0,1 0 0 0 0,-1-1 0 0 0,0 0 0 0 0,0 1 0 0 0,1-1 0 0 0,-3 3 0 0 0,0 0 0 0 0,0 0 0 0 0,0 0 0 0 0,-1 0 0 0 0,-4 4 0 0 0,-15 8 0 0 0,0 0 0 0 0,-1-1 0 0 0,-26 12 0 0 0,-1-4 0 0 0,-15 7 0 0 0,-52 31 0 0 0,109-55 0 0 0,6-3 0 0 0,8-1 0 0 0,9 1 0 0 0,13-3 0 0 0,0-1 0 0 0,31-5 0 0 0,-30 2 0 0 0,45 1 0 0 0,-64 3 0 0 0,1 1 0 0 0,-1 0 0 0 0,1 0 0 0 0,-1 1 0 0 0,1 1 0 0 0,-1 0 0 0 0,0 0 0 0 0,13 7 0 0 0,-13-6 0 0 0,-1 1 0 0 0,0 0 0 0 0,-1 0 0 0 0,1 1 0 0 0,-1 0 0 0 0,-1 0 0 0 0,1 1 0 0 0,-1 0 0 0 0,10 13 0 0 0,-15-18 0 0 0,1 1 0 0 0,-1-1 0 0 0,-1 0 0 0 0,1 0 0 0 0,0 1 0 0 0,0-1 0 0 0,0 5 0 0 0,5 13 0 0 0,-6-19 0 0 0,0 0 0 0 0,1 0 0 0 0,-1 0 0 0 0,1 0 0 0 0,-1 1 0 0 0,0-1 0 0 0,0 0 0 0 0,0 0 0 0 0,0 1 0 0 0,0-1 0 0 0,0 0 0 0 0,0 0 0 0 0,0 1 0 0 0,-1-1 0 0 0,1 0 0 0 0,0 0 0 0 0,-1 0 0 0 0,1 0 0 0 0,-1 1 0 0 0,1-1 0 0 0,-1 0 0 0 0,1 0 0 0 0,-1 0 0 0 0,0 0 0 0 0,0 0 0 0 0,1 0 0 0 0,-1 0 0 0 0,0 0 0 0 0,0-1 0 0 0,0 1 0 0 0,0 0 0 0 0,0 0 0 0 0,0-1 0 0 0,0 1 0 0 0,-2 0 0 0 0,0 2 0 0 0,-12 7 44 0 0,-1-1 1 0 0,1 0-1 0 0,-1 0 0 0 0,-23 7 0 0 0,-9 5 666 0 0,-36 17-352 0 0,-112 34 0 0 0,190-71-584 0 0,1 0-1 0 0,-1 0 1 0 0,0 0 0 0 0,-8 0 0 0 0,12-1 75 0 0,1 0 1 0 0,-1 1 0 0 0,1-2-1 0 0,-1 1 1 0 0,1 0 0 0 0,-1 0-1 0 0,0 0 1 0 0,1-1 0 0 0,-1 1-1 0 0,1-1 1 0 0,0 1 0 0 0,-1-1-1 0 0,1 1 1 0 0,-1-1 0 0 0,1 0-1 0 0,0 0 1 0 0,-1 0 0 0 0,1 0-1 0 0,0 0 1 0 0,0 0 0 0 0,-1-2-1 0 0,-1-3-873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9 13823 0 0,'0'0'315'0'0,"0"0"45"0"0,-14-8 465 0 0,11 8-815 0 0,1-1 0 0 0,-1 1 0 0 0,1 0 0 0 0,-1 0-1 0 0,0 1 1 0 0,1-1 0 0 0,-1 1 0 0 0,1-1 0 0 0,-1 1 0 0 0,-2 1-1 0 0,-9 1 331 0 0,-6 1-187 0 0,0 1 0 0 0,1 1 0 0 0,-1 0 0 0 0,1 2-1 0 0,-30 15 1 0 0,21-7 19 0 0,2 1 0 0 0,0 1-1 0 0,-24 22 1 0 0,35-26-172 0 0,2 1 0 0 0,0 0 0 0 0,0 0 0 0 0,1 1 0 0 0,1 1 0 0 0,1 0 0 0 0,1 0 0 0 0,0 1 0 0 0,1 1 0 0 0,1-1 0 0 0,-5 20 0 0 0,5-12 0 0 0,2-1 0 0 0,0 1 0 0 0,2 0 0 0 0,1 0 0 0 0,1 1 0 0 0,1-1 0 0 0,7 50 0 0 0,-3-56 0 0 0,1-1 0 0 0,0 0 0 0 0,2 0 0 0 0,12 25 0 0 0,45 68 0 0 0,-53-95 73 0 0,1 0-1 0 0,1-1 0 0 0,29 28 1 0 0,-33-36-254 0 0,1 0 0 0 0,0 0 0 0 0,0-1 0 0 0,1 0 0 0 0,0-1 1 0 0,0 0-1 0 0,20 7 0 0 0,12-3-5606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11975 0 0,'0'0'267'0'0,"1"-1"42"0"0,9-5-92 0 0,0 0 0 0 0,1 0 0 0 0,0 1-1 0 0,0 0 1 0 0,0 1 0 0 0,0 0 0 0 0,1 1 0 0 0,-1 0-1 0 0,14-1 1 0 0,-18 4 68 0 0,0 0 0 0 0,0 1-1 0 0,0 0 1 0 0,0 1 0 0 0,0-1-1 0 0,0 1 1 0 0,-1 0 0 0 0,1 1 0 0 0,-1 0-1 0 0,11 6 1 0 0,15 5 679 0 0,179 61-356 0 0,-196-71-608 0 0,-1 2 0 0 0,1-1 0 0 0,-1 2 0 0 0,0 0 0 0 0,0 0 0 0 0,21 17 0 0 0,-28-18 0 0 0,-1 0 0 0 0,1 0 0 0 0,-1 0 0 0 0,-1 1 0 0 0,1 0 0 0 0,-1 0 0 0 0,-1 0 0 0 0,1 1 0 0 0,-1-1 0 0 0,0 1 0 0 0,-1 0 0 0 0,0 0 0 0 0,3 15 0 0 0,-1-1 14 0 0,-2 1 0 0 0,-1 0-1 0 0,-1 42 1 0 0,-12 70 892 0 0,7-95-427 0 0,-2 27-16 0 0,-12 85-296 0 0,14-130-171 0 0,-1-1-1 0 0,0-1 1 0 0,-2 1 0 0 0,-18 38-1 0 0,20-49 8 0 0,-1-1-1 0 0,0 1 0 0 0,-1-2 1 0 0,0 1-1 0 0,0-1 1 0 0,-1 0-1 0 0,0 0 1 0 0,-16 10-1 0 0,1-2-471 0 0,-1-2 1 0 0,-31 14-1 0 0,49-25 326 0 0,-77 32-394 0 0,81-34 167 0 0,2-1-118 0 0,2 1-22 0 0,0 2 163 0 0,1-1-1 0 0,0 1 1 0 0,-1-1-1 0 0,1 0 1 0 0,0 0-1 0 0,0 0 1 0 0,0-1-1 0 0,1 1 1 0 0,-1-1-1 0 0,0 1 1 0 0,1-1-1 0 0,-1 0 0 0 0,6 1 1 0 0,7-1-1188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13823 0 0,'0'0'315'0'0,"0"0"45"0"0,0 0 21 0 0,0 0-49 0 0,0 0-149 0 0,0 0 194 0 0,0 0 110 0 0,0 0 22 0 0,0 0-66 0 0,0 0-222 0 0,0 2 166 0 0,-1 10 134 0 0,1 0-1 0 0,0 0 1 0 0,3 18 0 0 0,0 18 441 0 0,-4 1-741 0 0,-3 0-1 0 0,-10 50 0 0 0,-29 95-273 0 0,24-132 56 0 0,14-49-162 0 0,0 1 0 0 0,1 1 0 0 0,1-1 0 0 0,0 1-1 0 0,-2 27 1 0 0,5-23-4795 0 0,-2-4-1732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4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46 15663 0 0,'0'0'719'0'0,"0"0"-20"0"0,-4 9-421 0 0,3-6-221 0 0,0-1 0 0 0,0 1 0 0 0,-1 0 0 0 0,0 0 0 0 0,1-1 0 0 0,-1 1 0 0 0,-4 4 0 0 0,5-6 434 0 0,1-1 18 0 0,0 0 3 0 0,0 0 0 0 0,0-2 0 0 0,3-14 489 0 0,2 0 0 0 0,8-23 0 0 0,-8 30-852 0 0,-5 9-149 0 0,0 0 1 0 0,0 0-1 0 0,0 0 0 0 0,0 0 1 0 0,0 0-1 0 0,0 1 0 0 0,0-1 1 0 0,0 0-1 0 0,0 0 0 0 0,1 0 1 0 0,-1 0-1 0 0,0 0 0 0 0,0 0 1 0 0,0 0-1 0 0,0 0 0 0 0,0 0 1 0 0,0 0-1 0 0,0 0 0 0 0,0 0 1 0 0,0 0-1 0 0,0 0 0 0 0,0 0 1 0 0,0 0-1 0 0,0 0 0 0 0,0 0 1 0 0,0 0-1 0 0,0 0 0 0 0,0 0 1 0 0,0 0-1 0 0,0 0 0 0 0,0 0 1 0 0,0-1-1 0 0,0 1 0 0 0,0 0 1 0 0,0 0-1 0 0,1 0 0 0 0,-1 0 1 0 0,0 0-1 0 0,0 0 0 0 0,0 0 1 0 0,0 0-1 0 0,0 0 0 0 0,0 0 0 0 0,0 0 1 0 0,0 0-1 0 0,-2 7 3 0 0,-3 9-5 0 0,-2 0-131 0 0,7-14-563 0 0,0-15-2496 0 0,3-1-3971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0 4607 0 0,'0'0'8'0'0,"0"0"0"0"0,0 0-1 0 0,-1 0 1 0 0,1 0-1 0 0,0 0 1 0 0,0 1-1 0 0,0-1 1 0 0,0 0-1 0 0,0 0 1 0 0,0 0-1 0 0,0 0 1 0 0,0 0-1 0 0,0 0 1 0 0,0 0-1 0 0,0 0 1 0 0,0 0 0 0 0,0 0-1 0 0,0 0 1 0 0,0 0-1 0 0,0 0 1 0 0,0 0-1 0 0,0 0 1 0 0,0 1-1 0 0,0-1 1 0 0,0 0-1 0 0,0 0 1 0 0,0 0-1 0 0,0 0 1 0 0,0 0 0 0 0,0 0-1 0 0,0 0 1 0 0,0 0-1 0 0,0 0 1 0 0,1 0-1 0 0,-1 0 1 0 0,0 0-1 0 0,0 0 1 0 0,0 0-1 0 0,0 0 1 0 0,0 0-1 0 0,0 0 1 0 0,0 0 0 0 0,0 0-1 0 0,0 0 1 0 0,0 1-1 0 0,0-1 1 0 0,0 0-1 0 0,0 0 1 0 0,0 0-1 0 0,0 0 1 0 0,0 0-1 0 0,1 0 1 0 0,-12 5 89 0 0,-15 7-114 0 0,-17 2 382 0 0,27-10 878 0 0,-20 9-1 0 0,25-9-675 0 0,1-1 1 0 0,0 0-1 0 0,-14 2 0 0 0,16-4-66 0 0,1 1-1 0 0,0-1 1 0 0,0 1 0 0 0,0 0-1 0 0,0 1 1 0 0,0 0-1 0 0,0 0 1 0 0,-8 5-1 0 0,14-7 12 0 0,1-1 0 0 0,-2 2-280 0 0,0 0 0 0 0,1 0 0 0 0,-1 0-1 0 0,1 1 1 0 0,-1-1 0 0 0,-1 4 0 0 0,2-4-82 0 0,0-1 0 0 0,1 1 1 0 0,-1-1-1 0 0,1 1 0 0 0,-1-1 1 0 0,1 1-1 0 0,-1 0 0 0 0,1-1 0 0 0,0 1 1 0 0,0-1-1 0 0,0 1 0 0 0,0 2 1 0 0,0-1-205 0 0,1-1 203 0 0,1-1-148 0 0,-1 0-1 0 0,0 0 1 0 0,0-1-1 0 0,0 1 1 0 0,1-1 0 0 0,-1 1-1 0 0,0-1 1 0 0,0 1-1 0 0,1-1 1 0 0,-1 0-1 0 0,0 1 1 0 0,1-1-1 0 0,-1 0 1 0 0,1 0 0 0 0,-1 0-1 0 0,0 0 1 0 0,1 0-1 0 0,-1 0 1 0 0,0-1-1 0 0,1 1 1 0 0,-1 0 0 0 0,0-1-1 0 0,1 1 1 0 0,-1-1-1 0 0,2-1 1 0 0,1 1 0 0 0,19-7-169 0 0,1-2 611 0 0,1 1 1 0 0,0 2-1 0 0,1 0 0 0 0,47-5 0 0 0,-69 12-489 0 0,-1 0 0 0 0,0 0-1 0 0,1 0 1 0 0,-1 0 0 0 0,1 1-1 0 0,-1-1 1 0 0,1 1 0 0 0,-1 0-1 0 0,0 0 1 0 0,1 0 0 0 0,-1 1-1 0 0,0-1 1 0 0,0 1 0 0 0,0-1-1 0 0,0 1 1 0 0,0 0 0 0 0,0 0-1 0 0,-1 1 1 0 0,1-1 0 0 0,-1 0-1 0 0,1 1 1 0 0,-1 0 0 0 0,0-1-1 0 0,0 1 1 0 0,0 0 0 0 0,0 0-1 0 0,-1 0 1 0 0,1 0 0 0 0,-1 1-1 0 0,0-1 1 0 0,0 0 0 0 0,0 0-1 0 0,0 1 1 0 0,-1-1 0 0 0,1 1-1 0 0,-1-1 1 0 0,0 1 0 0 0,0-1 0 0 0,0 1-1 0 0,0-1 1 0 0,-1 0 0 0 0,0 5-1 0 0,0-5 113 0 0,1 0 0 0 0,-1 0 0 0 0,0 0 0 0 0,0 0 0 0 0,-1 0 0 0 0,1 0 0 0 0,-1 0-1 0 0,1 0 1 0 0,-1-1 0 0 0,0 1 0 0 0,0-1 0 0 0,0 1 0 0 0,0-1 0 0 0,0 0 0 0 0,-1 1 0 0 0,1-1 0 0 0,-1 0-1 0 0,0-1 1 0 0,1 1 0 0 0,-6 2 0 0 0,-5 3 97 0 0,0-1 0 0 0,-1 0 1 0 0,-21 6-1 0 0,18-7-178 0 0,1 1 0 0 0,-18 9 0 0 0,-6 4 15 0 0,-14 8 0 0 0,34-15-498 0 0,-1-1 0 0 0,0-1 0 0 0,-35 11 0 0 0,58-21 498 0 0,6-3 0 0 0,0 1 0 0 0,15-3 0 0 0,9 1 0 0 0,-24 3 0 0 0,0 0 0 0 0,0 0 0 0 0,0 0 0 0 0,0 1 0 0 0,12 1 0 0 0,-12 1 0 0 0,1 0 0 0 0,-1 0 0 0 0,0 0 0 0 0,0 1 0 0 0,0 0 0 0 0,-1 1 0 0 0,1 0 0 0 0,-1 0 0 0 0,1 0 0 0 0,-1 1 0 0 0,-1 0 0 0 0,1 1 0 0 0,-1-1 0 0 0,0 1 0 0 0,0 0 0 0 0,-1 1 0 0 0,1 0 0 0 0,-2-1 0 0 0,1 2 0 0 0,-1-1 0 0 0,0 0 0 0 0,0 1 0 0 0,-1 0 0 0 0,0 0 0 0 0,3 12 0 0 0,8 37 0 0 0,-13-56 47 0 0,-1 0 0 0 0,0 1 0 0 0,0-1-1 0 0,1 0 1 0 0,-1 1 0 0 0,0-1 0 0 0,0 0 0 0 0,0 1-1 0 0,-1-1 1 0 0,1 1 0 0 0,0-1 0 0 0,0 0 0 0 0,-1 1-1 0 0,1-1 1 0 0,-1 0 0 0 0,1 0 0 0 0,-1 1 0 0 0,1-1-1 0 0,-1 0 1 0 0,0 0 0 0 0,0 0 0 0 0,-1 2 0 0 0,-1 2 260 0 0,-11 19 284 0 0,11-17-589 0 0,-1 0 1 0 0,0-1-1 0 0,0 1 1 0 0,0-1-1 0 0,-1 0 1 0 0,-7 8-1 0 0,-2-2-2 0 0,-1-1 0 0 0,1-1 0 0 0,-2 0 0 0 0,1-1 0 0 0,-1-1 0 0 0,-1 0 0 0 0,1-1 0 0 0,-1-1 0 0 0,-1 0 0 0 0,1-2 0 0 0,-24 4 0 0 0,-102 13 0 0 0,114-16 0 0 0,22-5-1 0 0,7-2-4 0 0,4-2-42 0 0,-4 4 36 0 0,33-16-864 0 0,-15 9-832 0 0,7-4-5119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12 13823 0 0,'0'0'315'0'0,"2"-8"758"0"0,-2 8-1071 0 0,0 0 1 0 0,0 0-1 0 0,0-1 0 0 0,0 1 0 0 0,0 0 0 0 0,0 0 0 0 0,0 0 0 0 0,0 0 0 0 0,0 0 1 0 0,0-1-1 0 0,0 1 0 0 0,0 0 0 0 0,0 0 0 0 0,0 0 0 0 0,0 0 0 0 0,0 0 1 0 0,1 0-1 0 0,-1 0 0 0 0,0-1 0 0 0,0 1 0 0 0,0 0 0 0 0,0 0 0 0 0,0 0 1 0 0,0 0-1 0 0,0 0 0 0 0,0 0 0 0 0,1 0 0 0 0,-1 0 0 0 0,0 0 0 0 0,0 0 0 0 0,0 0 1 0 0,0 0-1 0 0,0 0 0 0 0,1-1 0 0 0,-1 1 0 0 0,0 0 0 0 0,0 0 0 0 0,0 0 1 0 0,0 0-1 0 0,0 0 0 0 0,1 1 0 0 0,-1-1 0 0 0,0 0 0 0 0,0 0 0 0 0,0 0 0 0 0,0 0 1 0 0,0 0-1 0 0,0 0 0 0 0,1 0 0 0 0,-1 0 0 0 0,0 0 0 0 0,0 0 0 0 0,0 0 1 0 0,0 0-1 0 0,5 5 4 0 0,-5-5-6 0 0,3 4 71 0 0,0 1-1 0 0,-1-1 1 0 0,1 1-1 0 0,-1 0 1 0 0,0 0 0 0 0,0 0-1 0 0,0 0 1 0 0,-1 0-1 0 0,0 0 1 0 0,0 0-1 0 0,1 10 1 0 0,-2 6 484 0 0,-3 35 0 0 0,2-40-488 0 0,-24 213-47 0 0,13-157-22 0 0,-24 81 0 0 0,12-86 2 0 0,-3 14 0 0 0,25-76 0 0 0,1 1 0 0 0,1 0 0 0 0,-1 0 0 0 0,1 11 0 0 0,2-8 0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21191 0 0,'0'0'464'0'0,"0"0"96"0"0,0-7 16 0 0,0 7 32 0 0,0 0-488 0 0,0 0-120 0 0,0-7 0 0 0,0 7 0 0 0,3-8-800 0 0,-3 8-176 0 0,6-8-40 0 0,-3-1-4648 0 0,1-4-928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11975 0 0,'0'0'267'0'0,"0"0"42"0"0,2 1 17 0 0,10-1-168 0 0,-1 0 0 0 0,0 0 0 0 0,1-1 1 0 0,-1 0-1 0 0,0-1 0 0 0,19-4 0 0 0,68-29 1795 0 0,-70 23-1474 0 0,2 2 1 0 0,35-9-1 0 0,-29 12-1434 0 0,0 1 0 0 0,1 2 0 0 0,0 1 1 0 0,47 4-1 0 0,-63 0-4455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15663 0 0,'0'0'719'0'0,"0"0"-20"0"0,1 0-449 0 0,18-12 347 0 0,-17 11-498 0 0,0-1-1 0 0,0 1 1 0 0,0 0 0 0 0,-1-1-1 0 0,1 1 1 0 0,0 0-1 0 0,1 0 1 0 0,-1 0 0 0 0,0 0-1 0 0,0 1 1 0 0,0-1-1 0 0,0 1 1 0 0,1-1 0 0 0,3 1-1 0 0,6-1 172 0 0,0-1 0 0 0,0 0 0 0 0,0 0 0 0 0,0-1 0 0 0,18-8 0 0 0,25-5 174 0 0,-21 9-423 0 0,71-18-1426 0 0,-33 11-2045 0 0,-48 10 2035 0 0,-2 0-120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256 430 15663 0 0,'0'0'356'0'0,"0"2"50"0"0,0 2-139 0 0,1-3-220 0 0,-1 1 1 0 0,0-1-1 0 0,0 1 1 0 0,1-1 0 0 0,-1 0-1 0 0,0 1 1 0 0,-1-1 0 0 0,1 1-1 0 0,0-1 1 0 0,0 0 0 0 0,-1 1-1 0 0,1-1 1 0 0,0 1 0 0 0,-1-1-1 0 0,-1 3 1 0 0,1-1 59 0 0,-1 0 1 0 0,1 0 0 0 0,-1-1-1 0 0,0 1 1 0 0,0 0-1 0 0,0 0 1 0 0,0-1-1 0 0,0 0 1 0 0,-1 1-1 0 0,1-1 1 0 0,-1 0 0 0 0,1 0-1 0 0,-1 0 1 0 0,0 0-1 0 0,0-1 1 0 0,-4 3-1 0 0,-7 1-57 0 0,0 1 1 0 0,-20 4-1 0 0,15-5-60 0 0,11-3 7 0 0,0 1 0 0 0,-1-2 0 0 0,1 1 0 0 0,0-1 0 0 0,0-1 0 0 0,-1 0 0 0 0,-9 0 0 0 0,15 0-57 0 0,1-1-1 0 0,0 1 1 0 0,-1 0 0 0 0,1-1 0 0 0,0 0 0 0 0,0 1 0 0 0,0-1 0 0 0,-1 0 0 0 0,1 0 0 0 0,0 0 0 0 0,0 0 0 0 0,0-1 0 0 0,0 1 0 0 0,0-1 0 0 0,1 1 0 0 0,-1-1-1 0 0,0 1 1 0 0,1-1 0 0 0,-1 0 0 0 0,1 0 0 0 0,0 0 0 0 0,-1 0 0 0 0,1 0 0 0 0,0 0 0 0 0,0 0 0 0 0,0 0 0 0 0,1-1 0 0 0,-1 1 0 0 0,0-4 0 0 0,-1-3 46 0 0,2 0 1 0 0,0 0 0 0 0,0 0 0 0 0,0 0-1 0 0,1 0 1 0 0,0 0 0 0 0,1 0 0 0 0,0 0 0 0 0,1 0-1 0 0,0 0 1 0 0,5-10 0 0 0,2-4 11 0 0,2 2-1 0 0,28-40 1 0 0,-23 38 102 0 0,1 2-1 0 0,1 0 1 0 0,1 1 0 0 0,1 1-1 0 0,1 1 1 0 0,0 1-1 0 0,1 1 1 0 0,1 1 0 0 0,42-20-1 0 0,-39 23 1 0 0,0 1-1 0 0,1 2 1 0 0,0 0 0 0 0,0 2-1 0 0,1 1 1 0 0,0 2-1 0 0,0 1 1 0 0,0 0 0 0 0,38 4-1 0 0,-53-1-99 0 0,1 1 0 0 0,-1 1 0 0 0,0 0 0 0 0,0 1 0 0 0,27 9 0 0 0,-30-4 0 0 0,-6 1 0 0 0,-5-6 0 0 0,0-1 0 0 0,0 1 0 0 0,0-1 0 0 0,-1 1 0 0 0,1-1 0 0 0,-1 1 0 0 0,0-1 0 0 0,1 0 0 0 0,-1 1 0 0 0,0-1 0 0 0,0 0 0 0 0,-1 1 0 0 0,1-1 0 0 0,0 0 0 0 0,-3 3 0 0 0,-29 31 0 0 0,24-27 0 0 0,-369 351-2920 0 0,353-332 1657 0 0,22-24 990 0 0,2-3-239 0 0,1-1 0 0 0,0 0-68 0 0,0 0-285 0 0,3-3-126 0 0,11-14-29 0 0,6-5-4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1033 19 10135 0 0,'34'-7'1134'0'0,"-32"7"-741"0"0,-2 0 106 0 0,0 0 11 0 0,0 0 2 0 0,0 0 0 0 0,0 0 0 0 0,0 0 0 0 0,0 0 0 0 0,0 0 0 0 0,0 0 0 0 0,0 0 0 0 0,0 0 0 0 0,0 0 0 0 0,0 0 0 0 0,0 0 0 0 0,0 0 0 0 0,0 0 0 0 0,-6-8 955 0 0,4 7-1461 0 0,1 1 0 0 0,-1-1 0 0 0,1 1 0 0 0,-1 0 0 0 0,1-1 0 0 0,-1 1 0 0 0,1 0 0 0 0,-1 0 0 0 0,0 0 0 0 0,1 0 0 0 0,-1 0 0 0 0,1 0 0 0 0,-1 0 0 0 0,1 1 0 0 0,-1-1 0 0 0,1 1 0 0 0,-1-1 0 0 0,1 1 0 0 0,-1-1 1 0 0,1 1-1 0 0,0 0 0 0 0,-1 0 0 0 0,1 0 0 0 0,-2 1 0 0 0,0 0 8 0 0,-107 51-14 0 0,-116 38 0 0 0,192-78 0 0 0,-106 34-996 0 0,116-41 747 0 0,0 0 0 0 0,0-2 0 0 0,-49 2 0 0 0,69-6 245 0 0,0 0 1 0 0,-1 0-1 0 0,1 0 0 0 0,0-1 0 0 0,0 0 0 0 0,0 1 1 0 0,0-2-1 0 0,0 1 0 0 0,0 0 0 0 0,0-1 1 0 0,0 1-1 0 0,0-1 0 0 0,0 0 0 0 0,1-1 0 0 0,-1 1 1 0 0,1-1-1 0 0,0 1 0 0 0,-5-5 0 0 0,8 5-85 0 0,-1 1-1 0 0,1-1 1 0 0,0 1-1 0 0,0-1 1 0 0,-1 1-1 0 0,1-1 0 0 0,0 1 1 0 0,0-1-1 0 0,0 1 1 0 0,0-1-1 0 0,1 1 1 0 0,-1-2-1 0 0,1 0-114 0 0,-1-1 24 0 0,0 3 160 0 0,0 0 1 0 0,0 0-1 0 0,0 0 1 0 0,1 0 0 0 0,-1 0-1 0 0,0 0 1 0 0,1 0-1 0 0,-1 0 1 0 0,0 0-1 0 0,1 0 1 0 0,-1 0 0 0 0,1 0-1 0 0,0 0 1 0 0,-1 0-1 0 0,1 0 1 0 0,0 0-1 0 0,0 0 1 0 0,-1 1 0 0 0,1-1-1 0 0,0 0 1 0 0,1 0-1 0 0,3-3 20 0 0,-10 8 0 0 0,-35 30 0 0 0,-53 59 0 0 0,61-59 0 0 0,-56 63 0 0 0,82-90 0 0 0,0 0 0 0 0,0 0 0 0 0,1 0 0 0 0,0 0 0 0 0,0 1 0 0 0,1 0 0 0 0,-5 12 0 0 0,8-11 0 0 0,2-8 0 0 0,1 1 0 0 0,-1-1 0 0 0,0 1 0 0 0,0-1 0 0 0,0 0 0 0 0,1 0 0 0 0,-1 1 0 0 0,1-1 0 0 0,-1 0 0 0 0,1 0 0 0 0,-1 0 0 0 0,1-1 0 0 0,-1 1 0 0 0,1 0 0 0 0,0-1 0 0 0,0 1 0 0 0,-1-1 0 0 0,1 1 0 0 0,2-1 0 0 0,2 1 0 0 0,0 0 0 0 0,0 0 0 0 0,0-1 0 0 0,10-1 0 0 0,121-26 0 0 0,-7 1 0 0 0,-103 23 125 0 0,0 1-1 0 0,0 1 1 0 0,0 1-1 0 0,0 1 1 0 0,0 2-1 0 0,-1 1 1 0 0,32 8-1 0 0,-44-8-62 0 0,0 0 1 0 0,-1 1-1 0 0,0 1 0 0 0,1 0 0 0 0,-2 1 1 0 0,1 0-1 0 0,-1 1 0 0 0,0 0 0 0 0,-1 1 1 0 0,0 1-1 0 0,0-1 0 0 0,-1 2 0 0 0,-1-1 1 0 0,1 2-1 0 0,7 12 0 0 0,-15-21-62 0 0,0 1 0 0 0,0-1 0 0 0,0 1 0 0 0,-1-1 0 0 0,1 1 0 0 0,-1 0 0 0 0,0-1 0 0 0,0 1 0 0 0,0 0 0 0 0,-1 0 0 0 0,1 0 0 0 0,-1 0 0 0 0,0 7 0 0 0,-1-8 0 0 0,1-1 0 0 0,-1 1 0 0 0,0 0 0 0 0,0-1 0 0 0,0 1 0 0 0,0-1 0 0 0,0 1 0 0 0,-1-1 0 0 0,1 1 0 0 0,-1-1 0 0 0,0 0 0 0 0,1 0 0 0 0,-1 1 0 0 0,0-1 0 0 0,0-1 0 0 0,0 1 0 0 0,-1 0 0 0 0,1 0 0 0 0,-5 2 0 0 0,-41 21 0 0 0,-76 28 0 0 0,-132 38 0 0 0,243-86-1 0 0,-19 8-62 0 0,77-24-1837 0 0,13-8-1794 0 0,-37 12-1424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13823 0 0,'0'0'315'0'0,"0"0"45"0"0,0 0 21 0 0,0 3-49 0 0,0 4-288 0 0,0-1 0 0 0,0 1 0 0 0,0 0 0 0 0,-1 0-1 0 0,0-1 1 0 0,-1 1 0 0 0,0-1 0 0 0,-4 12 0 0 0,-2 10 608 0 0,-10 48 94 0 0,-2 12 463 0 0,-39 109 1 0 0,36-136-1242 0 0,-22 101 0 0 0,43-148-783 0 0,0 0 0 0 0,-1 25 0 0 0,3-19-5324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11975 0 0,'-2'1'267'0'0,"-59"36"763"0"0,-53 28 417 0 0,112-65-1319 0 0,0 2 0 0 0,0-1 0 0 0,0 0 0 0 0,0 0 0 0 0,0 1 0 0 0,0-1 0 0 0,0 1 0 0 0,1-1 0 0 0,-1 1 0 0 0,0 0 0 0 0,-1 2 0 0 0,2-2 384 0 0,1-2-69 0 0,2 0-294 0 0,-1 0-169 0 0,0 1 0 0 0,0-1-1 0 0,0 0 1 0 0,0 0 0 0 0,0 0 0 0 0,1 1-1 0 0,-1-1 1 0 0,0-1 0 0 0,0 1-1 0 0,0 0 1 0 0,0 0 0 0 0,0 0 0 0 0,0 0-1 0 0,0-1 1 0 0,0 1 0 0 0,0-1 0 0 0,0 1-1 0 0,0-1 1 0 0,0 1 0 0 0,0-1-1 0 0,0 1 1 0 0,0-1 0 0 0,0 0 0 0 0,1 0-1 0 0,1-2-285 0 0,-2 2 110 0 0,1 0-1 0 0,-1-1 1 0 0,1 1-1 0 0,-1-1 1 0 0,1 1 0 0 0,-1-1-1 0 0,0 1 1 0 0,0-1-1 0 0,1-1 1 0 0,4-8-827 0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0 463 15663 0 0,'0'0'356'0'0,"0"0"50"0"0,0 0 20 0 0,3 0-42 0 0,131-23 200 0 0,202-30 1042 0 0,37-4-1205 0 0,435-63 1239 0 0,-690 101-1715 0 0,308-67 61 0 0,-7 2-76 0 0,-402 81-148 0 0,85-12-299 0 0,-82 13-791 0 0,1 1-1 0 0,36 3 0 0 0,-54-2-215 0 0,-3 0-11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303 311 6447 0 0,'0'0'142'0'0,"-1"2"22"0"0,-10 11 313 0 0,11-12 291 0 0,0-1 205 0 0,0 0 41 0 0,63-73 2961 0 0,-59 67-3736 0 0,10-10 190 0 0,0 1 0 0 0,1 0 0 0 0,19-14 0 0 0,54-34 1031 0 0,-59 45-1146 0 0,0 2 0 0 0,1 1 0 0 0,0 2-1 0 0,1 1 1 0 0,42-11 0 0 0,-61 19-278 0 0,0 2-1 0 0,0-1 1 0 0,1 2 0 0 0,22-1-1 0 0,-32 2-35 0 0,1 0-1 0 0,-1 0 1 0 0,0 0-1 0 0,0 1 1 0 0,0-1-1 0 0,1 1 1 0 0,-1 0-1 0 0,0 0 0 0 0,0 0 1 0 0,0 1-1 0 0,0-1 1 0 0,0 1-1 0 0,-1-1 1 0 0,1 1-1 0 0,0 0 1 0 0,-1 0-1 0 0,1 0 1 0 0,-1 0-1 0 0,0 1 0 0 0,1-1 1 0 0,-1 1-1 0 0,0-1 1 0 0,2 5-1 0 0,-3-5 1 0 0,-1 1 0 0 0,1 0 0 0 0,-1-1 0 0 0,1 1 0 0 0,-1 0 0 0 0,0-1 0 0 0,0 1 0 0 0,0 0 0 0 0,0 0 0 0 0,0-1 0 0 0,0 1 0 0 0,-1 0 0 0 0,0 0 0 0 0,1-1 0 0 0,-1 1 0 0 0,0-1 0 0 0,0 1 0 0 0,-1-1 0 0 0,1 1 0 0 0,-2 2 0 0 0,-1 2 0 0 0,-1-1 0 0 0,1 1 0 0 0,-1-1 0 0 0,-1 0 0 0 0,-10 10 0 0 0,-34 21 0 0 0,-86 49 0 0 0,-34 23 0 0 0,-261 241-876 0 0,369-298-240 0 0,99-66 1116 0 0,49-24 0 0 0,-41 20 0 0 0,0-1 664 0 0,0 2 0 0 0,70-14 0 0 0,-89 27-238 0 0,1 1 1 0 0,0 2-1 0 0,39 3 0 0 0,-57-2-248 0 0,44 7 1 0 0,-38-5-182 0 0,-1 0-1 0 0,1 0 1 0 0,29-2-1 0 0,18-12-1248 0 0,-28 7-2620 0 0,-17 3-2268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20 17503 0 0,'0'0'399'0'0,"1"-2"60"0"0,-1 0-292 0 0,1 1-106 0 0,18-13 845 0 0,-17 13-535 0 0,-4 2-240 0 0,0 0 0 0 0,0 1 0 0 0,0-1-1 0 0,0 0 1 0 0,1 0 0 0 0,-1 1 0 0 0,0-1 0 0 0,1 1 0 0 0,-1 0 0 0 0,-1 3 0 0 0,-11 12 88 0 0,0 1 0 0 0,2 0 0 0 0,0 1 1 0 0,-15 32-1 0 0,12-10 94 0 0,1-1 1 0 0,3 2-1 0 0,-12 73 1 0 0,0 131-783 0 0,21-211 400 0 0,0 48-2359 0 0,0-61 835 0 0,-1-3-4081 0 0,5-8-126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19:5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49 11975 0 0,'0'0'267'0'0,"0"0"42"0"0,-6 7 315 0 0,6-7-592 0 0,-1 1-1 0 0,1 0 0 0 0,-1-1 1 0 0,1 1-1 0 0,-1-1 1 0 0,1 1-1 0 0,0 0 0 0 0,-1 0 1 0 0,1-1-1 0 0,0 1 0 0 0,-1 0 1 0 0,1 0-1 0 0,0-1 1 0 0,0 1-1 0 0,0 0 0 0 0,0 0 1 0 0,0 0-1 0 0,0 0 0 0 0,0 0 19 0 0,0-1 0 0 0,0 1-1 0 0,1-1 1 0 0,-1 0-1 0 0,0 1 1 0 0,1-1-1 0 0,-1 0 1 0 0,0 0-1 0 0,0 1 1 0 0,1-1 0 0 0,-1 0-1 0 0,0 0 1 0 0,1 1-1 0 0,-1-1 1 0 0,1 0-1 0 0,-1 0 1 0 0,0 0-1 0 0,1 0 1 0 0,-1 0-1 0 0,1 0 1 0 0,-1 0 0 0 0,0 1-1 0 0,1-1 1 0 0,0 0-1 0 0,3 0 397 0 0,1-1 0 0 0,0 1 0 0 0,-1-1 0 0 0,7-1 0 0 0,-8 2-335 0 0,3-1-111 0 0,0 0 0 0 0,0-1 0 0 0,0 0 0 0 0,0 0 0 0 0,8-3 0 0 0,-3-2 0 0 0,1 0 0 0 0,13-12 0 0 0,-12 4 0 0 0,-7 5 0 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0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188 143 8287 0 0,'0'0'191'0'0,"-10"5"444"0"0,2 0-621 0 0,6-4 107 0 0,0 1 0 0 0,1-1 1 0 0,-1 0-1 0 0,0 0 0 0 0,0 0 0 0 0,0 0 0 0 0,0 0 1 0 0,0 0-1 0 0,0 0 0 0 0,0-1 0 0 0,0 1 0 0 0,-1-1 0 0 0,1 1 1 0 0,0-1-1 0 0,-2 0 0 0 0,3 0-102 0 0,0 0 0 0 0,0 0 1 0 0,0 0-1 0 0,0-1 0 0 0,0 1 0 0 0,0 0 1 0 0,0 1-1 0 0,0-1 0 0 0,0 0 0 0 0,0 0 1 0 0,0 0-1 0 0,0 1 0 0 0,0-1 0 0 0,0 0 1 0 0,0 1-1 0 0,0-1 0 0 0,0 1 0 0 0,-1 0 1 0 0,-1 0 222 0 0,2 0 246 0 0,1-1 21 0 0,0 0 3 0 0,0 0 0 0 0,0 0 0 0 0,0 0 0 0 0,-1 0-69 0 0,-7 3-294 0 0,1 0-61 0 0,5-2 283 0 0,2-1 117 0 0,0 0 21 0 0,0 0-66 0 0,2 0-294 0 0,20-6 203 0 0,0 0 0 0 0,0-1 0 0 0,-1-2 0 0 0,0 0 0 0 0,32-19 0 0 0,-42 22-400 0 0,158-72 48 0 0,-165 76 0 0 0,9-3 0 0 0,-1 0 0 0 0,1 0 0 0 0,0 2 0 0 0,0-1 0 0 0,16-1 0 0 0,-27 5 0 0 0,1 0 0 0 0,-1-1 0 0 0,1 1 0 0 0,-1 0 0 0 0,1 1 0 0 0,-1-1 0 0 0,1 0 0 0 0,-1 1 0 0 0,1-1 0 0 0,-1 1 0 0 0,0 0 0 0 0,1 0 0 0 0,-1 0 0 0 0,0 0 0 0 0,0 0 0 0 0,0 1 0 0 0,1-1 0 0 0,-1 0 0 0 0,-1 1 0 0 0,1 0 0 0 0,0-1 0 0 0,0 1 0 0 0,-1 0 0 0 0,1 0 0 0 0,0 0 0 0 0,-1 0 0 0 0,0 0 0 0 0,0 1 0 0 0,0-1 0 0 0,0 0 0 0 0,0 0 0 0 0,0 1 0 0 0,0-1 0 0 0,-1 1 0 0 0,1 3 0 0 0,0 0 0 0 0,-1-1 0 0 0,0 1 0 0 0,0 0 0 0 0,0-1 0 0 0,-1 1 0 0 0,0-1 0 0 0,0 1 0 0 0,0-1 0 0 0,-1 1 0 0 0,-3 7 0 0 0,0-1 0 0 0,-1 0 0 0 0,0 0 0 0 0,-10 15 0 0 0,8-17 0 0 0,0 0 0 0 0,-1 0 0 0 0,0-1 0 0 0,-1 0 0 0 0,0 0 0 0 0,0-1 0 0 0,-1-1 0 0 0,0 1 0 0 0,-13 5 0 0 0,8-5 0 0 0,-1-1 0 0 0,-1 0 0 0 0,1-1 0 0 0,-1-1 0 0 0,-35 5 0 0 0,38-9 0 0 0,0-1 0 0 0,0 0 0 0 0,-15-3 0 0 0,-20 0 0 0 0,31 3-1064 0 0,29 1-899 0 0,0-1 950 0 0,2 2 1009 0 0,0-1-1 0 0,13 1 1 0 0,12-1 81 0 0,-14 0 469 0 0,-14-1-86 0 0,0 1 1 0 0,19 2 0 0 0,85 15 979 0 0,-60-14-832 0 0,-43-2-608 0 0,-1 1 0 0 0,0 0 0 0 0,0 0 0 0 0,13 8 0 0 0,-20-11 0 0 0,-1 1 0 0 0,1 0 0 0 0,0 0 0 0 0,-1 0 0 0 0,1 1 0 0 0,-1-1 0 0 0,1 0 0 0 0,-1 0 0 0 0,1 1 0 0 0,-1-1 0 0 0,0 1 0 0 0,0 0 0 0 0,0-1 0 0 0,0 1 0 0 0,0 0 0 0 0,0-1 0 0 0,0 1 0 0 0,-1 0 0 0 0,1 0 0 0 0,-1 0 0 0 0,1 0 0 0 0,-1 0 0 0 0,1-1 0 0 0,-1 1 0 0 0,0 0 0 0 0,0 0 0 0 0,0 0 0 0 0,0 0 0 0 0,-1 2 0 0 0,-1 3 0 0 0,-1 1 0 0 0,1-1 0 0 0,-1 0 0 0 0,-1-1 0 0 0,1 1 0 0 0,-1 0 0 0 0,-1-1 0 0 0,1 0 0 0 0,-1 0 0 0 0,0 0 0 0 0,0-1 0 0 0,-7 6 0 0 0,2-3 0 0 0,-1 0 0 0 0,1 0 0 0 0,-2-1 0 0 0,1 0 0 0 0,-1-1 0 0 0,-13 5 0 0 0,-58 25 0 0 0,-10 4 0 0 0,-44 6 0 0 0,122-42 0 0 0,1 2 0 0 0,-15 7 0 0 0,17-7 0 0 0,0-1 0 0 0,-25 8 0 0 0,29-11-64 0 0,6-2-273 0 0,5-1-138 0 0,18-9-2211 0 0,38-23-1 0 0,-42 20 1152 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0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13823 0 0,'0'0'315'0'0,"0"0"45"0"0,0 0 21 0 0,0 0-49 0 0,-1 2-220 0 0,-12 38 10 0 0,-4 11 691 0 0,-56 141 5 0 0,25-60-519 0 0,-87 204 144 0 0,131-326-103 0 0,1 0 0 0 0,0 0 0 0 0,0 0 0 0 0,-1 13 0 0 0,5 3-5779 0 0,-1-25-609 0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0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19351 0 0,'0'0'439'0'0,"0"0"62"0"0,0 0 33 0 0,0 0-65 0 0,0 3-309 0 0,-3 24-143 0 0,3-23-99 0 0,-1 5-113 0 0,1 0 0 0 0,0-1 0 0 0,1 1 0 0 0,0-1 0 0 0,3 11 0 0 0,-4-18-1241 0 0,0-1-624 0 0,0 0-2310 0 0,0 0-992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74 13823 0 0,'28'-71'1388'0'0,"-28"71"-1382"0"0,0 0-1 0 0,0 0 1 0 0,0 0-1 0 0,0 0 1 0 0,0 0-1 0 0,0 0 1 0 0,0 0-1 0 0,0 0 1 0 0,0 0-1 0 0,0 0 1 0 0,0 0-1 0 0,1 0 1 0 0,-1 0-1 0 0,0 0 0 0 0,0 0 1 0 0,0 0-1 0 0,0 0 1 0 0,0-1-1 0 0,0 1 1 0 0,0 0-1 0 0,0 0 1 0 0,0 0-1 0 0,0 0 1 0 0,0 0-1 0 0,0 0 1 0 0,0 0-1 0 0,0 0 1 0 0,0 0-1 0 0,0 0 1 0 0,0 0-1 0 0,0 0 1 0 0,0 0-1 0 0,0 0 1 0 0,-1-1-1 0 0,1 1 1 0 0,0 0-1 0 0,0 0 1 0 0,0 0-1 0 0,0 0 0 0 0,0 0 1 0 0,0 0-1 0 0,0 0 1 0 0,0 0-1 0 0,0 0 1 0 0,0 0-1 0 0,0 0 1 0 0,0 0-1 0 0,0 0 1 0 0,0 0-1 0 0,0 0 1 0 0,0 0-1 0 0,0 0 1 0 0,0 0-1 0 0,-1 0 1 0 0,1 0-1 0 0,0 0 1 0 0,0 0-1 0 0,0 0 1 0 0,0 0-1 0 0,0 0 1 0 0,0 0-1 0 0,0 0 1 0 0,-6 3 237 0 0,-6 5 215 0 0,5 0-380 0 0,0 1 1 0 0,0-1-1 0 0,1 1 0 0 0,0 1 1 0 0,-7 13-1 0 0,-19 53 400 0 0,7-14-309 0 0,-56 112-169 0 0,78-168 0 0 0,-80 173-64 0 0,79-169-160 0 0,0-1-1 0 0,1 1 0 0 0,-2 13 1 0 0,4-19-152 0 0,0 1-1 0 0,1-1 1 0 0,0 1 0 0 0,0-1-1 0 0,0 1 1 0 0,0 0 0 0 0,1-1 0 0 0,0 1-1 0 0,1 4 1 0 0,-1-7-1148 0 0,-1-2-11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0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10135 0 0,'0'0'231'0'0,"0"0"29"0"0,0 0 19 0 0,1-1-41 0 0,19-14 529 0 0,-1 1 0 0 0,2 0-1 0 0,0 2 1 0 0,0 0 0 0 0,31-10-1 0 0,120-46 866 0 0,-160 64-2018 0 0,1 1 0 0 0,-1 1 0 0 0,1 0 0 0 0,-1 1 0 0 0,1 0 0 0 0,12 2 0 0 0,-20-1 295 0 0,13 0-932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0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6 171 15663 0 0,'0'0'356'0'0,"0"0"50"0"0,0 0-357 0 0,-1-1 1 0 0,1 1 0 0 0,0 0 0 0 0,0 0 0 0 0,-1 0-1 0 0,1 0 1 0 0,0 0 0 0 0,-1-1 0 0 0,1 1 0 0 0,0 0-1 0 0,0 0 1 0 0,0 0 0 0 0,-1-1 0 0 0,1 1 0 0 0,0 0 0 0 0,0 0-1 0 0,0-1 1 0 0,-1 1 0 0 0,1 0 0 0 0,0 0 0 0 0,0-1-1 0 0,0 1 1 0 0,0 0 0 0 0,0-1 0 0 0,0 1 0 0 0,0 0-1 0 0,-1-1 1 0 0,6-2 146 0 0,0 0 0 0 0,0 0 0 0 0,0 0 0 0 0,0 1 0 0 0,1 0 0 0 0,-1 0 0 0 0,7-2 0 0 0,44-7-190 0 0,-30 6 96 0 0,40-6 896 0 0,44-10 908 0 0,216-58-2778 0 0,-280 70-284 0 0,-1 4-3354 0 0,-32 5 2464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0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15663 0 0,'0'0'356'0'0,"0"0"50"0"0,1-2 20 0 0,4-3-79 0 0,-2 2-315 0 0,0-1 0 0 0,0 2 0 0 0,0-1 0 0 0,1 0 0 0 0,-1 1 0 0 0,0-1 0 0 0,6-2 0 0 0,-7 5 333 0 0,-2 0 122 0 0,0 0 22 0 0,0 0-66 0 0,0 0-563 0 0,0 0-1268 0 0,0 0-527 0 0,0 0-107 0 0,0 0-24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21191 0 0,'0'0'480'0'0,"0"0"67"0"0,0 0 31 0 0,0 0-56 0 0,-2 1-341 0 0,-17 4-161 0 0,13-3-153 0 0,5-2-563 0 0,1 0-257 0 0,0 0-58 0 0,0 0-80 0 0,0 0-286 0 0,10-2-2442 0 0,-3-3-1637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26 6447 0 0,'19'3'142'0'0,"-18"-3"-115"0"0,0 0 0 0 0,1 0 0 0 0,-1 0 0 0 0,0 0 0 0 0,0 0 0 0 0,1 0 1 0 0,-1-1-1 0 0,0 1 0 0 0,0 0 0 0 0,0-1 0 0 0,0 1 0 0 0,1-1 0 0 0,-1 1 0 0 0,1-2 1 0 0,4-1 63 0 0,0 2-49 0 0,-1-1 0 0 0,1 2 0 0 0,0-1 0 0 0,0 1 0 0 0,0-1 0 0 0,9 2-1 0 0,36 7 1666 0 0,-32-5-512 0 0,0 0 0 0 0,28-1-1 0 0,-26-7 2262 0 0,-19 5-2501 0 0,14-12 770 0 0,-15 11-1458 0 0,0 0-141 0 0,-1 1-1 0 0,1 0 0 0 0,-1 0 0 0 0,0-1 1 0 0,1 1-1 0 0,-1 0 0 0 0,0-1 0 0 0,1 1 1 0 0,-1 0-1 0 0,0-1 0 0 0,1 1 0 0 0,-1-1 0 0 0,0 1 1 0 0,0 0-1 0 0,0-1 0 0 0,1 1 0 0 0,-1-1 1 0 0,0 0-1 0 0,0 1-125 0 0,0 0 1 0 0,0-1-1 0 0,0 1 0 0 0,0 0 1 0 0,0 0-1 0 0,0-1 0 0 0,0 1 1 0 0,-1 0-1 0 0,1-1 0 0 0,0 1 1 0 0,0 0-1 0 0,0 0 0 0 0,0-1 1 0 0,-1 1-1 0 0,1 0 0 0 0,0 0 1 0 0,0 0-1 0 0,0-1 0 0 0,-1 1 1 0 0,1 0-1 0 0,0 0 0 0 0,0 0 1 0 0,-1 0-1 0 0,1-1 0 0 0,0 1 1 0 0,0 0-1 0 0,-1 0 0 0 0,1 0 1 0 0,0 0-1 0 0,-1 0 0 0 0,1 0 1 0 0,0 0-1 0 0,-1 0 0 0 0,1 0 1 0 0,0 0-1 0 0,0 0 0 0 0,-1 0 1 0 0,1 0-1 0 0,0 0 1 0 0,-1 0-1 0 0,1 0 0 0 0,0 0 1 0 0,0 0-1 0 0,-1 0 0 0 0,1 1 1 0 0,-1-1-1 0 0,1 0 1 0 0,-73 21 1814 0 0,-5 0-3251 0 0,15-3 1113 0 0,-138 46 2140 0 0,44-12-2518 0 0,121-42-160 0 0,-1-2-1 0 0,-55 5 0 0 0,68-11 151 0 0,-1-1 0 0 0,0-2 0 0 0,0 0 0 0 0,-42-9 0 0 0,59 7 392 0 0,14 2-50 0 0,17 1-63 0 0,-11 1 432 0 0,13 4 0 0 0,-24-5 0 0 0,1 0 0 0 0,-1 1 0 0 0,0-1 0 0 0,0 0 0 0 0,0 1 0 0 0,0 0 0 0 0,0-1 0 0 0,0 1 0 0 0,0 0 0 0 0,0-1 0 0 0,0 1 0 0 0,0 0 0 0 0,0 0 0 0 0,0 0 0 0 0,0 0 0 0 0,0 0 0 0 0,-1 0 0 0 0,1 0 0 0 0,0 0 0 0 0,-1 0 0 0 0,1 2 0 0 0,1 0 0 0 0,-1-2 0 0 0,-1 0 0 0 0,1 0 0 0 0,0 0 0 0 0,-1 0 0 0 0,1 0 0 0 0,0 0 0 0 0,-1 1 0 0 0,0-1 0 0 0,1 0 0 0 0,-1 0 0 0 0,0 0 0 0 0,1 1 0 0 0,-1-1 0 0 0,0 0 0 0 0,0 1 0 0 0,0-1 0 0 0,0 0 0 0 0,0 0 0 0 0,-1 3 0 0 0,0 0 0 0 0,1 0 0 0 0,-1 0 0 0 0,0-1 0 0 0,-1 1 0 0 0,1 0 0 0 0,0-1 0 0 0,-1 1 0 0 0,0-1 0 0 0,0 1 0 0 0,-3 3 0 0 0,-24 27 0 0 0,4-13 348 0 0,21-18-261 0 0,0 0-1 0 0,0 0 1 0 0,1 0 0 0 0,-1 0-1 0 0,1 0 1 0 0,-1 1-1 0 0,1 0 1 0 0,0-1-1 0 0,1 1 1 0 0,-1 0-1 0 0,1 1 1 0 0,-1-1-1 0 0,1 0 1 0 0,0 1-1 0 0,1-1 1 0 0,-1 1-1 0 0,1-1 1 0 0,-1 9-1 0 0,2 4-86 0 0,3-13 0 0 0,-1-3 0 0 0,9 9 0 0 0,-6-9 0 0 0,-3-2 0 0 0,7 2-71 0 0,1 0 1 0 0,0-1-1 0 0,0-1 0 0 0,-1 0 0 0 0,1 0 1 0 0,0-1-1 0 0,-1 0 0 0 0,15-5 0 0 0,-13 3-53 0 0,0 1-1 0 0,1 0 1 0 0,-1 1-1 0 0,1 1 1 0 0,18-1-1 0 0,-10 2 4 0 0,1 2-1 0 0,-1 0 0 0 0,0 1 1 0 0,33 9-1 0 0,185 75 122 0 0,-215-79-13 0 0,-10-3 52 0 0,25 11-1 0 0,-36-15 300 0 0,-1 1 136 0 0,-1-1-449 0 0,0 0-1 0 0,0 1 0 0 0,0-1 0 0 0,0 0 1 0 0,0 0-1 0 0,0 1 0 0 0,0-1 1 0 0,0 0-1 0 0,0 0 0 0 0,0 1 1 0 0,-1-1-1 0 0,1 0 0 0 0,-1 0 0 0 0,1 0 1 0 0,-1 1-1 0 0,1-1 0 0 0,-1 0 1 0 0,0 0-1 0 0,1 0 0 0 0,-1 0 1 0 0,0 0-1 0 0,-1 1 0 0 0,-27 28 471 0 0,19-21-433 0 0,-9 9-62 0 0,-1-2 0 0 0,-27 17 0 0 0,25-18 0 0 0,1 1 0 0 0,-23 21 0 0 0,24-16 0 0 0,-45 46 0 0 0,62-64 206 0 0,0 1-1 0 0,0-1 0 0 0,0 0 1 0 0,-1 0-1 0 0,1-1 0 0 0,-1 1 1 0 0,0-1-1 0 0,1 1 0 0 0,-1-1 1 0 0,0-1-1 0 0,-8 4 0 0 0,11-5 307 0 0,1 0 0 0 0,-17-8 96 0 0,15 6-608 0 0,0 0 0 0 0,0 1 0 0 0,0 0 0 0 0,-1 0 0 0 0,1 0 0 0 0,0 0 0 0 0,-1 0 0 0 0,1 0 0 0 0,-1 0 0 0 0,1 1 0 0 0,-1-1 0 0 0,0 1 0 0 0,1 0 0 0 0,-1 0 0 0 0,1 0 0 0 0,-1 0 0 0 0,0 0 0 0 0,1 1 0 0 0,-1-1 0 0 0,1 1 0 0 0,-1 0 0 0 0,1-1 0 0 0,-3 2 0 0 0,1 0 21 0 0,1-1 0 0 0,0 0 0 0 0,0 1 0 0 0,0 0 0 0 0,0 0 0 0 0,0 0 0 0 0,0 0 0 0 0,-4 4 0 0 0,2 0-3603 0 0,1 0-3881 0 0,4-6 3367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15663 0 0,'0'0'356'0'0,"0"0"50"0"0,2-1 20 0 0,50-32 177 0 0,-43 29 155 0 0,10-5 373 0 0,-18 8-1452 0 0,-1 1-154 0 0,-1 2-761 0 0,-5 7-3062 0 0,-2 2-1316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15663 0 0,'0'0'356'0'0,"0"0"50"0"0,0 0 20 0 0,0 0-42 0 0,-1 2-250 0 0,-21 37 1819 0 0,-48 64 1 0 0,43-66-1759 0 0,23-33-195 0 0,2 0 0 0 0,0-1 0 0 0,0 1 0 0 0,-1-1 0 0 0,0 0 0 0 0,0 0 0 0 0,0 0 0 0 0,0-1 0 0 0,0 1 0 0 0,-5 2 0 0 0,3-2 0 0 0,4-3 0 0 0,1 0 0 0 0,-1 1 0 0 0,0-1 0 0 0,1 1 0 0 0,-1-1 0 0 0,0 1 0 0 0,1-1 0 0 0,-1 1 0 0 0,0-1 0 0 0,1 1 0 0 0,-1 0 0 0 0,1-1 0 0 0,-1 1 0 0 0,1 0 0 0 0,-1 1 0 0 0,-17 22 0 0 0,16-21 0 0 0,0 0 0 0 0,-1 0 0 0 0,1 0 0 0 0,0 0 0 0 0,0 0 0 0 0,0 1 0 0 0,0-1 0 0 0,1 1 0 0 0,-1-1 0 0 0,1 1 0 0 0,0 0 0 0 0,-1 6 0 0 0,4-2 0 0 0,-1-6 0 0 0,0-1 0 0 0,0 1 0 0 0,0-1 0 0 0,0 0 0 0 0,0 0 0 0 0,0 0 0 0 0,1 0 0 0 0,-1 0 0 0 0,0 0 0 0 0,0 0 0 0 0,1 0 0 0 0,-1-1 0 0 0,1 1 0 0 0,-1 0 0 0 0,1-1 0 0 0,-1 1 0 0 0,3 0 0 0 0,-1-1 0 0 0,0 1 0 0 0,0-1 0 0 0,0 1 0 0 0,0-1 0 0 0,-1 0 0 0 0,1 0 0 0 0,0 0 0 0 0,0-1 0 0 0,0 1 0 0 0,0-1 0 0 0,-1 1 0 0 0,5-3 0 0 0,35-14 0 0 0,-29 10 0 0 0,37-15-21 0 0,1 3 0 0 0,71-19-1 0 0,-119 38-143 0 0,0-1 0 0 0,0 1 0 0 0,0 0 0 0 0,0-1 0 0 0,0 2 0 0 0,1-1 0 0 0,3 1 0 0 0,-6-1-415 0 0,-1 0-285 0 0,0 0-126 0 0,0 0-983 0 0,0 0-3824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0 11975 0 0,'0'0'267'0'0,"0"0"42"0"0,0 0 17 0 0,0 0-28 0 0,-1 1-196 0 0,-51 14 1340 0 0,45-12-1395 0 0,0 1 0 0 0,0-1 0 0 0,0 1-1 0 0,1 1 1 0 0,-1-1 0 0 0,1 1 0 0 0,0 0-1 0 0,1 1 1 0 0,-1-1 0 0 0,1 1 0 0 0,0 0-1 0 0,-6 10 1 0 0,-2 6 119 0 0,1 1-1 0 0,1 1 0 0 0,-9 29 1 0 0,-16 76 921 0 0,13-46-788 0 0,8-25 78 0 0,9-32 37 0 0,-1 0-1 0 0,-1-1 1 0 0,-21 45 0 0 0,-116 206-398 0 0,128-238-16 0 0,17-38-6 0 0,0 0-1 0 0,0 0 0 0 0,0 1 1 0 0,-1-1-1 0 0,1 0 0 0 0,0 0 1 0 0,0 1-1 0 0,0-1 0 0 0,0 0 1 0 0,0 1-1 0 0,-1-1 0 0 0,1 0 1 0 0,0 1-1 0 0,0-1 0 0 0,0 0 1 0 0,0 1-1 0 0,0-1 0 0 0,0 0 1 0 0,0 0-1 0 0,0 1 0 0 0,0-1 1 0 0,0 0-1 0 0,0 1 0 0 0,1-1 1 0 0,-1 0-1 0 0,0 1 0 0 0,0-1 1 0 0,0 0-1 0 0,0 1 0 0 0,0-1 1 0 0,1 0-1 0 0,-1 0 0 0 0,0 1 1 0 0,0-1-1 0 0,0 0 0 0 0,1 0 0 0 0,-1 0 1 0 0,0 1-1 0 0,0-1 0 0 0,1 0 1 0 0,-1 0-1 0 0,0 0 0 0 0,1 0 1 0 0,-1 1-1 0 0,0-1 0 0 0,0 0 1 0 0,1 0-1 0 0,-1 0 0 0 0,0 0 1 0 0,1 0-1 0 0,-1 0 0 0 0,0 0 1 0 0,1 0-1 0 0,-1 0 0 0 0,1 0 1 0 0,10-3-497 0 0,4-5-5 0 0,4-4-4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19351 0 0,'0'0'424'0'0,"0"0"88"0"0,0 0 24 0 0,0 0 8 0 0,0 0-440 0 0,0 0-104 0 0,0 0 0 0 0,0 0 0 0 0,0 0 0 0 0,0 0 0 0 0,0 0 0 0 0,0 0 0 0 0,0 0-800 0 0,0 0-176 0 0,10-5-40 0 0,1-2-8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135 155 13823 0 0,'0'0'315'0'0,"0"0"45"0"0,-1 2 21 0 0,0-1-303 0 0,-1 2 49 0 0,-10-1 112 0 0,90-28 3253 0 0,32-15-2848 0 0,-17 6-680 0 0,-36 13 111 0 0,-39 14 317 0 0,-1 1-1 0 0,1 1 0 0 0,1 0 1 0 0,29-4-1 0 0,-47 9-401 0 0,0 1 0 0 0,0 0 0 0 0,0 0 0 0 0,0 0-1 0 0,0 0 1 0 0,0 0 0 0 0,0 0 0 0 0,0 0 0 0 0,0 0 0 0 0,0 0 0 0 0,0 0-1 0 0,0 0 1 0 0,0 1 0 0 0,0-1 0 0 0,0 0 0 0 0,0 1 0 0 0,0-1 0 0 0,0 1 0 0 0,0-1-1 0 0,0 1 1 0 0,0-1 0 0 0,-1 1 0 0 0,1 0 0 0 0,0-1 0 0 0,0 1 0 0 0,-1 0-1 0 0,1 0 1 0 0,0-1 0 0 0,-1 1 0 0 0,1 0 0 0 0,-1 0 0 0 0,1 0 0 0 0,-1 0-1 0 0,1 0 1 0 0,-1 0 0 0 0,0 0 0 0 0,1 0 0 0 0,-1 0 0 0 0,0 0 0 0 0,0 0-1 0 0,0 0 1 0 0,0 0 0 0 0,0 0 0 0 0,0 0 0 0 0,0 0 0 0 0,0 1 0 0 0,-1 3-139 0 0,0 0 1 0 0,0 0 0 0 0,0 0 0 0 0,-1 0-1 0 0,1 0 1 0 0,-1-1 0 0 0,-1 1 0 0 0,-2 5 0 0 0,-5 5 128 0 0,-2-1 0 0 0,1 0 0 0 0,-1 0 0 0 0,-1-2 0 0 0,-1 1 1 0 0,0-2-1 0 0,-22 15 0 0 0,-114 59 13 0 0,-22-3 7 0 0,98-50 0 0 0,74-32 0 0 0,-1 0 0 0 0,1 0 0 0 0,0 0 0 0 0,0 0 0 0 0,-1 0 0 0 0,1 0 0 0 0,0 1 0 0 0,0-1 0 0 0,-1 0 0 0 0,1 0 0 0 0,0 0 0 0 0,0 1 0 0 0,0-1 0 0 0,-1 0 0 0 0,1 0 0 0 0,0 0 0 0 0,0 1 0 0 0,0-1 0 0 0,0 0 0 0 0,0 0 0 0 0,-1 1 0 0 0,1-1 0 0 0,0 0 0 0 0,0 1 0 0 0,0-1 0 0 0,0 0 0 0 0,0 0 0 0 0,0 1 0 0 0,0-1 0 0 0,0 0 0 0 0,0 1 0 0 0,0-1 0 0 0,0 0 0 0 0,0 0 0 0 0,0 1 0 0 0,0-1 0 0 0,0 0 0 0 0,1 1 0 0 0,-1-1 0 0 0,0 0 0 0 0,0 0 0 0 0,0 1 0 0 0,0-1 0 0 0,0 0 0 0 0,1 0 0 0 0,-1 1 0 0 0,0-1 0 0 0,0 0 0 0 0,0 0 0 0 0,1 0 0 0 0,-1 0 0 0 0,0 1 0 0 0,0-1 0 0 0,1 0 0 0 0,11 7 0 0 0,-6-5 0 0 0,0-1 0 0 0,0 0 0 0 0,0 0 0 0 0,1 0 0 0 0,-1-1 0 0 0,0 0 0 0 0,11-1 0 0 0,2 0 0 0 0,40 0 0 0 0,32 0 0 0 0,-76 2 0 0 0,0 0 0 0 0,0 2 0 0 0,29 7 0 0 0,-32-6 168 0 0,0 0-1 0 0,0 1 1 0 0,0 0-1 0 0,14 10 1 0 0,-19-10-45 0 0,0 0 1 0 0,-1 1 0 0 0,1-1-1 0 0,-1 1 1 0 0,-1 1 0 0 0,1-1-1 0 0,7 13 1 0 0,-6-7 25 0 0,0 4-132 0 0,-7-11-19 0 0,-2-3 3 0 0,2 2-1 0 0,-1-1 0 0 0,1 0 0 0 0,-1 0 0 0 0,0 0 0 0 0,0 1 0 0 0,0-1 0 0 0,-1 0 0 0 0,1-1 0 0 0,-1 1 0 0 0,0 0 0 0 0,1 0 0 0 0,-1-1 0 0 0,0 1 0 0 0,-1-1 0 0 0,1 1 0 0 0,0-1 0 0 0,-1 0 0 0 0,1 0 0 0 0,-1 0 0 0 0,-4 2 0 0 0,-5 3 0 0 0,0-1 0 0 0,-1-1 0 0 0,-21 7 0 0 0,23-9 0 0 0,-29 8 0 0 0,-78 11 0 0 0,84-17 0 0 0,1 1 0 0 0,-1 1 0 0 0,-58 22 0 0 0,62-20 30 0 0,24-7-202 0 0,-1 0 0 0 0,1 0 1 0 0,-1 1-1 0 0,-9 5 0 0 0,15-7-781 0 0,2-3-741 0 0,6-6-2878 0 0,5-4-1228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1017 17503 0 0,'-1'1'399'0'0,"-49"15"1194"0"0,48-15-1222 0 0,2-1 117 0 0,0 0 21 0 0,6-10 515 0 0,26-40 394 0 0,29-65 0 0 0,-27 48-739 0 0,49-80-634 0 0,14-28-1862 0 0,-74 129 848 0 0,30-93 1 0 0,-20 17 789 0 0,-29 101 182 0 0,-1-1 0 0 0,-1 0 1 0 0,-1-37-1 0 0,-1 56-9 0 0,0-1-1 0 0,-1 1 1 0 0,1 0-1 0 0,-1 0 0 0 0,0-1 1 0 0,0 1-1 0 0,0 0 1 0 0,0 0-1 0 0,-1 0 1 0 0,-1-4-1 0 0,2 6-363 0 0,-10 2-628 0 0,9 0 970 0 0,-1 0 0 0 0,0-1 0 0 0,1 1 1 0 0,-1 0-1 0 0,1 1 0 0 0,0-1 0 0 0,-1 0 0 0 0,1 1 0 0 0,0 0 0 0 0,0-1 0 0 0,0 1 0 0 0,0 0 0 0 0,-3 4 1 0 0,-21 31-180 0 0,20-28 196 0 0,-146 272 11 0 0,116-208 0 0 0,-165 405 0 0 0,163-384 0 0 0,-4-2 0 0 0,-61 100 0 0 0,89-168 0 0 0,-115 181 0 0 0,-118 109 0 0 0,246-313 0 0 0,-4 5 0 0 0,-1 0 0 0 0,1 0 0 0 0,-1-1 0 0 0,-8 6 0 0 0,7-7-72 0 0,5-4-298 0 0,2-1-118 0 0,4-21-5048 0 0,3 5-78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 13823 0 0,'29'-6'1471'0'0,"-21"5"-1176"0"0,0 1-1 0 0,0 0 1 0 0,0 0 0 0 0,13 2-1 0 0,-19-2 218 0 0,7 7 1024 0 0,-8-4-1496 0 0,-1 0 0 0 0,0 0 0 0 0,0 0 0 0 0,0-1-1 0 0,0 1 1 0 0,0 0 0 0 0,0 0 0 0 0,-1 0 0 0 0,1 0 0 0 0,-1-1-1 0 0,0 1 1 0 0,0 0 0 0 0,0 0 0 0 0,0-1 0 0 0,-1 1-1 0 0,-1 2 1 0 0,-5 9 244 0 0,-17 20 0 0 0,19-27 10 0 0,-9 12-260 0 0,-86 124 2051 0 0,91-127-2280 0 0,0 2 1 0 0,2 0-1 0 0,0 0 1 0 0,1 0-1 0 0,1 1 1 0 0,-7 36-1 0 0,10-47 86 0 0,1-1-1234 0 0,2-3-3817 0 0,0-4-1084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17503 0 0,'0'0'776'0'0,"0"0"160"0"0,0 0-744 0 0,0 0-192 0 0,0 0 0 0 0,0 0 0 0 0,0 0 448 0 0,0 10 48 0 0,0-10 16 0 0,-1 11 0 0 0,-1-2-416 0 0,2-9-96 0 0,-5 11 0 0 0,-1-4 0 0 0,-1 0-800 0 0,-3-2-176 0 0,-3-1-40 0 0,1-4-8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3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8 729 13823 0 0,'-5'-7'675'0'0,"5"6"-654"0"0,0 1 0 0 0,-1 0 0 0 0,1 0 0 0 0,0-1 0 0 0,0 1 0 0 0,0 0 1 0 0,-1-1-1 0 0,1 1 0 0 0,0 0 0 0 0,0-1 0 0 0,0 1 0 0 0,0 0 0 0 0,0-1 0 0 0,0 1 0 0 0,0 0 0 0 0,0-1 0 0 0,0 1 0 0 0,0 0 1 0 0,0-1-1 0 0,0 1 0 0 0,0-1 0 0 0,0 1 0 0 0,0 0 0 0 0,0-1 0 0 0,0 1 0 0 0,0 0 0 0 0,0-1 0 0 0,1 1 0 0 0,-1 0 0 0 0,0-1 1 0 0,0 1-1 0 0,1 0 0 0 0,10-9 119 0 0,-9 8-134 0 0,-1 0 0 0 0,1 0 0 0 0,-1 0 0 0 0,1 0 0 0 0,-1 0 0 0 0,1 0 0 0 0,-1-1 0 0 0,0 1 0 0 0,0 0 0 0 0,0-1 0 0 0,2-1 0 0 0,7-30 1551 0 0,-8 26-1292 0 0,-1 1 0 0 0,1 0-1 0 0,1 0 1 0 0,-1 0-1 0 0,1 0 1 0 0,6-11-1 0 0,0 7 35 0 0,-1 1-1 0 0,2-1 0 0 0,-1 1 0 0 0,1 1 1 0 0,1 0-1 0 0,-1 0 0 0 0,21-10 1 0 0,87-36 898 0 0,76-25-115 0 0,196-84-1044 0 0,-274 111 11 0 0,26-11-2016 0 0,-48 18-2583 0 0,29-17-2766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146 120 6447 0 0,'-66'6'166'0'0,"18"-1"1196"0"0,16-5 4742 0 0,58-6-3101 0 0,59 3-987 0 0,-30 3-1283 0 0,88-1 644 0 0,5-1-1114 0 0,585-47 180 0 0,-573 32 216 0 0,186-17 215 0 0,0 16-802 0 0,-185 18-72 0 0,181 22 0 0 0,-307-16-276 0 0,1 1-1 0 0,43 14 1 0 0,-77-20-677 0 0,-2-1-1286 0 0,0 0-4924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207 155 10135 0 0,'0'0'464'0'0,"0"0"-9"0"0,0 0-223 0 0,0 0 156 0 0,0 0 100 0 0,0 0 21 0 0,0 0 3 0 0,0 0 0 0 0,-1 2 0 0 0,-30 24 680 0 0,30-25-821 0 0,1-1 117 0 0,0 0 21 0 0,0 0-66 0 0,3 1-381 0 0,0 0 1 0 0,0 0-1 0 0,0 0 0 0 0,1-1 0 0 0,-1 1 1 0 0,0-1-1 0 0,0 0 0 0 0,1 0 1 0 0,-1 0-1 0 0,0 0 0 0 0,5-2 0 0 0,37-8 746 0 0,-42 9-758 0 0,178-62 1998 0 0,-77 32-1155 0 0,88-26 705 0 0,-100 36-1425 0 0,-80 20-175 0 0,1-1 1 0 0,0 1 0 0 0,-1 1 0 0 0,1 1-1 0 0,17 2 1 0 0,-28-3 1 0 0,-1 0 0 0 0,0 0 0 0 0,1 0 0 0 0,-1 1 0 0 0,0-1 0 0 0,1 1 0 0 0,-1-1 0 0 0,0 1 0 0 0,0-1 0 0 0,1 1 0 0 0,-1 0 0 0 0,0-1 0 0 0,0 1 0 0 0,0 0 0 0 0,0 0 0 0 0,0 0 0 0 0,0 0 0 0 0,0 0 0 0 0,0 0 0 0 0,0 0 0 0 0,0 2 0 0 0,0-1 0 0 0,-1-1 0 0 0,0 1 0 0 0,0-1 0 0 0,1 1 0 0 0,-1-1 0 0 0,0 1 0 0 0,-1 0 0 0 0,1-1 0 0 0,0 1 0 0 0,0-1 0 0 0,-1 1 0 0 0,1-1 0 0 0,-1 0 0 0 0,1 1 0 0 0,-1-1 0 0 0,0 1 0 0 0,1-1 0 0 0,-1 0 0 0 0,-1 2 0 0 0,-4 5 0 0 0,1-1 1 0 0,-1 1-1 0 0,0-2 1 0 0,-1 1-1 0 0,0-1 0 0 0,-9 7 1 0 0,-50 30-16 0 0,35-24-37 0 0,-19 10-806 0 0,-71 29-1 0 0,4-3 648 0 0,-24 16 211 0 0,32-7 0 0 0,77-43 0 0 0,-11 9-821 0 0,-64 58-1 0 0,50-39 417 0 0,53-47 405 0 0,3-1 0 0 0,0-1 0 0 0,0 0 0 0 0,0 1 0 0 0,0 0 0 0 0,0-1 0 0 0,1 1 0 0 0,-1 0 0 0 0,0-1 0 0 0,0 1 0 0 0,0 0 0 0 0,1 0 0 0 0,-1-1 0 0 0,0 1 0 0 0,0 2 0 0 0,1-3 0 0 0,-1 0 0 0 0,1 0 0 0 0,0 1 0 0 0,0-1 0 0 0,0 0 0 0 0,0 0 0 0 0,-1 0 0 0 0,1 1 0 0 0,0-1 0 0 0,0 0 0 0 0,0 1 0 0 0,0-1 0 0 0,0 0 0 0 0,0 0 0 0 0,0 1 0 0 0,0-1 0 0 0,-1 0 0 0 0,1 0 0 0 0,0 1 0 0 0,0-1 0 0 0,0 0 0 0 0,1 1 0 0 0,-1-1 0 0 0,0 0 0 0 0,0 1 0 0 0,1-1 1 0 0,1 1-1 0 0,0-1 1 0 0,-1 1-1 0 0,1-1 0 0 0,0 0 1 0 0,0 1-1 0 0,-1-1 1 0 0,1 0-1 0 0,0 0 1 0 0,-1-1-1 0 0,1 1 0 0 0,0 0 1 0 0,0 0-1 0 0,2-2 1 0 0,3 1 56 0 0,38-6 927 0 0,58-18-1 0 0,27-4-91 0 0,-98 24-799 0 0,1 3 0 0 0,0 0 0 0 0,0 3 0 0 0,0 0 0 0 0,0 2 0 0 0,0 2 1 0 0,-1 1-1 0 0,0 1 0 0 0,0 2 0 0 0,-1 1 0 0 0,40 18 0 0 0,-62-23 96 0 0,-9-4-233 0 0,0-1 0 0 0,0 0-1 0 0,0 1 1 0 0,1-1 0 0 0,-1 0 0 0 0,0 0-1 0 0,0 1 1 0 0,1-1 0 0 0,-1 0 0 0 0,0 0-1 0 0,0 0 1 0 0,1 1 0 0 0,-1-1 0 0 0,0 0 0 0 0,1 0-1 0 0,-1 0 1 0 0,0 0 0 0 0,1 0 0 0 0,-1 0-1 0 0,0 0 1 0 0,1 1 0 0 0,-1-1 0 0 0,0 0-1 0 0,1 0 1 0 0,-1 0 0 0 0,0 0 0 0 0,1 0-1 0 0,-1-1 1 0 0,0 1 0 0 0,1 0 0 0 0,-1 0-1 0 0,0 0 1 0 0,1 0 0 0 0,-1 0 0 0 0,0 0 0 0 0,1 0-1 0 0,-1-1 1 0 0,0 1 0 0 0,0 0 0 0 0,1 0-1 0 0,-1-1 1 0 0,0 1 0 0 0,0 0 0 0 0,1 0-1 0 0,-1-1 1 0 0,0 1 0 0 0,0 0 0 0 0,0 0-1 0 0,1-1 1 0 0,-1 1 0 0 0,0 0 0 0 0,0-1-1 0 0,0 0 1 0 0,11-35-4005 0 0,-6 23 2514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17503 0 0,'0'0'803'0'0,"0"0"-18"0"0,0 0-426 0 0,0 0 54 0 0,0 0 78 0 0,0 0 18 0 0,0 0-66 0 0,-1 1-294 0 0,-2 4-146 0 0,1-2 23 0 0,1 8-172 0 0,0-9-550 0 0,1-2-257 0 0,0 0-1150 0 0,0 0-4380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67 11975 0 0,'-16'2'1275'0'0,"14"-2"-1256"0"0,-12-1 125 0 0,13 0 586 0 0,1 1 242 0 0,0 0 42 0 0,0 0-61 0 0,0 0-288 0 0,0 0-121 0 0,0 0-28 0 0,2 0-4 0 0,11-1-2 0 0,0 0 0 0 0,1-1 0 0 0,22-7 0 0 0,10-2-398 0 0,27-3-162 0 0,49-8 381 0 0,-94 18 252 0 0,1 2 1 0 0,37 1 0 0 0,-63 1-582 0 0,0 1 1 0 0,0-1-1 0 0,-1 1 0 0 0,1-1 1 0 0,0 1-1 0 0,5 2 0 0 0,1 3-2 0 0,-9-6 0 0 0,1 1 0 0 0,0 0 0 0 0,0 0 0 0 0,-1 0 0 0 0,1 0 0 0 0,-1 0 0 0 0,1 0 0 0 0,-1 0 0 0 0,1 0 0 0 0,-1 1 0 0 0,0-1 0 0 0,0 0 0 0 0,1 0 0 0 0,-1 0 0 0 0,0 0 0 0 0,0 0 0 0 0,0 0 0 0 0,0 1 0 0 0,-1 1 0 0 0,1-1 0 0 0,-1 1 0 0 0,0-1 0 0 0,0 0 0 0 0,0 0 0 0 0,0 1 0 0 0,0-1 0 0 0,0 0 0 0 0,-4 4 0 0 0,-1 1 0 0 0,-1 0 0 0 0,0 0 0 0 0,-13 9 0 0 0,1-4-32 0 0,0 0 0 0 0,-1-1 0 0 0,-22 8-1 0 0,-7 5-714 0 0,11-7 153 0 0,-48 15-1 0 0,-19 9 689 0 0,90-34-98 0 0,1 1-1 0 0,0 0 1 0 0,0 1 0 0 0,-23 19 0 0 0,30-22-68 0 0,6-5-298 0 0,1-1-118 0 0,0 0-22 0 0,15 7 35 0 0,-3-2 342 0 0,23 3 133 0 0,41 4 0 0 0,1 0 0 0 0,-31-3 0 0 0,40 9 0 0 0,-51-9 0 0 0,-18-5 0 0 0,-1 0 0 0 0,1 1 0 0 0,-1 1 0 0 0,0 1 0 0 0,25 14 0 0 0,-29-12 0 0 0,-5 1 0 0 0,-7-9 31 0 0,0 0 0 0 0,1 0 0 0 0,-1 0 1 0 0,0 0-1 0 0,1 0 0 0 0,-1 0 0 0 0,0 0 0 0 0,0 0 0 0 0,0 0 0 0 0,0 1 0 0 0,0-1 0 0 0,0 0 0 0 0,0 0 0 0 0,-1 0 1 0 0,1 0-1 0 0,0 0 0 0 0,-1 0 0 0 0,1 0 0 0 0,0 0 0 0 0,-1 0 0 0 0,1 0 0 0 0,-1 0 0 0 0,0 0 0 0 0,0 1 0 0 0,-2 1 187 0 0,-1 1 0 0 0,1-1 0 0 0,-1 1 0 0 0,-5 2-1 0 0,2 0-107 0 0,-4 2-107 0 0,-1 0 0 0 0,1-1 0 0 0,-1 0 0 0 0,-1-1 0 0 0,-20 7 0 0 0,-69 17-6 0 0,74-23 4 0 0,-65 15-1 0 0,-48 13 0 0 0,139-34 0 0 0,-1 0 0 0 0,-1 0 0 0 0,1 0 0 0 0,-1 0 0 0 0,1 0 0 0 0,-1 0 0 0 0,0-1 0 0 0,1 0 0 0 0,-1 0 0 0 0,-6 0 0 0 0,4-3-64 0 0,6 3 25 0 0,0-1 0 0 0,-1 1 0 0 0,1-1-1 0 0,1 1 1 0 0,-1-1 0 0 0,0 1 0 0 0,0-1 0 0 0,0 1 0 0 0,0-1-1 0 0,0 1 1 0 0,0-1 0 0 0,1 1 0 0 0,-1-1 0 0 0,0 1-1 0 0,0 0 1 0 0,1-1 0 0 0,-1 1 0 0 0,1-1 0 0 0,-1 0-29 0 0,2-3-192 0 0,1 1-1 0 0,0-1 0 0 0,0 0 1 0 0,1 1-1 0 0,-1 0 1 0 0,1 0-1 0 0,-1 0 1 0 0,1 0-1 0 0,6-3 0 0 0,6-3-1480 0 0,19-6 0 0 0,-17 7 1048 0 0,24-12-1354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2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15663 0 0,'0'0'356'0'0,"0"0"50"0"0,-2 1 20 0 0,-26 31 236 0 0,2 1-1 0 0,-38 62 1 0 0,51-74-171 0 0,-7 9 45 0 0,1 1 0 0 0,2 1 0 0 0,-15 40 0 0 0,29-64-536 0 0,1 1 0 0 0,0-1 0 0 0,1 1 0 0 0,0 0 0 0 0,0 11 0 0 0,2-11 0 0 0,0-4-384 0 0,0 0-1 0 0,0 0 1 0 0,0-1 0 0 0,4 8-1 0 0,-3-7-3599 0 0,-1-3-2702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3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1026 11975 0 0,'0'0'267'0'0,"0"0"42"0"0,0 0 17 0 0,0 0-28 0 0,1 2-196 0 0,11 11-21 0 0,-11-12 284 0 0,-1-1 122 0 0,0 0 22 0 0,0 0-449 0 0,1 1 0 0 0,-1-1 1 0 0,1 0-1 0 0,-1 0 0 0 0,1 1 0 0 0,-1-1 0 0 0,1 0 0 0 0,-1 0 0 0 0,1 0 0 0 0,-1 0 0 0 0,1 0 0 0 0,0 0 0 0 0,-1 0 1 0 0,1 0-1 0 0,-1 0 0 0 0,1 0 0 0 0,-1 0 0 0 0,1 0 0 0 0,-1 0 0 0 0,1 0 0 0 0,-1 0 0 0 0,1 0 0 0 0,-1-1 0 0 0,1 1 1 0 0,-1 0-1 0 0,1 0 0 0 0,-1-1 0 0 0,1 1 0 0 0,13-11 757 0 0,33-37 1179 0 0,6-7-408 0 0,-15 21-637 0 0,-22 18-415 0 0,2 1 1 0 0,33-24-1 0 0,113-43 1106 0 0,-77 42-1140 0 0,121-59-872 0 0,191-99-367 0 0,-353 172 942 0 0,231-128-159 0 0,-95 52-2087 0 0,-62 31-4236 0 0,-36 19-805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3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11975 0 0,'0'0'267'0'0,"0"0"42"0"0,0 0 17 0 0,0 0-28 0 0,0 0-126 0 0,2-7 691 0 0,-1 5-773 0 0,0 1 0 0 0,0-1 1 0 0,0 1-1 0 0,0 0 0 0 0,0-1 0 0 0,0 1 1 0 0,0 0-1 0 0,0 0 0 0 0,1-1 0 0 0,-1 1 0 0 0,0 0 1 0 0,1 0-1 0 0,-1 0 0 0 0,3 0 0 0 0,26-13 702 0 0,-12 7-380 0 0,19-11 624 0 0,64-19-1 0 0,43-3-361 0 0,-61 18-691 0 0,-71 19 74 0 0,23-8 577 0 0,2 2 1 0 0,46-5-1 0 0,-81 14-645 0 0,1 0 0 0 0,-1-1 0 0 0,1 1 1 0 0,-1 1-1 0 0,1-1 0 0 0,-1 0 0 0 0,0 1 0 0 0,1-1 0 0 0,-1 1 0 0 0,0 0 0 0 0,1-1 0 0 0,-1 1 0 0 0,0 0 1 0 0,0 1-1 0 0,1-1 0 0 0,1 2 0 0 0,-4-3-82 0 0,0 1 0 0 0,0-1 1 0 0,0 1-1 0 0,1-1 0 0 0,-1 1 0 0 0,0 0 1 0 0,0-1-1 0 0,0 1 0 0 0,0-1 0 0 0,0 1 1 0 0,0 0-1 0 0,0-1 0 0 0,0 1 0 0 0,-1-1 1 0 0,1 1-1 0 0,0-1 0 0 0,0 1 0 0 0,0-1 1 0 0,0 1-1 0 0,-1 0 0 0 0,1-1 0 0 0,0 1 1 0 0,-1 0-1 0 0,0 0-168 0 0,-13 22-1253 0 0,-3 4-20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40 15663 0 0,'-15'6'308'0'0,"0"1"-1"0"0,1 0 1 0 0,0 2-1 0 0,0 0 0 0 0,1 0 1 0 0,-15 14-1 0 0,11-8 338 0 0,12-11-267 0 0,1 0 0 0 0,-1 0 1 0 0,1 0-1 0 0,-7 10 0 0 0,10-13 134 0 0,1-1-69 0 0,12 11-273 0 0,-5-4-175 0 0,-3-5 92 0 0,0 0 1 0 0,1 0-1 0 0,-1 0 0 0 0,1 0 1 0 0,-1-1-1 0 0,1 0 0 0 0,0 0 1 0 0,-1 0-1 0 0,7 0 0 0 0,5 0 418 0 0,23-1 0 0 0,35-8-464 0 0,0-3 0 0 0,-1-3 1 0 0,114-38-1 0 0,-175 48-289 0 0,131-45 406 0 0,-97 29-2663 0 0,-3-2-3510 0 0,-28 13-423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3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15663 0 0,'0'0'356'0'0,"0"0"50"0"0,1 0 20 0 0,33-7 133 0 0,-15 3-355 0 0,25-2 1 0 0,62-4 1738 0 0,132-30 0 0 0,-15-20-5653 0 0,-180 46-862 0 0,-4-1-1228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3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15663 0 0,'0'0'356'0'0,"3"3"50"0"0,-2-3-378 0 0,0 1 0 0 0,0-1-1 0 0,-1 1 1 0 0,1 0 0 0 0,0-1 0 0 0,0 1 0 0 0,-1 0 0 0 0,1 0 0 0 0,0-1 0 0 0,-1 1 0 0 0,1 0 0 0 0,-1 0 0 0 0,1 0 0 0 0,-1 0 0 0 0,1 0 0 0 0,-1 0 0 0 0,0 0 0 0 0,1 1 0 0 0,-1 0 1 0 0,-1-1 1 0 0,1 1-1 0 0,0 0 1 0 0,-1-1-1 0 0,0 1 1 0 0,1 0-1 0 0,-1-1 1 0 0,0 1-1 0 0,0-1 1 0 0,0 1-1 0 0,0-1 1 0 0,0 0-1 0 0,-2 3 1 0 0,-307 403 2024 0 0,308-404-2255 0 0,-11 18 223 0 0,7-6-5187 0 0,4-6-883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0:3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557 122 13823 0 0,'-1'0'630'0'0,"-4"1"-480"0"0,1-1 0 0 0,-1 0 0 0 0,1 0 0 0 0,-1-1 0 0 0,-4 0 0 0 0,-16-1-184 0 0,6 3 420 0 0,0 2 1 0 0,0 0-1 0 0,1 1 0 0 0,-31 10 0 0 0,13 0 618 0 0,-43 23 0 0 0,-32 27-831 0 0,92-52-157 0 0,1 2 0 0 0,0 0 0 0 0,-25 27 0 0 0,37-34 126 0 0,1 0-1 0 0,0 0 1 0 0,0 0-1 0 0,1 1 1 0 0,0 0-1 0 0,0 0 1 0 0,1 0-1 0 0,0 0 1 0 0,0 0-1 0 0,1 1 1 0 0,0-1-1 0 0,-2 14 1 0 0,4-16-135 0 0,-1 1 1 0 0,1 0-1 0 0,0-1 1 0 0,1 1-1 0 0,0-1 1 0 0,0 1 0 0 0,0-1-1 0 0,1 0 1 0 0,0 1-1 0 0,0-1 1 0 0,0 0 0 0 0,1 0-1 0 0,0 0 1 0 0,0 0-1 0 0,0-1 1 0 0,1 1 0 0 0,5 5-1 0 0,0-2-33 0 0,1 1 0 0 0,0-1-1 0 0,0-1 1 0 0,1 0 0 0 0,0 0-1 0 0,1-1 1 0 0,0-1 0 0 0,0 0-1 0 0,25 9 1 0 0,-21-11 111 0 0,1 0-1 0 0,0 0 0 0 0,0-2 1 0 0,0 0-1 0 0,1-1 1 0 0,-1 0-1 0 0,22-3 1 0 0,-17-1 41 0 0,-1 0-1 0 0,1-2 1 0 0,-1 0 0 0 0,0-1 0 0 0,-1-2 0 0 0,0 0-1 0 0,0 0 1 0 0,0-2 0 0 0,-1-1 0 0 0,-1 0 0 0 0,0-1-1 0 0,30-27 1 0 0,-30 21-126 0 0,0-1 0 0 0,-1-1 0 0 0,-2-1 0 0 0,0 0 0 0 0,-1-1 0 0 0,0-1 0 0 0,10-26 0 0 0,-16 31 0 0 0,-1-1 0 0 0,-1 0 0 0 0,0-1 0 0 0,-2 1 0 0 0,0-1 0 0 0,-1 0 0 0 0,-1 0 0 0 0,-1 0 0 0 0,-2-34 0 0 0,0 47 10 0 0,1 1-1 0 0,-2-1 0 0 0,1 0 1 0 0,-1 1-1 0 0,0-1 1 0 0,0 1-1 0 0,-1 0 0 0 0,0 0 1 0 0,0 0-1 0 0,0 0 0 0 0,-1 0 1 0 0,-5-6-1 0 0,6 9-149 0 0,0 0-1 0 0,-1-1 1 0 0,1 2-1 0 0,-1-1 1 0 0,0 0-1 0 0,0 1 1 0 0,0 0-1 0 0,0-1 1 0 0,-1 2-1 0 0,1-1 1 0 0,-1 0-1 0 0,1 1 1 0 0,-1 0-1 0 0,1 0 1 0 0,-1 0-1 0 0,0 1 1 0 0,1 0-1 0 0,-1 0 1 0 0,-7 0-1 0 0,-42 7-1373 0 0,3 6-20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1:2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11975 0 0,'0'0'267'0'0,"0"0"42"0"0,0 0 17 0 0,0 0-28 0 0,0 0-126 0 0,0 0 204 0 0,0 0 111 0 0,0 0 22 0 0,0 0 3 0 0,8-12 1024 0 0,-8 9-1355 0 0,12-14 113 0 0,-11 16-990 0 0,-1 1-257 0 0,0 0-58 0 0,0 0-12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3:5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11 919 0 0,'0'0'80'0'0,"0"0"-80"0"0,0 0 0 0 0,0 0 0 0 0,0 0 1224 0 0,0 0 232 0 0,0-11 48 0 0,0 11-2688 0 0,0 0-544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28:4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 5063 0 0,'-20'-7'224'0'0,"20"7"48"0"0,-10-3-272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0:18:5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84 8751 0 0,'0'0'2439'0'0,"-1"-2"-758"0"0,-3-15 2462 0 0,8-11-4004 0 0,2-6 91 0 0,-6 32-308 0 0,0 5-2020 0 0,1 6 2163 0 0,-1 0 0 0 0,-1 0-1 0 0,1 1 1 0 0,-2-1 0 0 0,1 0-1 0 0,-1 0 1 0 0,0 0 0 0 0,-1 0 0 0 0,0 0-1 0 0,-6 10 1 0 0,-7 13 564 0 0,-28 40 0 0 0,25-43-567 0 0,-29 44 236 0 0,-33 58-68 0 0,-42 148-272 0 0,88-195-212 0 0,10-21 34 0 0,3 1 0 0 0,2 1 0 0 0,3 1-1 0 0,3 0 1 0 0,-7 92 0 0 0,19 129 1381 0 0,28-1 623 0 0,35 8 7 0 0,-60-289-1784 0 0,9 27 24 0 0,1-1 0 0 0,2 0 1 0 0,2 0-1 0 0,35 56 1 0 0,-34-64 50 0 0,1-1 0 0 0,24 25-1 0 0,-7-9 55 0 0,-13-13-62 0 0,0 2 1 0 0,-2 0-1 0 0,-1 1 0 0 0,-2 1 0 0 0,0 0 0 0 0,-2 1 0 0 0,-1 1 1 0 0,-2 0-1 0 0,-1 1 0 0 0,11 61 0 0 0,-19-89-5 0 0,2 3 22 0 0,-2-6 76 0 0,0-1-113 0 0,2-1-89 0 0,0 1 0 0 0,1-2-1 0 0,-1 1 1 0 0,0 0 0 0 0,0-1-1 0 0,1 0 1 0 0,-1 0 0 0 0,-1 0-1 0 0,1 0 1 0 0,0-1 0 0 0,0 0-1 0 0,-1 1 1 0 0,4-5 0 0 0,-4 4-52 0 0,0 0 1 0 0,0 1 0 0 0,0-1 0 0 0,1 1 0 0 0,-1 0-1 0 0,1 0 1 0 0,-1 0 0 0 0,6-1 0 0 0,50-8-2894 0 0,-43 7 1657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0:19:0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1 7487 0 0,'0'0'2004'0'0,"-1"2"-1918"0"0,-1 2 106 0 0,0 0 0 0 0,0 0 1 0 0,-1 0-1 0 0,1 0 0 0 0,-1 0 0 0 0,0-1 1 0 0,0 1-1 0 0,-5 4 0 0 0,7-7 230 0 0,-1 1-162 0 0,1-1 1 0 0,0 1 0 0 0,-1-1-1 0 0,1 0 1 0 0,-1 1 0 0 0,1-1-1 0 0,-1 0 1 0 0,0 0 0 0 0,-3 1-1 0 0,4-1-308 0 0,-1 0 592 0 0,0 0-134 0 0,-6 5-257 0 0,0 0 1 0 0,0 1-1 0 0,1 0 1 0 0,-1 0 0 0 0,2 1-1 0 0,-1 0 1 0 0,1 0-1 0 0,-10 17 1 0 0,2-4-42 0 0,-5 4-112 0 0,9-14 0 0 0,-6 3-2 0 0,12-12 4 0 0,0-1 10 0 0,-11 2 47 0 0,6-2-26 0 0,1 0 0 0 0,-1-1 0 0 0,0 0 0 0 0,0 0 0 0 0,0-1 0 0 0,0 0 0 0 0,0 0 0 0 0,0-1 0 0 0,0 0 0 0 0,1-1 0 0 0,-10-3 0 0 0,-2-4-73 0 0,-39-12 0 0 0,52 19 24 0 0,0 1 1 0 0,0 0-1 0 0,0 0 1 0 0,-1 1-1 0 0,1-1 1 0 0,0 2 0 0 0,-1-1-1 0 0,-14 2 1 0 0,-11 0 7 0 0,30-1 33 0 0,1 0-1 0 0,-1 0 0 0 0,0-1 0 0 0,0 1 1 0 0,1-1-1 0 0,-1 1 0 0 0,0-1 1 0 0,0 0-1 0 0,1 0 0 0 0,-1 0 0 0 0,1 0 1 0 0,-1-1-1 0 0,1 1 0 0 0,-1-1 1 0 0,1 1-1 0 0,0-1 0 0 0,0 0 1 0 0,0 0-1 0 0,-3-3 0 0 0,2 2 36 0 0,0-1 19 0 0,-1-1 1 0 0,1 1 0 0 0,0-1 0 0 0,0 0 0 0 0,-2-6-1 0 0,2 6-89 0 0,3 3 79 0 0,-3 0-63 0 0,-4-4 325 0 0,6 6-321 0 0,1 0 1 0 0,0 0-1 0 0,0 0 0 0 0,-1 0 0 0 0,1 0 0 0 0,0 0 0 0 0,-1 0 1 0 0,1 0-1 0 0,0 0 0 0 0,0 0 0 0 0,-1 1 0 0 0,1-1 1 0 0,0 0-1 0 0,0 0 0 0 0,-1 0 0 0 0,1 1 0 0 0,0-1 1 0 0,0 0-1 0 0,0 0 0 0 0,-1 1 0 0 0,1-1 0 0 0,0 0 1 0 0,0 0-1 0 0,0 1 0 0 0,0-1 0 0 0,0 0 0 0 0,0 0 0 0 0,-1 1 1 0 0,1-1-1 0 0,0 0 0 0 0,0 1 0 0 0,0-1 0 0 0,0 0 1 0 0,0 0-1 0 0,0 1 0 0 0,0-1 0 0 0,0 0 0 0 0,0 1 1 0 0,0-1-1 0 0,1 0 0 0 0,-1 1 0 0 0,-3 23-10 0 0,1 8 0 0 0,2-10 0 0 0,3 7 80 0 0,-3-24-2 0 0,-1 2-25 0 0,0 0 1 0 0,1 1 0 0 0,0-1 0 0 0,1 9 0 0 0,0-1 47 0 0,-2 37 78 0 0,2 60 298 0 0,-1-105-472 0 0,1-3 1 0 0,-1 0 0 0 0,1 0 0 0 0,-1 0 0 0 0,1 0 0 0 0,1 0 0 0 0,-1 0 0 0 0,2 4 1 0 0,3 5 3 0 0,4-2-10 0 0,2-2 0 0 0,-2 0 0 0 0,0 1 0 0 0,0 0 0 0 0,1-2 0 0 0,4 4 7 0 0,1 3-98 0 0,2-2 13 0 0,-16-12 24 0 0,6 8-20 0 0,-5-5 20 0 0,3 3-10 0 0,-3-3 25 0 0,4 1 170 0 0,0-2 219 0 0,-5-3-165 0 0,-1-1-126 0 0,5-7-49 0 0,3 0-10 0 0,3 2-12 0 0,1 3-36 0 0,4-1 37 0 0,-12 4 10 0 0,13 2 1 0 0,-4 0 0 0 0,22 0 0 0 0,-26-3 0 0 0,3 1 0 0 0,-6-1 0 0 0,18-4 0 0 0,1-4 0 0 0,-21 7 0 0 0,17-2 0 0 0,-20 3 0 0 0,0 1 0 0 0,0-1 0 0 0,0 1 0 0 0,0 0 0 0 0,0 0 0 0 0,0 0 0 0 0,0-1 0 0 0,0 2 0 0 0,0-1 0 0 0,4 1 0 0 0,-1 0 0 0 0,12 3 0 0 0,-12-3 0 0 0,-1 0 0 0 0,1 1 0 0 0,-1-1 0 0 0,1 1 0 0 0,-1 0 0 0 0,0 0 0 0 0,6 4 0 0 0,-2 0 0 0 0,-3-4 0 0 0,-1 0 0 0 0,0 1 0 0 0,-1 0 0 0 0,1 0 0 0 0,0 0 0 0 0,6 6 0 0 0,-1 1 0 0 0,46 39 0 0 0,-41-38 0 0 0,2 0 0 0 0,-11-7 0 0 0,1 0 0 0 0,1-1 0 0 0,10 6-1 0 0,-8-5-14 0 0,-7-3-59 0 0,-1-1 63 0 0,0 0 0 0 0,0 0 0 0 0,-1 1 1 0 0,1-1-1 0 0,0 1 0 0 0,0-1 1 0 0,0 1-1 0 0,-1-1 0 0 0,1 1 0 0 0,0-1 1 0 0,-1 1-1 0 0,2 0 0 0 0,1 2-16 0 0,7 4-50 0 0,-5-4-14 0 0,5 5 39 0 0,-1 0 33 0 0,-4 0-41 0 0,2 2 48 0 0,1 4 12 0 0,-5 2 0 0 0,0-2 0 0 0,3 10-34 0 0,-3-2-14 0 0,-2-17 34 0 0,0-1 3 0 0,-5 18-78 0 0,1-9 65 0 0,-1 1-24 0 0,-1-3 36 0 0,-2 0 12 0 0,2-1 0 0 0,-1-1 0 0 0,-10 4 0 0 0,4-1 0 0 0,-2-1 0 0 0,-25 17 0 0 0,28-22 0 0 0,10-5 0 0 0,-1 0 0 0 0,1-1 0 0 0,-1 1 0 0 0,1 0 0 0 0,-1 0 0 0 0,0 0 0 0 0,1-1 0 0 0,-1 1 0 0 0,0-1 0 0 0,1 0 0 0 0,-3 1 0 0 0,-1-1 0 0 0,-3 2 15 0 0,0-1 0 0 0,0 0 0 0 0,0-1 0 0 0,0 0-1 0 0,0 0 1 0 0,0 0 0 0 0,0-1 0 0 0,-10-3 0 0 0,-7 0 89 0 0,10 2-35 0 0,0 1 1 0 0,0 0 0 0 0,0 1 0 0 0,-1 1 0 0 0,-16 3-1 0 0,24-3-62 0 0,-1 1-1 0 0,1 1 1 0 0,-1 0-1 0 0,1 0 1 0 0,0 1 0 0 0,0 0-1 0 0,0 0 1 0 0,1 1-1 0 0,-1 0 1 0 0,-7 6-1 0 0,-7 8-91 0 0,1 1 0 0 0,-20 24-1 0 0,21-24 86 0 0,7-12 0 0 0,-5 1 0 0 0,14-9 0 0 0,0 0 0 0 0,-5 1 184 0 0,0 0-1 0 0,0-1 1 0 0,0 0-1 0 0,0-1 1 0 0,0 0-1 0 0,-9-2 1 0 0,12 2-125 0 0,4 0 29 0 0,3 3-1523 0 0,0-1 1383 0 0,-1 0 0 0 0,1 0 0 0 0,0-1 0 0 0,-1 1 0 0 0,1 0 0 0 0,0 0 0 0 0,0-1 0 0 0,-1 1 0 0 0,1 0 0 0 0,1 0 0 0 0,0 0-45 0 0,2 2-212 0 0,0-1 1 0 0,1 0-1 0 0,-1 0 0 0 0,1 0 0 0 0,-1 0 0 0 0,1-1 0 0 0,0 0 0 0 0,-1 0 1 0 0,1 0-1 0 0,6 0 0 0 0,10 1-1318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0:19:0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1839 0 0,'0'0'13236'0'0,"2"0"-13154"0"0,40 12-1080 0 0,-25-17 918 0 0,0-1 271 0 0,20-10 0 0 0,-20 8 284 0 0,25-8 0 0 0,-35 14-412 0 0,0 1-1 0 0,0-1 1 0 0,0 1-1 0 0,0 1 1 0 0,0-1-1 0 0,0 1 1 0 0,11 1-1 0 0,-14 0-62 0 0,20 0 0 0 0,1 0 12 0 0,-1 1 0 0 0,45 9 0 0 0,47 20 58 0 0,-74-19-48 0 0,-33-9 46 0 0,-1 0-1 0 0,1 0 1 0 0,-1 1 0 0 0,11 8-1 0 0,-10-7-37 0 0,12 8 52 0 0,-17-8-87 0 0,-1 0 8 0 0,6 10-3 0 0,-6-11 0 0 0,7 22 0 0 0,-7-11 0 0 0,-3 0 0 0 0,-1-10 8 0 0,0 1-1 0 0,-1-1 1 0 0,1 1 0 0 0,-1-1-1 0 0,0 1 1 0 0,-1-1-1 0 0,1 0 1 0 0,-1 0-1 0 0,0 0 1 0 0,0-1 0 0 0,0 1-1 0 0,-1-1 1 0 0,0 1-1 0 0,0-1 1 0 0,0 0-1 0 0,0-1 1 0 0,-1 1 0 0 0,-6 3-1 0 0,-25 17 262 0 0,25-15-81 0 0,0-2-1 0 0,-1 0 0 0 0,0 0 0 0 0,-17 7 1 0 0,19-10-130 0 0,0-1 1 0 0,0 0 0 0 0,0 0 0 0 0,-14 1 0 0 0,9-4-11 0 0,7 0-49 0 0,0-1-1 0 0,0 1 1 0 0,-14-5-1 0 0,11 3-104 0 0,9 2-2 0 0,-12-3-178 0 0,12 2 212 0 0,-1 1-58 0 0,-6 0 131 0 0,6 0 66 0 0,6 1 58 0 0,26 16 329 0 0,33 12 0 0 0,4 2-3 0 0,-26-9-373 0 0,-15-8-13 0 0,0-1 0 0 0,34 12-1 0 0,17 0-8 0 0,-18-2 20 0 0,-53-22-81 0 0,-1 1-1 0 0,0-1 1 0 0,0 1-1 0 0,1 0 0 0 0,-1 0 1 0 0,0 0-1 0 0,5 5 1 0 0,0-1-73 0 0,-4-2-50 0 0,1 1 0 0 0,-1-1 0 0 0,0 1 0 0 0,0 0 0 0 0,-1 0-1 0 0,1 1 1 0 0,-1-1 0 0 0,-1 1 0 0 0,6 9 0 0 0,-4-4 25 0 0,-1 1 38 0 0,-4-11 84 0 0,0 0 0 0 0,0 1 0 0 0,0-1 0 0 0,-1 0 1 0 0,1 0-1 0 0,0 1 0 0 0,-1-1 0 0 0,1 0 0 0 0,0 0 0 0 0,-1 1 0 0 0,0-1 1 0 0,1 0-1 0 0,-1 0 0 0 0,0 0 0 0 0,-1 2 0 0 0,-11 12 430 0 0,13-15-441 0 0,-3 3 126 0 0,-1-1 0 0 0,1 0 1 0 0,-1 0-1 0 0,0 0 0 0 0,0 0 0 0 0,1 0 1 0 0,-1-1-1 0 0,0 0 0 0 0,0 1 1 0 0,0-2-1 0 0,-5 2 0 0 0,-6 1 330 0 0,-5 2-150 0 0,0-2 0 0 0,-1-1 0 0 0,-30 1 0 0 0,9-2-67 0 0,32 0-269 0 0,2-1-80 0 0,1 0-1 0 0,-1 1 0 0 0,0 0 1 0 0,0 0-1 0 0,1 0 1 0 0,-1 1-1 0 0,1 1 0 0 0,0-1 1 0 0,-1 1-1 0 0,1 0 0 0 0,0 1 1 0 0,-7 4-1 0 0,8-3 36 0 0,1-1 30 0 0,0 0 0 0 0,0-1-1 0 0,0 0 1 0 0,-1 0 0 0 0,-10 4 0 0 0,4-2 50 0 0,7-4 32 0 0,-5 1-22 0 0,7-1 11 0 0,19 0-4668 0 0,-2 0 2904 0 0,0-1-3479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0:19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11023 0 0,'-1'2'506'0'0,"-10"20"202"0"0,8-16-666 0 0,0 1-1 0 0,0-1 0 0 0,0 1 0 0 0,1 0 1 0 0,0 0-1 0 0,-2 8 0 0 0,3 8 141 0 0,1 0 0 0 0,1 0 1 0 0,1 0-1 0 0,0 0 0 0 0,8 26 0 0 0,1 10-186 0 0,-2 4 3 0 0,23 80 1 0 0,-26-123 2 0 0,1 0 1 0 0,1 0 0 0 0,0 0-1 0 0,2-1 1 0 0,0 0 0 0 0,1-1 0 0 0,25 30-1 0 0,-24-35 49 0 0,0 0-1 0 0,1-2 0 0 0,1 1 0 0 0,0-2 1 0 0,17 10-1 0 0,79 37 359 0 0,-75-40-194 0 0,0 0-1 0 0,48 35 1 0 0,-55-30-141 0 0,-2 0 0 0 0,-1 2-1 0 0,0 1 1 0 0,-2 1 0 0 0,35 53 0 0 0,-32-39 35 0 0,-3 1 0 0 0,-1 2 0 0 0,27 76 0 0 0,-27-50 134 0 0,24 130 1 0 0,-16 70 351 0 0,-26-160-166 0 0,-18 192 1 0 0,-50 104 950 0 0,-11-91-4 0 0,60-257-1171 0 0,3-7-111 0 0,2-9-43 0 0,-20 57 0 0 0,21-81-38 0 0,-1 0 0 0 0,0 0 0 0 0,-1-1-1 0 0,-25 28 1 0 0,26-32-38 0 0,-1-1-1 0 0,1-1 1 0 0,-2 0 0 0 0,1 0-1 0 0,-1-2 1 0 0,-1 1-1 0 0,-15 7 1 0 0,8-7-37 0 0,-1 0 1 0 0,0-1-1 0 0,0-1 1 0 0,-34 6 0 0 0,54-13-30 0 0,3-2-1366 0 0,30-18-866 0 0,-9 6 984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0 13823 0 0,'0'0'630'0'0,"0"0"-13"0"0,0 0-320 0 0,-2 0 105 0 0,-10 5-135 0 0,-1-1 1 0 0,1 2 0 0 0,0 0 0 0 0,1 0-1 0 0,-22 16 1 0 0,14-8-107 0 0,0 2-1 0 0,0 0 0 0 0,2 1 0 0 0,-29 35 1 0 0,-51 86 967 0 0,65-91-1010 0 0,-20 37-118 0 0,47-73 0 0 0,0 0 0 0 0,0 0 0 0 0,1 1 0 0 0,0-1 0 0 0,1 1 0 0 0,-2 13 0 0 0,5-24 41 0 0,0 0 0 0 0,0 0 0 0 0,-1 0 0 0 0,1 1 0 0 0,0-1 0 0 0,0 0 0 0 0,0 0 0 0 0,0 0 0 0 0,1 0 0 0 0,-1 0 0 0 0,0 0 0 0 0,0 1 0 0 0,1-1 0 0 0,-1 0 0 0 0,1 0 0 0 0,-1 0 0 0 0,1 0 0 0 0,-1 0 0 0 0,1 0 0 0 0,-1 0 0 0 0,1 0 0 0 0,0-1 0 0 0,0 1 0 0 0,1 1 0 0 0,-1-1 55 0 0,1 0 0 0 0,0-1 0 0 0,0 1 0 0 0,0-1-1 0 0,-1 1 1 0 0,1-1 0 0 0,0 0 0 0 0,0 0 0 0 0,0 1 0 0 0,0-1 0 0 0,0-1 0 0 0,0 1 0 0 0,-1 0 0 0 0,4-1 0 0 0,3-1 29 0 0,0 0-1 0 0,0-1 1 0 0,0 0-1 0 0,0 0 1 0 0,-1 0-1 0 0,0-1 1 0 0,1 0-1 0 0,-1-1 0 0 0,-1 0 1 0 0,1 0-1 0 0,-1 0 1 0 0,0-1-1 0 0,9-10 1 0 0,-7 6-137 0 0,0 0-1 0 0,-1-1 1 0 0,0 0 0 0 0,0 0-1 0 0,-1 0 1 0 0,-1-1 0 0 0,0 0-1 0 0,4-14 1 0 0,-6 10-16 0 0,-1 1 0 0 0,-1 0-1 0 0,0-1 1 0 0,-1 1 0 0 0,0-1 0 0 0,-5-23-1 0 0,3 21-1427 0 0,0 1-1 0 0,2-1 1 0 0,0 1 0 0 0,3-27-1 0 0,0 35-2644 0 0,1 1-1062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10135 0 0,'0'0'464'0'0,"0"0"-9"0"0,0 0-87 0 0,0 0 728 0 0,0 0 353 0 0,0 0 73 0 0,0 0-125 0 0,0 0-574 0 0,0 0-250 0 0,0 0-49 0 0,0 0-79 0 0,2 0-290 0 0,6 2-66 0 0,-8-2-82 0 0,0 0 1 0 0,0 0-1 0 0,0 0 0 0 0,0 0 1 0 0,1 0-1 0 0,-1 0 0 0 0,0 0 0 0 0,0 0 1 0 0,0 0-1 0 0,0 0 0 0 0,0 0 0 0 0,0 0 1 0 0,0 0-1 0 0,0 0 0 0 0,0 0 0 0 0,0 0 1 0 0,1 0-1 0 0,-1 0 0 0 0,0 0 1 0 0,0 0-1 0 0,0 0 0 0 0,0 0 0 0 0,0 0 1 0 0,0 0-1 0 0,0 0 0 0 0,0 1 0 0 0,0-1 1 0 0,0 0-1 0 0,0 0 0 0 0,0 0 0 0 0,0 0 1 0 0,0 0-1 0 0,0 0 0 0 0,0 0 1 0 0,0 0-1 0 0,0 0 0 0 0,0 0 0 0 0,0 0 1 0 0,0 1-1 0 0,0-1 0 0 0,0 0 0 0 0,0 0 1 0 0,0 0-1 0 0,0 0 0 0 0,0 0 1 0 0,0 0-1 0 0,0 0 0 0 0,0 0 0 0 0,0 0 1 0 0,0 1-1 0 0,-1 12 185 0 0,0-1-1 0 0,-1 1 1 0 0,-1 0-1 0 0,0 0 1 0 0,-1-1 0 0 0,0 0-1 0 0,-1 0 1 0 0,-13 23 0 0 0,-62 89-1567 0 0,75-117 1246 0 0,-57 72-410 0 0,33-44-1244 0 0,28-34-145 0 0,4-2-96 0 0,12-6-22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11975 0 0,'0'0'528'0'0,"0"0"112"0"0,-9 14-512 0 0,2 2-128 0 0,2 5 0 0 0,1 2 0 0 0,1 0-792 0 0,3 0-184 0 0,5 25-40 0 0,6-15-8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0 13823 0 0,'0'0'315'0'0,"0"0"45"0"0,0 0 21 0 0,0 0-49 0 0,-1 0-220 0 0,-8 3-109 0 0,0 0-1 0 0,1 0 0 0 0,-1 1 1 0 0,1 0-1 0 0,-12 7 0 0 0,-6 4-4 0 0,-16 8 2 0 0,-19 8 0 0 0,-12 3 0 0 0,-44 17 0 0 0,-57 31 1792 0 0,158-73-1709 0 0,1 0 66 0 0,6 0-133 0 0,9-8-16 0 0,0 0 0 0 0,0 0 0 0 0,0 0 0 0 0,0 0 0 0 0,0 0 0 0 0,0 1 0 0 0,0-1 0 0 0,0 0 0 0 0,0 0 0 0 0,0 0 0 0 0,1 0 0 0 0,-1 0 0 0 0,0 0 0 0 0,1 0 0 0 0,-1 0 0 0 0,1 0 0 0 0,-1 0 0 0 0,1 0 0 0 0,-1-1 0 0 0,1 1 0 0 0,0 0 0 0 0,-1 0 0 0 0,1 0 0 0 0,0-1 0 0 0,0 1 0 0 0,-1 0 0 0 0,1-1 0 0 0,2 2 0 0 0,0 0 0 0 0,1 0 0 0 0,-1 0 0 0 0,1 0 0 0 0,0 0 0 0 0,0-1 0 0 0,5 2 0 0 0,14 1-2 0 0,0-1 1 0 0,45 0-1 0 0,-21-2 79 0 0,2 1 368 0 0,118 10 645 0 0,-137-9-1437 0 0,0 2 1 0 0,0 2 0 0 0,41 14 0 0 0,-67-20 336 0 0,1 1 0 0 0,0 0 0 0 0,-1 0 0 0 0,0 0 0 0 0,0 1 0 0 0,1 0 0 0 0,-1-1 0 0 0,-1 2 0 0 0,1-1 0 0 0,0 0 0 0 0,-1 1 1 0 0,0-1-1 0 0,0 1 0 0 0,0 0 0 0 0,4 6 0 0 0,-6-6 9 0 0,1 1 1 0 0,0 0 0 0 0,-1 0-1 0 0,0 0 1 0 0,0 0-1 0 0,0 0 1 0 0,0-1-1 0 0,-1 1 1 0 0,0 1-1 0 0,0-1 1 0 0,-1 0 0 0 0,1-1-1 0 0,-1 1 1 0 0,-2 9-1 0 0,0-6 30 0 0,1-1 0 0 0,-1 1 0 0 0,0-1 0 0 0,0 0 0 0 0,-1 0 0 0 0,0-1 0 0 0,-1 1 0 0 0,1-1 0 0 0,-10 11 0 0 0,5-9 73 0 0,0 0 1 0 0,0 0-1 0 0,0-1 1 0 0,-1-1-1 0 0,-20 11 1 0 0,6-7 11 0 0,0 0 0 0 0,-1-2 1 0 0,-1 0-1 0 0,1-2 0 0 0,-31 3 1 0 0,8-3-702 0 0,-50 0 0 0 0,72-6 889 0 0,1-1-1 0 0,0-1 0 0 0,-44-10 1 0 0,66 11-528 0 0,-1 0 1 0 0,1 0-1 0 0,-1 0 1 0 0,1-1-1 0 0,0 1 1 0 0,0-1-1 0 0,-1 0 1 0 0,1 0-1 0 0,0 0 1 0 0,1 0 0 0 0,-1 0-1 0 0,0-1 1 0 0,1 1-1 0 0,-1-1 1 0 0,1 0-1 0 0,-4-6 1 0 0,6 8 107 0 0,-1 0 0 0 0,1 0 0 0 0,-1-1 0 0 0,1 1 0 0 0,0 0 0 0 0,0 0 0 0 0,0 0 0 0 0,-1-1 0 0 0,1 1 0 0 0,1 0 0 0 0,-1 0 0 0 0,0-2 0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5 15663 0 0,'0'0'356'0'0,"0"0"50"0"0,0 0 20 0 0,-3 0-42 0 0,-10-3-250 0 0,13 3-134 0 0,-1 0 1 0 0,1-1 0 0 0,-1 1-1 0 0,1 0 1 0 0,0 0 0 0 0,-1 0-1 0 0,1 0 1 0 0,-1 0 0 0 0,1 0 0 0 0,-1 0-1 0 0,1 0 1 0 0,-1 0 0 0 0,1 0-1 0 0,-1 0 1 0 0,1 0 0 0 0,0 0-1 0 0,-1 1 1 0 0,1-1 0 0 0,-1 0 0 0 0,0 1-1 0 0,5 32 71 0 0,-5-11 256 0 0,-1 0 0 0 0,-1 0 1 0 0,-1-1-1 0 0,-10 36 0 0 0,-38 83 65 0 0,32-90-451 0 0,3-5 59 0 0,-57 166 0 0 0,-68 251 0 0 0,45-203-3252 0 0,84-231 255 0 0,11-25 1462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17503 0 0,'2'-5'111'0'0,"1"1"-1"0"0,-1-1 1 0 0,1 1-1 0 0,-1 0 1 0 0,1-1-1 0 0,0 2 1 0 0,1-1-1 0 0,-1 0 1 0 0,1 1-1 0 0,0-1 1 0 0,0 1-1 0 0,0 0 1 0 0,6-4-1 0 0,8-3 93 0 0,37-16-1 0 0,-45 22-234 0 0,37-14 18 0 0,62-17 1 0 0,51-3 282 0 0,-129 31-68 0 0,130-22 1053 0 0,3 0-903 0 0,68-22-1390 0 0,-79 21-5970 0 0,-98 21 1209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11975 0 0,'0'0'267'0'0,"0"0"42"0"0,0 0 17 0 0,-8 4 74 0 0,-7 5-183 0 0,-28 22 0 0 0,25-16 324 0 0,1 0 0 0 0,-26 32 0 0 0,27-26-133 0 0,0 1 0 0 0,2 1 1 0 0,0 0-1 0 0,-18 43 0 0 0,30-59-408 0 0,-4 7 0 0 0,-8 29 0 0 0,13-40 0 0 0,1 0 0 0 0,-1 0 0 0 0,0 0 0 0 0,1 1 0 0 0,0-1 0 0 0,0 0 0 0 0,0 0 0 0 0,0 0 0 0 0,0 0 0 0 0,1 1 0 0 0,-1-1 0 0 0,1 0 0 0 0,0 0 0 0 0,0 0 0 0 0,0 0 0 0 0,2 3 0 0 0,-2-5 27 0 0,1 0 0 0 0,-1 1 0 0 0,1-1 0 0 0,-1 0 0 0 0,1 0 0 0 0,-1 0 0 0 0,1 0 0 0 0,0 0-1 0 0,-1 0 1 0 0,1 0 0 0 0,0-1 0 0 0,0 1 0 0 0,0-1 0 0 0,-1 1 0 0 0,1-1 0 0 0,0 0 0 0 0,0 0 0 0 0,0 0 0 0 0,0 0-1 0 0,0 0 1 0 0,3 0 0 0 0,5-2 256 0 0,0 1 0 0 0,16-6-1 0 0,19-7 161 0 0,-1-2 0 0 0,-1-3-1 0 0,0-1 1 0 0,-2-1 0 0 0,74-53-1 0 0,-104 66-455 0 0,-1 0 0 0 0,14-15 0 0 0,-20 19 62 0 0,-1 0-1 0 0,0 0 0 0 0,0 0 0 0 0,0 0 0 0 0,0 0 0 0 0,0-1 0 0 0,-1 0 1 0 0,0 1-1 0 0,2-7 0 0 0,-4 10-5 0 0,0 0 1 0 0,0 1-1 0 0,1-1 1 0 0,-1 0-1 0 0,0 0 1 0 0,0 0-1 0 0,0 1 1 0 0,0-1-1 0 0,0 0 1 0 0,0 0-1 0 0,0 1 1 0 0,0-1-1 0 0,-1 0 1 0 0,1 0-1 0 0,0 1 1 0 0,0-1-1 0 0,-1 0 1 0 0,1 1 0 0 0,0-1-1 0 0,-1 0 1 0 0,1 1-1 0 0,-1-1 1 0 0,1 0-1 0 0,0 1 1 0 0,-1-1-1 0 0,0 0 1 0 0,-1 0-37 0 0,1 0 0 0 0,-1 1 0 0 0,1-1 1 0 0,-1 0-1 0 0,1 1 0 0 0,-1-1 0 0 0,1 1 1 0 0,-1-1-1 0 0,0 1 0 0 0,1 0 0 0 0,-4 0 1 0 0,-1 0-182 0 0,-1 0 0 0 0,1 0 1 0 0,0 1-1 0 0,-1 0 0 0 0,-8 3 1 0 0,-43 17-2068 0 0,-66 33-1 0 0,107-47 268 0 0,5-4-3824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 11975 0 0,'0'0'267'0'0,"0"0"42"0"0,0 1 17 0 0,-12 11 57 0 0,10-11-380 0 0,1 0 0 0 0,-1 1 0 0 0,1-1 0 0 0,-1 0 0 0 0,1 1 0 0 0,0 0 0 0 0,-1-1 0 0 0,-1 4 0 0 0,0 3 69 0 0,1 0-1 0 0,0 1 0 0 0,0-1 0 0 0,1 1 0 0 0,-1 14 1 0 0,-1 6 423 0 0,-6 22 292 0 0,-1 1 1 0 0,-3-1-1 0 0,-26 67 0 0 0,11-50-783 0 0,-3-2 0 0 0,-2-1 0 0 0,-47 66 0 0 0,-106 154-4 0 0,29-67 0 0 0,132-184 0 0 0,25-34 0 0 0,0 1 0 0 0,0-1 0 0 0,0 0 0 0 0,0 0 0 0 0,0 0 0 0 0,0 0 0 0 0,0 0 0 0 0,0 0 0 0 0,0 0 0 0 0,0 0 0 0 0,0 1 0 0 0,0-1 0 0 0,0 0 0 0 0,0 0 0 0 0,0 0 0 0 0,0 0 0 0 0,0 0 0 0 0,0 0 0 0 0,0 0 0 0 0,0 0 0 0 0,0 0 0 0 0,0 1 0 0 0,0-1 0 0 0,0 0 0 0 0,-1 0 0 0 0,1 0 0 0 0,0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 0 0 0 0,-1 0 0 0 0,2-9 0 0 0,4-11 0 0 0,5-8 0 0 0,1 0 0 0 0,1 1 0 0 0,2 1 0 0 0,19-30 0 0 0,-5 9 0 0 0,-2 5 0 0 0,1 2 0 0 0,3 0 0 0 0,1 2 0 0 0,1 2 0 0 0,50-44 0 0 0,-72 71 0 0 0,0 1 0 0 0,0 0 0 0 0,1 0 0 0 0,1 1 0 0 0,-1 0 0 0 0,1 1 0 0 0,0 1 0 0 0,0 0 0 0 0,1 0 0 0 0,14-3 0 0 0,-24 8 43 0 0,0 0 0 0 0,1 0 0 0 0,-1 0 0 0 0,0 0-1 0 0,0 0 1 0 0,0 1 0 0 0,1-1 0 0 0,-1 1 0 0 0,0 0 0 0 0,0 0-1 0 0,0 0 1 0 0,0 0 0 0 0,0 1 0 0 0,-1-1 0 0 0,1 1 0 0 0,0 0 0 0 0,-1-1-1 0 0,1 1 1 0 0,-1 1 0 0 0,1-1 0 0 0,-1 0 0 0 0,2 3 0 0 0,6 7 221 0 0,-1-1 1 0 0,-1 2 0 0 0,10 17-1 0 0,-16-27-260 0 0,10 17-4 0 0,-2 1 0 0 0,0-1 0 0 0,12 38 0 0 0,-20-50 0 0 0,0 0 0 0 0,0 1 0 0 0,-1-1 0 0 0,-1 0 0 0 0,1 1 0 0 0,-1-1 0 0 0,0 1 0 0 0,-1-1 0 0 0,0 0 0 0 0,0 1 0 0 0,-1-1 0 0 0,0 0 0 0 0,-6 13 0 0 0,5-14 0 0 0,-1 0 0 0 0,0 0 0 0 0,0 0 0 0 0,-1-1 0 0 0,0 1 0 0 0,0-1 0 0 0,-1 0 0 0 0,1-1 0 0 0,-1 1 0 0 0,-1-1 0 0 0,1-1 0 0 0,-1 1 0 0 0,1-1 0 0 0,-1 0 0 0 0,-1 0 0 0 0,-8 3 0 0 0,-13 3 0 0 0,0-1 0 0 0,-58 10 0 0 0,82-18 0 0 0,-410 89-269 0 0,407-88-318 0 0,-10 2-4167 0 0,18-4 2708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389 199 10135 0 0,'0'0'231'0'0,"0"0"29"0"0,0 0 19 0 0,-1 2 37 0 0,1 1-78 0 0,-8 21 1638 0 0,8-23-1489 0 0,0-1 101 0 0,0 0 21 0 0,0 0-66 0 0,0 0-222 0 0,1-1-67 0 0,1-1 0 0 0,-1 1 0 0 0,1 0-1 0 0,0 0 1 0 0,-1 0 0 0 0,1 0 0 0 0,0 1-1 0 0,3-2 1 0 0,29-8 481 0 0,-26 9-623 0 0,0-1-1 0 0,0 0 0 0 0,12-5 0 0 0,15-11 751 0 0,-13 6-652 0 0,1 2-1 0 0,24-8 1 0 0,-28 12-448 0 0,26-13 1 0 0,-37 16 275 0 0,-1-1 0 0 0,0 0 1 0 0,-1-1-1 0 0,1 1 0 0 0,-1-1 1 0 0,9-9-1 0 0,-14 13 36 0 0,0 0 1 0 0,0 0-1 0 0,0 0 0 0 0,0 0 1 0 0,0 0-1 0 0,-1 0 0 0 0,1-1 0 0 0,0 1 1 0 0,-1 0-1 0 0,1 0 0 0 0,-1-1 0 0 0,1 1 1 0 0,-1 0-1 0 0,0-1 0 0 0,1 1 0 0 0,-1 0 1 0 0,0-1-1 0 0,0 1 0 0 0,0 0 0 0 0,0-1 1 0 0,0 1-1 0 0,-1-3 0 0 0,0 3-21 0 0,1-1 0 0 0,-1 1 0 0 0,0-1 0 0 0,0 1 0 0 0,0-1 0 0 0,0 1-1 0 0,-1-1 1 0 0,1 1 0 0 0,0 0 0 0 0,-1 0 0 0 0,1 0 0 0 0,0 0 0 0 0,-1 0 0 0 0,0 0 0 0 0,1 0-1 0 0,-1 0 1 0 0,-1 0 0 0 0,-9-4-7 0 0,0 1 0 0 0,0 1 0 0 0,0 0 0 0 0,0 0 0 0 0,-1 2 0 0 0,1-1 0 0 0,-24 1 0 0 0,16 2 19 0 0,0 1 0 0 0,0 1 0 0 0,1 0-1 0 0,-25 8 1 0 0,25-4 35 0 0,1 0 0 0 0,0 1 0 0 0,0 1 0 0 0,-29 19 0 0 0,-59 54 0 0 0,93-72 0 0 0,-8 8 23 0 0,2 1 0 0 0,0 1 0 0 0,-21 29 0 0 0,-41 70 287 0 0,78-114-269 0 0,-6 11 413 0 0,-16 31 0 0 0,24-43-412 0 0,-1 0 1 0 0,1 0 0 0 0,0 0 0 0 0,0 0-1 0 0,0 0 1 0 0,0 1 0 0 0,0-1 0 0 0,1 0 0 0 0,0 0-1 0 0,0 1 1 0 0,0-1 0 0 0,1 0 0 0 0,-1 0-1 0 0,2 5 1 0 0,-1-7-43 0 0,0 1 0 0 0,1-1 0 0 0,-1-1 0 0 0,0 1 0 0 0,1 0 0 0 0,-1 0 0 0 0,1 0 0 0 0,-1-1 0 0 0,1 1 0 0 0,0-1 0 0 0,0 1 0 0 0,0-1 0 0 0,0 0 0 0 0,0 0 0 0 0,0 0 0 0 0,0 0 0 0 0,0 0 0 0 0,0 0 0 0 0,0 0 0 0 0,1-1 0 0 0,3 1 0 0 0,5 1 0 0 0,1 0 0 0 0,22-1 0 0 0,16-4 0 0 0,-1-3 0 0 0,0-1 0 0 0,50-15 0 0 0,-64 14 0 0 0,131-35 46 0 0,-105 26-1249 0 0,-10 3-4584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60 10135 0 0,'0'-1'231'0'0,"0"0"-216"0"0,0 0-1 0 0,0 0 1 0 0,0 0-1 0 0,0 0 1 0 0,1 0 0 0 0,-1 0-1 0 0,0 0 1 0 0,1 0 0 0 0,-1 0-1 0 0,0 0 1 0 0,1 0-1 0 0,-1 0 1 0 0,1 0 0 0 0,0 1-1 0 0,-1-1 1 0 0,1 0-1 0 0,0 0 1 0 0,-1 1 0 0 0,1-1-1 0 0,0 0 1 0 0,0 1 0 0 0,-1-1-1 0 0,3 0 1 0 0,26-15 377 0 0,-15 10-310 0 0,5-5 2830 0 0,-15 7-838 0 0,-12 5-980 0 0,-10 6-405 0 0,0 0-1 0 0,-29 18 1 0 0,4-2-603 0 0,20-11-248 0 0,0 2 0 0 0,0 0 0 0 0,-25 22-1 0 0,-56 58-898 0 0,40-35 779 0 0,-77 89 282 0 0,130-136 105 0 0,1 1-1 0 0,-10 17 0 0 0,17-27-60 0 0,1 1-1 0 0,0 0 0 0 0,0 1 0 0 0,0-1 1 0 0,1 0-1 0 0,-1 0 0 0 0,1 1 1 0 0,0-1-1 0 0,0 1 0 0 0,1-1 1 0 0,0 1-1 0 0,-1 7 0 0 0,2-10 8 0 0,-1 0-1 0 0,1 0 0 0 0,0 0 1 0 0,-1 0-1 0 0,1-1 0 0 0,0 1 1 0 0,0 0-1 0 0,0-1 1 0 0,0 1-1 0 0,0-1 0 0 0,1 1 1 0 0,-1-1-1 0 0,0 1 0 0 0,1-1 1 0 0,-1 0-1 0 0,1 0 1 0 0,-1 0-1 0 0,1 0 0 0 0,0 0 1 0 0,-1 0-1 0 0,4 1 0 0 0,4 2-52 0 0,0-1-1 0 0,0 0 0 0 0,10 1 1 0 0,-15-3 20 0 0,42 11-18 0 0,-16-5 0 0 0,41 7 0 0 0,18-6-414 0 0,168-4-1 0 0,-219-8-236 0 0,0-1 0 0 0,50-14-1 0 0,-87 19 642 0 0,80-21-1013 0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1 11975 0 0,'0'0'267'0'0,"-1"1"42"0"0,-4 4-194 0 0,0 1-1 0 0,1 0 0 0 0,-1 1 0 0 0,1-1 0 0 0,0 1 1 0 0,-4 11-1 0 0,-15 46-229 0 0,11-26 166 0 0,-13 39-51 0 0,6-20 0 0 0,-36 81 0 0 0,-122 174 0 0 0,-21-15 0 0 0,78-133 1944 0 0,99-141-1351 0 0,14-16-131 0 0,0 1 0 0 0,-8 12 0 0 0,14-19-397 0 0,2-3-19 0 0,2-7 2 0 0,9-14-42 0 0,19-17-225 0 0,1 1 0 0 0,3 1 0 0 0,72-61 0 0 0,-84 80 130 0 0,1 1 0 0 0,1 1-1 0 0,1 1 1 0 0,0 2 0 0 0,1 0-1 0 0,1 2 1 0 0,47-14 0 0 0,-68 24 179 0 0,1 0 0 0 0,-1 1 1 0 0,0 0-1 0 0,1 0 1 0 0,-1 0-1 0 0,1 1 1 0 0,-1 1-1 0 0,1-1 0 0 0,10 3 1 0 0,-13-2-51 0 0,-1 1 1 0 0,1-1-1 0 0,-1 1 0 0 0,1 0 1 0 0,-1 0-1 0 0,0 0 1 0 0,0 0-1 0 0,0 1 0 0 0,0-1 1 0 0,-1 1-1 0 0,1 0 0 0 0,-1 1 1 0 0,1-1-1 0 0,-1 0 0 0 0,0 1 1 0 0,3 5-1 0 0,-4-5-40 0 0,0 1 0 0 0,0-1 0 0 0,0 1 0 0 0,-1 0 0 0 0,0-1 0 0 0,0 1 0 0 0,0 0 0 0 0,-1 0 0 0 0,1 0 0 0 0,-1 7 0 0 0,-1-1 0 0 0,0 0 0 0 0,0 0 0 0 0,-5 19 0 0 0,0-16-119 0 0,0 0 0 0 0,-1 0 0 0 0,0-1-1 0 0,-1 0 1 0 0,0 0 0 0 0,-1-1 0 0 0,-12 12-1 0 0,5-3-294 0 0,-14 21 0 0 0,29-40-597 0 0,1-2-12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158 961 10135 0 0,'0'0'464'0'0,"-1"-2"-9"0"0,-1 0-283 0 0,-1-1 0 0 0,1 0 1 0 0,0 1-1 0 0,-1-1 0 0 0,0 1 0 0 0,1 0 0 0 0,-1 0 0 0 0,-5-3 1 0 0,-4-3 1190 0 0,-9-10 1313 0 0,4 5-293 0 0,-27-29 0 0 0,40 37-2131 0 0,0 1 1 0 0,1-1-1 0 0,0 1 1 0 0,0-1-1 0 0,0 0 1 0 0,0 0-1 0 0,1-1 1 0 0,0 1 0 0 0,0 0-1 0 0,0-1 1 0 0,-1-10-1 0 0,2 12-211 0 0,1 0 0 0 0,1 1-1 0 0,-1-1 1 0 0,1 0 0 0 0,-1 0-1 0 0,1 0 1 0 0,0 1 0 0 0,0-1 0 0 0,1 0-1 0 0,-1 1 1 0 0,1-1 0 0 0,0 1-1 0 0,0 0 1 0 0,3-4 0 0 0,4-6 204 0 0,24-24 0 0 0,-23 26-218 0 0,55-53-27 0 0,2 3 0 0 0,134-93 0 0 0,-68 64-65 0 0,45-32-271 0 0,-102 67-414 0 0,43-32-1019 0 0,-110 80 835 0 0,1 0 1 0 0,18-9-1 0 0,-27 15-1018 0 0,-5 6-80 0 0,-18 17-15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8287 0 0,'0'0'382'0'0,"0"0"-8"0"0,-1 2-240 0 0,-4 6 22 0 0,-2 0 0 0 0,-12 13 1 0 0,-5 6 820 0 0,-76 93 2001 0 0,26-32-1268 0 0,66-78-1707 0 0,1 0 0 0 0,0 0-1 0 0,0 0 1 0 0,0 1 0 0 0,-4 12-1 0 0,10-22 62 0 0,1 0 1 0 0,-1 0-1 0 0,1 0 0 0 0,0 0 0 0 0,-1 0 0 0 0,1 0 0 0 0,0 0 0 0 0,0 0 1 0 0,0 0-1 0 0,0 0 0 0 0,0 0 0 0 0,0 0 0 0 0,0 0 0 0 0,0 0 0 0 0,0 0 0 0 0,0 0 1 0 0,0 0-1 0 0,1 0 0 0 0,-1 0 0 0 0,0 0 0 0 0,1 0 0 0 0,-1 0 0 0 0,1 0 1 0 0,-1 0-1 0 0,1 0 0 0 0,0-1 0 0 0,-1 1 0 0 0,1 0 0 0 0,0 0 0 0 0,-1-1 1 0 0,1 1-1 0 0,0 0 0 0 0,0-1 0 0 0,0 1 0 0 0,1 0 0 0 0,0 1 91 0 0,2 0-18 0 0,-1-1 0 0 0,1 1-1 0 0,-1 0 1 0 0,1-1-1 0 0,0 0 1 0 0,0 0 0 0 0,0 0-1 0 0,-1 0 1 0 0,1-1 0 0 0,5 1-1 0 0,43-3-1 0 0,-34 1-141 0 0,-10 0 6 0 0,0-1 0 0 0,1 0 0 0 0,-1 0 0 0 0,0-1 0 0 0,0 0 0 0 0,-1-1 0 0 0,1 0 0 0 0,-1 0 0 0 0,10-7 0 0 0,-3 3 0 0 0,-4 0-154 0 0,0 0 1 0 0,0-1-1 0 0,-1 0 0 0 0,0 0 0 0 0,0-1 1 0 0,-1 0-1 0 0,-1-1 0 0 0,12-19 0 0 0,-16 23 85 0 0,-1 1 1 0 0,0 0-1 0 0,0-1 0 0 0,0 1 0 0 0,0-1 1 0 0,-1 0-1 0 0,0-7 0 0 0,2-10 11 0 0,0 8-1391 0 0,-1-30 0 0 0,-1 13-1549 0 0,0 20-1970 0 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 13823 0 0,'0'0'315'0'0,"0"0"45"0"0,0 0 21 0 0,0 0-49 0 0,-3 0-220 0 0,-15 6-109 0 0,-1 2 0 0 0,1-1 0 0 0,1 2 0 0 0,-22 14 0 0 0,-26 12-6 0 0,34-21 3 0 0,-58 37 0 0 0,78-44 0 0 0,0 0 0 0 0,-17 5 0 0 0,23-9 0 0 0,5-3 0 0 0,0 0 0 0 0,-1 0 0 0 0,1 0 0 0 0,0 0 0 0 0,0 0 0 0 0,-1 0 0 0 0,1 1 0 0 0,0-1 0 0 0,0 0 0 0 0,-1 0 0 0 0,1 0 0 0 0,0 0 0 0 0,0 1 0 0 0,0-1 0 0 0,-1 0 0 0 0,1 0 0 0 0,0 1 0 0 0,0-1 0 0 0,0 0 0 0 0,0 0 0 0 0,0 1 0 0 0,-1-1 0 0 0,1 0 0 0 0,0 0 0 0 0,0 1 0 0 0,0-1 0 0 0,0 0 0 0 0,0 0 0 0 0,0 1 0 0 0,0-1 0 0 0,0 0 0 0 0,0 1 0 0 0,0-1 0 0 0,0 0 0 0 0,0 0 0 0 0,0 1 0 0 0,0-1 0 0 0,0 0 0 0 0,0 1 0 0 0,1-1 0 0 0,-1 0 0 0 0,0 0 0 0 0,0 1 0 0 0,0-1 0 0 0,0 0 0 0 0,0 0 0 0 0,1 1 0 0 0,-1-1 0 0 0,0 0 0 0 0,0 0 0 0 0,0 0 0 0 0,1 1 0 0 0,-1-1 0 0 0,0 0 0 0 0,0 0 0 0 0,1 0 0 0 0,-1 0 0 0 0,0 0 0 0 0,1 1 0 0 0,-1-1 0 0 0,43 40 532 0 0,-34-33-344 0 0,0 1 1 0 0,0 0 0 0 0,-1 1-1 0 0,0 0 1 0 0,-1 0-1 0 0,1 0 1 0 0,10 22-1 0 0,-11-15-188 0 0,-1 0 0 0 0,0 1 0 0 0,-2 0 0 0 0,0 0 0 0 0,3 28 0 0 0,-6-37 0 0 0,-1-1 0 0 0,0 1 0 0 0,0 0 0 0 0,0-1 0 0 0,-1 1 0 0 0,0-1 0 0 0,-1 1 0 0 0,0-1 0 0 0,0 1 0 0 0,0-1 0 0 0,-1 0 0 0 0,0 0 0 0 0,-1 0 0 0 0,1 0 0 0 0,-7 7 0 0 0,6-10 6 0 0,0 0 0 0 0,0 0 1 0 0,-1 0-1 0 0,1-1 0 0 0,-1 0 0 0 0,0 0 0 0 0,0 0 0 0 0,0-1 0 0 0,0 0 0 0 0,-11 4 1 0 0,4-3-92 0 0,0 0 1 0 0,0-1 0 0 0,-24 2 0 0 0,24-4-806 0 0,0-1-1 0 0,1 0 1 0 0,-1 0 0 0 0,0-2 0 0 0,-11-3 0 0 0,-7-3-1156 0 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154 108 11975 0 0,'0'0'267'0'0,"0"0"42"0"0,0 0 17 0 0,0 0-28 0 0,-9 0-186 0 0,1 1-112 0 0,-1 1 0 0 0,42-23 923 0 0,-4 8-677 0 0,1 2-1 0 0,37-10 1 0 0,-32 11-56 0 0,38-17 0 0 0,-64 22-190 0 0,-9 3 0 0 0,-8 1 0 0 0,-4 3 71 0 0,0 0 0 0 0,0 0-1 0 0,1 1 1 0 0,-1 1 0 0 0,1 0-1 0 0,0 0 1 0 0,0 1 0 0 0,0 1-1 0 0,1-1 1 0 0,0 2 0 0 0,-12 9-1 0 0,-1 2 206 0 0,1 1 0 0 0,1 1 0 0 0,-27 34 0 0 0,-31 52 1282 0 0,70-90-1691 0 0,-1 0 0 0 0,2 0-1 0 0,0 1 1 0 0,1 1 0 0 0,-4 17 0 0 0,9-31 25 0 0,2-1 0 0 0,-1 1 1 0 0,0-1-1 0 0,1 1 0 0 0,-1-1 1 0 0,1 1-1 0 0,0-1 0 0 0,0 1 0 0 0,0-1 1 0 0,1 1-1 0 0,-1-1 0 0 0,1 1 1 0 0,0-1-1 0 0,0 1 0 0 0,0-1 0 0 0,1 0 1 0 0,-1 0-1 0 0,4 6 0 0 0,7 3-404 0 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61 300 11975 0 0,'-1'1'267'0'0,"-3"24"441"0"0,0-3-538 0 0,-9 29 0 0 0,11-45-122 0 0,-1 1 0 0 0,0-1 0 0 0,0 0 0 0 0,0 1 1 0 0,-1-1-1 0 0,1-1 0 0 0,-2 1 0 0 0,-7 8 0 0 0,12-13 439 0 0,0-1 22 0 0,4-13 515 0 0,2 3-743 0 0,0 0 0 0 0,0 0 0 0 0,1 1 0 0 0,0 0 0 0 0,9-9 0 0 0,1-1 81 0 0,30-36-388 0 0,88-79 0 0 0,-111 114-18 0 0,1 1 0 0 0,0 1 0 0 0,1 1 0 0 0,1 1 0 0 0,1 2 0 0 0,40-16 0 0 0,-65 29 46 0 0,98-31 856 0 0,-90 29-737 0 0,0 1 0 0 0,0 1 0 0 0,0-1-1 0 0,1 2 1 0 0,-1-1 0 0 0,0 2 0 0 0,15 1 0 0 0,-23-1-103 0 0,0 0-1 0 0,0-1 1 0 0,0 1-1 0 0,0 1 1 0 0,0-1 0 0 0,0 0-1 0 0,0 1 1 0 0,0 0 0 0 0,-1-1-1 0 0,1 1 1 0 0,-1 0-1 0 0,1 0 1 0 0,-1 1 0 0 0,0-1-1 0 0,1 0 1 0 0,-1 1 0 0 0,-1 0-1 0 0,1-1 1 0 0,0 1-1 0 0,-1 0 1 0 0,1 0 0 0 0,-1 0-1 0 0,0 0 1 0 0,0 0 0 0 0,0 0-1 0 0,0 0 1 0 0,0 6 0 0 0,1 7 260 0 0,-1 0 0 0 0,0 0 0 0 0,-1 0 0 0 0,-4 21-1 0 0,2-12 37 0 0,1-11-450 0 0,-1 19 653 0 0,2 43 0 0 0,1-66-388 0 0,0 0 1 0 0,1 0 0 0 0,0-1-1 0 0,0 1 1 0 0,1 0-1 0 0,0-1 1 0 0,1 1 0 0 0,8 14-1 0 0,-1-6-405 0 0,1 0 0 0 0,25 28 1 0 0,-5-17-6432 0 0,-16-17-175 0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27 154 8287 0 0,'0'0'191'0'0,"0"0"26"0"0,0 0 9 0 0,2 0-34 0 0,5 0-10 0 0,-5 0 560 0 0,-2 0 234 0 0,0 0 42 0 0,0 0-63 0 0,0 0-290 0 0,0 0-121 0 0,0 0-28 0 0,0 0-4 0 0,-7 18 1024 0 0,0 0-1473 0 0,1 1-1 0 0,1 0 0 0 0,1 0 0 0 0,1 0 1 0 0,0 0-1 0 0,1 31 0 0 0,3-16-2 0 0,1 1 0 0 0,13 60 0 0 0,-12-79 157 0 0,1-1-1 0 0,1 1 0 0 0,9 19 1 0 0,-11-29-139 0 0,-1-1 0 0 0,1 1 0 0 0,0-1 1 0 0,1 0-1 0 0,-1 0 0 0 0,1 0 0 0 0,0-1 1 0 0,0 0-1 0 0,1 1 0 0 0,-1-1 0 0 0,1-1 1 0 0,6 5-1 0 0,-7-6-69 0 0,-1-1 1 0 0,1 0-1 0 0,0 0 1 0 0,0 0-1 0 0,0-1 1 0 0,0 1-1 0 0,0-1 1 0 0,0 0-1 0 0,0 0 1 0 0,-1 0-1 0 0,1 0 0 0 0,0-1 1 0 0,0 0-1 0 0,0 0 1 0 0,0 0-1 0 0,0 0 1 0 0,-1 0-1 0 0,7-4 1 0 0,-2 1-12 0 0,-1 1 0 0 0,0-1 1 0 0,-1-1-1 0 0,1 1 1 0 0,-1-1-1 0 0,0-1 0 0 0,0 1 1 0 0,7-9-1 0 0,-2-1 2 0 0,0-1 0 0 0,-1 1 0 0 0,0-2 0 0 0,-1 1 0 0 0,-1-2 0 0 0,9-27 0 0 0,-15 36 0 0 0,1-9 0 0 0,-3 18 0 0 0,0-1 0 0 0,1 1 0 0 0,-1 0 0 0 0,0-1 0 0 0,0 1 0 0 0,0-1 0 0 0,1 1 0 0 0,-1-1 0 0 0,0 1 0 0 0,1 0 0 0 0,-1-1 0 0 0,0 1 0 0 0,1 0 0 0 0,-1-1 0 0 0,0 1 0 0 0,1 0 0 0 0,-1-1 0 0 0,1 1 0 0 0,-1 0 0 0 0,1 0 0 0 0,-1 0 0 0 0,1-1 0 0 0,-1 1 0 0 0,1 0 0 0 0,-1 0 0 0 0,1 0 0 0 0,-1 0 0 0 0,0 0 0 0 0,1 0 0 0 0,-1 0 0 0 0,1 0 0 0 0,-1 0 0 0 0,1 0 0 0 0,-1 0 0 0 0,1 0 0 0 0,-1 0 0 0 0,1 1 0 0 0,-1-1 0 0 0,1 0 0 0 0,-1 0 0 0 0,1 0 0 0 0,-1 1 0 0 0,1-1 0 0 0,-1 1 0 0 0,2-1 0 0 0,12 2 0 0 0,-4-1 0 0 0,0 1 0 0 0,16 5 0 0 0,-22-5 0 0 0,0 0 0 0 0,-1-1 0 0 0,1 1 0 0 0,-1 0 0 0 0,0 0 0 0 0,0 1 0 0 0,1-1 0 0 0,-2 1 0 0 0,1 0 0 0 0,0 0 0 0 0,0 0 0 0 0,-1 0 0 0 0,4 5 0 0 0,0 3 0 0 0,0 0 0 0 0,-1 0 0 0 0,5 13 0 0 0,1 18 0 0 0,-10-35 0 0 0,1-1 0 0 0,-1 1 0 0 0,1-1 0 0 0,0 1 0 0 0,0-1 0 0 0,1 0 0 0 0,0 0 0 0 0,0 0 0 0 0,5 6 0 0 0,2-1 0 0 0,-4-11 0 0 0,-5 0 0 0 0,2 0 7 0 0,-1 0-1 0 0,0 0 1 0 0,1 0 0 0 0,-1-1-1 0 0,0 1 1 0 0,0 0-1 0 0,0-1 1 0 0,1 0 0 0 0,-1 1-1 0 0,0-1 1 0 0,0 0-1 0 0,0 0 1 0 0,0 0 0 0 0,0 0-1 0 0,0-1 1 0 0,0 1 0 0 0,-1 0-1 0 0,1-1 1 0 0,0 1-1 0 0,-1-1 1 0 0,3-3 0 0 0,4-5 315 0 0,-1 1 0 0 0,11-22 0 0 0,-12 20 6 0 0,20-36-176 0 0,-2 0 0 0 0,-2-2 0 0 0,26-88 0 0 0,-21 29-152 0 0,-23 94-343 0 0,1-1 0 0 0,1 1 0 0 0,1 0-1 0 0,0 0 1 0 0,0 1 0 0 0,2 0 0 0 0,-1 0 0 0 0,2 1-1 0 0,15-18 1 0 0,-21 27-188 0 0,-1 1 1 0 0,1-1-1 0 0,0 1 0 0 0,0-1 0 0 0,0 1 1 0 0,6-2-1 0 0,-1-1-619 0 0,-7 4-385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27 10135 0 0,'5'-8'180'0'0,"9"-10"559"0"0,-13 17-507 0 0,-1 1 156 0 0,2 23 1091 0 0,-2-18-1454 0 0,1-1 0 0 0,-1 1 1 0 0,0 0-1 0 0,0 9 0 0 0,-8 23 482 0 0,-1 0 0 0 0,-20 52-1 0 0,2-8 22 0 0,-1 10-528 0 0,-4-2 0 0 0,-46 91 0 0 0,-89 109 1339 0 0,151-264-1238 0 0,-44 91 343 0 0,5-9-280 0 0,51-99-164 0 0,7-7 0 0 0,4-5 0 0 0,-7 4 0 0 0,5-7 0 0 0,0 1 0 0 0,0-1 0 0 0,-1 0 0 0 0,1 0 0 0 0,5-14 0 0 0,6-10 0 0 0,16-17 0 0 0,44-51 0 0 0,46-38 0 0 0,-64 78 0 0 0,-48 50 0 0 0,1 1 0 0 0,-1 0 0 0 0,1 1 0 0 0,16-8 0 0 0,-25 14 0 0 0,0 0 0 0 0,0 0 0 0 0,0 0 0 0 0,0 1 0 0 0,-1-1 0 0 0,1 1 0 0 0,0-1 0 0 0,1 1 0 0 0,-1 0 0 0 0,0-1 0 0 0,0 1 0 0 0,0 0 0 0 0,0 1 0 0 0,0-1 0 0 0,0 0 0 0 0,0 1 0 0 0,0-1 0 0 0,4 2 0 0 0,-4-1 0 0 0,0 1 0 0 0,0-1 0 0 0,0 1 0 0 0,0-1 0 0 0,0 1 0 0 0,0 0 0 0 0,0 0 0 0 0,-1 0 0 0 0,1 0 0 0 0,-1 0 0 0 0,1 0 0 0 0,-1 0 0 0 0,1 3 0 0 0,2 6 0 0 0,0 0 0 0 0,-1-1 0 0 0,0 1 0 0 0,-1 0 0 0 0,2 19 0 0 0,-3-8 0 0 0,0-1 0 0 0,-1 0 0 0 0,-4 24 0 0 0,3-34 0 0 0,-2 1 0 0 0,1-1 0 0 0,-1 1 0 0 0,-1-1 0 0 0,0 0 0 0 0,0-1 0 0 0,-8 14 0 0 0,10-21 0 0 0,0-1 0 0 0,0 1 0 0 0,-1-1 0 0 0,1 0 0 0 0,-1 0 0 0 0,1 0 0 0 0,-6 3 0 0 0,-2 2 0 0 0,3-2 0 0 0,6-4-127 0 0,0-1 0 0 0,0 1 0 0 0,0-1 0 0 0,0 1 0 0 0,0-1 0 0 0,0 0 0 0 0,0 1 0 0 0,0-1 0 0 0,0 0 0 0 0,0 1 0 0 0,0-1 0 0 0,0 0 0 0 0,0 0 0 0 0,0 0 0 0 0,0 0 0 0 0,0 0 0 0 0,0 0 0 0 0,0-1 0 0 0,-1 1 0 0 0,1 0 0 0 0,0 0 0 0 0,0-1 0 0 0,0 1 0 0 0,0-1 0 0 0,0 1 0 0 0,1-1 0 0 0,-1 1 0 0 0,0-1 0 0 0,0 1 0 0 0,0-1 0 0 0,0 0 0 0 0,1 0 0 0 0,-1 1 0 0 0,0-1 0 0 0,0 0 0 0 0,1 0 0 0 0,-1 0 0 0 0,0-2 0 0 0,-1 1-530 0 0,0 0-1389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246 204 13823 0 0,'0'0'315'0'0,"0"0"45"0"0,0 2 21 0 0,1 7-292 0 0,0 0-1 0 0,-1 0 0 0 0,-1 0 0 0 0,-1 10 1 0 0,1-8-75 0 0,1-8-24 0 0,2 12 91 0 0,-2-14 284 0 0,1-2 122 0 0,13-9 30 0 0,0-1 0 0 0,-1 0 0 0 0,-1-1 1 0 0,0-1-1 0 0,15-20 0 0 0,-1 3-455 0 0,-13 14-187 0 0,0 0 0 0 0,-1-2 0 0 0,0 1 0 0 0,-1-1 0 0 0,-1-1-1 0 0,14-38 1 0 0,-24 56-383 0 0,-7-5-84 0 0,5 5 591 0 0,0 1 0 0 0,1 0 0 0 0,-1 0 0 0 0,1 0 0 0 0,-1 0 0 0 0,1 0 0 0 0,-1 0-1 0 0,1 0 1 0 0,-1 1 0 0 0,0-1 0 0 0,1 0 0 0 0,-1 1 0 0 0,1-1 0 0 0,0 1 0 0 0,-1 0 0 0 0,1-1 0 0 0,-2 2 0 0 0,-26 18 3 0 0,21-14-1 0 0,-43 30-1 0 0,1 3 0 0 0,2 1 0 0 0,2 3 0 0 0,-65 78 0 0 0,94-100 0 0 0,5-6 0 0 0,0-1 0 0 0,-11 22 0 0 0,20-32 0 0 0,1 0 0 0 0,0 0 0 0 0,0 0 0 0 0,1 0 0 0 0,-1 1 0 0 0,1-1 0 0 0,0 0 0 0 0,0 1 0 0 0,0 0 0 0 0,1-1 0 0 0,0 1 0 0 0,-1-1 0 0 0,2 1 0 0 0,0 6 0 0 0,-1-10-16 0 0,0 1 0 0 0,1 0 0 0 0,-1-1-1 0 0,1 1 1 0 0,-1-1 0 0 0,1 1 0 0 0,0 0-1 0 0,0-1 1 0 0,0 0 0 0 0,-1 1 0 0 0,1-1-1 0 0,1 1 1 0 0,-1-1 0 0 0,0 0 0 0 0,0 0-1 0 0,0 0 1 0 0,1 0 0 0 0,-1 0 0 0 0,0 0-1 0 0,1 0 1 0 0,-1 0 0 0 0,1 0 0 0 0,0-1 0 0 0,-1 1-1 0 0,1 0 1 0 0,-1-1 0 0 0,1 0 0 0 0,0 1-1 0 0,-1-1 1 0 0,1 0 0 0 0,0 0 0 0 0,-1 0-1 0 0,3 0 1 0 0,5-1-152 0 0,0 0 0 0 0,0 0 0 0 0,0-1 0 0 0,16-5-1 0 0,-20 5 122 0 0,21-6-465 0 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22 643 13823 0 0,'0'0'315'0'0,"0"0"45"0"0,0 0 21 0 0,0 0-49 0 0,0 0-81 0 0,0 0 481 0 0,-1-1 237 0 0,-4-13-359 0 0,1-1 0 0 0,1 1 0 0 0,0-1 0 0 0,0 0-1 0 0,2 0 1 0 0,0 0 0 0 0,1-18 0 0 0,1 11-318 0 0,1 0 0 0 0,1 0 0 0 0,1 1 0 0 0,9-30 0 0 0,2 10-484 0 0,38-71 0 0 0,-45 98 47 0 0,1 0 0 0 0,0 1 0 0 0,0 1 1 0 0,2-1-1 0 0,-1 2 0 0 0,2-1 0 0 0,-1 1 0 0 0,1 1 1 0 0,16-10-1 0 0,-8 7 47 0 0,1 1 1 0 0,0 1-1 0 0,1 1 1 0 0,0 1-1 0 0,34-9 1 0 0,-42 14-111 0 0,-1 2 1 0 0,1-1 0 0 0,0 2 0 0 0,0 0 0 0 0,15 0 0 0 0,-20 2-46 0 0,0-1 0 0 0,0 2 0 0 0,0-1-1 0 0,0 1 1 0 0,-1 0 0 0 0,1 1 0 0 0,-1 0 0 0 0,1 0 0 0 0,8 6 0 0 0,1 5-4045 0 0,-2 5-1316 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123 315 13823 0 0,'0'0'315'0'0,"0"0"45"0"0,0 0 21 0 0,0 0-49 0 0,2 0-149 0 0,100-34 947 0 0,-9 5-279 0 0,-55 15-793 0 0,-1-2 0 0 0,-1-2 0 0 0,0-1 0 0 0,38-27 0 0 0,-71 44-74 0 0,6-4 238 0 0,-1 0 0 0 0,0-1 0 0 0,0 0 0 0 0,13-14 0 0 0,-20 19-246 0 0,0 0 0 0 0,1 0 0 0 0,-1 1 0 0 0,0-1 0 0 0,0 0 0 0 0,0 0 0 0 0,0 0 0 0 0,0 0 0 0 0,-1-1 0 0 0,1 1-1 0 0,0 0 1 0 0,-1 0 0 0 0,0 0 0 0 0,0-1 0 0 0,1 1 0 0 0,-1 0 0 0 0,0 0 0 0 0,-1 0 0 0 0,1-1 0 0 0,0 1 0 0 0,-1 0 0 0 0,1 0 0 0 0,-1 0 0 0 0,0 0 0 0 0,1 0 0 0 0,-1 0 0 0 0,0 0 0 0 0,0 0 0 0 0,-2-3 0 0 0,1 3 3 0 0,0 0 1 0 0,0 0-1 0 0,0 0 1 0 0,0 0-1 0 0,0 1 1 0 0,-1-1-1 0 0,1 0 1 0 0,0 1-1 0 0,-1 0 1 0 0,1 0-1 0 0,-1-1 1 0 0,1 1 0 0 0,-1 1-1 0 0,0-1 1 0 0,0 0-1 0 0,1 1 1 0 0,-1-1-1 0 0,0 1 1 0 0,0 0-1 0 0,-3 0 1 0 0,-5 0-25 0 0,0 1 1 0 0,0 1 0 0 0,-19 4 0 0 0,1 2 141 0 0,1 1-1 0 0,-1 2 1 0 0,1 1-1 0 0,1 1 1 0 0,0 1-1 0 0,-40 29 1 0 0,39-22-26 0 0,1 0 1 0 0,2 2 0 0 0,0 1 0 0 0,1 1 0 0 0,-33 45 0 0 0,49-58-151 0 0,0 0 0 0 0,1 1 0 0 0,1-1 0 0 0,0 1 0 0 0,1 1 0 0 0,0-1 1 0 0,1 1-1 0 0,0 0 0 0 0,1 0 0 0 0,1 0 0 0 0,-2 21 0 0 0,4-27 155 0 0,0-1 1 0 0,1 1-1 0 0,0-1 0 0 0,0 1 1 0 0,0-1-1 0 0,1 0 0 0 0,0 0 1 0 0,0 1-1 0 0,1-1 0 0 0,0-1 1 0 0,0 1-1 0 0,1 0 0 0 0,0-1 1 0 0,0 0-1 0 0,0 0 0 0 0,1 0 1 0 0,0 0-1 0 0,0-1 1 0 0,0 1-1 0 0,1-2 0 0 0,0 1 1 0 0,0 0-1 0 0,9 4 0 0 0,-6-4-69 0 0,0-2 0 0 0,0 1 0 0 0,0-1-1 0 0,0-1 1 0 0,0 1 0 0 0,1-2 0 0 0,-1 1-1 0 0,1-1 1 0 0,-1-1 0 0 0,1 1 0 0 0,-1-2-1 0 0,15-1 1 0 0,4-3-453 0 0,0 0-1 0 0,52-19 0 0 0,-45 11-536 0 0,-1-2-1 0 0,42-24 1 0 0,4-9-551 0 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20 13823 0 0,'36'-18'1056'0'0,"-34"17"-724"0"0,-13 7-208 0 0,0 4-127 0 0,0 0 0 0 0,0 1 0 0 0,1 0 0 0 0,-10 16 1 0 0,-18 20 87 0 0,9-17 196 0 0,2 1 1 0 0,1 1-1 0 0,1 1 0 0 0,2 2 1 0 0,2 0-1 0 0,-29 62 0 0 0,-48 130 585 0 0,63-156-358 0 0,-50 75 1 0 0,-41 69-344 0 0,115-192-281 0 0,-11 20-440 0 0,-1 0 1 0 0,-31 43 0 0 0,41-70-456 0 0,1-4-12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92 227 13823 0 0,'0'0'315'0'0,"-7"3"758"0"0,13-4-890 0 0,-5 1 194 0 0,-4-1 2158 0 0,10 2-2282 0 0,-1 1-1 0 0,1-1 1 0 0,0-1 0 0 0,-1 1-1 0 0,1-1 1 0 0,0 0 0 0 0,9-2-1 0 0,52-10 983 0 0,-52 9-910 0 0,66-13 491 0 0,147-49 0 0 0,-221 62-999 0 0,-1 0 0 0 0,0-1 0 0 0,1 1-1 0 0,-2-2 1 0 0,14-9 0 0 0,-19 13 149 0 0,0 1 0 0 0,1-1-1 0 0,-1 0 1 0 0,0-1 0 0 0,0 1 0 0 0,0 0-1 0 0,0 0 1 0 0,-1 0 0 0 0,1 0 0 0 0,0-1-1 0 0,0 1 1 0 0,-1 0 0 0 0,1-1 0 0 0,-1 1-1 0 0,1-1 1 0 0,-1 1 0 0 0,1-1 0 0 0,-1 1-1 0 0,0-1 1 0 0,0 1 0 0 0,0-1 0 0 0,0 1-1 0 0,0-1 1 0 0,0 1 0 0 0,0-1 0 0 0,0 1-1 0 0,-1-1 1 0 0,1 1 0 0 0,-1 0 0 0 0,1-1-1 0 0,-1 1 1 0 0,1-1 0 0 0,-1 1 0 0 0,0 0-1 0 0,0 0 1 0 0,1-1 0 0 0,-1 1 0 0 0,-2-2 0 0 0,-1-1-163 0 0,1 1 0 0 0,-1 0 0 0 0,1 0 1 0 0,-1 1-1 0 0,0-1 0 0 0,0 1 0 0 0,0-1 1 0 0,0 1-1 0 0,-1 1 0 0 0,-6-3 1 0 0,-5-1-469 0 0,-27-3 0 0 0,23 5 521 0 0,9 1 138 0 0,1 1 1 0 0,0 1-1 0 0,-1-1 0 0 0,1 2 0 0 0,-1-1 0 0 0,1 2 1 0 0,0-1-1 0 0,-1 1 0 0 0,-16 6 0 0 0,12-2 24 0 0,0 0 0 0 0,1 1-1 0 0,0 1 1 0 0,0 0 0 0 0,-21 18 0 0 0,6-1 364 0 0,2 1 0 0 0,2 1 1 0 0,0 1-1 0 0,-34 52 0 0 0,46-62-316 0 0,1 1-1 0 0,0 1 1 0 0,2-1-1 0 0,0 2 1 0 0,1 0-1 0 0,-8 30 1 0 0,16-49-9 0 0,1-1 0 0 0,-1 1 0 0 0,1 0 0 0 0,0-1 0 0 0,0 1 0 0 0,-1-1 0 0 0,1 1 0 0 0,0 0-1 0 0,1-1 1 0 0,-1 1 0 0 0,0 0 0 0 0,0-1 0 0 0,1 1 0 0 0,-1-1 0 0 0,1 1 0 0 0,-1 0 0 0 0,1-1 0 0 0,0 1 0 0 0,-1-1 0 0 0,1 0 0 0 0,0 1 0 0 0,0-1 0 0 0,0 0 0 0 0,0 1 0 0 0,2 1 0 0 0,0-2-49 0 0,-1 1 0 0 0,1-1 1 0 0,-1 0-1 0 0,1 0 0 0 0,0 0 1 0 0,-1-1-1 0 0,1 1 0 0 0,0-1 0 0 0,-1 1 1 0 0,1-1-1 0 0,0 0 0 0 0,0 0 1 0 0,-1 0-1 0 0,6-1 0 0 0,14-1 61 0 0,-5-1-552 0 0,1 2 0 0 0,0 0 0 0 0,1 0 0 0 0,-1 2 0 0 0,28 4 0 0 0,-18 0-962 0 0,2 0-3814 0 0,-17 0 96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11975 0 0,'0'0'267'0'0,"0"0"42"0"0,0 0 17 0 0,0 0-28 0 0,2 1-196 0 0,2 1-15 0 0,1-1 0 0 0,-1 0 0 0 0,0 0 0 0 0,1 0 1 0 0,-1-1-1 0 0,1 0 0 0 0,-1 0 0 0 0,1 0 1 0 0,5-1-1 0 0,45-9 824 0 0,-41 7-740 0 0,166-46 1579 0 0,-67 16-940 0 0,84-26 445 0 0,27-7 235 0 0,-166 52-1023 0 0,112-12 1 0 0,-70 23-1297 0 0,-97 3 535 0 0,0 0 0 0 0,0 0 0 0 0,0 1 0 0 0,1 0 0 0 0,-1 0-1 0 0,0-1 1 0 0,0 2 0 0 0,4 1 0 0 0,-5 0-4278 0 0,-3 8-1228 0 0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297 174 11975 0 0,'0'0'267'0'0,"0"0"42"0"0,0 0 17 0 0,0 0-28 0 0,1 6-206 0 0,1-4 2384 0 0,6-1-2117 0 0,-1 0 0 0 0,1 0 0 0 0,-1-1 0 0 0,1 0 0 0 0,0 0 0 0 0,-1-1 0 0 0,11-2 0 0 0,54-15 478 0 0,-55 13-866 0 0,1 0 29 0 0,73-22 0 0 0,-76 21 0 0 0,1 0 0 0 0,-1-1 0 0 0,23-14 0 0 0,-17 1-1384 0 0,-20 18 942 0 0,-2 1 292 0 0,0-1 149 0 0,-1 0-1 0 0,1 0 1 0 0,-1 0-1 0 0,0 0 1 0 0,1 0-1 0 0,-1 0 1 0 0,0 1-1 0 0,0-1 1 0 0,0 1-1 0 0,0-1 1 0 0,-1 1-1 0 0,1 0 1 0 0,0 0-1 0 0,-1 0 1 0 0,1 0-1 0 0,0 0 1 0 0,-1 0-1 0 0,1 1 1 0 0,-1-1-1 0 0,1 1 1 0 0,-4-1-1 0 0,-3-1-53 0 0,-38-11-265 0 0,33 8 60 0 0,-1 1 0 0 0,0 0 0 0 0,-18-1 0 0 0,28 5 213 0 0,-1-1 0 0 0,0 2-1 0 0,0-1 1 0 0,1 0-1 0 0,-1 1 1 0 0,1 0 0 0 0,-1 1-1 0 0,1-1 1 0 0,-1 1-1 0 0,1 0 1 0 0,0 0 0 0 0,-7 5-1 0 0,-8 6 105 0 0,1 1-1 0 0,1 2 0 0 0,-32 33 0 0 0,20-19 121 0 0,-11 11 124 0 0,2 3 0 0 0,-45 61 1 0 0,68-81-204 0 0,0 0 0 0 0,2 1 0 0 0,1 1 0 0 0,1 0 0 0 0,1 1 0 0 0,-12 46 0 0 0,21-65-98 0 0,0 0 0 0 0,1-1 0 0 0,0 1 0 0 0,0 0 0 0 0,1 0 0 0 0,0 0 0 0 0,1 0 0 0 0,1 11 0 0 0,-1-16 0 0 0,-1-1 0 0 0,1 1 0 0 0,0-1 0 0 0,0 0 0 0 0,0 0 0 0 0,0 1 0 0 0,1-1 0 0 0,-1 0 0 0 0,0 0 0 0 0,1 0 0 0 0,-1-1 0 0 0,1 1 0 0 0,0 0 0 0 0,0 0 0 0 0,0-1 0 0 0,0 1 0 0 0,0-1 0 0 0,0 0 0 0 0,0 1 0 0 0,0-1 0 0 0,0 0 0 0 0,1 0 0 0 0,-1-1 0 0 0,0 1 0 0 0,1 0 0 0 0,-1-1 0 0 0,1 1 0 0 0,-1-1 0 0 0,0 0 0 0 0,5 0 0 0 0,7-1-231 0 0,0 0-1 0 0,0 0 1 0 0,-1-2-1 0 0,20-5 1 0 0,21-8-5556 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95 8287 0 0,'0'0'382'0'0,"0"0"-8"0"0,-4-8-226 0 0,1-13-77 0 0,2 20 294 0 0,-1-20 1223 0 0,0 17-1503 0 0,0 0 1 0 0,0 0-1 0 0,-1 1 0 0 0,1-1 0 0 0,-1 1 0 0 0,0-1 0 0 0,-3-2 1 0 0,4 4 8 0 0,0 1 1 0 0,1 0 0 0 0,-1 0-1 0 0,0 0 1 0 0,1 0 0 0 0,-1 0-1 0 0,0 0 1 0 0,0 1 0 0 0,0-1-1 0 0,0 1 1 0 0,0-1 0 0 0,0 1-1 0 0,0 0 1 0 0,0-1 0 0 0,0 1-1 0 0,0 0 1 0 0,1 1 0 0 0,-5-1-1 0 0,-9 3 47 0 0,1 1 0 0 0,-1 0 0 0 0,1 1 0 0 0,-25 12 0 0 0,-51 36 629 0 0,42-24-613 0 0,6-3-157 0 0,2 2 0 0 0,-68 61 0 0 0,102-83 155 0 0,0 0 0 0 0,0 0 1 0 0,1 0-1 0 0,0 0 0 0 0,-4 9 0 0 0,8-15-100 0 0,1 1 1 0 0,0 0-1 0 0,0-1 1 0 0,-1 1 0 0 0,1 0-1 0 0,0 0 1 0 0,0 0-1 0 0,0-1 1 0 0,0 1-1 0 0,0 0 1 0 0,0 0-1 0 0,0-1 1 0 0,0 1-1 0 0,0 0 1 0 0,1 0-1 0 0,-1-1 1 0 0,0 1-1 0 0,0 0 1 0 0,1 0-1 0 0,-1-1 1 0 0,0 1-1 0 0,1 0 1 0 0,-1-1-1 0 0,1 2 1 0 0,13 10 601 0 0,-9-9-548 0 0,0-1-1 0 0,0 0 1 0 0,0-1 0 0 0,1 1-1 0 0,-1-1 1 0 0,1 0-1 0 0,-1-1 1 0 0,1 1-1 0 0,8-1 1 0 0,53-6-86 0 0,-61 5-12 0 0,25-5-11 0 0,1-2 0 0 0,-1 0 0 0 0,-1-3 0 0 0,0 0 0 0 0,33-18 0 0 0,-41 17 0 0 0,-16 8 0 0 0,1 0 0 0 0,15-6 0 0 0,-14 9 0 0 0,-7 10 0 0 0,-2-3-313 0 0,0-1-1 0 0,-1 1 0 0 0,0 0 1 0 0,0-1-1 0 0,0 1 0 0 0,0-1 1 0 0,-5 8-1 0 0,0-4-5825 0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149 201 13823 0 0,'0'0'315'0'0,"0"0"45"0"0,-1 2 21 0 0,-3 10-189 0 0,0-1 0 0 0,-1 0 0 0 0,0-1 0 0 0,-1 1 0 0 0,0-1 0 0 0,-10 12 0 0 0,-5 3 384 0 0,-26 26 0 0 0,45-49-576 0 0,0-1 0 0 0,0 1 0 0 0,0 0 0 0 0,0-1 0 0 0,0 1 0 0 0,0-1 0 0 0,-3 2 0 0 0,5-3 0 0 0,-1 0 0 0 0,1 0 0 0 0,0 0 0 0 0,-1 1 0 0 0,1-1 0 0 0,0 0 0 0 0,-1 0 0 0 0,1 0 0 0 0,0 1 0 0 0,-1-1 0 0 0,1 0 0 0 0,0 0 0 0 0,-1 0 0 0 0,1 0 0 0 0,-1 0 0 0 0,1 0 0 0 0,0 0 0 0 0,-1 0 0 0 0,1 0 0 0 0,0 0 0 0 0,-1 0 0 0 0,1 0 0 0 0,-1 0 0 0 0,1 0 0 0 0,0-1 0 0 0,-1 1 0 0 0,1 0 0 0 0,0 0 0 0 0,-1 0 0 0 0,1 0 0 0 0,0-1 0 0 0,-1 1 0 0 0,1 0 0 0 0,0 0 0 0 0,0-1 0 0 0,-1 1 0 0 0,1 0 0 0 0,0-1 0 0 0,0 1 0 0 0,-1 0 0 0 0,1 0 0 0 0,0-1 0 0 0,0 1 0 0 0,0 0 0 0 0,0-1 0 0 0,-1 1 0 0 0,1-1 0 0 0,0 1 0 0 0,0 0 0 0 0,0-1 0 0 0,0 1 0 0 0,0 0 0 0 0,0-1 0 0 0,0 1 0 0 0,0-1 0 0 0,0 1 0 0 0,0-1 0 0 0,0 0 0 0 0,0-3 0 0 0,1 0 0 0 0,-1-1 0 0 0,1 1 0 0 0,-1-1 0 0 0,1 1 0 0 0,1 0 0 0 0,-1-1 0 0 0,0 1 0 0 0,1 0 0 0 0,4-7 0 0 0,3-4 0 0 0,13-17 0 0 0,-2 5 0 0 0,1 1 0 0 0,2 0 0 0 0,27-23 0 0 0,-35 37 0 0 0,0 0 0 0 0,1 1 0 0 0,0 0 0 0 0,0 2 0 0 0,1 0 0 0 0,34-13 0 0 0,-45 20 79 0 0,-1 0 0 0 0,1 1 0 0 0,0-1-1 0 0,0 1 1 0 0,0 1 0 0 0,0-1 0 0 0,0 1-1 0 0,0 0 1 0 0,0 0 0 0 0,0 1 0 0 0,0-1-1 0 0,6 3 1 0 0,-9-2-36 0 0,0 0 0 0 0,0 0-1 0 0,0 1 1 0 0,0-1 0 0 0,0 1-1 0 0,-1 0 1 0 0,1-1 0 0 0,0 1-1 0 0,-1 1 1 0 0,0-1 0 0 0,1 0-1 0 0,-1 1 1 0 0,0-1 0 0 0,0 1-1 0 0,0-1 1 0 0,-1 1 0 0 0,1 0-1 0 0,-1 0 1 0 0,1 0 0 0 0,-1 0-1 0 0,0 0 1 0 0,0 0 0 0 0,1 5-1 0 0,-2-3-42 0 0,1 0 0 0 0,-1-1 0 0 0,0 1 0 0 0,0 0 0 0 0,0 0 0 0 0,-1-1 0 0 0,1 1 0 0 0,-1 0 0 0 0,0-1 0 0 0,-1 1 0 0 0,1-1 0 0 0,-3 7 0 0 0,-2 1 0 0 0,-1 0 0 0 0,-15 22 0 0 0,13-23 0 0 0,4-8 0 0 0,3-6 0 0 0,3-4 0 0 0,0 4 0 0 0,0 0 0 0 0,0 1 0 0 0,0-1 0 0 0,1 0 0 0 0,0 0 0 0 0,-1 1 0 0 0,1-1 0 0 0,0 0 0 0 0,3-2 0 0 0,25-23 0 0 0,-16 15 0 0 0,8-8-19 0 0,2 1 1 0 0,1 0-1 0 0,36-21 0 0 0,-45 32 208 0 0,0 1 1 0 0,0 1-1 0 0,0 0 1 0 0,1 1-1 0 0,0 0 0 0 0,1 2 1 0 0,24-4-1 0 0,-19 5 182 0 0,1 0-243 0 0,24-1 1 0 0,-41 4-131 0 0,0 0 0 0 0,-1 1-1 0 0,1-1 1 0 0,-1 2 0 0 0,1-1 0 0 0,-1 0 0 0 0,0 1-1 0 0,11 5 1 0 0,-16-7 1 0 0,0 1-1 0 0,1 0 1 0 0,-1-1 0 0 0,0 1-1 0 0,0 0 1 0 0,0 0-1 0 0,1 0 1 0 0,-1 0 0 0 0,0 0-1 0 0,0 0 1 0 0,0 1 0 0 0,-1-1-1 0 0,1 0 1 0 0,0 0-1 0 0,0 1 1 0 0,-1-1 0 0 0,1 0-1 0 0,-1 1 1 0 0,1-1-1 0 0,-1 0 1 0 0,1 1 0 0 0,-1-1-1 0 0,0 1 1 0 0,0-1 0 0 0,0 1-1 0 0,0-1 1 0 0,0 1-1 0 0,0-1 1 0 0,0 1 0 0 0,0-1-1 0 0,0 1 1 0 0,-1-1-1 0 0,1 0 1 0 0,-1 2 0 0 0,-2 5 69 0 0,-1 0 1 0 0,0 0-1 0 0,0-1 0 0 0,-9 13 1 0 0,5-7 568 0 0,6-10-456 0 0,1 0 0 0 0,0 1 0 0 0,0-1 0 0 0,0 1 1 0 0,0 5-1 0 0,0-4-151 0 0,1-2-106 0 0,0-1 0 0 0,0 0 0 0 0,0 1 0 0 0,0-1 0 0 0,1 0 0 0 0,-1 1-1 0 0,1-1 1 0 0,-1 0 0 0 0,1 1 0 0 0,0-1 0 0 0,0 0 0 0 0,0 0 0 0 0,0 0 0 0 0,0 0 0 0 0,0 0 0 0 0,3 3-1 0 0,-1-1-36 0 0,-1 0 0 0 0,1 1 0 0 0,-1-1-1 0 0,0 1 1 0 0,0-1 0 0 0,-1 1-1 0 0,2 5 1 0 0,-2-8-965 0 0,-1-2-372 0 0,0 0-71 0 0,0 0-14 0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215 271 10135 0 0,'-47'8'484'0'0,"24"-4"-178"0"0,-28 7 0 0 0,49-10-268 0 0,0 0 0 0 0,0 0 0 0 0,0 0 0 0 0,0 0 0 0 0,1 1-1 0 0,-1-1 1 0 0,0 0 0 0 0,1 1 0 0 0,-1-1 0 0 0,1 1 0 0 0,-1-1 0 0 0,1 1-1 0 0,0 0 1 0 0,-2 3 0 0 0,-6 7 325 0 0,6-9-113 0 0,0 1 0 0 0,0 0 0 0 0,1-1 0 0 0,-1 1 0 0 0,1 0 0 0 0,0 0 0 0 0,1 0 0 0 0,-1 0 0 0 0,0 0 0 0 0,1 1 0 0 0,-1 5 0 0 0,2-7-101 0 0,1-2-146 0 0,-1-1-1 0 0,1 1 0 0 0,-1 0 0 0 0,0-1 1 0 0,1 1-1 0 0,-1 0 0 0 0,0 0 1 0 0,0-1-1 0 0,1 1 0 0 0,-1 0 1 0 0,0-1-1 0 0,0 1 0 0 0,0 0 1 0 0,0 0-1 0 0,0 0 0 0 0,0-1 0 0 0,0 1 1 0 0,0 1-1 0 0,-1-1 42 0 0,1 1 327 0 0,0-2 117 0 0,0 0 21 0 0,-1 2-66 0 0,-3 5-294 0 0,-1 1-133 0 0,-3-2-16 0 0,-2-4 0 0 0,10-2 0 0 0,0 0 0 0 0,0 0 0 0 0,0 0 0 0 0,-1 0 0 0 0,1 0 0 0 0,0 1 0 0 0,-1-1 0 0 0,1 0 0 0 0,0 0 0 0 0,0 0 0 0 0,-1 0 0 0 0,1-1 0 0 0,0 1 0 0 0,0 0 0 0 0,-1 0 0 0 0,1 0 0 0 0,0 0 0 0 0,0 0 0 0 0,0 0 0 0 0,-1 0 0 0 0,1 0 0 0 0,0 0 0 0 0,0-1 0 0 0,-1 1 0 0 0,1 0 0 0 0,0 0 0 0 0,0 0 0 0 0,0 0 0 0 0,0-1 0 0 0,-1 1 0 0 0,1 0 0 0 0,0 0 0 0 0,0-1 0 0 0,0 1 0 0 0,0 0 0 0 0,0 0 0 0 0,0 0 0 0 0,0-1 0 0 0,-1 1 0 0 0,1 0 0 0 0,0 0 0 0 0,0-1 0 0 0,0 1 0 0 0,0 0 0 0 0,0 0 0 0 0,0-1 0 0 0,0 1 0 0 0,0 0 0 0 0,0 0 0 0 0,1-1 0 0 0,1-10 0 0 0,-2 11 0 0 0,4-5 0 0 0,0-1 0 0 0,0 1 0 0 0,0 0 0 0 0,0 0 0 0 0,1 1 0 0 0,-1-1 0 0 0,7-3 0 0 0,-2 0 0 0 0,8-6-322 0 0,1 1-1 0 0,30-17 1 0 0,-13 9-95 0 0,15-8 348 0 0,1 3 0 0 0,59-23 1 0 0,-95 43 295 0 0,0 1 0 0 0,0 0 0 0 0,1 1 1 0 0,-1 1-1 0 0,1 0 0 0 0,29-1 0 0 0,-43 4-160 0 0,1 1-1 0 0,0-1 1 0 0,0 0-1 0 0,0 1 1 0 0,0 0 0 0 0,0-1-1 0 0,0 1 1 0 0,-1 0-1 0 0,1 1 1 0 0,0-1-1 0 0,-1 0 1 0 0,5 4 0 0 0,-5-4-21 0 0,-1 1 0 0 0,0-1 0 0 0,0 0 1 0 0,1 1-1 0 0,-1-1 0 0 0,0 1 0 0 0,0-1 0 0 0,-1 1 1 0 0,1 0-1 0 0,0-1 0 0 0,0 1 0 0 0,-1 0 1 0 0,1 0-1 0 0,-1-1 0 0 0,0 1 0 0 0,1 0 1 0 0,-1 0-1 0 0,0 0 0 0 0,0 0 0 0 0,0-1 1 0 0,-1 4-1 0 0,1 1-39 0 0,-1 1 1 0 0,0-1-1 0 0,-1 0 1 0 0,0 1-1 0 0,0-1 1 0 0,0 0-1 0 0,-1 0 1 0 0,0 0 0 0 0,0-1-1 0 0,0 1 1 0 0,-1-1-1 0 0,1 1 1 0 0,-1-1-1 0 0,-1 0 1 0 0,1-1-1 0 0,-1 1 1 0 0,0-1-1 0 0,0 0 1 0 0,0 0-1 0 0,0 0 1 0 0,-8 3-1 0 0,2 0-7 0 0,0-1 0 0 0,0 0 0 0 0,0-1 0 0 0,-1 0 0 0 0,0-1 0 0 0,-13 4 0 0 0,25-8 0 0 0,0 0 0 0 0,0 0 0 0 0,0 0 0 0 0,0 0 0 0 0,-1 0 0 0 0,1 0 0 0 0,0 0 0 0 0,0 0 0 0 0,0 0 0 0 0,0 1 0 0 0,-1-1 0 0 0,1 0 0 0 0,0 0 0 0 0,0 0 0 0 0,0 0 0 0 0,0 0 0 0 0,-1 0 0 0 0,1 0 0 0 0,0-1 0 0 0,0 1 0 0 0,0 0 0 0 0,-1 0 0 0 0,1 0 0 0 0,0 0 0 0 0,0 0 0 0 0,0 0 0 0 0,0 0 0 0 0,0 0 0 0 0,-1 0 0 0 0,1 0 0 0 0,0-1 0 0 0,0 1 0 0 0,0 0 0 0 0,0 0 0 0 0,0 0 0 0 0,0 0 0 0 0,-1 0 0 0 0,1-1 0 0 0,0 1 0 0 0,0 0 0 0 0,0 0 0 0 0,0 0 0 0 0,0 0 0 0 0,0-1 0 0 0,0 1 0 0 0,0 0 0 0 0,0 0 0 0 0,0 0 0 0 0,0 0 0 0 0,0-1 0 0 0,0 1 0 0 0,0 0 0 0 0,0 0 0 0 0,0 0 0 0 0,0 0 0 0 0,0-1 0 0 0,0 1 0 0 0,0 0 0 0 0,0 0 0 0 0,0 0 0 0 0,0-1 0 0 0,0 1 0 0 0,0 0 0 0 0,1 0 0 0 0,-1 0 0 0 0,6-10 0 0 0,-6 10 0 0 0,25-30-5 0 0,1 1 0 0 0,1 2 0 0 0,43-34-1 0 0,-43 38-37 0 0,4-3-294 0 0,2 2 0 0 0,47-28-1 0 0,-57 39 155 0 0,1 1 0 0 0,-1 2 0 0 0,2 0-1 0 0,44-11 1 0 0,-56 19 196 0 0,-1 0 0 0 0,0 0 1 0 0,1 1-1 0 0,-1 1 0 0 0,1 0 0 0 0,21 4 0 0 0,-28-3 8 0 0,1 0-1 0 0,-1 0 1 0 0,0 1-1 0 0,1 0 1 0 0,-1 1 0 0 0,0-1-1 0 0,0 1 1 0 0,0 1 0 0 0,-1-1-1 0 0,1 1 1 0 0,-1 0 0 0 0,0 0-1 0 0,0 0 1 0 0,6 6 0 0 0,-7-5 54 0 0,0 0 1 0 0,0 0 0 0 0,-1 1 0 0 0,0-1-1 0 0,1 0 1 0 0,-2 1 0 0 0,1 0 0 0 0,-1 0-1 0 0,0 0 1 0 0,0 0 0 0 0,0 0-1 0 0,-1 0 1 0 0,0 0 0 0 0,-1 1 0 0 0,1-1-1 0 0,-1 0 1 0 0,0 1 0 0 0,0-1 0 0 0,-1 0-1 0 0,-3 12 1 0 0,2-8-72 0 0,-1 0 0 0 0,0-1 0 0 0,-1 1-1 0 0,0-1 1 0 0,0 0 0 0 0,-6 10 0 0 0,-39 49 894 0 0,36-51-383 0 0,-4 4-672 0 0,-32 30-1 0 0,1-7-2790 0 0,32-29 1025 0 0,8-7-3875 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0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234 143 13823 0 0,'0'0'315'0'0,"0"0"45"0"0,0 2 21 0 0,0 0-337 0 0,-1 0-1 0 0,1 0 1 0 0,0 0-1 0 0,-1 0 0 0 0,1 0 1 0 0,-1-1-1 0 0,0 1 1 0 0,1 0-1 0 0,-1 0 1 0 0,-2 2-1 0 0,1 0-37 0 0,0-1-1 0 0,0 1 0 0 0,1 0 1 0 0,-1 0-1 0 0,1 0 1 0 0,0 0-1 0 0,0 0 1 0 0,-1 7-1 0 0,2-10 48 0 0,0-1 0 0 0,0 1 0 0 0,0-1 0 0 0,0 0 0 0 0,0 1 0 0 0,0-1 0 0 0,0 1 0 0 0,0-1 0 0 0,0 0 0 0 0,0 1 0 0 0,0-1 0 0 0,1 0 0 0 0,-1 1 0 0 0,0-1 0 0 0,0 1 0 0 0,0-1 0 0 0,1 0 0 0 0,-1 1 0 0 0,0-1 0 0 0,0 0 0 0 0,1 0 0 0 0,-1 1 0 0 0,0-1 1 0 0,0 0-1 0 0,1 0 0 0 0,-1 1 0 0 0,0-1 0 0 0,1 0 0 0 0,-1 0 0 0 0,0 0 0 0 0,1 1 0 0 0,-1-1 0 0 0,0 0 0 0 0,1 0 0 0 0,1 0-22 0 0,0 1 0 0 0,0-1 0 0 0,0 0 1 0 0,0 0-1 0 0,0 0 0 0 0,0-1 0 0 0,0 1 0 0 0,2-1 0 0 0,4-1 61 0 0,0 0 0 0 0,14-7 0 0 0,22-16 429 0 0,-1-1 1 0 0,58-47-1 0 0,-51 37-480 0 0,-40 28-57 0 0,-1 1 0 0 0,0-1 0 0 0,8-10 0 0 0,-17 18-19 0 0,0 0 0 0 0,0 0-1 0 0,0-1 1 0 0,-1 1 0 0 0,1 0-1 0 0,0-1 1 0 0,0 1 0 0 0,-1 0-1 0 0,1 0 1 0 0,0-1 0 0 0,-1 1 0 0 0,1 0-1 0 0,0 0 1 0 0,-1 0 0 0 0,1 0-1 0 0,0-1 1 0 0,-1 1 0 0 0,1 0-1 0 0,0 0 1 0 0,-1 0 0 0 0,1 0 0 0 0,-1 0-1 0 0,-1 0-12 0 0,-1-1 1 0 0,0 1-1 0 0,0 0 0 0 0,1 0 1 0 0,-1 0-1 0 0,0 0 0 0 0,1 1 0 0 0,-1-1 1 0 0,0 1-1 0 0,-3 1 0 0 0,-30 13-446 0 0,19-6 397 0 0,-215 114 97 0 0,180-93 0 0 0,18-10 0 0 0,-30 24 0 0 0,54-37 0 0 0,1 1 0 0 0,0-1 0 0 0,0 2 0 0 0,1 0 0 0 0,1 0 0 0 0,-1 0 0 0 0,-9 18 0 0 0,16-25 0 0 0,0-1 0 0 0,0 1 0 0 0,0 0 0 0 0,0 0 0 0 0,0 0 0 0 0,1 0 0 0 0,-1-1 0 0 0,1 1 0 0 0,0 0 0 0 0,-1 0 0 0 0,1 0 0 0 0,0 0 0 0 0,0 0 0 0 0,0 0 0 0 0,1 0 0 0 0,-1 0 0 0 0,0 0 0 0 0,1 0 0 0 0,-1 0 0 0 0,2 3 0 0 0,0-2 0 0 0,0 0 0 0 0,0-1 0 0 0,0 1 0 0 0,0 0 0 0 0,1-1 0 0 0,-1 1 0 0 0,1-1 0 0 0,0 0 0 0 0,0 1 0 0 0,5 1 0 0 0,1 2-401 0 0,1-1 0 0 0,0-1 0 0 0,1 0-1 0 0,-1-1 1 0 0,1 0 0 0 0,-1 0 0 0 0,1-1 0 0 0,0 0-1 0 0,0-1 1 0 0,0 0 0 0 0,16-2 0 0 0,-3 0-5017 0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0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10135 0 0,'0'0'464'0'0,"0"0"-9"0"0,1 1-295 0 0,1 2-233 0 0,0-2 230 0 0,-1 1 0 0 0,1 0 0 0 0,-1 0-1 0 0,1 0 1 0 0,-1 0 0 0 0,0 0-1 0 0,0 0 1 0 0,0 0 0 0 0,0 0-1 0 0,0 0 1 0 0,-1 0 0 0 0,1 0 0 0 0,0 4-1 0 0,-1-4 231 0 0,0-2 101 0 0,0 0 21 0 0,0 0-66 0 0,11-6-278 0 0,1-3 93 0 0,-1-1 0 0 0,0 0 0 0 0,-1-1 0 0 0,14-18 0 0 0,9-8 335 0 0,-6 8-560 0 0,2 2 0 0 0,1 0 0 0 0,1 3 0 0 0,48-31 0 0 0,-73 52 10 0 0,1 0-1 0 0,0 0 0 0 0,-1 0 1 0 0,1 1-1 0 0,0 0 1 0 0,0 1-1 0 0,11-2 1 0 0,-15 3-16 0 0,-1 0 1 0 0,1 0 0 0 0,-1 0-1 0 0,1 0 1 0 0,-1 0-1 0 0,1 1 1 0 0,-1-1 0 0 0,1 1-1 0 0,-1 0 1 0 0,5 2 0 0 0,-5-3-14 0 0,-1 1 0 0 0,0 0 1 0 0,0 0-1 0 0,0 0 1 0 0,1 0-1 0 0,-1 0 0 0 0,0 1 1 0 0,0-1-1 0 0,-1 0 0 0 0,1 0 1 0 0,0 1-1 0 0,0-1 0 0 0,0 0 1 0 0,-1 1-1 0 0,1-1 0 0 0,-1 1 1 0 0,1-1-1 0 0,-1 1 1 0 0,1 2-1 0 0,0 8 185 0 0,0 1-1 0 0,-1 0 1 0 0,0-1 0 0 0,-1 1 0 0 0,-5 23 0 0 0,-20 62-275 0 0,14-67 76 0 0,9-23 0 0 0,5-6 0 0 0,6-4 0 0 0,-8 2 0 0 0,11-6 0 0 0,0 0 0 0 0,0-1 0 0 0,-1 1 0 0 0,0-2 0 0 0,16-15 0 0 0,3-1 0 0 0,36-29 0 0 0,50-37 0 0 0,-97 78 0 0 0,96-58 0 0 0,-101 67 0 0 0,-13 3 0 0 0,1 0 0 0 0,-1 0 0 0 0,1 1 0 0 0,-1-1 0 0 0,1 0 0 0 0,-1 0 0 0 0,1 0 0 0 0,-1 1 0 0 0,1-1 0 0 0,-1 0 0 0 0,1 1 0 0 0,-1-1 0 0 0,0 1 0 0 0,1-1 0 0 0,-1 0 0 0 0,0 1 0 0 0,1-1 0 0 0,-1 1 0 0 0,2 3 0 0 0,-1-1 0 0 0,1 1 0 0 0,-1 0 0 0 0,0-1 0 0 0,-1 1 0 0 0,1 0 0 0 0,-1-1 0 0 0,1 1 0 0 0,-1 0 0 0 0,0 0 0 0 0,-1 0 0 0 0,1-1 0 0 0,-1 1 0 0 0,1 0 0 0 0,-2 4 0 0 0,-1 2 0 0 0,-1 1 0 0 0,0-1 0 0 0,0 0 0 0 0,-6 10 0 0 0,5-12 0 0 0,0-1 0 0 0,1 2 0 0 0,1-1 0 0 0,-1 0 0 0 0,1 1 0 0 0,1-1 0 0 0,-1 1 0 0 0,1 0 0 0 0,1 0 0 0 0,0 0 0 0 0,0 0 0 0 0,1 15 0 0 0,0-14 65 0 0,-1 0 0 0 0,0 0 0 0 0,0 0 0 0 0,-5 14 0 0 0,0 7-5734 0 0,5-29-379 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0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15663 0 0,'-3'3'108'0'0,"1"-1"-1"0"0,0 1 0 0 0,-1-1 0 0 0,1 0 1 0 0,-1 0-1 0 0,-3 2 0 0 0,-11 10 330 0 0,-1 6-197 0 0,-23 34 1 0 0,19-25-190 0 0,-27 42-51 0 0,-51 95 0 0 0,82-129 12 0 0,1 1 0 0 0,2 1 0 0 0,1 1-1 0 0,3 0 1 0 0,-13 74 0 0 0,21-97 382 0 0,0 0 0 0 0,-1 0 0 0 0,-1 0 0 0 0,-13 29 0 0 0,15-40-394 0 0,-1 1 0 0 0,0-1 0 0 0,0 0 0 0 0,-1 0 0 0 0,1 0-1 0 0,-1 0 1 0 0,0-1 0 0 0,-1 0 0 0 0,0 0 0 0 0,1 0 0 0 0,-1-1 0 0 0,-1 0 0 0 0,-11 6 0 0 0,-12 6 0 0 0,21-14 0 0 0,9-2 7 0 0,-1 0-1 0 0,1 0 0 0 0,0 0 1 0 0,0 0-1 0 0,0 0 1 0 0,-1 0-1 0 0,1 0 1 0 0,0 0-1 0 0,0 0 0 0 0,-1 0 1 0 0,1 0-1 0 0,0 0 1 0 0,0 0-1 0 0,0 0 0 0 0,-1 0 1 0 0,1 0-1 0 0,0 0 1 0 0,0 0-1 0 0,-1 0 1 0 0,1 0-1 0 0,0 0 0 0 0,0 0 1 0 0,0 0-1 0 0,0-1 1 0 0,-1 1-1 0 0,1 0 0 0 0,0 0 1 0 0,0 0-1 0 0,0 0 1 0 0,0-1-1 0 0,-1 1 1 0 0,1 0-1 0 0,0 0 0 0 0,0 0 1 0 0,0 0-1 0 0,0-1 1 0 0,0 1-1 0 0,0 0 0 0 0,0 0 1 0 0,0 0-1 0 0,-1-1 1 0 0,1 1-1 0 0,0 0 1 0 0,0 0-1 0 0,0-1 0 0 0,0 1 1 0 0,0 0-1 0 0,0 0 1 0 0,0 0-1 0 0,0-1 0 0 0,0 1 1 0 0,1 0-1 0 0,-1 0 1 0 0,0-1-1 0 0,0 1 0 0 0,0 0 1 0 0,0 0-1 0 0,0 0 1 0 0,0-1-1 0 0,0 1 1 0 0,0 0-1 0 0,1 0 0 0 0,-1 0 1 0 0,0 0-1 0 0,0-1 1 0 0,0 1-1 0 0,0 0 0 0 0,1 0 1 0 0,2-6 224 0 0,1-1 1 0 0,-1 1-1 0 0,1 1 1 0 0,1-1-1 0 0,-1 1 0 0 0,11-10 1 0 0,36-26-303 0 0,-19 16 127 0 0,105-78-56 0 0,-121 93 0 0 0,0 1 0 0 0,0 1 0 0 0,1 0 0 0 0,0 1 0 0 0,0 1 0 0 0,0 0 0 0 0,26-4 0 0 0,-35 10 0 0 0,-1-1 0 0 0,1 1 0 0 0,-1 1 0 0 0,1-1 0 0 0,-1 1 0 0 0,1 1 0 0 0,-1-1 0 0 0,1 1 0 0 0,-1 0 0 0 0,0 1 0 0 0,0 0 0 0 0,0 0 0 0 0,7 5 0 0 0,-5-3 0 0 0,-1 1 0 0 0,0-1 0 0 0,0 1 0 0 0,-1 1 0 0 0,0 0 0 0 0,0 0 0 0 0,0 0 0 0 0,-1 1 0 0 0,9 14 0 0 0,-13-19 0 0 0,-1 1 0 0 0,1-1 0 0 0,0 1 0 0 0,-1 0 0 0 0,0-1 0 0 0,0 1 0 0 0,0 0 0 0 0,-1 0 0 0 0,1 0 0 0 0,-1 0 0 0 0,0 0 0 0 0,0 0 0 0 0,0 0 0 0 0,0 0 0 0 0,-1 0 0 0 0,0 0 0 0 0,1-1 0 0 0,-1 1 0 0 0,-1 0 0 0 0,1 0 0 0 0,-1-1 0 0 0,1 1 0 0 0,-1-1 0 0 0,0 1 0 0 0,-4 4 0 0 0,-5 6 0 0 0,-1 0 0 0 0,0-1 0 0 0,-1 0 0 0 0,-20 15 0 0 0,6-5 0 0 0,2-1 0 0 0,0-1 0 0 0,-49 29 0 0 0,55-39 0 0 0,-1-1 0 0 0,0-1 0 0 0,0 0 0 0 0,-1-2 0 0 0,-23 6 0 0 0,21-8 0 0 0,-54 11 0 0 0,66-14 0 0 0,0-1 0 0 0,0 0 0 0 0,0-1 0 0 0,-21-2 0 0 0,31 1 11 0 0,-1 1 0 0 0,1 0 0 0 0,-1 0 0 0 0,1-1-1 0 0,0 1 1 0 0,0-1 0 0 0,-1 1 0 0 0,1-1 0 0 0,0 0 0 0 0,-2-1 0 0 0,3 2-53 0 0,-1 0 0 0 0,1-1 0 0 0,0 1 0 0 0,0 0 0 0 0,-1-1 1 0 0,1 1-1 0 0,0-1 0 0 0,0 1 0 0 0,0 0 0 0 0,-1-1 0 0 0,1 1 0 0 0,0-1 1 0 0,0 1-1 0 0,0-1 0 0 0,0 1 0 0 0,0-1 0 0 0,0 1 0 0 0,0 0 0 0 0,0-1 0 0 0,0 1 1 0 0,0-1-1 0 0,0 1 0 0 0,1-1 0 0 0,-1 1 0 0 0,0-1 0 0 0,0 1 0 0 0,0 0 1 0 0,0-1-1 0 0,1 1 0 0 0,-1-1 0 0 0,0 1 0 0 0,0 0 0 0 0,1-1 0 0 0,-1 1 1 0 0,0 0-1 0 0,1-1 0 0 0,13-13-7105 0 0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0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10135 0 0,'-1'1'231'0'0,"-41"72"594"0"0,41-71-744 0 0,0 0 0 0 0,0 1 0 0 0,0-1-1 0 0,0 0 1 0 0,0 0 0 0 0,0 1 0 0 0,1-1 0 0 0,-1 0-1 0 0,1 1 1 0 0,-1-1 0 0 0,1 4 0 0 0,0-5 429 0 0,10 7 514 0 0,-8-6-923 0 0,1-1 0 0 0,-1 0 0 0 0,1 0 0 0 0,0 0-1 0 0,0 0 1 0 0,-1-1 0 0 0,1 1 0 0 0,0-1 0 0 0,0 1-1 0 0,0-1 1 0 0,0 0 0 0 0,0 0 0 0 0,-1-1 0 0 0,1 1-1 0 0,0-1 1 0 0,4 0 0 0 0,6-3 319 0 0,-1 0 0 0 0,16-8 1 0 0,-25 11-324 0 0,117-60 2227 0 0,-43 20-1992 0 0,-26 16-350 0 0,-12 7 968 0 0,66-42 1 0 0,-50 23-786 0 0,-49 31-165 0 0,-8 4 0 0 0,-7 1 0 0 0,9 1 0 0 0,-11 2 0 0 0,0-1 0 0 0,0 1 0 0 0,0 1 0 0 0,0 0 0 0 0,-15 7 0 0 0,-51 27 0 0 0,72-35 0 0 0,-67 41 0 0 0,-117 90 0 0 0,184-129 0 0 0,-19 14 0 0 0,-39 39 0 0 0,56-51 0 0 0,1 0 0 0 0,1 1 0 0 0,0 0 0 0 0,0 1 0 0 0,0-1 0 0 0,1 1 0 0 0,0 0 0 0 0,0 0 0 0 0,1 0 0 0 0,-5 16 0 0 0,8-20 8 0 0,0-1 0 0 0,0 1 0 0 0,0-1 0 0 0,0 1 0 0 0,0-1-1 0 0,1 1 1 0 0,-1-1 0 0 0,1 0 0 0 0,0 1 0 0 0,0-1 0 0 0,1 0 0 0 0,-1 0 0 0 0,0 0 0 0 0,1 1-1 0 0,0-1 1 0 0,0-1 0 0 0,0 1 0 0 0,4 4 0 0 0,-4-4-129 0 0,1 0 0 0 0,0 0 1 0 0,0-1-1 0 0,0 1 0 0 0,0-1 0 0 0,0 1 1 0 0,1-1-1 0 0,-1 0 0 0 0,1 0 0 0 0,-1-1 0 0 0,1 1 1 0 0,0-1-1 0 0,0 0 0 0 0,-1 0 0 0 0,9 1 1 0 0,5-2-891 0 0,1-1-12 0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0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1 459 13823 0 0,'0'0'315'0'0,"0"0"45"0"0,0 0 21 0 0,1 1-49 0 0,3 2-212 0 0,0-1 0 0 0,0-1-1 0 0,0 1 1 0 0,0-1 0 0 0,0 1-1 0 0,1-1 1 0 0,-1 0 0 0 0,0 0-1 0 0,1-1 1 0 0,-1 0 0 0 0,1 1 0 0 0,7-2-1 0 0,-11 0-83 0 0,-1 1 0 0 0,1-1 0 0 0,0 1 0 0 0,0-1 0 0 0,0 0 0 0 0,-1 0-1 0 0,1 1 1 0 0,0-1 0 0 0,-1 0 0 0 0,1 0 0 0 0,-1 0 0 0 0,1 0 0 0 0,-1 0 0 0 0,1 1 0 0 0,-1-3-1 0 0,2 0-1 0 0,152-258 2945 0 0,-142 242-2424 0 0,0 1 0 0 0,2 1 0 0 0,28-28-1 0 0,-30 32-216 0 0,-5 7-268 0 0,0-1 0 0 0,0 2 0 0 0,0-1 0 0 0,0 1-1 0 0,1 0 1 0 0,0 1 0 0 0,0 0 0 0 0,1 0 0 0 0,11-4 0 0 0,7 1-1548 0 0,48-7 0 0 0,-57 11 322 0 0,15-2-6007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23 191 10135 0 0,'0'0'231'0'0,"0"0"29"0"0,0 0 19 0 0,-7 4 7 0 0,0-3-208 0 0,5-1 315 0 0,2 0 106 0 0,0 0 11 0 0,-6 1 282 0 0,6 2 3104 0 0,1-1-3761 0 0,1 1 0 0 0,0-1 0 0 0,0 1 0 0 0,0-1 0 0 0,0 0 0 0 0,1 0 0 0 0,-1 0 0 0 0,0 0 0 0 0,1 0 0 0 0,-1-1 1 0 0,1 1-1 0 0,0-1 0 0 0,0 1 0 0 0,-1-1 0 0 0,1 0 0 0 0,0 0 0 0 0,0-1 0 0 0,0 1 0 0 0,0 0 0 0 0,0-1 0 0 0,0 0 0 0 0,6 0 0 0 0,6 0 112 0 0,1-1 1 0 0,-1 0 0 0 0,20-5-1 0 0,11-2-231 0 0,-11 2-16 0 0,46-14 0 0 0,174-56 449 0 0,-190 58 33 0 0,42-12-244 0 0,1 5 1 0 0,129-14 0 0 0,-207 37-949 0 0,0 1-1 0 0,55 6 1 0 0,-55-1-3607 0 0,35 10 0 0 0,-37-7-1045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 13823 0 0,'-9'-1'675'0'0,"3"2"-583"0"0,0-1 0 0 0,0 1 0 0 0,1 0 0 0 0,-1 0 1 0 0,0 1-1 0 0,0-1 0 0 0,1 1 0 0 0,-7 3 0 0 0,-10 3 352 0 0,-12 2 702 0 0,-35 13 955 0 0,62-20-2044 0 0,-1 0 1 0 0,1 1 0 0 0,0 0 0 0 0,1 0 0 0 0,-1 1 0 0 0,-11 10 0 0 0,6-2-58 0 0,-161 147 0 0 0,135-125 443 0 0,36-34 45 0 0,2-1 21 0 0,0 0-66 0 0,2 0-429 0 0,0 1-1 0 0,0-1 1 0 0,-1 1 0 0 0,1-1 0 0 0,0 0-1 0 0,0 0 1 0 0,-1 0 0 0 0,1 0-1 0 0,0 0 1 0 0,3 0 0 0 0,-3-1 0 0 0,9 0-14 0 0,-1-2 0 0 0,0 1 0 0 0,0-2 0 0 0,0 1 0 0 0,-1-1 0 0 0,1-1 0 0 0,8-5 0 0 0,9-3 0 0 0,110-56-1928 0 0,-135 69 2266 0 0,-2 0 136 0 0,0 0 34 0 0,0 0-65 0 0,-1 10-398 0 0,0 0 1 0 0,-1 0-1 0 0,-2 10 0 0 0,2-12-47 0 0,0-1 0 0 0,1 1 0 0 0,0-1 0 0 0,0 1 0 0 0,1-1 0 0 0,0 1 0 0 0,1 7 0 0 0,-1-13-14 0 0,1 0 0 0 0,-1-1 0 0 0,0 1 1 0 0,1-1-1 0 0,0 1 0 0 0,-1-1 0 0 0,1 1 0 0 0,0-1 0 0 0,0 1 0 0 0,0-1 0 0 0,0 1 0 0 0,0-1 0 0 0,0 0 0 0 0,0 0 0 0 0,0 0 1 0 0,1 1-1 0 0,-1-1 0 0 0,0 0 0 0 0,1-1 0 0 0,2 3 0 0 0,-2-2-495 0 0,1 0 1 0 0,-1-1-1 0 0,1 1 1 0 0,-1 0-1 0 0,1-1 0 0 0,0 0 1 0 0,-1 1-1 0 0,1-1 1 0 0,-1 0-1 0 0,1 0 0 0 0,0-1 1 0 0,4 0-1 0 0,14-5-5733 0 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0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17503 0 0,'0'0'803'0'0,"0"0"-18"0"0,-2-1-501 0 0,-3-3 181 0 0,0 0 0 0 0,-1 1 0 0 0,0 0 0 0 0,0 0-1 0 0,0 0 1 0 0,0 1 0 0 0,-12-3 0 0 0,12 4-438 0 0,1 0-1 0 0,-1 0 1 0 0,0 1 0 0 0,0-1 0 0 0,0 2-1 0 0,0-1 1 0 0,0 1 0 0 0,0 0 0 0 0,0 0-1 0 0,1 0 1 0 0,-1 1 0 0 0,0 0 0 0 0,1 0-1 0 0,-8 4 1 0 0,6-3-30 0 0,5-1-5 0 0,-1-1-1 0 0,0 1 1 0 0,1 0 0 0 0,-1 0-1 0 0,1 0 1 0 0,-5 4 0 0 0,1 0-318 0 0,5-5-140 0 0,1-1-41 0 0,0 0 65 0 0,0 2 292 0 0,-3 69 134 0 0,0 17 16 0 0,3-74 0 0 0,1-1 0 0 0,1 1 0 0 0,0 0 0 0 0,6 18 0 0 0,6 10 0 0 0,-2 0 0 0 0,-2 1 0 0 0,7 58 0 0 0,-17-96 0 0 0,0 0 0 0 0,0 0 0 0 0,0 0 0 0 0,-1 0 0 0 0,-2 8 0 0 0,3-12 13 0 0,0 1-1 0 0,0 0 1 0 0,-1 0-1 0 0,1-1 1 0 0,-1 1-1 0 0,1-1 1 0 0,-1 1 0 0 0,0 0-1 0 0,0-1 1 0 0,0 1-1 0 0,0-1 1 0 0,0 0-1 0 0,0 1 1 0 0,0-1-1 0 0,0 0 1 0 0,-2 3-1 0 0,-2 0 177 0 0,-7 7 214 0 0,0 0 1 0 0,-1-1-1 0 0,-25 15 1 0 0,2-1-428 0 0,20-12-229 0 0,-19 13 129 0 0,11-11-5967 0 0,8-6-1225 0 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151 237 11975 0 0,'0'0'267'0'0,"0"0"42"0"0,2 0 17 0 0,40-3 74 0 0,-21 4-390 0 0,-21 0-8 0 0,0-1-1 0 0,0 0 0 0 0,1 1 0 0 0,-1-1 1 0 0,0 0-1 0 0,0 1 0 0 0,1-1 1 0 0,-1 1-1 0 0,0-1 0 0 0,0 1 0 0 0,0-1 1 0 0,0 1-1 0 0,0-1 0 0 0,0 0 1 0 0,0 1-1 0 0,1-1 0 0 0,-1 1 0 0 0,-1-1 1 0 0,1 1-1 0 0,0-1 0 0 0,0 1 1 0 0,0-1-1 0 0,0 1 0 0 0,0-1 1 0 0,0 0-1 0 0,0 1 0 0 0,-1-1 0 0 0,1 1 1 0 0,0-1-1 0 0,0 0 0 0 0,0 1 1 0 0,-1-1-1 0 0,1 1 0 0 0,-1-1 0 0 0,-9 16 390 0 0,-3-2-187 0 0,-1 0 1 0 0,-1-1-1 0 0,0-1 0 0 0,-1 0 0 0 0,-17 9 0 0 0,-27 22 175 0 0,58-42-374 0 0,0 1 1 0 0,0-1-1 0 0,1 0 0 0 0,-1 0 0 0 0,0 0 0 0 0,-1 0 0 0 0,1 0 0 0 0,0 0 1 0 0,0 0-1 0 0,0-1 0 0 0,0 1 0 0 0,-1-1 0 0 0,-3 0 0 0 0,5 0 366 0 0,0 0 262 0 0,1 0-613 0 0,0 0-1 0 0,0 0 1 0 0,0 0-1 0 0,-1 0 1 0 0,1 0-1 0 0,0 0 1 0 0,0 0-1 0 0,0 0 1 0 0,0 0-1 0 0,0 0 1 0 0,0 0-1 0 0,-1 0 1 0 0,1 0-1 0 0,0 0 1 0 0,0 0-1 0 0,0 0 1 0 0,0 0-1 0 0,0 0 1 0 0,0 0-1 0 0,0 0 1 0 0,0-1-1 0 0,-1 1 1 0 0,1 0-1 0 0,0 0 1 0 0,0 0 0 0 0,0 0-1 0 0,0 0 1 0 0,0 0-1 0 0,0 0 1 0 0,0 0-1 0 0,0-1 1 0 0,0 1-1 0 0,0 0 1 0 0,0 0-1 0 0,0 0 1 0 0,0 0-1 0 0,0 0 1 0 0,0 0-1 0 0,0 0 1 0 0,0-1-1 0 0,0 1 1 0 0,0 0-1 0 0,0 0 1 0 0,0 0-1 0 0,0 0 1 0 0,0 0-1 0 0,0 0 1 0 0,0-1-1 0 0,4-7-16 0 0,0 0 0 0 0,0 0 0 0 0,1 1 0 0 0,0-1-1 0 0,0 1 1 0 0,7-7 0 0 0,43-41-6 0 0,-39 40 2 0 0,4-4 1 0 0,2 2 0 0 0,0 1 0 0 0,38-22 0 0 0,78-30 0 0 0,-131 65 0 0 0,0 0 0 0 0,0 0 0 0 0,0 1 0 0 0,0-1 0 0 0,0 2 0 0 0,0-1 0 0 0,0 1 0 0 0,1 0 0 0 0,9 0 0 0 0,-2 2 0 0 0,-15-2 21 0 0,1 1-1 0 0,-1 0 1 0 0,1 0-1 0 0,0 0 0 0 0,-1 0 1 0 0,1 0-1 0 0,-1 0 1 0 0,1 0-1 0 0,0 0 1 0 0,-1 0-1 0 0,1 0 0 0 0,-1 0 1 0 0,1 1-1 0 0,-1-1 1 0 0,1 0-1 0 0,0 0 1 0 0,-1 1-1 0 0,1-1 0 0 0,-1 0 1 0 0,1 1-1 0 0,-1-1 1 0 0,1 0-1 0 0,-1 1 1 0 0,1-1-1 0 0,-1 1 1 0 0,0-1-1 0 0,1 0 0 0 0,-1 1 1 0 0,0-1-1 0 0,1 1 1 0 0,-1 0-1 0 0,0-1 1 0 0,1 1-1 0 0,-1-1 0 0 0,0 1 1 0 0,0-1-1 0 0,0 1 1 0 0,0 1-1 0 0,0-1 96 0 0,0 1 0 0 0,0-1 0 0 0,0 1 0 0 0,-1-1 0 0 0,1 1 0 0 0,-1-1 0 0 0,1 1 0 0 0,-2 1-1 0 0,1-2-72 0 0,-5 10-7 0 0,-1-1 0 0 0,0 0 0 0 0,-1 0 0 0 0,-14 14 0 0 0,13-15-39 0 0,1 0 0 0 0,0 1 0 0 0,0 0 0 0 0,-9 16 0 0 0,15-21 3 0 0,1-3 0 0 0,0 0 0 0 0,0 0 0 0 0,0 0 0 0 0,0 0 0 0 0,1 0 0 0 0,-1 0 0 0 0,1 1 0 0 0,-1-1 0 0 0,1 0 0 0 0,0 0 0 0 0,0 1 0 0 0,0-1 0 0 0,0 0 0 0 0,0 0 0 0 0,1 0 0 0 0,-1 1 0 0 0,1 1 0 0 0,3 7 0 0 0,2-3 0 0 0,-5-7 0 0 0,1 1 0 0 0,0-1 0 0 0,0 0 0 0 0,0-1 0 0 0,0 1 0 0 0,0 0 0 0 0,0 0 0 0 0,0-1 0 0 0,0 1 0 0 0,0-1 0 0 0,0 0 0 0 0,1 0 0 0 0,-1 0 0 0 0,0 0 0 0 0,0 0 0 0 0,0 0 0 0 0,0 0 0 0 0,0-1 0 0 0,1 1 0 0 0,2-2 0 0 0,5-1 0 0 0,0-1 0 0 0,17-9 0 0 0,21-15 0 0 0,-1-3 0 0 0,51-43 0 0 0,18-13 0 0 0,-87 67 0 0 0,31-15 0 0 0,-50 30 0 0 0,0 1 0 0 0,1 0 0 0 0,-1 0 0 0 0,1 1 0 0 0,0 0 0 0 0,-1 1 0 0 0,16-2 0 0 0,-23 4 0 0 0,0 0 0 0 0,0 1 0 0 0,1-1 0 0 0,-1 0 0 0 0,0 1 0 0 0,0 0 0 0 0,0 0 0 0 0,0 0 0 0 0,0 0 0 0 0,0 0 0 0 0,-1 0 0 0 0,1 1 0 0 0,0 0 0 0 0,-1-1 0 0 0,1 1 0 0 0,-1 0 0 0 0,1 0 0 0 0,-1 1 0 0 0,0-1 0 0 0,0 0 0 0 0,0 1 0 0 0,0-1 0 0 0,0 1 0 0 0,2 4 0 0 0,-2-3 0 0 0,-1-1 0 0 0,1 1 0 0 0,0 1 0 0 0,-1-1 0 0 0,0 0 0 0 0,0 0 0 0 0,0 0 0 0 0,-1 1 0 0 0,1-1 0 0 0,-1 0 0 0 0,0 1 0 0 0,0-1 0 0 0,-1 0 0 0 0,1 1 0 0 0,-1-1 0 0 0,0 0 0 0 0,-2 6 0 0 0,-1 2 0 0 0,-1-1 0 0 0,0 0 0 0 0,-1 0 0 0 0,0 0 0 0 0,-1-1 0 0 0,0 0 0 0 0,-14 16 0 0 0,14-19 0 0 0,0 1 0 0 0,-11 18 0 0 0,12-17 0 0 0,-1 0 0 0 0,-10 11 0 0 0,9-11 10 0 0,0 0-1 0 0,1 1 0 0 0,-1 0 1 0 0,-9 20-1 0 0,-19 49-299 0 0,14-28-1976 0 0,16-37-3873 0 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33 13823 0 0,'0'0'315'0'0,"0"0"45"0"0,0 0 21 0 0,0 0-49 0 0,-2 0-220 0 0,-17-1 300 0 0,-1-1-1 0 0,-27-7 1 0 0,-21-2 405 0 0,33 7-817 0 0,20 2 0 0 0,1 0 0 0 0,-26 1 0 0 0,34 1 0 0 0,1 1 0 0 0,0 0 0 0 0,0 0 0 0 0,0 0 0 0 0,1 0 0 0 0,-1 1 0 0 0,0 0 0 0 0,0 0 0 0 0,1 0 0 0 0,-1 1 0 0 0,-7 5 0 0 0,-17 15 410 0 0,1 1-1 0 0,2 2 1 0 0,0 0 0 0 0,-39 55-1 0 0,59-72-409 0 0,0 0 0 0 0,1 1 0 0 0,1 0 0 0 0,-1 0 0 0 0,2 0 0 0 0,-1 0 0 0 0,1 0 0 0 0,1 1 0 0 0,0 0 0 0 0,-1 20 0 0 0,3-30 21 0 0,-1 0 0 0 0,1 0 0 0 0,0 0-1 0 0,0 1 1 0 0,0-1 0 0 0,0 0 0 0 0,0 0 0 0 0,0 0-1 0 0,0 0 1 0 0,1 1 0 0 0,-1-1 0 0 0,0 0 0 0 0,1 0 0 0 0,-1 0-1 0 0,1 0 1 0 0,-1 0 0 0 0,1 0 0 0 0,-1 0 0 0 0,1 0-1 0 0,0 0 1 0 0,-1 0 0 0 0,1 0 0 0 0,0 0 0 0 0,0 0-1 0 0,0 0 1 0 0,0-1 0 0 0,0 1 0 0 0,0 0 0 0 0,0-1-1 0 0,0 1 1 0 0,0 0 0 0 0,0-1 0 0 0,0 1 0 0 0,0-1-1 0 0,0 0 1 0 0,0 1 0 0 0,0-1 0 0 0,1 0 0 0 0,-1 0 0 0 0,0 0-1 0 0,0 0 1 0 0,0 0 0 0 0,1 0 0 0 0,-1 0 0 0 0,0 0-1 0 0,2-1 1 0 0,3 0 111 0 0,0 0 0 0 0,0-1-1 0 0,0 0 1 0 0,0 0 0 0 0,0-1 0 0 0,0 1-1 0 0,8-6 1 0 0,154-120-117 0 0,-144 108-14 0 0,-9 11-74 0 0,-12 7-4694 0 0,-3 2 3743 0 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24 284 15663 0 0,'0'0'356'0'0,"0"0"50"0"0,0 0 20 0 0,0 0-42 0 0,-7 1-236 0 0,4-1-157 0 0,-10-4 89 0 0,12 2 23 0 0,1 1 0 0 0,0 0 0 0 0,0-1 0 0 0,1 1 1 0 0,-1-1-1 0 0,0 1 0 0 0,0-1 0 0 0,1 1 0 0 0,-1 0 0 0 0,1-1 0 0 0,-1 1 1 0 0,2-3-1 0 0,-2 4-83 0 0,6-10 44 0 0,0 0 0 0 0,0 0 0 0 0,1 1 0 0 0,1 0 0 0 0,-1 0-1 0 0,1 0 1 0 0,1 1 0 0 0,12-9 0 0 0,11-12-31 0 0,-9 8-33 0 0,0 0 0 0 0,2 2 0 0 0,0 1 0 0 0,45-24 0 0 0,-65 39 0 0 0,0 1 0 0 0,0-1 0 0 0,0 1 0 0 0,1 0 0 0 0,-1 1 0 0 0,1-1 0 0 0,-1 1 0 0 0,1 0 0 0 0,0 0 0 0 0,10 1 0 0 0,-5 4 0 0 0,-9-1 22 0 0,0-1-1 0 0,0 1 0 0 0,0-1 1 0 0,0 1-1 0 0,0-1 0 0 0,-1 1 0 0 0,1 0 1 0 0,-1 0-1 0 0,0 0 0 0 0,0 0 1 0 0,0 0-1 0 0,0 0 0 0 0,-1 0 1 0 0,1 0-1 0 0,-1 1 0 0 0,0-1 1 0 0,0 0-1 0 0,0 5 0 0 0,-1 8 399 0 0,-1 0-1 0 0,-5 21 0 0 0,5-27-267 0 0,-3 13-877 0 0,-1 1 0 0 0,-14 34 0 0 0,6-11-879 0 0,13-45 739 0 0,1-2-126 0 0,0 0-29 0 0,0 0-4 0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0,'0'0'630'0'0,"1"1"-13"0"0,0 3-580 0 0,0 0-1 0 0,0 0 1 0 0,-1 0 0 0 0,1 0-1 0 0,-1-1 1 0 0,0 6 0 0 0,0-4 51 0 0,0 0 1 0 0,0 0-1 0 0,1 0 0 0 0,1 5 1 0 0,0-3 155 0 0,1 0 0 0 0,-1 0 1 0 0,2-1-1 0 0,-1 1 1 0 0,1-1-1 0 0,0 0 0 0 0,4 6 1 0 0,5 2 455 0 0,18 17 0 0 0,11 13 527 0 0,-25-27-642 0 0,34 30 0 0 0,-36-34-635 0 0,-4-3 21 0 0,-5-5 39 0 0,-1 0 1 0 0,1 0-1 0 0,0 0 0 0 0,1-1 1 0 0,6 4-1 0 0,-11-7-24 0 0,0 0 0 0 0,0 0-1 0 0,0-1 1 0 0,-1 1 0 0 0,1-1 0 0 0,0 1-1 0 0,0-1 1 0 0,0 0 0 0 0,0 0 0 0 0,0 0 0 0 0,0 0-1 0 0,0 0 1 0 0,-1 0 0 0 0,1-1 0 0 0,0 1-1 0 0,0 0 1 0 0,0-1 0 0 0,0 0 0 0 0,-1 1-1 0 0,1-1 1 0 0,0 0 0 0 0,0 0 0 0 0,-1 0-1 0 0,1 0 1 0 0,2-2 0 0 0,60-53-6669 0 0,-38 35 4127 0 0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1 11975 0 0,'0'0'547'0'0,"0"0"-11"0"0,-2 0-344 0 0,-3 0 17 0 0,1 1 1 0 0,0 0-1 0 0,-1 0 1 0 0,1 0-1 0 0,0 1 1 0 0,0-1-1 0 0,0 1 1 0 0,-7 4-1 0 0,-33 23 3154 0 0,35-23-2995 0 0,-22 17-97 0 0,1 2 0 0 0,2 1 0 0 0,0 1 1 0 0,2 1-1 0 0,0 2 0 0 0,2 0 0 0 0,-23 40 0 0 0,-120 249 2945 0 0,30-49-1900 0 0,46-126-1384 0 0,-18 31-529 0 0,86-134 24 0 0,2 1-1 0 0,-20 60 1 0 0,30-63-5146 0 0,5-5-1801 0 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56 8287 0 0,'6'-10'261'0'0,"1"0"0"0"0,-1 1-1 0 0,17-16 1 0 0,-23 24 459 0 0,0 1 249 0 0,0 0 45 0 0,0 0-129 0 0,-11 12-473 0 0,-87 118 1489 0 0,-49 65-829 0 0,-149 261 0 0 0,139-201-1072 0 0,136-223 6 0 0,-50 58 0 0 0,17-24-82 0 0,27-26-1244 0 0,25-39 672 0 0,2-1-572 0 0,2 0 1021 0 0,-1-1 0 0 0,1 1 0 0 0,-1 0-1 0 0,0-1 1 0 0,1 0 0 0 0,-1 1 0 0 0,0-1-1 0 0,0 0 1 0 0,1 0 0 0 0,-1 1 0 0 0,0-1 0 0 0,2-2-1 0 0,0 0-207 0 0,21-21-1128 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13823 0 0,'0'0'315'0'0,"0"0"45"0"0,0 0 21 0 0,0 0-49 0 0,0 0-149 0 0,0 0 194 0 0,3-1 110 0 0,140-24 2582 0 0,184-66-925 0 0,97-39-261 0 0,-402 126-1766 0 0,0 0 1 0 0,0 2-1 0 0,40 0 0 0 0,0 6-1544 0 0,-2 2-4470 0 0,-56-5 3341 0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258 185 11975 0 0,'0'0'267'0'0,"7"9"768"0"0,-3-7-913 0 0,0 1 0 0 0,0 0 0 0 0,1-1 0 0 0,0 0 0 0 0,-1 0 1 0 0,1-1-1 0 0,0 1 0 0 0,0-1 0 0 0,0 0 0 0 0,0 0 0 0 0,0 0 1 0 0,0-1-1 0 0,0 0 0 0 0,0 0 0 0 0,9-1 0 0 0,10-4 297 0 0,1 0 1 0 0,-1-2-1 0 0,0 0 0 0 0,0-2 0 0 0,-1 0 0 0 0,0-2 1 0 0,-1 0-1 0 0,0-2 0 0 0,24-18 0 0 0,-7 5-419 0 0,-24 18 0 0 0,-1-2 0 0 0,-1 0 0 0 0,17-14 0 0 0,-30 24 0 0 0,0-1 0 0 0,1 1 0 0 0,-1 0 0 0 0,0 0 0 0 0,1-1 0 0 0,-1 1 0 0 0,0 0 0 0 0,1 0 0 0 0,-1-1 0 0 0,0 1 0 0 0,0 0 0 0 0,1-1 0 0 0,-1 1 0 0 0,0 0 0 0 0,0-1 0 0 0,0 1 0 0 0,0-1 0 0 0,1 1 0 0 0,-1 0 0 0 0,0-1 0 0 0,0 1 0 0 0,0-1 0 0 0,0 1 0 0 0,0 0 0 0 0,0-1 0 0 0,0 1 0 0 0,0-1 0 0 0,0 1 0 0 0,0 0 0 0 0,0-1 0 0 0,0 1 0 0 0,-1-1 0 0 0,-3-1 0 0 0,1 0-32 0 0,-1 0 1 0 0,1 0-1 0 0,-1 1 0 0 0,1-1 0 0 0,-1 1 0 0 0,0 0 1 0 0,1 0-1 0 0,-1 1 0 0 0,0-1 0 0 0,0 1 0 0 0,0 0 1 0 0,0 0-1 0 0,1 0 0 0 0,-6 1 0 0 0,-6 1-388 0 0,1 1 0 0 0,-20 7 0 0 0,22-6 261 0 0,-39 14-30 0 0,0 2-1 0 0,2 3 0 0 0,-53 31 1 0 0,58-26 451 0 0,1 1 0 0 0,1 3 1 0 0,-60 58-1 0 0,86-74 267 0 0,-25 32 0 0 0,35-39-451 0 0,0-1 1 0 0,1 2-1 0 0,0-1 0 0 0,0 1 0 0 0,1-1 0 0 0,-4 11 0 0 0,8-18-78 0 0,-1 0 0 0 0,1 0 0 0 0,-1 1 0 0 0,1-1 0 0 0,0 0 0 0 0,-1 0 0 0 0,1 0 0 0 0,0 0 0 0 0,0 0 0 0 0,1 0 0 0 0,-1 0 0 0 0,0 1 0 0 0,1-1 0 0 0,0 0 0 0 0,-1 0 0 0 0,1 0 0 0 0,0 0 0 0 0,0-1 0 0 0,0 1 0 0 0,0 0 0 0 0,0 0 0 0 0,0 0 0 0 0,1-1 0 0 0,-1 1 0 0 0,0-1 0 0 0,1 1 0 0 0,0-1 0 0 0,-1 1 0 0 0,1-1 0 0 0,0 0 0 0 0,-1 0 0 0 0,1 0 0 0 0,0 0 0 0 0,0 0 0 0 0,0 0 0 0 0,0-1 0 0 0,2 2 0 0 0,5 0 0 0 0,0 0 0 0 0,0 0 0 0 0,0-1 0 0 0,0 0 0 0 0,0 0 0 0 0,0-1 0 0 0,13-1 0 0 0,4-3-75 0 0,0 0 0 0 0,41-13 0 0 0,49-24-1707 0 0,-82 28 996 0 0,19-7-237 0 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680 107 15663 0 0,'-16'-10'449'0'0,"-18"-12"0"0"0,19 12-38 0 0,-26-14 0 0 0,21 15-411 0 0,0 0 0 0 0,-23-6 0 0 0,35 13 0 0 0,0 0 0 0 0,0 1 0 0 0,0 0 0 0 0,0 0 0 0 0,0 1 0 0 0,-1 0 0 0 0,1 0 0 0 0,-14 3 0 0 0,4 2 42 0 0,-1 0 0 0 0,1 1 0 0 0,1 1 0 0 0,0 1 0 0 0,0 0 0 0 0,0 2 0 0 0,-18 12 0 0 0,-7 9 251 0 0,-50 48 1 0 0,80-69-67 0 0,-40 40 518 0 0,46-43-716 0 0,-1 1 0 0 0,1 0 0 0 0,0 0 0 0 0,-9 17 0 0 0,14-22-29 0 0,0-1 0 0 0,0 0 0 0 0,0 1 0 0 0,0-1 0 0 0,0 1 0 0 0,1-1 0 0 0,-1 1 0 0 0,1-1 0 0 0,0 5 0 0 0,0-7 0 0 0,0 1 0 0 0,0 0 0 0 0,0-1 0 0 0,0 1 0 0 0,0-1 0 0 0,1 1 0 0 0,-1 0 0 0 0,0-1 0 0 0,0 1 0 0 0,1-1 0 0 0,-1 1 0 0 0,0-1 0 0 0,1 1 0 0 0,-1-1 0 0 0,1 1 0 0 0,0 0 0 0 0,1 1 38 0 0,0-1-1 0 0,0 0 1 0 0,1 1 0 0 0,-1-1-1 0 0,1 0 1 0 0,0 0-1 0 0,-1 0 1 0 0,1-1 0 0 0,0 1-1 0 0,-1-1 1 0 0,1 1-1 0 0,0-1 1 0 0,-1 0 0 0 0,6 0-1 0 0,2-1 255 0 0,0 0 0 0 0,17-4 0 0 0,8-4 81 0 0,63-26-1 0 0,30-24-3497 0 0,-113 52 2228 0 0,15-8-5586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15663 0 0,'0'0'356'0'0,"0"0"50"0"0,0 0 20 0 0,0 0-42 0 0,0 0-112 0 0,0 0 463 0 0,0 0 234 0 0,0 0 45 0 0,0 0-129 0 0,-1 2-581 0 0,-1 2-300 0 0,-1 0 0 0 0,0 0 1 0 0,-1-1-1 0 0,1 1 0 0 0,-1-1 1 0 0,0 1-1 0 0,-6 3 0 0 0,-16 15-5 0 0,5 3 1 0 0,-20 31 0 0 0,-2 3 0 0 0,-143 164 0 0 0,178-213 0 0 0,0 0 0 0 0,1 1 0 0 0,-8 16 0 0 0,15-26 0 0 0,-1 0 0 0 0,1 0 0 0 0,-1 0 0 0 0,1 0 0 0 0,-1 0 0 0 0,1 0 0 0 0,0 0 0 0 0,-1 0 0 0 0,1 0 0 0 0,0 0 0 0 0,0 0 0 0 0,0 0 0 0 0,0 0 0 0 0,0 0 0 0 0,0 1 0 0 0,0-1 0 0 0,0 0 0 0 0,1 0 0 0 0,-1 0 0 0 0,0 0 0 0 0,0 0 0 0 0,1 0 0 0 0,-1 0 0 0 0,1 0 0 0 0,-1-1 0 0 0,1 1 0 0 0,-1 0 0 0 0,1 0 0 0 0,0 0 0 0 0,-1 0 0 0 0,1-1 0 0 0,0 1 0 0 0,0 0 0 0 0,0-1 0 0 0,-1 1 0 0 0,1 0 0 0 0,0-1 0 0 0,0 1 0 0 0,0-1 0 0 0,0 1 0 0 0,0-1 0 0 0,0 0 0 0 0,0 1 0 0 0,1-1 0 0 0,5 2 0 0 0,-1-1 0 0 0,1 1 0 0 0,0-1 0 0 0,0-1 0 0 0,9 1 0 0 0,19-3-140 0 0,0-2 0 0 0,49-11 0 0 0,-32 5-1198 0 0,-31 6-62 0 0,-1-1 0 0 0,0-1 0 0 0,0-1 0 0 0,0-1 0 0 0,34-19 0 0 0,-26 10-3034 0 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73 285 11975 0 0,'0'0'267'0'0,"0"0"42"0"0,0 0 17 0 0,0 0-28 0 0,0 0-58 0 0,0 0 491 0 0,-2 1 238 0 0,-1 0-716 0 0,0 1-1 0 0,0-1 0 0 0,0 0 1 0 0,0 0-1 0 0,0 0 1 0 0,0-1-1 0 0,-1 1 0 0 0,1-1 1 0 0,0 1-1 0 0,-1-1 1 0 0,1 0-1 0 0,0 0 0 0 0,0-1 1 0 0,-1 1-1 0 0,1-1 0 0 0,-4 0 1 0 0,7 1-236 0 0,-1 0 0 0 0,0 0 0 0 0,1-1 0 0 0,-1 1 0 0 0,1 0 0 0 0,-1 0 0 0 0,1 0 0 0 0,-1-1 0 0 0,0 1-1 0 0,1 0 1 0 0,-1 0 0 0 0,1-1 0 0 0,-1 1 0 0 0,1 0 0 0 0,0-1 0 0 0,-1 1 0 0 0,1-1 0 0 0,-1 1 0 0 0,1-1 0 0 0,0 1 0 0 0,-1-1 0 0 0,1 1 0 0 0,0-1 0 0 0,0 1 0 0 0,-1-1 0 0 0,1 1 0 0 0,0-1 0 0 0,0 1 0 0 0,0-1 0 0 0,-1 0 0 0 0,1 1 0 0 0,0-1 0 0 0,0 1 0 0 0,0-1-1 0 0,0 0 1 0 0,0 1 0 0 0,0-1 0 0 0,1 1 0 0 0,-1-1 0 0 0,0 1 0 0 0,0-1 0 0 0,0 0 0 0 0,0 1 0 0 0,1-1 0 0 0,-1 1 0 0 0,1-1 0 0 0,0-2 134 0 0,0-2-70 0 0,1 0-1 0 0,0 1 1 0 0,0-1 0 0 0,0 0 0 0 0,1 1 0 0 0,-1 0 0 0 0,1-1-1 0 0,0 1 1 0 0,1 0 0 0 0,-1 0 0 0 0,1 1 0 0 0,-1-1-1 0 0,1 1 1 0 0,8-6 0 0 0,6-2-357 0 0,0 0 0 0 0,25-10 1 0 0,-32 16 131 0 0,20-10-317 0 0,0-1 78 0 0,56-18-1 0 0,-77 31 520 0 0,0 0 0 0 0,0 1 0 0 0,0 0 0 0 0,0 1 0 0 0,0 0 0 0 0,0 0 0 0 0,0 1 0 0 0,0 1 0 0 0,0 0 0 0 0,15 3 0 0 0,-22-4-111 0 0,0 1-1 0 0,1 0 1 0 0,-1 0-1 0 0,0 1 0 0 0,0-1 1 0 0,0 1-1 0 0,0-1 1 0 0,0 1-1 0 0,-1 0 1 0 0,1 0-1 0 0,-1 0 1 0 0,1 0-1 0 0,-1 1 1 0 0,1-1-1 0 0,-1 1 0 0 0,0-1 1 0 0,0 1-1 0 0,-1 0 1 0 0,1 0-1 0 0,0 0 1 0 0,-1 0-1 0 0,0 0 1 0 0,1 0-1 0 0,-1 0 1 0 0,-1 1-1 0 0,2 3 0 0 0,-2-2-26 0 0,1-1-1 0 0,-1 0 1 0 0,-1 1-1 0 0,1-1 0 0 0,-1 0 1 0 0,1 1-1 0 0,-1-1 1 0 0,0 0-1 0 0,-1 0 0 0 0,1 0 1 0 0,-1 0-1 0 0,1 0 0 0 0,-1 0 1 0 0,-1 0-1 0 0,1-1 1 0 0,0 1-1 0 0,-1-1 0 0 0,0 1 1 0 0,-5 5-1 0 0,3-5 3 0 0,0 0 0 0 0,0-1 0 0 0,0 0 0 0 0,0 1 0 0 0,0-1 0 0 0,-1-1 0 0 0,1 1 0 0 0,-10 2 0 0 0,11-4 0 0 0,1 0 0 0 0,-1 0 0 0 0,0-1 0 0 0,0 1 0 0 0,0-1 0 0 0,0 0 0 0 0,0 0 0 0 0,0 0 0 0 0,0-1 0 0 0,0 1 0 0 0,0-1 0 0 0,0 0 0 0 0,0 0 0 0 0,-4-2 0 0 0,7 2 0 0 0,0 1 0 0 0,0-1 0 0 0,-1 0-1 0 0,1 1 1 0 0,0-1 0 0 0,0 0 0 0 0,0 0 0 0 0,0 0 0 0 0,0 0-1 0 0,0 0 1 0 0,0 0 0 0 0,0 0 0 0 0,0 0 0 0 0,0 0 0 0 0,0 0-1 0 0,1-1 1 0 0,-1 1 0 0 0,0 0 0 0 0,1-1 0 0 0,-1 1 0 0 0,0-3-1 0 0,1 1 2 0 0,0 1 0 0 0,0-1 0 0 0,0 1 0 0 0,1-1-1 0 0,-1 1 1 0 0,1-1 0 0 0,-1 1 0 0 0,1-1-1 0 0,0 1 1 0 0,0 0 0 0 0,1-4 0 0 0,3-2-13 0 0,0 0 1 0 0,0 0-1 0 0,0 0 0 0 0,1 1 1 0 0,11-11-1 0 0,-3 6-156 0 0,1 0-1 0 0,0 1 0 0 0,0 1 1 0 0,1 1-1 0 0,28-13 0 0 0,89-28-747 0 0,-119 46 987 0 0,0 1-1 0 0,1 0 1 0 0,-1 0-1 0 0,1 1 1 0 0,-1 1-1 0 0,1 1 1 0 0,26 2-1 0 0,-35-2-24 0 0,0 1 0 0 0,-1 1 0 0 0,1-1 0 0 0,-1 1 0 0 0,1 0 0 0 0,-1 0 0 0 0,0 1 0 0 0,0-1 0 0 0,10 8 0 0 0,-12-8-24 0 0,0 1 1 0 0,0 0-1 0 0,-1 0 1 0 0,1 0 0 0 0,-1 0-1 0 0,0 0 1 0 0,1 0-1 0 0,-1 1 1 0 0,-1-1-1 0 0,1 1 1 0 0,0 0-1 0 0,-1-1 1 0 0,0 1-1 0 0,0 0 1 0 0,1 7-1 0 0,-1-5-4 0 0,-1 0 0 0 0,0 0-1 0 0,0 0 1 0 0,0 0 0 0 0,-1 0-1 0 0,0 0 1 0 0,0 0 0 0 0,-1 0-1 0 0,1 0 1 0 0,-1-1 0 0 0,-1 1-1 0 0,1 0 1 0 0,-1-1 0 0 0,0 0 0 0 0,0 0-1 0 0,0 0 1 0 0,-1 0 0 0 0,-5 6-1 0 0,2-4-502 0 0,0 0 1 0 0,-1 0-1 0 0,0-1 0 0 0,-9 7 0 0 0,6-6-1794 0 0,1-1 0 0 0,-24 9 0 0 0,20-10-2884 0 0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46 15663 0 0,'5'-9'1188'0'0,"-4"8"-1180"0"0,-1 0 0 0 0,1 0 0 0 0,-1 0 0 0 0,1 0 0 0 0,-1 0 0 0 0,0 0 0 0 0,0 0 0 0 0,1 0-1 0 0,-1 0 1 0 0,0 0 0 0 0,0 0 0 0 0,0 0 0 0 0,0 0 0 0 0,0 0 0 0 0,0 0 0 0 0,0 0 0 0 0,-1 0 0 0 0,1 0 0 0 0,0 0 0 0 0,-1 0-1 0 0,1 0 1 0 0,0 0 0 0 0,-1 0 0 0 0,1 0 0 0 0,-2-1 0 0 0,1 1 3 0 0,-1 0 1 0 0,1 0-1 0 0,-1 0 0 0 0,1 0 0 0 0,-1 0 1 0 0,1 1-1 0 0,-1-1 0 0 0,0 1 1 0 0,1-1-1 0 0,-1 1 0 0 0,0-1 0 0 0,1 1 1 0 0,-1 0-1 0 0,-2 0 0 0 0,-6 0 28 0 0,-1 1 1 0 0,1 0-1 0 0,-21 5 0 0 0,6 2-39 0 0,0 2 0 0 0,1 0 0 0 0,0 1 0 0 0,-25 18 0 0 0,37-23 0 0 0,-24 16 0 0 0,0 2 0 0 0,2 1 0 0 0,0 2 0 0 0,-31 34 0 0 0,61-59 0 0 0,3-1 0 0 0,0 0 0 0 0,0-1 0 0 0,1 1 0 0 0,-1 0 0 0 0,0 0 0 0 0,0-1 0 0 0,1 1 0 0 0,-1 0 0 0 0,0 0 0 0 0,1 0 0 0 0,-1 0 0 0 0,1 0 0 0 0,-1 0 0 0 0,0 1 0 0 0,-1 7 0 0 0,2-6 0 0 0,1-1 0 0 0,-1 0 0 0 0,1 0 0 0 0,-1 1 0 0 0,1-1 0 0 0,0 0 0 0 0,0 0 0 0 0,0 0 0 0 0,1 0 0 0 0,-1 0 0 0 0,0 0 0 0 0,1 0 0 0 0,-1 0 0 0 0,1-1 0 0 0,0 1 0 0 0,-1-1 0 0 0,1 1 0 0 0,2 1 0 0 0,5 3 0 0 0,0 0 0 0 0,15 7 0 0 0,-1-1 205 0 0,-1 2-1 0 0,-1 1 1 0 0,0 0 0 0 0,-1 1-1 0 0,0 2 1 0 0,17 20-1 0 0,-34-34-124 0 0,1 0 0 0 0,-1 1-1 0 0,-1-1 1 0 0,1 1 0 0 0,0 0-1 0 0,-1 0 1 0 0,3 9 0 0 0,8 39-136 0 0,-12-46 82 0 0,0-6-26 0 0,-1 0 0 0 0,0 0 0 0 0,0 1 0 0 0,0-1 0 0 0,0 0 0 0 0,0 0 0 0 0,0 1 0 0 0,0-1 0 0 0,0 0 0 0 0,0 0 0 0 0,-1 0 0 0 0,1 1 0 0 0,-1-1 0 0 0,1 0 0 0 0,-1 0 0 0 0,1 0 0 0 0,-1 0 0 0 0,1 0 0 0 0,-1 0 0 0 0,-1 2 0 0 0,0-1 0 0 0,0 0 0 0 0,0 0 0 0 0,-1-1 0 0 0,1 1 0 0 0,0-1 0 0 0,-1 0 0 0 0,1 0 0 0 0,0 1 0 0 0,-5 0 0 0 0,-2 0 0 0 0,0 0 0 0 0,0 0 0 0 0,0-1 0 0 0,-17 0 0 0 0,-21-4 0 0 0,-7 0 0 0 0,29 4 0 0 0,-1-2 0 0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495 143 11975 0 0,'23'3'576'0'0,"-22"-3"-250"0"0,-2 1-28 0 0,-5 1-126 0 0,0 1-22 0 0,4-2 127 0 0,0 0 0 0 0,-1 0 0 0 0,1 0 0 0 0,-1-1 0 0 0,1 1 0 0 0,-1-1 0 0 0,-2 1 0 0 0,4-1-189 0 0,0 0-1 0 0,0-1 1 0 0,-1 1-1 0 0,1 0 1 0 0,0-1-1 0 0,0 1 1 0 0,0 0-1 0 0,0-1 1 0 0,0 0-1 0 0,0 1 0 0 0,0-1 1 0 0,0 0-1 0 0,0 1 1 0 0,0-1-1 0 0,0 0 1 0 0,0 0-1 0 0,1 0 1 0 0,-2-1-1 0 0,-24-28-359 0 0,5 5-301 0 0,-1 1 0 0 0,-29-26-1 0 0,48 48 531 0 0,0 0 0 0 0,0 0-1 0 0,0 1 1 0 0,-1-1 0 0 0,1 1-1 0 0,0 0 1 0 0,-1-1 0 0 0,1 1-1 0 0,-1 1 1 0 0,1-1 0 0 0,-1 0-1 0 0,0 1 1 0 0,1 0 0 0 0,-1 0-1 0 0,0 0 1 0 0,1 0 0 0 0,-1 1-1 0 0,1-1 1 0 0,-1 1 0 0 0,1 0-1 0 0,-1 0 1 0 0,1 0 0 0 0,-4 2-1 0 0,-6 3-145 0 0,0 1 1 0 0,1-1-1 0 0,0 2 0 0 0,-19 14 0 0 0,13-6 426 0 0,-1 1 0 0 0,2 1 0 0 0,0 0 1 0 0,2 1-1 0 0,0 1 0 0 0,1 1 0 0 0,0 0 0 0 0,2 0 0 0 0,-12 31 0 0 0,21-47-93 0 0,1 1 1 0 0,0 0-1 0 0,1 0 1 0 0,0 0-1 0 0,0 0 1 0 0,0 0-1 0 0,1 1 1 0 0,-1-1-1 0 0,2 0 1 0 0,0 12-1 0 0,4-4-128 0 0,-4-12 10 0 0,1 1 0 0 0,0-1-1 0 0,0 0 1 0 0,0 0 0 0 0,0 0 0 0 0,0 0-1 0 0,0 0 1 0 0,1 0 0 0 0,-1 0 0 0 0,1-1-1 0 0,0 1 1 0 0,-1-1 0 0 0,1 1 0 0 0,0-1-1 0 0,0 0 1 0 0,-1-1 0 0 0,1 1 0 0 0,0 0-1 0 0,0-1 1 0 0,0 1 0 0 0,0-1 0 0 0,4 0-1 0 0,4 0 117 0 0,-1 0-1 0 0,0-1 0 0 0,1 0 1 0 0,-1-1-1 0 0,12-3 0 0 0,82-30 478 0 0,-88 28-898 0 0,0-1 0 0 0,-1 0 0 0 0,0-1 0 0 0,17-14 0 0 0,-7 3 170 0 0,-1-1 1 0 0,0-1-1 0 0,-2-1 0 0 0,30-39 0 0 0,-51 61 447 0 0,-1 1 136 0 0,0 0 34 0 0,0 0-65 0 0,5 8-278 0 0,-4-5-165 0 0,-1 1 0 0 0,1-1 0 0 0,0 1 0 0 0,-1-1 0 0 0,0 1 0 0 0,0-1 0 0 0,0 1 0 0 0,0-1 0 0 0,0 1 0 0 0,-1-1 0 0 0,1 0 0 0 0,-1 1 0 0 0,0-1 0 0 0,0 0 0 0 0,0 1 0 0 0,-4 5 0 0 0,-3 6 0 0 0,0 0 0 0 0,-11 14 0 0 0,18-27 0 0 0,-15 19-286 0 0,11-15-579 0 0,0 0-1 0 0,0 1 1 0 0,-6 11-1 0 0,7-7-4930 0 0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123 538 13823 0 0,'0'0'315'0'0,"0"0"45"0"0,0 0 21 0 0,0 0-49 0 0,0 2-220 0 0,0 5-29 0 0,0-7-53 0 0,0 1 0 0 0,0-1 0 0 0,0 0 1 0 0,-1 0-1 0 0,1 1 0 0 0,0-1 0 0 0,0 0 0 0 0,-1 1 1 0 0,1-1-1 0 0,0 0 0 0 0,0 0 0 0 0,-1 0 0 0 0,1 1 0 0 0,0-1 1 0 0,-1 0-1 0 0,1 0 0 0 0,0 0 0 0 0,0 0 0 0 0,-1 1 1 0 0,1-1-1 0 0,0 0 0 0 0,-1 0 0 0 0,1 0 0 0 0,-1 0 0 0 0,1 0 1 0 0,0 0-1 0 0,-1 0 0 0 0,1 0 0 0 0,-1 0 0 0 0,-9 0 426 0 0,6-2-204 0 0,-1 1-1 0 0,1 0 0 0 0,0-1 1 0 0,1 0-1 0 0,-1 0 0 0 0,0 0 1 0 0,0 0-1 0 0,1-1 0 0 0,-1 1 1 0 0,1-1-1 0 0,0 0 1 0 0,0 0-1 0 0,-4-5 0 0 0,1 0-19 0 0,0 0 1 0 0,1 0-1 0 0,-1 0 0 0 0,-6-16 0 0 0,9 17-232 0 0,1 1 0 0 0,0-1 0 0 0,0 1 0 0 0,1-1 0 0 0,-1 0 0 0 0,2 0 0 0 0,-1 1 0 0 0,1-1 0 0 0,0 0 0 0 0,0 0 0 0 0,1 0 0 0 0,-1 0 0 0 0,2 1 0 0 0,-1-1 0 0 0,1 0 0 0 0,4-9 0 0 0,0 3 0 0 0,0 0 0 0 0,1 1 0 0 0,1 0 0 0 0,0 0 0 0 0,0 0 0 0 0,1 1 0 0 0,11-10 0 0 0,8-3-607 0 0,0 0 0 0 0,1 2 0 0 0,33-19 0 0 0,-44 30 266 0 0,13-6-489 0 0,0 0-1 0 0,2 2 1 0 0,0 1 0 0 0,1 2 0 0 0,53-12 0 0 0,-77 21 792 0 0,-1 1 0 0 0,1 1 1 0 0,-1 0-1 0 0,1 0 1 0 0,-1 1-1 0 0,1 0 0 0 0,14 2 1 0 0,-19-2-134 0 0,0 2-1 0 0,0-1 1 0 0,-1 0 0 0 0,1 1 0 0 0,-1 0 0 0 0,1 0 0 0 0,-1 1-1 0 0,1-1 1 0 0,-1 1 0 0 0,0 0 0 0 0,0 0 0 0 0,0 0 0 0 0,-1 0-1 0 0,1 1 1 0 0,-1 0 0 0 0,4 5 0 0 0,3 6-1036 0 0,-1 2 0 0 0,-1-1 0 0 0,0 1 0 0 0,7 22 0 0 0,6 17 735 0 0,-16-46 2453 0 0,1 1 0 0 0,-1-1 0 0 0,8 9 0 0 0,0-8 1231 0 0,-8-9-2939 0 0,0 0 1 0 0,0-1 0 0 0,-1 1 0 0 0,1-1 0 0 0,9 1 0 0 0,-1-1 16 0 0,0 0 1 0 0,0-1 0 0 0,1-1-1 0 0,-1 0 1 0 0,0 0-1 0 0,0-2 1 0 0,-1 0-1 0 0,20-6 1 0 0,-9 0 81 0 0,-1-1 1 0 0,1-1 0 0 0,31-22-1 0 0,-41 25-139 0 0,60-43 176 0 0,-62 42-415 0 0,0 0-1 0 0,-1 0 0 0 0,-1-1 0 0 0,13-15 0 0 0,-20 21 7 0 0,1 1 0 0 0,-1-1 0 0 0,0 0 0 0 0,0 0 0 0 0,0 0 0 0 0,0 0 0 0 0,-1 0 0 0 0,1 0 0 0 0,-1 0 0 0 0,1-6 0 0 0,-2 9-1 0 0,0 1 1 0 0,0 0-1 0 0,0-1 0 0 0,0 1 1 0 0,0 0-1 0 0,-1-1 0 0 0,1 1 1 0 0,0 0-1 0 0,0-1 0 0 0,0 1 1 0 0,0 0-1 0 0,0-1 0 0 0,-1 1 0 0 0,1 0 1 0 0,0-1-1 0 0,0 1 0 0 0,-1 0 1 0 0,1 0-1 0 0,0-1 0 0 0,0 1 1 0 0,-1 0-1 0 0,1 0 0 0 0,0 0 0 0 0,-1-1 1 0 0,1 1-1 0 0,0 0 0 0 0,0 0 1 0 0,-1 0-1 0 0,1 0 0 0 0,-1 0 1 0 0,-12 2-236 0 0,-13 12-383 0 0,-77 59 61 0 0,-126 116 0 0 0,185-149 558 0 0,-64 74 0 0 0,103-108-21 0 0,0 1 0 0 0,1-1 0 0 0,-1 1 0 0 0,-5 13 0 0 0,10-19 13 0 0,-1 0 1 0 0,1 0-1 0 0,-1 0 0 0 0,1 0 1 0 0,0 0-1 0 0,-1 0 0 0 0,1 0 1 0 0,0 0-1 0 0,0 0 0 0 0,0 1 1 0 0,0-1-1 0 0,0 0 0 0 0,0 0 1 0 0,0 0-1 0 0,0 0 0 0 0,0 0 1 0 0,1 0-1 0 0,-1 0 0 0 0,0 1 1 0 0,1-1-1 0 0,-1 0 0 0 0,1 0 1 0 0,-1 0-1 0 0,1 0 0 0 0,-1 0 1 0 0,1 0-1 0 0,0-1 0 0 0,0 1 1 0 0,-1 0-1 0 0,1 0 0 0 0,0 0 1 0 0,0-1-1 0 0,0 1 0 0 0,0 0 1 0 0,0-1-1 0 0,0 1 0 0 0,0-1 1 0 0,0 1-1 0 0,0-1 0 0 0,0 1 1 0 0,0-1-1 0 0,0 0 0 0 0,2 1 1 0 0,8 0-150 0 0,0 1 0 0 0,0-2 0 0 0,0 1 1 0 0,0-1-1 0 0,0-1 0 0 0,0 0 0 0 0,16-4 1 0 0,-2 1 38 0 0,142-20 925 0 0,241-31-1241 0 0,-331 48-77 0 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2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1089 99 6447 0 0,'230'-81'1551'0'0,"-197"73"-255"0"0,9-2 2593 0 0,-44 24-2865 0 0,-1-9-869 0 0,1-1 0 0 0,-1 1 0 0 0,-1-1 1 0 0,1 0-1 0 0,-1 0 0 0 0,1 0 0 0 0,-1-1 0 0 0,0 1 0 0 0,-1-1 0 0 0,-8 5 0 0 0,-2 3 187 0 0,-133 91 754 0 0,131-91-1072 0 0,-129 71-24 0 0,84-49 0 0 0,-130 62 0 0 0,138-72 0 0 0,-94 25 0 0 0,131-44 0 0 0,0 0 0 0 0,0-1 0 0 0,0-1 0 0 0,0-1 0 0 0,-20-1 0 0 0,31 0 0 0 0,0 0 0 0 0,1-1 0 0 0,-1 0 0 0 0,0 0 0 0 0,1-1 0 0 0,-1 1 0 0 0,1-1 0 0 0,-1 0 0 0 0,1-1 0 0 0,0 1 0 0 0,0-1 0 0 0,0 0 0 0 0,0 0 0 0 0,1-1 0 0 0,-1 1 0 0 0,1-1 0 0 0,0 0 0 0 0,0 0 0 0 0,-4-6 0 0 0,6 6 0 0 0,-1 0 0 0 0,1 0 0 0 0,0-1 0 0 0,1 1 0 0 0,-1-1 0 0 0,1 0 0 0 0,0 1 0 0 0,0-1 0 0 0,0 0 0 0 0,1 0 0 0 0,-1 0 0 0 0,2-7 0 0 0,0 0 0 0 0,0 1 0 0 0,1 0 0 0 0,0 0 0 0 0,5-14 0 0 0,-6 21 0 0 0,8-15 0 0 0,-9 19 0 0 0,0-1 0 0 0,0 1 0 0 0,0 0 0 0 0,0-1 0 0 0,0 1 0 0 0,1-1 0 0 0,-1 1 0 0 0,0 0 0 0 0,0-1 0 0 0,1 1 0 0 0,-1 0 0 0 0,0 0 0 0 0,0-1 0 0 0,1 1 0 0 0,-1 0 0 0 0,0 0 0 0 0,1-1 0 0 0,-1 1 0 0 0,0 0 0 0 0,1 0 0 0 0,-1 0 0 0 0,1 0 0 0 0,-1-1 0 0 0,0 1 0 0 0,1 0 0 0 0,0 1 0 0 0,1 0 0 0 0,-1-1 0 0 0,0 1 0 0 0,0 0 0 0 0,0 0 0 0 0,0 0 0 0 0,0 0 0 0 0,0 0 0 0 0,0 0 0 0 0,0 0 0 0 0,-1 0 0 0 0,1 0 0 0 0,0 0 0 0 0,0 0 0 0 0,-1 1 0 0 0,1-1 0 0 0,-1 0 0 0 0,1 3 0 0 0,8 27 0 0 0,-6-7 0 0 0,-2 0 0 0 0,0 0 0 0 0,-1 0 0 0 0,-1 0 0 0 0,-2-1 0 0 0,-9 44 0 0 0,-5-2 0 0 0,-39 101 0 0 0,2-60 0 0 0,29-62 0 0 0,-23 35 0 0 0,32-55 0 0 0,1 1 0 0 0,-23 51 0 0 0,30-58 0 0 0,-1-1 0 0 0,-1 1 0 0 0,-11 15 0 0 0,8-15 0 0 0,-18 39 0 0 0,28-45 0 0 0,4-11 0 0 0,-1 0 0 0 0,1 0 0 0 0,-1 0 0 0 0,1 0 0 0 0,-1 0 0 0 0,1-1 0 0 0,0 1 0 0 0,-1 0 0 0 0,1 0 0 0 0,0-1 0 0 0,0 1 0 0 0,0-1 0 0 0,-1 1 0 0 0,1-1 0 0 0,0 1 0 0 0,0-1 0 0 0,0 1 0 0 0,0-1 0 0 0,0 0 0 0 0,0 1 0 0 0,0-1 0 0 0,0 0 0 0 0,0 0 0 0 0,0 0 0 0 0,0 0 0 0 0,0 0 0 0 0,1 0 0 0 0,3 0 0 0 0,-1 0 0 0 0,1 0 0 0 0,0 0 0 0 0,-1-1 0 0 0,6-1 0 0 0,75-27-18 0 0,-8 2 108 0 0,-6 4 580 0 0,-32 10-25 0 0,75-15 0 0 0,-67 21-301 0 0,84-3 0 0 0,-115 10-207 0 0,0 0 1 0 0,0 2 0 0 0,0 0-1 0 0,0 1 1 0 0,-1 0 0 0 0,1 2-1 0 0,-1-1 1 0 0,0 2 0 0 0,17 8-1 0 0,-26-9-137 0 0,-3-3 0 0 0,-1-1 0 0 0,0 1 0 0 0,1-1 0 0 0,0 0 0 0 0,-1 0 0 0 0,1 0 0 0 0,0 0 0 0 0,-1 0 0 0 0,5 0 0 0 0,26 9-1782 0 0,-24-8 921 0 0,-6 0-4544 0 0,-3-2-395 0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2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8287 0 0,'0'0'382'0'0,"0"0"-8"0"0,0 0-170 0 0,0 0 176 0 0,0 0 107 0 0,0 0 22 0 0,0 0 3 0 0,0 0 0 0 0,0 0 0 0 0,0 0 0 0 0,1-2 0 0 0,-1-1-403 0 0,1 1 0 0 0,-1-1-1 0 0,1 0 1 0 0,0 1 0 0 0,0-1-1 0 0,0 1 1 0 0,1-1 0 0 0,-1 1 0 0 0,0 0-1 0 0,1-1 1 0 0,0 1 0 0 0,-1 0-1 0 0,1 0 1 0 0,0 0 0 0 0,0 0-1 0 0,0 1 1 0 0,0-1 0 0 0,1 0 0 0 0,-1 1-1 0 0,4-2 1 0 0,4-2 303 0 0,1 1 0 0 0,0 0 0 0 0,20-5 0 0 0,7-2 265 0 0,11-4 160 0 0,70-12-1 0 0,-60 15-877 0 0,211-41 41 0 0,-243 48-804 0 0,0 1-3462 0 0,-26 4 3992 0 0,21-4-5774 0 0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2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0,'0'0'464'0'0,"0"0"-9"0"0,0 0-223 0 0,0 0 156 0 0,0 0 100 0 0,1 2 21 0 0,2 7-199 0 0,2-1-1 0 0,-1 1 1 0 0,1-1-1 0 0,0-1 1 0 0,1 1-1 0 0,0-1 1 0 0,0 0-1 0 0,13 11 1 0 0,66 47 1459 0 0,-55-43-1204 0 0,128 85 2194 0 0,-141-96-2446 0 0,111 74 295 0 0,-97-61-608 0 0,18 12 0 0 0,-44-32 0 0 0,1-1 0 0 0,-1 0 0 0 0,1-1 0 0 0,0 1 0 0 0,-1-1 0 0 0,1 0 0 0 0,8 1 0 0 0,-8-2-228 0 0,0 0-1 0 0,0-1 1 0 0,0 0 0 0 0,0 0-1 0 0,0 0 1 0 0,11-3 0 0 0,-14 2-238 0 0,1 0 0 0 0,-1 0-1 0 0,0 0 1 0 0,0 0 0 0 0,0-1 0 0 0,0 0 0 0 0,0 1 0 0 0,0-1 0 0 0,0 0 0 0 0,0 0 0 0 0,-1-1 0 0 0,4-3 0 0 0,-4 4-1581 0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2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83 11975 0 0,'-5'-13'419'0'0,"0"-1"90"0"0,-15-26 1 0 0,19 39-474 0 0,1 0 1 0 0,-1 0 0 0 0,1 0 0 0 0,-1 0-1 0 0,0 0 1 0 0,0 0 0 0 0,0 0-1 0 0,1 1 1 0 0,-1-1 0 0 0,0 0 0 0 0,0 0-1 0 0,0 1 1 0 0,0-1 0 0 0,0 0 0 0 0,-1 1-1 0 0,1-1 1 0 0,0 1 0 0 0,0 0 0 0 0,-2-1-1 0 0,1 1 98 0 0,-1 0 0 0 0,1-1 0 0 0,0 2 1 0 0,-1-1-1 0 0,1 0 0 0 0,0 0 0 0 0,-1 1 0 0 0,1-1 0 0 0,-4 2 0 0 0,-2 2 239 0 0,0 0-1 0 0,1 0 1 0 0,-1 0 0 0 0,-10 9-1 0 0,-13 14-372 0 0,-35 37 0 0 0,21-19 0 0 0,-178 184 0 0 0,23 20 0 0 0,166-203 0 0 0,33-44-65 0 0,2-3-137 0 0,5-6-641 0 0,12-13-2807 0 0,12-18-1750 0 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2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15663 0 0,'0'0'344'0'0,"-9"2"72"0"0,-3 0 8 0 0,1 0 24 0 0,2 1-360 0 0,9-3-88 0 0,-9 4 0 0 0,9-4 0 0 0,0 0 424 0 0,0 0 72 0 0,0 0 16 0 0,0 0 0 0 0,0 0-416 0 0,0 0-96 0 0,0 0 0 0 0,0 0-5168 0 0,9 7-1056 0 0</inkml:trace>
  <inkml:trace contextRef="#ctx0" brushRef="#br0" timeOffset="1">179 379 17503 0 0,'0'0'384'0'0,"0"0"88"0"0,0 0 8 0 0,-3 9 8 0 0,-3 2-392 0 0,1-4-96 0 0,5-7 0 0 0,-7 7 0 0 0,7-7 0 0 0,-7 7 0 0 0,7-7 0 0 0,0 0 0 0 0,0 0-800 0 0,0 0-176 0 0,0 0-40 0 0,0 0-8 0 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2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1203 13823 0 0,'0'0'315'0'0,"0"0"45"0"0,0 0 21 0 0,0 0-49 0 0,2-1-149 0 0,22-16 477 0 0,-1-1 1 0 0,31-32-1 0 0,-35 29-660 0 0,-1-1 0 0 0,27-44 0 0 0,-6 7 0 0 0,124-148-14 0 0,-63 85 100 0 0,94-109 1275 0 0,-69 85-762 0 0,-47 55-581 0 0,33-40-20 0 0,-98 116 2 0 0,-13 15 0 0 0,0 0 0 0 0,0-1 0 0 0,0 1 0 0 0,1-1 0 0 0,-1 1 0 0 0,0 0 0 0 0,1-1 0 0 0,-1 1 0 0 0,0 0 0 0 0,1 0 0 0 0,-1-1 0 0 0,0 1 0 0 0,1 0 0 0 0,-1 0 0 0 0,1 0 0 0 0,-1-1 0 0 0,0 1 0 0 0,1 0 0 0 0,-1 0 0 0 0,1 0 0 0 0,-1 0 0 0 0,1 0 0 0 0,0 0 0 0 0,-1 1 0 0 0,1 0 0 0 0,-1 0 0 0 0,0 0 0 0 0,1 0 0 0 0,-1 0 0 0 0,0 0 0 0 0,0 0 0 0 0,0 0 0 0 0,0 0 0 0 0,1 0 0 0 0,-2 0 0 0 0,1 0 0 0 0,0 0 0 0 0,0 2 0 0 0,-4 23 0 0 0,2-15 0 0 0,-6 174 0 0 0,7-121 0 0 0,-10 77 0 0 0,-1-74 0 0 0,-3 0 0 0 0,-4-1 0 0 0,-2-1 0 0 0,-3 0 0 0 0,-2-2 0 0 0,-50 85 0 0 0,64-128-13 0 0,1 1 1 0 0,0 0-1 0 0,2 0 0 0 0,-12 42 0 0 0,20-60-324 0 0,4-2-138 0 0,1-1 346 0 0,-1 1-1 0 0,1-1 1 0 0,-1 0-1 0 0,1 0 0 0 0,-1-1 1 0 0,1 1-1 0 0,0-1 1 0 0,-1 0-1 0 0,1 0 1 0 0,-1 0-1 0 0,0 0 0 0 0,1 0 1 0 0,-1-1-1 0 0,0 0 1 0 0,0 0-1 0 0,0 1 1 0 0,0-2-1 0 0,0 1 0 0 0,0 0 1 0 0,3-5-1 0 0,5-4-451 0 0,0-2 0 0 0,-1 0 1 0 0,10-17-1 0 0,-9 14 252 0 0,29-38-1206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1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167 569 6447 0 0,'34'-69'401'0'0,"39"-82"-106"0"0,-45 90-149 0 0,2 2-1 0 0,70-101 0 0 0,-95 153 199 0 0,0 0-1 0 0,1 0 0 0 0,-1 1 0 0 0,1 0 0 0 0,1 0 1 0 0,-1 0-1 0 0,1 1 0 0 0,0 0 0 0 0,14-8 0 0 0,-19 12 677 0 0,-2 3-65 0 0,1 7-654 0 0,-1 0 0 0 0,0 0 0 0 0,-1 0-1 0 0,1 0 1 0 0,-2-1 0 0 0,1 1 0 0 0,-1 0 0 0 0,-6 14 0 0 0,-33 69 927 0 0,30-70-879 0 0,-44 83 952 0 0,-8 16-467 0 0,33-58-818 0 0,-66 143-15 0 0,-57 100-1 0 0,107-230 72 0 0,45-75 299 0 0,1-1 117 0 0,0 0 21 0 0,0 0 3 0 0,0 0 0 0 0,4-11-293 0 0,1 0 0 0 0,0 0 0 0 0,1 0 0 0 0,0 1 1 0 0,0 0-1 0 0,15-18 0 0 0,-15 21-121 0 0,5-7-119 0 0,0 1-1 0 0,1 0 0 0 0,22-19 1 0 0,-28 27-113 0 0,-1 1 0 0 0,1 0 0 0 0,0 1 0 0 0,0-1 1 0 0,0 1-1 0 0,0 0 0 0 0,0 1 0 0 0,1 0 0 0 0,-1 0 0 0 0,1 0 0 0 0,0 0 0 0 0,8 0 1 0 0,-11 2 126 0 0,0 0 0 0 0,0 1 0 0 0,0-1 0 0 0,0 1 0 0 0,0 0 0 0 0,0 0 0 0 0,-1 0 0 0 0,1 0 0 0 0,0 1 0 0 0,0-1 0 0 0,-1 1 0 0 0,1 0 1 0 0,-1 0-1 0 0,0 0 0 0 0,1 1 0 0 0,-1-1 0 0 0,0 1 0 0 0,0 0 0 0 0,-1 0 0 0 0,1 0 0 0 0,-1 0 0 0 0,1 0 0 0 0,-1 0 0 0 0,0 1 1 0 0,2 5-1 0 0,1 0 8 0 0,-1 1 1 0 0,-1-1 0 0 0,0 1-1 0 0,0 0 1 0 0,-1 1-1 0 0,0-1 1 0 0,0 0 0 0 0,-1 17-1 0 0,0-19-1 0 0,0 0 0 0 0,1 0 0 0 0,0-1 0 0 0,0 1 0 0 0,0 0 0 0 0,1-1 0 0 0,0 0 0 0 0,1 0 0 0 0,0 0 0 0 0,0 0 0 0 0,9 11 0 0 0,-11-16-150 0 0,0 0 0 0 0,1 0 0 0 0,-1 0 0 0 0,1 0 0 0 0,-1 0 0 0 0,1-1 0 0 0,0 1 0 0 0,0-1 1 0 0,-1 1-1 0 0,1-1 0 0 0,0 0 0 0 0,0 0 0 0 0,0-1 0 0 0,0 1 0 0 0,0-1 0 0 0,0 1 0 0 0,1-1 0 0 0,4 0 0 0 0,8-3-873 0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2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80 13823 0 0,'0'0'630'0'0,"-1"-1"-13"0"0,-5-3-320 0 0,4 3 105 0 0,17 9 596 0 0,105 48 1797 0 0,-90-43-2164 0 0,0-2 0 0 0,35 7 0 0 0,-53-15-620 0 0,0-2-1 0 0,0 0 1 0 0,0 0-1 0 0,1-1 1 0 0,-1 0-1 0 0,0-1 1 0 0,0-1-1 0 0,0 0 1 0 0,0 0-1 0 0,-1-1 1 0 0,1-1-1 0 0,-1 0 1 0 0,20-10-1 0 0,-8 2-643 0 0,37-25-1 0 0,17-20-4028 0 0,-56 41 2412 0 0,20-16-3550 0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9 11975 0 0,'0'0'267'0'0,"0"0"42"0"0,0 0 17 0 0,0-2-28 0 0,0 2-292 0 0,0 0-1 0 0,0 0 1 0 0,0-1-1 0 0,0 1 1 0 0,0 0 0 0 0,0 0-1 0 0,0 0 1 0 0,0-1-1 0 0,0 1 1 0 0,0 0-1 0 0,0 0 1 0 0,0-1-1 0 0,0 1 1 0 0,0 0 0 0 0,0 0-1 0 0,0 0 1 0 0,0-1-1 0 0,0 1 1 0 0,0 0-1 0 0,0 0 1 0 0,0 0-1 0 0,0-1 1 0 0,0 1-1 0 0,-1 0 1 0 0,1 0 0 0 0,0 0-1 0 0,0-1 1 0 0,0 1-1 0 0,0 0 1 0 0,-1 0-1 0 0,0 0 23 0 0,0 0-1 0 0,0 1 1 0 0,-1-1-1 0 0,1 1 0 0 0,0-1 1 0 0,0 1-1 0 0,0-1 1 0 0,0 1-1 0 0,0 0 0 0 0,0-1 1 0 0,0 1-1 0 0,0 0 1 0 0,0 0-1 0 0,1 0 1 0 0,-2 1-1 0 0,-15 18 397 0 0,-19 32 118 0 0,-56 110 1 0 0,76-132-511 0 0,-51 97 299 0 0,-101 199 1221 0 0,-65 171-1387 0 0,167-338-165 0 0,36-83 0 0 0,-64 119 0 0 0,80-176-243 0 0,-2 4-1887 0 0,16-23-3329 0 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34 235 15663 0 0,'-28'-24'1188'0'0,"25"22"-804"0"0,1-3-180 0 0,2 4-152 0 0,0 1-1 0 0,0-1 0 0 0,1 0 1 0 0,-1 1-1 0 0,1-1 1 0 0,-1 0-1 0 0,0 1 0 0 0,1-1 1 0 0,-1 1-1 0 0,1-1 1 0 0,-1 1-1 0 0,1-1 0 0 0,0 1 1 0 0,0-2-1 0 0,0 2 45 0 0,3-3 15 0 0,1-1 1 0 0,-1 1-1 0 0,1 1 1 0 0,0-1-1 0 0,0 1 1 0 0,0 0-1 0 0,0 0 1 0 0,0 0-1 0 0,6-1 1 0 0,10-3-110 0 0,168-49-2 0 0,6 15 0 0 0,-165 34 0 0 0,145-23-56 0 0,-30 5-3636 0 0,-107 17-2104 0 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246 120 10135 0 0,'-1'2'464'0'0,"-4"4"-40"0"0,1 0-245 0 0,0 1 0 0 0,0-1 0 0 0,0 1 0 0 0,1 0 0 0 0,-5 12 0 0 0,7-17 791 0 0,1-2 44 0 0,0 0-61 0 0,2 1-288 0 0,1 0-524 0 0,1 0 0 0 0,-1 0-1 0 0,1 0 1 0 0,-1-1 0 0 0,1 1-1 0 0,-1-1 1 0 0,1 0 0 0 0,-1 0 0 0 0,1 0-1 0 0,-1 0 1 0 0,1-1 0 0 0,-1 0-1 0 0,0 1 1 0 0,7-3 0 0 0,7-3 437 0 0,27-14 0 0 0,-28 13-293 0 0,35-17-199 0 0,93-57 0 0 0,-125 70-86 0 0,-15 9 0 0 0,0 0 0 0 0,0 0 0 0 0,0 0 0 0 0,-1-1 0 0 0,5-3 0 0 0,-3-4 0 0 0,-5 10-1 0 0,0 0-1 0 0,0-1 0 0 0,-1 1 1 0 0,1-1-1 0 0,0 1 1 0 0,0 0-1 0 0,-1-1 0 0 0,1 1 1 0 0,0 0-1 0 0,0-1 0 0 0,-1 1 1 0 0,1 0-1 0 0,0 0 1 0 0,-1-1-1 0 0,1 1 0 0 0,0 0 1 0 0,-1 0-1 0 0,1-1 0 0 0,-1 1 1 0 0,1 0-1 0 0,0 0 1 0 0,-1 0-1 0 0,1 0 0 0 0,-1 0 1 0 0,1 0-1 0 0,0 0 1 0 0,-1 0-1 0 0,1 0 0 0 0,-1 0 1 0 0,1 0-1 0 0,-1 0 0 0 0,1 0 1 0 0,0 0-1 0 0,-1 0 1 0 0,1 0-1 0 0,-1 0 0 0 0,1 0 1 0 0,-19 4-319 0 0,19-4 300 0 0,-24 9-674 0 0,0 0 1 0 0,-31 18-1 0 0,0-1-256 0 0,20-10 752 0 0,-106 44-212 0 0,4 2 410 0 0,131-59 111 0 0,-1 1 0 0 0,1 0 0 0 0,-1 0 0 0 0,1 0 0 0 0,0 1 0 0 0,1 0 0 0 0,-1 0 0 0 0,1 0 0 0 0,0 1 0 0 0,0 0 0 0 0,-6 11 0 0 0,8-12-12 0 0,1 1 1 0 0,-1-1-1 0 0,1 0 0 0 0,1 1 0 0 0,-1-1 1 0 0,1 1-1 0 0,0 0 0 0 0,0-1 0 0 0,1 1 1 0 0,0 0-1 0 0,0-1 0 0 0,0 1 0 0 0,0 0 1 0 0,1 0-1 0 0,3 10 0 0 0,0-4 60 0 0,0 0 0 0 0,1-1 0 0 0,0 1 0 0 0,1-1 0 0 0,0-1 0 0 0,11 16-1 0 0,52 55-163 0 0,-63-75 18 0 0,6 7 20 0 0,1 0 0 0 0,24 18 0 0 0,-29-25-202 0 0,0-1 0 0 0,0 0 1 0 0,0-1-1 0 0,1 0 0 0 0,-1 0 0 0 0,1-1 0 0 0,10 3 0 0 0,-12-5-118 0 0,-1 0 0 0 0,0-1 0 0 0,1 0 0 0 0,-1 0 0 0 0,1 0 0 0 0,-1-1 0 0 0,0 0-1 0 0,1 0 1 0 0,11-4 0 0 0,-16 4 208 0 0,43-15-1455 0 0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10 10135 0 0,'0'0'464'0'0,"-2"0"-9"0"0,-107-9 1751 0 0,94 9-1866 0 0,0 1 1 0 0,0 0-1 0 0,0 1 1 0 0,0 1 0 0 0,-21 6-1 0 0,5 3-131 0 0,0 1 1 0 0,1 1-1 0 0,1 2 0 0 0,0 1 0 0 0,1 1 0 0 0,-41 34 0 0 0,62-45-155 0 0,0 0 0 0 0,0 0 0 0 0,0 1 0 0 0,1 0 0 0 0,0 0 0 0 0,1 0 0 0 0,-9 18 0 0 0,12-21-43 0 0,-1 0 0 0 0,1 0 0 0 0,1 0 0 0 0,-1 1 0 0 0,1-1 0 0 0,0 1 0 0 0,0-1 0 0 0,0 0 0 0 0,1 1 0 0 0,0-1 0 0 0,0 1 0 0 0,1-1 0 0 0,-1 1 0 0 0,1-1 0 0 0,3 11 0 0 0,-3-14 9 0 0,0 0-1 0 0,0 1 1 0 0,0-1-1 0 0,0 0 1 0 0,1 1 0 0 0,-1-1-1 0 0,1 0 1 0 0,0 0-1 0 0,-1 0 1 0 0,1 0-1 0 0,0-1 1 0 0,0 1 0 0 0,0 0-1 0 0,0-1 1 0 0,5 3-1 0 0,-4-3 50 0 0,1 1 0 0 0,0-1 1 0 0,-1 0-1 0 0,1 0 0 0 0,0 0 0 0 0,0-1 0 0 0,0 1 0 0 0,0-1 0 0 0,6-1 0 0 0,2 0 78 0 0,-1-1 0 0 0,0 0 0 0 0,0-1 0 0 0,1-1-1 0 0,-2 1 1 0 0,14-7 0 0 0,9-8-141 0 0,-1-1-1 0 0,39-31 0 0 0,1 1-5 0 0,-63 45 0 0 0,-6 7 0 0 0,-3 3 0 0 0,-1 2 0 0 0,-1 0 0 0 0,1 0 0 0 0,-1 0 0 0 0,-1-1 0 0 0,0 1 0 0 0,-6 12 0 0 0,0 0 0 0 0,5-9-39 0 0,-7 20-1306 0 0,10-29 833 0 0,1-2 0 0 0,0 0 0 0 0,9-1-80 0 0,-1 0 0 0 0,0 0 0 0 0,0-1 0 0 0,0 0 0 0 0,-1-1 0 0 0,1 0 0 0 0,-1 0 0 0 0,14-8 0 0 0,-19 10 543 0 0,33-19-1486 0 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43 236 11975 0 0,'0'2'267'0'0,"-1"4"-181"0"0,1-1 0 0 0,-1 0 0 0 0,0 0-1 0 0,0 1 1 0 0,-1-1 0 0 0,1 0 0 0 0,-1 0 0 0 0,0 0 0 0 0,-1 0-1 0 0,1 0 1 0 0,-1-1 0 0 0,-6 9 0 0 0,-3 1 1275 0 0,11-14-849 0 0,1 0 0 0 0,0 0 0 0 0,0 0 0 0 0,0 0 0 0 0,-1-7 512 0 0,1 3-877 0 0,1-1-1 0 0,0 1 0 0 0,0 0 0 0 0,0 0 1 0 0,0 0-1 0 0,1 0 0 0 0,-1 1 1 0 0,1-1-1 0 0,0 0 0 0 0,0 1 0 0 0,0-1 1 0 0,4-3-1 0 0,5-6 404 0 0,20-19 1 0 0,-9 10-830 0 0,1 2 0 0 0,33-23 0 0 0,-50 38 213 0 0,1 1 0 0 0,-1 0 0 0 0,1 1 0 0 0,0-1 0 0 0,1 1 0 0 0,-1 0 0 0 0,1 1 0 0 0,-1 0 0 0 0,1 0 0 0 0,-1 1 0 0 0,1 0 0 0 0,0 0 0 0 0,0 0 0 0 0,12 2 0 0 0,-16 0 111 0 0,0 0 1 0 0,0 0-1 0 0,-1 1 0 0 0,1-1 1 0 0,-1 1-1 0 0,1 0 0 0 0,-1 0 0 0 0,0 0 1 0 0,0 0-1 0 0,0 1 0 0 0,0-1 0 0 0,0 1 1 0 0,0 0-1 0 0,0 0 0 0 0,-1 0 1 0 0,0 0-1 0 0,0 0 0 0 0,0 0 0 0 0,0 1 1 0 0,0-1-1 0 0,2 7 0 0 0,1 4 154 0 0,0 1 1 0 0,-1 0-1 0 0,0 0 0 0 0,1 17 0 0 0,-1 18-199 0 0,-1-41 0 0 0,0-7 0 0 0,2-5 0 0 0,-3 1 0 0 0,1-1 0 0 0,-1 1 0 0 0,1-1 0 0 0,-1 1 0 0 0,4-7 0 0 0,9-9 0 0 0,-6 10 0 0 0,43-45 0 0 0,-37 37 0 0 0,1 0 0 0 0,0 1 0 0 0,29-20 0 0 0,59-29 0 0 0,-82 52 0 0 0,1 2 0 0 0,0 1 0 0 0,0 1 0 0 0,1 0 0 0 0,32-4 0 0 0,-54 11 0 0 0,0 1 0 0 0,1-1 0 0 0,-1 1 0 0 0,0 0 0 0 0,0 0 0 0 0,0 0 0 0 0,0 0 0 0 0,1 0 0 0 0,-1 0 0 0 0,0 1 0 0 0,0-1 0 0 0,0 1 0 0 0,0-1 0 0 0,0 1 0 0 0,0 0 0 0 0,0 0 0 0 0,0 0 0 0 0,0 0 0 0 0,0 0 0 0 0,1 2 0 0 0,-1-1 0 0 0,0 0 0 0 0,0 0 0 0 0,-1 1 0 0 0,1-1 0 0 0,-1 1 0 0 0,0-1 0 0 0,1 1 0 0 0,-1 0 0 0 0,-1-1 0 0 0,1 1 0 0 0,0 0 0 0 0,0 0 0 0 0,-1 0 0 0 0,0-1 0 0 0,1 5 0 0 0,-1 11 0 0 0,0 0 0 0 0,-2 0 0 0 0,0 0 0 0 0,0 0 0 0 0,-10 32 0 0 0,-37 85 0 0 0,-16-2 0 0 0,45-96 0 0 0,17-29-300 0 0,-1 0-1 0 0,1 0 1 0 0,-3 15 0 0 0,5-16-281 0 0,0-4-430 0 0,1-3-12 0 0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29 10135 0 0,'0'0'231'0'0,"-4"1"169"0"0,4-1-395 0 0,0 0 1 0 0,0 0 0 0 0,0 0-1 0 0,-1 0 1 0 0,1 0 0 0 0,0 0-1 0 0,0 0 1 0 0,0 1-1 0 0,0-1 1 0 0,0 0 0 0 0,0 0-1 0 0,0 0 1 0 0,0 0 0 0 0,0 0-1 0 0,0 0 1 0 0,0 0 0 0 0,0 0-1 0 0,0 0 1 0 0,-1 0-1 0 0,1 0 1 0 0,0 0 0 0 0,0 0-1 0 0,0 0 1 0 0,0 0 0 0 0,0 0-1 0 0,0 1 1 0 0,0-1 0 0 0,0 0-1 0 0,0 0 1 0 0,0 0-1 0 0,0 0 1 0 0,0 0 0 0 0,0 0-1 0 0,0 0 1 0 0,0 0 0 0 0,0 0-1 0 0,0 0 1 0 0,0 0 0 0 0,0 1-1 0 0,0-1 1 0 0,0 0-1 0 0,0 0 1 0 0,0 0 0 0 0,0 0-1 0 0,0 0 1 0 0,0 0 0 0 0,0 0-1 0 0,0 0 1 0 0,0 0 0 0 0,0 0-1 0 0,1 0 1 0 0,-1 0-1 0 0,0 0 1 0 0,0 1 0 0 0,0-1-1 0 0,0 0 1 0 0,0 0 0 0 0,0 0-1 0 0,0 0 1 0 0,0 0 0 0 0,0 0-1 0 0,0 0 1 0 0,0 0-1 0 0,0 0 1 0 0,0 0 0 0 0,1 0-1 0 0,10 7 43 0 0,-11-7-48 0 0,1 0 0 0 0,-1 0 0 0 0,0 0 0 0 0,0 0 0 0 0,1 0 0 0 0,-1 0 0 0 0,0 1 0 0 0,0-1 0 0 0,0 0 0 0 0,1 0 0 0 0,-1 0 0 0 0,0 0 0 0 0,0 1 0 0 0,0-1 0 0 0,1 0 0 0 0,-1 0 0 0 0,0 1 0 0 0,0-1 0 0 0,0 0 0 0 0,0 0 0 0 0,0 0 0 0 0,0 1 0 0 0,0-1 0 0 0,0 0 0 0 0,1 0 0 0 0,-1 1 0 0 0,0-1 0 0 0,0 0 0 0 0,0 1 0 0 0,-3 1 74 0 0,1 1 0 0 0,-1-1 0 0 0,1 0-1 0 0,-1 1 1 0 0,0-1 0 0 0,0-1 0 0 0,0 1-1 0 0,-4 1 1 0 0,-3 3 232 0 0,-34 22 169 0 0,11-9 198 0 0,0 2 0 0 0,2 2-1 0 0,-33 29 1 0 0,28-19-673 0 0,-22 23 0 0 0,50-48 0 0 0,1 1 0 0 0,-1 0 0 0 0,2 1 0 0 0,-10 16 0 0 0,12-15 72 0 0,4-11-28 0 0,1 1 0 0 0,-1-1 0 0 0,0 1 1 0 0,0-1-1 0 0,0 1 0 0 0,0-1 0 0 0,1 1 0 0 0,-1 0 0 0 0,0-1 0 0 0,1 0 0 0 0,-1 1 0 0 0,0-1 0 0 0,1 1 0 0 0,-1-1 0 0 0,0 1 0 0 0,1-1 0 0 0,-1 0 0 0 0,1 1 0 0 0,-1-1 0 0 0,1 0 1 0 0,-1 1-1 0 0,1-1 0 0 0,-1 0 0 0 0,1 0 0 0 0,-1 1 0 0 0,1-1 0 0 0,-1 0 0 0 0,1 0 0 0 0,0 0 0 0 0,-1 0 0 0 0,1 0 0 0 0,-1 0 0 0 0,1 0 0 0 0,0 0 0 0 0,27 1 581 0 0,-20-1-400 0 0,17-1 164 0 0,0-1-1 0 0,0-2 0 0 0,46-11 1 0 0,73-32-313 0 0,-125 40-74 0 0,64-30-2 0 0,-75 33 0 0 0,3-3 0 0 0,-10 7 1 0 0,-1-1-1 0 0,1 1 0 0 0,-1-1 1 0 0,1 0-1 0 0,-1 1 1 0 0,1-1-1 0 0,-1 1 1 0 0,0-1-1 0 0,1 0 0 0 0,-1 1 1 0 0,0-1-1 0 0,0 0 1 0 0,1 0-1 0 0,-1 1 1 0 0,0-1-1 0 0,0 0 0 0 0,0 1 1 0 0,0-1-1 0 0,0 0 1 0 0,0 0-1 0 0,0 1 0 0 0,0-1 1 0 0,0 0-1 0 0,0 0 1 0 0,-1 1-1 0 0,1-1 1 0 0,0 0-1 0 0,0 1 0 0 0,-1-1 1 0 0,1 0-1 0 0,0 1 1 0 0,-1-1-1 0 0,1 1 0 0 0,-1-1 1 0 0,1 0-1 0 0,0 1 1 0 0,-1-1-1 0 0,0 1 1 0 0,1-1-1 0 0,-1 1 0 0 0,0-1 1 0 0,-4-3-65 0 0,1 1 0 0 0,-1 0 0 0 0,0 1 0 0 0,-6-4 0 0 0,9 5-35 0 0,-9-3-216 0 0,0-1 0 0 0,-1 2 0 0 0,1 0 0 0 0,-21-4 0 0 0,24 6 259 0 0,1 0 0 0 0,0-1-1 0 0,0 0 1 0 0,0 0 0 0 0,0-1 0 0 0,1 0-1 0 0,-1 0 1 0 0,1 0 0 0 0,0-1-1 0 0,-7-5 1 0 0,10 7-61 0 0,1 0 0 0 0,0 0 0 0 0,0-1 1 0 0,0 1-1 0 0,0 0 0 0 0,0-1 0 0 0,1 0 0 0 0,-1 1 0 0 0,1-1 0 0 0,0 0 0 0 0,0 0 1 0 0,0 0-1 0 0,0 0 0 0 0,0 0 0 0 0,0 0 0 0 0,1 0 0 0 0,-1 0 0 0 0,1 0 0 0 0,0 0 0 0 0,0 0 1 0 0,0 0-1 0 0,1 0 0 0 0,-1 0 0 0 0,1 0 0 0 0,-1 0 0 0 0,1 0 0 0 0,2-4 0 0 0,13-35-903 0 0,8 2-4 0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672 801 10135 0 0,'-37'19'930'0'0,"16"-7"-382"0"0,-29 11 1 0 0,45-21-365 0 0,0 0-1 0 0,0-1 1 0 0,-1 0-1 0 0,1 0 1 0 0,-9 1-1 0 0,5-5-167 0 0,9 2 11 0 0,-1 0 0 0 0,0 0-1 0 0,1 0 1 0 0,-1 0-1 0 0,1 0 1 0 0,-1 0 0 0 0,1 0-1 0 0,-1 0 1 0 0,1 0-1 0 0,0 0 1 0 0,-1 0 0 0 0,1-1-1 0 0,0 1 1 0 0,0 0-1 0 0,0 0 1 0 0,0 0 0 0 0,0-1-1 0 0,0 1 1 0 0,0 0-1 0 0,1 0 1 0 0,-1 0 0 0 0,1-2-1 0 0,8-25 802 0 0,26-45 564 0 0,-16 35-768 0 0,18-52 0 0 0,-19 29-614 0 0,14-87 0 0 0,-1-69-13 0 0,-22 150 2 0 0,-7 49 1 0 0,8-68 0 0 0,-11 78 0 0 0,-3 8 0 0 0,-4 8 0 0 0,8-8 0 0 0,-13 17 0 0 0,1 0 0 0 0,-18 34 0 0 0,-15 43 0 0 0,39-80 0 0 0,-111 271 0 0 0,54-128 0 0 0,-27 84 0 0 0,6-13 0 0 0,81-220 0 0 0,-24 61 0 0 0,-51 90 0 0 0,2-21 0 0 0,68-123-420 0 0,0 1 0 0 0,1 0-1 0 0,0 0 1 0 0,1 1 0 0 0,1-1 0 0 0,1 1-1 0 0,1 0 1 0 0,0 0 0 0 0,-1 32 0 0 0,4-45-1114 0 0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137 240 17503 0 0,'-11'-1'175'0'0,"-3"0"114"0"0,0 1-1 0 0,-1 0 0 0 0,1 1 0 0 0,0 0 0 0 0,-24 6 0 0 0,37-7-257 0 0,0 1-1 0 0,0-1 0 0 0,0 1 1 0 0,0 0-1 0 0,0-1 1 0 0,0 1-1 0 0,0 0 0 0 0,0-1 1 0 0,0 1-1 0 0,0 0 1 0 0,0 0-1 0 0,0 0 0 0 0,0 0 1 0 0,-1 1-1 0 0,2-1-21 0 0,0-1 1 0 0,0 0-1 0 0,0 0 0 0 0,0 0 0 0 0,0 0 1 0 0,0 0-1 0 0,0 0 0 0 0,0 0 1 0 0,0 0-1 0 0,0 0 0 0 0,0 0 0 0 0,0 0 1 0 0,0 0-1 0 0,0 0 0 0 0,0 1 0 0 0,0-1 1 0 0,0 0-1 0 0,0 0 0 0 0,0 0 0 0 0,0 0 1 0 0,0 0-1 0 0,0 0 0 0 0,0 0 0 0 0,0 0 1 0 0,0 0-1 0 0,0 0 0 0 0,0 0 0 0 0,0 0 1 0 0,0 1-1 0 0,0-1 0 0 0,0 0 0 0 0,0 0 1 0 0,0 0-1 0 0,0 0 0 0 0,0 0 0 0 0,0 0 1 0 0,0 0-1 0 0,0 0 0 0 0,1 0 0 0 0,-1 0 1 0 0,0 0-1 0 0,0 0 0 0 0,0 0 1 0 0,0 0-1 0 0,0 0 0 0 0,0 0 0 0 0,0 0 1 0 0,0 0-1 0 0,0 0 0 0 0,0 0 0 0 0,0 0 1 0 0,1 0-1 0 0,5 4 90 0 0,0-1 1 0 0,0 0 0 0 0,1 0-1 0 0,-1-1 1 0 0,1 0 0 0 0,-1 0-1 0 0,1 0 1 0 0,0-1-1 0 0,0 0 1 0 0,0 0 0 0 0,8-1-1 0 0,15 0-149 0 0,37-6-1 0 0,-52 4 146 0 0,25-3 276 0 0,0-3 0 0 0,39-12-1 0 0,76-32 456 0 0,-122 41-804 0 0,150-58-323 0 0,-136 48-2346 0 0,77-45 1 0 0,-86 41 600 0 0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3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421 200 4607 0 0,'0'0'102'0'0,"0"0"20"0"0,-1-1 6 0 0,-13-3-1 0 0,12 4-121 0 0,-1-1 0 0 0,1 1-1 0 0,-1-1 1 0 0,1 0-1 0 0,0 0 1 0 0,-1 0 0 0 0,1 0-1 0 0,0 0 1 0 0,0-1 0 0 0,-1 1-1 0 0,1-1 1 0 0,-1-1-1 0 0,1 2 366 0 0,-11-12 5037 0 0,9 11-5177 0 0,1 0 0 0 0,-2 0 0 0 0,1 1-1 0 0,0-1 1 0 0,0 1 0 0 0,0 0 0 0 0,-1 0 0 0 0,1 0 0 0 0,0 1-1 0 0,-1 0 1 0 0,1 0 0 0 0,-1 0 0 0 0,1 0 0 0 0,0 0 0 0 0,-1 1-1 0 0,-4 1 1 0 0,4-1-39 0 0,0 1 0 0 0,0-1 0 0 0,0 1 0 0 0,0 0 0 0 0,0 0 0 0 0,0 1 0 0 0,0 0 0 0 0,1-1 0 0 0,-1 2 0 0 0,1-1 0 0 0,0 0 0 0 0,-6 7 0 0 0,3-2-103 0 0,6-7 282 0 0,1-1 117 0 0,0 0 21 0 0,10 0-423 0 0,0-2 0 0 0,0 1 0 0 0,0-1 0 0 0,0-1 0 0 0,-1 0 0 0 0,1 0 0 0 0,8-5 0 0 0,11-4 277 0 0,56-18 627 0 0,77-26-375 0 0,-109 39-615 0 0,22-7 0 0 0,87-16 0 0 0,-144 38 0 0 0,-18 2 0 0 0,1 0 0 0 0,-1 0 0 0 0,1 0 0 0 0,-1 0 0 0 0,1 0 0 0 0,-1 0 0 0 0,1 0 0 0 0,-1 0 0 0 0,1 0 0 0 0,-1 0 0 0 0,1 1 0 0 0,-1-1 0 0 0,0 0 0 0 0,1 0 0 0 0,-1 0 0 0 0,1 1 0 0 0,-1-1 0 0 0,1 0 0 0 0,-1 0 0 0 0,0 1 0 0 0,1-1 0 0 0,-1 1 0 0 0,1 0 0 0 0,-1 0 0 0 0,0 0 0 0 0,0-1 0 0 0,0 1 0 0 0,0 0 0 0 0,0 0 0 0 0,0 0 0 0 0,0 0 0 0 0,0 0 0 0 0,-1 0 0 0 0,1 0 0 0 0,0 0 0 0 0,0-1 0 0 0,-1 1 0 0 0,1 0 0 0 0,-1 1 0 0 0,-9 15 0 0 0,0-3 0 0 0,0 0 0 0 0,-1-1 0 0 0,0 0 0 0 0,-1-1 0 0 0,-25 20 0 0 0,-77 45 0 0 0,72-50 0 0 0,-177 125 0 0 0,83-63 0 0 0,68-47 0 0 0,57-35 0 0 0,19-12 0 0 0,11-4 0 0 0,44-2 0 0 0,-20 5 0 0 0,-24 3 0 0 0,1 1 0 0 0,-1 1 0 0 0,0 0 0 0 0,1 2 0 0 0,-1 0 0 0 0,0 2 0 0 0,22 4 0 0 0,-15 0 0 0 0,0 0 0 0 0,-1 2 0 0 0,0 1 0 0 0,38 21 0 0 0,18 21 0 0 0,-70-44 0 0 0,0 0 0 0 0,-1 1 0 0 0,-1 1 0 0 0,1 0 0 0 0,7 11 0 0 0,-10-8 0 0 0,-8-8 0 0 0,0-3 0 0 0,1 0 0 0 0,0 1 0 0 0,-1-1 0 0 0,1 0 0 0 0,-1 0 0 0 0,0 1 0 0 0,0-1 0 0 0,0 0 0 0 0,0 0 0 0 0,0 0 0 0 0,0 0 0 0 0,-1 0 0 0 0,1 0 0 0 0,-1 0 0 0 0,1 0 0 0 0,-1 0 0 0 0,0-1 0 0 0,1 1 0 0 0,-1-1 0 0 0,0 1 0 0 0,0-1 0 0 0,0 0 0 0 0,-5 2 0 0 0,-3 1 0 0 0,-1 0 0 0 0,0 0 0 0 0,-19 2 0 0 0,4 0 0 0 0,-451 143 0 0 0,364-114 0 0 0,43-15 0 0 0,67-18-18 0 0,0-2 0 0 0,0 1-1 0 0,0 0 1 0 0,0-1 0 0 0,0 1-1 0 0,-1-1 1 0 0,1 0 0 0 0,0 0-1 0 0,0 0 1 0 0,-6-2 0 0 0,8 2-1033 0 0,5-4-385 0 0,16-15-78 0 0,7-4-20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2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59 8287 0 0,'53'-29'963'0'0,"-35"21"-951"0"0,21-13 1861 0 0,-37 20-1361 0 0,-2 1 0 0 0,0 0 0 0 0,0 0-69 0 0,-3 2-294 0 0,-65 58-133 0 0,-112 89-16 0 0,-156 65 0 0 0,188-124 0 0 0,145-87-13 0 0,-50 32 481 0 0,46-30-230 0 0,1 0 0 0 0,0 0 0 0 0,0 1 0 0 0,0 0 0 0 0,-6 11 0 0 0,7-7-89 0 0,5-9-142 0 0,0 0 1 0 0,0 0-1 0 0,0 0 0 0 0,0 1 0 0 0,1-1 0 0 0,-1 0 1 0 0,0 0-1 0 0,0 0 0 0 0,1 1 0 0 0,-1-1 0 0 0,1 0 0 0 0,-1 0 1 0 0,1 0-1 0 0,-1 0 0 0 0,1 0 0 0 0,0 0 0 0 0,0 0 1 0 0,0 1-1 0 0,2 0 73 0 0,-1 0-1 0 0,0-1 1 0 0,0 1 0 0 0,0-1-1 0 0,1 1 1 0 0,-1-1 0 0 0,6 2 0 0 0,1 0 201 0 0,0-1 0 0 0,0 0 0 0 0,17 2 0 0 0,12-2-79 0 0,0-2 0 0 0,0-1-1 0 0,53-9 1 0 0,-27-1 284 0 0,73-23 0 0 0,-54 7-1644 0 0,-28 7-3660 0 0,-14 4-796 0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456 938 11975 0 0,'2'-3'267'0'0,"5"-6"-73"0"0,0 0 1 0 0,1 1-1 0 0,0 0 0 0 0,10-8 0 0 0,-1 2-130 0 0,-4 2-61 0 0,1 2 1 0 0,24-14 0 0 0,-23 15-4 0 0,0 0 0 0 0,17-16-1 0 0,-26 20 8 0 0,0 0-1 0 0,0 0 1 0 0,-1-1-1 0 0,0 0 0 0 0,0 0 1 0 0,0 0-1 0 0,-1 0 1 0 0,0-1-1 0 0,0 1 1 0 0,3-11-1 0 0,12-38 1443 0 0,12-59-1 0 0,-8 25-518 0 0,19-90-923 0 0,-38 154-378 0 0,-1 0 1 0 0,-1 0-1 0 0,-1-1 0 0 0,-1 1 0 0 0,-4-29 0 0 0,2 47 195 0 0,1-1 0 0 0,-1 0-1 0 0,-1 1 1 0 0,1 0-1 0 0,-1-1 1 0 0,0 1 0 0 0,-5-6-1 0 0,7 11 154 0 0,0 0 0 0 0,-1 0 0 0 0,1 0 0 0 0,-1 0 0 0 0,0 0 0 0 0,1 1 0 0 0,-1-1 0 0 0,0 1-1 0 0,0-1 1 0 0,0 1 0 0 0,-4-2 0 0 0,5 2 46 0 0,-1 1 0 0 0,1-1 0 0 0,-1 1 0 0 0,1 0 0 0 0,-1 0-1 0 0,1-1 1 0 0,-1 1 0 0 0,1 0 0 0 0,-1 1 0 0 0,1-1 0 0 0,-1 0 0 0 0,1 0 0 0 0,-1 1-1 0 0,1-1 1 0 0,-1 0 0 0 0,1 1 0 0 0,-1 0 0 0 0,1-1 0 0 0,-3 2 0 0 0,-4 3 217 0 0,1 1 0 0 0,-1-1 0 0 0,1 1 0 0 0,1 1 0 0 0,-1-1 0 0 0,1 1 1 0 0,-6 8-1 0 0,-34 56 869 0 0,27-34-918 0 0,2 0-1 0 0,-13 41 1 0 0,14-36-155 0 0,-38 105-36 0 0,-50 219 0 0 0,91-308 0 0 0,-29 124 0 0 0,26-125 0 0 0,-27 63 0 0 0,-69 118-564 0 0,79-180 154 0 0,-77 103 0 0 0,80-116-1126 0 0,29-44 1024 0 0,1-1 0 0 0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 15663 0 0,'0'0'356'0'0,"0"0"50"0"0,0-2 20 0 0,4-14-250 0 0,-2 11-141 0 0,-1-1 1 0 0,0 1 0 0 0,1 0-1 0 0,0-1 1 0 0,0 1 0 0 0,1 0-1 0 0,-1 0 1 0 0,1 0 0 0 0,5-6-1 0 0,2 0 81 0 0,0 1-1 0 0,0 0 0 0 0,1 0 1 0 0,0 1-1 0 0,1 1 0 0 0,0 0 1 0 0,19-9-1 0 0,169-74 2442 0 0,-42 24-1900 0 0,-86 35-713 0 0,103-31-1 0 0,117-8-6128 0 0,-249 65 4650 0 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166 613 13823 0 0,'-3'0'315'0'0,"-69"5"882"0"0,70-6-1134 0 0,-1 1-1 0 0,0 0 1 0 0,1-1-1 0 0,-1 1 1 0 0,1-1-1 0 0,-1 0 1 0 0,1 0-1 0 0,0 0 1 0 0,-1 0-1 0 0,1 0 1 0 0,0-1-1 0 0,0 1 1 0 0,0 0-1 0 0,0-1 1 0 0,-4-3-1 0 0,1 0 143 0 0,0 0 0 0 0,0-1 0 0 0,0 0-1 0 0,-4-8 1 0 0,6 9-203 0 0,0-1-1 0 0,0 1 1 0 0,1-1-1 0 0,0 1 1 0 0,0-1-1 0 0,0 0 0 0 0,1 0 1 0 0,0 0-1 0 0,0 0 1 0 0,0-11-1 0 0,2 8 0 0 0,-1-1 0 0 0,2 0-1 0 0,-1 0 1 0 0,1 1 0 0 0,7-19-1 0 0,3-1-1 0 0,2 1 0 0 0,0 1 0 0 0,22-29 0 0 0,-36 56 1 0 0,15-24 89 0 0,0 1-1 0 0,2 1 1 0 0,1 1-1 0 0,33-32 1 0 0,-38 41 106 0 0,1 0 0 0 0,0 1 0 0 0,1 0 0 0 0,1 1 0 0 0,27-12 1 0 0,-37 19-286 0 0,55-21-1313 0 0,-20 10-3080 0 0,-1 3-1131 0 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8287 0 0,'-8'9'144'0'0,"0"0"0"0"0,-1 0 0 0 0,0-1 0 0 0,0 0 0 0 0,-20 13 0 0 0,-5-3 560 0 0,-1-1 0 0 0,-1-1 0 0 0,0-2 0 0 0,-40 9 0 0 0,68-21-398 0 0,-1 1 0 0 0,1-1-1 0 0,0 2 1 0 0,0-1 0 0 0,0 1 0 0 0,-8 5-1 0 0,14-8-153 0 0,0 1 0 0 0,0 0 0 0 0,0 0 0 0 0,0 0-1 0 0,0 0 1 0 0,0 0 0 0 0,0 0 0 0 0,0 0 0 0 0,1 0 0 0 0,0 1-1 0 0,-1-1 1 0 0,1 1 0 0 0,0-1 0 0 0,0 1 0 0 0,0-1-1 0 0,0 1 1 0 0,1 0 0 0 0,-1-1 0 0 0,1 1 0 0 0,-1 0 0 0 0,1 0-1 0 0,0 4 1 0 0,1-2-52 0 0,-1 0-1 0 0,1 0 1 0 0,0 0-1 0 0,0 0 0 0 0,1 0 1 0 0,-1 0-1 0 0,1-1 1 0 0,0 1-1 0 0,1-1 1 0 0,-1 1-1 0 0,7 7 0 0 0,-4-6 160 0 0,1 0-1 0 0,-1 0 1 0 0,1 0-1 0 0,1-1 1 0 0,-1 0-1 0 0,12 6 1 0 0,-9-6-110 0 0,1-4-133 0 0,-8-1-16 0 0,1-1 0 0 0,-1 1 0 0 0,0-1 0 0 0,0 0 0 0 0,0 1 0 0 0,0-1 0 0 0,0 0 0 0 0,-1 0 0 0 0,1-1 0 0 0,0 1 0 0 0,0 0 0 0 0,-1 0 0 0 0,1-1 0 0 0,-1 1 0 0 0,1-1 0 0 0,1-2 0 0 0,3-5 0 0 0,0 1 0 0 0,6-13 0 0 0,-3 4 0 0 0,83-109 41 0 0,-25 38-2875 0 0,-39 39-4078 0 0,-27 48 4865 0 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104 445 10135 0 0,'0'0'231'0'0,"0"3"29"0"0,-1 1-231 0 0,1 1 0 0 0,-1 0 1 0 0,0-1-1 0 0,0 1 0 0 0,-1-1 0 0 0,1 1 0 0 0,-1-1 1 0 0,0 0-1 0 0,0 0 0 0 0,0 0 0 0 0,-1 0 1 0 0,1 0-1 0 0,-1 0 0 0 0,0-1 0 0 0,0 1 0 0 0,-1-1 1 0 0,1 0-1 0 0,-1 0 0 0 0,1 0 0 0 0,-1 0 0 0 0,-7 3 1 0 0,10-5 63 0 0,0-1 0 0 0,0 1 0 0 0,0-1 0 0 0,0 1 0 0 0,-1-1-1 0 0,1 0 1 0 0,0 1 0 0 0,0-1 0 0 0,0 0 0 0 0,0 0 0 0 0,0 0 0 0 0,0 0 0 0 0,-1 0 0 0 0,1 0 0 0 0,0 0 0 0 0,0 0 0 0 0,0-1 0 0 0,0 1 0 0 0,0 0 0 0 0,0-1 0 0 0,0 1 0 0 0,-1-1 0 0 0,1 1 0 0 0,0-1 0 0 0,0 1 0 0 0,1-1 0 0 0,-2-1 0 0 0,0 1 136 0 0,1 0 0 0 0,0-1 1 0 0,-1 0-1 0 0,1 1 0 0 0,0-1 1 0 0,0 0-1 0 0,0 1 0 0 0,0-1 0 0 0,1 0 1 0 0,-1 0-1 0 0,0 0 0 0 0,1 0 1 0 0,-1-2-1 0 0,1 0-68 0 0,-1 0 0 0 0,1 0 0 0 0,1-1 0 0 0,-1 1 0 0 0,1 0 0 0 0,-1 0 0 0 0,1 0 0 0 0,0 0 1 0 0,1 1-1 0 0,-1-1 0 0 0,1 0 0 0 0,3-6 0 0 0,3-4-28 0 0,20-24 1 0 0,-18 24-154 0 0,3-2 20 0 0,1 1 0 0 0,0 0 0 0 0,1 0 0 0 0,1 2 0 0 0,24-18 0 0 0,0 6 0 0 0,54-27 0 0 0,-82 47 0 0 0,-1 0 0 0 0,1 0 0 0 0,0 1 0 0 0,0 1 0 0 0,0 0 0 0 0,1 0 0 0 0,23-1 0 0 0,-20 6 0 0 0,-12 1 0 0 0,-2-1 0 0 0,9 5 0 0 0,-4 1 0 0 0,-6-7 3 0 0,-1 0 0 0 0,0 1 0 0 0,0-1 0 0 0,1 1-1 0 0,-1-1 1 0 0,0 0 0 0 0,0 1 0 0 0,0-1 0 0 0,0 1-1 0 0,-1-1 1 0 0,1 1 0 0 0,0-1 0 0 0,-1 0 0 0 0,1 1 0 0 0,-1-1-1 0 0,1 1 1 0 0,-2 1 0 0 0,-17 24 878 0 0,8-11 70 0 0,8-14-868 0 0,-7 24-1 0 0,7-18-146 0 0,2-7-273 0 0,1-1-138 0 0,0 0-33 0 0,0 0 66 0 0,2 0 292 0 0,1 0 149 0 0,0 0-1 0 0,-1 0 1 0 0,1 0-1 0 0,0 0 1 0 0,0-1-1 0 0,0 1 1 0 0,0-1-1 0 0,0 0 1 0 0,-1 0-1 0 0,1 0 1 0 0,0 0-1 0 0,3-3 1 0 0,33-21 3 0 0,-26 15-1 0 0,95-73-1 0 0,-71 53 0 0 0,78-51 0 0 0,-97 71 0 0 0,-2 0 0 0 0,1 1 0 0 0,32-13 0 0 0,-44 21 0 0 0,0-1 0 0 0,0 1 0 0 0,0 0 0 0 0,0 0 0 0 0,1 0 0 0 0,-1 1 0 0 0,0 0 0 0 0,0 0 0 0 0,0 0 0 0 0,0 1 0 0 0,0-1 0 0 0,1 1 0 0 0,-1 1 0 0 0,0-1 0 0 0,6 3 0 0 0,-8-2 0 0 0,0 0 0 0 0,0 0 0 0 0,0 0 0 0 0,0 1 0 0 0,0 0 0 0 0,0-1 0 0 0,0 1 0 0 0,-1 0 0 0 0,1 0 0 0 0,-1 0 0 0 0,0 1 0 0 0,0-1 0 0 0,0 1 0 0 0,-1-1 0 0 0,1 1 0 0 0,-1-1 0 0 0,0 1 0 0 0,1 4 0 0 0,1 2 0 0 0,-1 0 0 0 0,-1 0 0 0 0,0 0 0 0 0,0 1 0 0 0,-2 16 0 0 0,-14 82 0 0 0,0-3 0 0 0,14-99-108 0 0,1 0 0 0 0,-1 1 0 0 0,2-1 0 0 0,-1 1 0 0 0,1-1 0 0 0,0 1 0 0 0,0-1 0 0 0,1 0 0 0 0,-1 0 0 0 0,2 0 0 0 0,-1 0 0 0 0,1 0 0 0 0,0 0 0 0 0,1 0 0 0 0,0-1 0 0 0,8 12 0 0 0,-3-11-905 0 0,1-3-10 0 0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204 150 8287 0 0,'-8'4'408'0'0,"-17"6"778"0"0,-51 12-1 0 0,52-16-922 0 0,-13 3-313 0 0,14-10 2852 0 0,21 1-1849 0 0,2 0-899 0 0,0 0 1 0 0,-1 0-1 0 0,1 0 0 0 0,0 0 1 0 0,-1 0-1 0 0,1-1 0 0 0,0 1 1 0 0,-1 0-1 0 0,1 0 0 0 0,0 0 1 0 0,-1 0-1 0 0,1-1 1 0 0,0 1-1 0 0,0 0 0 0 0,-1 0 1 0 0,1 0-1 0 0,0-1 0 0 0,0 1 1 0 0,-1 0-1 0 0,1 0 0 0 0,0-1 1 0 0,0 1-1 0 0,0 0 0 0 0,-1-1 1 0 0,1 1-1 0 0,0 0 1 0 0,0-1-1 0 0,0 1 0 0 0,0 0 1 0 0,0-1-1 0 0,0 1 0 0 0,0 0 1 0 0,0-1-1 0 0,-2-11 1359 0 0,3 10-1263 0 0,0-1 1 0 0,0 1-1 0 0,1-1 0 0 0,-1 1 0 0 0,0-1 1 0 0,1 1-1 0 0,0 0 0 0 0,-1 0 0 0 0,1-1 1 0 0,0 1-1 0 0,0 1 0 0 0,0-1 0 0 0,0 0 1 0 0,1 0-1 0 0,-1 1 0 0 0,0-1 0 0 0,5-1 1 0 0,4-2 6 0 0,1 0 0 0 0,19-6 0 0 0,-4 4-157 0 0,1 1 0 0 0,54-4 0 0 0,61 6 0 0 0,-45 3 0 0 0,125-21 0 0 0,-2-17 0 0 0,-97 17 0 0 0,-93 15 0 0 0,-31 7-4 0 0,0-1-1 0 0,0 1 1 0 0,1 0-1 0 0,-1 0 1 0 0,0 0 0 0 0,0 0-1 0 0,1 0 1 0 0,-1-1-1 0 0,0 1 1 0 0,0 0 0 0 0,1 0-1 0 0,-1 0 1 0 0,0 0-1 0 0,0 0 1 0 0,1 0-1 0 0,-1 0 1 0 0,0 0 0 0 0,0 0-1 0 0,1 0 1 0 0,-1 0-1 0 0,0 0 1 0 0,1 0-1 0 0,-1 0 1 0 0,0 0 0 0 0,0 0-1 0 0,1 1 1 0 0,-1-1-1 0 0,0 0 1 0 0,0 0 0 0 0,0 0-1 0 0,1 0 1 0 0,-1 0-1 0 0,0 1 1 0 0,0-1-1 0 0,0 0 1 0 0,1 0 0 0 0,-1 0-1 0 0,0 1 1 0 0,0-1-1 0 0,0 0 1 0 0,0 0-1 0 0,1 0 1 0 0,-1 1 0 0 0,0-1-1 0 0,0 0 1 0 0,0 1-1 0 0,-2 4-188 0 0,1-1 120 0 0,-1 0 0 0 0,0-1 0 0 0,0 0 0 0 0,0 1 0 0 0,0-1-1 0 0,0 0 1 0 0,-1 0 0 0 0,-3 4 0 0 0,-28 21-688 0 0,16-13 589 0 0,-6 6 171 0 0,-102 93-13 0 0,101-89 40 0 0,2 2 1 0 0,-37 52-1 0 0,24-19 360 0 0,3 1-1 0 0,3 1 1 0 0,2 2 0 0 0,-22 81-1 0 0,44-128-398 0 0,1 1 1 0 0,1 0-1 0 0,1 1 0 0 0,-3 32 0 0 0,6-49-324 0 0,0-2-138 0 0,0 0-851 0 0,2-1-3444 0 0,7-2-1474 0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13823 0 0,'0'0'315'0'0,"1"0"-255"0"0,-1 0 0 0 0,1 0 0 0 0,-1-1-1 0 0,0 1 1 0 0,1 0 0 0 0,-1 0 0 0 0,1 0 0 0 0,-1 0 0 0 0,0 0 0 0 0,1 0-1 0 0,-1 0 1 0 0,1 0 0 0 0,-1 0 0 0 0,1 0 0 0 0,-1 0 0 0 0,0 0 0 0 0,1 1 0 0 0,-1-1-1 0 0,1 0 1 0 0,0 1-26 0 0,-1-1 0 0 0,1 1 0 0 0,0 0 1 0 0,-1 0-1 0 0,1-1 0 0 0,0 1 0 0 0,-1 0 0 0 0,0 0 0 0 0,1 0 0 0 0,-1 0 0 0 0,1 0 0 0 0,-1 0 0 0 0,0 0 0 0 0,0-1 0 0 0,1 1 0 0 0,-1 0 1 0 0,0 0-1 0 0,0 0 0 0 0,0 0 0 0 0,0 0 0 0 0,0 0 0 0 0,0 0 0 0 0,0 0 0 0 0,-1 2 0 0 0,-6 25 984 0 0,6-28-1013 0 0,-7 20 55 0 0,-2 1 0 0 0,-1-2 0 0 0,0 0 0 0 0,-23 29 0 0 0,-9 15 736 0 0,-28 43 327 0 0,31-46-1129 0 0,37-57-48 0 0,-1 3-81 0 0,0 1 1 0 0,0 0-1 0 0,1 0 1 0 0,0 0-1 0 0,-5 14 1 0 0,8-19-4349 0 0,0-2-1565 0 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10135 0 0,'2'-19'448'0'0,"-2"19"96"0"0,3-9-440 0 0,1 2-104 0 0,1-2 0 0 0,2 2-4480 0 0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57 379 8287 0 0,'-6'10'177'0'0,"1"0"-1"0"0,0 1 1 0 0,1 0 0 0 0,-4 12-1 0 0,-3 9-119 0 0,7-23 192 0 0,1-1 208 0 0,0 0-1 0 0,0 1 1 0 0,-2 13 0 0 0,5-21-86 0 0,0-1 117 0 0,0 0 21 0 0,0 0 3 0 0,0 0 0 0 0,0 0 0 0 0,0 0 0 0 0,0 0 0 0 0,0-11 512 0 0,1 5-804 0 0,0 0-1 0 0,1 0 1 0 0,-1 0-1 0 0,1 1 1 0 0,0-1-1 0 0,1 0 1 0 0,3-6 0 0 0,26-39 894 0 0,-11 17-833 0 0,-3 3-273 0 0,74-115 1 0 0,-78 126-9 0 0,2 1 0 0 0,0 0 0 0 0,2 1-1 0 0,35-30 1 0 0,-28 31 0 0 0,32-17 0 0 0,-52 31 0 0 0,4-2 0 0 0,0 1 0 0 0,0 0 0 0 0,1 0 0 0 0,0 1 0 0 0,13-3 0 0 0,-20 6 0 0 0,0-1 0 0 0,0 0 0 0 0,1 1 0 0 0,-1 0 0 0 0,0 0 0 0 0,1 0 0 0 0,-1 0 0 0 0,0 0 0 0 0,1 1 0 0 0,-1-1 0 0 0,0 1 0 0 0,0 0 0 0 0,0 0 0 0 0,0 0 0 0 0,1 1 0 0 0,-1-1 0 0 0,-1 1 0 0 0,1-1 0 0 0,0 1 0 0 0,3 2 0 0 0,-5-2 0 0 0,1 0 1 0 0,-1 0-1 0 0,1 1 0 0 0,-1-1 1 0 0,0 0-1 0 0,0 1 0 0 0,0-1 0 0 0,0 1 1 0 0,0-1-1 0 0,-1 1 0 0 0,1-1 1 0 0,-1 1-1 0 0,1-1 0 0 0,-1 1 0 0 0,0 0 1 0 0,0 4-1 0 0,-2 5-15 0 0,1-1-1 0 0,-5 17 1 0 0,5-22-8 0 0,-11 34 33 0 0,-1 0-1 0 0,-1-1 1 0 0,-3-1 0 0 0,-31 56-1 0 0,44-87-7 0 0,0 1-1 0 0,0-1 1 0 0,1 1-1 0 0,0 0 0 0 0,1 0 1 0 0,-1 0-1 0 0,2 1 1 0 0,-1-1-1 0 0,1 0 1 0 0,0 12-1 0 0,2-18-221 0 0,-1 1-1 0 0,1-1 1 0 0,0 0-1 0 0,0 0 1 0 0,0 0-1 0 0,0 0 1 0 0,0 0-1 0 0,1 0 1 0 0,-1 0 0 0 0,1 0-1 0 0,-1 0 1 0 0,1 0-1 0 0,0-1 1 0 0,0 1-1 0 0,-1-1 1 0 0,4 2-1 0 0,6 4-5575 0 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261 389 10135 0 0,'1'2'231'0'0,"30"33"672"0"0,-27-29-93 0 0,-6-3 1679 0 0,-10-4 890 0 0,7 0-4116 0 0,-51-10 879 0 0,31 5-131 0 0,-45-3 1 0 0,61 8-12 0 0,0 1 0 0 0,0-1 0 0 0,0-1 0 0 0,0 0 0 0 0,0 0 0 0 0,0-1 0 0 0,1 0 0 0 0,-13-6 0 0 0,19 8 0 0 0,-1 0 0 0 0,1-1 0 0 0,0 0 0 0 0,-1 1 0 0 0,1-1 0 0 0,0 0 0 0 0,0 0 0 0 0,0 0 0 0 0,1-1 0 0 0,-1 1 0 0 0,0 0 0 0 0,1-1 0 0 0,0 1 0 0 0,-1-1 0 0 0,1 1 0 0 0,0-1 0 0 0,0 0 0 0 0,1 1 0 0 0,-1-1 0 0 0,0 0 0 0 0,1 0 0 0 0,0 1 0 0 0,0-1 0 0 0,-1 0 0 0 0,2 0 0 0 0,-1 0 0 0 0,0 1 0 0 0,1-1 0 0 0,-1 0 0 0 0,1 0 0 0 0,1-3 0 0 0,3-9 0 0 0,0-1 0 0 0,2 1 0 0 0,0 0 0 0 0,0 0 0 0 0,2 1 0 0 0,13-19 0 0 0,-8 15 0 0 0,1 0 0 0 0,1 1 0 0 0,1 1 0 0 0,18-15 0 0 0,-17 19 0 0 0,0 0 0 0 0,1 1 0 0 0,0 1 0 0 0,39-14 0 0 0,-49 21 79 0 0,1 1 0 0 0,-1 0 0 0 0,1 0-1 0 0,0 1 1 0 0,0 0 0 0 0,-1 1 0 0 0,1 0-1 0 0,0 0 1 0 0,0 1 0 0 0,-1 1 0 0 0,1-1-1 0 0,17 7 1 0 0,-11-3 68 0 0,-1 1-1 0 0,0 1 0 0 0,0 0 0 0 0,-1 1 1 0 0,0 0-1 0 0,25 21 0 0 0,-35-26-146 0 0,0 1 0 0 0,0 0 0 0 0,0 1 0 0 0,-1-1 0 0 0,0 1 0 0 0,0-1 0 0 0,0 1 0 0 0,0 0 0 0 0,-1 0 0 0 0,0 0 0 0 0,3 9 0 0 0,-4-11 0 0 0,0-1 0 0 0,-1 1 0 0 0,1 0 0 0 0,-1 0 0 0 0,0 0 0 0 0,0 0 0 0 0,0 0 0 0 0,0 0 0 0 0,0 1 0 0 0,0-1 0 0 0,-1-1 0 0 0,0 1 0 0 0,1 0 0 0 0,-1 0 0 0 0,0 0 0 0 0,0 0 0 0 0,-1 0 0 0 0,1-1 0 0 0,-1 1 0 0 0,1-1 0 0 0,-1 1 0 0 0,-3 3 0 0 0,-15 11 0 0 0,-1 0 0 0 0,-39 24 0 0 0,46-33 0 0 0,-105 66 0 0 0,104-64-184 0 0,-1-2 1 0 0,0 0-1 0 0,0-1 0 0 0,-18 6 1 0 0,-10 0-5309 0 0,21-7-122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2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833 1 11975 0 0,'0'1'267'0'0,"-3"5"-129"0"0,1-1-1 0 0,-1 0 1 0 0,0 0 0 0 0,0 0 0 0 0,-1 0-1 0 0,-6 7 1 0 0,-1 2-67 0 0,-23 32 1092 0 0,3 2 1 0 0,-31 60-1 0 0,-48 102-731 0 0,77-157-344 0 0,-69 88 0 0 0,-223 206 355 0 0,291-314 199 0 0,-28 25 321 0 0,172-135-963 0 0,187-116-1384 0 0,-249 166 1080 0 0,81-32 0 0 0,-126 58 333 0 0,0 0 0 0 0,0 0-1 0 0,0 0 1 0 0,1 1 0 0 0,-1-1-1 0 0,0 1 1 0 0,1-1 0 0 0,-1 1-1 0 0,0 0 1 0 0,1 0 0 0 0,-1 1-1 0 0,0-1 1 0 0,6 2 0 0 0,-7-1 445 0 0,5 10 477 0 0,-4-7-943 0 0,-1-1 0 0 0,0 2 1 0 0,-1-1-1 0 0,1 0 0 0 0,-1 0 0 0 0,0 1 1 0 0,0-1-1 0 0,0 0 0 0 0,0 1 0 0 0,-1-1 1 0 0,0 1-1 0 0,0-1 0 0 0,0 1 0 0 0,0-1 0 0 0,-1 1 1 0 0,0-1-1 0 0,0 1 0 0 0,0-1 0 0 0,0 0 1 0 0,-1 0-1 0 0,-2 5 0 0 0,-4 9-15 0 0,-1-1 0 0 0,-1 1 1 0 0,-18 21-1 0 0,19-26 18 0 0,3-5 28 0 0,0 0-272 0 0,0 0 0 0 0,1 0 0 0 0,0 1-1 0 0,0-1 1 0 0,0 1 0 0 0,2 0 0 0 0,-7 19 0 0 0,9-26 160 0 0,3 14-92 0 0,-1-16 129 0 0,-1 1-1 0 0,0-1 0 0 0,1 0 1 0 0,-1 1-1 0 0,1-1 1 0 0,-1 0-1 0 0,1 1 0 0 0,-1-1 1 0 0,1 0-1 0 0,0 1 0 0 0,-1-1 1 0 0,1 0-1 0 0,-1 0 1 0 0,1 0-1 0 0,-1 0 0 0 0,1 0 1 0 0,0 0-1 0 0,-1 1 0 0 0,1-1 1 0 0,0-1-1 0 0,0 1-52 0 0,4 1-66 0 0,0-1 0 0 0,-1 0 0 0 0,1-1 0 0 0,0 1 0 0 0,-1-1 0 0 0,1 0 0 0 0,0 0 0 0 0,-1-1 0 0 0,8-3 1 0 0,-1 1-183 0 0,-1-2 1 0 0,18-11 0 0 0,0-3-176 0 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0 11975 0 0,'0'0'267'0'0,"0"0"42"0"0,0 0 17 0 0,0 0-28 0 0,-1 1-196 0 0,-14 6 92 0 0,1 0 1 0 0,0 1 0 0 0,0 1 0 0 0,1 1-1 0 0,0 0 1 0 0,1 0 0 0 0,0 1 0 0 0,1 1 0 0 0,-14 16-1 0 0,-6 13-580 0 0,-42 73-1 0 0,47-66 450 0 0,1 2-1 0 0,3 0 1 0 0,1 2 0 0 0,-15 62-1 0 0,13-17 220 0 0,-15 141-1 0 0,37-233-282 0 0,-17 113-578 0 0,15-102 445 0 0,-1-1 0 0 0,-1 0 0 0 0,0 0 0 0 0,-1-1 0 0 0,-12 22 0 0 0,5-18-378 0 0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117 471 13823 0 0,'0'0'315'0'0,"0"0"45"0"0,0 0 21 0 0,0 0-49 0 0,0 2-220 0 0,-5 13 266 0 0,0 0-1 0 0,-1-1 0 0 0,0 0 1 0 0,-9 13-1 0 0,-64 99-1041 0 0,78-124-289 0 0,1-2-558 0 0,0 0-2112 0 0,0 0-901 0 0</inkml:trace>
  <inkml:trace contextRef="#ctx0" brushRef="#br0" timeOffset="1">425 0 15663 0 0,'0'0'344'0'0,"0"0"72"0"0,0 0 8 0 0,0 0 24 0 0,-10 12-360 0 0,1-1-88 0 0,0 3 0 0 0,-2 0 0 0 0,1-1-1216 0 0,-3-3-256 0 0,-8 13-48 0 0,7-5-16 0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 11975 0 0,'0'0'267'0'0,"1"0"42"0"0,0-1-281 0 0,-1 1 0 0 0,1-1 0 0 0,-1 1 0 0 0,1-1 1 0 0,0 1-1 0 0,-1 0 0 0 0,1-1 0 0 0,0 1 0 0 0,-1 0 0 0 0,1 0 0 0 0,0 0 0 0 0,-1-1 0 0 0,1 1 0 0 0,0 0 0 0 0,-1 0 0 0 0,1 0 0 0 0,0 0 0 0 0,-1 0 0 0 0,1 0 0 0 0,0 0 0 0 0,-1 1 0 0 0,1-1 0 0 0,1 0 0 0 0,-2 1-24 0 0,1 0-1 0 0,-1 0 0 0 0,1 0 1 0 0,-1 0-1 0 0,1 0 0 0 0,-1 0 1 0 0,0 0-1 0 0,1 0 0 0 0,-1 0 0 0 0,0 0 1 0 0,0 0-1 0 0,1 0 0 0 0,-1 0 1 0 0,0 0-1 0 0,0 0 0 0 0,0 0 1 0 0,-1 1-1 0 0,1 0 0 0 0,-2 11-3 0 0,-1 1 0 0 0,0-1 0 0 0,-1-1 0 0 0,0 1 0 0 0,-9 17 0 0 0,0 0 0 0 0,-24 66 0 0 0,-47 135 0 0 0,77-211 389 0 0,1 1 0 0 0,1-1 0 0 0,1 1-1 0 0,-2 28 1 0 0,6-48 123 0 0,0-1 0 0 0,17 7 1024 0 0,-13-7-1347 0 0,-1-1-1 0 0,1 1 1 0 0,0-1-1 0 0,0 0 1 0 0,0 0-1 0 0,-1 0 1 0 0,1 0-1 0 0,0 0 1 0 0,-1-1-1 0 0,1 0 1 0 0,-1 0-1 0 0,5-3 1 0 0,6-5 417 0 0,17-15 1 0 0,-3 2-589 0 0,12-11-20 0 0,-4-2 2 0 0,-1 3 0 0 0,31-40 0 0 0,9-12-2160 0 0,-42 50 436 0 0,-23 26 621 0 0,0-1 0 0 0,1 1 0 0 0,20-13 0 0 0,-11 8-433 0 0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121 270 11975 0 0,'0'0'547'0'0,"0"0"-11"0"0,0 0-203 0 0,0 0 419 0 0,7 6 1234 0 0,-5-3-1813 0 0,0 0 1 0 0,0 0 0 0 0,0 0-1 0 0,0 0 1 0 0,-1 0 0 0 0,1 0-1 0 0,-1 1 1 0 0,0-1 0 0 0,0 0-1 0 0,0 1 1 0 0,0-1 0 0 0,-1 1-1 0 0,1 0 1 0 0,-1-1 0 0 0,0 1-1 0 0,0-1 1 0 0,0 1 0 0 0,-1 5-1 0 0,-2 5-204 0 0,-1-1 0 0 0,0 0 0 0 0,-9 21 0 0 0,3-9 150 0 0,-9 20-1124 0 0,-41 68 0 0 0,44-84-733 0 0,-1 0-4058 0 0</inkml:trace>
  <inkml:trace contextRef="#ctx0" brushRef="#br0" timeOffset="1">234 12 11975 0 0,'0'0'528'0'0,"0"0"112"0"0,-5-4-512 0 0,5 4-128 0 0,-4-7 0 0 0,4 7 0 0 0,0 0-384 0 0,0 0-96 0 0,9 5-32 0 0,2-1 0 0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117 388 11975 0 0,'0'1'267'0'0,"-6"37"691"0"0,5-27-713 0 0,0-1 1 0 0,-1 1-1 0 0,-1 0 0 0 0,1-1 0 0 0,-1 0 1 0 0,-1 1-1 0 0,-8 15 0 0 0,-2-10-80 0 0,14-15-165 0 0,0-1 0 0 0,-1 0 0 0 0,1 0 0 0 0,0 1 0 0 0,0-1 0 0 0,-1 0 0 0 0,1 0 0 0 0,0 0 0 0 0,0 1 0 0 0,-1-1 0 0 0,1 0 0 0 0,0 0 0 0 0,-1 0 0 0 0,1 0 0 0 0,0 0 0 0 0,-1 1 0 0 0,1-1 0 0 0,0 0 0 0 0,-1 0 0 0 0,1 0 0 0 0,0 0 0 0 0,-1 0 0 0 0,1 0 0 0 0,0 0 0 0 0,-1 0 0 0 0,1 0 0 0 0,0 0 0 0 0,0-1 0 0 0,-1 1 0 0 0,1 0 0 0 0,0 0 0 0 0,-1 0 0 0 0,1 0 0 0 0,0 0 0 0 0,-1-1 0 0 0,1 1 0 0 0,0 0 0 0 0,0 0 0 0 0,-1 0 0 0 0,1-1 0 0 0,0 1 0 0 0,0 0 0 0 0,0 0 0 0 0,-1-1 0 0 0,1 1 0 0 0,0 0 0 0 0,0 0 0 0 0,0-1 0 0 0,0 1 0 0 0,-1 0 0 0 0,1-1 0 0 0,0 1 0 0 0,0-1 0 0 0,-7-10 147 0 0,1 0-1 0 0,0 0 0 0 0,1 0 0 0 0,0-1 1 0 0,1 0-1 0 0,-5-23 0 0 0,4 9 196 0 0,1-1-1 0 0,0-32 0 0 0,4 45-342 0 0,1 0 0 0 0,0 0 0 0 0,1 0 0 0 0,1 0 0 0 0,0 1 0 0 0,1-1 0 0 0,0 1 0 0 0,1-1 0 0 0,0 1 0 0 0,1 1 0 0 0,1-1 0 0 0,0 1 0 0 0,1 0 0 0 0,0 1 0 0 0,1 0 0 0 0,0 0 0 0 0,15-14 0 0 0,-14 16 6 0 0,-1 1-1 0 0,1 1 1 0 0,1-1-1 0 0,-1 1 1 0 0,1 1-1 0 0,0 0 1 0 0,1 1-1 0 0,0 0 1 0 0,-1 1-1 0 0,2 0 1 0 0,-1 1-1 0 0,0 0 1 0 0,0 1-1 0 0,1 0 1 0 0,0 1-1 0 0,-1 1 1 0 0,1 0-1 0 0,-1 0 1 0 0,23 4-1 0 0,-17 0 358 0 0,-1 0-1 0 0,1 2 0 0 0,28 11 1 0 0,-38-13-309 0 0,1 1 0 0 0,-1 0 0 0 0,-1 0 0 0 0,1 0 0 0 0,-1 1 0 0 0,0 0 0 0 0,0 1 0 0 0,-1-1 0 0 0,7 10 0 0 0,-11-13 3 0 0,0 0 0 0 0,0 0-1 0 0,-1 0 1 0 0,1 0 0 0 0,-1 0 0 0 0,0 1-1 0 0,0-1 1 0 0,-1 1 0 0 0,1-1 0 0 0,0 0-1 0 0,-1 1 1 0 0,0-1 0 0 0,0 1 0 0 0,0-1-1 0 0,0 1 1 0 0,-1-1 0 0 0,1 1 0 0 0,-1-1-1 0 0,0 1 1 0 0,0-1 0 0 0,0 0 0 0 0,0 0-1 0 0,-4 6 1 0 0,0 1 63 0 0,-1 1-1 0 0,-1-1 0 0 0,1-1 1 0 0,-2 1-1 0 0,-14 14 0 0 0,9-12-117 0 0,0-1 0 0 0,0-1-1 0 0,-2 0 1 0 0,-14 9 0 0 0,-65 28-7 0 0,21-11-393 0 0,32-13-258 0 0,6-3 120 0 0,-68 27 0 0 0,100-46 232 0 0,1 0 0 0 0,0-1-1 0 0,0 1 1 0 0,-1-1 0 0 0,1 1-1 0 0,0-1 1 0 0,-1 0 0 0 0,1 0-1 0 0,0 0 1 0 0,-1 0 0 0 0,-2-1-1 0 0,3 1-5490 0 0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1 15663 0 0,'0'0'356'0'0,"0"0"50"0"0,0 0 20 0 0,0 0-42 0 0,0 3-250 0 0,-2 7-132 0 0,0-1 1 0 0,0 1-1 0 0,-1 0 1 0 0,0-1-1 0 0,-1 1 1 0 0,-5 9-1 0 0,-34 56-3 0 0,21-38-1 0 0,-23 40 2 0 0,-211 329 0 0 0,68-144 0 0 0,174-242 0 0 0,-29 37-387 0 0,29-40-345 0 0,0 0-1 0 0,1 1 1 0 0,2 1 0 0 0,0 0-1 0 0,-14 31 1 0 0,21-37-4679 0 0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15663 0 0,'0'0'356'0'0,"0"0"50"0"0,0 0 20 0 0,0 0-42 0 0,-1 3-250 0 0,-31 59-127 0 0,-75 111 0 0 0,88-147-7 0 0,-21 26 0 0 0,3 2 0 0 0,-40 78 0 0 0,73-125 104 0 0,1 1-1 0 0,0 0 0 0 0,0 0 1 0 0,1 0-1 0 0,0 0 0 0 0,0 1 1 0 0,0 13-1 0 0,2-19-63 0 0,0-1-1 0 0,0 1 1 0 0,0-1-1 0 0,0 1 1 0 0,0 0-1 0 0,1-1 1 0 0,0 0-1 0 0,-1 1 1 0 0,1-1-1 0 0,0 1 1 0 0,0-1-1 0 0,0 0 1 0 0,0 0-1 0 0,1 1 1 0 0,-1-1-1 0 0,1 0 1 0 0,-1 0-1 0 0,1 0 1 0 0,0 0-1 0 0,-1-1 1 0 0,1 1-1 0 0,0 0 1 0 0,0-1-1 0 0,0 0 1 0 0,1 1-1 0 0,-1-1 1 0 0,0 0-1 0 0,0 0 1 0 0,5 2-1 0 0,-4-3 137 0 0,0 1-1 0 0,1-1 1 0 0,-1 0-1 0 0,0 1 1 0 0,0-1-1 0 0,0 0 1 0 0,1-1-1 0 0,-1 1 1 0 0,0-1-1 0 0,0 1 1 0 0,0-1-1 0 0,0 0 1 0 0,0 0-1 0 0,4-2 1 0 0,5-3 297 0 0,0-1 0 0 0,12-8-1 0 0,-13 7-456 0 0,22-16 0 0 0,35-31 0 0 0,-26 20-15 0 0,207-206-1 0 0,-188 172 124 0 0,-8 7-1453 0 0,-14 23-3052 0 0,-27 28 2335 0 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219 132 17503 0 0,'0'0'399'0'0,"0"0"60"0"0,0 0 21 0 0,1-2-59 0 0,-1 0-409 0 0,1 0 1 0 0,0-1-1 0 0,0 1 1 0 0,0 0 0 0 0,0 0-1 0 0,1 0 1 0 0,-1 0-1 0 0,1 0 1 0 0,-1 0-1 0 0,1 0 1 0 0,-1 1-1 0 0,1-1 1 0 0,3-2-1 0 0,31-21-37 0 0,-17 13 36 0 0,54-41-11 0 0,-68 48 0 0 0,-7 2 0 0 0,-6 1 0 0 0,5 2 0 0 0,0 0 0 0 0,0 0-1 0 0,-1 1 1 0 0,1-1 0 0 0,0 1 0 0 0,0-1-1 0 0,0 1 1 0 0,0 0 0 0 0,0 0-1 0 0,0 1 1 0 0,0-1 0 0 0,0 1 0 0 0,-4 2-1 0 0,-4 4 15 0 0,-20 18 1 0 0,19-16 32 0 0,-17 16 525 0 0,2 2-1 0 0,-31 38 1 0 0,-40 67 55 0 0,88-119-550 0 0,5-6 98 0 0,-1 0 1 0 0,2 0 0 0 0,-1 1-1 0 0,1-1 1 0 0,0 1 0 0 0,1 0-1 0 0,-4 16 1 0 0,7-23-170 0 0,-1 0-1 0 0,1 1 1 0 0,-1-1 0 0 0,1 1-1 0 0,0-1 1 0 0,0 1 0 0 0,0-1 0 0 0,0 1-1 0 0,1-1 1 0 0,-1 0 0 0 0,1 1 0 0 0,-1-1-1 0 0,1 1 1 0 0,0-1 0 0 0,0 0-1 0 0,0 0 1 0 0,0 1 0 0 0,0-1 0 0 0,0 0-1 0 0,1 0 1 0 0,-1 0 0 0 0,1 0-1 0 0,0-1 1 0 0,-1 1 0 0 0,1 0 0 0 0,0-1-1 0 0,0 1 1 0 0,0-1 0 0 0,0 1 0 0 0,0-1-1 0 0,0 0 1 0 0,1 0 0 0 0,-1 0-1 0 0,4 1 1 0 0,-4-1-6 0 0,1 0 0 0 0,0-1 0 0 0,-1 1 0 0 0,1-1 0 0 0,0 0 0 0 0,0 1 0 0 0,-1-1 0 0 0,1 0 0 0 0,0-1 0 0 0,0 1 0 0 0,-1 0 0 0 0,5-2 0 0 0,-1 0 0 0 0,0-1 0 0 0,0 0 0 0 0,10-6 0 0 0,15-7 0 0 0,-8 6 0 0 0,-15 8 0 0 0,-6 3 2 0 0,-1 0 1 0 0,0 0-1 0 0,0 0 0 0 0,0 0 1 0 0,0 0-1 0 0,0 0 0 0 0,0 0 1 0 0,0 0-1 0 0,-1 1 0 0 0,1-1 1 0 0,0 0-1 0 0,-1 0 0 0 0,1 1 1 0 0,-1-1-1 0 0,1 0 0 0 0,-1 1 1 0 0,1-1-1 0 0,-1 1 0 0 0,0-1 1 0 0,0 2-1 0 0,2 33-423 0 0,-2-29-36 0 0,0-3 193 0 0,0 0-503 0 0,0-1-5983 0 0,0-3 312 0 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4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498 151 15663 0 0,'29'-82'1720'0'0,"-28"78"-1575"0"0,1-1-1 0 0,0 1 1 0 0,1 0 0 0 0,-1 0-1 0 0,1 0 1 0 0,0 0-1 0 0,0 0 1 0 0,0 0-1 0 0,0 1 1 0 0,0-1 0 0 0,1 1-1 0 0,0 0 1 0 0,6-4-1 0 0,-9 6-51 0 0,0 0 0 0 0,1 0 0 0 0,-1 0 1 0 0,0 0-1 0 0,1 0 0 0 0,-1 0 0 0 0,1 0 0 0 0,-1 0 0 0 0,1 1 0 0 0,-1-1 0 0 0,1 1 0 0 0,0-1 0 0 0,-1 1 0 0 0,1 0 1 0 0,0-1-1 0 0,-1 1 0 0 0,1 0 0 0 0,0 0 0 0 0,-1 0 0 0 0,1 0 0 0 0,2 1 0 0 0,4 5-77 0 0,-7-4 27 0 0,0 0 0 0 0,0 0 0 0 0,-1 0 0 0 0,1 0 0 0 0,0 0 0 0 0,-1 0 0 0 0,1 0 0 0 0,-1 0 0 0 0,0 1 0 0 0,0-1 0 0 0,1 0 0 0 0,-2 0 0 0 0,1 0 0 0 0,0 4 0 0 0,-8 33 698 0 0,7-35-687 0 0,-11 33 90 0 0,-1 1 1 0 0,-3-2-1 0 0,-22 42 0 0 0,11-26-113 0 0,-125 216-31 0 0,-21-14 0 0 0,109-167 69 0 0,-1 1-1402 0 0,25-27-2663 0 0,26-39-2824 0 0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0:5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13823 0 0,'0'0'630'0'0,"0"0"-13"0"0,0 0-320 0 0,0 0 105 0 0,0 0 87 0 0,0 0 20 0 0,0 0 3 0 0,0 2 0 0 0,-2 2-379 0 0,1-1 1 0 0,-1 1-1 0 0,0-1 0 0 0,0 1 0 0 0,0-1 0 0 0,-1 0 0 0 0,1 0 0 0 0,-1 0 1 0 0,0 0-1 0 0,0-1 0 0 0,0 1 0 0 0,-4 2 0 0 0,-8 6-228 0 0,-22 10 1 0 0,29-16 184 0 0,-5 1-90 0 0,1 1 0 0 0,0 1 0 0 0,1 0 0 0 0,0 0 0 0 0,0 1 0 0 0,0 1 0 0 0,1 0 0 0 0,-12 16 0 0 0,21-25 0 0 0,0-1 0 0 0,0 1 0 0 0,0 0 0 0 0,1 0 0 0 0,-1 0 0 0 0,0 0 0 0 0,1 1 0 0 0,-1-1 0 0 0,1 0 0 0 0,0 0 0 0 0,-1 0 0 0 0,1 0 0 0 0,0 0 0 0 0,-1 1 0 0 0,1-1 0 0 0,0 0 0 0 0,0 0 0 0 0,0 0 0 0 0,0 1 0 0 0,0-1 0 0 0,0 0 0 0 0,0 0 0 0 0,1 3 0 0 0,0-2 0 0 0,0 1 0 0 0,0-1 0 0 0,0 0 0 0 0,0 1 0 0 0,0-1 0 0 0,1 0 0 0 0,-1 0 0 0 0,1 0 0 0 0,-1 0 0 0 0,1 0 0 0 0,0 0 0 0 0,-1-1 0 0 0,1 1 0 0 0,0 0 0 0 0,4 1 0 0 0,33 18 0 0 0,-32-17 0 0 0,4 0 0 0 0,0 0 0 0 0,1-1 0 0 0,21 4 0 0 0,-24-6 0 0 0,0 1 0 0 0,0 0 0 0 0,0 1 0 0 0,0 0 0 0 0,0 0 0 0 0,0 1 0 0 0,9 5 0 0 0,-14-6 23 0 0,-1-1 1 0 0,-1 1-1 0 0,1 0 0 0 0,0 0 1 0 0,-1 0-1 0 0,1 0 0 0 0,-1 1 0 0 0,0-1 1 0 0,0 0-1 0 0,0 1 0 0 0,-1 0 0 0 0,1-1 1 0 0,-1 1-1 0 0,0 0 0 0 0,0 0 0 0 0,0 0 1 0 0,0 0-1 0 0,-1 0 0 0 0,0 0 1 0 0,0 0-1 0 0,0 4 0 0 0,0 3 194 0 0,-1-1 0 0 0,-1 1 1 0 0,0 0-1 0 0,0-1 0 0 0,-1 1 0 0 0,-7 15 0 0 0,5-13-249 0 0,-4 10 330 0 0,-1-1-1 0 0,-1 0 1 0 0,0 0 0 0 0,-26 33-1 0 0,32-48-161 0 0,-13 15 119 0 0,-31 30-1 0 0,42-46-258 0 0,0 0 0 0 0,-1 0 0 0 0,0-1-1 0 0,-1 0 1 0 0,1 0 0 0 0,-1 0 0 0 0,0-2 0 0 0,-11 5 0 0 0,15-6 11 0 0,-1-1 1 0 0,0 1-1 0 0,0-1 0 0 0,0-1 1 0 0,0 1-1 0 0,1-1 0 0 0,-1 0 0 0 0,0 0 1 0 0,-12-2-1 0 0,14 1-67 0 0,0-1 0 0 0,0 1-1 0 0,0-1 1 0 0,0 1 0 0 0,0-1 0 0 0,1 0 0 0 0,-1-1 0 0 0,0 1 0 0 0,1-1-1 0 0,0 1 1 0 0,0-1 0 0 0,0 0 0 0 0,0 0 0 0 0,-4-6 0 0 0,5 6-103 0 0,0-1 1 0 0,0 1-1 0 0,0-1 1 0 0,1 0-1 0 0,-1 0 1 0 0,1 0-1 0 0,0 0 1 0 0,0 0-1 0 0,0 0 1 0 0,1 0-1 0 0,-1-4 1 0 0,1 7 148 0 0,-1-36-1009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9 11975 0 0,'0'0'267'0'0,"-2"2"42"0"0,-13 17 19 0 0,-1-2 0 0 0,0 0 0 0 0,-29 22-1 0 0,36-31 21 0 0,-5 4 54 0 0,-28 22 729 0 0,22-19-723 0 0,1 0 0 0 0,0 2 0 0 0,-28 33 0 0 0,42-43-305 0 0,0-1-1 0 0,0 1 0 0 0,0 0 1 0 0,1 1-1 0 0,1-1 1 0 0,-1 1-1 0 0,1 0 0 0 0,0 0 1 0 0,-2 12-1 0 0,4-18-73 0 0,1 1-1 0 0,-1-1 1 0 0,1 1-1 0 0,0-1 0 0 0,0 1 1 0 0,0-1-1 0 0,0 1 1 0 0,0-1-1 0 0,0 1 1 0 0,1-1-1 0 0,-1 1 1 0 0,1-1-1 0 0,-1 1 0 0 0,1-1 1 0 0,0 0-1 0 0,0 0 1 0 0,0 1-1 0 0,1-1 1 0 0,-1 0-1 0 0,0 0 1 0 0,1 0-1 0 0,0 0 0 0 0,-1 0 1 0 0,1 0-1 0 0,0-1 1 0 0,0 1-1 0 0,0 0 1 0 0,0-1-1 0 0,0 0 1 0 0,0 1-1 0 0,0-1 0 0 0,1 0 1 0 0,-1 0-1 0 0,0 0 1 0 0,4 0-1 0 0,3 1 97 0 0,-1 0 0 0 0,1-1 1 0 0,0 0-1 0 0,0 0 0 0 0,-1-1 0 0 0,1 0 0 0 0,0-1 0 0 0,12-2 0 0 0,-6 0 60 0 0,0-1-1 0 0,-1 0 0 0 0,0-1 1 0 0,16-8-1 0 0,-15 6-165 0 0,-1-1 1 0 0,0-1-1 0 0,-1 0 0 0 0,1-1 0 0 0,-2 0 1 0 0,0-1-1 0 0,21-23 0 0 0,-27 27-133 0 0,-1 0 0 0 0,0 1 1 0 0,-1-2-1 0 0,0 1 0 0 0,0 0 0 0 0,0-1 0 0 0,-1 0 0 0 0,0 0 0 0 0,0 0 0 0 0,-1 0 0 0 0,0 0 1 0 0,-1 0-1 0 0,0-1 0 0 0,0 1 0 0 0,-1-1 0 0 0,0 1 0 0 0,-1-11 0 0 0,0 13-69 0 0,-1 0 0 0 0,1 1 0 0 0,-1-1 0 0 0,0 1 1 0 0,-1-1-1 0 0,1 1 0 0 0,-1 0 0 0 0,0 0 0 0 0,-1 0 0 0 0,1 1 0 0 0,-1-1 0 0 0,0 1 0 0 0,0-1 0 0 0,0 1 0 0 0,-9-6 0 0 0,1 2-563 0 0,-1 0 1 0 0,0 0-1 0 0,0 1 0 0 0,-29-10 0 0 0,41 16 613 0 0,-1 1-1 0 0,0-1 0 0 0,0 1 1 0 0,1 0-1 0 0,-1 0 0 0 0,0 0 1 0 0,0 0-1 0 0,0 0 0 0 0,0 0 1 0 0,1 0-1 0 0,-3 1 0 0 0,2-1-731 0 0,2 0-126 0 0,0 0-29 0 0,0 0-4 0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0 11975 0 0,'0'0'267'0'0,"0"0"42"0"0,0 0 17 0 0,0 0-28 0 0,-1 3-196 0 0,-20 60 242 0 0,-3-2 1 0 0,-51 95-1 0 0,-83 108 673 0 0,128-212-777 0 0,2 1 0 0 0,2 1 0 0 0,3 1 0 0 0,2 1 0 0 0,-24 103 0 0 0,38-127 102 0 0,-36 139-140 0 0,34-144-697 0 0,0-1 0 0 0,-16 30 1 0 0,18-44 122 0 0,0 0 1 0 0,0-1 0 0 0,-1 1-1 0 0,0-2 1 0 0,-1 1 0 0 0,-15 13-1 0 0,22-22 45 0 0,-1 0 1 0 0,1-1-1 0 0,-1 1 0 0 0,1-1 0 0 0,-1 1 0 0 0,0-1 0 0 0,1 0 0 0 0,-1 0 0 0 0,0 0 0 0 0,0 0 0 0 0,0 0 1 0 0,0-1-1 0 0,0 1 0 0 0,0-1 0 0 0,0 0 0 0 0,-4 0 0 0 0,-11-4-1720 0 0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15663 0 0,'0'0'356'0'0,"0"0"50"0"0,0 0 20 0 0,0 0-42 0 0,1 0-250 0 0,4 0-90 0 0,-1-1 0 0 0,1 0 0 0 0,-1-1 0 0 0,0 1 1 0 0,1-1-1 0 0,-1 0 0 0 0,0 0 0 0 0,0 0 0 0 0,5-4 0 0 0,9-5 452 0 0,34-15 5 0 0,117-53 709 0 0,-144 69-919 0 0,1 1 0 0 0,1 1 0 0 0,0 2-1 0 0,49-6 1 0 0,-4 4-364 0 0,37-2 249 0 0,-93 10-447 0 0,0 0 0 0 0,0 1 0 0 0,-1 1 0 0 0,30 6 0 0 0,-13 7-2679 0 0,-16-7 1416 0 0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13823 0 0,'-9'6'211'0'0,"1"0"0"0"0,-1 0 0 0 0,1 1 0 0 0,1 0 0 0 0,-1 1 0 0 0,-9 12 0 0 0,-34 55 911 0 0,37-52-185 0 0,11-17-755 0 0,0 1-1 0 0,0 0 1 0 0,0 0 0 0 0,1 0-1 0 0,0 1 1 0 0,1-1-1 0 0,0 0 1 0 0,0 1 0 0 0,0-1-1 0 0,1 13 1 0 0,0-10-182 0 0,0 0 1 0 0,-1-1-1 0 0,0 1 0 0 0,-1-1 1 0 0,-5 18-1 0 0,-11 12-1319 0 0,8-23-3708 0 0,3-7-587 0 0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34 15663 0 0,'20'-32'1418'0'0,"-19"31"-1093"0"0,-1 1 84 0 0,0 0 82 0 0,-6 15 461 0 0,3-8-936 0 0,-197 423 133 0 0,-70 90-149 0 0,238-457-3 0 0,-42 99-870 0 0,20-38-243 0 0,32-90-1620 0 0,18-31 1215 0 0,-11 5-14 0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0 731 17503 0 0,'0'0'399'0'0,"0"0"60"0"0,0 0 21 0 0,0 0-59 0 0,2 0-276 0 0,41 4 269 0 0,1-1-1 0 0,-1-3 0 0 0,0-1 1 0 0,0-3-1 0 0,60-11 0 0 0,-43 1-21 0 0,0-2 0 0 0,-1-2 0 0 0,89-42 0 0 0,42-40-3091 0 0,-114 57-1708 0 0,-47 28-1735 0 0</inkml:trace>
  <inkml:trace contextRef="#ctx0" brushRef="#br0" timeOffset="1">1703 1 17503 0 0,'0'0'399'0'0,"0"0"60"0"0,-1 1 21 0 0,-34 103 159 0 0,-9 22-696 0 0,19-72 57 0 0,-1-1 0 0 0,-38 54 0 0 0,30-55 0 0 0,-2 3 0 0 0,-50 60 0 0 0,59-83 0 0 0,-27 41 0 0 0,2 1 14 0 0,-16 25-3776 0 0,53-75-2034 0 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103 155 8287 0 0,'0'2'43'0'0,"0"0"-1"0"0,-1 1 0 0 0,1-1 0 0 0,-1 0 0 0 0,0 0 0 0 0,0 0 0 0 0,0 0 0 0 0,0 0 1 0 0,0 0-1 0 0,-2 3 0 0 0,0-1 36 0 0,0 0-1 0 0,1 1 1 0 0,0-1 0 0 0,0 1 0 0 0,0-1 0 0 0,-2 9-1 0 0,4-12 41 0 0,-1-1 0 0 0,1 0 0 0 0,0 1 0 0 0,0-1 0 0 0,0 0 0 0 0,0 1 0 0 0,0-1 0 0 0,0 0 0 0 0,0 1 0 0 0,0-1 0 0 0,0 0 0 0 0,0 1 0 0 0,0-1 0 0 0,0 1 0 0 0,0-1 0 0 0,0 0 0 0 0,0 1 0 0 0,0-1 0 0 0,0 0 0 0 0,0 1 0 0 0,1-1 0 0 0,-1 0 0 0 0,0 1 0 0 0,0-1 0 0 0,0 0 0 0 0,1 1 0 0 0,-1-1 0 0 0,0 0 0 0 0,0 0 0 0 0,1 1 0 0 0,-1-1 0 0 0,0 0 0 0 0,1 1-5 0 0,0-1 0 0 0,0 0-1 0 0,0 0 1 0 0,0 0-1 0 0,0 0 1 0 0,0 0 0 0 0,0 0-1 0 0,0 0 1 0 0,0 0-1 0 0,0 0 1 0 0,0 0-1 0 0,1-1 1 0 0,31-12 640 0 0,-30 12-424 0 0,33-14 488 0 0,47-13 0 0 0,-23 9-368 0 0,7-2 775 0 0,-37 12-1129 0 0,0 0 0 0 0,-1-2 1 0 0,35-19-1 0 0,-60 29-95 0 0,11-12 0 0 0,-3-1 0 0 0,-11 7 0 0 0,-1 3 0 0 0,1 3 0 0 0,-1 1 0 0 0,0-1 0 0 0,0 0 0 0 0,0 0 0 0 0,0 0 0 0 0,0 0 0 0 0,0 0 0 0 0,0 0 0 0 0,0 1 0 0 0,0-1 0 0 0,-1 0 0 0 0,1 0 0 0 0,0 0 0 0 0,0 0 0 0 0,-1 1 0 0 0,1-1 0 0 0,-1 0 0 0 0,1 0 0 0 0,0 1 0 0 0,-1-1 0 0 0,0 0 0 0 0,1 1 0 0 0,-1-1 0 0 0,1 0 0 0 0,-1 1 0 0 0,0-1 0 0 0,1 1 0 0 0,-1-1 0 0 0,0 1 0 0 0,-1-1 0 0 0,1 0 0 0 0,-3-1-10 0 0,0 0 0 0 0,-1 1-1 0 0,1-1 1 0 0,0 1-1 0 0,-1 0 1 0 0,1 0 0 0 0,-1 0-1 0 0,1 1 1 0 0,-1 0 0 0 0,1-1-1 0 0,-1 2 1 0 0,1-1 0 0 0,-1 0-1 0 0,1 1 1 0 0,-1 0 0 0 0,1 0-1 0 0,-5 2 1 0 0,-8 3-385 0 0,-1 1 0 0 0,-27 15 0 0 0,45-22 382 0 0,-21 12-121 0 0,1 1-1 0 0,1 1 1 0 0,0 0-1 0 0,-29 29 1 0 0,20-13 604 0 0,-46 61 0 0 0,49-55-616 0 0,2 0 0 0 0,1 1 0 0 0,2 1 0 0 0,2 2 0 0 0,-17 50 0 0 0,33-83 257 0 0,0 0 0 0 0,0 0-1 0 0,1 0 1 0 0,-1 1 0 0 0,2-1-1 0 0,-1 0 1 0 0,1 1 0 0 0,2 10-1 0 0,-2-16-80 0 0,0 0 1 0 0,1 1-1 0 0,-1-1 0 0 0,1 0 0 0 0,0 0 0 0 0,0 0 0 0 0,0 0 1 0 0,0 0-1 0 0,0 0 0 0 0,0-1 0 0 0,1 1 0 0 0,-1 0 1 0 0,0 0-1 0 0,1-1 0 0 0,-1 1 0 0 0,1-1 0 0 0,0 1 0 0 0,0-1 1 0 0,-1 0-1 0 0,1 0 0 0 0,0 0 0 0 0,0 0 0 0 0,0 0 1 0 0,0 0-1 0 0,0 0 0 0 0,1-1 0 0 0,-1 1 0 0 0,0-1 0 0 0,0 1 1 0 0,0-1-1 0 0,0 0 0 0 0,4 0 0 0 0,34-1-30 0 0,1-2 0 0 0,-1-1 0 0 0,57-14 0 0 0,-40 7 0 0 0,-6-1-2101 0 0,77-29 0 0 0,-76 23 567 0 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60 19351 0 0,'0'0'886'0'0,"3"0"-21"0"0,6-3-554 0 0,-4 1 390 0 0,-10-1 59 0 0,-9 1 686 0 0,4 3-613 0 0,7-1-800 0 0,0 0 0 0 0,0 0 0 0 0,0 0 0 0 0,-1 0 0 0 0,1 0-1 0 0,0-1 1 0 0,0 1 0 0 0,-1-1 0 0 0,-3-1 0 0 0,6 1-359 0 0,1 1-140 0 0,16-12-1909 0 0,21-8-332 0 0,-32 18 2417 0 0,22-10-1245 0 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3 13823 0 0,'0'0'315'0'0,"0"0"170"0"0,0 0-450 0 0,0-1 1 0 0,0 1-1 0 0,0 0 1 0 0,0 0-1 0 0,-1 0 1 0 0,1 0-1 0 0,0 0 1 0 0,0 0 0 0 0,0-1-1 0 0,0 1 1 0 0,0 0-1 0 0,0 0 1 0 0,0 0-1 0 0,-1 0 1 0 0,1 0-1 0 0,0 0 1 0 0,0 0-1 0 0,0 0 1 0 0,0 0 0 0 0,0 0-1 0 0,-1 0 1 0 0,1 0-1 0 0,0 0 1 0 0,0 0-1 0 0,0 0 1 0 0,0 0-1 0 0,0 0 1 0 0,-1 0 0 0 0,1 0-1 0 0,0 0 1 0 0,0 0-1 0 0,0 0 1 0 0,0 0-1 0 0,-1 0 1 0 0,1 0-1 0 0,0 0 1 0 0,0 0 0 0 0,0 0-1 0 0,0 0 1 0 0,0 0-1 0 0,0 0 1 0 0,-1 0-1 0 0,1 0 1 0 0,0 1-1 0 0,0-1 1 0 0,-12 18 201 0 0,-1-1 1 0 0,-1-1-1 0 0,-29 29 1 0 0,7-8-71 0 0,-82 78-167 0 0,-3 3 0 0 0,87-79 0 0 0,-41 58 0 0 0,58-71 0 0 0,1 1 0 0 0,1 1 0 0 0,-17 45 0 0 0,28-63-154 0 0,1-1 1 0 0,0 1-1 0 0,0 0 0 0 0,1 0 0 0 0,0 1 1 0 0,1-1-1 0 0,0 0 0 0 0,1 16 0 0 0,0-24 21 0 0,0 0 0 0 0,1 0 0 0 0,-1 0 1 0 0,1-1-1 0 0,0 1 0 0 0,0 0 0 0 0,-1 0 0 0 0,1-1 0 0 0,0 1 0 0 0,0-1 0 0 0,0 1 0 0 0,1-1 0 0 0,-1 1 0 0 0,0-1 0 0 0,0 0 1 0 0,1 0-1 0 0,-1 1 0 0 0,1-1 0 0 0,-1 0 0 0 0,1 0 0 0 0,0-1 0 0 0,-1 1 0 0 0,1 0 0 0 0,0 0 0 0 0,2 0 0 0 0,7 1-891 0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840 16 15663 0 0,'4'-2'105'0'0,"0"0"0"0"0,-1 0 1 0 0,1 0-1 0 0,0 1 0 0 0,0-1 0 0 0,0 1 0 0 0,0 0 0 0 0,8-1 0 0 0,-11 2-83 0 0,0 0-1 0 0,0-1 1 0 0,1 1-1 0 0,-1 0 1 0 0,0 0-1 0 0,0 1 1 0 0,0-1-1 0 0,1 0 1 0 0,-1 0-1 0 0,0 0 1 0 0,0 1-1 0 0,0-1 1 0 0,0 1-1 0 0,1-1 1 0 0,-1 1-1 0 0,0-1 1 0 0,0 1-1 0 0,0 0 1 0 0,0-1-1 0 0,0 1 1 0 0,-1 0-1 0 0,1 0 1 0 0,0 0-1 0 0,0 0 1 0 0,0 0-1 0 0,-1 0 1 0 0,1 0-1 0 0,0 0 1 0 0,-1 0-1 0 0,1 0 1 0 0,-1 0-1 0 0,1 0 1 0 0,-1 0-1 0 0,0 0 1 0 0,1 2-1 0 0,-1 4-12 0 0,1 0-1 0 0,-1 0 1 0 0,0 0 0 0 0,-1 0-1 0 0,0 0 1 0 0,0 0-1 0 0,0 0 1 0 0,-1 0-1 0 0,0-1 1 0 0,0 1 0 0 0,-6 10-1 0 0,-3 5 159 0 0,-27 40-1 0 0,-16 10 654 0 0,-72 74 0 0 0,71-85-838 0 0,-89 125 0 0 0,91-93 337 0 0,-58 139-1 0 0,47-91 1077 0 0,53-118-1494 0 0,-1 0 0 0 0,-2-2 0 0 0,0 1-1 0 0,-23 25 1 0 0,27-35-538 0 0,-1-1-1 0 0,0 0 1 0 0,-1-1-1 0 0,0-1 1 0 0,0 0-1 0 0,-1 0 1 0 0,-1-1-1 0 0,-21 9 1 0 0,11-8-898 0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160 153 17503 0 0,'0'2'399'0'0,"-9"21"105"0"0,-2-1 0 0 0,-21 36 0 0 0,6-14-423 0 0,4-5 381 0 0,9-16-84 0 0,0 1 1 0 0,1 1 0 0 0,-9 25-1 0 0,21-40-378 0 0,0-9 0 0 0,1 0 0 0 0,0-1 0 0 0,-1 1 0 0 0,1 0 0 0 0,0-1 0 0 0,-1 1 0 0 0,1-1 0 0 0,0 1 0 0 0,0-1 0 0 0,0 1 0 0 0,-1-1 0 0 0,1 0 0 0 0,0 1 0 0 0,0-1 0 0 0,0 0 0 0 0,0 0 0 0 0,0 1 0 0 0,0-1 0 0 0,0 0 0 0 0,-1 0 0 0 0,1 0 0 0 0,0 0 0 0 0,0 0 0 0 0,0 0 0 0 0,0-1 0 0 0,0 1 0 0 0,0 0 0 0 0,1-1 0 0 0,31-10 0 0 0,-29 10 0 0 0,97-43 0 0 0,99-59 0 0 0,-144 72-36 0 0,188-97-1312 0 0,-221 118 1105 0 0,185-76 743 0 0,-160 69-550 0 0,0 2-1 0 0,71-12 1 0 0,-100 24-681 0 0,1 1 0 0 0,-1 1 0 0 0,29 1 0 0 0,-42 1 347 0 0,1 0 1 0 0,-1 0 0 0 0,12 5-1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2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11975 0 0,'0'0'267'0'0,"0"0"42"0"0,0 0 17 0 0,0 0-28 0 0,-1 2-196 0 0,-6 15 1174 0 0,0-1 0 0 0,-19 29 1 0 0,-4 9 424 0 0,24-41-1334 0 0,-51 114 1751 0 0,49-106-2082 0 0,1 1 0 0 0,0 0 0 0 0,2 0-1 0 0,-3 24 1 0 0,1-6-36 0 0,6-31-201 0 0,1-8-850 0 0,0-1-385 0 0,0 0-78 0 0,0 0-20 0 0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9 13823 0 0,'0'0'630'0'0,"1"-1"-13"0"0,1-5-320 0 0,-1 4 105 0 0,-1 2 87 0 0,0 0 20 0 0,-2 3-66 0 0,-21 35-390 0 0,-1-1 0 0 0,-52 60 0 0 0,-74 57-47 0 0,126-133-6 0 0,17-16 0 0 0,0 1 0 0 0,0 0 0 0 0,1 1 0 0 0,-9 10 0 0 0,15-17 2 0 0,0 0 1 0 0,-1 1-1 0 0,1-1 0 0 0,0 0 0 0 0,0 0 0 0 0,0 0 1 0 0,0 1-1 0 0,0-1 0 0 0,-1 0 0 0 0,1 0 0 0 0,0 1 0 0 0,0-1 1 0 0,0 0-1 0 0,0 0 0 0 0,0 1 0 0 0,0-1 0 0 0,0 0 1 0 0,0 0-1 0 0,0 1 0 0 0,0-1 0 0 0,0 0 0 0 0,0 0 0 0 0,0 1 1 0 0,0-1-1 0 0,0 0 0 0 0,0 0 0 0 0,0 1 0 0 0,0-1 1 0 0,0 0-1 0 0,0 0 0 0 0,0 1 0 0 0,1-1 0 0 0,0 1 37 0 0,0-1-1 0 0,0 0 1 0 0,1 1 0 0 0,-1-1-1 0 0,0 0 1 0 0,1 0-1 0 0,-1 0 1 0 0,0 1-1 0 0,0-2 1 0 0,1 1 0 0 0,-1 0-1 0 0,0 0 1 0 0,1 0-1 0 0,-1 0 1 0 0,2-1-1 0 0,24-8 536 0 0,-19 6-397 0 0,19-6-12 0 0,0-2 0 0 0,0-1 0 0 0,30-19 0 0 0,-41 21-173 0 0,0-1 1 0 0,-1-1 0 0 0,-1 0-1 0 0,1-1 1 0 0,-2 0 0 0 0,13-16-1 0 0,-23 25-51 0 0,-1-1-1 0 0,1 0 0 0 0,-1 1 1 0 0,0-1-1 0 0,0 0 0 0 0,0 0 1 0 0,-1 0-1 0 0,1-1 1 0 0,-1 1-1 0 0,-1 0 0 0 0,1 0 1 0 0,-1-1-1 0 0,0 1 1 0 0,0 0-1 0 0,0-1 0 0 0,-1 1 1 0 0,0 0-1 0 0,0-1 0 0 0,0 1 1 0 0,-4-9-1 0 0,5 13-207 0 0,-1 0 1 0 0,1 0-1 0 0,-1 0 0 0 0,0 0 0 0 0,1 0 1 0 0,-1 0-1 0 0,0 0 0 0 0,1 1 0 0 0,-1-1 1 0 0,0 0-1 0 0,0 0 0 0 0,0 1 0 0 0,-1-2 1 0 0,1 2-5188 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3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 8287 0 0,'0'0'191'0'0,"2"-18"482"0"0,5 3 561 0 0,-7 15-1145 0 0,0 0 0 0 0,0 0 1 0 0,1 0-1 0 0,-1 0 0 0 0,0 1 0 0 0,0-1 0 0 0,0 0 0 0 0,0 0 0 0 0,1 0 0 0 0,-1 0 0 0 0,0 1 1 0 0,0-1-1 0 0,0 0 0 0 0,0 0 0 0 0,0 0 0 0 0,1 1 0 0 0,-1-1 0 0 0,0 0 0 0 0,0 0 0 0 0,0 1 0 0 0,0-1 1 0 0,0 0-1 0 0,0 0 0 0 0,0 1 0 0 0,0-1 0 0 0,0 0 0 0 0,0 0 0 0 0,0 1 0 0 0,0-1 0 0 0,0 0 1 0 0,0 1-1 0 0,1 36 5365 0 0,-1-32-5083 0 0,-2 35-186 0 0,-9 49 0 0 0,6-54-196 0 0,1 0 0 0 0,1 43 0 0 0,4-71 11 0 0,-1 0 0 0 0,1 0 0 0 0,0 0 0 0 0,1 0 0 0 0,2 8 0 0 0,2-7 0 0 0,-4-7 48 0 0,0 0 0 0 0,-1-1 0 0 0,1 1 0 0 0,0 0 0 0 0,0-1 0 0 0,0 0 0 0 0,0 0 0 0 0,0 1 0 0 0,0-1 0 0 0,0 0 0 0 0,0 0 0 0 0,0-1 0 0 0,0 1 0 0 0,0 0 0 0 0,0-1 0 0 0,-1 1 0 0 0,1-1 0 0 0,0 0 0 0 0,3-1 0 0 0,3-2 268 0 0,1 0-1 0 0,12-9 1 0 0,3-6-256 0 0,-1 0 0 0 0,32-34 0 0 0,-35 31-65 0 0,2 2 0 0 0,41-32 0 0 0,-53 46 5 0 0,0 5 0 0 0,-10 1-36 0 0,1 1-1 0 0,0-1 1 0 0,0 1 0 0 0,0-1-1 0 0,-1 1 1 0 0,1 0-1 0 0,0-1 1 0 0,-1 1-1 0 0,1 0 1 0 0,-1 0 0 0 0,1 0-1 0 0,-1-1 1 0 0,1 1-1 0 0,-1 0 1 0 0,1 0 0 0 0,-1 0-1 0 0,0 0 1 0 0,1 0-1 0 0,-1 0 1 0 0,0 0-1 0 0,0 0 1 0 0,0 1 0 0 0,2 26-748 0 0,-1-21 579 0 0,-1 3 115 0 0,1 6 86 0 0,0 1 0 0 0,5 19 0 0 0,-5-35 342 0 0,6-2-46 0 0,1 0 0 0 0,0-1-1 0 0,0 0 1 0 0,-1 0 0 0 0,1-1 0 0 0,-1 0 0 0 0,0 0 0 0 0,0 0 0 0 0,0-1 0 0 0,9-7 0 0 0,13-5 119 0 0,7-5-394 0 0,-24 13-17 0 0,1 1 0 0 0,-1 0-1 0 0,22-7 1 0 0,-32 13 0 0 0,85-29 0 0 0,-74 24 0 0 0,0 0 0 0 0,-1-1 0 0 0,1 0 0 0 0,16-14 0 0 0,-19 12-144 0 0,0 0 1 0 0,0-1-1 0 0,-1 1 0 0 0,0-2 0 0 0,9-13 0 0 0,2-14-6527 0 0,-11 15-211 0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1 11975 0 0,'0'0'267'0'0,"0"0"42"0"0,0 0 17 0 0,0 0-28 0 0,-3 0-196 0 0,-1 0 12 0 0,-1 1 0 0 0,1 0 1 0 0,-1 0-1 0 0,1 0 0 0 0,-1 0 0 0 0,1 1 1 0 0,0 0-1 0 0,-1 0 0 0 0,1 0 1 0 0,0 0-1 0 0,0 1 0 0 0,1-1 0 0 0,-1 1 1 0 0,0 0-1 0 0,1 0 0 0 0,0 1 1 0 0,-6 6-1 0 0,-3 5 566 0 0,0 2 1 0 0,-16 31-1 0 0,-22 54-680 0 0,-59 169 0 0 0,21-56 0 0 0,10-28 0 0 0,50-110 0 0 0,-83 192 0 0 0,78-190-13 0 0,15-35 98 0 0,17-42 286 0 0,1-2 117 0 0,0 0 21 0 0,0 0-66 0 0,1-3-294 0 0,94-344-1009 0 0,-88 325 604 0 0,1 1-1 0 0,1 0 0 0 0,21-35 1 0 0,-21 43 233 0 0,0 0 0 0 0,1 0 0 0 0,0 1-1 0 0,1 0 1 0 0,0 1 0 0 0,16-12 0 0 0,-19 17 19 0 0,0 1-1 0 0,0 1 1 0 0,0 0-1 0 0,0 0 1 0 0,1 0-1 0 0,-1 1 1 0 0,1 0-1 0 0,0 1 1 0 0,0 0-1 0 0,0 0 1 0 0,17 0-1 0 0,3 2 26 0 0,0 1-1 0 0,40 6 1 0 0,-27-2-13 0 0,93 12 923 0 0,-133-16-883 0 0,-1-1 0 0 0,0 1 0 0 0,1-1 0 0 0,-1 0 1 0 0,0 1-1 0 0,0 0 0 0 0,0-1 0 0 0,1 1 0 0 0,-1 0 0 0 0,0 0 0 0 0,0 0 0 0 0,0 0 1 0 0,0 0-1 0 0,0 0 0 0 0,0 0 0 0 0,-1 0 0 0 0,1 0 0 0 0,0 0 0 0 0,0 0 1 0 0,-1 0-1 0 0,1 1 0 0 0,-1-1 0 0 0,1 2 0 0 0,0 0-52 0 0,0 0 0 0 0,0 0-1 0 0,0 0 1 0 0,-1 0 0 0 0,0 0 0 0 0,1 0 0 0 0,-1 0-1 0 0,-1 6 1 0 0,-1 3 4 0 0,-1 0 0 0 0,0 0 0 0 0,-1 0 0 0 0,-1-1 0 0 0,-8 18 0 0 0,-36 53 0 0 0,30-52 0 0 0,-72 110 0 0 0,81-126 0 0 0,2 0 0 0 0,0 1 0 0 0,0 0 0 0 0,2 0 0 0 0,0 1 0 0 0,0 0 0 0 0,-3 19 0 0 0,8-30-42 0 0,0-3-9 0 0,1-1-1 0 0,-1 1 1 0 0,1 0 0 0 0,0-1 0 0 0,0 1 0 0 0,0 0 0 0 0,0-1-1 0 0,0 1 1 0 0,0-1 0 0 0,1 1 0 0 0,-1 0 0 0 0,0-1-1 0 0,1 1 1 0 0,-1-1 0 0 0,2 3 0 0 0,1-1-4432 0 0,9 1-1565 0 0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448 101 11975 0 0,'0'0'267'0'0,"0"0"42"0"0,0 0 17 0 0,0 0-28 0 0,0-2-196 0 0,0-5-21 0 0,0 5 284 0 0,-1 1-228 0 0,0-1 0 0 0,-1 1 1 0 0,1 0-1 0 0,0-1 0 0 0,-1 1 0 0 0,1 0 0 0 0,0 0 0 0 0,-4-2 0 0 0,2 0 68 0 0,0 1-141 0 0,0-1-1 0 0,0 1 1 0 0,-1 0 0 0 0,1 0-1 0 0,0 0 1 0 0,-1 0 0 0 0,1 1-1 0 0,-6-3 1 0 0,-2 1 459 0 0,9 2-14 0 0,2 1-66 0 0,-2-2-294 0 0,-25-21-61 0 0,26 21 283 0 0,-1 1 117 0 0,-23-15 629 0 0,11 11-1117 0 0,10 5 0 0 0,-1 1 0 0 0,0 1 0 0 0,1-1 0 0 0,-1 1 0 0 0,1 0 0 0 0,0 0 0 0 0,-5 3 0 0 0,-7 2 0 0 0,4 0 0 0 0,0 0 0 0 0,1 0 0 0 0,0 1 0 0 0,0 0 0 0 0,1 1 0 0 0,-12 13 0 0 0,-6 4 0 0 0,11-11 0 0 0,9-10 0 0 0,1 1 0 0 0,0 1 0 0 0,1-1 0 0 0,-11 14 0 0 0,7-5 0 0 0,-31 49 0 0 0,37-57 0 0 0,1 1 0 0 0,-1 0 0 0 0,1 0 0 0 0,1 0 0 0 0,-1 0 0 0 0,-1 16 0 0 0,3-20 73 0 0,1 1 0 0 0,0-1 1 0 0,0 1-1 0 0,0-1 0 0 0,1 0 0 0 0,-1 1 0 0 0,1-1 0 0 0,0 0 0 0 0,0 1 1 0 0,1-1-1 0 0,-1 0 0 0 0,1 0 0 0 0,0 0 0 0 0,0 0 0 0 0,0-1 0 0 0,1 1 1 0 0,-1 0-1 0 0,1-1 0 0 0,0 0 0 0 0,0 1 0 0 0,0-1 0 0 0,0 0 0 0 0,1-1 1 0 0,-1 1-1 0 0,1 0 0 0 0,0-1 0 0 0,5 3 0 0 0,5-2-73 0 0,-10-3 0 0 0,0 0 0 0 0,0 0 0 0 0,0 0 0 0 0,0 0 0 0 0,0-1 0 0 0,0 0 0 0 0,0 0 0 0 0,0 0 0 0 0,0 0 0 0 0,0-1 0 0 0,-1 1 0 0 0,1-1 0 0 0,-1 0 0 0 0,1 0 0 0 0,-1 0 0 0 0,0-1 0 0 0,0 1 0 0 0,1-1 0 0 0,-2 1 0 0 0,1-1 0 0 0,0 0 0 0 0,3-6 0 0 0,2-3 0 0 0,-1-1 0 0 0,-1 0 0 0 0,0-1 0 0 0,7-25 0 0 0,-2 8 0 0 0,-5 18 0 0 0,3 4 0 0 0,5 3 0 0 0,0 2 0 0 0,1 9 0 0 0,-10-2 0 0 0,25 8 0 0 0,-13-6 0 0 0,-16-4 0 0 0,0-1 0 0 0,0 0 0 0 0,0 1 0 0 0,-1-1 0 0 0,1 1 0 0 0,0-1 0 0 0,0 1 0 0 0,0 0 0 0 0,0-1 0 0 0,0 1 0 0 0,-1 0 0 0 0,2 1 0 0 0,-2-1 0 0 0,1 0 0 0 0,-1 0 0 0 0,0 0 0 0 0,1 0 0 0 0,-1 0 0 0 0,0 0 0 0 0,0 0 0 0 0,0 0 0 0 0,0 1 0 0 0,0-1 0 0 0,0 0 0 0 0,0 0 0 0 0,0 0 0 0 0,0 0 0 0 0,-1 0 0 0 0,1 0 0 0 0,0 0 0 0 0,-1 0 0 0 0,0 2 0 0 0,-12 22 0 0 0,6-13 0 0 0,-8 8 0 0 0,8-10-952 0 0,6-8-4002 0 0,1-2-1732 0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68 142 10135 0 0,'0'0'464'0'0,"0"0"-9"0"0,-2 0-295 0 0,-6-1-71 0 0,6 0 282 0 0,2 1 117 0 0,0 0 21 0 0,-2 1-205 0 0,-6 1 3023 0 0,8-1-3234 0 0,0 0 0 0 0,0-1 0 0 0,-1 1 0 0 0,1 0 0 0 0,0 0 0 0 0,1-1 0 0 0,-1 1 0 0 0,0 0 1 0 0,0-1-1 0 0,0 1 0 0 0,0 0 0 0 0,0-1 0 0 0,1 1 0 0 0,-1 0 0 0 0,1 0 0 0 0,2 8 259 0 0,0 1-1 0 0,0-1 1 0 0,-1 0-1 0 0,0 1 1 0 0,-1-1-1 0 0,0 1 0 0 0,0 0 1 0 0,-1 0-1 0 0,-1 13 1 0 0,-4 6-297 0 0,0-1 0 0 0,-14 41 0 0 0,-14 46 17 0 0,33-113 299 0 0,1-5-257 0 0,0 1 1 0 0,0-1-1 0 0,0 0 1 0 0,0 0-1 0 0,1 1 1 0 0,-1-1-1 0 0,1 1 1 0 0,-1 0-1 0 0,1-1 1 0 0,3-2-1 0 0,0-1 67 0 0,45-75-4 0 0,-6 10-189 0 0,54-60 12 0 0,-79 109 0 0 0,1 1 0 0 0,0 1 0 0 0,39-29 0 0 0,-37 33-11 0 0,29-20 35 0 0,-45 32-45 0 0,0 1 0 0 0,0 0 0 0 0,0 0 0 0 0,1 1 0 0 0,-1-1 1 0 0,11-1-1 0 0,-16 4-84 0 0,0 0 0 0 0,-1 0 1 0 0,1 0-1 0 0,0 0 0 0 0,-1 0 0 0 0,1 0 0 0 0,-1 0 1 0 0,1 0-1 0 0,0 0 0 0 0,-1 0 0 0 0,1 0 1 0 0,-1 1-1 0 0,1-1 0 0 0,0 0 0 0 0,-1 0 1 0 0,1 1-1 0 0,-1-1 0 0 0,1 0 0 0 0,-1 1 1 0 0,1-1-1 0 0,-1 1 0 0 0,1-1 0 0 0,-1 1 0 0 0,0-1 1 0 0,1 1-1 0 0,-1-1 0 0 0,0 1 0 0 0,1-1 1 0 0,-1 1-1 0 0,0-1 0 0 0,1 1 0 0 0,-1 0 1 0 0,0-1-1 0 0,0 2 0 0 0,3 23-2859 0 0,-4-1 648 0 0,-2-2-3140 0 0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95 11975 0 0,'0'0'547'0'0,"1"1"-11"0"0,7 2-344 0 0,-7-3-131 0 0,0 0-1 0 0,0 1 1 0 0,0-1 0 0 0,0 1-1 0 0,0-1 1 0 0,0 1 0 0 0,0-1 0 0 0,0 1-1 0 0,0 0 1 0 0,0-1 0 0 0,0 1-1 0 0,-1 0 1 0 0,1 0 0 0 0,0 0-1 0 0,0 0 1 0 0,-1 0 0 0 0,1 0 0 0 0,-1 0-1 0 0,1 0 1 0 0,0 0 0 0 0,-1 0-1 0 0,1 1 1 0 0,0 1 408 0 0,14 27 1842 0 0,-14-28-2247 0 0,0-1 0 0 0,-1 1 0 0 0,1-1 1 0 0,0 0-1 0 0,0 1 0 0 0,1-1 0 0 0,-1 0 0 0 0,0 0 0 0 0,0 0 1 0 0,1 0-1 0 0,-1 0 0 0 0,0 0 0 0 0,1 0 0 0 0,-1 0 0 0 0,1 0 0 0 0,-1-1 1 0 0,1 1-1 0 0,0-1 0 0 0,-1 1 0 0 0,1-1 0 0 0,-1 1 0 0 0,1-1 1 0 0,0 0-1 0 0,-1 0 0 0 0,1 0 0 0 0,0 0 0 0 0,-1 0 0 0 0,1 0 1 0 0,0-1-1 0 0,-1 1 0 0 0,1 0 0 0 0,0-1 0 0 0,-1 0 0 0 0,3-1 1 0 0,6-2 71 0 0,0-1 0 0 0,-1 0 0 0 0,0-1 0 0 0,12-10 1 0 0,-12 9 373 0 0,56-35 115 0 0,32-21-642 0 0,-91 55 17 0 0,-7 4 0 0 0,-6 2 0 0 0,1 1-83 0 0,0-1 0 0 0,1 1 0 0 0,-1 1 0 0 0,0-1 0 0 0,0 1 0 0 0,0 0 0 0 0,0 0 0 0 0,0 1 0 0 0,0 0 0 0 0,0 0 0 0 0,-9 3 0 0 0,-2 1-249 0 0,-1 2 0 0 0,-23 11 0 0 0,34-14 332 0 0,1 0 0 0 0,-1 1 0 0 0,1-1 0 0 0,0 1 0 0 0,-11 11 0 0 0,-24 34 0 0 0,21-24 0 0 0,-46 61 0 0 0,-81 140 0 0 0,139-214 0 0 0,-10 23 0 0 0,16-32 0 0 0,1 0 0 0 0,0 0 0 0 0,-1 0 0 0 0,1 0 0 0 0,1 0 0 0 0,-1 0 0 0 0,1 0 0 0 0,-1 0 0 0 0,1 0 0 0 0,0 0 0 0 0,1 5 0 0 0,0-7 0 0 0,-1 0 0 0 0,1-1 0 0 0,0 1 0 0 0,0-1 0 0 0,-1 1 0 0 0,1-1 0 0 0,0 0 0 0 0,0 1 0 0 0,1-1 0 0 0,-1 0 0 0 0,0 0 0 0 0,0 0 0 0 0,0 1 0 0 0,1-1 0 0 0,-1 0 0 0 0,1-1 0 0 0,-1 1 0 0 0,1 0 0 0 0,-1 0 0 0 0,1-1 0 0 0,-1 1 0 0 0,1-1 0 0 0,-1 1 0 0 0,1-1 0 0 0,0 0 0 0 0,-1 1 0 0 0,1-1 0 0 0,0 0 0 0 0,1 0 0 0 0,9 0 0 0 0,-1 0 0 0 0,0-1 0 0 0,14-3 0 0 0,-16 3 0 0 0,25-5 217 0 0,0-2 0 0 0,35-12-1 0 0,64-29 840 0 0,-57 19-786 0 0,-24 11-253 0 0,133-45-1800 0 0,-118 45 772 0 0,-11 1-12 0 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106 282 8287 0 0,'-8'2'-454'0'0,"-13"1"7332"0"0,18-3-6366 0 0,3 0 0 0 0,0 0 0 0 0,0 0 0 0 0,0 0-68 0 0,0 3-289 0 0,0 7-106 0 0,-1 1 0 0 0,0-1 1 0 0,0 1-1 0 0,-1-1 0 0 0,0 1 1 0 0,-7 15-1 0 0,1-7 381 0 0,-1-1 0 0 0,-1 0 0 0 0,-17 24 0 0 0,27-42-430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0,0-9 0 0 0,5-11 0 0 0,-2 12 0 0 0,0 0 0 0 0,0 0 0 0 0,1 1 0 0 0,0-1 0 0 0,0 1 0 0 0,1 0 0 0 0,5-6 0 0 0,39-36 0 0 0,-44 44 0 0 0,260-227 0 0 0,-244 214 0 0 0,0 1 0 0 0,1 1 0 0 0,1 0 0 0 0,1 2 0 0 0,29-12 0 0 0,-49 23 0 0 0,-1 1 0 0 0,0-1 0 0 0,1 1 0 0 0,-1 0 0 0 0,1 1 0 0 0,-1-1 0 0 0,1 1 0 0 0,-1-1 0 0 0,1 1 0 0 0,0 0 0 0 0,-1 0 0 0 0,1 1 0 0 0,-1-1 0 0 0,5 2 0 0 0,4 5 0 0 0,-2 7 0 0 0,-9-10 0 0 0,0-1 0 0 0,1 0 0 0 0,-1 1 0 0 0,0-1 0 0 0,-1 1 0 0 0,1 0 0 0 0,-1-1 0 0 0,1 1 0 0 0,-1 0 0 0 0,0-1 0 0 0,0 1 0 0 0,-1 0 0 0 0,1-1 0 0 0,-1 1 0 0 0,0-1 0 0 0,0 1 0 0 0,-2 6 0 0 0,-2 0 0 0 0,0-1 0 0 0,-1 1 0 0 0,0-1 0 0 0,-14 15 0 0 0,-54 57 0 0 0,70-78 0 0 0,-8 18 0 0 0,-2 8 0 0 0,8-9 0 0 0,6-15 0 0 0,0 1 0 0 0,-2 2 75 0 0,1-5-296 0 0,0 0 0 0 0,1 0 1 0 0,-1-1-1 0 0,1 1 1 0 0,0 0-1 0 0,0 0 0 0 0,0 0 1 0 0,0 0-1 0 0,0 0 1 0 0,0 0-1 0 0,1 0 1 0 0,1 3-1 0 0,2 8-802 0 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2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11975 0 0,'0'0'267'0'0,"0"0"42"0"0,0 0 17 0 0,0 0-28 0 0,-1 1-196 0 0,-7 2-118 0 0,0 0 0 0 0,0 1 0 0 0,1 0 0 0 0,0 0 0 0 0,0 0 0 0 0,0 1 1 0 0,-7 7-1 0 0,2-3-255 0 0,-3 2-112 0 0,-7 5-20 0 0,0 2 0 0 0,-19 19 0 0 0,17-13 466 0 0,13-14-110 0 0,0 0 1 0 0,-10 14-1 0 0,19-21 120 0 0,0 0 1 0 0,-1 0-1 0 0,2 1 0 0 0,-1-1 1 0 0,0 1-1 0 0,1-1 0 0 0,-1 1 1 0 0,1-1-1 0 0,0 1 0 0 0,0 0 1 0 0,0 0-1 0 0,0 7 0 0 0,1-10 0 0 0,1 1 0 0 0,-1-1-1 0 0,0 0 1 0 0,0 0 0 0 0,1 0-1 0 0,-1 1 1 0 0,1-1 0 0 0,-1 0-1 0 0,1 0 1 0 0,-1 0 0 0 0,1 0-1 0 0,0 0 1 0 0,0 0 0 0 0,-1 0-1 0 0,1 0 1 0 0,0 0 0 0 0,0 0-1 0 0,0 0 1 0 0,0-1 0 0 0,0 1-1 0 0,0 0 1 0 0,1 0 0 0 0,1 0 37 0 0,0 1 1 0 0,0-1-1 0 0,-1 0 1 0 0,1 0 0 0 0,0 0-1 0 0,0 0 1 0 0,4 0-1 0 0,7 1 112 0 0,0-1-1 0 0,0 0 0 0 0,0-1 1 0 0,0-1-1 0 0,0 0 0 0 0,-1-1 1 0 0,1 0-1 0 0,0-2 0 0 0,-1 1 1 0 0,1-1-1 0 0,21-11 0 0 0,-29 11-220 0 0,0 0 0 0 0,0 0 0 0 0,-1 0 1 0 0,0-1-1 0 0,0 0 0 0 0,0 0 0 0 0,0 0 0 0 0,-1-1 0 0 0,0 1 0 0 0,0-1 0 0 0,-1 0 0 0 0,1 0 0 0 0,-1-1 0 0 0,3-9 0 0 0,2-7-27 0 0,-2 0-1 0 0,7-44 0 0 0,-12 63-137 0 0,-1 1-1 0 0,0-1 0 0 0,0 1 1 0 0,0 0-1 0 0,0-1 1 0 0,0 1-1 0 0,-2-7 1 0 0,2 9 131 0 0,-1 0 1 0 0,1 1-1 0 0,0-1 1 0 0,0 0-1 0 0,-1 0 1 0 0,1 1-1 0 0,-1-1 1 0 0,1 0 0 0 0,-1 1-1 0 0,1-1 1 0 0,-1 1-1 0 0,1-1 1 0 0,-1 0-1 0 0,1 1 1 0 0,-1-1-1 0 0,0 1 1 0 0,1 0-1 0 0,-1-1 1 0 0,0 1 0 0 0,1-1-1 0 0,-1 1 1 0 0,0 0-1 0 0,0 0 1 0 0,1-1-1 0 0,-1 1 1 0 0,0 0-1 0 0,0 0 1 0 0,1 0 0 0 0,-1 0-1 0 0,0 0 1 0 0,0 0-1 0 0,0 0 1 0 0,1 0-1 0 0,-1 0 1 0 0,0 0-1 0 0,0 1 1 0 0,1-1 0 0 0,-1 0-1 0 0,-1 1 1 0 0,-11 4-3535 0 0,-2 3-1220 0 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11975 0 0,'0'0'267'0'0,"0"0"42"0"0,0 0 17 0 0,1 2-28 0 0,1 1-277 0 0,0 0-1 0 0,0 0 0 0 0,-1 1 0 0 0,0-1 0 0 0,0 0 1 0 0,0 1-1 0 0,0-1 0 0 0,0 1 0 0 0,-1-1 0 0 0,1 1 1 0 0,-1-1-1 0 0,0 1 0 0 0,0-1 0 0 0,-1 5 0 0 0,0 2 225 0 0,-1 14 358 0 0,-2-1-1 0 0,-1 1 0 0 0,-10 28 1 0 0,13-44-481 0 0,-118 338 998 0 0,-2-12-2169 0 0,85-232 714 0 0,35-96 125 0 0,-2 7-2481 0 0,4-13-2088 0 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10135 0 0,'0'0'231'0'0,"1"-3"29"0"0,10-46 32 0 0,-7 33-201 0 0,-1 1 0 0 0,10-25 0 0 0,172-316 3437 0 0,-160 315-3368 0 0,2 1 0 0 0,1 1 1 0 0,40-41-1 0 0,-42 53 121 0 0,0 2 1 0 0,2 1-1 0 0,1 1 1 0 0,56-34-1 0 0,-76 53-138 0 0,-1-1 1 0 0,1 1-1 0 0,0 1 0 0 0,0 0 0 0 0,0 0 1 0 0,1 0-1 0 0,-1 1 0 0 0,0 1 0 0 0,19-1 0 0 0,-22 2-79 0 0,-1 0 0 0 0,1 1-1 0 0,-1-1 1 0 0,0 1-1 0 0,1 0 1 0 0,-1 1-1 0 0,0 0 1 0 0,0-1 0 0 0,0 1-1 0 0,0 1 1 0 0,0-1-1 0 0,0 1 1 0 0,-1 0-1 0 0,1 0 1 0 0,-1 0 0 0 0,0 1-1 0 0,0 0 1 0 0,7 7-1 0 0,-4-1-61 0 0,-1 0 0 0 0,0 0-1 0 0,0 0 1 0 0,-1 1 0 0 0,-1 0 0 0 0,1 0-1 0 0,-2 1 1 0 0,0-1 0 0 0,3 22 0 0 0,-2-3-3 0 0,-2 0 1 0 0,-2 52-1 0 0,-2-51 1 0 0,-1 1 0 0 0,-8 30 0 0 0,8-48 0 0 0,-1 1 0 0 0,-1-1 0 0 0,0-1 0 0 0,-1 1 0 0 0,0-1 0 0 0,-13 20 0 0 0,7-17 0 0 0,0 0 0 0 0,-1-1 0 0 0,-1-1 0 0 0,-1 0 0 0 0,1-1 0 0 0,-2 0 0 0 0,0-1 0 0 0,-1-1 0 0 0,0-1 0 0 0,0 0 0 0 0,-1-1 0 0 0,0-1 0 0 0,-1-1 0 0 0,0 0 0 0 0,0-2 0 0 0,0 0 0 0 0,-1-1 0 0 0,-22 2 0 0 0,16-3-66 0 0,3 0-96 0 0,0 0 0 0 0,0-2 0 0 0,-1 0 0 0 0,-45-6 0 0 0,56 0-994 0 0,11 4-64 0 0,2 1-253 0 0,1-2-51 0 0,3-7-11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3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15663 0 0,'0'0'696'0'0,"6"-9"136"0"0,-3-1-664 0 0,1 3-168 0 0,-4 7 0 0 0,9-6 0 0 0,-9 6 0 0 0,10-3 0 0 0,1-1 0 0 0,0 2-4608 0 0,-1-1-952 0 0</inkml:trace>
  <inkml:trace contextRef="#ctx0" brushRef="#br0" timeOffset="1">424 158 15663 0 0,'-2'3'719'0'0,"-22"29"-393"0"0,-3-1-1 0 0,-44 42 1 0 0,-64 63 1536 0 0,106-106-1676 0 0,14-12-182 0 0,1 1 0 0 0,1 0 0 0 0,-18 34 0 0 0,29-50-4 0 0,1-2 0 0 0,0 1 0 0 0,-1 1 0 0 0,1-1 0 0 0,0 1 0 0 0,0-1 0 0 0,0 1 0 0 0,0-1 0 0 0,0 1 0 0 0,0 0 0 0 0,1-1 0 0 0,-1 1 0 0 0,1 5 0 0 0,3 1 0 0 0,-1-7 9 0 0,0 1 0 0 0,1-1 0 0 0,-1 1 0 0 0,1-1 0 0 0,0 0-1 0 0,0 0 1 0 0,0-1 0 0 0,0 1 0 0 0,0 0 0 0 0,0-1 0 0 0,1 0 0 0 0,4 2-1 0 0,4 0 434 0 0,0-1 0 0 0,16 2-1 0 0,-19-3-542 0 0,71 5 1255 0 0,-40-10-2694 0 0,-32 3-419 0 0,0-1 0 0 0,15-5 0 0 0,-7 0-4285 0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0 11975 0 0,'0'0'267'0'0,"0"0"42"0"0,0 0 17 0 0,-2 0-28 0 0,-18 2-277 0 0,1 1-1 0 0,0 0 1 0 0,0 1 0 0 0,-33 13-1 0 0,22-8-11 0 0,5 1 5 0 0,1 0 1 0 0,0 2-1 0 0,0 0 0 0 0,-24 18 0 0 0,-29 24 1316 0 0,65-45-1017 0 0,1 1 1 0 0,0 0-1 0 0,0 1 1 0 0,-10 13-1 0 0,18-20-176 0 0,1 0-1 0 0,-1 0 1 0 0,1 0 0 0 0,0 0-1 0 0,0 0 1 0 0,0 0-1 0 0,1 0 1 0 0,0 1 0 0 0,-1-1-1 0 0,1 1 1 0 0,1-1 0 0 0,-1 1-1 0 0,1 5 1 0 0,0-6-75 0 0,0-1 1 0 0,1 0 0 0 0,-1 0 0 0 0,1 0 0 0 0,0 1-1 0 0,0-1 1 0 0,0 0 0 0 0,0 0 0 0 0,1 0-1 0 0,-1-1 1 0 0,1 1 0 0 0,0 0 0 0 0,0 0 0 0 0,0-1-1 0 0,0 1 1 0 0,0-1 0 0 0,0 0 0 0 0,1 0-1 0 0,3 3 1 0 0,1 0 103 0 0,0-1 0 0 0,1-1 0 0 0,-1 1 1 0 0,1-1-1 0 0,0-1 0 0 0,-1 1 0 0 0,1-1 0 0 0,0-1 0 0 0,0 1 0 0 0,0-1 0 0 0,1-1 0 0 0,-1 1 0 0 0,0-2 0 0 0,0 1 1 0 0,0-1-1 0 0,0 0 0 0 0,0 0 0 0 0,0-1 0 0 0,0-1 0 0 0,9-3 0 0 0,-4 2-98 0 0,0-1-1 0 0,-1-1 1 0 0,1 0-1 0 0,-1-1 1 0 0,-1 0-1 0 0,1-1 1 0 0,-1 0 0 0 0,13-13-1 0 0,-17 14-105 0 0,0 0 0 0 0,0-1 0 0 0,-1 1-1 0 0,-1-1 1 0 0,1-1 0 0 0,-1 1 0 0 0,4-10 0 0 0,-8 14-195 0 0,1 1 0 0 0,-1-1-1 0 0,0 1 1 0 0,0-1 0 0 0,-1 1 0 0 0,1-1 0 0 0,-1 0 0 0 0,0 1 0 0 0,0-1 0 0 0,0 1 0 0 0,0-1 0 0 0,-1 0-1 0 0,0 1 1 0 0,1-1 0 0 0,-1 1 0 0 0,0-1 0 0 0,-1 1 0 0 0,1-1 0 0 0,-1 1 0 0 0,1 0 0 0 0,-1 0 0 0 0,-2-4 0 0 0,2 4 8 0 0,-1 0 1 0 0,1 0-1 0 0,0 1 0 0 0,-1-1 1 0 0,0 1-1 0 0,1-1 1 0 0,-1 1-1 0 0,0 0 1 0 0,0 0-1 0 0,0 0 1 0 0,-1 0-1 0 0,1 1 1 0 0,0-1-1 0 0,-1 1 1 0 0,1 0-1 0 0,-6-1 1 0 0,0 1-132 0 0,-1 0 1 0 0,1 1-1 0 0,-1 0 1 0 0,0 0 0 0 0,-9 3-1 0 0,-2 0-156 0 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41 8287 0 0,'26'-12'337'0'0,"13"-7"190"0"0,-20 10-451 0 0,-18 8 312 0 0,-1 1 110 0 0,0 0 12 0 0,0 0 2 0 0,0 0 0 0 0,0 0 0 0 0,-16 2 715 0 0,7-2-918 0 0,-55 10 1523 0 0,-75 20 0 0 0,124-26-1604 0 0,-1 1-1 0 0,1 1 1 0 0,0 0-1 0 0,1 1 1 0 0,-1 1 0 0 0,2 0-1 0 0,-1 1 1 0 0,-21 17-1 0 0,33-23-189 0 0,-1 0-1 0 0,1 0 1 0 0,0 0-1 0 0,0 0 1 0 0,0 1 0 0 0,0-1-1 0 0,1 0 1 0 0,-1 1-1 0 0,1-1 1 0 0,0 1-1 0 0,0 0 1 0 0,0-1-1 0 0,1 1 1 0 0,-1 0 0 0 0,1 0-1 0 0,0-1 1 0 0,0 1-1 0 0,1 7 1 0 0,0-4 95 0 0,0 0 1 0 0,0-1-1 0 0,1 1 1 0 0,0 0-1 0 0,0 0 0 0 0,1-1 1 0 0,-1 0-1 0 0,2 1 1 0 0,3 6-1 0 0,1-3-132 0 0,1-1 0 0 0,0 0 0 0 0,0 0 0 0 0,0-1 1 0 0,1 0-1 0 0,0-1 0 0 0,1 0 0 0 0,0 0 0 0 0,0-1 0 0 0,0-1 0 0 0,1 0 0 0 0,0 0 0 0 0,0-1 0 0 0,22 4 0 0 0,92 17-1 0 0,-126-25 0 0 0,1 0 0 0 0,-1 0 0 0 0,1 0 0 0 0,-1 0 0 0 0,1 0 0 0 0,-1 1 0 0 0,1-1 0 0 0,-1 0 0 0 0,1 0 0 0 0,-1 0 0 0 0,1 1 0 0 0,-1-1 0 0 0,1 0 0 0 0,-1 1 0 0 0,0-1 0 0 0,1 0 0 0 0,-1 1 0 0 0,0-1 0 0 0,1 1 0 0 0,-2 2-6 0 0,0-1 1 0 0,0 1-1 0 0,0-1 0 0 0,-1 0 0 0 0,1 1 0 0 0,-1-1 0 0 0,0 0 1 0 0,1 0-1 0 0,-1 0 0 0 0,-3 2 0 0 0,-9 10-361 0 0,-2-2 0 0 0,1 0-1 0 0,-25 14 1 0 0,9-6 4 0 0,-47 29-639 0 0,-14 10-977 0 0,56-36-32 0 0,23-17 987 0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93 13823 0 0,'-16'-10'497'0'0,"-1"0"0"0"0,-15-13 0 0 0,16 11 229 0 0,-25-15 1 0 0,38 26-712 0 0,0-1 1 0 0,0 1-1 0 0,0-1 0 0 0,-1 1 0 0 0,1 0 0 0 0,0 0 1 0 0,-1 1-1 0 0,1-1 0 0 0,-1 1 0 0 0,1-1 0 0 0,-1 1 0 0 0,1 0 1 0 0,-1 1-1 0 0,1-1 0 0 0,-1 1 0 0 0,1-1 0 0 0,-1 1 1 0 0,1 0-1 0 0,0 0 0 0 0,-1 0 0 0 0,1 1 0 0 0,0-1 1 0 0,0 1-1 0 0,0 0 0 0 0,0 0 0 0 0,-3 2 0 0 0,-5 6 24 0 0,0 0 0 0 0,1 0 0 0 0,0 1 0 0 0,-15 23 0 0 0,17-23-36 0 0,-4 6 253 0 0,0 1 0 0 0,1 0 0 0 0,-12 29 0 0 0,20-40-183 0 0,0 0 1 0 0,1 0-1 0 0,-1 0 0 0 0,2 1 0 0 0,-1-1 0 0 0,1 0 0 0 0,0 1 0 0 0,1-1 1 0 0,0 1-1 0 0,0-1 0 0 0,0 1 0 0 0,1-1 0 0 0,2 10 0 0 0,-2-12-73 0 0,1-1 0 0 0,-1 0 0 0 0,1 0 0 0 0,0 0 0 0 0,0 0 0 0 0,1 0 0 0 0,-1-1 0 0 0,1 1 0 0 0,-1-1 0 0 0,1 1 0 0 0,0-1 0 0 0,0 0 0 0 0,1 0 0 0 0,-1-1 0 0 0,1 1 0 0 0,-1-1 0 0 0,1 1 0 0 0,0-1 0 0 0,0 0 0 0 0,0 0 0 0 0,0-1 0 0 0,0 1 0 0 0,1-1 0 0 0,-1 0 0 0 0,0 0 0 0 0,5 0 0 0 0,11 1 0 0 0,0-2 0 0 0,0 0 0 0 0,0-1 0 0 0,29-5 0 0 0,-19 3 0 0 0,118-13 0 0 0,-144 15-3 0 0,1 1-1 0 0,0 0 0 0 0,0 0 1 0 0,0 0-1 0 0,-1 1 0 0 0,1-1 1 0 0,0 1-1 0 0,4 2 0 0 0,-8-3 8 0 0,0 1 0 0 0,0-1 0 0 0,0 0 0 0 0,0 1 0 0 0,0 0 0 0 0,0-1 0 0 0,-1 1 0 0 0,1-1 1 0 0,0 1-1 0 0,0 0 0 0 0,-1 0 0 0 0,1-1 0 0 0,0 1 0 0 0,-1 0 0 0 0,1 0 0 0 0,-1 0 0 0 0,1 1 0 0 0,0 0 19 0 0,-1-1 1 0 0,0 0 0 0 0,0 1-1 0 0,0-1 1 0 0,0 1 0 0 0,0-1 0 0 0,0 1-1 0 0,0-1 1 0 0,0 0 0 0 0,-1 1 0 0 0,1-1-1 0 0,0 1 1 0 0,-1-1 0 0 0,1 0-1 0 0,-1 1 1 0 0,-1 0 0 0 0,-3 7 166 0 0,0-1 0 0 0,-1 1 0 0 0,0-2 0 0 0,0 1 0 0 0,-1-1-1 0 0,-14 13 1 0 0,-51 34 110 0 0,61-47-324 0 0,-47 32-474 0 0,-91 46 0 0 0,107-65 249 0 0,0-2 0 0 0,-2-2 0 0 0,-55 13 0 0 0,96-28 235 0 0,-1 0 0 0 0,1 0 1 0 0,0-1-1 0 0,0 1 0 0 0,-1-1 0 0 0,1 0 0 0 0,0 0 0 0 0,-1 0 0 0 0,1 0 1 0 0,0 0-1 0 0,-1-1 0 0 0,1 1 0 0 0,0-1 0 0 0,-4-1 0 0 0,7 1-62 0 0,-1 1 0 0 0,1-1 1 0 0,-1 1-1 0 0,1-1 0 0 0,0 1 0 0 0,-1-1 0 0 0,1 0 0 0 0,0 1 0 0 0,-1-1 1 0 0,1 1-1 0 0,0-1 0 0 0,0 0 0 0 0,-1 1 0 0 0,1-1 0 0 0,0 0 0 0 0,0 1 1 0 0,0-1-1 0 0,0 0 0 0 0,0 0 0 0 0,0 1 0 0 0,0-1 0 0 0,0 0 0 0 0,1 1 1 0 0,-1-1-1 0 0,0 0 0 0 0,0 1 0 0 0,0-1 0 0 0,1 1 0 0 0,-1-2 1 0 0,12-21-1665 0 0,-10 19 1251 0 0,15-23-3411 0 0,4-3-824 0 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10135 0 0,'0'0'464'0'0,"0"0"-9"0"0,-1 2-295 0 0,-6 42 1039 0 0,5-35 261 0 0,-1-1-1 0 0,0 0 1 0 0,0 1 0 0 0,0-1-1 0 0,-9 14 1 0 0,-3 4-195 0 0,-24 54-1 0 0,1 32-2697 0 0,37-110 791 0 0,0 2 226 0 0,1-1-6954 0 0,0-3 1378 0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95 15663 0 0,'22'-30'936'0'0,"7"-9"-226"0"0,-26 36-689 0 0,0 0 0 0 0,0 0 1 0 0,0 1-1 0 0,0-1 0 0 0,0 1 1 0 0,0 0-1 0 0,0 0 0 0 0,1 0 1 0 0,5-2-1 0 0,-8 4 55 0 0,0 1 0 0 0,-1-1 0 0 0,1 0 0 0 0,0 0 0 0 0,-1 1 0 0 0,1-1 0 0 0,0 0 0 0 0,-1 1 1 0 0,1-1-1 0 0,-1 1 0 0 0,1-1 0 0 0,0 1 0 0 0,-1-1 0 0 0,0 1 0 0 0,1 0 0 0 0,-1-1 0 0 0,1 1 0 0 0,-1-1 0 0 0,1 2 0 0 0,-1-2 92 0 0,2 3-17 0 0,-1-1 0 0 0,1 1 0 0 0,-1 0 0 0 0,0-1 0 0 0,0 1 0 0 0,0 0 0 0 0,0 0 0 0 0,0 0-1 0 0,-1 0 1 0 0,1 0 0 0 0,-1 0 0 0 0,0 0 0 0 0,0 4 0 0 0,-1 4-113 0 0,0 1-1 0 0,-3 12 1 0 0,3-21-28 0 0,-10 48-10 0 0,-37 99 0 0 0,-38 44 0 0 0,-40 38 0 0 0,78-138 0 0 0,-85 164 0 0 0,88-178 0 0 0,44-78-26 0 0,-1 0-1 0 0,1 0 1 0 0,0 0 0 0 0,-1 0-1 0 0,1 0 1 0 0,-1 0 0 0 0,0-1-1 0 0,1 1 1 0 0,-1 0-1 0 0,0-1 1 0 0,0 1 0 0 0,-3 1-1 0 0,3-2-304 0 0,1 0 0 0 0,-1-1 0 0 0,0 1 0 0 0,0 0-1 0 0,0-1 1 0 0,0 1 0 0 0,0-1 0 0 0,0 0 0 0 0,-3 1 0 0 0,0-15-7 0 0,2 9 338 0 0,1-1 0 0 0,0 0 0 0 0,0 0 0 0 0,0 0 0 0 0,1 0 0 0 0,0 0 0 0 0,1 0 0 0 0,-1 0 0 0 0,1 0 0 0 0,0-1 0 0 0,0 1 0 0 0,1 0 0 0 0,0 0 0 0 0,0 0 0 0 0,0 0 0 0 0,1 0 0 0 0,0 0 0 0 0,0 0 0 0 0,1 1 0 0 0,3-8 0 0 0,12-19 0 0 0,1 1 0 0 0,1 1 0 0 0,1 1 0 0 0,2 1 0 0 0,29-29 0 0 0,-32 37 6 0 0,-2 2 29 0 0,0 1 1 0 0,21-14 0 0 0,-33 27-13 0 0,0 0 0 0 0,0 0 0 0 0,1 0-1 0 0,0 1 1 0 0,0 0 0 0 0,0 1 0 0 0,0-1 0 0 0,0 1-1 0 0,0 1 1 0 0,0-1 0 0 0,10 0 0 0 0,-12 3 112 0 0,1-1-1 0 0,0 1 1 0 0,-1-1 0 0 0,1 1 0 0 0,-1 1 0 0 0,0-1-1 0 0,1 1 1 0 0,-1 0 0 0 0,0 0 0 0 0,0 1-1 0 0,0 0 1 0 0,0 0 0 0 0,6 5 0 0 0,-4-3 40 0 0,-1 0 0 0 0,0 1 0 0 0,-1-1 1 0 0,1 1-1 0 0,-1 1 0 0 0,0-1 0 0 0,-1 1 1 0 0,8 13-1 0 0,-7-7-96 0 0,0 1 1 0 0,0-1 0 0 0,-1 1-1 0 0,-1 0 1 0 0,0 0-1 0 0,-1 1 1 0 0,-1-1 0 0 0,0 1-1 0 0,-1-1 1 0 0,-1 17-1 0 0,-2-11 112 0 0,0 1 1 0 0,-1-1-1 0 0,-2 0 0 0 0,0 0 0 0 0,0-1 0 0 0,-16 29 0 0 0,18-41-189 0 0,0 0 1 0 0,-1 1-1 0 0,0-2 0 0 0,-1 1 1 0 0,0-1-1 0 0,0 0 0 0 0,0 0 1 0 0,-1 0-1 0 0,1-1 0 0 0,-1 0 1 0 0,-1 0-1 0 0,-14 7 0 0 0,-6 0-99 0 0,0-1 0 0 0,-39 9-1 0 0,51-16-41 0 0,-4 2-378 0 0,-1-1 1 0 0,0-1-1 0 0,-40 2 1 0 0,7-9-6037 0 0,41 1 309 0 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21 19351 0 0,'1'0'104'0'0,"0"-1"0"0"0,0 1 0 0 0,0-1 0 0 0,0 0 0 0 0,0 1 0 0 0,0-1 0 0 0,0 0 0 0 0,-1 0 0 0 0,1 0 0 0 0,0 0 0 0 0,0 0 0 0 0,-1 0 0 0 0,1 0 0 0 0,0-1-1 0 0,3-5 281 0 0,-3 7-376 0 0,-1 0-1 0 0,1 0 1 0 0,-1 0 0 0 0,1 0 0 0 0,-1 0-1 0 0,1 0 1 0 0,-1 0 0 0 0,1 0 0 0 0,-1 0-1 0 0,1 0 1 0 0,-1 0 0 0 0,1 1 0 0 0,-1-1-1 0 0,0 0 1 0 0,1 0 0 0 0,-1 1 0 0 0,1-1-1 0 0,-1 0 1 0 0,1 0 0 0 0,-1 1 0 0 0,1-1 0 0 0,-1 0-2 0 0,1 1-5 0 0,0 0-1 0 0,0 0 0 0 0,-1 0 1 0 0,1 0-1 0 0,0 0 0 0 0,0 0 1 0 0,-1 0-1 0 0,1 0 1 0 0,-1 1-1 0 0,1-1 0 0 0,-1 0 1 0 0,1 0-1 0 0,-1 0 0 0 0,0 1 1 0 0,1-1-1 0 0,-1 0 1 0 0,0 0-1 0 0,0 1 0 0 0,0-1 1 0 0,0 0-1 0 0,0 0 0 0 0,-1 2 1 0 0,-6 31 319 0 0,5-30-206 0 0,-40 120 421 0 0,-5-3 0 0 0,-99 183 0 0 0,9-87-2533 0 0,104-167 2004 0 0,-3-1-22 0 0,20-28-928 0 0,1 1-1 0 0,-14 25 1 0 0,14-21-1524 0 0,14-25 965 0 0,1-1-29 0 0,0 0-4 0 0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361 160 8287 0 0,'-8'19'441'0'0,"-1"0"0"0"0,0 0-1 0 0,-21 29 1 0 0,13-14 1903 0 0,9-17-659 0 0,7-15-661 0 0,1-2 0 0 0,0 0 0 0 0,0 0 0 0 0,6 0-641 0 0,0-1 0 0 0,0 1 0 0 0,0-1 0 0 0,-1 0 0 0 0,1 0 0 0 0,0-1 0 0 0,-1 1-1 0 0,1-1 1 0 0,-1-1 0 0 0,8-4 0 0 0,29-15 144 0 0,-1-2 1 0 0,-1-1-1 0 0,-1-3 0 0 0,-2-1 1 0 0,60-60-1 0 0,-70 55-472 0 0,-25 31-125 0 0,0 1-1 0 0,-1-1 1 0 0,1 1 0 0 0,-1-1-1 0 0,0 0 1 0 0,0 0-1 0 0,0 1 1 0 0,0-1 0 0 0,0 0-1 0 0,-1 0 1 0 0,1 0-1 0 0,-1-4 1 0 0,0 7 44 0 0,0-1-1 0 0,0 1 1 0 0,-1 0-1 0 0,1-1 1 0 0,0 1-1 0 0,0-1 1 0 0,0 1-1 0 0,-1 0 0 0 0,1-1 1 0 0,0 1-1 0 0,-1-1 1 0 0,1 1-1 0 0,0 0 1 0 0,-1-1-1 0 0,1 1 1 0 0,0 0-1 0 0,-1 0 1 0 0,1-1-1 0 0,-1 1 1 0 0,1 0-1 0 0,0 0 1 0 0,-1 0-1 0 0,1 0 1 0 0,-1-1-1 0 0,1 1 1 0 0,-1 0-1 0 0,1 0 1 0 0,-1 0-1 0 0,1 0 1 0 0,0 0-1 0 0,-1 0 1 0 0,1 0-1 0 0,-1 0 1 0 0,1 0-1 0 0,-1 0 1 0 0,1 0-1 0 0,-1 1 1 0 0,0-1-1 0 0,-20 6-467 0 0,21-6 490 0 0,-14 7-288 0 0,0 0 0 0 0,1 1 0 0 0,-20 14 0 0 0,2-1-6 0 0,-16 11 264 0 0,1 1 1 0 0,1 3 0 0 0,2 1 0 0 0,-53 60 0 0 0,16-8 53 0 0,-82 101-1480 0 0,159-186 1397 0 0,-1 1 0 0 0,2 0-1 0 0,-1-1 1 0 0,1 1 0 0 0,-1 0-1 0 0,1 0 1 0 0,1 0 0 0 0,-1 0-1 0 0,-1 9 1 0 0,3-13 74 0 0,0 1 1 0 0,-1-1 0 0 0,1 1-1 0 0,0 0 1 0 0,1-1-1 0 0,-1 1 1 0 0,0-1-1 0 0,0 1 1 0 0,1-1-1 0 0,-1 1 1 0 0,0-1-1 0 0,1 1 1 0 0,0-1-1 0 0,-1 1 1 0 0,1-1-1 0 0,0 1 1 0 0,0-1-1 0 0,0 0 1 0 0,0 0 0 0 0,0 1-1 0 0,0-1 1 0 0,0 0-1 0 0,0 0 1 0 0,0 0-1 0 0,1 0 1 0 0,-1 0-1 0 0,0 0 1 0 0,1-1-1 0 0,-1 1 1 0 0,0 0-1 0 0,1-1 1 0 0,-1 1-1 0 0,1-1 1 0 0,-1 1-1 0 0,1-1 1 0 0,1 1 0 0 0,10 0 190 0 0,-1-1 1 0 0,1 0 0 0 0,-1 0-1 0 0,1-1 1 0 0,-1-1 0 0 0,0 0-1 0 0,16-5 1 0 0,-6 2-234 0 0,36-9 31 0 0,106-43 0 0 0,-121 40 0 0 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185 360 13823 0 0,'0'0'315'0'0,"0"-1"45"0"0,-9-27 460 0 0,7 25-779 0 0,1-1 1 0 0,-1-1-1 0 0,1 1 0 0 0,0 0 0 0 0,0 0 0 0 0,0-1 0 0 0,0 1 1 0 0,1 0-1 0 0,0-1 0 0 0,0-5 0 0 0,3-8 231 0 0,-3 12-139 0 0,1 0 1 0 0,0 0-1 0 0,0 0 0 0 0,1 0 0 0 0,0 0 0 0 0,0 0 1 0 0,0 1-1 0 0,1-1 0 0 0,4-6 0 0 0,1 0 38 0 0,1 0 0 0 0,1 1-1 0 0,0 1 1 0 0,1-1 0 0 0,20-14-1 0 0,-2 5 342 0 0,40-21 0 0 0,-52 32-299 0 0,0 1 0 0 0,1 1 0 0 0,0 0 0 0 0,0 1 0 0 0,0 1 0 0 0,24-3 0 0 0,-31 6 2 0 0,0 1 0 0 0,1 1 1 0 0,-1 0-1 0 0,0 0 0 0 0,0 1 0 0 0,0 0 0 0 0,1 1 0 0 0,-1 0 0 0 0,-1 1 0 0 0,1 1 0 0 0,20 8 0 0 0,-25-9-185 0 0,0 1-1 0 0,0 0 0 0 0,-1 0 1 0 0,1 0-1 0 0,-1 1 1 0 0,0-1-1 0 0,0 1 1 0 0,-1 1-1 0 0,1-1 0 0 0,4 9 1 0 0,-4-5 72 0 0,0 0-1 0 0,-1 0 1 0 0,0 0 0 0 0,-1 1 0 0 0,0-1-1 0 0,3 17 1 0 0,-3-9 13 0 0,-2 1 0 0 0,0-1 0 0 0,-1 0 1 0 0,0 1-1 0 0,-2-1 0 0 0,0 0 0 0 0,-1 0 0 0 0,-5 18 0 0 0,3-18-166 0 0,-1 1-1 0 0,-1-1 1 0 0,-1 0-1 0 0,0-1 0 0 0,-1 0 1 0 0,0 0-1 0 0,-2-1 1 0 0,0 0-1 0 0,0-1 1 0 0,-2 0-1 0 0,0-1 1 0 0,0 0-1 0 0,-1-1 1 0 0,0 0-1 0 0,-1-2 1 0 0,-21 12-1 0 0,-18 8-517 0 0,-78 28 0 0 0,94-44 574 0 0,-1-2 1 0 0,0-2 0 0 0,-45 7-1 0 0,78-16-42 0 0,-11 1 62 0 0,1 0 1 0 0,-32-1-1 0 0,44-1-153 0 0,-1-1 0 0 0,1 1 0 0 0,-1-1 0 0 0,0 0 0 0 0,1-1 0 0 0,0 1-1 0 0,-1-1 1 0 0,1 1 0 0 0,0-1 0 0 0,0-1 0 0 0,0 1 0 0 0,0-1 0 0 0,0 1 0 0 0,-6-7 0 0 0,9 8 119 0 0,1 0 1 0 0,-1-1-1 0 0,1 1 1 0 0,-1-1 0 0 0,1 1-1 0 0,0-1 1 0 0,0 1-1 0 0,-1-1 1 0 0,1 1 0 0 0,0-1-1 0 0,0 1 1 0 0,0-1 0 0 0,0 1-1 0 0,1-1 1 0 0,-1 1-1 0 0,0 0 1 0 0,1-2 0 0 0,0-1-7 0 0,5-17 15 0 0,-6 21 0 0 0,0 0 0 0 0,0-1 0 0 0,0 1 0 0 0,0 0 0 0 0,0 0 0 0 0,0 0 0 0 0,0-1 0 0 0,0 1 0 0 0,0 0 0 0 0,0 0 0 0 0,0 0 0 0 0,1 0 0 0 0,-1-1 0 0 0,0 1 0 0 0,0 0 0 0 0,0 0 0 0 0,0 0 0 0 0,0 0 0 0 0,1 0 0 0 0,-1-1 0 0 0,0 1 0 0 0,0 0 0 0 0,0 0 0 0 0,0 0 0 0 0,1 0 0 0 0,-1 0 0 0 0,0 0 0 0 0,0 0 0 0 0,0 0 0 0 0,1 0 0 0 0,-1 0 0 0 0,0 0 0 0 0,0 0 0 0 0,0 0 0 0 0,1 0 0 0 0,-1 0 0 0 0,0 0 0 0 0,0 0 0 0 0,1 0 0 0 0,-1 0 0 0 0,0 0 0 0 0,0 0 0 0 0,0 0 0 0 0,0 0 0 0 0,1 0 0 0 0,-1 0 0 0 0,0 1 0 0 0,0-1 0 0 0,0 0 0 0 0,0 0 0 0 0,1 0 0 0 0,-1 0 0 0 0,0 1 0 0 0,3 5 0 0 0,1 1 0 0 0,-2 2 0 0 0,1-1 0 0 0,-1 0 0 0 0,0 0 0 0 0,-1 1 0 0 0,0-1 0 0 0,-1 1 0 0 0,0 11 0 0 0,3 25 0 0 0,4 0-200 0 0,10 62 1575 0 0,-12-86-1171 0 0,0 0 0 0 0,2 0 1 0 0,9 20-1 0 0,-13-34-204 0 0,1 0 0 0 0,0 0 0 0 0,0 0 0 0 0,1 0 0 0 0,-1-1 0 0 0,1 0 0 0 0,10 10 0 0 0,-14-15-454 0 0,3 3 1085 0 0,-3-1-6418 0 0,-1-3 3741 0 0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1:4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29 13823 0 0,'-26'4'608'0'0,"15"-3"128"0"0,0 3-584 0 0,1-1-152 0 0,1 1 0 0 0,-2-1 0 0 0,2 1 848 0 0,1-2 144 0 0,0-2 24 0 0,8 0 8 0 0,0 0-416 0 0,0 0-72 0 0,0 0-24 0 0,0 0 0 0 0,11-6-2048 0 0,3-1-408 0 0,18-14-80 0 0,-4 2-24 0 0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1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1092 32 10135 0 0,'4'-1'48'0'0,"0"-1"71"0"0,0 0-1 0 0,1 0 1 0 0,-1 0 0 0 0,0-1-1 0 0,0 0 1 0 0,0 0-1 0 0,-1 0 1 0 0,5-4 0 0 0,-6 5-33 0 0,0 0 660 0 0,-2 2 232 0 0,0 0 40 0 0,0 0-63 0 0,0 0-290 0 0,0 0-121 0 0,0 0-28 0 0,0 0-72 0 0,0 3-289 0 0,-3 5-153 0 0,1 0 1 0 0,-1-1-1 0 0,-1 1 0 0 0,1-1 1 0 0,-1 0-1 0 0,-1 0 1 0 0,1 0-1 0 0,-11 12 0 0 0,-53 48-5 0 0,48-48 2 0 0,-19 14 1 0 0,0-1 0 0 0,-2-3 0 0 0,-2-1 0 0 0,-55 27 0 0 0,37-29 72 0 0,60-25 299 0 0,1-1 117 0 0,0 0 21 0 0,0 0 3 0 0,0 0 0 0 0,0-2-394 0 0,1 0 0 0 0,0 1 0 0 0,0-1-1 0 0,0 1 1 0 0,0-1 0 0 0,0 1 0 0 0,0-1-1 0 0,1 1 1 0 0,-1 0 0 0 0,3-3 0 0 0,-1 1 53 0 0,8-6-149 0 0,-1 1 0 0 0,1-1 1 0 0,1 2-1 0 0,-1-1 0 0 0,1 2 1 0 0,26-11-1 0 0,12-6-77 0 0,-49 22-282 0 0,-1 1-138 0 0,0 0-33 0 0,0 2 66 0 0,-1 4 307 0 0,-1 0 0 0 0,0 0 1 0 0,0-1-1 0 0,-1 1 0 0 0,0 0 1 0 0,0-1-1 0 0,0 0 0 0 0,0 0 1 0 0,-1 0-1 0 0,-6 7 0 0 0,9-10 11 0 0,-1-1-318 0 0,18-1 276 0 0,-2-2 166 0 0,-3-4 0 0 0,-1 3 0 0 0,-9 2 0 0 0,-1 1 0 0 0,1 0 0 0 0,-1-1 0 0 0,1 1 0 0 0,-1 0 0 0 0,1-1 0 0 0,-1 1 0 0 0,1-1 0 0 0,-1 1 0 0 0,0 0 0 0 0,1-1 0 0 0,-1 1 0 0 0,0-1 0 0 0,0 1 0 0 0,1-1 0 0 0,-1 0 0 0 0,0 1 0 0 0,0-1 0 0 0,0 1 0 0 0,0 0 0 0 0,0-1 0 0 0,0 1 0 0 0,0 0 0 0 0,0 0 0 0 0,0-1 0 0 0,0 1 0 0 0,0 0 0 0 0,0-1 0 0 0,0 1 0 0 0,0 0 0 0 0,0 0 0 0 0,-1-1 0 0 0,1 1 0 0 0,0 0 0 0 0,0 0 0 0 0,0-1 0 0 0,0 1 0 0 0,-1 0 0 0 0,1 0 0 0 0,0 0 0 0 0,0-1 0 0 0,-1 1 0 0 0,1 0 0 0 0,-9 0 0 0 0,2 4-72 0 0,6-3-298 0 0,1-1-118 0 0,0 0-22 0 0,0 0 68 0 0,5-1 425 0 0,1 0 0 0 0,-1 0 0 0 0,0-1 1 0 0,1 0-1 0 0,-1 0 0 0 0,0 0 0 0 0,0-1 1 0 0,0 0-1 0 0,8-6 0 0 0,-1 2 19 0 0,17-15-2 0 0,8-6 0 0 0,-30 23 64 0 0,-5 5 274 0 0,-2 0 136 0 0,0 0 34 0 0,0 0-65 0 0,8-8-278 0 0,-5 7-121 0 0,10-13 355 0 0,-13 14-324 0 0,1-1 1 0 0,-1 1-1 0 0,1-1 0 0 0,-1 0 1 0 0,0 1-1 0 0,1-1 0 0 0,-1 1 1 0 0,1-1-1 0 0,-1 0 1 0 0,0 1-1 0 0,0-1 0 0 0,1 0 1 0 0,-1 0-1 0 0,0 1 0 0 0,0-1 1 0 0,0 0-1 0 0,0-1 0 0 0,0 2-63 0 0,-1 0 0 0 0,0-1 0 0 0,1 1 0 0 0,-1 0 0 0 0,0-1 0 0 0,0 1-1 0 0,1 0 1 0 0,-1 0 0 0 0,0 0 0 0 0,0 0 0 0 0,1 0 0 0 0,-1 0-1 0 0,0 0 1 0 0,0 0 0 0 0,1 0 0 0 0,-1 0 0 0 0,0 0 0 0 0,0 0-1 0 0,1 0 1 0 0,-2 1 0 0 0,-8 1-14 0 0,1 0 0 0 0,0 0-1 0 0,0 1 1 0 0,-16 8 0 0 0,-36 21-390 0 0,24-11-81 0 0,-342 205-643 0 0,235-125 1116 0 0,-26 17 0 0 0,148-104 88 0 0,-51 34 844 0 0,65-41-817 0 0,-1-1 1 0 0,2 1-1 0 0,-1 1 0 0 0,1 0 0 0 0,0 0 1 0 0,-6 9-1 0 0,12-15-110 0 0,-1 0 0 0 0,1 1 1 0 0,0-1-1 0 0,-1 1 0 0 0,1-1 1 0 0,0 1-1 0 0,1-1 0 0 0,-1 1 0 0 0,0 0 1 0 0,1-1-1 0 0,-1 1 0 0 0,1 0 1 0 0,0 0-1 0 0,0-1 0 0 0,0 1 0 0 0,0 0 1 0 0,1-1-1 0 0,-1 1 0 0 0,1 0 1 0 0,0-1-1 0 0,-1 1 0 0 0,1 0 1 0 0,0-1-1 0 0,0 1 0 0 0,1-1 0 0 0,-1 0 1 0 0,0 1-1 0 0,1-1 0 0 0,0 0 1 0 0,-1 0-1 0 0,1 0 0 0 0,0 0 0 0 0,4 3 1 0 0,2 1-8 0 0,-1 0 0 0 0,2-1 1 0 0,-1 0-1 0 0,0 0 1 0 0,1-1-1 0 0,0 0 0 0 0,0-1 1 0 0,14 4-1 0 0,7-1 15 0 0,1-1-1 0 0,-1-1 1 0 0,1-2 0 0 0,-1-1-1 0 0,51-4 1 0 0,-8-6-482 0 0,86-22 1 0 0,-116 21-4015 0 0,-2-1-1565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3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345 125 13823 0 0,'0'0'630'0'0,"0"0"-13"0"0,0 1-393 0 0,2 5-77 0 0,0-1 1 0 0,0 0-1 0 0,0 0 0 0 0,0 0 1 0 0,1 0-1 0 0,0 0 0 0 0,0-1 1 0 0,0 1-1 0 0,7 6 0 0 0,-8-9-30 0 0,-1-1 0 0 0,1 1 0 0 0,0-1-1 0 0,0 1 1 0 0,-1-1 0 0 0,1 0 0 0 0,0 0-1 0 0,0 0 1 0 0,0 0 0 0 0,1-1 0 0 0,-1 1-1 0 0,0 0 1 0 0,0-1 0 0 0,0 0 0 0 0,0 1-1 0 0,4-1 1 0 0,0 0 150 0 0,-1 0-1 0 0,1-1 1 0 0,0 0-1 0 0,-1 0 1 0 0,8-2-1 0 0,19-6 488 0 0,-13 4-702 0 0,1-1 1 0 0,-1 0-1 0 0,0-1 0 0 0,-1-2 1 0 0,0 0-1 0 0,24-15 0 0 0,-26 13-52 0 0,-1-1 0 0 0,0 0 0 0 0,-1-2 0 0 0,-1 1 0 0 0,0-1 0 0 0,12-19 0 0 0,-24 33-4 0 0,-1 0 1 0 0,0 0-1 0 0,0 0 0 0 0,0 0 0 0 0,0 0 1 0 0,1-1-1 0 0,-1 1 0 0 0,0 0 0 0 0,0 0 1 0 0,0 0-1 0 0,0 0 0 0 0,0 0 0 0 0,0-1 1 0 0,0 1-1 0 0,0 0 0 0 0,1 0 0 0 0,-1 0 1 0 0,0 0-1 0 0,0-1 0 0 0,0 1 0 0 0,0 0 1 0 0,0 0-1 0 0,0 0 0 0 0,0 0 0 0 0,0-1 1 0 0,0 1-1 0 0,0 0 0 0 0,0 0 0 0 0,0 0 1 0 0,0-1-1 0 0,0 1 0 0 0,0 0 0 0 0,-1 0 1 0 0,1 0-1 0 0,0 0 0 0 0,0-1 0 0 0,0 1 1 0 0,0 0-1 0 0,0 0 0 0 0,0 0 1 0 0,0 0-1 0 0,0 0 0 0 0,-1-1 0 0 0,1 1 1 0 0,0 0-1 0 0,0 0 0 0 0,0 0 0 0 0,0 0 1 0 0,0 0-1 0 0,-1 0 0 0 0,1 0 0 0 0,-7 0-164 0 0,7 0 130 0 0,-16 4-99 0 0,0 0 1 0 0,1 1 0 0 0,0 0-1 0 0,-14 8 1 0 0,-60 35-631 0 0,46-24 625 0 0,-31 17-370 0 0,2 3 0 0 0,2 4 0 0 0,-77 66 0 0 0,124-93 838 0 0,1 1-1 0 0,-31 39 0 0 0,45-50-214 0 0,0 0 0 0 0,1 0 1 0 0,0 1-1 0 0,1 0 0 0 0,1 0 0 0 0,0 0 0 0 0,0 1 0 0 0,-4 21 0 0 0,8-28-61 0 0,1 1 0 0 0,-1-1 0 0 0,1 1 0 0 0,0-1 0 0 0,1 1 0 0 0,0-1 0 0 0,0 0 0 0 0,0 1 0 0 0,0-1 0 0 0,1 0 0 0 0,0 0 0 0 0,1 0 0 0 0,-1 0 0 0 0,1 0 0 0 0,0 0 0 0 0,1-1 0 0 0,-1 1 0 0 0,1-1 0 0 0,0 0 0 0 0,1 0 0 0 0,-1-1 0 0 0,1 1 0 0 0,5 3 0 0 0,-1-1 22 0 0,0-1 0 0 0,0 0 0 0 0,0-1 0 0 0,1 0 0 0 0,0 0 0 0 0,0-1 0 0 0,1 0 0 0 0,-1-1 0 0 0,1 0 0 0 0,0-1 0 0 0,-1 0 0 0 0,21 1 0 0 0,-5-2-6 0 0,-1-2-1 0 0,1 0 1 0 0,-1-2 0 0 0,0 0-1 0 0,0-2 1 0 0,0-1 0 0 0,0-1-1 0 0,31-13 1 0 0,-34 10-1218 0 0,0 0 1 0 0,35-23-1 0 0,-36 18 128 0 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1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9 15663 0 0,'0'0'356'0'0,"0"0"50"0"0,0 0 20 0 0,0 0-42 0 0,-1-1-250 0 0,-1 0-134 0 0,0 0 1 0 0,0 0 0 0 0,0 0 0 0 0,0 0-1 0 0,0 0 1 0 0,-1 1 0 0 0,1-1 0 0 0,0 1-1 0 0,0 0 1 0 0,0-1 0 0 0,-1 1 0 0 0,1 0-1 0 0,0 0 1 0 0,-1 0 0 0 0,1 1 0 0 0,0-1-1 0 0,0 0 1 0 0,0 1 0 0 0,-1 0 0 0 0,1-1 0 0 0,0 1-1 0 0,0 0 1 0 0,-2 2 0 0 0,-8 2-2 0 0,1 2 0 0 0,-19 15 0 0 0,21-16 0 0 0,-32 27 1 0 0,2 1 0 0 0,2 2 0 0 0,1 2 0 0 0,2 1 0 0 0,-37 55 0 0 0,65-86 35 0 0,-29 46 906 0 0,33-50-860 0 0,0 0 1 0 0,0 1 0 0 0,0-1 0 0 0,0 1-1 0 0,1-1 1 0 0,-1 1 0 0 0,1 0 0 0 0,0 0-1 0 0,1-1 1 0 0,-1 8 0 0 0,1-10-70 0 0,0-1 0 0 0,0 1 0 0 0,0-1 0 0 0,1 0 0 0 0,-1 1 0 0 0,0-1 0 0 0,1 1 0 0 0,-1-1 0 0 0,1 0 0 0 0,-1 1 0 0 0,1-1 0 0 0,0 0 0 0 0,-1 0 0 0 0,1 1 0 0 0,0-1 0 0 0,0 0 0 0 0,0 0 0 0 0,0 0 0 0 0,0 0 0 0 0,0 0 0 0 0,0 0 0 0 0,0 0 0 0 0,0-1 0 0 0,1 1 0 0 0,-1 0 0 0 0,0-1 0 0 0,1 1 0 0 0,-1 0 0 0 0,0-1 0 0 0,1 0 0 0 0,-1 1 0 0 0,0-1 0 0 0,1 0 0 0 0,-1 0 0 0 0,1 1 0 0 0,-1-1 0 0 0,1-1 0 0 0,-1 1 0 0 0,1 0 0 0 0,1 0 0 0 0,5-2 173 0 0,1 1 1 0 0,-1-2-1 0 0,1 1 1 0 0,-1-1 0 0 0,10-5-1 0 0,13-6 33 0 0,-2-2 0 0 0,37-26-1 0 0,50-46-262 0 0,-35 19 45 0 0,-70 58 0 0 0,-1-1 0 0 0,0 1 0 0 0,0-2 0 0 0,13-23 0 0 0,-18 27-133 0 0,-4 7-563 0 0,-2 1 295 0 0,0 1 0 0 0,1-1 0 0 0,-1 1 0 0 0,0 0 0 0 0,0-1 0 0 0,0 1 0 0 0,0 0 0 0 0,0 0 0 0 0,0-1 0 0 0,0 1 0 0 0,0 0-1 0 0,0 0 1 0 0,0 0 0 0 0,0 0 0 0 0,0 0 0 0 0,0 1 0 0 0,-1-1 0 0 0,-10 3-5399 0 0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1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55 235 11975 0 0,'0'0'267'0'0,"0"0"42"0"0,-5 14 417 0 0,-6 2-645 0 0,9-14 162 0 0,0 0 1 0 0,0 0 0 0 0,0 0-1 0 0,0 0 1 0 0,0-1-1 0 0,0 1 1 0 0,-1-1-1 0 0,1 1 1 0 0,-1-1-1 0 0,1 0 1 0 0,-1 0-1 0 0,1 0 1 0 0,-6 2-1 0 0,6-3 269 0 0,2 0 0 0 0,0-2 0 0 0,1-7-436 0 0,0 0 0 0 0,1 0 1 0 0,0 0-1 0 0,0 0 0 0 0,1 1 0 0 0,0-1 0 0 0,0 1 0 0 0,1-1 0 0 0,0 1 1 0 0,1 0-1 0 0,-1 1 0 0 0,2-1 0 0 0,-1 1 0 0 0,1 0 0 0 0,11-10 0 0 0,-2 2-92 0 0,1 2 0 0 0,0 0-1 0 0,0 1 1 0 0,2 0 0 0 0,35-17-1 0 0,-43 25 7 0 0,0 0-1 0 0,0 1 1 0 0,0 0-1 0 0,0 0 1 0 0,19-1-1 0 0,-24 3 78 0 0,-1 1-1 0 0,1 0 0 0 0,0 0 0 0 0,-1 0 0 0 0,1 1 1 0 0,0-1-1 0 0,-1 1 0 0 0,1 0 0 0 0,0 0 1 0 0,-1 1-1 0 0,1-1 0 0 0,-1 1 0 0 0,0 0 1 0 0,8 5-1 0 0,-9-4-6 0 0,-1-1-1 0 0,1 1 1 0 0,-1 0 0 0 0,0 0 0 0 0,1 0 0 0 0,-1 0 0 0 0,-1 1-1 0 0,1-1 1 0 0,0 0 0 0 0,-1 1 0 0 0,0-1 0 0 0,0 1-1 0 0,0-1 1 0 0,0 1 0 0 0,0 0 0 0 0,-1-1 0 0 0,0 1-1 0 0,1 0 1 0 0,-2 4 0 0 0,1 0-71 0 0,-1 1 0 0 0,0 0-1 0 0,-1 0 1 0 0,1-1 0 0 0,-2 1-1 0 0,-5 15 1 0 0,5-19 11 0 0,1 0 0 0 0,-1 0 0 0 0,0 0 0 0 0,0-1 0 0 0,0 1 0 0 0,-1-1 0 0 0,0 1 0 0 0,1-1 0 0 0,-2-1 0 0 0,1 1 0 0 0,0 0 0 0 0,-10 5 0 0 0,14-9 0 0 0,0 0 0 0 0,0 0 0 0 0,-1 0 0 0 0,1 0 0 0 0,0 1 0 0 0,0-1 0 0 0,0 0 0 0 0,-1 0 0 0 0,1 0 0 0 0,0 0 0 0 0,0 0 0 0 0,-1 0 0 0 0,1 0 0 0 0,0 0 0 0 0,0 0 0 0 0,-1 0 0 0 0,1 0 0 0 0,0 0 0 0 0,0 0 0 0 0,-1 0 0 0 0,1 0 0 0 0,0 0 0 0 0,0 0 0 0 0,-1 0 0 0 0,1 0 0 0 0,0 0 0 0 0,0-1 0 0 0,0 1 0 0 0,-1 0 0 0 0,1 0 0 0 0,0 0 0 0 0,0 0 0 0 0,0 0 0 0 0,-1-1 0 0 0,1 1 0 0 0,0 0 0 0 0,0 0 0 0 0,0 0 0 0 0,0-1 0 0 0,0 1 0 0 0,-1 0 0 0 0,1 0 0 0 0,0 0 0 0 0,0-1 0 0 0,0 1 0 0 0,0 0 0 0 0,0 0 0 0 0,0-1 0 0 0,0 1 0 0 0,0 0 0 0 0,0 0 0 0 0,0-1 0 0 0,0 1 0 0 0,0 0 0 0 0,0 0 0 0 0,0-1 0 0 0,0 1 0 0 0,0 0 0 0 0,0 0 0 0 0,0-1 0 0 0,0 1 0 0 0,1 0 0 0 0,-1-6 0 0 0,1 1 0 0 0,0-1 0 0 0,0 1 0 0 0,0 0 0 0 0,1-1 0 0 0,-1 1 0 0 0,1 0 0 0 0,5-9 0 0 0,3-2 0 0 0,14-19 0 0 0,-16 24-172 0 0,2 0 0 0 0,-1 1-1 0 0,2 0 1 0 0,16-12 0 0 0,-3 4-385 0 0,29-15-1 0 0,-46 30 548 0 0,-1-1 0 0 0,1 1-1 0 0,0 0 1 0 0,1 0 0 0 0,-1 1-1 0 0,0 0 1 0 0,1 0 0 0 0,-1 1-1 0 0,1 0 1 0 0,13 0 0 0 0,-17 1 74 0 0,0 1 0 0 0,0-1 1 0 0,-1 1-1 0 0,1 0 1 0 0,0 0-1 0 0,0 0 0 0 0,-1 0 1 0 0,1 1-1 0 0,-1-1 1 0 0,1 1-1 0 0,-1 0 1 0 0,0 0-1 0 0,0 1 0 0 0,0-1 1 0 0,0 1-1 0 0,0-1 1 0 0,0 1-1 0 0,-1 0 1 0 0,1 0-1 0 0,-1 0 0 0 0,0 0 1 0 0,4 7-1 0 0,-3-3-37 0 0,-1-1-1 0 0,1 1 0 0 0,-2 0 1 0 0,1 1-1 0 0,-1-1 1 0 0,0 0-1 0 0,0 0 1 0 0,-1 1-1 0 0,1-1 1 0 0,-2 0-1 0 0,1 0 0 0 0,-1 1 1 0 0,0-1-1 0 0,-1 0 1 0 0,0 0-1 0 0,0 0 1 0 0,0 0-1 0 0,-1 0 0 0 0,0-1 1 0 0,-1 1-1 0 0,1-1 1 0 0,-6 7-1 0 0,7-10-26 0 0,-1 0 0 0 0,1-1 0 0 0,-1 0 0 0 0,0 1 0 0 0,-6 2 0 0 0,-9 9 0 0 0,-9 7 0 0 0,13-6-536 0 0,5-4-4834 0 0,2-2-1316 0 0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2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470 117 13823 0 0,'23'-27'528'0'0,"1"0"-1"0"0,41-35 1 0 0,-64 61-163 0 0,-1 1 122 0 0,0 0 22 0 0,0 0 3 0 0,1 2-413 0 0,-1 0 1 0 0,1 0-1 0 0,-1 0 0 0 0,0 0 0 0 0,0 0 0 0 0,0 0 1 0 0,0 0-1 0 0,0 0 0 0 0,0 0 0 0 0,-1 0 0 0 0,1 0 1 0 0,0 0-1 0 0,-2 2 0 0 0,1-1 48 0 0,-11 38-7 0 0,-2 0-1 0 0,-2-1 0 0 0,-27 49 1 0 0,31-64-90 0 0,-203 348-841 0 0,167-294-244 0 0,33-53 993 0 0,1 2 1 0 0,2 0 0 0 0,-10 32-1 0 0,1-8 42 0 0,-7 25 0 0 0,10-35 0 0 0,18-40 0 0 0,-1-1 0 0 0,1 0 0 0 0,-1 0 0 0 0,0 0 0 0 0,1 0 0 0 0,-1 0 0 0 0,0 0 0 0 0,0 0 0 0 0,0 0 0 0 0,0 0 0 0 0,0 0 0 0 0,0 0 0 0 0,0 0 0 0 0,0-1 0 0 0,0 1 0 0 0,0 0 0 0 0,0-1 0 0 0,0 1 0 0 0,-1-1 0 0 0,1 1 0 0 0,0-1 0 0 0,0 0 0 0 0,-1 1 0 0 0,1-1 0 0 0,0 0 0 0 0,0 0 0 0 0,-1 0 0 0 0,1 0 0 0 0,0 0 0 0 0,-1 0 0 0 0,1 0 0 0 0,0 0 0 0 0,-1-1 0 0 0,-1 0 0 0 0,0 0 0 0 0,0 0 0 0 0,1 0 0 0 0,-1 0 0 0 0,0 0 0 0 0,1 0 0 0 0,-1-1 0 0 0,1 0 0 0 0,0 1 0 0 0,-1-1 0 0 0,1 0 0 0 0,0 0 0 0 0,0 0 0 0 0,0 0 0 0 0,0 0 0 0 0,1-1 0 0 0,-3-2 0 0 0,3 2 0 0 0,-1-1 0 0 0,0 0 0 0 0,1 0 0 0 0,0 0 0 0 0,0 0 0 0 0,0 0 0 0 0,0 0 0 0 0,1 0 0 0 0,0-1 0 0 0,0-4 0 0 0,1-2 0 0 0,0-1 0 0 0,1 0 0 0 0,1 0 0 0 0,0 1 0 0 0,0-1 0 0 0,10-20 0 0 0,-9 23 0 0 0,0 1 0 0 0,0-1 0 0 0,1 1 0 0 0,0 0 0 0 0,0 1 0 0 0,1-1 0 0 0,0 1 0 0 0,0 0 0 0 0,1 1 0 0 0,0-1 0 0 0,0 1 0 0 0,0 1 0 0 0,1-1 0 0 0,0 1 0 0 0,11-5 0 0 0,-10 6 0 0 0,0 0 0 0 0,1 1 0 0 0,-1 0 0 0 0,0 1 0 0 0,1 0 0 0 0,0 1 0 0 0,-1 0 0 0 0,1 0 0 0 0,0 1 0 0 0,0 0 0 0 0,-1 1 0 0 0,1 0 0 0 0,0 1 0 0 0,-1 0 0 0 0,1 0 0 0 0,-1 1 0 0 0,0 0 0 0 0,0 1 0 0 0,0-1 0 0 0,0 2 0 0 0,-1 0 0 0 0,1 0 0 0 0,-1 0 0 0 0,10 9 0 0 0,-18-13 0 0 0,22 18 500 0 0,29 30 1 0 0,-45-42-391 0 0,0 1 0 0 0,-1-1 0 0 0,0 1 0 0 0,0 0 1 0 0,-1 0-1 0 0,0 0 0 0 0,0 1 0 0 0,4 15 0 0 0,-7-22-110 0 0,-1 0 0 0 0,0 1 0 0 0,0-1 0 0 0,0 0 0 0 0,-1 0 0 0 0,1 0 0 0 0,-1 0 0 0 0,1 0 0 0 0,-1 0 0 0 0,1 0 0 0 0,-1 0 0 0 0,0 0 0 0 0,0 0 0 0 0,0-1 0 0 0,0 1 0 0 0,0 0 0 0 0,0 0 0 0 0,-1-1 0 0 0,1 1 0 0 0,-1-1 0 0 0,1 1 0 0 0,-4 2 0 0 0,-4 3 0 0 0,0-1 0 0 0,-18 11 0 0 0,-105 45 0 0 0,22-12 0 0 0,42-17-876 0 0,68-33 840 0 0,0 0-1 0 0,-1 0 1 0 0,1 0-1 0 0,-1 1 1 0 0,1-1-1 0 0,0 0 1 0 0,-1 0-1 0 0,1 0 1 0 0,0 0-1 0 0,-1 0 1 0 0,1 0-1 0 0,-1 0 1 0 0,1 0-1 0 0,0 0 1 0 0,-1 0-1 0 0,1 0 1 0 0,-1-1-1 0 0,1 1 1 0 0,0 0-1 0 0,-1 0 1 0 0,1 0-1 0 0,-1-1 1 0 0,0 1-75 0 0,0 0 107 0 0,1-1 1 0 0,0 1 0 0 0,-1 0 0 0 0,1 0 0 0 0,0 0-1 0 0,0 0 1 0 0,-1-1 0 0 0,1 1 0 0 0,0 0 0 0 0,0 0-1 0 0,-1-1 1 0 0,1 1 0 0 0,0 0 0 0 0,0 0 0 0 0,0-1 0 0 0,-1 1-1 0 0,1 0 1 0 0,0-1 0 0 0,0 1 0 0 0,0 0 0 0 0,0-1-1 0 0,0 1 1 0 0,0 0 0 0 0,-1-1 0 0 0,1 1 0 0 0,0 0-1 0 0,0-1 1 0 0,0 1 0 0 0,0 0 0 0 0,0-1 0 0 0,0 1-1 0 0,1 0 1 0 0,-1-1 0 0 0,0 1 0 0 0,0 0 0 0 0,0-1-1 0 0,0 1 1 0 0,0 0 0 0 0,0-1 0 0 0,0 1 0 0 0,1 0 0 0 0,-1 0-1 0 0,0-1 1 0 0,0 1 0 0 0,1 0 0 0 0,-1 0 0 0 0,0-1-1 0 0,0 1 1 0 0,1 0 0 0 0,-1 0 0 0 0,1-1 0 0 0,-1 1 3 0 0,18-25-1419 0 0,2 1 0 0 0,25-24 0 0 0,-11 13-116 0 0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8287 0 0,'0'0'191'0'0,"1"2"26"0"0,0 3-79 0 0,0 0-1 0 0,0 0 0 0 0,0 0 0 0 0,-1 1 1 0 0,0-1-1 0 0,0 0 0 0 0,0 0 0 0 0,0 1 1 0 0,-1-1-1 0 0,-2 7 0 0 0,2-8 385 0 0,0 0 1 0 0,-1 0-1 0 0,0 0 0 0 0,0 0 1 0 0,0 0-1 0 0,0 0 0 0 0,0 0 1 0 0,-5 4-1 0 0,-16 18 2195 0 0,-42 37-1 0 0,47-46-2615 0 0,0 1 0 0 0,-18 25 0 0 0,35-42-1054 0 0,1-1-58 0 0,0 0-12 0 0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2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65 444 13823 0 0,'-1'1'315'0'0,"-5"4"-38"0"0,1-1-125 0 0,0 0-1 0 0,-1 0 0 0 0,0 0 0 0 0,0-1 0 0 0,0 0 1 0 0,-10 4-1 0 0,16-8-75 0 0,0 1 0 0 0,-1 0 0 0 0,1-1 0 0 0,0 1 0 0 0,-1 0 0 0 0,1-1 0 0 0,0 1 0 0 0,-1 0 0 0 0,1-1 0 0 0,0 1 1 0 0,0-1-1 0 0,0 1 0 0 0,-1 0 0 0 0,1-1 0 0 0,0 1 0 0 0,0-1 0 0 0,0 1 0 0 0,0-1 0 0 0,0 0 0 0 0,-1 0 92 0 0,0-4 90 0 0,0 0-1 0 0,1 0 0 0 0,-1 0 1 0 0,1 0-1 0 0,0 0 0 0 0,1 0 0 0 0,-1 0 1 0 0,1 0-1 0 0,0 0 0 0 0,0 0 1 0 0,0 0-1 0 0,4-9 0 0 0,4-6 163 0 0,18-33-1 0 0,-20 42-312 0 0,11-19-279 0 0,2 1 0 0 0,0 1 1 0 0,2 1-1 0 0,51-48 0 0 0,-56 60-112 0 0,1 1 0 0 0,1 1 0 0 0,0 1 0 0 0,1 0 0 0 0,0 2 0 0 0,0 0 0 0 0,1 1 0 0 0,42-11 0 0 0,-55 18 320 0 0,0 0-1 0 0,1 1 0 0 0,-1 0 0 0 0,1 0 1 0 0,-1 1-1 0 0,1 0 0 0 0,0 1 1 0 0,-1 0-1 0 0,13 2 0 0 0,-17-2 12 0 0,1 1 0 0 0,-1-1 0 0 0,-1 0 0 0 0,1 1 0 0 0,0 0-1 0 0,0 0 1 0 0,-1 0 0 0 0,1 1 0 0 0,-1-1 0 0 0,1 1 0 0 0,-1 0 0 0 0,0-1-1 0 0,0 2 1 0 0,0-1 0 0 0,-1 0 0 0 0,1 0 0 0 0,-1 1 0 0 0,0 0 0 0 0,0-1-1 0 0,0 1 1 0 0,1 4 0 0 0,2 8 133 0 0,-1 0 0 0 0,-1 1 0 0 0,-1-1 0 0 0,0 1 0 0 0,-1-1 0 0 0,-1 1 0 0 0,-2 18 0 0 0,1-19-494 0 0,-2 1 1 0 0,0-1-1 0 0,-1 0 0 0 0,0 0 0 0 0,-1 0 1 0 0,-1-1-1 0 0,-1 0 0 0 0,-10 18 0 0 0,16-32-334 0 0,1-1-572 0 0,0 0-253 0 0,-1-2-51 0 0,-8-10-11 0 0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2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290 121 15663 0 0,'0'0'356'0'0,"1"-1"50"0"0,-1 1-393 0 0,3-3 89 0 0,0 0-1 0 0,0 0 1 0 0,0 1-1 0 0,1 0 1 0 0,-1-1 0 0 0,1 1-1 0 0,0 0 1 0 0,-1 1-1 0 0,7-3 1 0 0,-9 4 263 0 0,0-2 122 0 0,0-1-355 0 0,4-21 1119 0 0,-5 23-1189 0 0,0 0 0 0 0,0-1 0 0 0,0 1-1 0 0,0 0 1 0 0,-1 0 0 0 0,1 0 0 0 0,0-1 0 0 0,-1 1-1 0 0,1 0 1 0 0,-1 0 0 0 0,1 0 0 0 0,-1 0-1 0 0,0 0 1 0 0,1 0 0 0 0,-1 0 0 0 0,0 0 0 0 0,0 0-1 0 0,-1-2 1 0 0,0 2 3 0 0,-5-6-248 0 0,-1 1 1 0 0,-13-10-1 0 0,18 15 94 0 0,-1-1 1 0 0,0 0 0 0 0,1 1-1 0 0,-1-1 1 0 0,0 1-1 0 0,0 0 1 0 0,0 0-1 0 0,0 1 1 0 0,-6-1-1 0 0,-2 1 88 0 0,0 1 1 0 0,0 0-1 0 0,0 0 0 0 0,0 1 0 0 0,0 1 1 0 0,0 0-1 0 0,1 1 0 0 0,0 0 0 0 0,-1 1 1 0 0,1 0-1 0 0,1 1 0 0 0,-1 0 0 0 0,1 0 1 0 0,0 1-1 0 0,1 1 0 0 0,-1-1 0 0 0,1 2 0 0 0,1-1 1 0 0,0 1-1 0 0,-13 18 0 0 0,20-25 61 0 0,-1 1 0 0 0,1-1 0 0 0,0 1-1 0 0,-1-1 1 0 0,1 1 0 0 0,1-1 0 0 0,-1 1 0 0 0,0 0-1 0 0,1 0 1 0 0,-1-1 0 0 0,1 1 0 0 0,0 0 0 0 0,0 3 0 0 0,0-4-19 0 0,0-1 0 0 0,1 1 0 0 0,-1-1 0 0 0,1 1 1 0 0,-1 0-1 0 0,1-1 0 0 0,0 1 0 0 0,0-1 1 0 0,-1 0-1 0 0,1 1 0 0 0,0-1 0 0 0,0 0 0 0 0,1 1 1 0 0,-1-1-1 0 0,0 0 0 0 0,0 0 0 0 0,0 0 1 0 0,1 0-1 0 0,-1 0 0 0 0,1 0 0 0 0,-1 0 0 0 0,1-1 1 0 0,1 2-1 0 0,3 0-19 0 0,0 0 0 0 0,0 0-1 0 0,1-1 1 0 0,-1 1 0 0 0,0-2 0 0 0,0 1 0 0 0,8 0 0 0 0,44-6-34 0 0,-1 1 14 0 0,-42 2-2 0 0,-10 2-9 0 0,0-1 0 0 0,-1 1 0 0 0,1 0-1 0 0,0 0 1 0 0,0 1 0 0 0,6 0 0 0 0,-10 0-328 0 0,-1 0 218 0 0,0 1 0 0 0,0 0 1 0 0,0 0-1 0 0,-1-1 0 0 0,1 1 0 0 0,-1 0 0 0 0,1 0 1 0 0,-1-1-1 0 0,0 1 0 0 0,0 0 0 0 0,-1 2 1 0 0,-5 5-259 0 0,1 0 0 0 0,-1 0 0 0 0,-1 0 0 0 0,0-1 0 0 0,0 0 1 0 0,-1-1-1 0 0,-12 9 0 0 0,12-10-646 0 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21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749 133 8287 0 0,'11'-13'297'0'0,"-1"0"-1"0"0,12-24 1 0 0,-17 29-314 0 0,0 0 0 0 0,1 0 1 0 0,6-7-1 0 0,9-12 2828 0 0,-18 24 204 0 0,-3 4-1198 0 0,-2 12-652 0 0,-8 19-788 0 0,-15 38 646 0 0,-4-2 0 0 0,-52 90 0 0 0,-91 119-941 0 0,141-229-57 0 0,-35 56-62 0 0,-111 164-802 0 0,119-192-647 0 0,21-30-1946 0 0,26-31-2366 0 0</inkml:trace>
  <inkml:trace contextRef="#ctx0" brushRef="#br0" timeOffset="1">0 750 15663 0 0,'0'0'356'0'0,"0"0"50"0"0,0 0 20 0 0,0 0-42 0 0,2 0-250 0 0,33 2-46 0 0,-22 0 337 0 0,24-1-1 0 0,15-4 475 0 0,-14 1 151 0 0,68-11 1 0 0,158-56-1567 0 0,-94 6-3528 0 0,-138 51 2520 0 0,-5 2-11 0 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2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116 321 13823 0 0,'-4'53'1194'0'0,"4"-33"-607"0"0,-1 0 1 0 0,-1 0-1 0 0,-1-1 1 0 0,-1 1 0 0 0,-1-1-1 0 0,-10 27 1 0 0,6-27 95 0 0,-1-1 1 0 0,-1 0-1 0 0,-14 17 0 0 0,0 0 528 0 0,24-34-2474 0 0,1-1-626 0 0,0 0-126 0 0,0 0-29 0 0</inkml:trace>
  <inkml:trace contextRef="#ctx0" brushRef="#br0" timeOffset="1">366 73 15663 0 0,'0'0'696'0'0,"0"0"136"0"0,2-11-664 0 0,-1 2-168 0 0,1 0 0 0 0,-2 9 0 0 0,2-9 448 0 0,2 1 48 0 0,-1-3 16 0 0,4 2-5464 0 0,4 2-1088 0 0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2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15663 0 0,'0'3'356'0'0,"-8"33"270"0"0,6-27-441 0 0,-1 0-1 0 0,2 1 1 0 0,-2 17-1 0 0,3-13-184 0 0,0-13 0 0 0,0 0 0 0 0,0 1 0 0 0,0-1 0 0 0,0 0 0 0 0,0 0 0 0 0,0 1 0 0 0,-1-1 0 0 0,1 0 0 0 0,0 0 0 0 0,-1 0 0 0 0,1 0 0 0 0,-2 3 0 0 0,0 1 0 0 0,-1 1 261 0 0,-1 1 1 0 0,1-1-1 0 0,-1-1 0 0 0,0 1 0 0 0,-7 7 0 0 0,7-9-51 0 0,1-1 0 0 0,0 1 0 0 0,0 0 0 0 0,0 0-1 0 0,0 0 1 0 0,1 0 0 0 0,-1 0 0 0 0,1 1-1 0 0,1-1 1 0 0,-1 1 0 0 0,0 0 0 0 0,1-1-1 0 0,-1 7 1 0 0,2-8-123 0 0,0 0 0 0 0,0 0 0 0 0,1-1 0 0 0,-1 1 0 0 0,1 0 0 0 0,0 0 0 0 0,0-1 0 0 0,0 1 0 0 0,0-1 0 0 0,0 1 0 0 0,1-1 0 0 0,-1 1 0 0 0,1-1 0 0 0,-1 0 0 0 0,1 1 0 0 0,0-1 0 0 0,0 0 0 0 0,0 0 0 0 0,3 2 0 0 0,-1-1-96 0 0,-1-1 0 0 0,1 1 0 0 0,0-1 0 0 0,-1 1 0 0 0,1-1 0 0 0,0-1 0 0 0,0 1 0 0 0,1 0 0 0 0,-1-1 0 0 0,0 0 0 0 0,8 1 0 0 0,-4-2 9 0 0,1 0 0 0 0,-1-1 0 0 0,0 0 0 0 0,0 0 0 0 0,-1-1 0 0 0,1 0 0 0 0,0-1 0 0 0,8-3 0 0 0,6-4 0 0 0,30-19 0 0 0,-37 20 146 0 0,-1 0 1 0 0,0-1-1 0 0,-1 0 0 0 0,0-2 1 0 0,-1 1-1 0 0,14-18 0 0 0,-21 23-89 0 0,-1 1 0 0 0,0-1 0 0 0,0-1 0 0 0,-1 1 0 0 0,0-1-1 0 0,0 1 1 0 0,0-1 0 0 0,-1 0 0 0 0,0 0 0 0 0,0 0 0 0 0,-1 0 0 0 0,0 0 0 0 0,0 0 0 0 0,-1-1-1 0 0,0 1 1 0 0,0 0 0 0 0,-1-9 0 0 0,1 15-146 0 0,-1 0-1 0 0,1-1 0 0 0,0 1 1 0 0,-1 0-1 0 0,1 0 1 0 0,-1 0-1 0 0,1 0 0 0 0,-1 0 1 0 0,1 0-1 0 0,-1 0 1 0 0,0 0-1 0 0,1 0 0 0 0,-1 0 1 0 0,0 0-1 0 0,0 0 1 0 0,0 1-1 0 0,0-1 0 0 0,0 0 1 0 0,0 1-1 0 0,0-1 1 0 0,0 0-1 0 0,0 1 0 0 0,0-1 1 0 0,0 1-1 0 0,0 0 1 0 0,0-1-1 0 0,0 1 0 0 0,0 0 1 0 0,-2-1-1 0 0,1 1-2619 0 0,2 0-4798 0 0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2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40 198 17503 0 0,'0'0'399'0'0,"1"2"60"0"0,-1 6-208 0 0,0 0 1 0 0,-1-1 0 0 0,1 1 0 0 0,-1 0 0 0 0,-1 0 0 0 0,0 0 0 0 0,0-1 0 0 0,0 1 0 0 0,-1-1 0 0 0,0 0-1 0 0,0 0 1 0 0,-1 0 0 0 0,-8 12 0 0 0,7-11 711 0 0,8-9-415 0 0,9-10-427 0 0,146-126-121 0 0,-76 69 0 0 0,-3 7 0 0 0,-68 53 0 0 0,0 2 0 0 0,0-1 0 0 0,1 2 0 0 0,0-1 0 0 0,20-5 0 0 0,-30 10 8 0 0,0 1 0 0 0,1-1 0 0 0,-1 1-1 0 0,0-1 1 0 0,1 1 0 0 0,-1 0 0 0 0,0 0 0 0 0,1 0 0 0 0,-1 0-1 0 0,1 0 1 0 0,-1 1 0 0 0,0-1 0 0 0,1 1 0 0 0,-1-1-1 0 0,0 1 1 0 0,0 0 0 0 0,1 0 0 0 0,-1 0 0 0 0,0 0 0 0 0,0 0-1 0 0,3 3 1 0 0,-3-2 63 0 0,-1 0-1 0 0,1 0 0 0 0,0 1 1 0 0,-1-1-1 0 0,1 1 1 0 0,-1-1-1 0 0,0 1 1 0 0,0-1-1 0 0,0 1 1 0 0,0 0-1 0 0,-1-1 0 0 0,1 1 1 0 0,-1 0-1 0 0,1 0 1 0 0,-1 0-1 0 0,0 0 1 0 0,0 4-1 0 0,-4 34 81 0 0,-2 0 0 0 0,-2 0 0 0 0,-12 40-1 0 0,16-64-145 0 0,0-6-5 0 0,2-5 0 0 0,1 1 0 0 0,-1-1 0 0 0,1 0 0 0 0,1 1 0 0 0,-1 6 0 0 0,0-9 10 0 0,3 12-84 0 0,-2-14-263 0 0,5 5-2182 0 0,-4-5-5673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4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97 8287 0 0,'83'-44'904'0'0,"-56"28"88"0"0,-20 12-431 0 0,0 0-1 0 0,0 0 1 0 0,0 1-1 0 0,13-5 1 0 0,24-6 1676 0 0,-36 14-525 0 0,-7 3 1446 0 0,-11 4-1780 0 0,-197 97-1378 0 0,77-17 6 0 0,37-23-76 0 0,53-38-207 0 0,-108 65-1374 0 0,134-82 1651 0 0,4 1 0 0 0,9-10 0 0 0,1 1 0 0 0,-1 0 0 0 0,1 0 0 0 0,0-1 0 0 0,-1 1 0 0 0,1 0 0 0 0,0 0 0 0 0,0 0 0 0 0,-1-1 0 0 0,1 1 0 0 0,0 0 0 0 0,0 0 0 0 0,0 1 0 0 0,0-2 0 0 0,0 1 0 0 0,1 0 0 0 0,-1 0 0 0 0,0 0 0 0 0,0 0 0 0 0,1-1 0 0 0,-1 1 0 0 0,0 0 0 0 0,1 0 0 0 0,-1-1 0 0 0,1 1 0 0 0,-1 0 0 0 0,2 1 0 0 0,1 1 0 0 0,1 0 0 0 0,-1 0 0 0 0,1-1 0 0 0,0 1 0 0 0,-1-1 0 0 0,1 0 0 0 0,0 0 0 0 0,1 0 0 0 0,-1 0 0 0 0,0-1 0 0 0,8 2 0 0 0,6 0 0 0 0,30 2 0 0 0,-27-4 0 0 0,60 5 0 0 0,-29-4 0 0 0,-1 2 0 0 0,80 18 0 0 0,-127-21 59 0 0,0 0-1 0 0,0 1 1 0 0,0-1 0 0 0,0 1-1 0 0,-1 0 1 0 0,1 0-1 0 0,-1 0 1 0 0,0 1-1 0 0,1-1 1 0 0,-1 1 0 0 0,0 0-1 0 0,0 0 1 0 0,-1 0-1 0 0,1 0 1 0 0,0 0 0 0 0,2 6-1 0 0,-4-7-20 0 0,0 1 1 0 0,0-1-1 0 0,0 1 0 0 0,0-1 1 0 0,0 1-1 0 0,-1 0 0 0 0,1-1 1 0 0,-1 1-1 0 0,0 0 0 0 0,0 0 1 0 0,0-1-1 0 0,0 1 0 0 0,0 0 0 0 0,0 0 1 0 0,-1-1-1 0 0,1 1 0 0 0,-1 0 1 0 0,0-1-1 0 0,0 1 0 0 0,0-1 1 0 0,0 1-1 0 0,-1-1 0 0 0,1 1 1 0 0,0-1-1 0 0,-4 3 0 0 0,-1 2-38 0 0,0 0 0 0 0,0-1 0 0 0,-1 0 0 0 0,0 0 0 0 0,-11 7 0 0 0,-44 23 0 0 0,27-16 0 0 0,-91 49 0 0 0,42-23 0 0 0,39-22 0 0 0,-1-2 0 0 0,0-2 0 0 0,-2-3 0 0 0,-50 13 0 0 0,83-26 0 0 0,-1 0 0 0 0,1-2 0 0 0,-1 0 0 0 0,1 0 0 0 0,-1-1 0 0 0,0-1 0 0 0,0-1 0 0 0,1 0 0 0 0,-20-4 0 0 0,33 4 0 0 0,0 0 0 0 0,-1 0 0 0 0,1 0 0 0 0,0 0 0 0 0,0 0 0 0 0,0 0 0 0 0,1 0 0 0 0,-1-1 0 0 0,0 1 0 0 0,0-1 0 0 0,1 1 0 0 0,-1-1 0 0 0,1 1 0 0 0,-1-1 0 0 0,1 0 0 0 0,0 0 0 0 0,0 0 0 0 0,-1 0 0 0 0,1 0 0 0 0,1 0 0 0 0,-1 0 0 0 0,0 0 0 0 0,0-1 0 0 0,1 1 0 0 0,0 0 0 0 0,-1 0 0 0 0,1-1 0 0 0,0 1 0 0 0,0 0 0 0 0,0 0 0 0 0,0-1 0 0 0,0 1 0 0 0,1 0 0 0 0,-1 0 0 0 0,1 0 0 0 0,-1-1 0 0 0,1 1 0 0 0,0 0 0 0 0,0 0 0 0 0,1-3 0 0 0,6-6 0 0 0,-4 10 0 0 0,-1 1 0 0 0,10-5 0 0 0,-9 7 0 0 0,-2-1 0 0 0,7 2-57 0 0,-1 0 0 0 0,0 1 0 0 0,1 0-1 0 0,-1 0 1 0 0,14 12 0 0 0,14 6-2288 0 0,-14-11 831 0 0,9-1-20 0 0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2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76 17503 0 0,'11'-10'952'0'0,"16"-18"0"0"0,-21 21-581 0 0,1 1-1 0 0,-1 0 0 0 0,1 1 1 0 0,13-8-1 0 0,-19 12 643 0 0,-1 1-59 0 0,0 0-289 0 0,-2 10 395 0 0,0-7-1054 0 0,0 0 0 0 0,0 0 0 0 0,0 0 0 0 0,0 0-1 0 0,0 0 1 0 0,-1 0 0 0 0,1-1 0 0 0,-1 1 0 0 0,0-1 0 0 0,-3 3 0 0 0,-34 19-812 0 0,36-21 778 0 0,-141 73-630 0 0,-29 17 709 0 0,154-82-51 0 0,-8 4 0 0 0,1 1 0 0 0,1 1 0 0 0,-48 41 0 0 0,68-50 0 0 0,8-4 0 0 0,4-2 0 0 0,4 1 0 0 0,0-1 0 0 0,1 0 0 0 0,-1-1 0 0 0,21 0 0 0 0,20 3 0 0 0,-33 0 0 0 0,0 0 0 0 0,-1 1 0 0 0,1 1 0 0 0,23 10 0 0 0,-32-11 0 0 0,0 0 0 0 0,0 1 0 0 0,0 0 0 0 0,0 0 0 0 0,-1 0 0 0 0,0 1 0 0 0,-1 1 0 0 0,14 16 0 0 0,-12-13 12 0 0,-1 0 1 0 0,-1 1-1 0 0,11 21 0 0 0,-17-28 77 0 0,1-1 0 0 0,0 1 0 0 0,-1-1 0 0 0,0 1 0 0 0,0 0 0 0 0,-1 0 0 0 0,1 0 0 0 0,-1-1 0 0 0,0 1 0 0 0,0 0 0 0 0,-1 0 0 0 0,1 0 0 0 0,-1 0 0 0 0,-2 5 0 0 0,1-2-55 0 0,-1-1 0 0 0,0 1-1 0 0,0 0 1 0 0,-1-1 0 0 0,0 0 0 0 0,0 0 0 0 0,-1 0-1 0 0,1-1 1 0 0,-2 1 0 0 0,1-1 0 0 0,-1 0-1 0 0,0 0 1 0 0,0-1 0 0 0,0 0 0 0 0,-1 0 0 0 0,0-1-1 0 0,-8 5 1 0 0,-29 12-1678 0 0,36-18 295 0 0,0-1 1 0 0,0 0-1 0 0,-15 3 1 0 0,-13-4-6614 0 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3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15663 0 0,'1'-4'328'0'0,"-1"0"-428"0"0,-13 8 3231 0 0,-7 0-7151 0 0,20-4-1439 0 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3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19351 0 0,'0'0'424'0'0,"0"0"88"0"0,0 0 24 0 0,0 0 8 0 0,0 0-440 0 0,16-5-104 0 0,0-2 0 0 0,5 0 0 0 0,2-7-384 0 0,0 1-104 0 0,0 1-24 0 0,-3 1 0 0 0,-6 3 416 0 0,-4-1 96 0 0,-10 9 0 0 0,0 0-5216 0 0,4-13-1016 0 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3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41 11975 0 0,'0'0'267'0'0,"0"0"42"0"0,0 0 17 0 0,0 0-28 0 0,1-1-196 0 0,10-20 1235 0 0,-10 20-979 0 0,0 0-1 0 0,0-1 0 0 0,-1 1 0 0 0,1 0 0 0 0,0 0 0 0 0,-1-1 1 0 0,1 1-1 0 0,-1 0 0 0 0,1-1 0 0 0,-1 1 0 0 0,0 0 1 0 0,1-3-1 0 0,-15 8 251 0 0,-33 13-295 0 0,0 3 1 0 0,-83 47-1 0 0,70-34-1032 0 0,-198 122 287 0 0,198-111 374 0 0,1 3-1 0 0,-52 55 0 0 0,74-66 59 0 0,2 3 0 0 0,2 1 0 0 0,-55 86 0 0 0,82-116 71 0 0,1 0-1 0 0,0 1 1 0 0,0 0-1 0 0,1 0 1 0 0,1 0-1 0 0,0 0 1 0 0,-3 23-1 0 0,6-29-33 0 0,-1 0 1 0 0,1 0-1 0 0,0 0 0 0 0,1-1 1 0 0,-1 1-1 0 0,1 0 0 0 0,0 0 0 0 0,0-1 1 0 0,0 1-1 0 0,1 0 0 0 0,0-1 0 0 0,0 1 1 0 0,0-1-1 0 0,0 0 0 0 0,1 0 1 0 0,-1 0-1 0 0,1 0 0 0 0,0 0 0 0 0,0 0 1 0 0,1-1-1 0 0,5 6 0 0 0,-2-5 25 0 0,0 1 1 0 0,1-1-1 0 0,-1 0 0 0 0,1-1 1 0 0,-1 0-1 0 0,1 0 0 0 0,0 0 1 0 0,0-1-1 0 0,0-1 0 0 0,9 2 1 0 0,12-1 182 0 0,45-2 0 0 0,-49 0 118 0 0,32-3 9 0 0,1-3 1 0 0,56-13-1 0 0,98-20-372 0 0,-86 18 0 0 0,-92 14 0 0 0,-1 3 0 0 0,38-1 0 0 0,-59 6 0 0 0,-5 4-64 0 0,-7-5 27 0 0,0 1-1 0 0,0-1 1 0 0,0 1-1 0 0,0 0 1 0 0,0-1-1 0 0,0 1 1 0 0,0-1-1 0 0,0 1 1 0 0,-1-1-1 0 0,1 1 1 0 0,0 0-1 0 0,0-1 1 0 0,-1 1-1 0 0,1-1 1 0 0,0 1 0 0 0,0-1-1 0 0,-1 1 1 0 0,0 0-1 0 0,1 0-62 0 0,-7 10-1349 0 0,-3 0-3760 0 0,-1-2-1673 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11975 0 0,'0'0'267'0'0,"0"0"42"0"0,0 0 17 0 0,0 0-28 0 0,-1 2-196 0 0,-9 11 212 0 0,0-1 0 0 0,0-1 0 0 0,-2 0 1 0 0,1 0-1 0 0,-19 13 0 0 0,4-5 234 0 0,-32 19 0 0 0,56-37-39 0 0,2-1 3 0 0,0 0 0 0 0,0 0 0 0 0,0 0 0 0 0,0 0 0 0 0,0 0 0 0 0,0 0 0 0 0,1-1 0 0 0,12-9-417 0 0,0 2 0 0 0,0 0 0 0 0,1 0 0 0 0,0 1-1 0 0,0 1 1 0 0,24-7 0 0 0,95-17-199 0 0,-67 17 152 0 0,-44 9 224 0 0,0 2 0 0 0,0 1 0 0 0,0 0 0 0 0,1 2 0 0 0,22 3 0 0 0,1 0-1241 0 0,-37-3 674 0 0,31 0 1895 0 0,-43 9-2396 0 0,-16 37 942 0 0,-2-2 0 0 0,-2 0 0 0 0,-2-1 0 0 0,-2-1 0 0 0,-43 52 0 0 0,54-78-146 0 0,-6 3 0 0 0,19-18 0 0 0,-1 1 0 0 0,-5 16 0 0 0,6-8-64 0 0,2-8-273 0 0,1-3-138 0 0,0 0-33 0 0,1 1 270 0 0,1 1-1 0 0,-1-1 1 0 0,0 1 0 0 0,1-1-1 0 0,-1 0 1 0 0,1 0-1 0 0,-1 0 1 0 0,1 0 0 0 0,-1 0-1 0 0,1 0 1 0 0,0 0 0 0 0,0 0-1 0 0,-1 0 1 0 0,1-1-1 0 0,0 1 1 0 0,0-1 0 0 0,0 0-1 0 0,0 1 1 0 0,0-1-1 0 0,0 0 1 0 0,0 0 0 0 0,0 0-1 0 0,-1 0 1 0 0,1-1-1 0 0,0 1 1 0 0,0 0 0 0 0,0-1-1 0 0,2 0 1 0 0,10-4-1297 0 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3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178 103 6447 0 0,'0'0'142'0'0,"0"0"22"0"0,0 0 13 0 0,-16-9 3831 0 0,13 9-3694 0 0,0 0 1 0 0,0 0-1 0 0,0 1 1 0 0,0-1-1 0 0,0 1 1 0 0,0-1-1 0 0,0 1 1 0 0,0 0-1 0 0,0 0 0 0 0,0 1 1 0 0,-2 1-1 0 0,4-2 130 0 0,-1-1-289 0 0,-2 3-66 0 0,3-3 282 0 0,1 0 117 0 0,0 0 21 0 0,0 0-66 0 0,0 0-222 0 0,0 0 166 0 0,0 0 101 0 0,0 0 21 0 0,0 0-66 0 0,12 0-402 0 0,0-1 1 0 0,1-1-1 0 0,-1 0 1 0 0,0-1 0 0 0,13-4-1 0 0,57-25 1029 0 0,-47 17-341 0 0,-7 4-688 0 0,0 2 1 0 0,1 1-1 0 0,50-8 0 0 0,-75 16-41 0 0,-1-1 0 0 0,0 1 0 0 0,1 0 0 0 0,-1 0 0 0 0,1 0 0 0 0,-1 0 0 0 0,1 1 0 0 0,-1-1 0 0 0,0 1 0 0 0,6 2 0 0 0,0 3 0 0 0,-9-5 1 0 0,1 0-1 0 0,0 1 1 0 0,0-1 0 0 0,-1 1-1 0 0,1-1 1 0 0,-1 1 0 0 0,1 0-1 0 0,-1-1 1 0 0,0 1 0 0 0,0-1-1 0 0,0 1 1 0 0,1 0-1 0 0,-1-1 1 0 0,-1 1 0 0 0,1 0-1 0 0,0-1 1 0 0,0 1 0 0 0,-1-1-1 0 0,1 1 1 0 0,-1 0 0 0 0,1-1-1 0 0,-1 1 1 0 0,0-1-1 0 0,1 0 1 0 0,-2 3 0 0 0,-2 1-71 0 0,1 0 0 0 0,-1 0 1 0 0,1 0-1 0 0,-2 0 0 0 0,-5 5 1 0 0,-24 18-196 0 0,0-1 0 0 0,-2-2 0 0 0,-1-2-1 0 0,0-1 1 0 0,-55 22 0 0 0,50-30 265 0 0,-2-1 0 0 0,44-13 0 0 0,0 0 0 0 0,0 0 0 0 0,0 0 0 0 0,0 0 0 0 0,0 0 0 0 0,0 0 0 0 0,-1 0 0 0 0,1 0 0 0 0,0 0 0 0 0,0 1 0 0 0,0-1 0 0 0,0 0 0 0 0,0 0 0 0 0,0 0 0 0 0,-1 0 0 0 0,1 0 0 0 0,0 0 0 0 0,0 0 0 0 0,0 0 0 0 0,0 0 0 0 0,0 0 0 0 0,0 0 0 0 0,0 1 0 0 0,0-1 0 0 0,0 0 0 0 0,-1 0 0 0 0,1 0 0 0 0,0 0 0 0 0,0 0 0 0 0,0 0 0 0 0,0 1 0 0 0,0-1 0 0 0,0 0 0 0 0,0 0 0 0 0,0 0 0 0 0,0 0 0 0 0,0 0 0 0 0,0 1 0 0 0,0-1 0 0 0,0 0 0 0 0,0 0 0 0 0,0 0 0 0 0,0 0 0 0 0,0 0 0 0 0,0 0 0 0 0,0 1 0 0 0,0-1 0 0 0,0 0 0 0 0,0 0 0 0 0,1 0 0 0 0,-1 0 0 0 0,0 0 0 0 0,0 0 0 0 0,0 0 0 0 0,0 1 0 0 0,0-1 0 0 0,0 0 0 0 0,0 0 0 0 0,0 0 0 0 0,1 0 0 0 0,5 3 0 0 0,-5-3 0 0 0,14 7 0 0 0,1-2 0 0 0,0 0 0 0 0,0 0 0 0 0,26 2 0 0 0,-34-6 0 0 0,45 5 0 0 0,-33-5 0 0 0,27 6 0 0 0,-41-6 0 0 0,-1 1 0 0 0,1-1 0 0 0,0 1 0 0 0,-1 1 0 0 0,1-1 0 0 0,-1 1 0 0 0,0 0 0 0 0,0 0 0 0 0,5 4 0 0 0,-5-3 28 0 0,-1 0 1 0 0,1 0-1 0 0,-1 1 0 0 0,0-1 1 0 0,0 1-1 0 0,0 0 0 0 0,-1 0 1 0 0,0 1-1 0 0,0-1 0 0 0,4 10 0 0 0,-6-11 25 0 0,0 0 0 0 0,0 0-1 0 0,0 0 1 0 0,0 1 0 0 0,-1-1-1 0 0,0 0 1 0 0,0 0 0 0 0,0 0-1 0 0,0 0 1 0 0,-1 0 0 0 0,0 1 0 0 0,-2 5-1 0 0,0-2 25 0 0,-1 0-1 0 0,0 0 1 0 0,0-1 0 0 0,-1 1-1 0 0,0-1 1 0 0,0 0-1 0 0,-1 0 1 0 0,0-1 0 0 0,0 0-1 0 0,0 0 1 0 0,-1 0 0 0 0,-10 6-1 0 0,-4 3-76 0 0,-1 0 0 0 0,0-2 0 0 0,-1 0 0 0 0,0-2 0 0 0,-26 9 0 0 0,31-15 27 0 0,0 0-1 0 0,-1-1 1 0 0,-31 3 0 0 0,-64-5-862 0 0,78-2-219 0 0,38 1-1049 0 0,5 7-4380 0 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3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11975 0 0,'0'0'267'0'0,"0"0"42"0"0,2 0 17 0 0,24-14 84 0 0,-19 11-20 0 0,0 1 0 0 0,0-1 0 0 0,1 1 0 0 0,-1 1 0 0 0,1-1 0 0 0,-1 1 0 0 0,1 0 0 0 0,7 1-1 0 0,-2-1 94 0 0,82-9 1661 0 0,62-8-2144 0 0,-100 14 200 0 0,-3 0-5744 0 0,-31-1-504 0 0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3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 15663 0 0,'0'0'356'0'0,"0"0"50"0"0,0 0-348 0 0,-1 0 0 0 0,1 0 0 0 0,0 0 0 0 0,-1 0 0 0 0,1 0 0 0 0,0-1 0 0 0,-1 1 0 0 0,1 0 1 0 0,0 1-1 0 0,-1-1 0 0 0,1 0 0 0 0,0 0 0 0 0,0 0 0 0 0,-1 0 0 0 0,1 0 0 0 0,0 0 0 0 0,-1 0 1 0 0,1 0-1 0 0,0 0 0 0 0,0 1 0 0 0,-1-1 0 0 0,1 0 0 0 0,0 0 0 0 0,-1 1 6 0 0,1 0 0 0 0,0 1 0 0 0,0-1 0 0 0,0 0 0 0 0,0 0 0 0 0,0 0 0 0 0,0 0 0 0 0,0 0 0 0 0,0 0 0 0 0,1 0 0 0 0,-1 0 0 0 0,0 0 0 0 0,1 0 0 0 0,-1 0 0 0 0,0 0 0 0 0,1 0 0 0 0,-1 0 0 0 0,1-1 0 0 0,0 1 0 0 0,-1 0 0 0 0,1 0 0 0 0,0 0 0 0 0,1 1-35 0 0,1 0-1 0 0,-1-1 0 0 0,0 1 1 0 0,0-1-1 0 0,0 0 0 0 0,1 0 1 0 0,-1 0-1 0 0,5 2 1 0 0,1-1 132 0 0,1-1 0 0 0,-1 0 1 0 0,0 0-1 0 0,17 0 1 0 0,9-5 242 0 0,1-1 0 0 0,-1-1-1 0 0,34-12 1 0 0,60-10 711 0 0,-115 26-1549 0 0,0 1 0 0 0,17 1 0 0 0,-24 0-130 0 0,0 1 0 0 0,0 0 0 0 0,-1 0 0 0 0,1 0 0 0 0,0 0 0 0 0,-1 1 0 0 0,10 4 0 0 0,-4 1-971 0 0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13823 0 0,'0'0'315'0'0,"0"0"45"0"0,0 0 21 0 0,0 0-49 0 0,1-1-220 0 0,8-5 228 0 0,1 1-1 0 0,-1 0 0 0 0,1 0 1 0 0,0 1-1 0 0,13-3 1 0 0,-17 5-341 0 0,206-53 106 0 0,-140 37 737 0 0,14-3-22 0 0,-30 7-3033 0 0,-33 8-3925 0 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19351 0 0,'0'0'424'0'0,"14"-1"88"0"0,0-5 24 0 0,6 1 8 0 0,4 1-440 0 0,5 1-104 0 0,4-3 0 0 0,3 3 0 0 0,1-1 0 0 0,2 3 0 0 0,0-1 0 0 0,-2-2 0 0 0,-1 1-800 0 0,-3 1-176 0 0,-1 2-40 0 0,-3 2-4104 0 0,-3-2-816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1084 0 10135 0 0,'0'0'464'0'0,"0"0"-9"0"0,-1 2-295 0 0,-62 98 1809 0 0,-64 87-482 0 0,-79 125 1218 0 0,164-243-2705 0 0,-108 170 0 0 0,-12-9 0 0 0,126-184 0 0 0,-3-2 0 0 0,-73 66 0 0 0,79-81 24 0 0,8-7 186 0 0,-56 38-1 0 0,81-60-181 0 0,0 0 0 0 0,0 0 0 0 0,0 0 0 0 0,0-1 0 0 0,0 1 0 0 0,0 0 0 0 0,0 0 0 0 0,0 0 0 0 0,0 0 0 0 0,0 0 0 0 0,0-1 0 0 0,0 1 0 0 0,0 0 0 0 0,0 0 0 0 0,0 0 1 0 0,0 0-1 0 0,0-1 0 0 0,0 1 0 0 0,0 0 0 0 0,0 0 0 0 0,0 0 0 0 0,0 0 0 0 0,0 0 0 0 0,-1 0 0 0 0,1-1 0 0 0,0 1 0 0 0,0 0 0 0 0,0 0 0 0 0,0 0 0 0 0,0 0 0 0 0,0 0 0 0 0,0 0 0 0 0,-1 0 0 0 0,1-1 0 0 0,0 1 0 0 0,0 0 0 0 0,0 0 0 0 0,0 0 0 0 0,0 0 1 0 0,-1 0-1 0 0,1 0 0 0 0,0 0 0 0 0,0 0 0 0 0,0 0 0 0 0,0 0 0 0 0,-1 0 0 0 0,1 0 0 0 0,0 0 0 0 0,0 0 0 0 0,0 0 0 0 0,0 0 0 0 0,0 0 0 0 0,-1 0 0 0 0,1 0 0 0 0,0 0 0 0 0,0 0 0 0 0,0 1 0 0 0,0-1 0 0 0,0 0 0 0 0,-1 0 0 0 0,1 0 0 0 0,0 0 0 0 0,0 0 0 0 0,0 0 1 0 0,0 0-1 0 0,0 0 0 0 0,0 1 0 0 0,3-12 598 0 0,1 3-515 0 0,1 0-1 0 0,0-1 0 0 0,0 2 0 0 0,0-1 1 0 0,11-10-1 0 0,38-33-1336 0 0,-40 38 1084 0 0,24-19 100 0 0,1 2 1 0 0,2 2 0 0 0,58-31-1 0 0,-91 55 42 0 0,-1 0 0 0 0,1 1 0 0 0,-1 0 0 0 0,1 0 0 0 0,0 1 0 0 0,11-2 0 0 0,-17 3 0 0 0,0 1 0 0 0,0-1 0 0 0,0 1 0 0 0,0 0 0 0 0,0 0 0 0 0,0 0 0 0 0,0 0 0 0 0,0 1 0 0 0,0-1 0 0 0,0 0 0 0 0,0 1 0 0 0,-1-1 0 0 0,1 1 0 0 0,0 0 0 0 0,0 0 0 0 0,0 0 0 0 0,0 0 0 0 0,-1 0 0 0 0,1 0 0 0 0,0 0 0 0 0,-1 0 0 0 0,1 1 0 0 0,-1-1 0 0 0,0 1 0 0 0,1-1 0 0 0,-1 1 0 0 0,0-1 0 0 0,0 1 0 0 0,0 0 0 0 0,0 0 0 0 0,1 2 0 0 0,0 1 0 0 0,-1 1 0 0 0,1-1 0 0 0,-1 1 0 0 0,-1-1 0 0 0,1 1 0 0 0,-1-1 0 0 0,0 1 0 0 0,0 0 0 0 0,0-1 0 0 0,-1 1 0 0 0,0 0 0 0 0,0-1 0 0 0,0 1 0 0 0,-1-1 0 0 0,0 0 0 0 0,0 1 0 0 0,-3 4 0 0 0,-4 8 0 0 0,-2-1 0 0 0,0-1 0 0 0,-19 23 0 0 0,9-17 0 0 0,16-18 0 0 0,0 0 0 0 0,1 1 0 0 0,0-1 0 0 0,0 1 0 0 0,-4 6 0 0 0,4-4 3 0 0,-1-1 0 0 0,0 0 0 0 0,0 0 0 0 0,-8 6 0 0 0,-7 10-90 0 0,19-21-283 0 0,1-1-118 0 0,0 0-750 0 0,1 0-3060 0 0,8-1-1316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5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253 151 15663 0 0,'0'0'356'0'0,"0"0"50"0"0,-1 1 20 0 0,-6 7-62 0 0,6-7-265 0 0,0 0 0 0 0,1 0 1 0 0,-1 0-1 0 0,0 1 0 0 0,0-1 0 0 0,1 0 0 0 0,-1 1 0 0 0,1-1 1 0 0,-1 0-1 0 0,0 2 0 0 0,1-1 41 0 0,1 0 1 0 0,-1-1-1 0 0,0 1 1 0 0,1 0-1 0 0,0-1 1 0 0,-1 1-1 0 0,1 0 1 0 0,0-1-1 0 0,-1 1 0 0 0,1-1 1 0 0,0 1-1 0 0,0-1 1 0 0,1 0-1 0 0,-1 1 1 0 0,0-1-1 0 0,0 0 1 0 0,0 0-1 0 0,1 0 1 0 0,-1 1-1 0 0,1-2 0 0 0,-1 1 1 0 0,1 0-1 0 0,-1 0 1 0 0,1 0-1 0 0,-1-1 1 0 0,1 1-1 0 0,0-1 1 0 0,2 1-1 0 0,5 2 141 0 0,0-1 0 0 0,1-1 0 0 0,17 2 0 0 0,-6-3-278 0 0,0-1 0 0 0,-1-1 0 0 0,0 0 0 0 0,1-2 0 0 0,25-7 0 0 0,0-4-4 0 0,49-23 0 0 0,-88 35 14 0 0,0 0 0 0 0,0-1-1 0 0,-1 0 1 0 0,1-1 0 0 0,-1 0 0 0 0,0 1 0 0 0,0-2-1 0 0,7-8 1 0 0,-11 12-63 0 0,-1 1 1 0 0,0-1-1 0 0,0 1 0 0 0,1-1 0 0 0,-1 0 0 0 0,0 1 1 0 0,-1-1-1 0 0,1 0 0 0 0,0 0 0 0 0,0 0 0 0 0,-1 0 1 0 0,1 0-1 0 0,-1 0 0 0 0,0 0 0 0 0,0 0 1 0 0,1 0-1 0 0,-1 0 0 0 0,0 0 0 0 0,-1 0 0 0 0,1 0 1 0 0,0 0-1 0 0,-1 0 0 0 0,1 0 0 0 0,-1 1 0 0 0,1-1 1 0 0,-1 0-1 0 0,0 0 0 0 0,0 0 0 0 0,0 0 1 0 0,0 1-1 0 0,0-1 0 0 0,0 0 0 0 0,0 1 0 0 0,-1-1 1 0 0,1 1-1 0 0,-1 0 0 0 0,1-1 0 0 0,-3 0 1 0 0,-1-2 16 0 0,0 1 0 0 0,-1-1 0 0 0,1 1 0 0 0,-1 1 0 0 0,0-1 1 0 0,0 1-1 0 0,0 0 0 0 0,0 1 0 0 0,0-1 0 0 0,0 1 0 0 0,-1 0 1 0 0,-9 0-1 0 0,-2 1-262 0 0,0 1 0 0 0,0 0 1 0 0,-20 5-1 0 0,1 3-84 0 0,1 1-1 0 0,1 2 1 0 0,-1 1 0 0 0,2 2-1 0 0,0 1 1 0 0,-35 24-1 0 0,51-29 564 0 0,1 2 0 0 0,0 0-1 0 0,1 0 1 0 0,1 2-1 0 0,0 0 1 0 0,1 1 0 0 0,1 0-1 0 0,0 1 1 0 0,2 0 0 0 0,-13 24-1 0 0,18-29-64 0 0,-1 1 0 0 0,2 0 0 0 0,0 0-1 0 0,1 1 1 0 0,0-1 0 0 0,1 1 0 0 0,0 0 0 0 0,1 0 0 0 0,1 0-1 0 0,0 0 1 0 0,1 0 0 0 0,0 0 0 0 0,1 0 0 0 0,1 0 0 0 0,0 0-1 0 0,5 16 1 0 0,-5-23-27 0 0,1 0-1 0 0,0-1 0 0 0,0 1 1 0 0,0 0-1 0 0,1-1 1 0 0,0 0-1 0 0,0 0 1 0 0,1 0-1 0 0,0 0 1 0 0,0-1-1 0 0,0 0 0 0 0,7 6 1 0 0,-7-8-38 0 0,0 0-1 0 0,0 0 1 0 0,0 0 0 0 0,1-1-1 0 0,-1 1 1 0 0,0-1 0 0 0,1-1-1 0 0,0 1 1 0 0,-1-1 0 0 0,1 0 0 0 0,0 0-1 0 0,0-1 1 0 0,-1 1 0 0 0,1-1-1 0 0,12-2 1 0 0,0-1-33 0 0,1-1 0 0 0,-1-1 0 0 0,35-14 0 0 0,50-30-928 0 0,-96 45 687 0 0,42-23-5205 0 0,-3-1-1891 0 0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3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1017 6 10135 0 0,'7'-2'171'0'0,"13"-1"577"0"0,-20 3-745 0 0,0 0 0 0 0,1 0 0 0 0,-1 0 0 0 0,0-1 0 0 0,0 1 0 0 0,1 0 0 0 0,-1 0 0 0 0,0 0 0 0 0,1 1 0 0 0,-1-1 0 0 0,0 0 0 0 0,0 0 0 0 0,1 0 0 0 0,-1 0 0 0 0,0 0 0 0 0,0 0 0 0 0,1 0 0 0 0,-1 0 0 0 0,0 1 0 0 0,0-1 0 0 0,1 0 0 0 0,-1 0 0 0 0,0 0 0 0 0,0 0 0 0 0,0 1 0 0 0,1-1 0 0 0,-1 0 0 0 0,0 0 0 0 0,0 1 0 0 0,0-1 0 0 0,0 0 0 0 0,0 0 0 0 0,1 1 0 0 0,-1-1 0 0 0,0 0 0 0 0,0 0 0 0 0,0 1 0 0 0,0-1 0 0 0,0 0 0 0 0,0 0 0 0 0,0 1 0 0 0,0-1 0 0 0,0 0 0 0 0,0 1 0 0 0,0-1 0 0 0,0 0 0 0 0,0 0 0 0 0,0 1 0 0 0,0-1 0 0 0,0 0 0 0 0,0 0 0 0 0,-1 1 0 0 0,1-1 0 0 0,0 0 0 0 0,0 0 0 0 0,0 1 0 0 0,0-1 0 0 0,-1 0 0 0 0,1 0-3 0 0,-2 6 0 0 0,0-1 0 0 0,0 0 0 0 0,0 0 0 0 0,-1 0 0 0 0,0 0 0 0 0,0 0 0 0 0,0-1 0 0 0,-1 1 0 0 0,1-1 0 0 0,-7 6 0 0 0,-6 4 0 0 0,-24 17 0 0 0,37-30 0 0 0,-55 44 407 0 0,1 1-1 0 0,3 3 1 0 0,1 3-1 0 0,-50 64 0 0 0,-69 82-389 0 0,105-122 54 0 0,15-11 910 0 0,-82 136-1 0 0,132-198-981 0 0,-35 60 5 0 0,2 2 0 0 0,4 1 0 0 0,-38 114 0 0 0,61-155 129 0 0,2 0-1 0 0,0 0 1 0 0,2 0-1 0 0,1 1 1 0 0,1-1-1 0 0,1 1 1 0 0,2 0-1 0 0,0-1 1 0 0,2 1-1 0 0,0-1 1 0 0,2 1-1 0 0,1-1 1 0 0,1-1-1 0 0,1 1 1 0 0,14 30-1 0 0,-11-36 107 0 0,0 0 1 0 0,1-1-1 0 0,1 0 0 0 0,0-1 0 0 0,2 0 0 0 0,0-1 1 0 0,0-1-1 0 0,2 0 0 0 0,18 12 0 0 0,4-1 714 0 0,69 33 0 0 0,48 10 723 0 0,-136-60-1578 0 0,30 12-98 0 0,-70-36-89 0 0,18 13-348 0 0,0 0-1 0 0,0 0 1 0 0,0 0 0 0 0,0-1-1 0 0,0 1 1 0 0,1-1 0 0 0,-3-3-1 0 0,1-6-1584 0 0,1-2-24 0 0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104 212 11975 0 0,'0'0'267'0'0,"0"0"42"0"0,0 0 17 0 0,-1 0-28 0 0,-7-2-196 0 0,6 2-26 0 0,1-1 0 0 0,-1 0 0 0 0,0 1 0 0 0,0 0 0 0 0,0-1 0 0 0,0 1 0 0 0,0 0 0 0 0,0 0 0 0 0,0 0 0 0 0,0 0 0 0 0,-4 1 0 0 0,-4 0 966 0 0,-34 6 1086 0 0,31-5-1184 0 0,13-2-901 0 0,0 0 1 0 0,0 0-1 0 0,0 0 1 0 0,0 0-1 0 0,0 0 1 0 0,0 0-1 0 0,0 0 0 0 0,0 0 1 0 0,0 0-1 0 0,0 0 1 0 0,0 0-1 0 0,0 1 0 0 0,0-1 1 0 0,0 0-1 0 0,0 0 1 0 0,0 0-1 0 0,0 0 1 0 0,0 0-1 0 0,0 0 0 0 0,0 0 1 0 0,0 0-1 0 0,0 0 1 0 0,0 0-1 0 0,0 0 0 0 0,0 0 1 0 0,0 0-1 0 0,0 0 1 0 0,0 0-1 0 0,0 0 1 0 0,0 0-1 0 0,0 0 0 0 0,0 0 1 0 0,0 0-1 0 0,0 0 1 0 0,0 0-1 0 0,0 0 0 0 0,0 0 1 0 0,0 0-1 0 0,0 0 1 0 0,0 0-1 0 0,0 0 1 0 0,0 1-1 0 0,0-1 0 0 0,0 0 1 0 0,0 0-1 0 0,0 0 1 0 0,0 0-1 0 0,0 0 0 0 0,12 1 982 0 0,10-5-940 0 0,0-1-1 0 0,0 0 0 0 0,22-10 1 0 0,15-4 524 0 0,466-126 508 0 0,-499 138-1117 0 0,1 1 0 0 0,0 0 0 0 0,0 2 0 0 0,0 1 0 0 0,43 1 0 0 0,-67 3 1 0 0,-1-1-1 0 0,1 0 0 0 0,0 1 1 0 0,0-1-1 0 0,-1 1 1 0 0,1 0-1 0 0,-1 0 1 0 0,1 0-1 0 0,0 0 0 0 0,-1 0 1 0 0,0 1-1 0 0,3 1 1 0 0,-4-2-4 0 0,0 0 1 0 0,0 0 0 0 0,0 0-1 0 0,0 0 1 0 0,-1 0-1 0 0,1 0 1 0 0,0 0 0 0 0,-1 0-1 0 0,1 0 1 0 0,-1 0-1 0 0,1 0 1 0 0,-1 1 0 0 0,0-1-1 0 0,0 0 1 0 0,1 0-1 0 0,-1 1 1 0 0,0-1 0 0 0,0 0-1 0 0,0 0 1 0 0,0 1-1 0 0,0-1 1 0 0,-1 0 0 0 0,1 0-1 0 0,0 1 1 0 0,0-1-1 0 0,-1 0 1 0 0,1 0 0 0 0,-2 2-1 0 0,-2 6-187 0 0,0 0 0 0 0,-1-1 0 0 0,0 0 0 0 0,-1 0 0 0 0,0 0 0 0 0,0-1 0 0 0,-14 12 0 0 0,-56 43-296 0 0,57-49 564 0 0,-12 10-78 0 0,-71 57 0 0 0,82-63 0 0 0,2 1 0 0 0,0 1 0 0 0,-16 22 0 0 0,-5 17 0 0 0,-54 109 0 0 0,-18 29 0 0 0,101-181-18 0 0,-1 0 0 0 0,-1-1 0 0 0,-17 17 0 0 0,27-30-352 0 0,4-3-118 0 0,10-8-1284 0 0,5-4-5054 0 0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93 10135 0 0,'0'0'464'0'0,"0"0"-9"0"0,-1 7-39 0 0,3-5 3345 0 0,2-1-3606 0 0,0 0 0 0 0,1-1 1 0 0,-1 0-1 0 0,1 0 0 0 0,-1 0 0 0 0,0 0 0 0 0,1-1 0 0 0,-1 0 0 0 0,6-2 0 0 0,43-16 878 0 0,-26 9-545 0 0,9-4 196 0 0,76-24-308 0 0,-94 33-178 0 0,0 1 0 0 0,1 1 1 0 0,-1 0-1 0 0,24 1 0 0 0,-40 1-208 0 0,0 1 0 0 0,0 0 1 0 0,0 0-1 0 0,0 1 0 0 0,0-1 0 0 0,0 0 1 0 0,0 1-1 0 0,0-1 0 0 0,0 1 1 0 0,0-1-1 0 0,0 1 0 0 0,0 0 0 0 0,-1 0 1 0 0,1 0-1 0 0,0 0 0 0 0,0 0 0 0 0,-1 0 1 0 0,1 1-1 0 0,-1-1 0 0 0,1 0 1 0 0,-1 1-1 0 0,1-1 0 0 0,-1 1 0 0 0,0 0 1 0 0,0-1-1 0 0,0 1 0 0 0,0 0 0 0 0,0 0 1 0 0,0 0-1 0 0,0 0 0 0 0,0 3 1 0 0,0-1-32 0 0,-1 1 1 0 0,1-1 0 0 0,-1 1 0 0 0,0-1-1 0 0,-1 1 1 0 0,1-1 0 0 0,-1 1 0 0 0,0-1-1 0 0,0 0 1 0 0,0 0 0 0 0,-1 1 0 0 0,1-1-1 0 0,-5 7 1 0 0,-2 2 40 0 0,0-1 0 0 0,0 1 0 0 0,-1-2 0 0 0,-1 1 0 0 0,0-2 0 0 0,0 1 0 0 0,-1-1 0 0 0,-1-1 0 0 0,0 0 0 0 0,0 0 0 0 0,0-1 0 0 0,-1-1 0 0 0,0 0 0 0 0,-1-1 0 0 0,0-1 0 0 0,-19 6 0 0 0,4-4 0 0 0,-44 6 0 0 0,67-13 0 0 0,0 1 0 0 0,0 0 0 0 0,0 0 0 0 0,0 1 0 0 0,0-1 0 0 0,1 1 0 0 0,-1 0 0 0 0,-5 4 0 0 0,4-2 0 0 0,7 6 0 0 0,3 0 0 0 0,5-3 0 0 0,-3-4 0 0 0,0-1 0 0 0,0 0 0 0 0,0 0 0 0 0,1-1 0 0 0,-1 1 0 0 0,1-1 0 0 0,10 1 0 0 0,43-2 0 0 0,-32 0 0 0 0,15-1 0 0 0,79 4 0 0 0,-109-2 0 0 0,-1 1 0 0 0,1 0 0 0 0,-1 1 0 0 0,0 0 0 0 0,1 1 0 0 0,-2 0 0 0 0,1 1 0 0 0,11 6 0 0 0,-18-9 39 0 0,-1 0 0 0 0,0 1 0 0 0,0-1 0 0 0,0 0 0 0 0,0 1 0 0 0,0 0 0 0 0,-1 0 1 0 0,1 0-1 0 0,-1 0 0 0 0,0 0 0 0 0,0 0 0 0 0,0 1 0 0 0,0-1 0 0 0,-1 0 0 0 0,1 1 0 0 0,-1 0 0 0 0,0-1 0 0 0,0 1 0 0 0,0 0 0 0 0,0 0 0 0 0,-1 0 0 0 0,1-1 0 0 0,-1 1 0 0 0,-1 6 0 0 0,0-4 24 0 0,0 0-1 0 0,0 0 1 0 0,-1 0-1 0 0,0 0 1 0 0,0 0-1 0 0,0-1 1 0 0,-1 1-1 0 0,0-1 1 0 0,0 0-1 0 0,0 0 1 0 0,-1 0-1 0 0,1 0 1 0 0,-1-1-1 0 0,-1 1 1 0 0,-4 4-1 0 0,-145 110-46 0 0,134-106-16 0 0,-1-1 0 0 0,0-1 0 0 0,-1 0 0 0 0,-28 8 0 0 0,8-3 0 0 0,35-13 0 0 0,-1 0 0 0 0,1-1 0 0 0,0 0 0 0 0,-1 0 0 0 0,0-1 0 0 0,-11 2 0 0 0,9-5 0 0 0,9 1 0 0 0,1 1 0 0 0,0 0 0 0 0,0 0 0 0 0,-1 0 0 0 0,1-1 0 0 0,0 1 0 0 0,0 0 0 0 0,-1 0 0 0 0,1 0 0 0 0,0-1 0 0 0,0 1 0 0 0,0 0 0 0 0,-1-1 0 0 0,1 1 0 0 0,0 0 0 0 0,0-1 0 0 0,0 1 0 0 0,0 0 0 0 0,0 0 0 0 0,-1-1 0 0 0,1 1 0 0 0,0-1 0 0 0,1 0-14 0 0,-1-1-1 0 0,0 1 0 0 0,1 0 1 0 0,-1 0-1 0 0,1 0 1 0 0,0-1-1 0 0,-1 1 0 0 0,1 0 1 0 0,0 0-1 0 0,0 0 1 0 0,0 0-1 0 0,0 0 0 0 0,-1 0 1 0 0,1 0-1 0 0,1 0 0 0 0,-1 1 1 0 0,0-1-1 0 0,2-1 1 0 0,26-14-2807 0 0,-26 15 2331 0 0,24-11-1532 0 0,-2 0-24 0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16 10135 0 0,'-30'-4'666'0'0,"-46"-2"-1"0"0,-5 0 3568 0 0,78 6-3689 0 0,3 0-28 0 0,0 0-72 0 0,2 2-289 0 0,7 4 4 0 0,0 0-1 0 0,0-1 1 0 0,1 0 0 0 0,11 4-1 0 0,16 9 506 0 0,-6 0-532 0 0,-1 2 1 0 0,0 1-1 0 0,-2 1 0 0 0,35 36 0 0 0,93 114-185 0 0,-7 19 53 0 0,-115-141 0 0 0,-3 1 0 0 0,27 57 0 0 0,34 102 42 0 0,-56-125 359 0 0,-18-39-161 0 0,-1 0 0 0 0,-3 1 0 0 0,-1 1 0 0 0,-3 0 0 0 0,-2 0 0 0 0,4 81 0 0 0,-12-84-422 0 0,-1 0-1 0 0,-3-1 1 0 0,-1 1 0 0 0,-2-1-1 0 0,-3 0 1 0 0,-1 0 0 0 0,-24 60-1 0 0,-181 320-418 0 0,193-382 594 0 0,-137 210 7 0 0,129-212 379 0 0,-1-1 1 0 0,-3-1-1 0 0,-1-2 0 0 0,-81 63 0 0 0,89-80 208 0 0,17-11-123 0 0,0 0 0 0 0,-11 10 0 0 0,32-17-299 0 0,-2-3-178 0 0,1 0-1 0 0,-1-1 1 0 0,0 0 0 0 0,10-5-1 0 0,15-9-2915 0 0,-17 8-543 0 0,17-8-3844 0 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13823 0 0,'0'0'630'0'0,"1"-2"-13"0"0,2-8-393 0 0,0 1-125 0 0,-2 8-51 0 0,-1 1 1 0 0,1-1 0 0 0,-1 0 0 0 0,1 0 0 0 0,0 1 0 0 0,0-1-1 0 0,-1 0 1 0 0,1 1 0 0 0,0-1 0 0 0,0 1 0 0 0,0-1 0 0 0,0 1 0 0 0,0-1-1 0 0,0 1 1 0 0,1-1 0 0 0,19-5 985 0 0,-15 5-867 0 0,-2-1-169 0 0,0 1 0 0 0,1 0 0 0 0,-1 0 1 0 0,0 0-1 0 0,1 1 0 0 0,-1-1 0 0 0,9 1 0 0 0,6-1 89 0 0,163-54 1748 0 0,-123 36-2987 0 0,-32 10-5315 0 0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21191 0 0,'0'0'480'0'0,"0"0"67"0"0,0 0 31 0 0,0-2-56 0 0,0 0-512 0 0,1 0 1 0 0,-1 0-1 0 0,0 0 1 0 0,1 0-1 0 0,0 0 0 0 0,-1 0 1 0 0,1 0-1 0 0,0 0 1 0 0,0 1-1 0 0,0-1 1 0 0,0 0-1 0 0,0 0 0 0 0,0 1 1 0 0,1-1-1 0 0,-1 1 1 0 0,1-1-1 0 0,-1 1 1 0 0,1 0-1 0 0,-1-1 0 0 0,4-1 1 0 0,-1 1-13 0 0,-1 0 0 0 0,1 0 1 0 0,0 0-1 0 0,0 1 0 0 0,0-1 0 0 0,1 1 0 0 0,-1 0 1 0 0,0 0-1 0 0,5-1 0 0 0,1 1 2 0 0,-7 1 0 0 0,0-1 0 0 0,1 1 0 0 0,-1 0 0 0 0,0 0 0 0 0,1 0 0 0 0,-1 1 0 0 0,0-1 0 0 0,6 2 0 0 0,4 2-36 0 0,0-1 0 0 0,1-1 0 0 0,-1 0 0 0 0,1 0 0 0 0,-1-1 0 0 0,1-1-1 0 0,-1 0 1 0 0,1-1 0 0 0,20-4 0 0 0,-3-2-1068 0 0,0-2 0 0 0,57-23 0 0 0,-55 17-682 0 0,49-30 0 0 0,-66 36 1374 0 0,60-36-1635 0 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81 159 8287 0 0,'-8'1'408'0'0,"-3"-2"-208"0"0,0 0 0 0 0,-18-5 0 0 0,10-2 5158 0 0,17 6-1370 0 0,11 6-3206 0 0,-2-1-703 0 0,-1 0 1 0 0,1-1-1 0 0,0 0 0 0 0,0 0 0 0 0,0 0 1 0 0,0-1-1 0 0,0 0 0 0 0,13-1 0 0 0,58-5 1080 0 0,-76 5-1148 0 0,34-7 30 0 0,0-1 0 0 0,0-1 0 0 0,59-26 1 0 0,10-1-42 0 0,-41 17 0 0 0,1 3 0 0 0,75-9 0 0 0,-127 24 0 0 0,-1 0 0 0 0,1 1 0 0 0,-1 1 0 0 0,0 0 0 0 0,1 0 0 0 0,-1 1 0 0 0,18 6 0 0 0,-27-8-2 0 0,-1 1 0 0 0,0 0-1 0 0,0 0 1 0 0,0 0 0 0 0,0 0 0 0 0,0 1-1 0 0,0-1 1 0 0,0 0 0 0 0,0 1 0 0 0,-1 0-1 0 0,1-1 1 0 0,0 1 0 0 0,-1 0 0 0 0,0 0-1 0 0,1-1 1 0 0,-1 1 0 0 0,0 0 0 0 0,0 1-1 0 0,0-1 1 0 0,0 0 0 0 0,0 0 0 0 0,0 0-1 0 0,-1 1 1 0 0,1-1 0 0 0,-1 0 0 0 0,0 0-1 0 0,1 1 1 0 0,-1-1 0 0 0,0 0 0 0 0,0 1-1 0 0,-1-1 1 0 0,1 0 0 0 0,-1 3 0 0 0,-1 3-144 0 0,0 0 1 0 0,0 0 0 0 0,0 0 0 0 0,-1-1-1 0 0,-1 1 1 0 0,1-1 0 0 0,-1 0-1 0 0,-7 9 1 0 0,0 0 69 0 0,-1-1 0 0 0,-1-1 0 0 0,-1 0 0 0 0,0-1 0 0 0,0-1 0 0 0,-1 0 0 0 0,-17 10 0 0 0,-75 38 499 0 0,-18 12 560 0 0,110-62-888 0 0,0 1 0 0 0,1 1 0 0 0,0 0 0 0 0,1 1 0 0 0,-20 26 0 0 0,10-4-84 0 0,2 0 0 0 0,-30 70-1 0 0,17-32-1808 0 0,33-71 787 0 0,1-2 58 0 0,0 0 287 0 0,0 0 122 0 0,15-9-4434 0 0,0-4 8 0 0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0 15663 0 0,'-2'1'356'0'0,"-23"9"37"0"0,14-6-150 0 0,0 0 0 0 0,0 1-1 0 0,-18 11 1 0 0,-34 32 777 0 0,-106 102 0 0 0,163-142-948 0 0,0 0 0 0 0,0 1 0 0 0,1-1 0 0 0,0 1-1 0 0,0 0 1 0 0,1 1 0 0 0,-5 15 0 0 0,-7 13 793 0 0,9-19-561 0 0,-7 24 0 0 0,-2 5-304 0 0,7-24-65 0 0,2 1 0 0 0,0 0 1 0 0,-4 31-1 0 0,6 1-2469 0 0,3-44 1511 0 0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21191 0 0,'0'0'464'0'0,"0"0"96"0"0,0 0 16 0 0,0 0 32 0 0,0 0-488 0 0,0 0-120 0 0,0 0 0 0 0,0 0 0 0 0,0 0 0 0 0,0 0 0 0 0,0 0 0 0 0,0 0 0 0 0,0 0-800 0 0,6-1-176 0 0,-1-12-40 0 0,-2 3-4648 0 0,-1-1-928 0 0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5 218 13823 0 0,'-1'0'315'0'0,"0"0"-296"0"0,1 0 0 0 0,0 0 0 0 0,0 0 0 0 0,0 0 0 0 0,0 0 1 0 0,0 0-1 0 0,0 0 0 0 0,-1 0 0 0 0,1 0 0 0 0,0 0 0 0 0,0 0 0 0 0,0 0 0 0 0,0 0 0 0 0,0 0 0 0 0,0 0 0 0 0,0 0 1 0 0,-1 0-1 0 0,1-1 0 0 0,0 1 0 0 0,0 0 0 0 0,0 0 0 0 0,0 0 0 0 0,0 0 0 0 0,0 0 0 0 0,0 0 0 0 0,0 0 0 0 0,-1 0 1 0 0,1 0-1 0 0,0-1 0 0 0,0 1 0 0 0,0 0 0 0 0,0 0 0 0 0,0 0 0 0 0,0 0 0 0 0,0 0 0 0 0,0 0 0 0 0,0-1 0 0 0,0 1 1 0 0,0 0-1 0 0,0 0 0 0 0,0 0 0 0 0,0 0 0 0 0,0 0 0 0 0,0 0 0 0 0,0-1 0 0 0,0 1 0 0 0,0 0 0 0 0,0 0 1 0 0,0 0-1 0 0,0 0 0 0 0,0 0 0 0 0,0 0 0 0 0,0-1 0 0 0,1 1 0 0 0,-1 0 0 0 0,0 0 0 0 0,0 0 0 0 0,0 0 0 0 0,0 0 1 0 0,0 0-1 0 0,0 0 0 0 0,0 0 0 0 0,0 0 0 0 0,0-1 0 0 0,1 1 0 0 0,-1 0 0 0 0,0 0 0 0 0,0 0 0 0 0,0 0 0 0 0,16-7 555 0 0,22-2 145 0 0,388-50 3681 0 0,2 27-2310 0 0,-128 11-1828 0 0,-156 11-262 0 0,92-8 0 0 0,-57 1-494 0 0,136-16-3852 0 0,-277 28 3322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5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21191 0 0,'0'0'480'0'0,"0"0"67"0"0,0 0 31 0 0,0 0-56 0 0,-1 2-341 0 0,0 1-179 0 0,0 0 0 0 0,0 0-1 0 0,0 0 1 0 0,-1 0 0 0 0,1-1-1 0 0,-1 1 1 0 0,0 0 0 0 0,0-1-1 0 0,0 1 1 0 0,0-1 0 0 0,0 1-1 0 0,-5 3 1 0 0,-39 27-5 0 0,27-20 4 0 0,-117 72-1 0 0,18-14 0 0 0,66-36 0 0 0,1 3 0 0 0,2 1 0 0 0,-44 47 0 0 0,75-63 0 0 0,14-13 0 0 0,4-9 0 0 0,0 0 0 0 0,0 0 0 0 0,1 1 0 0 0,-1-1 0 0 0,0 0 0 0 0,1 0 0 0 0,-1 1 0 0 0,1-1 0 0 0,0 0 0 0 0,-1 0 0 0 0,1 0 0 0 0,0 0 0 0 0,0 0 0 0 0,0 0 0 0 0,-1 0 0 0 0,1 0 0 0 0,0 0 0 0 0,0 0 0 0 0,0-1 0 0 0,1 1 0 0 0,-1 0 0 0 0,0-1 0 0 0,0 1 0 0 0,3 0 0 0 0,3 2 0 0 0,0 0 0 0 0,16 2 0 0 0,-17-3 0 0 0,13 1 8 0 0,-1 0 1 0 0,1-1-1 0 0,0 0 0 0 0,26-3 1 0 0,6-5-6519 0 0,-22-1-806 0 0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94 10135 0 0,'0'0'231'0'0,"0"0"29"0"0,0 0 19 0 0,-1 1-41 0 0,-1 0-218 0 0,1 0-1 0 0,-1 0 1 0 0,0 0-1 0 0,0 0 1 0 0,0-1-1 0 0,0 1 1 0 0,0-1-1 0 0,0 0 1 0 0,0 1-1 0 0,0-1 1 0 0,0 0-1 0 0,0 0 1 0 0,0 0-1 0 0,-3-1 1 0 0,-1 1 627 0 0,5 0 331 0 0,1 0 40 0 0,-2 1 282 0 0,-2 1-1107 0 0,4-1 3642 0 0,8 0-3833 0 0,-1 0 0 0 0,0 0-1 0 0,0-1 1 0 0,1 0 0 0 0,-1-1 0 0 0,0 0 0 0 0,0 0-1 0 0,11-3 1 0 0,11-1 70 0 0,402-62 1825 0 0,-331 51-1818 0 0,-82 12-84 0 0,3 1-15 0 0,0 0 1 0 0,36 0-1 0 0,-55 3-317 0 0,-2 0-138 0 0,0 2 439 0 0,-1-1 1 0 0,1 0-1 0 0,0 1 0 0 0,-1-1 0 0 0,1 0 0 0 0,-1 1 0 0 0,0-1 1 0 0,1 0-1 0 0,-1 0 0 0 0,0 0 0 0 0,0 0 0 0 0,0 0 0 0 0,0 0 1 0 0,0 0-1 0 0,0 0 0 0 0,0 0 0 0 0,-2 2 0 0 0,-23 12-428 0 0,24-14 457 0 0,-16 9 7 0 0,0 1 0 0 0,-30 23 0 0 0,39-26 0 0 0,0 0 0 0 0,1 1 0 0 0,0 0 0 0 0,0 0 0 0 0,1 0 0 0 0,-8 16 0 0 0,-120 218 0 0 0,99-186 0 0 0,-2-2 0 0 0,-51 55 0 0 0,78-97 0 0 0,-11 16 0 0 0,13-17 0 0 0,0-1 0 0 0,-1 1 0 0 0,-19 15 0 0 0,17-18 0 0 0,8-7 0 0 0,0 0 0 0 0,1 1 0 0 0,-1-1 0 0 0,1 1 0 0 0,0 0 0 0 0,-1 1 0 0 0,-1 2 0 0 0,0 0-140 0 0,4-5-585 0 0,1-1-246 0 0,3-1-42 0 0,12-8-10 0 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75 142 15663 0 0,'-74'16'1720'0'0,"134"-37"155"0"0,14-7-1947 0 0,98-36 410 0 0,-54 30-3127 0 0,-99 29 1275 0 0,-4 0-20 0 0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12 11975 0 0,'-9'5'242'0'0,"-1"0"0"0"0,0-1 0 0 0,0 0-1 0 0,0 0 1 0 0,-21 3 0 0 0,30-6 478 0 0,0-1 738 0 0,-4 0-1340 0 0,4-2 5270 0 0,1 1-5374 0 0,0 0 1 0 0,1 0-1 0 0,-1 0 0 0 0,0 0 1 0 0,0 0-1 0 0,1 0 1 0 0,-1 0-1 0 0,1 0 0 0 0,-1 0 1 0 0,1 1-1 0 0,-1-1 1 0 0,1 0-1 0 0,0 0 0 0 0,-1 0 1 0 0,1 1-1 0 0,0-1 1 0 0,-1 0-1 0 0,1 1 0 0 0,0-1 1 0 0,0 0-1 0 0,0 1 1 0 0,1-1-1 0 0,2-1 67 0 0,-2-1 56 0 0,1 1-1 0 0,0 0 1 0 0,0 1 0 0 0,1-1 0 0 0,-1 0 0 0 0,0 1 0 0 0,1 0-1 0 0,-1 0 1 0 0,0 0 0 0 0,1 0 0 0 0,4 0 0 0 0,2 0 1 0 0,-1 1 0 0 0,18 2 0 0 0,8 0-197 0 0,-22-1 59 0 0,0 1 0 0 0,0-1 0 0 0,13 5 0 0 0,16 2 0 0 0,-34-7-4 0 0,-6-1-1 0 0,1 0-1 0 0,0 1 1 0 0,-1-1 0 0 0,1 1-1 0 0,-1 0 1 0 0,1-1-1 0 0,-1 1 1 0 0,1 0-1 0 0,-1 1 1 0 0,4 1-1 0 0,-5-2-33 0 0,-1-1 0 0 0,1 0 0 0 0,0 1 0 0 0,-1-1 0 0 0,1 1 0 0 0,0-1 0 0 0,-1 0 0 0 0,1 1 0 0 0,-1-1 0 0 0,1 1-1 0 0,-1 0 1 0 0,1-1 0 0 0,-1 1 0 0 0,1-1 0 0 0,-1 1 0 0 0,0 0 0 0 0,1-1 0 0 0,-1 1 0 0 0,0 0 0 0 0,0 0 0 0 0,1-1 0 0 0,-1 1 0 0 0,0 0 0 0 0,0-1 0 0 0,0 1 0 0 0,0 0-1 0 0,0 0 1 0 0,0-1 0 0 0,0 1 0 0 0,0 0 0 0 0,0 0 0 0 0,0-1 0 0 0,-1 1 0 0 0,1 0 0 0 0,0 0 0 0 0,0-1 0 0 0,-1 1 0 0 0,1 0 0 0 0,0-1 0 0 0,-1 1 0 0 0,1 0 0 0 0,-1-1 0 0 0,1 1-1 0 0,-1-1 1 0 0,1 1 0 0 0,-2 0 0 0 0,-2 4 16 0 0,0 0 0 0 0,-1-1 0 0 0,-10 9-1 0 0,14-13 25 0 0,-111 70-1 0 0,46-30 0 0 0,31-19 0 0 0,-227 148 0 0 0,232-146 0 0 0,25-16 0 0 0,7-4 0 0 0,6-4 0 0 0,-8 1 0 0 0,12-1 0 0 0,-1-1 0 0 0,0-1 0 0 0,0 0 0 0 0,0-1 0 0 0,20-9 0 0 0,20-6 0 0 0,-42 17 0 0 0,97-26 0 0 0,-84 23 0 0 0,0 1 0 0 0,42-1 0 0 0,-48 6 0 0 0,1 0 0 0 0,27 5 0 0 0,-36-4 0 0 0,0 0 0 0 0,0 0 0 0 0,0 1 0 0 0,0 0 0 0 0,0 0 0 0 0,-1 1 0 0 0,9 6 0 0 0,-12-8 9 0 0,0 1 0 0 0,-1 0 1 0 0,1 0-1 0 0,-1 0 0 0 0,0 1 0 0 0,0-1 0 0 0,0 1 0 0 0,0 0 0 0 0,-1-1 0 0 0,0 1 1 0 0,1 0-1 0 0,-1 1 0 0 0,-1-1 0 0 0,1 0 0 0 0,-1 1 0 0 0,1-1 0 0 0,-1 1 0 0 0,0-1 0 0 0,-1 1 1 0 0,1-1-1 0 0,-1 1 0 0 0,0-1 0 0 0,0 1 0 0 0,-1 0 0 0 0,1-1 0 0 0,-1 1 0 0 0,0-1 1 0 0,0 1-1 0 0,0-1 0 0 0,-1 1 0 0 0,0-1 0 0 0,1 0 0 0 0,-2 0 0 0 0,1 0 0 0 0,0 0 1 0 0,-1 0-1 0 0,0 0 0 0 0,0-1 0 0 0,0 1 0 0 0,0-1 0 0 0,0 0 0 0 0,-1 0 0 0 0,-5 4 0 0 0,-22 11 387 0 0,-1-1 0 0 0,-1-2-1 0 0,-49 17 1 0 0,-10 4-388 0 0,71-27-165 0 0,-5 2-385 0 0,2 0 0 0 0,-42 27 0 0 0,60-34-375 0 0,-4 3-4993 0 0,1 0-528 0 0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11975 0 0,'0'0'267'0'0,"0"0"42"0"0,0 0 17 0 0,0 0-28 0 0,0 0-58 0 0,0 0 491 0 0,0 0 238 0 0,0 0 45 0 0,-3 0-129 0 0,-2 0-856 0 0,-1 0 0 0 0,1 1 1 0 0,-1-1-1 0 0,1 1 0 0 0,0 0 0 0 0,-1 1 1 0 0,1-1-1 0 0,0 1 0 0 0,0 0 0 0 0,-6 3 1 0 0,-8 5-23 0 0,-23 16 1 0 0,9-4-8 0 0,2 1 0 0 0,-39 38 0 0 0,53-44 0 0 0,1 1 0 0 0,1 0 0 0 0,0 2 0 0 0,2-1 0 0 0,-14 26 0 0 0,9-6 148 0 0,1 0 0 0 0,2 1 0 0 0,1 0 0 0 0,3 2 0 0 0,1-1 0 0 0,-8 83 0 0 0,15-72 25 0 0,2 1 0 0 0,2-1-1 0 0,2 0 1 0 0,3 0 0 0 0,15 68-1 0 0,-11-81-160 0 0,2 0-1 0 0,25 56 1 0 0,-27-73-85 0 0,1-1 1 0 0,1-1-1 0 0,1 0 0 0 0,0-1 1 0 0,29 31-1 0 0,-34-42-133 0 0,0 0 0 0 0,1-1 0 0 0,0 0 0 0 0,1-1 0 0 0,0 0 0 0 0,0 0 1 0 0,0-1-1 0 0,0 0 0 0 0,1-1 0 0 0,0 0 0 0 0,0-1 0 0 0,0 0 0 0 0,0-1 0 0 0,1 0 0 0 0,-1 0 0 0 0,0-1 1 0 0,1-1-1 0 0,-1 0 0 0 0,1-1 0 0 0,17-3 0 0 0,61-18-1318 0 0,5-11-11 0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4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11975 0 0,'0'2'267'0'0,"0"-1"-234"0"0,0 0 1 0 0,-1 0-1 0 0,1 0 1 0 0,-1 0-1 0 0,1 0 1 0 0,-1-1-1 0 0,1 1 1 0 0,-1 0-1 0 0,1 0 0 0 0,-1 0 1 0 0,0 0-1 0 0,0 0 1 0 0,1-1-1 0 0,-1 1 1 0 0,0 0-1 0 0,0-1 1 0 0,0 1-1 0 0,0-1 0 0 0,-1 1 1 0 0,-25 13 291 0 0,17-9-284 0 0,-45 21 14 0 0,34-17 676 0 0,0 1 0 0 0,1 1-1 0 0,-20 14 1 0 0,39-24-219 0 0,1-1 0 0 0,89-6 1706 0 0,-64 4-2126 0 0,1 0 0 0 0,0 1 1 0 0,38 5-1 0 0,-46-2 84 0 0,0 1 1 0 0,-1 1 0 0 0,1 1-1 0 0,-1 0 1 0 0,0 1-1 0 0,0 1 1 0 0,-1 0 0 0 0,20 13-1 0 0,4 7-171 0 0,-1 1-1 0 0,-2 2 0 0 0,45 46 1 0 0,-59-52-6 0 0,-2 2 1 0 0,0 0 0 0 0,-2 1 0 0 0,0 1-1 0 0,23 49 1 0 0,-36-63-63 0 0,-1-1 0 0 0,0 1 0 0 0,0-1 1 0 0,-1 1-1 0 0,-1 1 0 0 0,-1-1 0 0 0,0 0 0 0 0,0 1 0 0 0,-2-1 0 0 0,0 1 0 0 0,0-1 0 0 0,-1 1 0 0 0,-1-1 0 0 0,-1 0 1 0 0,0 0-1 0 0,-1 0 0 0 0,0 0 0 0 0,-1 0 0 0 0,0-1 0 0 0,-1 0 0 0 0,-9 14 0 0 0,3-8-23 0 0,-1-1-1 0 0,-1-1 1 0 0,-1-1 0 0 0,-28 27-1 0 0,-76 49-89 0 0,60-54 176 0 0,-74 35 0 0 0,103-57 0 0 0,23-13-20 0 0,-13 8-687 0 0,0 0 0 0 0,-1-2-1 0 0,-35 10 1 0 0,56-19 643 0 0,0 1-1 0 0,0-1 1 0 0,0 0-1 0 0,-1 0 1 0 0,1 0 0 0 0,0 0-1 0 0,0 0 1 0 0,0 0 0 0 0,0 0-1 0 0,-1 0 1 0 0,1 0-1 0 0,0 0 1 0 0,0 0 0 0 0,0 0-1 0 0,-1 0 1 0 0,1 0-1 0 0,0 0 1 0 0,0 0 0 0 0,0 0-1 0 0,-1 0 1 0 0,1 0 0 0 0,0 0-1 0 0,0 0 1 0 0,0 0-1 0 0,0 0 1 0 0,-1 0 0 0 0,1-1-1 0 0,0 1 1 0 0,0 0 0 0 0,0 0-1 0 0,0 0 1 0 0,0 0-1 0 0,-1 0 1 0 0,1 0 0 0 0,0-1-1 0 0,0 1 1 0 0,0 0 0 0 0,0 0-1 0 0,0 0 1 0 0,0 0-1 0 0,0-1 1 0 0,0 1 0 0 0,0 0-1 0 0,0 0 1 0 0,-1 0 0 0 0,1-1-1 0 0,5-11-1242 0 0,10-11 137 0 0,9-5-366 0 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13823 0 0,'0'0'315'0'0,"0"0"45"0"0,0 0 21 0 0,0 0-49 0 0,4 2-220 0 0,9 4-29 0 0,-13-6-58 0 0,0 0-1 0 0,1 1 1 0 0,-1-1-1 0 0,0 0 1 0 0,0 1 0 0 0,1-1-1 0 0,-1 0 1 0 0,0 1-1 0 0,0-1 1 0 0,0 0 0 0 0,0 1-1 0 0,1-1 1 0 0,-1 1 0 0 0,0-1-1 0 0,0 0 1 0 0,0 1-1 0 0,0-1 1 0 0,0 1 0 0 0,0-1-1 0 0,0 0 1 0 0,0 1-1 0 0,0-1 1 0 0,0 1 0 0 0,0-1-1 0 0,0 0 1 0 0,0 1 0 0 0,0-1-1 0 0,-1 1 1 0 0,1-1-1 0 0,0 1 90 0 0,2 95 2443 0 0,-2-70-2084 0 0,-2-1 0 0 0,-1 1 0 0 0,0-1 0 0 0,-12 37 0 0 0,12-45-278 0 0,-90 341 1949 0 0,87-332-2293 0 0,-35 144 175 0 0,13-57-4105 0 0,21-88 2545 0 0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17503 0 0,'0'0'803'0'0,"0"0"-18"0"0,0 0-358 0 0,0 0 341 0 0,-12 16 2346 0 0,9-12-3208 0 0,2-3-4533 0 0,1-1 3603 0 0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55 11975 0 0,'0'0'267'0'0,"0"0"42"0"0,0 0 17 0 0,0 0-28 0 0,-4 8-186 0 0,4-8-112 0 0,-1 1 0 0 0,1-1 0 0 0,0 1 0 0 0,-1-1 0 0 0,1 1 0 0 0,0-1 0 0 0,-1 0 0 0 0,1 1 0 0 0,-1-1 0 0 0,1 1 0 0 0,-1-1 0 0 0,1 0 0 0 0,-1 1 0 0 0,1-1 0 0 0,-1 0 0 0 0,1 0 0 0 0,-1 0 0 0 0,0 1 0 0 0,-14 5 0 0 0,8-3 111 0 0,5-2 100 0 0,0 0 0 0 0,-1 0 1 0 0,1 0-1 0 0,0 0 0 0 0,0 0 0 0 0,-1-1 1 0 0,1 1-1 0 0,-5 0 0 0 0,2 0 4834 0 0,14-2-3918 0 0,160-54 921 0 0,-152 50-2048 0 0,80-17 0 0 0,-86 20 0 0 0,0 1 0 0 0,1 0 0 0 0,-1 1 0 0 0,1 0 0 0 0,-1 1 0 0 0,17 2 0 0 0,-25-2 0 0 0,-1-1 0 0 0,0 1 0 0 0,0-1 0 0 0,0 1 0 0 0,0-1 0 0 0,0 1 0 0 0,0 0 0 0 0,-1 0 0 0 0,1 0 0 0 0,0 0 0 0 0,0 0 0 0 0,-1 1 0 0 0,1-1 0 0 0,0 1 0 0 0,-1-1 0 0 0,0 1 0 0 0,1-1 0 0 0,-1 1 0 0 0,0 0 0 0 0,0-1 0 0 0,0 1 0 0 0,2 3 0 0 0,-3-2 0 0 0,1 0 0 0 0,-1-1 0 0 0,0 1 0 0 0,0 0 0 0 0,0 0 0 0 0,0 0 0 0 0,0-1 0 0 0,-1 1 0 0 0,1 0 0 0 0,-1 0 0 0 0,0-1 0 0 0,1 1 0 0 0,-1 0 0 0 0,-1-1 0 0 0,1 1 0 0 0,-2 3 0 0 0,-1 0 2 0 0,0 0 0 0 0,0-1 0 0 0,-1 1 1 0 0,0-1-1 0 0,0 0 0 0 0,-10 8 0 0 0,-37 23-276 0 0,43-30 132 0 0,-37 19-399 0 0,0-2-1 0 0,-91 31 1 0 0,96-39 574 0 0,-151 59-105 0 0,190-73-298 0 0,2-1-118 0 0,0 0-22 0 0,0 0 68 0 0,11 1 276 0 0,20 1 166 0 0,-10-1 0 0 0,27 5 0 0 0,-19-1 0 0 0,0 2 0 0 0,-1 1 0 0 0,1 1 0 0 0,-2 1 0 0 0,45 24 0 0 0,-61-28 326 0 0,0 1-1 0 0,19 15 0 0 0,-27-19-253 0 0,0 0-1 0 0,0 0 0 0 0,0 0 1 0 0,-1 0-1 0 0,1 1 1 0 0,-1-1-1 0 0,0 1 1 0 0,0-1-1 0 0,0 1 0 0 0,0 0 1 0 0,-1 0-1 0 0,0 0 1 0 0,2 5-1 0 0,-3-7-69 0 0,0 0-1 0 0,0 0 1 0 0,0 1 0 0 0,0-1-1 0 0,-1 0 1 0 0,1 1-1 0 0,-1-1 1 0 0,1 0 0 0 0,-1 0-1 0 0,-1 4 1 0 0,-13 23-5 0 0,10-21 4 0 0,1-1-1 0 0,-1-1 0 0 0,0 0 0 0 0,0 0 0 0 0,0 0 0 0 0,0-1 0 0 0,-1 0 0 0 0,0 0 0 0 0,0 0 0 0 0,-13 6 0 0 0,-5 3 0 0 0,-34 13 0 0 0,54-26 0 0 0,-139 55 0 0 0,122-50 0 0 0,-1 0 0 0 0,1-1 0 0 0,-1-1 0 0 0,-43 1 0 0 0,63-5-34 0 0,0 0-7 0 0,0 1 1 0 0,-1-1-1 0 0,1 0 0 0 0,0 0 0 0 0,0-1 0 0 0,0 1 1 0 0,0 0-1 0 0,-4-2 0 0 0,6 1-288 0 0,0 0 1 0 0,0 0-1 0 0,0 0 1 0 0,1 0-1 0 0,-1 0 1 0 0,0 0-1 0 0,0 0 1 0 0,0 0-1 0 0,1 0 1 0 0,-1 0-1 0 0,1 0 0 0 0,-1 0 1 0 0,1 0-1 0 0,-1 0 1 0 0,1 0-1 0 0,-1 1 1 0 0,1-1-1 0 0,0 0 1 0 0,0-1-1 0 0,11-11-5915 0 0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11 17503 0 0,'0'0'399'0'0,"9"-6"1106"0"0,-5 2-1417 0 0,-2 3 283 0 0,-5 13 626 0 0,-2-1-844 0 0,0 0-1 0 0,-1 0 1 0 0,-13 19-1 0 0,-2 3-154 0 0,8-10 10 0 0,-3 5 454 0 0,-31 42-1 0 0,23-39-115 0 0,-3 1 32 0 0,-23 38-1 0 0,29-35-373 0 0,0 2 0 0 0,3 0 0 0 0,-24 68 0 0 0,1 44-730 0 0,28-84-6082 0 0,8-35-74 0 0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21191 0 0,'0'0'936'0'0,"0"0"200"0"0,7 11-912 0 0,-2-2-224 0 0,2-2 0 0 0,0 2 0 0 0,-2 0 0 0 0,-5-9 0 0 0,9 5 0 0 0,-9-5-6232 0 0,0 0-1288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5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25 19351 0 0,'0'0'439'0'0,"0"0"62"0"0,0-10 662 0 0,0 5-1074 0 0,0 4 282 0 0,0 1-337 0 0,0-1 0 0 0,0 1 0 0 0,0 0 0 0 0,0-1 0 0 0,0 1 0 0 0,-1 0 0 0 0,1 0 0 0 0,0-1 0 0 0,0 1 0 0 0,0 0 0 0 0,-1 0 0 0 0,1-1 0 0 0,0 1 0 0 0,0 0 0 0 0,-1 0 0 0 0,1 0 0 0 0,0 0 0 0 0,0-1 0 0 0,-1 1 0 0 0,1 0 0 0 0,0 0 0 0 0,-1 0 0 0 0,1 0 0 0 0,0 0 0 0 0,-1 0 1 0 0,1 0-1 0 0,0 0 0 0 0,-1 0 0 0 0,1 0 0 0 0,0 0 0 0 0,-1 0 0 0 0,1 0 0 0 0,0 0 0 0 0,-1 0 0 0 0,1 0 0 0 0,0 0 0 0 0,-1 0 0 0 0,-12 3 262 0 0,4 2-293 0 0,-1 1 0 0 0,1-1 0 0 0,1 2 0 0 0,-1-1 0 0 0,-9 10 0 0 0,-35 40-5 0 0,47-48 2 0 0,0 1 0 0 0,0-1 0 0 0,1 1 0 0 0,1 0 0 0 0,-1 0 0 0 0,1 0 0 0 0,1 1 0 0 0,-3 11 0 0 0,2-7 0 0 0,2 0 0 0 0,0-1 0 0 0,0 1 0 0 0,1 0 0 0 0,2 20 0 0 0,-1-32 0 0 0,0 1 0 0 0,1 0 0 0 0,-1-1 0 0 0,1 1 0 0 0,0 0 0 0 0,0-1 0 0 0,0 1 0 0 0,0-1 0 0 0,0 1 0 0 0,0-1 0 0 0,1 0 0 0 0,-1 1 0 0 0,1-1 0 0 0,3 3 0 0 0,4 1 0 0 0,-6-6 0 0 0,1 1 0 0 0,-1 0-1 0 0,1-1 1 0 0,0 1 0 0 0,-1-1-1 0 0,1 0 1 0 0,0 0 0 0 0,-1-1-1 0 0,1 1 1 0 0,0-1 0 0 0,-1 0-1 0 0,7-2 1 0 0,3-2 10 0 0,0-1 0 0 0,13-7-1 0 0,-11 5 38 0 0,6-4 235 0 0,0-1 1 0 0,0-1-1 0 0,-2 0 0 0 0,0-2 1 0 0,0 0-1 0 0,23-27 0 0 0,-37 37-409 0 0,-1 0 0 0 0,1 0-1 0 0,-1-1 1 0 0,0 0 0 0 0,-1 0-1 0 0,0 0 1 0 0,0 0 0 0 0,0 0-1 0 0,1-8 1 0 0,-3 11 23 0 0,0 0 0 0 0,-1 0 0 0 0,1 0 0 0 0,-1-1-1 0 0,0 1 1 0 0,0 0 0 0 0,0 0 0 0 0,0 0 0 0 0,-1 0 0 0 0,0 0-1 0 0,0 0 1 0 0,0 0 0 0 0,0 0 0 0 0,-1 0 0 0 0,1 0 0 0 0,-1 1-1 0 0,0-1 1 0 0,-4-4 0 0 0,4 5-275 0 0,0 1 0 0 0,0 0-1 0 0,-1 0 1 0 0,1 0 0 0 0,-1 1-1 0 0,1-1 1 0 0,-1 0 0 0 0,0 1 0 0 0,0 0-1 0 0,1 0 1 0 0,-1 0 0 0 0,0 0-1 0 0,-5-1 1 0 0,-5 0-819 0 0,-23-2 0 0 0,24 4 144 0 0,2-2 34 0 0,2 2-4 0 0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78 11975 0 0,'-27'3'728'0'0,"24"-3"-664"0"0,-1 0-1 0 0,0 0 1 0 0,1 1 0 0 0,-1-1 0 0 0,0 1-1 0 0,1 0 1 0 0,-1 0 0 0 0,-3 2 0 0 0,-16 7-120 0 0,-7 4 1409 0 0,0 0 0 0 0,-45 31-1 0 0,74-44-840 0 0,1-1 0 0 0,0 0 0 0 0,0 0 0 0 0,0 0 0 0 0,0 0 0 0 0,0 0 0 0 0,0 0-69 0 0,2 0-294 0 0,178-49-61 0 0,80-15 1917 0 0,-197 50-2034 0 0,18-2-190 0 0,1 4 0 0 0,1 3 0 0 0,85 2 0 0 0,-165 7 162 0 0,15-1-155 0 0,1 1 0 0 0,-1 2 1 0 0,0-1-1 0 0,25 7 0 0 0,-43-8 212 0 0,1 0 0 0 0,-1 0 0 0 0,1 0 0 0 0,-1 1 0 0 0,1-1 0 0 0,-1 0 0 0 0,1 0 0 0 0,-1 0 0 0 0,1 1 0 0 0,-1-1 0 0 0,1 0 0 0 0,-1 0 0 0 0,1 1 0 0 0,-1-1 0 0 0,1 0 0 0 0,-1 1 0 0 0,0-1 0 0 0,1 1 0 0 0,-1-1 0 0 0,1 0 0 0 0,-1 1 0 0 0,0-1 0 0 0,0 1 0 0 0,1 0 0 0 0,-3 4 0 0 0,2-5 0 0 0,-2 4 0 0 0,0 0 0 0 0,-1 0 0 0 0,1 0 0 0 0,0 0 0 0 0,-1 0 0 0 0,0-1 0 0 0,0 1 0 0 0,-4 3 0 0 0,-32 25 0 0 0,18-15 0 0 0,-48 43 0 0 0,-44 36 0 0 0,63-54 0 0 0,-88 96 0 0 0,72-54 0 0 0,37-45 0 0 0,11-14 0 0 0,1 2 0 0 0,1 0 0 0 0,-22 54 0 0 0,35-75-15 0 0,-5 22-178 0 0,8-26-885 0 0,9-8-1434 0 0,-7 4 2053 0 0,10-10-1076 0 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43 10135 0 0,'1'-3'64'0'0,"0"1"1"0"0,0-1-1 0 0,0 1 0 0 0,0 0 0 0 0,1 0 0 0 0,-1 0 0 0 0,3-3 0 0 0,20-14 574 0 0,-22 17-587 0 0,-1 1 695 0 0,-2 3 232 0 0,-8 13-124 0 0,0-1 1 0 0,-1 0-1 0 0,-17 17 0 0 0,-9 14-61 0 0,4 1-255 0 0,1 2 0 0 0,3 1 0 0 0,-24 58 0 0 0,-11 56-102 0 0,-13 33 1043 0 0,57-152-3352 0 0,8-14-4169 0 0,6-15 242 0 0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 15663 0 0,'0'0'719'0'0,"0"0"-20"0"0,-5-3-443 0 0,3 1 3517 0 0,1 1-3762 0 0,1 0-1 0 0,0 0 1 0 0,-1 0 0 0 0,1 0 0 0 0,0 0 0 0 0,0 0-1 0 0,0 0 1 0 0,0 0 0 0 0,0 0 0 0 0,0 0-1 0 0,0 0 1 0 0,0-1 0 0 0,1 1 0 0 0,-1 0 0 0 0,0 0-1 0 0,0 0 1 0 0,1 0 0 0 0,-1 0 0 0 0,1 0 0 0 0,-1 0-1 0 0,1 0 1 0 0,0 0 0 0 0,-1 1 0 0 0,1-1-1 0 0,0 0 1 0 0,-1 0 0 0 0,1 0 0 0 0,1 0 0 0 0,-1-1 13 0 0,8-7-1166 0 0,0-1-3608 0 0,2-1-1926 0 0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15663 0 0,'0'0'356'0'0,"0"0"50"0"0,0 0 20 0 0,0 0-42 0 0,0 0-180 0 0,0 0 176 0 0,0 0 107 0 0,2 1 22 0 0,0 0-404 0 0,-1 0-1 0 0,1-1 0 0 0,0 1 1 0 0,0 0-1 0 0,0-1 1 0 0,0 1-1 0 0,0-1 0 0 0,0 1 1 0 0,0-1-1 0 0,0 0 1 0 0,0 0-1 0 0,0 0 0 0 0,0 0 1 0 0,0 0-1 0 0,0-1 1 0 0,0 1-1 0 0,0-1 0 0 0,0 1 1 0 0,0-1-1 0 0,2 0 1 0 0,3-2 364 0 0,-1 0 0 0 0,1-1 0 0 0,-1 0 1 0 0,9-6-1 0 0,-14 9-453 0 0,-1 1-696 0 0,0 0-273 0 0,0 0-831 0 0,0 0-3260 0 0,0 0-1394 0 0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13823 0 0,'0'0'630'0'0,"0"0"-13"0"0,2-1-393 0 0,856-153 3297 0 0,-118-4-2470 0 0,-711 152-996 0 0,167-33 1043 0 0,-132 29-1764 0 0,69-1-1 0 0,-109 10-2464 0 0,46 6-1 0 0,-35 1-2668 0 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57 8287 0 0,'0'0'191'0'0,"0"0"26"0"0,0 0 9 0 0,6 1 468 0 0,-3-1-375 0 0,-1-1 0 0 0,1 1 0 0 0,-1-1 0 0 0,1 0 0 0 0,-1 0-1 0 0,1 0 1 0 0,-1 0 0 0 0,0 0 0 0 0,0-1 0 0 0,1 1 0 0 0,-1-1 0 0 0,0 1-1 0 0,2-3 1 0 0,-3 2 636 0 0,0 1-290 0 0,24-35 2443 0 0,-24 34-2664 0 0,-2 6-430 0 0,0-1 0 0 0,1 0 0 0 0,-1 1-1 0 0,-1-1 1 0 0,1 0 0 0 0,0 0 0 0 0,-1 0-1 0 0,1 0 1 0 0,-1 0 0 0 0,0 0 0 0 0,-4 4 0 0 0,-4 9-8 0 0,-10 13-6 0 0,-1 0 0 0 0,-35 37 0 0 0,35-42 0 0 0,-143 150 0 0 0,159-169 0 0 0,2-2 0 0 0,0 0 0 0 0,0 0 0 0 0,1 1 0 0 0,-1-1 0 0 0,1 1 0 0 0,-3 6 0 0 0,4-10 0 0 0,1 0 0 0 0,0 1 0 0 0,0-1 0 0 0,-1 0 0 0 0,1 0 0 0 0,0 0 0 0 0,0 1 0 0 0,0-1 0 0 0,-1 0 0 0 0,1 0 0 0 0,0 1 0 0 0,0-1 0 0 0,0 0 0 0 0,0 0 0 0 0,0 1 0 0 0,0-1 0 0 0,-1 0 0 0 0,1 1 0 0 0,0-1 0 0 0,0 0 0 0 0,0 1 0 0 0,0-1 0 0 0,0 0 0 0 0,0 0 0 0 0,0 1 0 0 0,0-1 0 0 0,0 0 0 0 0,1 1 0 0 0,-1-1 0 0 0,0 0 0 0 0,0 1 0 0 0,0-1 0 0 0,0 0 0 0 0,0 0 0 0 0,0 1 0 0 0,1-1 0 0 0,-1 0 0 0 0,0 0 0 0 0,0 1 0 0 0,0-1 0 0 0,1 0 0 0 0,-1 0 0 0 0,0 0 0 0 0,0 1 0 0 0,1-1 0 0 0,-1 0 0 0 0,0 0 0 0 0,0 0 0 0 0,1 0 0 0 0,-1 0 0 0 0,0 0 0 0 0,0 1 0 0 0,1-1 0 0 0,-1 0 0 0 0,0 0 0 0 0,1 0 0 0 0,-1 0 0 0 0,0 0 0 0 0,1 0 0 0 0,-1 0 0 0 0,0 0 0 0 0,1 0 0 0 0,-1 0 0 0 0,0 0 0 0 0,0-1 0 0 0,1 1 0 0 0,-1 0 0 0 0,0 0 0 0 0,1 0 0 0 0,10-2 0 0 0,0 1 0 0 0,0-2 0 0 0,0 1 0 0 0,0-2 0 0 0,-1 1 0 0 0,1-2 0 0 0,13-6 0 0 0,8-4 0 0 0,-17 9 0 0 0,56-19 0 0 0,-61 22 0 0 0,1 0 0 0 0,-1 2 0 0 0,1-1 0 0 0,-1 1 0 0 0,13 1 0 0 0,-10 0 0 0 0,-1 1 0 0 0,1 1 0 0 0,0 0 0 0 0,23 7 0 0 0,-30-6 0 0 0,0-1 0 0 0,1 1 0 0 0,-1 0 0 0 0,0 0 0 0 0,0 1 0 0 0,-1 0 0 0 0,1 0 0 0 0,-1 0 0 0 0,0 1 0 0 0,8 8 0 0 0,-6-4 0 0 0,-4-1-64 0 0,-2-7-273 0 0,-1-1-138 0 0,0 0-33 0 0,0 0-140 0 0,0 0-572 0 0,-6-18-1341 0 0,6 14 2125 0 0,-1-16-1099 0 0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 15663 0 0,'0'0'356'0'0,"0"0"50"0"0,2 0 20 0 0,-2 0-425 0 0,5-1 53 0 0,-1 0-1 0 0,0 1 1 0 0,1 0-1 0 0,-1 0 1 0 0,1 0-1 0 0,5 1 1 0 0,-8-1-48 0 0,-1 1 1 0 0,0-1-1 0 0,1 1 1 0 0,-1-1-1 0 0,1 1 1 0 0,-1 0-1 0 0,0 0 1 0 0,1 0-1 0 0,-1 0 1 0 0,0-1-1 0 0,0 2 1 0 0,0-1-1 0 0,0 0 1 0 0,0 0 0 0 0,0 0-1 0 0,0 0 1 0 0,0 1-1 0 0,0-1 1 0 0,-1 0-1 0 0,1 1 1 0 0,0-1-1 0 0,-1 1 1 0 0,1 2-1 0 0,0 1 54 0 0,0 0-1 0 0,0 0 1 0 0,0 1 0 0 0,-1-1-1 0 0,0 0 1 0 0,0 1 0 0 0,-1-1-1 0 0,0 0 1 0 0,1 0-1 0 0,-4 11 1 0 0,-4 5 453 0 0,-11 27 1 0 0,9-26-322 0 0,-96 203-36 0 0,99-210-147 0 0,-35 59-9 0 0,-71 98 0 0 0,-2 0 0 0 0,104-153 0 0 0,2 1 0 0 0,0-1 0 0 0,2 1 0 0 0,0 1 0 0 0,1 0 0 0 0,-4 24 0 0 0,9-39-13 0 0,0-4-4 0 0,1 1 0 0 0,-1-1 0 0 0,1 0 0 0 0,0 0 0 0 0,0 1-1 0 0,0-1 1 0 0,0 0 0 0 0,1 1 0 0 0,-1-1 0 0 0,1 3 0 0 0,0-5-134 0 0,0 0 1 0 0,0 0 0 0 0,-1 0-1 0 0,1 0 1 0 0,0 0-1 0 0,0 0 1 0 0,-1 0-1 0 0,1 0 1 0 0,0 0 0 0 0,0-1-1 0 0,-1 1 1 0 0,1 0-1 0 0,0 0 1 0 0,0-1-1 0 0,0 0 1 0 0,-1 1 70 0 0,13-7-1434 0 0,1-3-20 0 0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16 11975 0 0,'0'0'267'0'0,"0"0"42"0"0,0 0 17 0 0,0 0-28 0 0,1-1-196 0 0,1-3 47 0 0,-2 3-7 0 0,1 0 0 0 0,-1 1-1 0 0,0-1 1 0 0,1 0 0 0 0,-1 1 0 0 0,0-1 0 0 0,1 0 0 0 0,-1 1-1 0 0,1-1 1 0 0,-1 1 0 0 0,1-1 0 0 0,-1 1 0 0 0,1-1-1 0 0,-1 1 1 0 0,1-1 0 0 0,0 1 0 0 0,0-1 0 0 0,-1 1-59 0 0,1 0 0 0 0,-1 0 0 0 0,0 0 0 0 0,0 1 0 0 0,1-1 0 0 0,-1 0 0 0 0,0 0 0 0 0,0 0 0 0 0,1 0 1 0 0,-1 0-1 0 0,0 0 0 0 0,0 1 0 0 0,1-1 0 0 0,-1 0 0 0 0,0 0 0 0 0,0 0 0 0 0,0 1 0 0 0,1-1 0 0 0,-1 0 0 0 0,0 0 0 0 0,0 1 0 0 0,0-1 1 0 0,0 0-1 0 0,0 0 0 0 0,1 1 0 0 0,-1-1 0 0 0,0 0 0 0 0,0 1 0 0 0,1 1 97 0 0,-1 1 1 0 0,1 0-1 0 0,-1-1 1 0 0,1 1-1 0 0,-1 0 0 0 0,0 0 1 0 0,0 3-1 0 0,-2 5 37 0 0,-1-1 0 0 0,1 0 0 0 0,-2 0-1 0 0,1-1 1 0 0,-7 12 0 0 0,-28 48 156 0 0,29-55-407 0 0,7-11 34 0 0,-204 369 0 0 0,195-349-11 0 0,-5 8-13 0 0,1 0-1 0 0,2 1 1 0 0,1 0-1 0 0,-8 37 1 0 0,20-67-181 0 0,-1 0 1 0 0,1 0-1 0 0,0 1 0 0 0,0-1 1 0 0,0 0-1 0 0,0 0 1 0 0,0 1-1 0 0,0-1 0 0 0,1 0 1 0 0,-1 0-1 0 0,1 1 0 0 0,0 2 1 0 0,0-3-819 0 0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2:5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13823 0 0,'0'0'630'0'0,"0"0"-13"0"0,0-1-252 0 0,0-12 1694 0 0,4-1-154 0 0,-4-13-1830 0 0,0 26 308 0 0,0 1 113 0 0,7-19 606 0 0,-6 16-1134 0 0,0 1 1 0 0,1 0-1 0 0,-1 0 0 0 0,1 1 0 0 0,-1-1 1 0 0,1 0-1 0 0,0 0 0 0 0,0 1 0 0 0,0-1 0 0 0,-1 1 1 0 0,1 0-1 0 0,1-1 0 0 0,-1 1 0 0 0,0 0 1 0 0,0 0-1 0 0,0 0 0 0 0,4 0 0 0 0,-2 0-440 0 0,0 0-1 0 0,0 0 1 0 0,1 0-1 0 0,-1 1 1 0 0,0-1 0 0 0,0 1-1 0 0,1 1 1 0 0,6 0-1 0 0,-9-1-551 0 0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73 6447 0 0,'5'-3'76'0'0,"0"-1"0"0"0,0 1-1 0 0,0 0 1 0 0,0 1 0 0 0,1-1-1 0 0,-1 1 1 0 0,11-2 0 0 0,-10 2 199 0 0,1 0 0 0 0,-1-1 0 0 0,0 1 1 0 0,11-7-1 0 0,30-21 5482 0 0,-46 29-5233 0 0,-1 1-11 0 0,0 0-1 0 0,0 0 0 0 0,0 0 0 0 0,0 0 0 0 0,0 0 0 0 0,0 0 0 0 0,-2 1 0 0 0,-67 33-215 0 0,-83 54-1 0 0,65-35-273 0 0,-155 111-1719 0 0,166-109 1400 0 0,65-47 296 0 0,2-1 0 0 0,-1 1 0 0 0,1 1 0 0 0,0 0 0 0 0,1 0 0 0 0,0 1 0 0 0,0 0 0 0 0,1 0 0 0 0,-10 20 0 0 0,15-28 0 0 0,0 3 0 0 0,2 10 0 0 0,2-9 0 0 0,0-1 0 0 0,0 1 0 0 0,0 0 0 0 0,1-1 0 0 0,-1 1 0 0 0,1-1 0 0 0,5 6 0 0 0,11 22 0 0 0,-5 0 0 0 0,2-2 0 0 0,1 1 0 0 0,26 33 0 0 0,-38-59 40 0 0,-1 0-1 0 0,2 0 1 0 0,-1-1 0 0 0,1 1-1 0 0,-1-1 1 0 0,1-1-1 0 0,1 1 1 0 0,-1-1 0 0 0,1 0-1 0 0,-1 0 1 0 0,13 4-1 0 0,-8-4 115 0 0,1-1 0 0 0,-1-1 0 0 0,0 1 0 0 0,1-2-1 0 0,-1 0 1 0 0,24 0 0 0 0,3-5 312 0 0,0-1 0 0 0,-1-3-1 0 0,60-18 1 0 0,-91 24-449 0 0,104-34 287 0 0,174-83 0 0 0,-254 104-996 0 0,49-32 0 0 0,-75 44 635 0 0,0 0-1 0 0,0 0 0 0 0,-1 0 1 0 0,1-1-1 0 0,-1 0 0 0 0,0 1 1 0 0,0-1-1 0 0,0 0 0 0 0,-1 0 1 0 0,4-6-1 0 0,-5 8 56 0 0,-1 0 0 0 0,1 0 1 0 0,0 0-1 0 0,-1 0 0 0 0,1 0 0 0 0,-1-1 1 0 0,0 1-1 0 0,1 0 0 0 0,-1 0 0 0 0,0 0 1 0 0,0 0-1 0 0,-1 0 0 0 0,1 0 0 0 0,0 0 0 0 0,-1 0 1 0 0,1 0-1 0 0,-1 0 0 0 0,0 0 0 0 0,0 0 1 0 0,1 0-1 0 0,-1 0 0 0 0,-1 0 0 0 0,1 0 1 0 0,0 1-1 0 0,-2-4 0 0 0,-1 1-70 0 0,0 0 0 0 0,-1 1-1 0 0,1-1 1 0 0,-1 1 0 0 0,1 0 0 0 0,-1 0-1 0 0,0 0 1 0 0,0 1 0 0 0,-9-3 0 0 0,-2 0-436 0 0,-31-5 1 0 0,9 3 268 0 0,30 5 274 0 0,0 1 0 0 0,0 0 0 0 0,0 0-1 0 0,0 1 1 0 0,0 0 0 0 0,0 0 0 0 0,-1 1-1 0 0,-12 2 1 0 0,17-2-2 0 0,-1 1 0 0 0,1-1 1 0 0,-1 1-1 0 0,1 0 0 0 0,0 0 0 0 0,0 0 0 0 0,0 1 0 0 0,0 0 0 0 0,0-1 0 0 0,0 1 1 0 0,1 1-1 0 0,-1-1 0 0 0,1 0 0 0 0,0 1 0 0 0,0 0 0 0 0,-3 5 0 0 0,-3 6 204 0 0,2 1 0 0 0,-1 0 0 0 0,2 1 0 0 0,-7 25 0 0 0,-11 73-379 0 0,19-85 215 0 0,2-17-324 0 0,1 0 0 0 0,0 0 0 0 0,1 0 0 0 0,1 0 1 0 0,0 0-1 0 0,1 0 0 0 0,0 0 0 0 0,1 0 0 0 0,4 14 0 0 0,2-5-5888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5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213 128 15663 0 0,'-2'9'229'0'0,"0"0"0"0"0,-1-1-1 0 0,1 0 1 0 0,-2 1 0 0 0,1-1-1 0 0,-10 15 1 0 0,-34 43 0 0 0,43-61-200 0 0,-5 7 578 0 0,0-1 0 0 0,-1 0 0 0 0,0 0 0 0 0,0-1 0 0 0,-2-1-1 0 0,1 0 1 0 0,-1 0 0 0 0,0-1 0 0 0,-24 12 0 0 0,34-20-236 0 0,3-4-307 0 0,-1-1 0 0 0,1 1 1 0 0,0-1-1 0 0,0 1 0 0 0,0-1 0 0 0,1 1 1 0 0,0 0-1 0 0,-1 0 0 0 0,2-1 0 0 0,-1 1 1 0 0,5-6-1 0 0,4-5 321 0 0,22-21-1 0 0,-20 23-319 0 0,29-31-65 0 0,3 2 0 0 0,64-47 0 0 0,-86 72 0 0 0,40-20 0 0 0,-53 31 0 0 0,1 2 0 0 0,-1-1 0 0 0,1 1 0 0 0,0 1 0 0 0,0 0 0 0 0,21-3 0 0 0,-27 6 0 0 0,0-1 0 0 0,0 1 0 0 0,0 0 0 0 0,0 1 0 0 0,-1-1 0 0 0,1 1 0 0 0,0 0 0 0 0,0 0 0 0 0,-1 0 0 0 0,1 1 0 0 0,0 0 0 0 0,-1 0 0 0 0,1 0 0 0 0,-1 0 0 0 0,0 1 0 0 0,0-1 0 0 0,0 1 0 0 0,0 0 0 0 0,0 0 0 0 0,-1 1 0 0 0,1-1 0 0 0,-1 1 0 0 0,0 0 0 0 0,0 0 0 0 0,-1 0 0 0 0,1 0 0 0 0,2 6 0 0 0,-1-2 0 0 0,-1 0 0 0 0,1-1 0 0 0,-1 1 0 0 0,-1 0 0 0 0,1 0 0 0 0,-1 0 0 0 0,-1 0 0 0 0,0 0 0 0 0,1 13 0 0 0,-2-7-173 0 0,-1 0 0 0 0,-1 0 0 0 0,0-1 0 0 0,-1 1 0 0 0,0-1 0 0 0,-1 1 0 0 0,-9 19 0 0 0,10-27-436 0 0,1 1 0 0 0,0-1 0 0 0,-3 13 0 0 0,4-17-1639 0 0,1-2-4916 0 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15663 0 0,'0'0'356'0'0,"0"0"50"0"0,1-1 20 0 0,94-47 926 0 0,-92 47-1249 0 0,29-16 269 0 0,1 2 1 0 0,57-18-1 0 0,-6 12-1201 0 0,-75 19 178 0 0,0 0 1 0 0,14 0-1 0 0,-23 2 639 0 0,23-2-1011 0 0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96 105 15663 0 0,'-2'0'-4'0'0,"-10"3"346"0"0,0 1 0 0 0,0 0 0 0 0,0 0 0 0 0,-21 12 0 0 0,32-16-342 0 0,0 1 1 0 0,0 0 0 0 0,0 0 0 0 0,0 0 0 0 0,0 0 0 0 0,1-1 0 0 0,-1 1-1 0 0,0 0 1 0 0,0 0 0 0 0,1 1 0 0 0,-1-1 0 0 0,1 0 0 0 0,-1 0 0 0 0,1 0 0 0 0,-1 0-1 0 0,1 2 1 0 0,1 6-1 0 0,0-8 5 0 0,0 1-1 0 0,0-1 0 0 0,1 0 1 0 0,-1 0-1 0 0,0 0 0 0 0,1 0 1 0 0,-1 0-1 0 0,1-1 0 0 0,-1 1 1 0 0,1 0-1 0 0,-1-1 0 0 0,1 1 1 0 0,0-1-1 0 0,-1 1 0 0 0,1-1 1 0 0,0 0-1 0 0,-1 0 0 0 0,1 0 1 0 0,0 0-1 0 0,2 0 0 0 0,5 0 94 0 0,1-1 0 0 0,12-3 0 0 0,-18 3-47 0 0,109-29 1331 0 0,-59 14-1176 0 0,72-27-188 0 0,10-4-20 0 0,-102 38-180 0 0,-8 1-1601 0 0,45-6 0 0 0,-41 11-4013 0 0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73 220 10135 0 0,'0'0'464'0'0,"2"0"-9"0"0,-10-3-185 0 0,-10 4 568 0 0,13 1-34 0 0,-20 6-376 0 0,7-6 6401 0 0,29-18-5605 0 0,-2 9-1074 0 0,1 0 0 0 0,-1 1 0 0 0,1 0 1 0 0,0 0-1 0 0,1 1 0 0 0,17-6 0 0 0,1-1 263 0 0,37-17-345 0 0,2 3-1 0 0,1 3 1 0 0,1 3-1 0 0,0 3 1 0 0,2 3-1 0 0,0 3 1 0 0,0 3 0 0 0,82 2-1 0 0,-140 6-67 0 0,1 1 0 0 0,-1 0 0 0 0,0 0 0 0 0,1 2 0 0 0,26 7 0 0 0,-40-9 0 0 0,0-1 0 0 0,0 1 0 0 0,-1-1 0 0 0,1 1 0 0 0,0-1 0 0 0,0 1-1 0 0,0-1 1 0 0,-1 1 0 0 0,1 0 0 0 0,0-1 0 0 0,-1 1 0 0 0,1 0 0 0 0,0 0 0 0 0,-1 0 0 0 0,1-1-1 0 0,-1 1 1 0 0,1 0 0 0 0,-1 0 0 0 0,0 0 0 0 0,1 0 0 0 0,-1 0 0 0 0,0 0 0 0 0,0 0 0 0 0,0 0-1 0 0,0 0 1 0 0,0 0 0 0 0,1 0 0 0 0,-2 0 0 0 0,1 0 0 0 0,0 0 0 0 0,0 0 0 0 0,0 0 0 0 0,0-1-1 0 0,-1 1 1 0 0,1 1 0 0 0,-2 4-67 0 0,-1-1 0 0 0,1 0-1 0 0,-1 0 1 0 0,-5 8 0 0 0,7-11 6 0 0,-17 22-262 0 0,-1-1 1 0 0,-1-1-1 0 0,-1-1 1 0 0,-25 20-1 0 0,-10 10 345 0 0,-118 128-22 0 0,158-161 0 0 0,-102 116 0 0 0,94-103 0 0 0,1 0 0 0 0,-29 56 0 0 0,46-76-405 0 0,-22 47 240 0 0,14-19-6293 0 0,12-26 214 0 0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15663 0 0,'0'0'356'0'0,"0"0"50"0"0,0 0 20 0 0,-1 2-42 0 0,-1 4-276 0 0,0 1 1 0 0,0-1-1 0 0,-1 0 0 0 0,0 0 0 0 0,0 0 0 0 0,0 0 0 0 0,-1 0 0 0 0,0-1 0 0 0,0 1 1 0 0,-1-1-1 0 0,1 0 0 0 0,-1 0 0 0 0,0-1 0 0 0,0 0 0 0 0,-1 0 0 0 0,1 0 1 0 0,-1 0-1 0 0,-11 5 0 0 0,15-9-804 0 0,2 0-257 0 0,0 0-58 0 0,0 0-12 0 0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43 13823 0 0,'4'0'315'0'0,"-3"0"-267"0"0,0 0 0 0 0,1 0 0 0 0,-1 0 0 0 0,1 0 0 0 0,-1 0 0 0 0,0 0-1 0 0,1 0 1 0 0,-1-1 0 0 0,0 1 0 0 0,1-1 0 0 0,-1 1 0 0 0,0-1 0 0 0,1 1 0 0 0,-1-1 0 0 0,2-1 0 0 0,-1 0 7 0 0,1-1 1 0 0,-1 1 0 0 0,1-1 0 0 0,-1 0-1 0 0,0 0 1 0 0,0 0 0 0 0,0 0-1 0 0,2-5 1 0 0,-3 7 309 0 0,-3 0 122 0 0,-3 0-440 0 0,0 0 0 0 0,0 0 0 0 0,-1 0 1 0 0,1 0-1 0 0,0 1 0 0 0,0 0 0 0 0,-1 0 0 0 0,1 1 0 0 0,0-1 1 0 0,0 1-1 0 0,-6 2 0 0 0,-8 3 200 0 0,-31 14 0 0 0,24-9-190 0 0,-40 17-57 0 0,1 4 0 0 0,-117 77 0 0 0,152-85 0 0 0,1 0 0 0 0,1 3 0 0 0,1 0 0 0 0,1 1 0 0 0,-33 50 0 0 0,36-45 0 0 0,1 1 0 0 0,-32 70 0 0 0,42-74 0 0 0,-13 47 0 0 0,21-64 0 0 0,2-1 0 0 0,0 1 0 0 0,0 0 0 0 0,1 0 0 0 0,1-1 0 0 0,2 24 0 0 0,-2-32 0 0 0,1 0-1 0 0,0-1 1 0 0,0 1-1 0 0,0 0 1 0 0,0-1-1 0 0,1 1 0 0 0,-1-1 1 0 0,1 0-1 0 0,0 1 1 0 0,0-1-1 0 0,0 0 1 0 0,1 0-1 0 0,-1 0 1 0 0,1 0-1 0 0,2 2 1 0 0,0-2-1 0 0,-1 1 0 0 0,1-1 0 0 0,0-1 0 0 0,0 1 0 0 0,0-1 0 0 0,0 1 0 0 0,1-2 0 0 0,-1 1 0 0 0,7 1 0 0 0,9 0 17 0 0,-1-1 1 0 0,1-1-1 0 0,0 0 0 0 0,27-4 0 0 0,-44 3-7 0 0,67-8 650 0 0,-1-3 0 0 0,74-21-1 0 0,-101 20-658 0 0,0-2 0 0 0,0-1 0 0 0,-1-2 0 0 0,67-39 0 0 0,-98 49 0 0 0,0 0 0 0 0,0-1 0 0 0,-1 0 0 0 0,0-1 0 0 0,-1 0 0 0 0,0 0 0 0 0,15-20 0 0 0,-22 25 0 0 0,1 1 0 0 0,-1-1 0 0 0,0 0 0 0 0,0 0 0 0 0,0 0 0 0 0,-1 0 0 0 0,1 0 0 0 0,-1 0 0 0 0,0-1 0 0 0,-1 1 0 0 0,1 0 0 0 0,-1-1 0 0 0,1 1 0 0 0,-1 0 0 0 0,0-1 0 0 0,-1 1 0 0 0,1 0 0 0 0,-1-1 0 0 0,0 1 0 0 0,0 0 0 0 0,0 0 0 0 0,-1 0 0 0 0,1 0 0 0 0,-1 0 0 0 0,0 0 0 0 0,0 0 0 0 0,-3-4 0 0 0,0 3-83 0 0,1 1 0 0 0,-1-1 0 0 0,0 1 0 0 0,0 0 0 0 0,0 0 0 0 0,-1 0 0 0 0,1 1 0 0 0,-1-1 0 0 0,0 1 0 0 0,0 1 0 0 0,0-1 0 0 0,0 1 0 0 0,0 0 0 0 0,-1 1 0 0 0,1-1 0 0 0,-1 1 0 0 0,1 1 0 0 0,-1-1 0 0 0,1 1 0 0 0,-1 0 0 0 0,1 1 0 0 0,-1-1 0 0 0,-12 4 0 0 0,11 0 288 0 0,0 0-1 0 0,0 0 1 0 0,1 1-1 0 0,0 0 1 0 0,0 1-1 0 0,-12 11 1 0 0,-1 1 122 0 0,-105 103-1425 0 0,119-115 1323 0 0,-21 23-365 0 0,-35 48 1 0 0,54-66-279 0 0,5-8 268 0 0,0 0-1 0 0,1 1 1 0 0,0-1 0 0 0,0 1-1 0 0,0 0 1 0 0,0-1 0 0 0,0 1 0 0 0,-1 6-1 0 0,3-9-5669 0 0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15663 0 0,'0'0'356'0'0,"0"0"50"0"0,0 0 20 0 0,0 0-42 0 0,-1 1-250 0 0,-6 8 148 0 0,1-1 0 0 0,0 1 1 0 0,1 0-1 0 0,0 0 1 0 0,0 1-1 0 0,1-1 0 0 0,0 1 1 0 0,1 0-1 0 0,-4 18 1 0 0,7-26-1695 0 0,0-2-100 0 0,0 0-22 0 0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1055 2 17503 0 0,'2'-1'399'0'0,"-2"1"-356"0"0,0 0-1 0 0,0 0 1 0 0,1 0 0 0 0,-1 0 0 0 0,0 0-1 0 0,1 0 1 0 0,-1 0 0 0 0,0 0-1 0 0,1 0 1 0 0,-1 0 0 0 0,0 0 0 0 0,0 0-1 0 0,1 0 1 0 0,-1 0 0 0 0,0 0 0 0 0,1 0-1 0 0,-1 0 1 0 0,0 1 0 0 0,0-1-1 0 0,1 0 1 0 0,-1 0 0 0 0,0 0 0 0 0,0 0-1 0 0,1 1 1 0 0,-1-1 0 0 0,0 0 0 0 0,0 0-1 0 0,0 0 1 0 0,1 1 0 0 0,-1-1-1 0 0,0 0 1 0 0,0 1 0 0 0,0 10 390 0 0,-2-7-331 0 0,1 0-1 0 0,0-1 1 0 0,-1 1-1 0 0,0 0 0 0 0,-3 3 1 0 0,-1 1 61 0 0,0-1 0 0 0,-1 0 1 0 0,0 0-1 0 0,-1-1 0 0 0,1 0 1 0 0,-15 8-1 0 0,-55 27-261 0 0,71-38 106 0 0,-37 15-425 0 0,-1-2-1 0 0,0-2 1 0 0,-55 10-1 0 0,26-7 160 0 0,-153 48 258 0 0,209-59 2 0 0,-7 4-17 0 0,-1-2 1 0 0,-1-1-1 0 0,1-1 0 0 0,-28 3 0 0 0,52-8-52 0 0,-1-1 0 0 0,1 0 0 0 0,0 0 1 0 0,0 0-1 0 0,0 0 0 0 0,-1-1 0 0 0,1 1 0 0 0,0 0 0 0 0,0 0 0 0 0,0-1 0 0 0,-3 0 0 0 0,4 1-5 0 0,0-1-1 0 0,-1 1 0 0 0,1 0 1 0 0,0-1-1 0 0,-1 1 0 0 0,1 0 0 0 0,0 0 1 0 0,0-1-1 0 0,-1 1 0 0 0,1 0 1 0 0,0-1-1 0 0,0 1 0 0 0,0 0 1 0 0,0-1-1 0 0,-1 1 0 0 0,1-1 0 0 0,0 1 1 0 0,0 0-1 0 0,0-1 0 0 0,0 1 1 0 0,0-1-1 0 0,0 1 0 0 0,0-1 1 0 0,0-1-41 0 0,1 0 1 0 0,0 0 0 0 0,-1 0-1 0 0,1 0 1 0 0,0 0 0 0 0,0 1-1 0 0,0-1 1 0 0,0 0 0 0 0,0 0-1 0 0,1 1 1 0 0,-1-1 0 0 0,3-1-1 0 0,-1-1 111 0 0,1 1-1 0 0,0 0 0 0 0,0 0 0 0 0,0 1 1 0 0,6-4-1 0 0,11-6 67 0 0,-20 11 274 0 0,-1 1 136 0 0,0 0 34 0 0,-1 3-65 0 0,-4 11-425 0 0,-1-1 1 0 0,0 1-1 0 0,-2-1 1 0 0,1 0-1 0 0,-2-1 0 0 0,-9 13 1 0 0,-67 67 19 0 0,55-62-39 0 0,-36 47 0 0 0,64-75 1 0 0,1-2 0 0 0,1 1 0 0 0,-1-1 0 0 0,1 1 0 0 0,-1-1 0 0 0,1 1 0 0 0,-1 0 0 0 0,1-1 0 0 0,-1 1 0 0 0,1 0 0 0 0,-1-1 0 0 0,1 1 0 0 0,0 0 0 0 0,-1-1 0 0 0,1 1 0 0 0,0 0 0 0 0,0 0 0 0 0,0-1 0 0 0,-1 1 0 0 0,1 0 0 0 0,0 0 0 0 0,0-1 0 0 0,0 2 0 0 0,0 2 185 0 0,0 0 0 0 0,0-1-1 0 0,0 1 1 0 0,0 0 0 0 0,0 0 0 0 0,1 0-1 0 0,0-1 1 0 0,0 1 0 0 0,0 0-1 0 0,2 4 1 0 0,-2-5-184 0 0,0-1 1 0 0,0 1-1 0 0,0-1 0 0 0,1 1 0 0 0,-1-1 0 0 0,0 0 0 0 0,1 0 0 0 0,0 0 1 0 0,-1 0-1 0 0,1 0 0 0 0,0 0 0 0 0,4 3 0 0 0,1 0 0 0 0,-3-2-4 0 0,0 0 0 0 0,0-1-1 0 0,0 1 1 0 0,1-1 0 0 0,-1 0-1 0 0,1 0 1 0 0,-1 0 0 0 0,1-1-1 0 0,0 0 1 0 0,-1 0 0 0 0,9 1-1 0 0,-2-1-332 0 0,0 0 0 0 0,1-1 0 0 0,21-3 0 0 0,24-6 110 0 0,-7 1 35 0 0,86-3 0 0 0,-113 11 194 0 0,11 0 51 0 0,42 4 0 0 0,-65-2-17 0 0,-1 0-1 0 0,1 0 0 0 0,0 1 1 0 0,0 0-1 0 0,-1 1 0 0 0,0 0 0 0 0,19 12 1 0 0,-24-13 131 0 0,-1 0 1 0 0,0 0-1 0 0,0 1 0 0 0,0 0 1 0 0,-1-1-1 0 0,1 1 1 0 0,-1 1-1 0 0,0-1 1 0 0,0 0-1 0 0,0 1 1 0 0,-1 0-1 0 0,0 0 1 0 0,0-1-1 0 0,0 1 1 0 0,0 1-1 0 0,-1-1 1 0 0,2 9-1 0 0,-2-8-127 0 0,-1 1-1 0 0,1-1 0 0 0,-1 0 1 0 0,-1 1-1 0 0,1-1 1 0 0,-1 0-1 0 0,0 1 0 0 0,-1-1 1 0 0,1 0-1 0 0,-1 0 1 0 0,0 0-1 0 0,-1 0 0 0 0,1 0 1 0 0,-6 8-1 0 0,-7 9 266 0 0,7-11-57 0 0,0 0 0 0 0,0 0 0 0 0,-1 0 0 0 0,-1-1-1 0 0,0-1 1 0 0,-12 11 0 0 0,-13 6-249 0 0,-2-2 0 0 0,-63 32 0 0 0,72-43 0 0 0,-1-2 0 0 0,0-1 0 0 0,0-1 0 0 0,-49 9 0 0 0,55-16 0 0 0,1-2 0 0 0,0-1 0 0 0,0 0 0 0 0,-40-7 0 0 0,49 4-360 0 0,11 1 434 0 0,-1 2-3809 0 0,3 0-3428 0 0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19351 0 0,'0'0'439'0'0,"0"0"62"0"0,0 0 33 0 0,0 0-65 0 0,3 3-309 0 0,22 18-78 0 0,-17-17 255 0 0,2 1 192 0 0,-5-1-466 0 0,0 0 1 0 0,0-1 0 0 0,1 1-1 0 0,-1-1 1 0 0,1-1-1 0 0,0 1 1 0 0,0-1 0 0 0,0 0-1 0 0,8 2 1 0 0,-10-3-366 0 0,0-1 0 0 0,0 1 1 0 0,-1-1-1 0 0,1 0 0 0 0,0-1 1 0 0,0 1-1 0 0,-1 0 0 0 0,1-1 0 0 0,0 0 1 0 0,0 0-1 0 0,-1 0 0 0 0,1-1 0 0 0,-1 1 1 0 0,0-1-1 0 0,1 1 0 0 0,5-5 1 0 0,15-16-1745 0 0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30 15663 0 0,'4'-3'225'0'0,"-1"-1"-1"0"0,1 1 1 0 0,-1 0 0 0 0,1 0-1 0 0,0 0 1 0 0,8-4-1 0 0,-11 7-218 0 0,0-1 0 0 0,0 1 0 0 0,0-1 0 0 0,0 1 0 0 0,0-1 0 0 0,0 1 1 0 0,0 0-1 0 0,1 0 0 0 0,-1-1 0 0 0,0 1 0 0 0,0 0 0 0 0,0 0 0 0 0,0 0 0 0 0,0 0 0 0 0,0 0 0 0 0,0 1 0 0 0,1-1 0 0 0,-1 0 0 0 0,2 1 0 0 0,3 1 944 0 0,-1 10 2 0 0,-4-9-941 0 0,-1 0-1 0 0,0 0 1 0 0,0 1-1 0 0,0-1 1 0 0,0 0 0 0 0,0 0-1 0 0,-1 0 1 0 0,1 0 0 0 0,-1 0-1 0 0,0 0 1 0 0,0-1 0 0 0,0 1-1 0 0,0 0 1 0 0,0 0-1 0 0,-1 0 1 0 0,-1 2 0 0 0,-4 6-19 0 0,0-1 0 0 0,-13 14 0 0 0,17-21 16 0 0,-33 34 375 0 0,-1-1 0 0 0,-58 41-1 0 0,40-32 353 0 0,-55 58-579 0 0,83-75-147 0 0,17-18-9 0 0,1 0 0 0 0,-11 16 0 0 0,17-23 0 0 0,1 0 0 0 0,1 0 0 0 0,-1 0 0 0 0,0 0 0 0 0,1 1 0 0 0,-1-1 0 0 0,1 0 0 0 0,0 1 0 0 0,0-1 0 0 0,0 1 0 0 0,1-1 0 0 0,-1 1 0 0 0,1-1 0 0 0,0 7 0 0 0,1-9 0 0 0,-1 1 0 0 0,1-1-1 0 0,-1 0 1 0 0,1 0 0 0 0,0 0 0 0 0,-1 0 0 0 0,1 0-1 0 0,0 0 1 0 0,0 0 0 0 0,0 0 0 0 0,0 0-1 0 0,0 0 1 0 0,0-1 0 0 0,0 1 0 0 0,0 0 0 0 0,0-1-1 0 0,0 1 1 0 0,0 0 0 0 0,0-1 0 0 0,0 1-1 0 0,1-1 1 0 0,-1 0 0 0 0,0 1 0 0 0,0-1 0 0 0,1 0-1 0 0,1 0 1 0 0,5 1 26 0 0,0 0 0 0 0,14-1 0 0 0,-22 0-26 0 0,165-17 1891 0 0,4 1-1806 0 0,-22 12-1469 0 0,-145 4 736 0 0,-2 0-572 0 0,0 0-253 0 0,0 0-972 0 0,0 0-3697 0 0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1 15663 0 0,'0'0'356'0'0,"0"0"50"0"0,0 0 20 0 0,0 0-42 0 0,0 2-250 0 0,-9 21-19 0 0,-1-1 0 0 0,-1 0 1 0 0,-25 40-1 0 0,11-22 361 0 0,-170 317 641 0 0,91-121-1117 0 0,-5 11 0 0 0,99-229 0 0 0,0-1 0 0 0,-2 0 0 0 0,1-1 0 0 0,-24 24 0 0 0,12-10-1782 0 0,23-29 771 0 0,0-1-12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3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223 414 19351 0 0,'-2'2'439'0'0,"-6"7"-159"0"0,0-1 0 0 0,0 0 1 0 0,-1 0-1 0 0,-1-1 0 0 0,-15 9 0 0 0,19-12 11 0 0,-1 0-1 0 0,0-1 1 0 0,0 0 0 0 0,-1-1-1 0 0,1 1 1 0 0,0-2 0 0 0,-1 1-1 0 0,0-1 1 0 0,1 0 0 0 0,-1 0-1 0 0,-9-1 1 0 0,15 0-262 0 0,-1 0 0 0 0,1-1 0 0 0,-1 1 0 0 0,1-1-1 0 0,0 1 1 0 0,-1-1 0 0 0,1 0 0 0 0,0 0 0 0 0,0 0 0 0 0,-1 0-1 0 0,1 0 1 0 0,0-1 0 0 0,0 1 0 0 0,0-1 0 0 0,0 1 0 0 0,1-1 0 0 0,-1 0-1 0 0,-2-2 1 0 0,2 1-17 0 0,0 0-1 0 0,1 0 1 0 0,-1 0-1 0 0,1-1 0 0 0,0 1 1 0 0,0 0-1 0 0,0 0 1 0 0,1-1-1 0 0,-1 1 0 0 0,1 0 1 0 0,0-1-1 0 0,0-3 1 0 0,0-2-67 0 0,1-1 1 0 0,1 1-1 0 0,0 0 1 0 0,0 0-1 0 0,0 0 1 0 0,1 0 0 0 0,1 0-1 0 0,8-15 1 0 0,7-8-173 0 0,2 0-1 0 0,2 2 1 0 0,1 0 0 0 0,1 2 0 0 0,1 0-1 0 0,59-46 1 0 0,-71 64 227 0 0,0 1 0 0 0,0 1 0 0 0,0 0 0 0 0,1 1 0 0 0,0 0 0 0 0,1 1 0 0 0,0 1 0 0 0,0 0 0 0 0,0 1 0 0 0,0 1 0 0 0,0 1 0 0 0,29-1 0 0 0,-36 3-3 0 0,0 1-1 0 0,-1 0 1 0 0,1 1-1 0 0,0 0 1 0 0,-1 0-1 0 0,1 1 1 0 0,-1 0-1 0 0,0 0 0 0 0,15 9 1 0 0,-10-4 90 0 0,0 1 1 0 0,0 0-1 0 0,-1 1 0 0 0,18 19 0 0 0,-10-10 165 0 0,-14-14-111 0 0,0 1 1 0 0,0 0-1 0 0,0 0 1 0 0,-1 0-1 0 0,6 11 0 0 0,-10-15-120 0 0,0 0-1 0 0,0 0 1 0 0,0 1-1 0 0,0-1 1 0 0,0 0-1 0 0,-1 0 1 0 0,1 1-1 0 0,-1-1 0 0 0,0 1 1 0 0,0-1-1 0 0,0 0 1 0 0,0 1-1 0 0,0-1 1 0 0,0 0-1 0 0,-1 1 1 0 0,1-1-1 0 0,-1 0 0 0 0,1 1 1 0 0,-1-1-1 0 0,0 0 1 0 0,0 0-1 0 0,0 1 1 0 0,-2 2-1 0 0,-6 6-20 0 0,1 0 0 0 0,-2-1 0 0 0,1 0 0 0 0,-2-1 0 0 0,1 1 0 0 0,-19 11 0 0 0,-9 8 0 0 0,12-7-65 0 0,-11 9-594 0 0,-64 68-1 0 0,46-35-3569 0 0,53-62-816 0 0,2-2-1393 0 0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17503 0 0,'0'0'399'0'0,"1"1"60"0"0,-1 9-310 0 0,0 0 0 0 0,-1 0 1 0 0,0 0-1 0 0,0 0 1 0 0,-1 0-1 0 0,-5 18 0 0 0,-3 10-60 0 0,-23 157 1871 0 0,18-87-1943 0 0,2-3-18 0 0,10-89 1 0 0,-1-1 0 0 0,-1-1 0 0 0,0 1 0 0 0,-13 26 0 0 0,16-37-253 0 0,-6 11 301 0 0,0-1 0 0 0,-16 21 0 0 0,1-11-5845 0 0,9-12-889 0 0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23039 0 0,'0'0'512'0'0,"14"5"96"0"0,4-12 32 0 0,2-4 0 0 0,1-3-512 0 0,2 2-128 0 0,0 1 0 0 0,2 0 0 0 0,0-1-384 0 0,1-2-104 0 0,-1 0-24 0 0,-2-4 0 0 0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351 751 15663 0 0,'-34'5'594'0'0,"-55"0"0"0"0,40-2-109 0 0,1 2 0 0 0,-80 19 0 0 0,125-23 24 0 0,3-1 3 0 0,0 0 0 0 0,3-1 0 0 0,47-4 554 0 0,172-23 940 0 0,167-38-1329 0 0,284-47 1530 0 0,4 20-899 0 0,-538 76-1308 0 0,902-96 0 0 0,-29-16 0 0 0,-466 28-121 0 0,-133 22-159 0 0,-379 73 139 0 0,246-35-1725 0 0,-273 41 1779 0 0,-3-1 2 0 0,0 1-1 0 0,1-1 1 0 0,-1 1 0 0 0,0 0 0 0 0,0 0 0 0 0,0 1 0 0 0,1-1 0 0 0,-1 1-1 0 0,0 0 1 0 0,6 2 0 0 0,-9-2 60 0 0,-1-1 0 0 0,1 0 0 0 0,0 1 0 0 0,-1-1 0 0 0,1 0 0 0 0,-1 1 0 0 0,1-1 0 0 0,-1 1 0 0 0,1-1 0 0 0,-1 1 0 0 0,1 0 0 0 0,-1-1 0 0 0,0 1 0 0 0,1-1 0 0 0,-1 1 0 0 0,0 0 0 0 0,1-1 0 0 0,-1 1 0 0 0,0 0 0 0 0,0-1 0 0 0,0 1 0 0 0,1 0 0 0 0,-1-1 0 0 0,0 1 0 0 0,0 0 0 0 0,0 0 0 0 0,0-1 0 0 0,0 1 0 0 0,0 0 0 0 0,-1-1 0 0 0,1 1 0 0 0,0 0 0 0 0,0-1 0 0 0,0 1 0 0 0,-1 0 0 0 0,1-1 0 0 0,-1 2 0 0 0,-1 1-72 0 0,0 1-1 0 0,0-1 0 0 0,0 1 1 0 0,-1-1-1 0 0,-4 4 0 0 0,-3 3-1234 0 0,-1-1-1 0 0,0 0 1 0 0,-1-1-1 0 0,-23 12 1 0 0,-29 14-5550 0 0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9 11975 0 0,'0'0'267'0'0,"0"0"42"0"0,0 0 17 0 0,0 0-28 0 0,1-2-196 0 0,2-2-21 0 0,-2 3 284 0 0,-1 0-287 0 0,1 1 0 0 0,-1 0 0 0 0,1 0 0 0 0,-1 0 1 0 0,1 0-1 0 0,-1 0 0 0 0,1 0 0 0 0,-1 0 0 0 0,1 0 0 0 0,-1 0 0 0 0,1 0 0 0 0,-1 0 0 0 0,1 0 0 0 0,-1 0 0 0 0,1 0 0 0 0,-1 0 0 0 0,1 0 0 0 0,-1 0 0 0 0,1 1 0 0 0,-1-1 0 0 0,1 0 0 0 0,-1 0 0 0 0,0 1 0 0 0,1-1 1 0 0,-1 0-1 0 0,1 1 0 0 0,-1-1 0 0 0,0 0 0 0 0,1 1 0 0 0,-1-1 0 0 0,0 1 0 0 0,0-1 0 0 0,1 0 0 0 0,-1 1 0 0 0,0-1 0 0 0,0 1 0 0 0,1-1 0 0 0,-1 2 0 0 0,-1 5-8 0 0,0 1-1 0 0,0 0 0 0 0,-1 0 1 0 0,0 0-1 0 0,0-1 1 0 0,-1 1-1 0 0,0-1 0 0 0,0 0 1 0 0,-7 11-1 0 0,-3 1 213 0 0,0 1-1 0 0,-17 18 1 0 0,-6 0-481 0 0,-77 64 0 0 0,66-63-262 0 0,-70 54 509 0 0,115-92 290 0 0,2-1 136 0 0,0 0 34 0 0,0 0-65 0 0,16-1-411 0 0,0-1 0 0 0,0-1 1 0 0,-1 0-1 0 0,19-7 0 0 0,8-1-28 0 0,117-29 1235 0 0,34-7-430 0 0,-150 38-1017 0 0,-6 0-1476 0 0,1 2-1 0 0,49-3 1 0 0,-79 9 1178 0 0,0 0 0 0 0,-1 0 1 0 0,1-1-1 0 0,0 0 0 0 0,11-5 0 0 0,5-2-1030 0 0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0 11975 0 0,'0'0'267'0'0,"0"0"42"0"0,0 0 17 0 0,2 2-28 0 0,3 2-202 0 0,-1 1 1 0 0,0 0-1 0 0,0 0 0 0 0,0 0 0 0 0,0 1 0 0 0,-1-1 0 0 0,0 1 0 0 0,0 0 1 0 0,3 11-1 0 0,-2-6 327 0 0,-1 0 1 0 0,0 0 0 0 0,0 1 0 0 0,1 19-1 0 0,-5-17-83 0 0,1 0 0 0 0,-2 0 0 0 0,0 0-1 0 0,0 0 1 0 0,-1 0 0 0 0,-1 0 0 0 0,-10 24-1 0 0,-4 1-114 0 0,-29 47 0 0 0,-18 14-225 0 0,-105 123 0 0 0,91-123 0 0 0,-18 34 12 0 0,79-105-60 0 0,1 2-1 0 0,-23 54 1 0 0,39-82-179 0 0,0 0-257 0 0,0 0 0 0 0,0 0 0 0 0,0 0 0 0 0,0 0 0 0 0,0 0 0 0 0,0 5 0 0 0,1-8-5312 0 0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0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0 17503 0 0,'0'0'399'0'0,"0"0"60"0"0,0 2 21 0 0,-1 6-401 0 0,0 0 1 0 0,0 0-1 0 0,-1 0 1 0 0,0 0-1 0 0,0-1 1 0 0,-1 1-1 0 0,-5 11 1 0 0,-30 51-155 0 0,35-66 96 0 0,-156 234-21 0 0,143-217 0 0 0,-138 195 0 0 0,133-181 0 0 0,-85 148 0 0 0,96-164-17 0 0,-5 10-860 0 0,6-9-3573 0 0,0 1-1598 0 0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1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1170 19351 0 0,'0'0'424'0'0,"0"0"88"0"0,0 0 24 0 0,0 0 8 0 0,0 0-440 0 0,0 0-104 0 0,-7-3 0 0 0,7 3 0 0 0,-4-9 432 0 0,1 0 64 0 0,1-2 16 0 0,2-1 0 0 0,2-4-1232 0 0,5-2-240 0 0,4-3-56 0 0,1-4-8 0 0</inkml:trace>
  <inkml:trace contextRef="#ctx0" brushRef="#br0" timeOffset="1">1185 8 13823 0 0,'0'0'315'0'0,"0"0"45"0"0,0 0 21 0 0,0 0-49 0 0,3 1-220 0 0,-1-1 56 0 0,1 1 0 0 0,-1-1 0 0 0,0 0 0 0 0,1 0-1 0 0,-1 0 1 0 0,1 0 0 0 0,-1 0 0 0 0,0 0 0 0 0,1-1 0 0 0,-1 1 0 0 0,0-1-1 0 0,1 0 1 0 0,-1 0 0 0 0,0 1 0 0 0,0-1 0 0 0,3-2 0 0 0,-4 2 785 0 0,-1 1-288 0 0,0 0-121 0 0,0 0-28 0 0,0 0-140 0 0,0 0-572 0 0,0 0-253 0 0,5 9-5638 0 0,-1 1-157 0 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1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1138 1 15663 0 0,'0'0'356'0'0,"0"0"50"0"0,-2 1 20 0 0,-138 80-302 0 0,62-40-883 0 0,-278 133-4542 0 0,269-139 4354 0 0,-109 49 1103 0 0,156-64 693 0 0,1 1 0 0 0,-64 48 0 0 0,94-61-720 0 0,1-1 0 0 0,0 2-1 0 0,0-1 1 0 0,1 1 0 0 0,0 1 0 0 0,0-1-1 0 0,1 1 1 0 0,1 0 0 0 0,0 0-1 0 0,0 1 1 0 0,1 0 0 0 0,0 0 0 0 0,1 0-1 0 0,0 0 1 0 0,0 0 0 0 0,2 1-1 0 0,-1-1 1 0 0,1 1 0 0 0,1-1 0 0 0,2 20-1 0 0,-2-19-126 0 0,2-1-1 0 0,0 1 0 0 0,0 0 0 0 0,1-1 0 0 0,0 0 0 0 0,1 0 1 0 0,1 0-1 0 0,0 0 0 0 0,0 0 0 0 0,1-1 0 0 0,0 0 1 0 0,1 0-1 0 0,0-1 0 0 0,0 1 0 0 0,1-2 0 0 0,0 1 1 0 0,1-1-1 0 0,0 0 0 0 0,0-1 0 0 0,12 7 0 0 0,19 6 394 0 0,0-2 1 0 0,1-1-1 0 0,1-3 0 0 0,58 13 0 0 0,-74-22-146 0 0,0-1 0 0 0,1-1 0 0 0,-1-2 0 0 0,1 0 0 0 0,-1-2 0 0 0,1-1 0 0 0,46-9 0 0 0,9-8 794 0 0,87-34-1 0 0,-163 51-1039 0 0,46-16 307 0 0,96-48-1 0 0,-126 53-102 0 0,-1 0-1 0 0,0-1 1 0 0,-1 0-1 0 0,0-2 0 0 0,-2-1 1 0 0,28-30-1 0 0,-44 45-206 0 0,-1 0 0 0 0,1 0 0 0 0,-1 0 0 0 0,1 0 0 0 0,-1-1 0 0 0,0 1 0 0 0,0 0 0 0 0,0-1 0 0 0,0 1 0 0 0,0-1 0 0 0,0 1 0 0 0,-1-1 0 0 0,1 0 0 0 0,-1 1 0 0 0,0-1 0 0 0,0 1 0 0 0,0-5 0 0 0,0 5 0 0 0,-1 0 0 0 0,0 0 0 0 0,1 0 0 0 0,-1 0 0 0 0,0 0 0 0 0,0 0 0 0 0,0 0 0 0 0,-1 0 0 0 0,1 0 0 0 0,0 0 0 0 0,-1 1 0 0 0,1-1 0 0 0,-1 0 0 0 0,1 1 0 0 0,-1 0 0 0 0,0-1 0 0 0,1 1 0 0 0,-1 0 0 0 0,0 0 0 0 0,0 0 0 0 0,-3-1 0 0 0,-4-2 0 0 0,0 2 0 0 0,0-1 0 0 0,0 1 0 0 0,-1 1 0 0 0,1 0 0 0 0,0 0 0 0 0,-1 0 0 0 0,1 2 0 0 0,0-1 0 0 0,-17 3 0 0 0,4 1 0 0 0,0 1 0 0 0,0 1 0 0 0,-29 13 0 0 0,48-18-5 0 0,-1 1-1 0 0,0-1 1 0 0,1 1 0 0 0,-1 0 0 0 0,1 1-1 0 0,0-1 1 0 0,0 0 0 0 0,0 1-1 0 0,0 0 1 0 0,0 0 0 0 0,1 0-1 0 0,-1 0 1 0 0,1 0 0 0 0,-3 4-1 0 0,3-3-112 0 0,0 1-1 0 0,0 0 1 0 0,1 0-1 0 0,-1 0 0 0 0,1 0 1 0 0,0 0-1 0 0,1 0 1 0 0,-1 0-1 0 0,1 0 1 0 0,0 8-1 0 0,1-1-241 0 0,-1 10-1115 0 0,8 42 0 0 0,-3-38-5351 0 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1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1467 9215 0 0,'31'-60'1039'0'0,"10"-14"2820"0"0,-37 68-3618 0 0,1 0 0 0 0,-1 1 0 0 0,1-1 0 0 0,0 1 0 0 0,0 0 0 0 0,1 1 0 0 0,0-1 0 0 0,12-6 0 0 0,-2 2-299 0 0,1 2 1 0 0,20-7-1 0 0,11-4 215 0 0,-26 7-94 0 0,-1-1 0 0 0,0-1 0 0 0,24-20 0 0 0,-6 5 28 0 0,314-228 1302 0 0,-219 162-859 0 0,387-263 1145 0 0,-201 177-963 0 0,13 22-2397 0 0,-183 88-3179 0 0,-109 50-1331 0 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1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1367 11487 0 0,'-1'-4'171'0'0,"-4"-6"698"0"0,2 5-565 0 0,4 2-191 0 0,-1 1 0 0 0,1 0 0 0 0,-1 0-1 0 0,1 0 1 0 0,0 0 0 0 0,0 0 0 0 0,0 1-1 0 0,0-1 1 0 0,0 0 0 0 0,0 0 0 0 0,0 0 0 0 0,0 1-1 0 0,1-1 1 0 0,-1 1 0 0 0,1-1 0 0 0,-1 1-1 0 0,1 0 1 0 0,3-3 0 0 0,4-2 321 0 0,1 0 0 0 0,13-6 1 0 0,241-94 649 0 0,-195 80-928 0 0,-17 7-63 0 0,184-74 40 0 0,-177 67-137 0 0,104-66 0 0 0,69-79 2 0 0,-12-14 34 0 0,-173 145-8 0 0,487-409-576 0 0,-436 369-190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3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382 124 8287 0 0,'0'0'382'0'0,"0"0"-8"0"0,0 0-170 0 0,0 0 176 0 0,0 0 107 0 0,0 0 22 0 0,-1-1 3 0 0,-5-3 0 0 0,4 2 0 0 0,2 2 0 0 0,0 0-69 0 0,-1 0-222 0 0,-19-3 1675 0 0,18 3-1384 0 0,-12-1 955 0 0,5 3-1447 0 0,0 1 0 0 0,1 1 1 0 0,-1 0-1 0 0,1 0 0 0 0,0 1 0 0 0,-13 9 0 0 0,6-2-6 0 0,-22 25-1 0 0,4-4-16 0 0,0-5 3 0 0,-42 42 0 0 0,61-55 0 0 0,1-1 0 0 0,1 2 0 0 0,-13 18 0 0 0,20-21 0 0 0,4 0 0 0 0,5 2 0 0 0,-3-12-1 0 0,1 1 0 0 0,-1-1 0 0 0,1 1 0 0 0,0-1 1 0 0,0 0-1 0 0,0 0 0 0 0,0 0 0 0 0,0 0 0 0 0,1 0 0 0 0,-1 0 0 0 0,1-1 0 0 0,0 1 0 0 0,0-1 0 0 0,0 0 0 0 0,0 0 0 0 0,0 0 0 0 0,1 0 0 0 0,3 2 0 0 0,1-2 14 0 0,0 1 0 0 0,1-1 0 0 0,-1-1 0 0 0,1 1 0 0 0,0-1-1 0 0,16-1 1 0 0,-13 0 223 0 0,1-2 1 0 0,-1 1-1 0 0,0-2 0 0 0,0 1 1 0 0,0-2-1 0 0,18-6 0 0 0,-5-1-75 0 0,45-27 0 0 0,-56 29-161 0 0,-1 0 0 0 0,1 0 0 0 0,-2-2 0 0 0,1 1 0 0 0,-1-2 0 0 0,-1 0 0 0 0,0 0 0 0 0,14-22 0 0 0,-22 30 0 0 0,-1 0 0 0 0,0 0 0 0 0,0-1 0 0 0,0 1 0 0 0,-1 0 0 0 0,0-1 0 0 0,0 1 0 0 0,0-1 0 0 0,0 0 0 0 0,0 1 0 0 0,-1-1 0 0 0,0 1 0 0 0,0-1 0 0 0,0 0 0 0 0,-1 1 0 0 0,0-1 0 0 0,0 0 0 0 0,0 1 0 0 0,0-1 0 0 0,0 1 0 0 0,-1 0 0 0 0,0-1 0 0 0,0 1 0 0 0,0 0 0 0 0,-1 0 0 0 0,1 0 0 0 0,-1 1 0 0 0,0-1 0 0 0,-6-5 0 0 0,-2-1-364 0 0,-1 1-1 0 0,0 1 1 0 0,0 0 0 0 0,-14-6-1 0 0,18 10 211 0 0,-3-2 138 0 0,5 1 14 0 0,-2-7 4 0 0,0-3-67 0 0,9 9-140 0 0,0 3 33 0 0,-1 0 69 0 0,1 0 0 0 0,0 0-1 0 0,0 0 1 0 0,0 0 0 0 0,0 0 0 0 0,0 0 0 0 0,0 0 0 0 0,1 0 0 0 0,-1 0 0 0 0,1 1 0 0 0,0-1 0 0 0,0 1 0 0 0,4-5 0 0 0,1 1-243 0 0,1 0 0 0 0,-1 0 0 0 0,11-6 1 0 0,-10 7 125 0 0,9-6-292 0 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1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1609 5983 0 0,'-20'-14'594'0'0,"-18"-15"317"0"0,35 26 155 0 0,0 0 0 0 0,0-1 0 0 0,0 1 0 0 0,-4-7 0 0 0,7 9-930 0 0,0 1 0 0 0,0-1-1 0 0,-1 0 1 0 0,1 0 0 0 0,0 0 0 0 0,0 1 0 0 0,0-1 0 0 0,0 0-1 0 0,0 0 1 0 0,0 0 0 0 0,0 0 0 0 0,0 1 0 0 0,0-1 0 0 0,0 0-1 0 0,1 0 1 0 0,-1 0 0 0 0,0 0 0 0 0,0 1 0 0 0,1-1-1 0 0,-1 0 1 0 0,1 0 0 0 0,-1 1 0 0 0,1-2 0 0 0,12-13-161 0 0,1 3 155 0 0,1 0 0 0 0,1 1 0 0 0,-1 1 0 0 0,29-14 1 0 0,72-23 1247 0 0,-8 3-518 0 0,-82 32-705 0 0,0-2 1 0 0,-1 0-1 0 0,0-2 1 0 0,33-28-1 0 0,156-169 242 0 0,-17-19-352 0 0,-132 154-115 0 0,43-52-91 0 0,226-266-1054 0 0,-238 293-3335 0 0,1 7-1536 0 0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1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1609 14279 0 0,'0'-2'1103'0'0,"3"-4"-782"0"0,0 0 0 0 0,0 0 0 0 0,0 0-1 0 0,1 0 1 0 0,0 0 0 0 0,0 1 0 0 0,1-1 0 0 0,-1 1 0 0 0,1 1 0 0 0,0-1 0 0 0,11-7 0 0 0,191-147 1698 0 0,53-44-2037 0 0,149-155-505 0 0,-176 135-438 0 0,-38 33-391 0 0,-137 136 931 0 0,49-45-1860 0 0,119-86 0 0 0,-133 122 809 0 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1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8751 0 0,'0'0'674'0'0,"1"-2"-288"0"0,0-1-171 0 0,1 1 0 0 0,-1-1 0 0 0,1 1 0 0 0,0-1-1 0 0,0 1 1 0 0,0 0 0 0 0,0-1 0 0 0,1 1 0 0 0,-1 0-1 0 0,0 1 1 0 0,1-1 0 0 0,-1 0 0 0 0,1 1-1 0 0,0-1 1 0 0,-1 1 0 0 0,5-2 0 0 0,7-1 187 0 0,-1 0 1 0 0,21-3-1 0 0,-8 2-306 0 0,177-41 465 0 0,121-32-554 0 0,-269 64-479 0 0,-6 3-191 0 0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1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93 147 6447 0 0,'-70'4'696'0'0,"52"0"1117"0"0,14-1 1859 0 0,16-2 554 0 0,-9-1-5434 0 0,15-1 1450 0 0,0 0-1 0 0,0-2 1 0 0,0 0 0 0 0,32-9-1 0 0,-25 5 16 0 0,105-36 444 0 0,-12 4-403 0 0,64-3 331 0 0,-159 39-729 0 0,0 1 0 0 0,0 0 0 0 0,1 2-1 0 0,-1 0 1 0 0,46 8 0 0 0,-42-1-4273 0 0,-5 2-1537 0 0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1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65 11431 0 0,'-126'15'1190'0'0,"75"-8"3434"0"0,193-37-3244 0 0,7-1-891 0 0,-128 27-481 0 0,25-4 17 0 0,0 2 1 0 0,1 1-1 0 0,47 2 0 0 0,-88 4-25 0 0,-1 0 0 0 0,1-1 0 0 0,0 2 0 0 0,-1-1 0 0 0,1 1 0 0 0,9 4 0 0 0,-13-5 0 0 0,0 0 0 0 0,-1 0 0 0 0,1 0 0 0 0,-1 0 0 0 0,1 0 0 0 0,-1 0 0 0 0,1 0 0 0 0,1 2 0 0 0,-3-2-3 0 0,1 0-1 0 0,0 1 1 0 0,0-1 0 0 0,-1 1-1 0 0,1 0 1 0 0,-1-1 0 0 0,1 1-1 0 0,-1-1 1 0 0,0 1 0 0 0,0 0-1 0 0,1-1 1 0 0,-1 1 0 0 0,0 0-1 0 0,0-1 1 0 0,-1 1-1 0 0,1 0 1 0 0,0-1 0 0 0,-1 1-1 0 0,1-1 1 0 0,-1 1 0 0 0,1 0-1 0 0,-1-1 1 0 0,0 1 0 0 0,0 1-1 0 0,-2 3-19 0 0,-1-1 0 0 0,0 1 0 0 0,0 0-1 0 0,-7 8 1 0 0,-1-2 0 0 0,-1-1 0 0 0,0 0 0 0 0,0-1 0 0 0,-30 16-1 0 0,-64 27-86 0 0,84-42 104 0 0,-39 16 6 0 0,-2-3 0 0 0,-124 29 0 0 0,177-51 0 0 0,-8 2-2 0 0,0 1 0 0 0,0 0-1 0 0,1 1 1 0 0,-29 15-1 0 0,46-20-25 0 0,4-1-22 0 0,5 2-19 0 0,0-2 1 0 0,0 1-1 0 0,0-1 1 0 0,0-1-1 0 0,0 1 1 0 0,0-1 0 0 0,10-3-1 0 0,27-2-154 0 0,11 0 10 0 0,-34 3 151 0 0,0 1 0 0 0,36 1 0 0 0,51 6-14 0 0,-90-3 76 0 0,0 0 0 0 0,0 0 0 0 0,0 2 0 0 0,-1 0 0 0 0,1 2 0 0 0,-1-1 0 0 0,19 11 0 0 0,-32-14 2 0 0,0 1 0 0 0,0 0 0 0 0,0 0-1 0 0,-1 0 1 0 0,1 0 0 0 0,-1 1 0 0 0,0 0-1 0 0,0 0 1 0 0,0 0 0 0 0,0 1 0 0 0,-1-1-1 0 0,1 1 1 0 0,-1 0 0 0 0,0 0 0 0 0,-1 0-1 0 0,1 0 1 0 0,-1 0 0 0 0,0 1 0 0 0,-1-1-1 0 0,1 1 1 0 0,0 5 0 0 0,-2-7 49 0 0,0-1 1 0 0,0 0-1 0 0,0 0 1 0 0,0 0-1 0 0,-1 1 0 0 0,1-1 1 0 0,-1 0-1 0 0,0 0 1 0 0,0 0-1 0 0,0 0 1 0 0,0 0-1 0 0,-1 0 0 0 0,1 0 1 0 0,-1-1-1 0 0,0 1 1 0 0,0 0-1 0 0,0-1 1 0 0,0 1-1 0 0,0-1 1 0 0,-4 4-1 0 0,-5 2 180 0 0,0 0 0 0 0,0 0 0 0 0,-19 9 0 0 0,22-13-155 0 0,-44 22 475 0 0,-84 28 0 0 0,-5 2 148 0 0,29-1-312 0 0,76-39-1047 0 0,34-16 260 0 0,2 0-15 0 0,0 0 10 0 0,0 0 45 0 0,0 0 322 0 0,0-1 0 0 0,1 0 0 0 0,-1 1 0 0 0,0-1 1 0 0,0 0-1 0 0,1 0 0 0 0,-1 1 0 0 0,0-1 0 0 0,1 0 0 0 0,-1 1 1 0 0,0-1-1 0 0,1 1 0 0 0,-1-1 0 0 0,1 0 0 0 0,-1 1 0 0 0,1-1 1 0 0,0 1-1 0 0,0-1 0 0 0,13-10-353 0 0,-14 11 338 0 0,20-12-1075 0 0,6-2-280 0 0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1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1030 208 2303 0 0,'-1'-2'167'0'0,"-1"-4"278"0"0,1 3 953 0 0,0-1 0 0 0,0 1-1 0 0,0-1 1 0 0,0 1-1 0 0,1-1 1 0 0,-1-6 0 0 0,1 5-478 0 0,1 0 1 0 0,-1 0-1 0 0,1 0 1 0 0,2-6 0 0 0,1-2-29 0 0,1 1 1 0 0,11-20-1 0 0,-9 17 248 0 0,-2 8-807 0 0,0-1-1 0 0,0 1 0 0 0,0 1 1 0 0,1-1-1 0 0,12-10 0 0 0,-5 5 189 0 0,-11 10-241 0 0,-2 2-51 0 0,0 0-6 0 0,1 3-31 0 0,0-1-187 0 0,0 1 1 0 0,-1-1-1 0 0,1 0 1 0 0,-1 0-1 0 0,0 0 1 0 0,1 1 0 0 0,-1-1-1 0 0,0 0 1 0 0,0 0-1 0 0,-1 0 1 0 0,1 1-1 0 0,0-1 1 0 0,-1 0-1 0 0,0 4 1 0 0,-1-2-4 0 0,0 0 0 0 0,0 0 0 0 0,0 0 0 0 0,0-1 0 0 0,-1 1-1 0 0,1-1 1 0 0,-4 5 0 0 0,-6 3-8 0 0,0-1 0 0 0,0 0-1 0 0,-17 11 1 0 0,-2-2-82 0 0,0-1 0 0 0,-1-1-1 0 0,-60 21 1 0 0,-109 18-611 0 0,168-49 559 0 0,0-1 0 0 0,-62 2 1 0 0,81-8 107 0 0,0 0 1 0 0,0-1 0 0 0,0-1 0 0 0,0 0-1 0 0,1-1 1 0 0,-1 0 0 0 0,1-1 0 0 0,-1-1-1 0 0,-19-10 1 0 0,27 12-59 0 0,0-1 0 0 0,1 0 0 0 0,-1-1 0 0 0,1 0 0 0 0,0 1 0 0 0,0-2 0 0 0,0 1 0 0 0,1 0 0 0 0,-1-1 0 0 0,1 0 0 0 0,-4-9 0 0 0,7 14 33 0 0,1-1 0 0 0,0 1 1 0 0,0 0-1 0 0,-1 0 0 0 0,1-1 0 0 0,0 1 0 0 0,0 0 0 0 0,0 0 0 0 0,1 0 1 0 0,-1-1-1 0 0,0 1 0 0 0,0 0 0 0 0,1 0 0 0 0,-1 0 0 0 0,1-3 0 0 0,0 3-65 0 0,-1-1-207 0 0,0 2 129 0 0,0 0 59 0 0,16 0-106 0 0,-1 5 167 0 0,-13-4 72 0 0,0 1 0 0 0,-1-1 1 0 0,1 1-1 0 0,-1-1 0 0 0,0 1 1 0 0,0-1-1 0 0,1 1 0 0 0,-1 0 1 0 0,0 0-1 0 0,0-1 0 0 0,-1 1 1 0 0,1 0-1 0 0,0 0 0 0 0,-1 0 0 0 0,1 0 1 0 0,-1 0-1 0 0,1 0 0 0 0,-1 0 1 0 0,0 0-1 0 0,0 0 0 0 0,0 0 1 0 0,0 0-1 0 0,0 0 0 0 0,-1 0 1 0 0,0 3-1 0 0,0 2-29 0 0,-1-1 0 0 0,0 0 0 0 0,0 0 0 0 0,0 0 0 0 0,-1 0 0 0 0,0 0 0 0 0,-4 6 0 0 0,2-5-42 0 0,-1 0 1 0 0,0-1-1 0 0,0 1 1 0 0,-1-1-1 0 0,-11 8 0 0 0,-41 25-250 0 0,41-28 255 0 0,-11 7 9 0 0,10-7 17 0 0,0 1 0 0 0,1 1 1 0 0,-24 21-1 0 0,4-5 400 0 0,37-27-184 0 0,1-2-4 0 0,0 0-17 0 0,0 1-123 0 0,0 0 1 0 0,1 0 0 0 0,-1 0-1 0 0,1 1 1 0 0,-1-1-1 0 0,1 0 1 0 0,0 0 0 0 0,-1 0-1 0 0,1 0 1 0 0,0 0-1 0 0,0 0 1 0 0,-1-1-1 0 0,1 1 1 0 0,0 0 0 0 0,0 0-1 0 0,0-1 1 0 0,0 1-1 0 0,0 0 1 0 0,0-1 0 0 0,2 1-1 0 0,0 1 41 0 0,0 0 0 0 0,1-1 0 0 0,-1 1 0 0 0,1-1 0 0 0,4 1 1 0 0,9 0 175 0 0,0-2 1 0 0,-1 1 0 0 0,1-2 0 0 0,17-3 0 0 0,19 0 207 0 0,6 1-138 0 0,-20 1-153 0 0,51 3 1 0 0,-7 0-1079 0 0,-56-2 194 0 0,37 3-1 0 0,-34 1 354 0 0,-5-1 116 0 0,0 1 0 0 0,-1 1 0 0 0,1 1 0 0 0,31 11 1 0 0,-44-11 194 0 0,0 2 1 0 0,0-1 0 0 0,-1 1 0 0 0,0 1-1 0 0,0 0 1 0 0,0 1 0 0 0,-1 0 0 0 0,-1 0 0 0 0,10 13-1 0 0,-1 0 24 0 0,-2 1-1 0 0,-1 1 1 0 0,17 34-1 0 0,-30-54 95 0 0,0 1 0 0 0,0-1 1 0 0,0 1-1 0 0,-1 0 0 0 0,0 0 0 0 0,0-1 1 0 0,0 1-1 0 0,0 0 0 0 0,-1 0 1 0 0,0 0-1 0 0,0 7 0 0 0,0-9 43 0 0,-1 0-1 0 0,0 1 1 0 0,0-1 0 0 0,0 0 0 0 0,0 0-1 0 0,0 0 1 0 0,-1 0 0 0 0,1 0-1 0 0,-1-1 1 0 0,0 1 0 0 0,0 0 0 0 0,0-1-1 0 0,0 1 1 0 0,0-1 0 0 0,0 0-1 0 0,-1 1 1 0 0,1-1 0 0 0,-5 2 0 0 0,-29 19 622 0 0,-2-2 1 0 0,-74 30 0 0 0,-87 14-414 0 0,166-56-390 0 0,0-1 0 0 0,-1-1 0 0 0,-1-2 1 0 0,1-1-1 0 0,0-2 0 0 0,-1-1 0 0 0,0-2 1 0 0,-34-5-1 0 0,66 3-5177 0 0,1-7-1781 0 0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3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10135 0 0,'0'0'231'0'0,"-1"2"29"0"0,-27 30 305 0 0,19-18-565 0 0,7-9 0 0 0,-9 18 0 0 0,4-11 78 0 0,5-10 315 0 0,2-2 106 0 0,0 0 11 0 0,3 0 70 0 0,4-1 418 0 0,-3 0-474 0 0,0 0 0 0 0,0 0 0 0 0,1 0 0 0 0,-1-1 0 0 0,6-2 0 0 0,-10 4-518 0 0,0 0 0 0 0,0 0 0 0 0,0 0 0 0 0,0 0 1 0 0,0 0-1 0 0,0 0 0 0 0,0 0 0 0 0,0 0 0 0 0,0 0 1 0 0,0 0-1 0 0,1 0 0 0 0,-1 0 0 0 0,0 0 0 0 0,0 0 1 0 0,0 0-1 0 0,0 0 0 0 0,0 0 0 0 0,0 0 1 0 0,0 0-1 0 0,0 0 0 0 0,0 0 0 0 0,1 0 0 0 0,-1 0 1 0 0,0 0-1 0 0,0 0 0 0 0,0 0 0 0 0,0 0 0 0 0,0 0 1 0 0,0 0-1 0 0,0 0 0 0 0,0 0 0 0 0,0 0 0 0 0,0 0 1 0 0,0 0-1 0 0,0 0 0 0 0,0 0 0 0 0,1 0 1 0 0,-1 1-1 0 0,0-1 0 0 0,0 0 0 0 0,0 0 0 0 0,0 0 1 0 0,0 0-1 0 0,0 0 0 0 0,0 0 0 0 0,0 0 0 0 0,0 0 1 0 0,0 0-1 0 0,0 0 0 0 0,0 1 0 0 0,0-1 0 0 0,0 0 1 0 0,0 0-1 0 0,0 0 0 0 0,0 0 0 0 0,0 0 0 0 0,0 0 1 0 0,0 0-1 0 0,0 0 0 0 0,0 0 0 0 0,0 0 1 0 0,0 1-1 0 0,0-1 0 0 0,-1 0 0 0 0,1 0 0 0 0,0 0 1 0 0,2 21 317 0 0,0 1 0 0 0,-2 0 0 0 0,0-1 0 0 0,-5 27 0 0 0,-19 88-332 0 0,24-135 10 0 0,-46 194-2 0 0,2-8 0 0 0,42-177 0 0 0,-8 36 0 0 0,-7 80 0 0 0,18-108 0 0 0,-1-17 0 0 0,0 0 0 0 0,1 0 0 0 0,-1 0 0 0 0,0 0 0 0 0,1 0 0 0 0,-1 0 0 0 0,1 0 0 0 0,-1 0 0 0 0,1-1 0 0 0,-1 1 0 0 0,2 1 0 0 0,-1-1 0 0 0,0 0 0 0 0,0 0 0 0 0,0-1 0 0 0,0 1 0 0 0,0 0 0 0 0,0-1 0 0 0,0 1 0 0 0,0-1 0 0 0,0 0 0 0 0,0 1 0 0 0,1-1 0 0 0,-1 0 0 0 0,0 1 0 0 0,0-1 0 0 0,0 0 0 0 0,1 0 0 0 0,-1 0 0 0 0,0 0 0 0 0,0 0 0 0 0,1 0 0 0 0,-1-1 0 0 0,0 1 0 0 0,0 0 0 0 0,0-1 0 0 0,0 1 0 0 0,0-1 0 0 0,1 1 0 0 0,-1-1 0 0 0,0 1 0 0 0,1-2 0 0 0,6-3 0 0 0,0-1 0 0 0,0 1 0 0 0,7-9 0 0 0,-1 2 0 0 0,18-12 0 0 0,-9 9 0 0 0,-2-2 0 0 0,0-1 0 0 0,-1 0 0 0 0,20-24 0 0 0,-31 31 0 0 0,-4 0 0 0 0,-4 3-204 0 0,0 0-1 0 0,-1 0 0 0 0,1 0 1 0 0,-2 0-1 0 0,1 0 1 0 0,-1-1-1 0 0,-3-13 0 0 0,-1-3 1236 0 0,5 21-590 0 0,2-5-292 0 0,0-7-132 0 0,0 13-18 0 0,1 0 1 0 0,9-13 0 0 0,-6 14 0 0 0,-3 2 0 0 0,11-2 0 0 0,-11 2 0 0 0,-1 1 0 0 0,1 0 0 0 0,-1 0 0 0 0,0 0 0 0 0,0 0 0 0 0,1 0 0 0 0,-1 0 0 0 0,0 1 0 0 0,0-1 0 0 0,0 1 0 0 0,0-1 0 0 0,-1 1 0 0 0,1 0 0 0 0,0 0 0 0 0,-1 0 0 0 0,1 0 0 0 0,-1 0 0 0 0,1 0 0 0 0,-1 0 0 0 0,0 0 0 0 0,0 1 0 0 0,0-1 0 0 0,1 5 0 0 0,1 2 0 0 0,-1 1 0 0 0,0-1 0 0 0,0 1 0 0 0,0 17 0 0 0,-1-12 0 0 0,1 1 0 0 0,1-1 0 0 0,0 1 0 0 0,1-1 0 0 0,0 0 0 0 0,9 20 0 0 0,-3-19 0 0 0,1-3 0 0 0,0-1 0 0 0,-6-9 0 0 0,0-1 0 0 0,0 0 0 0 0,0-1 0 0 0,1 1 0 0 0,-1-1 0 0 0,0 0 0 0 0,1 0 0 0 0,-1-1 0 0 0,1 1 0 0 0,-1-1 0 0 0,1-1 0 0 0,-1 1 0 0 0,1-1 0 0 0,-1 1 0 0 0,7-4 0 0 0,52-20 0 0 0,-45 15 0 0 0,0 0 0 0 0,0-2 0 0 0,-1 0 0 0 0,24-19 0 0 0,-14 10 0 0 0,-8 6-19 0 0,30-28 1 0 0,-41 34 98 0 0,-1-1 0 0 0,0-1 0 0 0,-1 1 0 0 0,1-1 0 0 0,6-14 0 0 0,-8 13 147 0 0,-1 0 0 0 0,0-1 0 0 0,0 1 0 0 0,-1-1 0 0 0,-1 0 0 0 0,3-16 0 0 0,0-13-215 0 0,-2 18-27 0 0,-1 0 0 0 0,-1 1 0 0 0,-1-26 0 0 0,-1 42-375 0 0,0 0-1 0 0,1 0 0 0 0,0 0 1 0 0,0 0-1 0 0,2-9 0 0 0,-2 13-121 0 0,-1 2 0 0 0,2-1-68 0 0,1 0 118 0 0,-1 0 1 0 0,0 0-1 0 0,0-1 0 0 0,0 1 0 0 0,0-1 0 0 0,0 1 0 0 0,2-3 1 0 0,-2 2-4657 0 0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18 13823 0 0,'1'-15'315'0'0,"0"12"45"0"0,-1 3 21 0 0,0 0-49 0 0,-1 4-220 0 0,-51 147-98 0 0,-40 126-16 0 0,22-22 2 0 0,54-185 0 0 0,-3 0 0 0 0,-4-1 0 0 0,-2-2 0 0 0,-51 97 0 0 0,-16 11 0 0 0,89-173 0 0 0,5-10 0 0 0,5-14 0 0 0,7-4 0 0 0,1 1 0 0 0,22-26 0 0 0,-8 10 0 0 0,-27 38 0 0 0,105-146 0 0 0,-86 123 0 0 0,1 1 0 0 0,2 1 0 0 0,37-30 0 0 0,-53 47-6 0 0,-6 5 11 0 0,0 0 0 0 0,1 1-1 0 0,-1-1 1 0 0,0 0 0 0 0,1 1 0 0 0,0-1 0 0 0,-1 1-1 0 0,1 0 1 0 0,0 0 0 0 0,0 0 0 0 0,0 0 0 0 0,0 1-1 0 0,-1-1 1 0 0,1 1 0 0 0,6 0 0 0 0,-9-1 4 0 0,0 1 1 0 0,0 0-1 0 0,1 0 0 0 0,-1 0 1 0 0,0 0-1 0 0,0 0 1 0 0,0 0-1 0 0,0 0 0 0 0,1 0 1 0 0,-1 0-1 0 0,0 0 0 0 0,0 1 1 0 0,0-1-1 0 0,0 0 0 0 0,1 0 1 0 0,-1 0-1 0 0,0 0 1 0 0,0 0-1 0 0,0 0 0 0 0,0 0 1 0 0,0 0-1 0 0,0 0 0 0 0,1 0 1 0 0,-1 0-1 0 0,0 1 0 0 0,0-1 1 0 0,0 0-1 0 0,0 0 1 0 0,0 0-1 0 0,0 0 0 0 0,0 0 1 0 0,0 1-1 0 0,1-1 0 0 0,-1 0 1 0 0,0 0-1 0 0,0 0 1 0 0,0 0-1 0 0,0 1 0 0 0,5 9 75 0 0,-1 0-1 0 0,0 1 0 0 0,0-1 1 0 0,-1 1-1 0 0,-1 0 0 0 0,0 0 1 0 0,0 0-1 0 0,-1 0 1 0 0,0 0-1 0 0,-2 19 0 0 0,0-7 55 0 0,-2-1-1 0 0,0 1 0 0 0,-2 0 1 0 0,-9 29-1 0 0,5-30-476 0 0,0-1 0 0 0,-2 0 0 0 0,0-1 0 0 0,-1 0 0 0 0,-1-1 0 0 0,-25 30 0 0 0,37-48-5120 0 0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3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10135 0 0,'0'0'464'0'0,"0"0"-9"0"0,-1 1-295 0 0,-2 3 76 0 0,-1 0 0 0 0,0 0 1 0 0,0-1-1 0 0,0 0 0 0 0,0 1 0 0 0,0-2 0 0 0,0 1 1 0 0,-1 0-1 0 0,-8 2 0 0 0,4-1 8 0 0,0-1-1 0 0,-1-1 1 0 0,1 0-1 0 0,-17 2 1 0 0,6-3 150 0 0,-1-1 1 0 0,1-1 0 0 0,0 0 0 0 0,-28-7-1 0 0,6-3 183 0 0,6 0-103 0 0,34 10 14 0 0,2 1 21 0 0,0 3-66 0 0,6 30-335 0 0,1-1 0 0 0,18 53 0 0 0,0-2 1616 0 0,-22-67-1575 0 0,-1 0-133 0 0,-2-16-16 0 0,0 1 0 0 0,0 0 0 0 0,0 0 0 0 0,0-1 0 0 0,0 1 0 0 0,0 0 0 0 0,1 0 0 0 0,-1-1 0 0 0,0 1 0 0 0,1 0 0 0 0,-1-1 0 0 0,0 1 0 0 0,1-1 0 0 0,-1 1 0 0 0,1 0 0 0 0,0 0 0 0 0,0-1-36 0 0,0 1 0 0 0,0-1 0 0 0,0 0 0 0 0,0 1-1 0 0,1-1 1 0 0,-1 0 0 0 0,0 0 0 0 0,0 0 0 0 0,1 0 0 0 0,-1 0-1 0 0,0 0 1 0 0,0 0 0 0 0,0-1 0 0 0,1 1 0 0 0,-1 0 0 0 0,0-1-1 0 0,0 1 1 0 0,0-1 0 0 0,0 1 0 0 0,2-2 0 0 0,18-4-7253 0 0,-7 5 1489 0 0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57 13823 0 0,'4'-8'215'0'0,"1"1"-1"0"0,0 0 0 0 0,0 1 0 0 0,0-1 1 0 0,1 1-1 0 0,10-8 0 0 0,-16 14-214 0 0,0 0 1 0 0,0 0-1 0 0,0 0 0 0 0,0-1 0 0 0,0 1 0 0 0,0 0 1 0 0,0 0-1 0 0,0 0 0 0 0,0 0 0 0 0,0 0 0 0 0,0 0 1 0 0,0 0-1 0 0,0 0 0 0 0,0 0 0 0 0,0 0 0 0 0,0 0 1 0 0,0 0-1 0 0,0 0 0 0 0,0 0 0 0 0,0-1 0 0 0,0 1 1 0 0,1 0-1 0 0,-1 0 0 0 0,0 0 0 0 0,0 0 0 0 0,0 0 1 0 0,0 0-1 0 0,0 0 0 0 0,0 0 0 0 0,0 0 0 0 0,0 0 1 0 0,0 0-1 0 0,0 0 0 0 0,1 0 0 0 0,-1 0 0 0 0,0 0 1 0 0,0 0-1 0 0,0 0 0 0 0,0 0 0 0 0,0 0 0 0 0,0 0 1 0 0,0 0-1 0 0,0 0 0 0 0,0 0 0 0 0,0 0 0 0 0,0 0 1 0 0,1 1-1 0 0,-1-1 0 0 0,0 0 0 0 0,0 0 0 0 0,0 0 1 0 0,0 0-1 0 0,0 0 0 0 0,0 0 0 0 0,0 0 0 0 0,0 0 1 0 0,0 0-1 0 0,0 0 0 0 0,0 0 0 0 0,-1 8 3 0 0,-5 9-6 0 0,-61 115 1032 0 0,13-30-183 0 0,24-34-781 0 0,-27 87 1 0 0,-7 73 329 0 0,46-160 175 0 0,3-17-145 0 0,-1-2 1 0 0,-25 51-1 0 0,25-66-1163 0 0,-3-1 0 0 0,0-1 0 0 0,-39 48 0 0 0,46-64 144 0 0,6-8 31 0 0,0 0 1 0 0,-1-1-1 0 0,0 1 0 0 0,0-1 0 0 0,-12 8 0 0 0,-17 9-969 0 0,8-7-4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3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594 626 11975 0 0,'0'0'267'0'0,"2"3"42"0"0,4 7-186 0 0,0 1 0 0 0,0 0-1 0 0,-1 0 1 0 0,0 1 0 0 0,3 12-1 0 0,-5-13 369 0 0,0 0 1 0 0,1 0-1 0 0,1-1 0 0 0,10 19 0 0 0,-14-27 21 0 0,-1-1-456 0 0,1 0 1 0 0,-1-1-1 0 0,0 1 0 0 0,1-1 0 0 0,-1 1 1 0 0,1 0-1 0 0,-1-1 0 0 0,1 1 0 0 0,-1-1 0 0 0,1 1 1 0 0,-1-1-1 0 0,1 0 0 0 0,-1 1 0 0 0,1-1 1 0 0,-1 1-1 0 0,1-1 0 0 0,0 0 0 0 0,-1 1 0 0 0,1-1 1 0 0,0 0-1 0 0,-1 0 0 0 0,1 0 0 0 0,0 1 1 0 0,-1-1-1 0 0,1 0 0 0 0,0 0 0 0 0,-1 0 0 0 0,1 0 1 0 0,0 0-1 0 0,1-1 0 0 0,22-1 761 0 0,-19 0-676 0 0,0 0 0 0 0,0 0-1 0 0,-1-1 1 0 0,1 0-1 0 0,-1 0 1 0 0,0 0 0 0 0,1 0-1 0 0,-2-1 1 0 0,1 1 0 0 0,5-7-1 0 0,3-6 316 0 0,15-23 0 0 0,-26 37-424 0 0,17-29 78 0 0,-1 0-1 0 0,-1-2 1 0 0,11-34 0 0 0,26-104 1304 0 0,-42 133-1070 0 0,-2 6-531 0 0,-1 0 0 0 0,4-46 0 0 0,-10 68 79 0 0,-2 0-1 0 0,1 0 0 0 0,-2 0 0 0 0,1 0 0 0 0,-1 0 0 0 0,-1 0 0 0 0,0 0 1 0 0,0 0-1 0 0,-1 0 0 0 0,0 0 0 0 0,-1 1 0 0 0,-4-10 0 0 0,6 15 45 0 0,0 1 0 0 0,0 0 0 0 0,0 0 0 0 0,0 0 0 0 0,-1 1 0 0 0,1-1 0 0 0,-1 0 0 0 0,0 1 0 0 0,0-1 0 0 0,0 1 0 0 0,0 0 0 0 0,0 0 0 0 0,0 0 0 0 0,0 1 0 0 0,-4-2 0 0 0,4 2 15 0 0,0 1 1 0 0,1-1-1 0 0,-1 1 0 0 0,0 0 0 0 0,0 0 1 0 0,1 0-1 0 0,-1 0 0 0 0,0 1 0 0 0,0-1 1 0 0,1 1-1 0 0,-1-1 0 0 0,0 1 0 0 0,1 0 1 0 0,-1 0-1 0 0,1 0 0 0 0,-1 1 0 0 0,1-1 1 0 0,0 0-1 0 0,-1 1 0 0 0,-3 3 0 0 0,-1 1 49 0 0,1 1 0 0 0,-1-1 0 0 0,1 1 0 0 0,1 0 0 0 0,-1 1 0 0 0,-6 13 0 0 0,-23 52 0 0 0,34-70 0 0 0,-21 55 0 0 0,-27 106 0 0 0,1 66 0 0 0,22-92 0 0 0,-12 2 0 0 0,24-93 0 0 0,1-9 0 0 0,-1-1 0 0 0,-1-1 0 0 0,-29 48 0 0 0,-72 94 0 0 0,-133 135-2032 0 0,218-280 2024 0 0,-41 35 0 0 0,66-64 8 0 0,6-7 0 0 0,6-6 0 0 0,97-131-2849 0 0,-68 96 1826 0 0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17503 0 0,'0'0'399'0'0,"0"0"60"0"0,0 0 21 0 0,0 0-59 0 0,3 0-276 0 0,38-8-140 0 0,1-1 0 0 0,54-19 0 0 0,-31 7-4 0 0,150-54 1439 0 0,-54 14-794 0 0,-92 39-6590 0 0,-38 12-742 0 0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29 15663 0 0,'4'-7'1418'0'0,"0"-2"-1168"0"0,-3 9-235 0 0,-1 0 0 0 0,0 0 0 0 0,0-1 0 0 0,0 1 0 0 0,1 0 0 0 0,-1-1 0 0 0,0 1 0 0 0,0 0 0 0 0,0-1 0 0 0,0 1 0 0 0,0 0 0 0 0,0-1 0 0 0,0 1 0 0 0,0 0 0 0 0,0-1 0 0 0,0 1 0 0 0,0 0 0 0 0,0-1 0 0 0,0 1 0 0 0,0 0 0 0 0,0-1 0 0 0,0 1 0 0 0,0 0 0 0 0,0-1 0 0 0,0 1 0 0 0,0 0 0 0 0,-1-1 0 0 0,1 1 0 0 0,0 0 0 0 0,0 0 0 0 0,0-1 0 0 0,-1 1 0 0 0,1 0 0 0 0,0 0 0 0 0,0-1 0 0 0,-1 1 0 0 0,1 0 0 0 0,0 0 0 0 0,0 0 0 0 0,-1-1 0 0 0,1 1 0 0 0,0 0 0 0 0,-1 0 0 0 0,1 0 0 0 0,0 0 0 0 0,-1 0 0 0 0,1 0 0 0 0,0 0 0 0 0,-1 0 0 0 0,1-1 0 0 0,0 1 0 0 0,-1 0 0 0 0,1 1 0 0 0,0-1 0 0 0,-1 0 0 0 0,1 0 0 0 0,0 0 0 0 0,-1 0 0 0 0,1 0 0 0 0,0 0 0 0 0,-1 0 0 0 0,1 0 0 0 0,0 0 0 0 0,-1 1 0 0 0,-2 1 118 0 0,0 1 0 0 0,-1-1 0 0 0,1 1 0 0 0,1 0 0 0 0,-1 0 0 0 0,0 0 0 0 0,-3 6 0 0 0,-1-1-96 0 0,-5 10-34 0 0,0 0 0 0 0,2 1 0 0 0,0 0 0 0 0,-13 34 0 0 0,4-8-2 0 0,-24 74-1 0 0,20-48 0 0 0,20-61-861 0 0,3-8-3622 0 0,0-2-1565 0 0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461 869 8287 0 0,'-20'13'213'0'0,"12"-8"-104"0"0,1-1-1 0 0,-1 1 1 0 0,0-1-1 0 0,0 0 1 0 0,-11 3-1 0 0,-41 12 356 0 0,59-18-402 0 0,0-1-1 0 0,1 0 1 0 0,-1 1-1 0 0,0-1 0 0 0,0 0 1 0 0,0 0-1 0 0,1 0 0 0 0,-1 0 1 0 0,0 0-1 0 0,0 0 1 0 0,0 0-1 0 0,1 0 0 0 0,-1 0 1 0 0,0 0-1 0 0,0 0 0 0 0,0 0 1 0 0,1-1-1 0 0,-1 1 1 0 0,0 0-1 0 0,0 0 0 0 0,1-1 1 0 0,-1 1-1 0 0,0-1 1 0 0,1 1-1 0 0,-1-1 0 0 0,0 1 1 0 0,0-1-1 0 0,0-1 127 0 0,0 1 0 0 0,1-1 0 0 0,-1 1 0 0 0,0-1 0 0 0,1 1 0 0 0,-1-1-1 0 0,1 1 1 0 0,0-1 0 0 0,0 1 0 0 0,-1-1 0 0 0,1 0 0 0 0,0-2 0 0 0,1-5 429 0 0,0 0-1 0 0,1 1 1 0 0,4-17-1 0 0,11-23 723 0 0,30-61 0 0 0,32-40-779 0 0,-15 30-618 0 0,3-7 49 0 0,26-50-1366 0 0,-74 138 1060 0 0,-11 24 217 0 0,-1-1 1 0 0,11-29-1 0 0,-18 43 98 0 0,0 0 0 0 0,1 1 0 0 0,-1-1 0 0 0,0 0 0 0 0,0 1 0 0 0,0-1 0 0 0,0 0 0 0 0,0 1 0 0 0,0-1 0 0 0,0 0 0 0 0,0 0 0 0 0,0 1 0 0 0,0-1 0 0 0,0 0 0 0 0,-1 0 0 0 0,1 1 0 0 0,0-1 0 0 0,-1 1 0 0 0,1 0 0 0 0,-1 0 0 0 0,1 0 0 0 0,-1-1 0 0 0,1 1 0 0 0,0 0 0 0 0,-1 0 0 0 0,1 0 0 0 0,-1 0 0 0 0,1 0 0 0 0,-1 0 0 0 0,1 0 0 0 0,-1 0 0 0 0,1 0 0 0 0,-1 0 0 0 0,1 0 0 0 0,-1 0 0 0 0,1 0 0 0 0,-1 0 0 0 0,1 1 0 0 0,-1-1 0 0 0,-13 6 0 0 0,6-1-2 0 0,-1 0 1 0 0,2 1-1 0 0,-1 0 0 0 0,1 1 0 0 0,-1-1 1 0 0,2 1-1 0 0,-1 1 0 0 0,-8 11 0 0 0,-39 72 58 0 0,47-78-32 0 0,-186 410 1987 0 0,137-288-2158 0 0,-148 312-1781 0 0,104-197 764 0 0,90-222-4656 0 0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15663 0 0,'0'0'356'0'0,"0"0"50"0"0,0 0 20 0 0,0 0-42 0 0,1 0-250 0 0,3 2-128 0 0,-1-1 1 0 0,0 1 0 0 0,1-1-1 0 0,0 0 1 0 0,-1-1 0 0 0,1 1-1 0 0,0-1 1 0 0,-1 1 0 0 0,1-1-1 0 0,0 0 1 0 0,-1 0 0 0 0,6-1-1 0 0,9-2 286 0 0,22-6-1 0 0,-25 5-23 0 0,150-34 911 0 0,153-38-2625 0 0,-266 61 934 0 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24 13823 0 0,'0'0'315'0'0,"0"0"45"0"0,1-2 21 0 0,2 0-214 0 0,0-1-77 0 0,0 1 1 0 0,0-1 0 0 0,0 1-1 0 0,0 0 1 0 0,0 0 0 0 0,0 0 0 0 0,7-2-1 0 0,-16 7 4 0 0,1 1-1 0 0,-1 0 1 0 0,1 0-1 0 0,0 0 1 0 0,1 0-1 0 0,-1 1 1 0 0,1 0-1 0 0,-7 8 0 0 0,-27 49 652 0 0,33-53-727 0 0,-92 180-18 0 0,28-53 0 0 0,-56 117 0 0 0,22-41 0 0 0,40-86 0 0 0,-138 245 0 0 0,183-343-482 0 0,-18 28-3810 0 0,26-43-1118 0 0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96 17503 0 0,'0'0'399'0'0,"0"0"60"0"0,-1 2 21 0 0,0 0-453 0 0,1-1 0 0 0,-1 1 1 0 0,1 0-1 0 0,-1-1 1 0 0,1 1-1 0 0,-1 0 0 0 0,1-1 1 0 0,0 1-1 0 0,0 0 1 0 0,0 0-1 0 0,0-1 0 0 0,0 1 1 0 0,1 0-1 0 0,-1-1 1 0 0,0 1-1 0 0,1 0 0 0 0,-1-1 1 0 0,1 1-1 0 0,1 2 1 0 0,0-1-20 0 0,0 0 1 0 0,0 0-1 0 0,0-1 1 0 0,0 1-1 0 0,1-1 1 0 0,-1 1 0 0 0,1-1-1 0 0,0 0 1 0 0,4 3-1 0 0,3 0-16 0 0,0 0-1 0 0,0-1 1 0 0,0 0-1 0 0,1-1 1 0 0,17 4-1 0 0,-10-4 9 0 0,1-2 0 0 0,0 0 0 0 0,-1-1 0 0 0,1 0 0 0 0,0-2 0 0 0,30-6 0 0 0,110-36 0 0 0,-109 29 0 0 0,40-14-1396 0 0,97-45-1 0 0,-140 51 374 0 0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1 10135 0 0,'0'0'464'0'0,"0"2"-9"0"0,-7 31 129 0 0,-15 44 0 0 0,13-48 261 0 0,-13 36 168 0 0,-45 94-1 0 0,-46 57 1109 0 0,80-154-1959 0 0,-49 87-162 0 0,-30 56 0 0 0,73-132 0 0 0,-52 75 0 0 0,71-121 0 0 0,0 0 0 0 0,-2-2 0 0 0,-1 0 0 0 0,-1-2 0 0 0,-42 33 0 0 0,64-55 0 0 0,-1 1 0 0 0,0 1 0 0 0,0-1 0 0 0,0 0 0 0 0,-1-1 0 0 0,-5 3 0 0 0,9-3 0 0 0,0-1 0 0 0,-1 0 0 0 0,1 0 0 0 0,0 0 0 0 0,-1 0 0 0 0,1 0 0 0 0,0 0 0 0 0,-1 0 0 0 0,1 0 0 0 0,0 1 0 0 0,-1-1 0 0 0,1 0 0 0 0,0 0 0 0 0,-1 0 0 0 0,1-1 0 0 0,0 1 0 0 0,-1 0 0 0 0,1 0 0 0 0,0 0 0 0 0,-1 0 0 0 0,1 0 0 0 0,0 0 0 0 0,0 0 0 0 0,-1-1 0 0 0,1 1 0 0 0,-1 0 0 0 0,1-3-28 0 0,0 1-1 0 0,0 0 0 0 0,0-1 1 0 0,1 1-1 0 0,-1 0 0 0 0,1-1 1 0 0,-1 1-1 0 0,1 0 0 0 0,0 0 1 0 0,0 0-1 0 0,0-1 0 0 0,0 1 1 0 0,2-3-1 0 0,7-12-184 0 0,0 0-1 0 0,2 0 1 0 0,17-19-1 0 0,45-42-514 0 0,-66 71 719 0 0,12-13 67 0 0,2 0-1 0 0,1 2 0 0 0,0 0 1 0 0,1 2-1 0 0,1 1 0 0 0,30-15 1 0 0,-46 27 71 0 0,0-1 0 0 0,0 1 0 0 0,0 0 0 0 0,0 1 1 0 0,1 0-1 0 0,9 0 0 0 0,-15 1-95 0 0,-1 1 1 0 0,1 0-1 0 0,-1 0 0 0 0,1 1 1 0 0,-1-1-1 0 0,1 1 0 0 0,-1-1 0 0 0,0 1 1 0 0,1 0-1 0 0,-1 1 0 0 0,0-1 1 0 0,1 0-1 0 0,-1 1 0 0 0,0 0 1 0 0,0 0-1 0 0,0 0 0 0 0,-1 0 1 0 0,1 0-1 0 0,3 4 0 0 0,-2-2 7 0 0,0 1-1 0 0,-1 0 1 0 0,0 0-1 0 0,0 0 1 0 0,0 0-1 0 0,0 1 1 0 0,-1-1-1 0 0,0 1 1 0 0,0 0-1 0 0,0 0 0 0 0,-1-1 1 0 0,0 1-1 0 0,0 0 1 0 0,0 12-1 0 0,-2 1 190 0 0,0 0-1 0 0,-2 0 0 0 0,-6 25 0 0 0,-3 21-106 0 0,10-50-1073 0 0,-1 1-1 0 0,-6 17 1 0 0,9-31-523 0 0,0-2-51 0 0,0 0-11 0 0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13823 0 0,'0'0'315'0'0,"1"1"45"0"0,2 1-305 0 0,0 1 1 0 0,0 0-1 0 0,-1 0 0 0 0,1 0 1 0 0,-1 0-1 0 0,1 0 0 0 0,-1 0 0 0 0,0 1 1 0 0,0-1-1 0 0,0 1 0 0 0,-1 0 1 0 0,1-1-1 0 0,-1 1 0 0 0,0 0 1 0 0,0 0-1 0 0,0 0 0 0 0,0 4 1 0 0,-1 1 103 0 0,0-1 0 0 0,0 1 0 0 0,-1-1 0 0 0,0 1 1 0 0,0-1-1 0 0,-1 0 0 0 0,-3 12 0 0 0,1-6 328 0 0,-3 22 0 0 0,6-27-328 0 0,0 0 1 0 0,-1 0-1 0 0,0-1 1 0 0,0 1-1 0 0,-1 0 1 0 0,0-1-1 0 0,-1 1 1 0 0,0-1-1 0 0,0 0 1 0 0,-11 14-1 0 0,14-21 212 0 0,1-1 117 0 0,0 0 21 0 0,1-1-372 0 0,0-1-1 0 0,0 0 0 0 0,1 0 1 0 0,-1 1-1 0 0,0-1 0 0 0,1 1 1 0 0,-1-1-1 0 0,1 1 0 0 0,2-2 1 0 0,-1 1 35 0 0,89-78 948 0 0,-44 45-1120 0 0,-32 24 0 0 0,19-17 0 0 0,-28 23-33 0 0,2-4-59 0 0,0 0 0 0 0,1 1 0 0 0,21-13 0 0 0,-64 35-1711 0 0,23-11 1564 0 0,2 0 1 0 0,-15 8-1 0 0,10-3 131 0 0,0 1 0 0 0,1 1 0 0 0,0-1-1 0 0,-13 15 1 0 0,-39 51-386 0 0,33-38 409 0 0,-11 11 85 0 0,-12 14 0 0 0,-60 89 0 0 0,113-150 0 0 0,-3 5 0 0 0,0 1 0 0 0,0 0 0 0 0,0 0 0 0 0,-3 12 0 0 0,6-17 0 0 0,1-1 0 0 0,-1 1 0 0 0,1-1 0 0 0,0 0 0 0 0,-1 1 0 0 0,1-1 0 0 0,0 1 0 0 0,0-1 0 0 0,0 1 0 0 0,0-1 0 0 0,0 0 0 0 0,1 1 0 0 0,-1-1 0 0 0,0 1 0 0 0,1-1 0 0 0,-1 0 0 0 0,1 1 0 0 0,-1-1 0 0 0,1 0 0 0 0,0 1 0 0 0,-1-1 0 0 0,1 0 0 0 0,0 0 0 0 0,0 0 0 0 0,0 0 0 0 0,0 0 0 0 0,0 0 0 0 0,0 0 0 0 0,0 0 0 0 0,0 0 0 0 0,1 0 0 0 0,-1 0 0 0 0,2 0 0 0 0,-1 0 3 0 0,1 0-1 0 0,-1 0 1 0 0,1-1-1 0 0,-1 1 1 0 0,1-1-1 0 0,0 0 1 0 0,-1 1 0 0 0,1-1-1 0 0,0 0 1 0 0,-1-1-1 0 0,1 1 1 0 0,3-1-1 0 0,34-10-78 0 0,-29 7-21 0 0,4 0-158 0 0,-1 0-225 0 0,-1-1 0 0 0,17-7-1 0 0,28-18-532 0 0,-1 1-10 0 0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84 11975 0 0,'9'-25'816'0'0,"-8"20"-738"0"0,1 1 0 0 0,-1-1-1 0 0,1 0 1 0 0,0 1 0 0 0,1-1-1 0 0,-1 1 1 0 0,4-5 0 0 0,-4 6-328 0 0,-2 2 685 0 0,1 0 0 0 0,0 0 0 0 0,0 0 0 0 0,-1 0-1 0 0,1 0 1 0 0,0 0 0 0 0,0 0 0 0 0,0 0 0 0 0,0 0 0 0 0,0 1 0 0 0,0-1-1 0 0,0 0 1 0 0,2 0 0 0 0,-3 1-429 0 0,1-1-1 0 0,-1 1 1 0 0,1 0-1 0 0,0 0 1 0 0,-1 0-1 0 0,1 0 1 0 0,-1 0-1 0 0,1 0 1 0 0,0 0-1 0 0,-1 0 1 0 0,1 0-1 0 0,-1 0 1 0 0,1 0-1 0 0,-1 1 1 0 0,1-1-1 0 0,0 0 1 0 0,-1 0-1 0 0,1 0 1 0 0,-1 1-1 0 0,1-1 1 0 0,-1 0-1 0 0,1 1 1 0 0,-1-1-1 0 0,0 0 1 0 0,1 1-1 0 0,-1-1 1 0 0,1 1-1 0 0,-1-1 1 0 0,0 1-1 0 0,1-1 1 0 0,-1 1-1 0 0,0-1 1 0 0,1 2-1 0 0,1 13-20 0 0,-5 1 15 0 0,0-1 0 0 0,0 1 0 0 0,-12 28 0 0 0,5-15 0 0 0,-60 148 0 0 0,-15-4 0 0 0,76-155 0 0 0,-193 362 0 0 0,84-192 0 0 0,90-148 0 0 0,-3-1 0 0 0,-52 51 0 0 0,39-47 0 0 0,-60 55 0 0 0,86-81-135 0 0,15-14-267 0 0,-1 1 1 0 0,1-1 0 0 0,-1 1-1 0 0,0-1 1 0 0,0-1-1 0 0,0 1 1 0 0,0 0 0 0 0,-7 2-1 0 0,9-4-5394 0 0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66 117 15663 0 0,'-2'1'356'0'0,"-12"2"-35"0"0,8-2-147 0 0,-1 1 0 0 0,1 0 0 0 0,0 0 0 0 0,0 0-1 0 0,-9 5 1 0 0,15-7-172 0 0,0 0 0 0 0,0 0 0 0 0,-1 0 1 0 0,1 1-1 0 0,0-1 0 0 0,0 0 0 0 0,0 0 0 0 0,-1 0 0 0 0,1 0 0 0 0,0 0 0 0 0,0 0 0 0 0,0 1 0 0 0,0-1 0 0 0,-1 0 0 0 0,1 0 0 0 0,0 0 1 0 0,0 1-1 0 0,0-1 0 0 0,0 0 0 0 0,0 0 0 0 0,0 0 0 0 0,0 1 0 0 0,0-1 0 0 0,0 0 0 0 0,0 0 0 0 0,-1 0 0 0 0,1 1 0 0 0,0-1 0 0 0,0 0 1 0 0,0 0-1 0 0,0 1 0 0 0,1-1 0 0 0,-1 0 0 0 0,1 1 38 0 0,0 0 0 0 0,0 0 1 0 0,0 0-1 0 0,1-1 0 0 0,-1 1 0 0 0,0-1 0 0 0,1 1 1 0 0,-1-1-1 0 0,1 1 0 0 0,-1-1 0 0 0,1 0 0 0 0,-1 0 1 0 0,0 1-1 0 0,1-1 0 0 0,-1 0 0 0 0,2-1 0 0 0,29 0 620 0 0,-31 1-642 0 0,66-10 1741 0 0,130-38 1 0 0,-34 7-591 0 0,-121 32-1162 0 0,28-6-1786 0 0,75-6 1 0 0,-111 18-3266 0 0,-2 1-1394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3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9 156 17503 0 0,'-6'0'565'0'0,"6"0"-545"0"0,0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0,-1 0 0 0 0,1 0 0 0 0,0 0 0 0 0,0 0 0 0 0,0 0 0 0 0,0 0 0 0 0,0 1 0 0 0,0-1 0 0 0,0 0 0 0 0,0 0 0 0 0,0 0 0 0 0,0 0 0 0 0,0 0 0 0 0,0 0 0 0 0,-1 0 0 0 0,1 0 0 0 0,0 0-1 0 0,0 0 1 0 0,0 0 0 0 0,0 0 0 0 0,0 0 0 0 0,0 0 0 0 0,0 0 0 0 0,0 0 0 0 0,0 0 0 0 0,0 0 0 0 0,0-1 0 0 0,0 1 0 0 0,-1 0 0 0 0,1 0 0 0 0,0 0 0 0 0,0 0 0 0 0,0 0 0 0 0,0 0 0 0 0,6 4 12 0 0,0 0-1 0 0,0 0 1 0 0,0 0-1 0 0,1-1 1 0 0,-1 0-1 0 0,1-1 0 0 0,0 1 1 0 0,-1-1-1 0 0,1-1 1 0 0,0 1-1 0 0,1-1 1 0 0,-1 0-1 0 0,14-1 1 0 0,9-1 401 0 0,-1-1 0 0 0,33-7 0 0 0,-34 4-205 0 0,101-19 487 0 0,-1-5-1 0 0,141-54 1 0 0,-198 56-2281 0 0,-44 15-6268 0 0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301 154 10135 0 0,'0'0'464'0'0,"-12"9"168"0"0,8-7 120 0 0,-1 1 0 0 0,1 0 0 0 0,-1-1 0 0 0,0 0 0 0 0,-6 2 0 0 0,25-5-227 0 0,-1 0-1 0 0,0 0 1 0 0,1-2-1 0 0,21-6 1 0 0,52-23 1204 0 0,-44 15-961 0 0,2-2-233 0 0,37-12-462 0 0,-72 28-80 0 0,-1 0 0 0 0,1-1 0 0 0,-1-1 0 0 0,0 1 0 0 0,0-2 0 0 0,0 1-1 0 0,-1-1 1 0 0,13-11 0 0 0,-21 17-33 0 0,0 0 1 0 0,0 0-1 0 0,1 0 0 0 0,-1 0 0 0 0,0 0 0 0 0,0 0 1 0 0,0 0-1 0 0,0 0 0 0 0,1-1 0 0 0,-1 1 0 0 0,0 0 1 0 0,0 0-1 0 0,0 0 0 0 0,0 0 0 0 0,0 0 0 0 0,1-1 0 0 0,-1 1 1 0 0,0 0-1 0 0,0 0 0 0 0,0 0 0 0 0,0 0 0 0 0,0-1 1 0 0,0 1-1 0 0,0 0 0 0 0,0 0 0 0 0,0 0 0 0 0,0-1 1 0 0,0 1-1 0 0,0 0 0 0 0,0 0 0 0 0,0 0 0 0 0,0-1 1 0 0,0 1-1 0 0,0 0 0 0 0,0 0 0 0 0,0 0 0 0 0,0-1 1 0 0,0 1-1 0 0,0 0 0 0 0,0 0 0 0 0,0 0 0 0 0,0-1 1 0 0,0 1-1 0 0,-1 0 0 0 0,1 0 0 0 0,0 0 0 0 0,0 0 1 0 0,0-1-1 0 0,0 1 0 0 0,0 0 0 0 0,-1 0 0 0 0,1 0 0 0 0,0 0 1 0 0,0 0-1 0 0,-18-3-853 0 0,-24 6 95 0 0,16 1 444 0 0,-1 2-1 0 0,1 1 0 0 0,0 1 1 0 0,1 1-1 0 0,-35 17 0 0 0,-54 30 336 0 0,-63 34 22 0 0,156-78 416 0 0,-37 28 0 0 0,48-33-255 0 0,1 1 1 0 0,0 1 0 0 0,1 0 0 0 0,0 0 0 0 0,-12 18 0 0 0,18-25-155 0 0,1 1 0 0 0,0-1 0 0 0,-1 0 0 0 0,1 1-1 0 0,0-1 1 0 0,0 1 0 0 0,1 0 0 0 0,-1-1 0 0 0,0 1 0 0 0,1 0 0 0 0,0-1 0 0 0,0 1 0 0 0,-1 0 0 0 0,2-1 0 0 0,-1 6 0 0 0,1-6-10 0 0,0 1 0 0 0,0-1 1 0 0,0 0-1 0 0,0-1 0 0 0,0 1 1 0 0,0 0-1 0 0,0 0 0 0 0,0 0 1 0 0,1-1-1 0 0,-1 1 0 0 0,1 0 1 0 0,-1-1-1 0 0,1 0 0 0 0,0 1 1 0 0,0-1-1 0 0,-1 0 0 0 0,1 0 1 0 0,0 0-1 0 0,4 2 0 0 0,5 1-80 0 0,-1 0-1 0 0,2-1 1 0 0,-1 0-1 0 0,0-1 0 0 0,0 0 1 0 0,24 0-1 0 0,-10-2-192 0 0,0-2 0 0 0,30-5-1 0 0,-2-2-238 0 0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67 11975 0 0,'0'0'267'0'0,"0"0"42"0"0,0 0 17 0 0,0 0-28 0 0,0 0-126 0 0,0 0 204 0 0,0 0 111 0 0,-1-2 22 0 0,-2-2-473 0 0,1 0 0 0 0,-1 0 0 0 0,0 0-1 0 0,0 0 1 0 0,0 1 0 0 0,0-1 0 0 0,0 1-1 0 0,-1 0 1 0 0,0 0 0 0 0,1 0 0 0 0,-1 0-1 0 0,-1 1 1 0 0,1-1 0 0 0,0 1 0 0 0,0 0 0 0 0,-9-2-1 0 0,-5-1 208 0 0,16 4-168 0 0,0 1 0 0 0,0-1 0 0 0,-1 0-1 0 0,1 1 1 0 0,0-1 0 0 0,-1 1 0 0 0,1 0 0 0 0,0 0 0 0 0,-1 0-1 0 0,1 0 1 0 0,0 0 0 0 0,-1 0 0 0 0,1 1 0 0 0,0-1-1 0 0,-3 2 1 0 0,-22 8 189 0 0,0 1-1 0 0,0 1 1 0 0,1 1-1 0 0,1 2 1 0 0,-44 32 0 0 0,35-18 4 0 0,1 1 1 0 0,2 1 0 0 0,-32 41-1 0 0,59-68-268 0 0,0 1 0 0 0,1-1 0 0 0,-1 1 0 0 0,1 0 0 0 0,1 0 0 0 0,-1 1 0 0 0,1-1 0 0 0,-3 9 0 0 0,5-13 0 0 0,0-1 0 0 0,-1 0 0 0 0,1 0 0 0 0,0 0 0 0 0,0 1 0 0 0,0-1 0 0 0,0 0 0 0 0,0 0 0 0 0,0 1 0 0 0,1-1 0 0 0,-1 0 0 0 0,0 0 0 0 0,0 1 0 0 0,0-1 0 0 0,0 0 0 0 0,0 0 0 0 0,0 1 0 0 0,0-1 0 0 0,0 0 0 0 0,0 0 0 0 0,1 0 0 0 0,-1 1 0 0 0,0-1 0 0 0,0 0 0 0 0,0 0 0 0 0,0 0 0 0 0,1 0 0 0 0,-1 1 0 0 0,0-1 0 0 0,0 0 0 0 0,1 0 0 0 0,-1 0 0 0 0,0 0 0 0 0,0 0 0 0 0,0 0 0 0 0,1 0 0 0 0,-1 0 0 0 0,0 0 0 0 0,0 0 0 0 0,1 0 0 0 0,-1 0 0 0 0,0 0 0 0 0,0 0 0 0 0,1 0 0 0 0,-1 0 0 0 0,0 0 0 0 0,0 0 0 0 0,1 0 0 0 0,-1 0 0 0 0,0 0 0 0 0,0 0 0 0 0,0 0 0 0 0,1 0 0 0 0,-1 0 0 0 0,0 0 0 0 0,0-1 0 0 0,0 1 0 0 0,1 0 0 0 0,-1 0 0 0 0,0 0 0 0 0,33-9-23 0 0,-1-1 1 0 0,0-2-1 0 0,32-16 0 0 0,-6 3-715 0 0,25-12-1226 0 0,-44 18 941 0 0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17503 0 0,'11'3'320'0'0,"0"0"0"0"0,0 1 0 0 0,0 0 0 0 0,0 0 0 0 0,12 8 0 0 0,-22-11-320 0 0,0-1 1 0 0,0 1-1 0 0,0-1 0 0 0,0 1 1 0 0,-1 0-1 0 0,1 0 0 0 0,0-1 0 0 0,0 1 1 0 0,0 0-1 0 0,-1 0 0 0 0,2 1 0 0 0,-3 8-21 0 0,0-4-25 0 0,0-6-28 0 0,0 1 0 0 0,0-1-1 0 0,1 1 1 0 0,-1-1 0 0 0,0 1 0 0 0,0-1-1 0 0,0 1 1 0 0,0-1 0 0 0,0 0-1 0 0,0 1 1 0 0,0-1 0 0 0,0 0 0 0 0,0 0-1 0 0,0 0 1 0 0,0 0 0 0 0,0 0-1 0 0,0 0 1 0 0,0 0 0 0 0,0 0 0 0 0,-1-1-1 0 0,1 1-127 0 0,0-1 190 0 0,1 0 0 0 0,-1 0 0 0 0,1 0 0 0 0,-1 0 0 0 0,1 0 0 0 0,0 0 1 0 0,0-1-1 0 0,-1 1 0 0 0,1 0 0 0 0,0 0 0 0 0,0 0 0 0 0,0-1 0 0 0,1 0 1 0 0,-1 1 11 0 0,0-3 0 0 0,0 1 0 0 0,0-1 0 0 0,0 0 0 0 0,1 1 0 0 0,0-1 0 0 0,0 1 0 0 0,0-1 0 0 0,0 1 0 0 0,0-1 0 0 0,1 1 0 0 0,0 0 0 0 0,-1 0 0 0 0,1 0 0 0 0,0 0 0 0 0,0 0 0 0 0,1 0 0 0 0,-1 0 0 0 0,1 1 0 0 0,-1-1 0 0 0,1 1 0 0 0,0-1 0 0 0,0 1 0 0 0,5-3 0 0 0,5-1 0 0 0,1 0 0 0 0,-1 1 0 0 0,1 1 0 0 0,24-5 0 0 0,-2 0 0 0 0,-3-2 33 0 0,-24 7 29 0 0,0 1-1 0 0,0 0 0 0 0,1 1 1 0 0,0 0-1 0 0,17-2 1 0 0,-19 4 274 0 0,-1 0 1 0 0,0 1 0 0 0,11 1 0 0 0,-15-1-311 0 0,-1 0 0 0 0,1 0 1 0 0,0 0-1 0 0,-1 0 0 0 0,1 1 0 0 0,-1-1 1 0 0,1 1-1 0 0,-1-1 0 0 0,0 1 1 0 0,1 0-1 0 0,1 2 0 0 0,-3-3 345 0 0,0 3 28 0 0,0-4-92 0 0,-1 0-305 0 0,0 0 1 0 0,0 0-1 0 0,0 0 0 0 0,0 0 0 0 0,0 0 1 0 0,0 0-1 0 0,0 0 0 0 0,0 0 1 0 0,0 0-1 0 0,0 0 0 0 0,0 1 0 0 0,0-1 1 0 0,0 0-1 0 0,0 0 0 0 0,0 0 0 0 0,0 0 1 0 0,0 0-1 0 0,0 0 0 0 0,0 0 0 0 0,0 0 1 0 0,0 0-1 0 0,0 0 0 0 0,0 0 0 0 0,0 0 1 0 0,0 0-1 0 0,0 0 0 0 0,0 0 1 0 0,0 0-1 0 0,0 0 0 0 0,0 0 0 0 0,0 0 1 0 0,0 1-1 0 0,0-1 0 0 0,1 0 0 0 0,-1 0 1 0 0,0 0-1 0 0,0 0 0 0 0,0 0 0 0 0,0 0 1 0 0,0 0-1 0 0,0 0 0 0 0,0 0 1 0 0,0 0-1 0 0,0 0 0 0 0,0 0 0 0 0,0 0 1 0 0,0 0-1 0 0,0 0 0 0 0,0 0 0 0 0,0 0 1 0 0,1 0-1 0 0,-1 0 0 0 0,0 0 0 0 0,0 0 1 0 0,0-1-1 0 0,0 1 0 0 0,0 0 1 0 0,0 0-1 0 0,0 0 0 0 0,0 0 0 0 0,0 0 1 0 0,0 0-1 0 0,0 0 0 0 0,0 0 0 0 0,0 0 1 0 0,0 0-1 0 0,2 25-639 0 0,7-30 45 0 0,43-30 572 0 0,-32 21 22 0 0,31-17 0 0 0,-29 21-2 0 0,22-8 0 0 0,-38 15 0 0 0,0 1 0 0 0,0 1 0 0 0,0-1 0 0 0,1 1 0 0 0,-1 0 0 0 0,0 1 0 0 0,1 0 0 0 0,12 0 0 0 0,-15 2 71 0 0,0-1 0 0 0,0 0 1 0 0,0 1-1 0 0,0 0 0 0 0,0 0 0 0 0,-1 0 0 0 0,1 1 0 0 0,-1-1 0 0 0,1 1 1 0 0,-1 0-1 0 0,0 0 0 0 0,0 0 0 0 0,5 7 0 0 0,-3-4 71 0 0,0 0 1 0 0,-1 1-1 0 0,0 0 0 0 0,0 0 1 0 0,0 1-1 0 0,3 11 0 0 0,-5-10-142 0 0,0 0 0 0 0,-1 1 0 0 0,0-1 0 0 0,-1 1 0 0 0,0-1 0 0 0,0 0 0 0 0,-4 15 0 0 0,3-10 0 0 0,-1-1 0 0 0,2 23 0 0 0,2-30-9 0 0,-1 0 0 0 0,1 0 0 0 0,0 0 0 0 0,1 0 0 0 0,-1-1 0 0 0,1 1 0 0 0,0-1-1 0 0,1 1 1 0 0,5 6 0 0 0,3 5-729 0 0,3-1-1226 0 0,-8-10 941 0 0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43 11975 0 0,'14'-9'145'0'0,"-7"4"101"0"0,0 1-1 0 0,0-1 0 0 0,-1 0 1 0 0,9-9-1 0 0,-14 13 131 0 0,-1 1 111 0 0,-1 1 22 0 0,-42 46-25 0 0,10-13-360 0 0,-11 18-124 0 0,1 2 0 0 0,4 2 0 0 0,-40 72 0 0 0,38-47 0 0 0,-61 164 0 0 0,23-3 0 0 0,30-90 0 0 0,37-117 0 0 0,-1 0 0 0 0,-3-1 0 0 0,-31 53 0 0 0,35-68 0 0 0,-1-1 0 0 0,-1-1 0 0 0,0 0 0 0 0,-1 0 0 0 0,-1-2 0 0 0,0 0 0 0 0,-27 18 0 0 0,36-28 0 0 0,1-1 0 0 0,-1-1 0 0 0,-9 5 0 0 0,14-8 0 0 0,0 1 0 0 0,1 0 0 0 0,-1-1 0 0 0,0 1 0 0 0,0-1 0 0 0,0 1 0 0 0,0-1 0 0 0,0 0 0 0 0,0 0 0 0 0,0 0 0 0 0,0 0 0 0 0,0 0 0 0 0,1-1 0 0 0,-1 1 0 0 0,0 0 0 0 0,0-1 0 0 0,0 1 0 0 0,-3-2 0 0 0,5 1 3 0 0,-1 0 1 0 0,0 1-1 0 0,1-1 0 0 0,-1 0 0 0 0,1 1 0 0 0,-1-1 1 0 0,0 0-1 0 0,1 0 0 0 0,0 0 0 0 0,-1 1 0 0 0,1-1 1 0 0,0 0-1 0 0,-1 0 0 0 0,1 0 0 0 0,0 0 0 0 0,0 0 0 0 0,0 0 1 0 0,-1 0-1 0 0,1 0 0 0 0,0 0 0 0 0,0 1 0 0 0,1-1 1 0 0,-1 0-1 0 0,0 0 0 0 0,0 0 0 0 0,0 0 0 0 0,1 0 0 0 0,0-1 1 0 0,12-28 291 0 0,-11 27-240 0 0,23-42 174 0 0,2 1 1 0 0,2 1-1 0 0,2 1 0 0 0,2 2 1 0 0,2 1-1 0 0,43-36 0 0 0,40-23-229 0 0,-94 81 0 0 0,0 1 0 0 0,1 1 0 0 0,34-14 0 0 0,-50 25 11 0 0,14-6 342 0 0,1 1 0 0 0,33-8 0 0 0,-51 15-284 0 0,1 1-1 0 0,0 0 1 0 0,0 0 0 0 0,0 0 0 0 0,-1 1-1 0 0,1 0 1 0 0,0 1 0 0 0,0 0 0 0 0,0 0-1 0 0,-1 0 1 0 0,1 1 0 0 0,0-1-1 0 0,10 6 1 0 0,-14-5-68 0 0,-1-1 0 0 0,0 1 0 0 0,0 0 0 0 0,0 0 0 0 0,0 0-1 0 0,0 0 1 0 0,0 0 0 0 0,-1 1 0 0 0,1-1 0 0 0,-1 0 0 0 0,1 1 0 0 0,-1-1 0 0 0,0 1-1 0 0,0 0 1 0 0,0-1 0 0 0,0 1 0 0 0,-1 0 0 0 0,1 0 0 0 0,0 3 0 0 0,0 7-2 0 0,0 0 1 0 0,-1 22-1 0 0,-1-7 25 0 0,-3 1 1 0 0,0 0-1 0 0,-1-1 0 0 0,-14 39 1 0 0,4-23-778 0 0,-42 81 0 0 0,52-115-361 0 0,1-1 1 0 0,-5 18-1 0 0,9-22-410 0 0,3 10-11 0 0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78 10135 0 0,'-2'-14'770'0'0,"1"10"-722"0"0,-1 1 0 0 0,1-1 0 0 0,-1 1 0 0 0,0-1 1 0 0,0 1-1 0 0,-1 0 0 0 0,1 0 0 0 0,-1 0 0 0 0,1 0 0 0 0,-1 1 1 0 0,0-1-1 0 0,0 0 0 0 0,0 1 0 0 0,0 0 0 0 0,-6-3 1 0 0,4 3 119 0 0,-1-1-1 0 0,0 1 1 0 0,-1 0 0 0 0,1 1 0 0 0,0 0 0 0 0,0 0 0 0 0,-1 0 0 0 0,-10 0 0 0 0,1 2 138 0 0,0 1-1 0 0,0 0 1 0 0,0 1 0 0 0,1 0 0 0 0,-1 2 0 0 0,-25 10-1 0 0,20-5-69 0 0,1 0-1 0 0,0 2 0 0 0,0 0 1 0 0,2 1-1 0 0,-1 1 0 0 0,2 1 1 0 0,-31 33-1 0 0,37-35-201 0 0,1 0 1 0 0,1 1 0 0 0,0 0-1 0 0,-9 21 1 0 0,16-30-31 0 0,-1 0 0 0 0,1 0 0 0 0,0 1 0 0 0,1 0 0 0 0,-1-1 0 0 0,1 1 0 0 0,0 0 0 0 0,1-1 0 0 0,-1 1 0 0 0,1 0 0 0 0,0 0 0 0 0,1 0 0 0 0,-1-1 0 0 0,1 1 0 0 0,3 10 0 0 0,-3-14 67 0 0,0 1 0 0 0,1-1 0 0 0,-1 0-1 0 0,1 0 1 0 0,0 0 0 0 0,0 0 0 0 0,-1 0 0 0 0,1 0 0 0 0,1 0-1 0 0,-1 0 1 0 0,0-1 0 0 0,0 1 0 0 0,1-1 0 0 0,-1 0-1 0 0,0 0 1 0 0,1 0 0 0 0,-1 0 0 0 0,1 0 0 0 0,0 0-1 0 0,-1 0 1 0 0,1-1 0 0 0,0 0 0 0 0,-1 1 0 0 0,1-1 0 0 0,5 0-1 0 0,0-1-53 0 0,0 1 0 0 0,0-1 0 0 0,1 0 0 0 0,-1-1 0 0 0,0 0 0 0 0,0 0-1 0 0,11-5 1 0 0,-4 0-17 0 0,-1-1 0 0 0,0 0 0 0 0,23-19 0 0 0,33-36 0 0 0,-17 15 0 0 0,-45 43-1 0 0,-5 7-4 0 0,-3 8-40 0 0,-1-10 32 0 0,-2 22-273 0 0,-2 0-1 0 0,0 0 1 0 0,-2 0-1 0 0,-9 22 1 0 0,-14 45-912 0 0,28-77 170 0 0,0-1 0 0 0,0 0 0 0 0,1 16 0 0 0,1-25-4390 0 0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9 15663 0 0,'0'0'356'0'0,"0"0"50"0"0,0 0 20 0 0,-2-1-42 0 0,1 0-376 0 0,-1 0 0 0 0,0 0 0 0 0,1 0 0 0 0,-1 1 0 0 0,0-1 0 0 0,0 0 0 0 0,0 1-1 0 0,0-1 1 0 0,0 1 0 0 0,0 0 0 0 0,1 0 0 0 0,-1 0 0 0 0,0 0 0 0 0,0 0 0 0 0,0 0 0 0 0,-4 1 0 0 0,-34 10 6 0 0,30-7-15 0 0,-68 25 1 0 0,-104 54 0 0 0,45-8 0 0 0,108-58 0 0 0,23-9 0 0 0,6-8 0 0 0,0 1 0 0 0,0 0 0 0 0,0 0 0 0 0,0 0 0 0 0,0-1 0 0 0,0 1 0 0 0,0 0 0 0 0,0 0 0 0 0,0 0 0 0 0,0 0 0 0 0,1-1 0 0 0,-1 1 0 0 0,0 0 0 0 0,1 0 0 0 0,-1-1 0 0 0,1 1 0 0 0,-1 0 0 0 0,1-1 0 0 0,-1 1 0 0 0,1 0 0 0 0,1 1 0 0 0,0 0 0 0 0,0-1 0 0 0,0 1 0 0 0,0-1 0 0 0,0 0 0 0 0,5 3 0 0 0,3 0 0 0 0,1-1 0 0 0,14 4 0 0 0,-18-6 0 0 0,54 13-4 0 0,-22-7 0 0 0,-1 3 0 0 0,60 22 0 0 0,-88-28 10 0 0,0 1 0 0 0,0 0-1 0 0,0 1 1 0 0,-1 0 0 0 0,0 0 0 0 0,0 1 0 0 0,-1 0-1 0 0,0 0 1 0 0,0 1 0 0 0,0 0 0 0 0,-1 1 0 0 0,0-1-1 0 0,-1 2 1 0 0,6 9 0 0 0,-10-15 62 0 0,0 0 0 0 0,0 1 0 0 0,0-1 0 0 0,-1 1-1 0 0,1-1 1 0 0,-1 1 0 0 0,0 0 0 0 0,-1-1 0 0 0,1 1 0 0 0,-1 0 0 0 0,0 0 0 0 0,0-1 0 0 0,0 1 0 0 0,-1 0-1 0 0,0 0 1 0 0,0 0 0 0 0,0-1 0 0 0,0 1 0 0 0,-1-1 0 0 0,1 1 0 0 0,-1-1 0 0 0,-1 0 0 0 0,1 1 0 0 0,0-1 0 0 0,-1 0-1 0 0,0 0 1 0 0,0-1 0 0 0,-7 8 0 0 0,-4-1-108 0 0,0 0-1 0 0,0 0 1 0 0,-1-1 0 0 0,-1-1-1 0 0,-17 7 1 0 0,2-4-3044 0 0,-56 14 0 0 0,41-15-2530 0 0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3:4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541 206 8287 0 0,'3'0'382'0'0,"6"0"-282"0"0,-5 0-74 0 0,0 1 1 0 0,0-1-1 0 0,-1 0 1 0 0,1-1-1 0 0,0 1 0 0 0,0 0 1 0 0,0-1-1 0 0,0 0 1 0 0,0 0-1 0 0,-1 0 0 0 0,1-1 1 0 0,-1 1-1 0 0,1-1 1 0 0,-1 0-1 0 0,5-3 0 0 0,-3 1 14 0 0,-4 3 16 0 0,1 1-1 0 0,-1-1 1 0 0,0 0 0 0 0,0 0-1 0 0,0 0 1 0 0,1 0 0 0 0,-1 0 0 0 0,0 0-1 0 0,0-1 1 0 0,-1 1 0 0 0,1 0-1 0 0,0-1 1 0 0,0 1 0 0 0,0 0-1 0 0,-1-1 1 0 0,1 1 0 0 0,-1-1-1 0 0,1 1 1 0 0,-1-1 0 0 0,0 1 0 0 0,1-1-1 0 0,-1 1 1 0 0,0-1 0 0 0,0-1-1 0 0,2-22 343 0 0,-2 22-372 0 0,1 0 0 0 0,-1-1 1 0 0,1 1-1 0 0,-1 0 0 0 0,0-1 1 0 0,0 1-1 0 0,-1-4 0 0 0,-1-3 93 0 0,-1 1-1 0 0,0 0 1 0 0,0 0-1 0 0,-5-9 0 0 0,6 14-61 0 0,1 1-1 0 0,-1 0 1 0 0,0 0-1 0 0,0 0 1 0 0,0 1 0 0 0,-1-1-1 0 0,1 0 1 0 0,-1 1-1 0 0,1 0 1 0 0,-1-1-1 0 0,0 1 1 0 0,0 0-1 0 0,0 0 1 0 0,-4-1-1 0 0,5 2-12 0 0,-1 1-1 0 0,1-1 1 0 0,-1 1-1 0 0,1 0 1 0 0,-1 0-1 0 0,1 0 1 0 0,-1 0-1 0 0,1 0 1 0 0,-1 0-1 0 0,1 1 1 0 0,0-1 0 0 0,-1 1-1 0 0,1 0 1 0 0,-3 1-1 0 0,-35 17-130 0 0,32-14 129 0 0,-33 20-42 0 0,0 2 0 0 0,-67 60 0 0 0,47-36 0 0 0,18-16 488 0 0,1 2 0 0 0,1 2 0 0 0,-68 86 0 0 0,108-124-439 0 0,0 0-1 0 0,0 0 0 0 0,0 1 1 0 0,0-1-1 0 0,0 1 0 0 0,0-1 1 0 0,0 1-1 0 0,1-1 1 0 0,-1 1-1 0 0,0-1 0 0 0,1 1 1 0 0,0 0-1 0 0,-1-1 0 0 0,1 1 1 0 0,0-1-1 0 0,0 1 0 0 0,0 0 1 0 0,0 0-1 0 0,0-1 1 0 0,0 1-1 0 0,0 0 0 0 0,1-1 1 0 0,-1 1-1 0 0,0-1 0 0 0,1 1 1 0 0,0 0-1 0 0,-1-1 0 0 0,1 1 1 0 0,0-1-1 0 0,0 1 1 0 0,0-1-1 0 0,0 0 0 0 0,0 1 1 0 0,0-1-1 0 0,0 0 0 0 0,0 0 1 0 0,0 0-1 0 0,1 0 0 0 0,-1 0 1 0 0,0 0-1 0 0,1 0 1 0 0,-1 0-1 0 0,3 1 0 0 0,4 1-33 0 0,1 1 0 0 0,-1-2 0 0 0,0 1 0 0 0,1-1 0 0 0,0 0 1 0 0,-1-1-1 0 0,18 1 0 0 0,-4-2 398 0 0,44-5 0 0 0,-31-1-347 0 0,-1-1 0 0 0,0-1 1 0 0,49-19-1 0 0,-61 18-435 0 0,-2 0 1 0 0,1-2-1 0 0,-1 0 1 0 0,-1-1-1 0 0,0-1 1 0 0,24-22-1 0 0,-33 26 340 0 0,0 0-1 0 0,-1 0 1 0 0,0-1-1 0 0,-1 0 1 0 0,0-1-1 0 0,10-19 1 0 0,-17 29 503 0 0,-7 13 477 0 0,-7 12-930 0 0,1 1-1 0 0,1 0 1 0 0,1 1 0 0 0,2 0-1 0 0,0 0 1 0 0,2 1 0 0 0,-4 38-1 0 0,9-58-550 0 0,1 0-1 0 0,0 0 1 0 0,1 0-1 0 0,-1 0 1 0 0,1-1-1 0 0,1 1 1 0 0,-1 0-1 0 0,3 6 1 0 0,5 3-4880 0 0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18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54 10135 0 0,'0'0'231'0'0,"2"0"29"0"0,4 1-134 0 0,1-1 0 0 0,-1 0-1 0 0,1 0 1 0 0,-1-1 0 0 0,1 0 0 0 0,7-1 0 0 0,41-13 2541 0 0,-44 11-1807 0 0,88-27 3357 0 0,-111 35-4189 0 0,1 0 0 0 0,-1 1 0 0 0,1 1 0 0 0,0 0 0 0 0,-18 13 0 0 0,-7 4-24 0 0,-72 46-4 0 0,-6 4 0 0 0,-63 35 0 0 0,86-50 0 0 0,63-42 0 0 0,8-4 0 0 0,0 1 0 0 0,-34 28 0 0 0,43-29 0 0 0,6-1 0 0 0,5-10 0 0 0,0 1 0 0 0,1-1 0 0 0,-1 1 0 0 0,0-1 0 0 0,1 0 0 0 0,-1 1 0 0 0,1-1 0 0 0,-1 1 0 0 0,1-1 0 0 0,0 0 0 0 0,0 1 0 0 0,-1-1 0 0 0,1 0 0 0 0,0 0 0 0 0,0 0 0 0 0,0 0 0 0 0,0 1 0 0 0,0-2 0 0 0,1 1 0 0 0,-1 0 0 0 0,0 0 0 0 0,3 1 0 0 0,3 2 0 0 0,-1 0 0 0 0,15 4 0 0 0,6 0 314 0 0,-1-1 0 0 0,1-2 0 0 0,0 0-1 0 0,0-2 1 0 0,35 0 0 0 0,-20-2-619 0 0,0-1 1 0 0,0-2-1 0 0,82-15 0 0 0,-108 14-44 0 0,-1-2-2613 0 0,31-3 0 0 0,-34 8 915 0 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1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15 13823 0 0,'0'0'315'0'0,"0"0"45"0"0,0 0 21 0 0,0 0-49 0 0,-2-1-220 0 0,-3-1 5 0 0,1 0 0 0 0,0 0 0 0 0,-1 0 1 0 0,1 1-1 0 0,-1-1 0 0 0,1 1 0 0 0,-1 0 0 0 0,1 1 0 0 0,-1-1 0 0 0,0 1 0 0 0,0 0 0 0 0,-6 1 0 0 0,-1 0 277 0 0,1 0 0 0 0,0 1 0 0 0,0 0 0 0 0,-16 7 0 0 0,-16 2-187 0 0,31-8-535 0 0,0 0 0 0 0,-12 4 0 0 0,6 2 443 0 0,0 0 1 0 0,0 1-1 0 0,1 0 1 0 0,1 2-1 0 0,0 0 1 0 0,0 0-1 0 0,1 2 0 0 0,1 0 1 0 0,0 1-1 0 0,1 0 1 0 0,-12 18-1 0 0,-52 84-115 0 0,74-112-8 0 0,0 1 0 0 0,0 0 0 0 0,0 0 0 0 0,1 0 0 0 0,0 1 1 0 0,0-1-1 0 0,-2 13 0 0 0,4-18 32 0 0,0 0 1 0 0,0 1 0 0 0,-1-1 0 0 0,1 1 0 0 0,0-1 0 0 0,1 1 0 0 0,-1-1-1 0 0,0 1 1 0 0,0-1 0 0 0,1 1 0 0 0,-1-1 0 0 0,1 1 0 0 0,-1-1 0 0 0,1 0-1 0 0,-1 1 1 0 0,1-1 0 0 0,0 0 0 0 0,0 1 0 0 0,0-1 0 0 0,0 0 0 0 0,0 0-1 0 0,0 0 1 0 0,0 0 0 0 0,0 0 0 0 0,0 0 0 0 0,0 0 0 0 0,1 0 0 0 0,-1 0-1 0 0,0-1 1 0 0,1 1 0 0 0,-1-1 0 0 0,0 1 0 0 0,1-1 0 0 0,-1 1 0 0 0,1-1-1 0 0,-1 0 1 0 0,1 1 0 0 0,-1-1 0 0 0,2 0 0 0 0,5 0 130 0 0,-1 0 0 0 0,0 0 0 0 0,1-1 0 0 0,-1 0 1 0 0,0 0-1 0 0,14-5 0 0 0,43-18-150 0 0,-48 17 21 0 0,187-74 2006 0 0,-202 80-2040 0 0,6-2-87 0 0,0 0 0 0 0,0 1 1 0 0,0-1-1 0 0,0 1 1 0 0,0 1-1 0 0,1-1 0 0 0,-1 1 1 0 0,15 0-1 0 0,-21 2 53 0 0,-1-1 0 0 0,1 0-1 0 0,0 1 1 0 0,-1-1 0 0 0,1 0 0 0 0,-1 1 0 0 0,0-1-1 0 0,1 1 1 0 0,-1-1 0 0 0,1 1 0 0 0,-1-1-1 0 0,0 1 1 0 0,1-1 0 0 0,-1 1 0 0 0,0-1-1 0 0,1 1 1 0 0,-1-1 0 0 0,0 1 0 0 0,0 0 0 0 0,0-1-1 0 0,0 1 1 0 0,1 0 0 0 0,-1-1 0 0 0,0 1-1 0 0,0 0 1 0 0,0 15 24 0 0,-2-10 18 0 0,0-1 0 0 0,0 1 0 0 0,-1-1 0 0 0,1 0 0 0 0,-1 0 0 0 0,0 0 0 0 0,0 0 0 0 0,-1-1 0 0 0,0 1 0 0 0,0-1 0 0 0,0 0 0 0 0,0 0 0 0 0,0 0 0 0 0,-7 4 0 0 0,4-4-72 0 0,5-3-298 0 0,2-1-118 0 0,0 0-22 0 0,-3-20-1026 0 0,7 7 1024 0 0,1-1 0 0 0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1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0 13823 0 0,'-1'2'630'0'0,"0"4"-498"0"0,-1 0 1 0 0,0 0 0 0 0,0 0 0 0 0,-1 0-1 0 0,0 0 1 0 0,-5 8 0 0 0,-26 34 94 0 0,22-32 355 0 0,6-8-335 0 0,-123 157 2714 0 0,-111 126-2961 0 0,196-232 0 0 0,30-38 0 0 0,0-1 0 0 0,-2-1 0 0 0,0 0 0 0 0,-21 18 0 0 0,23-21-1232 0 0,13-14-200 0 0,1-4-82 0 0,2-9-20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20 231 8287 0 0,'0'0'382'0'0,"2"-2"-8"0"0,9-14-664 0 0,-10 15 1188 0 0,2-5 4762 0 0,-3 6-5659 0 0,0 0-1 0 0,0 0 0 0 0,0 1 1 0 0,0-1-1 0 0,0 0 1 0 0,0 0-1 0 0,1 0 1 0 0,-1 0-1 0 0,0 0 0 0 0,0 0 1 0 0,0 0-1 0 0,0 0 1 0 0,0 1-1 0 0,0-1 0 0 0,0 0 1 0 0,0 0-1 0 0,1 0 1 0 0,-1 0-1 0 0,0 0 0 0 0,0 0 1 0 0,0 0-1 0 0,0 0 1 0 0,0 0-1 0 0,0 0 0 0 0,0 0 1 0 0,1 0-1 0 0,-1 0 1 0 0,0 0-1 0 0,0 0 1 0 0,0 0-1 0 0,0 0 0 0 0,0 0 1 0 0,1 0-1 0 0,-1 0 1 0 0,0 0-1 0 0,0 0 0 0 0,0 0 1 0 0,0 0-1 0 0,0 0 1 0 0,0 0-1 0 0,0 0 0 0 0,1 0 1 0 0,-1 0-1 0 0,0-1 1 0 0,0 1-1 0 0,0 0 1 0 0,0 0-1 0 0,0 0 0 0 0,0 0 1 0 0,0 0-1 0 0,0 0 1 0 0,0 0-1 0 0,0 0 0 0 0,1-1 1 0 0,-1 1-1 0 0,0 0 1 0 0,0 0-1 0 0,0 0 0 0 0,0 0 1 0 0,0 0-1 0 0,0 0 1 0 0,0 0-1 0 0,0-1 0 0 0,1 10 60 0 0,-1-9-58 0 0,1 17 361 0 0,-1 0-1 0 0,-2 1 0 0 0,1-1 0 0 0,-6 19 1 0 0,1 0-215 0 0,2-8-140 0 0,-7 53-4 0 0,-2 98 0 0 0,13-161-4 0 0,0-17 0 0 0,0-1 0 0 0,1 1 0 0 0,-1 0 0 0 0,0 0 0 0 0,0 0 0 0 0,0-1 0 0 0,1 1 0 0 0,-1 0 0 0 0,0 0 0 0 0,1-1 0 0 0,-1 1 0 0 0,0 0 0 0 0,1 0 0 0 0,-1-1 0 0 0,2 2 0 0 0,-1-1 0 0 0,0-1 0 0 0,0 1 0 0 0,0-1 0 0 0,0 1 0 0 0,0-1 0 0 0,1 1 0 0 0,-1-1 0 0 0,0 1 0 0 0,0-1 0 0 0,1 0 0 0 0,-1 0 0 0 0,0 0 0 0 0,0 0 0 0 0,1 0 0 0 0,-1 0 0 0 0,0 0 0 0 0,0 0 0 0 0,1 0 0 0 0,-1-1 0 0 0,0 1 0 0 0,0 0 0 0 0,1-1 0 0 0,-1 1 0 0 0,0-1 0 0 0,0 0 0 0 0,0 1 0 0 0,0-1 0 0 0,0 0 0 0 0,2-1 0 0 0,4-4 0 0 0,-1 1 0 0 0,1-1 0 0 0,6-9 0 0 0,-7 9 0 0 0,55-73 737 0 0,-43 54-445 0 0,0 1 0 0 0,27-26 1 0 0,-31 37-586 0 0,-5 4 16 0 0,0 0 1 0 0,16-11-1 0 0,-23 19 728 0 0,-2 1 49 0 0,0 0-59 0 0,3 1-292 0 0,-1 0-251 0 0,1 0-1 0 0,-1 0 1 0 0,0 1-1 0 0,0-1 1 0 0,0 1-1 0 0,0-1 1 0 0,0 1-1 0 0,0 0 1 0 0,0 0-1 0 0,-1 0 1 0 0,1 0-1 0 0,-1 0 1 0 0,3 4-1 0 0,-1 0 189 0 0,0 2 0 0 0,0-1 0 0 0,2 13 1 0 0,-3-8 432 0 0,3 25 1 0 0,-5-25-497 0 0,1-1-1 0 0,6 22 0 0 0,-2-18-22 0 0,2-1 0 0 0,4-3 0 0 0,-9-9-1 0 0,0 0 0 0 0,0 0 0 0 0,1 0-1 0 0,-1-1 1 0 0,0 1 0 0 0,1-1 0 0 0,0 1-1 0 0,-1-1 1 0 0,1 0 0 0 0,0 0 0 0 0,-1 0 0 0 0,1-1-1 0 0,0 1 1 0 0,0 0 0 0 0,0-1 0 0 0,0 0-1 0 0,0 0 1 0 0,0 0 0 0 0,4 0 0 0 0,-1-2 120 0 0,1 0 1 0 0,-1 0-1 0 0,0 0 0 0 0,1-1 1 0 0,-1 1-1 0 0,0-2 0 0 0,8-5 1 0 0,10-7 123 0 0,-2 0-1 0 0,0-2 1 0 0,-1-1 0 0 0,30-33 0 0 0,-23 17-275 0 0,-1-1-1 0 0,26-44 1 0 0,-28 38 32 0 0,11-17 0 0 0,51-113 0 0 0,-59 109-1782 0 0,-27 61 771 0 0,-1 2-80 0 0,0 0-286 0 0,0 0-126 0 0,0 0-29 0 0,0 0-4 0 0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24 267 11975 0 0,'0'0'267'0'0,"0"0"42"0"0,0-2 17 0 0,0 1-300 0 0,0 0 0 0 0,0-1-1 0 0,1 1 1 0 0,-1 0 0 0 0,1 0 0 0 0,-1 0 0 0 0,1-1 0 0 0,-1 1 0 0 0,1 0 0 0 0,0 0 0 0 0,0 0 0 0 0,-1 0 0 0 0,1 0 0 0 0,0 0 0 0 0,2-1 0 0 0,19-16-47 0 0,-9 8 37 0 0,15-14 377 0 0,-10 8 832 0 0,27-17-1 0 0,117-63 1976 0 0,-144 88-2934 0 0,0 0-1 0 0,0 1 1 0 0,1 1 0 0 0,0 1-1 0 0,0 0 1 0 0,0 1-1 0 0,31-1 1 0 0,-40 5-265 0 0,-1 1 1 0 0,1 0-1 0 0,-1 1 0 0 0,0 0 1 0 0,0 1-1 0 0,0 0 0 0 0,0 0 1 0 0,0 1-1 0 0,-1 0 0 0 0,1 0 0 0 0,-1 1 1 0 0,12 8-1 0 0,-17-9 57 0 0,0-1 0 0 0,0 0 1 0 0,0 1-1 0 0,0 0 0 0 0,-1 0 0 0 0,1 0 0 0 0,-1 0 0 0 0,0 0 0 0 0,0 0 1 0 0,0 1-1 0 0,-1-1 0 0 0,0 1 0 0 0,1-1 0 0 0,-2 1 0 0 0,2 8 0 0 0,-2-4 67 0 0,1-1-1 0 0,-2 1 0 0 0,1-1 0 0 0,-1 0 0 0 0,0 1 1 0 0,-1-1-1 0 0,0 0 0 0 0,-3 8 0 0 0,3-10-124 0 0,-1-1 0 0 0,0 1 0 0 0,0-1 0 0 0,0 0 0 0 0,0 0 0 0 0,-1 0 0 0 0,0 0 0 0 0,0 0 0 0 0,0-1 0 0 0,-8 6 0 0 0,2-2 0 0 0,0-2 0 0 0,-1 1 0 0 0,1-2 0 0 0,-17 7 0 0 0,-17 4-730 0 0,0-1 0 0 0,-1-3 0 0 0,-69 9 0 0 0,75-14 8 0 0,0 1 0 0 0,0 2 0 0 0,1 2 0 0 0,1 1 0 0 0,-53 27 0 0 0,79-32-5098 0 0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1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668 115 15663 0 0,'0'0'356'0'0,"1"-1"50"0"0,18-26 503 0 0,-15 21-861 0 0,0-1 1 0 0,0 2-1 0 0,0-1 1 0 0,1 0-1 0 0,0 1 1 0 0,0 0 0 0 0,1 0-1 0 0,-1 1 1 0 0,8-5-1 0 0,-5 4 206 0 0,0 1 0 0 0,0 0-1 0 0,1 1 1 0 0,0 0 0 0 0,-1 1-1 0 0,1-1 1 0 0,0 2 0 0 0,0-1-1 0 0,0 1 1 0 0,0 0 0 0 0,15 2-1 0 0,-22-1-223 0 0,-1 0-1 0 0,0 1 1 0 0,1-1-1 0 0,-1 0 1 0 0,0 1-1 0 0,1-1 1 0 0,-1 1-1 0 0,0 0 1 0 0,0-1-1 0 0,1 1 1 0 0,-1 0-1 0 0,0 0 1 0 0,0 0-1 0 0,0 0 1 0 0,0 0-1 0 0,0 0 1 0 0,0 0-1 0 0,1 2 1 0 0,-1-1-21 0 0,0 0 1 0 0,0 1-1 0 0,0-1 1 0 0,-1 0-1 0 0,1 1 1 0 0,0-1 0 0 0,-1 1-1 0 0,0-1 1 0 0,0 5-1 0 0,0 2-17 0 0,-1-1 0 0 0,0 1 0 0 0,-1-1 0 0 0,0 1 0 0 0,-3 7 0 0 0,-1 1 8 0 0,-1-1 0 0 0,-1 0 0 0 0,-14 24 0 0 0,-36 41 0 0 0,35-49 0 0 0,-73 93 0 0 0,-6-5 0 0 0,-153 142 0 0 0,225-233-21 0 0,-124 107-359 0 0,152-134 357 0 0,-114 96-2473 0 0,114-96 1256 0 0,3-4-3058 0 0,5-7-1316 0 0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13823 0 0,'0'0'315'0'0,"0"0"45"0"0,0 0 21 0 0,0 0-49 0 0,2 0-220 0 0,59-4 1903 0 0,1-1 0 0 0,111-27-1 0 0,-103 19-1182 0 0,61-16 471 0 0,-83 14-1144 0 0,57-15-5911 0 0,-82 25 3706 0 0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44 13823 0 0,'0'0'315'0'0,"0"0"45"0"0,0 0 21 0 0,1-1-49 0 0,-1 0-222 0 0,0 0-1 0 0,0 0 0 0 0,1 0 1 0 0,-1-1-1 0 0,0 1 0 0 0,0 0 1 0 0,0 0-1 0 0,-1 0 0 0 0,1 0 1 0 0,0-1-1 0 0,0 1 0 0 0,-1 0 1 0 0,1 0-1 0 0,0 0 0 0 0,-1 0 1 0 0,1 0-1 0 0,-1 0 0 0 0,0 0 1 0 0,1 0-1 0 0,-1 0 0 0 0,0 0 1 0 0,1 0-1 0 0,-1 0 0 0 0,0 0 1 0 0,0 1-1 0 0,0-1 0 0 0,0 0 1 0 0,0 0-1 0 0,0 1 0 0 0,0-1 1 0 0,0 1-1 0 0,0-1 0 0 0,0 1 1 0 0,0-1-1 0 0,0 1 0 0 0,0 0 1 0 0,-3-1-1 0 0,-11-2-103 0 0,-1 1 0 0 0,1 0 0 0 0,-1 1 0 0 0,0 0 0 0 0,-22 3 0 0 0,-78 16-11 0 0,104-16 7 0 0,-18 4 13 0 0,-1 2 0 0 0,1 1 0 0 0,1 1 0 0 0,-37 19 0 0 0,57-24 205 0 0,-1 0-1 0 0,1 1 1 0 0,-1 0 0 0 0,2 1-1 0 0,-14 12 1 0 0,18-15-168 0 0,0 0 0 0 0,1 1 1 0 0,-1-1-1 0 0,1 1 0 0 0,0 0 0 0 0,0 0 1 0 0,1 0-1 0 0,-1 0 0 0 0,1 0 0 0 0,0 0 1 0 0,1 1-1 0 0,-3 10 0 0 0,4-15-48 0 0,-1 0-1 0 0,1 1 1 0 0,0-1 0 0 0,0 1-1 0 0,0-1 1 0 0,0 1 0 0 0,0-1-1 0 0,0 1 1 0 0,0-1 0 0 0,0 1-1 0 0,1-1 1 0 0,-1 0 0 0 0,0 1-1 0 0,1-1 1 0 0,-1 1-1 0 0,1-1 1 0 0,0 0 0 0 0,-1 0-1 0 0,1 1 1 0 0,0-1 0 0 0,0 0-1 0 0,0 0 1 0 0,0 0 0 0 0,0 0-1 0 0,0 0 1 0 0,0 0 0 0 0,0 0-1 0 0,0 0 1 0 0,0 0-1 0 0,1 0 1 0 0,-1-1 0 0 0,0 1-1 0 0,1 0 1 0 0,-1-1 0 0 0,0 1-1 0 0,1-1 1 0 0,-1 0 0 0 0,1 1-1 0 0,-1-1 1 0 0,0 0 0 0 0,1 0-1 0 0,1 0 1 0 0,7 0 210 0 0,0-1 0 0 0,0 0 0 0 0,1-1 1 0 0,18-5-1 0 0,-21 5-2 0 0,54-10 362 0 0,-36 7-557 0 0,44-14 0 0 0,91-44-81 0 0,-154 60-188 0 0,1 1 1 0 0,-1 0-1 0 0,0 0 0 0 0,1 1 0 0 0,-1 0 0 0 0,12-1 1 0 0,-19 3 241 0 0,1-1 1 0 0,-1 1 0 0 0,0 0 0 0 0,0-1 0 0 0,0 1 0 0 0,1 0 0 0 0,-1-1 0 0 0,0 1 0 0 0,0 0 0 0 0,0-1 0 0 0,0 1-1 0 0,0 0 1 0 0,0-1 0 0 0,0 1 0 0 0,0 0 0 0 0,-1 0 0 0 0,1 0-2 0 0,0 6 11 0 0,-1 0 0 0 0,-1 0 0 0 0,1-1 0 0 0,-1 1 0 0 0,-1 0 0 0 0,1-1 0 0 0,-5 9 0 0 0,-29 42 0 0 0,24-39 0 0 0,-12 22 0 0 0,23-34-5 0 0,6-6 16 0 0,7-7-226 0 0,-11 7 147 0 0,19-14-2548 0 0,33-30 1 0 0,-50 41 2457 0 0,35-31-1888 0 0</inkml:trace>
  <inkml:trace contextRef="#ctx0" brushRef="#br0" timeOffset="1">978 110 17503 0 0,'0'0'399'0'0,"0"0"-343"0"0,0-1-1 0 0,0 1 1 0 0,-1 0 0 0 0,1 0 0 0 0,0 0-1 0 0,0-1 1 0 0,0 1 0 0 0,0 0 0 0 0,0 0-1 0 0,0-1 1 0 0,-1 1 0 0 0,1 0 0 0 0,0 0-1 0 0,0 0 1 0 0,0 0 0 0 0,-1-1 0 0 0,1 1-1 0 0,0 0 1 0 0,0 0 0 0 0,0 0 0 0 0,-1 0-1 0 0,1 0 1 0 0,0 0 0 0 0,0-1 0 0 0,-1 1-1 0 0,1 0 1 0 0,-15 8 32 0 0,13-7 283 0 0,-8 8 626 0 0,-3 4-675 0 0,1 0 0 0 0,0 1 0 0 0,1 1 1 0 0,1 0-1 0 0,0 1 0 0 0,-9 20 0 0 0,16-31-695 0 0,0 1 1 0 0,-1-1-1 0 0,0 0 1 0 0,0 0-1 0 0,-5 6 1 0 0,6-9-465 0 0,0 1 0 0 0,0-1 0 0 0,0 1 1 0 0,0-1-1 0 0,-7 3 0 0 0,0-1-1210 0 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37 11975 0 0,'-8'43'665'0'0,"-3"-1"-1"0"0,-16 43 0 0 0,10-34 530 0 0,10-32-1010 0 0,-17 31-1 0 0,16-35 546 0 0,8-14-220 0 0,0-1-66 0 0,1-7-139 0 0,0 0 1 0 0,1 0-1 0 0,0 0 0 0 0,1 0 0 0 0,0 0 1 0 0,0 0-1 0 0,0 1 0 0 0,1-1 1 0 0,5-7-1 0 0,4-8 553 0 0,-5 7-692 0 0,32-53 28 0 0,-34 59-196 0 0,0 1-1 0 0,0 0 1 0 0,1 1-1 0 0,0 0 1 0 0,14-11-1 0 0,-5 6 4 0 0,0 2 0 0 0,0 0 0 0 0,1 1 0 0 0,0 0 0 0 0,1 1 0 0 0,-1 2 0 0 0,2-1 0 0 0,19-3 0 0 0,-20 6 0 0 0,11-3 0 0 0,47-4 0 0 0,-68 10 0 0 0,0 1 0 0 0,-1 0 0 0 0,1 0 0 0 0,0 0 0 0 0,0 1 0 0 0,0 1 0 0 0,-1-1 0 0 0,1 1 0 0 0,-1 1 0 0 0,1-1 0 0 0,8 5 0 0 0,-14-6 0 0 0,0 0 0 0 0,0 1 0 0 0,-1-1 0 0 0,1 0 0 0 0,0 1 0 0 0,0 0 0 0 0,-1-1 0 0 0,1 1 0 0 0,-1 0 0 0 0,0-1 0 0 0,0 1 0 0 0,1 0 0 0 0,-1 0 0 0 0,0 0 0 0 0,0 0 0 0 0,1 5 0 0 0,-2-4 0 0 0,1 1 0 0 0,-1 0 0 0 0,1 0 0 0 0,-1 0 0 0 0,0 0 0 0 0,0 0 0 0 0,-1 0 0 0 0,-1 7 0 0 0,-2 2 0 0 0,0-1 0 0 0,0-1 0 0 0,-2 1 0 0 0,-11 20 0 0 0,10-22 0 0 0,1-1 0 0 0,-2 0 0 0 0,1-1 0 0 0,-2 0 0 0 0,-8 8 0 0 0,8-9 0 0 0,0 2 0 0 0,1-1 0 0 0,0 1 0 0 0,-8 12 0 0 0,13-17 13 0 0,1-1 0 0 0,0 1 0 0 0,0 0 0 0 0,1-1 0 0 0,-1 1 0 0 0,1 0 0 0 0,-1 5 0 0 0,1-8-59 0 0,1 0 0 0 0,0 1 0 0 0,0-1 0 0 0,0 0 0 0 0,0 0 0 0 0,0 0 0 0 0,0 0-1 0 0,0 1 1 0 0,1-1 0 0 0,-1 0 0 0 0,0 0 0 0 0,1 0 0 0 0,-1 0 0 0 0,1 0 0 0 0,-1 0 0 0 0,1 0 0 0 0,-1 0 0 0 0,1 0 0 0 0,0 0 0 0 0,-1 0 0 0 0,1 0 0 0 0,0 0 0 0 0,0 0-1 0 0,0 0 1 0 0,0-1 0 0 0,0 1 0 0 0,0 0 0 0 0,1 0 0 0 0,0 1-375 0 0,-2-2 324 0 0,1 0 0 0 0,-1 0 0 0 0,0 1 0 0 0,1-1-1 0 0,-1 0 1 0 0,1 0 0 0 0,-1 1 0 0 0,0-1 0 0 0,1 0 0 0 0,-1 0 0 0 0,1 0-1 0 0,-1 0 1 0 0,1 0 0 0 0,-1 0 0 0 0,1 0 0 0 0,-1 0 0 0 0,1 0 0 0 0,-1 0 0 0 0,1 0-1 0 0,-1 0 1 0 0,0 0 0 0 0,1 0 0 0 0,-1 0 0 0 0,1 0 0 0 0,0-1 0 0 0,21-3-1437 0 0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15663 0 0,'0'0'356'0'0,"0"0"50"0"0,0 0 20 0 0,0 0-42 0 0,0 0-180 0 0,0 0 176 0 0,0 0 107 0 0,1 2 22 0 0,4 8-336 0 0,1 0 0 0 0,1 0-1 0 0,7 9 1 0 0,13 20 675 0 0,-19-25-639 0 0,5 6 156 0 0,-2 1 0 0 0,-1 0-1 0 0,14 40 1 0 0,-22-54-277 0 0,0-1 0 0 0,-1 2 0 0 0,0-1 0 0 0,0 0 0 0 0,-1 0 0 0 0,0 0 0 0 0,0 0 1 0 0,-1 0-1 0 0,1 0 0 0 0,-1 0 0 0 0,-1 0 0 0 0,0 0 0 0 0,0 0 0 0 0,0 0 0 0 0,-1 0 0 0 0,-6 12 0 0 0,-8 7-88 0 0,-2 0 0 0 0,0-1 0 0 0,-32 32 0 0 0,32-39-16 0 0,-1-1 1 0 0,0-1-1 0 0,-43 26 0 0 0,-75 31-1553 0 0,121-64 1169 0 0,-70 35-3817 0 0,63-33 2682 0 0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15 8287 0 0,'-2'0'382'0'0,"-33"0"211"0"0,33 0-228 0 0,2 0 122 0 0,0 0 22 0 0,0 0 3 0 0,0 0 0 0 0,-12-14 1104 0 0,-2 15-1613 0 0,1 1-1 0 0,-1 0 1 0 0,1 1-1 0 0,0 1 1 0 0,-23 9-1 0 0,6-2-1 0 0,8-3 483 0 0,0 2 0 0 0,-28 17 0 0 0,-7 3 96 0 0,-89 49-563 0 0,129-70-18 0 0,-33 17 1 0 0,-18 10 0 0 0,56-26 0 0 0,7-2 72 0 0,4-6 299 0 0,1-2 117 0 0,12 5-349 0 0,0-1 0 0 0,1-1 1 0 0,-1 0-1 0 0,1 0 0 0 0,0-1 0 0 0,23 0 0 0 0,4 1 4 0 0,-5 1-143 0 0,0 2 0 0 0,0 1 0 0 0,0 2 0 0 0,61 24 0 0 0,-46-11 0 0 0,-2 2 0 0 0,77 52 0 0 0,-123-75 72 0 0,0 1-1 0 0,0-1 1 0 0,0 1 0 0 0,0 0-1 0 0,-1 0 1 0 0,1 0-1 0 0,-1 0 1 0 0,1 0 0 0 0,-1 0-1 0 0,0 0 1 0 0,0 1-1 0 0,2 2 1 0 0,-4-4-28 0 0,1-1 1 0 0,0 1-1 0 0,0 0 1 0 0,0-1-1 0 0,0 1 1 0 0,-1 0 0 0 0,1-1-1 0 0,0 1 1 0 0,-1-1-1 0 0,1 1 1 0 0,0-1-1 0 0,-1 1 1 0 0,1-1-1 0 0,-1 1 1 0 0,1-1-1 0 0,-1 1 1 0 0,1-1-1 0 0,-1 1 1 0 0,0 0-1 0 0,-1 0 87 0 0,-5 5 97 0 0,-1 1-1 0 0,0-1 1 0 0,0-1 0 0 0,-1 0-1 0 0,1 0 1 0 0,-1 0 0 0 0,-13 3-1 0 0,-5 2-65 0 0,-37 7-1 0 0,-149 24-90 0 0,10-1-1526 0 0,193-38 1228 0 0,-31 6-515 0 0,38-8 585 0 0,0 0 0 0 0,0 0 0 0 0,0 0 0 0 0,0 0 0 0 0,0 0 0 0 0,0-1 0 0 0,0 1 0 0 0,0-1 0 0 0,0 0 0 0 0,-4-2 0 0 0,7 3-12 0 0,0-1 0 0 0,0 0 0 0 0,0 1 0 0 0,0-1 0 0 0,1 0 1 0 0,-1 1-1 0 0,0-1 0 0 0,1 1 0 0 0,-1-1 0 0 0,0 0 0 0 0,1 1 0 0 0,-1-1 0 0 0,1 1 0 0 0,0-2 0 0 0,-1 2 10 0 0,13-14-1365 0 0,6-5-11 0 0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57 215 10135 0 0,'-15'5'231'0'0,"-1"9"546"0"0,-8-9-583 0 0,22-5 552 0 0,19-3 1562 0 0,-5 2-1665 0 0,62-24 1088 0 0,-10 3-713 0 0,-27 9-33 0 0,0-1 0 0 0,52-29-1 0 0,-59 28-422 0 0,20-8-388 0 0,-32 16-187 0 0,0-1 0 0 0,-1-1 0 0 0,0-1-1 0 0,21-15 1 0 0,-37 24-324 0 0,-1 1-138 0 0,0 0-33 0 0,-1-1-4 0 0,-3-2 347 0 0,0 1 0 0 0,0 0 1 0 0,0 0-1 0 0,0 0 0 0 0,0 0 0 0 0,-1 1 0 0 0,1 0 0 0 0,-1-1 1 0 0,1 2-1 0 0,-1-1 0 0 0,1 0 0 0 0,-1 1 0 0 0,1 0 0 0 0,-1 0 0 0 0,-5 1 1 0 0,-8 2-269 0 0,-1 0 0 0 0,-26 10 0 0 0,17-5 193 0 0,7-1 238 0 0,0 0 0 0 0,1 2 0 0 0,-1 1 0 0 0,2 0 0 0 0,-1 2 0 0 0,2 0 0 0 0,-33 27 0 0 0,36-25 9 0 0,0 2 0 0 0,1 0 1 0 0,1 1-1 0 0,0 0 0 0 0,1 1 0 0 0,1 0 0 0 0,1 1 0 0 0,-14 33 0 0 0,23-48 66 0 0,-1 1-1 0 0,1 0 0 0 0,0-1 0 0 0,0 1 1 0 0,0 0-1 0 0,1 0 0 0 0,0 0 1 0 0,0 0-1 0 0,0 0 0 0 0,1 0 0 0 0,-1-1 1 0 0,1 1-1 0 0,2 6 0 0 0,-2-8-28 0 0,0 1-1 0 0,1-1 1 0 0,-1 0 0 0 0,1 0-1 0 0,0-1 1 0 0,-1 1 0 0 0,1 0-1 0 0,0-1 1 0 0,1 1-1 0 0,-1-1 1 0 0,0 1 0 0 0,1-1-1 0 0,-1 0 1 0 0,1 0 0 0 0,0 0-1 0 0,0-1 1 0 0,0 1-1 0 0,0-1 1 0 0,0 1 0 0 0,5 1-1 0 0,3-2-520 0 0,0 1-1 0 0,0-1 1 0 0,0-1-1 0 0,0 0 1 0 0,0 0-1 0 0,0-1 1 0 0,0-1 0 0 0,0 1-1 0 0,10-5 1 0 0,18-2-4933 0 0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13823 0 0,'0'0'315'0'0,"0"0"45"0"0,0 0 21 0 0,0 0-49 0 0,0 0-149 0 0,-1 2 194 0 0,0 2-266 0 0,0 0-1 0 0,0-1 1 0 0,-1 1-1 0 0,0 0 0 0 0,1-1 1 0 0,-1 1-1 0 0,-1-1 1 0 0,1 1-1 0 0,0-1 0 0 0,-1 0 1 0 0,0 0-1 0 0,1 0 1 0 0,-1 0-1 0 0,-4 2 1 0 0,-8 6-142 0 0,-29 17 0 0 0,37-24 112 0 0,-12 7 122 0 0,-126 66 1405 0 0,-164 75-1443 0 0,294-143-165 0 0,1 1 0 0 0,-25 20 0 0 0,35-27 0 0 0,0 1 0 0 0,0 0 0 0 0,1 0 0 0 0,-1 0 0 0 0,1 1 0 0 0,0-1 0 0 0,0 1 0 0 0,0 0 0 0 0,1 0 0 0 0,0 0 0 0 0,-1 0 0 0 0,-1 10 0 0 0,4-12 0 0 0,-1-1 0 0 0,1 1 0 0 0,0 0 0 0 0,1-1 0 0 0,-1 1 0 0 0,0 0 0 0 0,1-1 0 0 0,0 1 0 0 0,-1-1 0 0 0,1 1 0 0 0,0-1 0 0 0,0 1 0 0 0,0-1 0 0 0,1 0 0 0 0,-1 1 0 0 0,1-1 0 0 0,-1 0 0 0 0,1 0 0 0 0,0 0 0 0 0,-1 0 0 0 0,1 0 0 0 0,0 0 0 0 0,0-1 0 0 0,1 1 0 0 0,-1-1 0 0 0,0 1 0 0 0,4 0 0 0 0,3 3 0 0 0,1 0 0 0 0,0-1 0 0 0,0-1 0 0 0,1 0 0 0 0,15 3 0 0 0,11-1-698 0 0,0-2 0 0 0,-1-2-1 0 0,42-3 1 0 0,-34 0-325 0 0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11975 0 0,'0'0'267'0'0,"1"3"42"0"0,5 39 377 0 0,-4-25-443 0 0,5 24 0 0 0,0-13 2289 0 0,-7-26-2020 0 0,0-2 0 0 0,0 0 0 0 0,0 0 0 0 0,0 0 0 0 0,0 0 0 0 0,0 0 0 0 0,0-2 0 0 0,1-5-123 0 0,1 1-1 0 0,-1-1 1 0 0,1 1 0 0 0,0-1-1 0 0,0 1 1 0 0,6-11-1 0 0,3-9 44 0 0,-1 2-258 0 0,2-1 0 0 0,0 2 0 0 0,1-1 0 0 0,2 2 0 0 0,17-22 0 0 0,95-96 846 0 0,-119 131-1135 0 0,2 1-1 0 0,-1 0 1 0 0,1 0 0 0 0,1 1-1 0 0,-1 0 1 0 0,1 0 0 0 0,0 2-1 0 0,1-1 1 0 0,-1 1 0 0 0,1 1-1 0 0,22-6 1 0 0,42-8-4750 0 0,-55 15 3330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604 121 10135 0 0,'0'0'464'0'0,"0"0"-9"0"0,1-3-295 0 0,5-24 106 0 0,18-60 3485 0 0,-23 85-3239 0 0,-1 2 0 0 0,0 0 0 0 0,0 0 0 0 0,-3-1 0 0 0,0 1-424 0 0,-1-1 0 0 0,1 1 0 0 0,-1 0 0 0 0,0 0 0 0 0,1 1 0 0 0,-1-1 0 0 0,1 1 0 0 0,-1-1 0 0 0,1 1 0 0 0,-1 0 0 0 0,1 1 0 0 0,0-1 0 0 0,-1 0 0 0 0,-4 4 0 0 0,-6 4-186 0 0,1 0-1 0 0,-13 11 1 0 0,7-5-180 0 0,-42 36-228 0 0,-103 115-1 0 0,106-104 413 0 0,40-43 94 0 0,-36 38 0 0 0,-70 94 0 0 0,119-144 0 0 0,0 1 0 0 0,-7 15 0 0 0,11-22 0 0 0,1 0 0 0 0,0-1 0 0 0,-1 1 0 0 0,1 0 0 0 0,0-1 0 0 0,0 1 0 0 0,0 0 0 0 0,-1-1 0 0 0,1 1 0 0 0,0 0 0 0 0,0 0 0 0 0,0-1 0 0 0,0 1 0 0 0,0 0 0 0 0,1 1 0 0 0,-1-1 0 0 0,1-1 0 0 0,0 1 0 0 0,0 0 0 0 0,0 0 0 0 0,-1-1 0 0 0,1 1 0 0 0,0 0 0 0 0,0-1 0 0 0,0 1 0 0 0,0-1 0 0 0,0 1 0 0 0,0-1 0 0 0,0 0 0 0 0,0 1 0 0 0,0-1 0 0 0,1 0 0 0 0,-1 0 0 0 0,0 1 0 0 0,0-1 0 0 0,0 0 0 0 0,0 0 0 0 0,0 0 0 0 0,0-1 0 0 0,0 1 0 0 0,0 0 0 0 0,1 0 0 0 0,-1-1 0 0 0,1 0 0 0 0,4 0 0 0 0,1-1 0 0 0,-1 0 0 0 0,10-5 0 0 0,40-25 914 0 0,76-59-1 0 0,-92 62-748 0 0,-20 14 149 0 0,0 1 0 0 0,1 1 0 0 0,0 1-1 0 0,1 1 1 0 0,40-14 0 0 0,-61 25-303 0 0,0-1-1 0 0,0 1 1 0 0,-1 0 0 0 0,1 0-1 0 0,0-1 1 0 0,0 1 0 0 0,0 0-1 0 0,0 0 1 0 0,0 0-1 0 0,0 0 1 0 0,0 0 0 0 0,0 1-1 0 0,1-1 1 0 0,-1 1-10 0 0,0-1 1 0 0,0 1-1 0 0,0 0 0 0 0,-1-1 0 0 0,1 1 1 0 0,0 0-1 0 0,0 0 0 0 0,-1-1 0 0 0,1 1 0 0 0,0 0 1 0 0,-1 0-1 0 0,1 2 0 0 0,5 12-1 0 0,-5 1 0 0 0,-1-1 0 0 0,-1 8-19 0 0,0-20-26 0 0,1-1-292 0 0,-3 9-646 0 0,-1 2-370 0 0,0 3-5443 0 0,4-14 1633 0 0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53 11975 0 0,'0'0'547'0'0,"-1"3"-11"0"0,-30 54 1319 0 0,-34 90-1 0 0,65-147-1835 0 0,0 0-1 0 0,0 1 0 0 0,0-1 0 0 0,-1 0 1 0 0,1 1-1 0 0,0-1 0 0 0,0 1 1 0 0,0-1-1 0 0,0 0 0 0 0,0 1 0 0 0,0-1 1 0 0,0 1-1 0 0,0-1 0 0 0,0 0 1 0 0,0 1-1 0 0,0-1 0 0 0,0 1 1 0 0,0-1-1 0 0,0 0 0 0 0,0 1 0 0 0,0-1 1 0 0,0 1-1 0 0,0-1 0 0 0,1 0 1 0 0,-1 1-1 0 0,0-1 0 0 0,0 0 0 0 0,1 1 1 0 0,-1-1-1 0 0,1 1 0 0 0,0-1 0 0 0,-1 0 0 0 0,1 0 1 0 0,-1 0-1 0 0,1 0 0 0 0,0 0 0 0 0,-1 0 0 0 0,1 0 1 0 0,-1 0-1 0 0,1 0 0 0 0,0 0 0 0 0,-1 0 0 0 0,1 0 0 0 0,-1-1 1 0 0,2 1-1 0 0,27-14 527 0 0,-25 12-391 0 0,270-152 2403 0 0,-258 144-2435 0 0,-1-1-1 0 0,0 0 1 0 0,0-2 0 0 0,24-26-1 0 0,-33 29-352 0 0,-10 6 23 0 0,-10 2-182 0 0,13 2 343 0 0,-6 0-36 0 0,0 1 1 0 0,-1 0-1 0 0,1 1 0 0 0,0-1 0 0 0,-1 1 0 0 0,-11 6 0 0 0,-42 22-409 0 0,42-20 448 0 0,-7 3 44 0 0,1 2 0 0 0,0 1 0 0 0,1 1 0 0 0,1 0 0 0 0,1 2 0 0 0,0 1 0 0 0,-33 39 0 0 0,32-30 0 0 0,2 1 0 0 0,-26 46 0 0 0,41-64 0 0 0,0 0 0 0 0,1 0 0 0 0,0 1 0 0 0,1 0 0 0 0,1 0 0 0 0,0 0 0 0 0,0 0 0 0 0,2 0 0 0 0,-1 0 0 0 0,2 16 0 0 0,0-26 2 0 0,0-1 0 0 0,0 1 0 0 0,0-1-1 0 0,1 1 1 0 0,-1 0 0 0 0,1-1 0 0 0,0 1 0 0 0,0-1-1 0 0,1 4 1 0 0,-1-5-6 0 0,0 0-1 0 0,0 0 1 0 0,0 0-1 0 0,0 0 1 0 0,0 0-1 0 0,0 0 1 0 0,0 0-1 0 0,0-1 1 0 0,1 1-1 0 0,-1 0 1 0 0,0-1-1 0 0,0 1 1 0 0,1 0-1 0 0,-1-1 1 0 0,0 0-1 0 0,1 1 1 0 0,-1-1-1 0 0,0 0 1 0 0,3 0-1 0 0,5 1-278 0 0,0-1-1 0 0,1 0 0 0 0,-1-1 1 0 0,0 0-1 0 0,0-1 0 0 0,0 0 1 0 0,0 0-1 0 0,13-5 0 0 0,70-35-2700 0 0,-60 26 2288 0 0,33-14-839 0 0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 15663 0 0,'0'0'356'0'0,"0"0"50"0"0,1 0 20 0 0,2 3-368 0 0,0-1 0 0 0,0 1 0 0 0,0 0 0 0 0,0 0 0 0 0,-1 0 0 0 0,1 0 0 0 0,-1 1 0 0 0,0-1 0 0 0,0 1 0 0 0,0-1 0 0 0,0 1 0 0 0,-1 0 0 0 0,2 6 0 0 0,-1-4 83 0 0,-1 1 0 0 0,0 0-1 0 0,-1-1 1 0 0,1 1 0 0 0,-1 0-1 0 0,-1 0 1 0 0,-1 10-1 0 0,-1-1-34 0 0,-2 1 0 0 0,0-1 0 0 0,0 1 0 0 0,-2-2-1 0 0,-13 27 1 0 0,-9 6-107 0 0,-58 74-1 0 0,-48 37 18 0 0,70-85 43 0 0,15-17 539 0 0,-47 58 590 0 0,74-86-1124 0 0,2 2-1 0 0,-18 35 0 0 0,29-46-419 0 0,1 0-1 0 0,0 0 1 0 0,2 0-1 0 0,-7 31 1 0 0,11-41-1300 0 0,1-2-2954 0 0,2-6-1190 0 0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13823 0 0,'0'0'630'0'0,"0"0"-13"0"0,2 0-393 0 0,43-1 1760 0 0,0-1 1 0 0,73-13-1 0 0,3-8 72 0 0,50-11-1828 0 0,-119 21-246 0 0,63-23 0 0 0,-112 35-19 0 0,79-34 224 0 0,-70 30-548 0 0,-1-2-1 0 0,1 0 0 0 0,-1 0 0 0 0,16-14 1 0 0,-26 19 78 0 0,1 1 0 0 0,-1-1 0 0 0,0 1 0 0 0,0-1 1 0 0,0 0-1 0 0,0 1 0 0 0,0-1 0 0 0,0 0 1 0 0,0 0-1 0 0,0 0 0 0 0,-1 0 0 0 0,1-2 1 0 0,0 2 30 0 0,0-2-1794 0 0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48 17503 0 0,'0'0'399'0'0,"0"0"60"0"0,0 0 21 0 0,0-2-59 0 0,1 0-347 0 0,1-13 13 0 0,-4 6-87 0 0,1 8 1 0 0,-1-1-1 0 0,1 1 1 0 0,0-1-1 0 0,-1 1 1 0 0,1 0-1 0 0,-1 0 1 0 0,1-1-1 0 0,-1 1 1 0 0,1 0-1 0 0,-1 0 1 0 0,0 0-1 0 0,0 1 0 0 0,1-1 1 0 0,-1 0-1 0 0,0 1 1 0 0,0-1-1 0 0,0 1 1 0 0,0-1-1 0 0,0 1 1 0 0,-2 0-1 0 0,-1 0-51 0 0,1 0-1 0 0,0 0 1 0 0,-1 1 0 0 0,1-1-1 0 0,0 1 1 0 0,-1 0-1 0 0,-7 3 1 0 0,-94 34-859 0 0,1-1 229 0 0,88-31 721 0 0,1 2 0 0 0,0 0 1 0 0,1 1-1 0 0,0 0 0 0 0,0 1 0 0 0,1 1 0 0 0,0 1 0 0 0,1-1 0 0 0,-17 21 1 0 0,28-29 60 0 0,0 0 0 0 0,-1 0 0 0 0,1 0 0 0 0,1 0 0 0 0,-1 1 0 0 0,0-1 0 0 0,1 1 0 0 0,-1-1 0 0 0,1 1 0 0 0,0 0 0 0 0,1-1 0 0 0,-1 1 0 0 0,0 0 0 0 0,1 0 0 0 0,0-1 0 0 0,0 1 0 0 0,0 0 0 0 0,0 0 0 0 0,1 0 0 0 0,0-1 0 0 0,-1 1 0 0 0,1 0 0 0 0,1-1 0 0 0,-1 1 0 0 0,0 0 0 0 0,1-1 0 0 0,0 0 0 0 0,0 1 0 0 0,4 4 0 0 0,-4-5-70 0 0,0 0-1 0 0,0 0 0 0 0,1 0 1 0 0,-1 0-1 0 0,1-1 1 0 0,-1 1-1 0 0,1-1 0 0 0,0 0 1 0 0,0 0-1 0 0,0 0 1 0 0,1 0-1 0 0,-1-1 0 0 0,0 1 1 0 0,0-1-1 0 0,1 0 1 0 0,-1 0-1 0 0,1 0 0 0 0,0 0 1 0 0,4 0-1 0 0,24 1-30 0 0,-1-2 0 0 0,1-2 0 0 0,0-1 0 0 0,56-12 0 0 0,-87 15 0 0 0,23-4 0 0 0,0-1 0 0 0,0-1 0 0 0,45-19 0 0 0,-48 11 0 0 0,-21 14-6 0 0,0 0-1 0 0,0 0 1 0 0,1 0 0 0 0,-1-1-1 0 0,0 1 1 0 0,0 0 0 0 0,0 0-1 0 0,0 0 1 0 0,0 0 0 0 0,0 0-1 0 0,0-1 1 0 0,0 1 0 0 0,0 0-1 0 0,1 0 1 0 0,-1 0-1 0 0,0 0 1 0 0,0-1 0 0 0,0 1-1 0 0,0 0 1 0 0,0 0 0 0 0,0 0-1 0 0,0 0 1 0 0,0-1 0 0 0,0 1-1 0 0,0 0 1 0 0,0 0 0 0 0,-1 0-1 0 0,1 0 1 0 0,0-1 0 0 0,0 1-1 0 0,0 0 1 0 0,0 0-1 0 0,0 0 1 0 0,0 0 0 0 0,0-1-1 0 0,0 1 1 0 0,0 0 0 0 0,-1 0-1 0 0,1 0 1 0 0,0 0 0 0 0,0 0-1 0 0,0 0 1 0 0,0 0 0 0 0,0-1-1 0 0,0 1 1 0 0,-1 0-1 0 0,1 0 1 0 0,0 0 0 0 0,0 0-1 0 0,0 0 1 0 0,0 0 0 0 0,-1 0-1 0 0,1 0 1 0 0,0 0 0 0 0,0 0-1 0 0,0 0 1 0 0,0 0 0 0 0,-1 0-1 0 0,1 0 1 0 0,0 0 0 0 0,0 0-1 0 0,-13-2-395 0 0,12 2 322 0 0,-58-2-4838 0 0,58 2-880 0 0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31 461 10135 0 0,'0'0'464'0'0,"0"0"-9"0"0,-6 4 797 0 0,3-3 5248 0 0,2-2-6339 0 0,-1 1-1 0 0,1-1 1 0 0,0 1 0 0 0,0-1-1 0 0,0 1 1 0 0,0-1 0 0 0,0 0-1 0 0,0 0 1 0 0,0 1 0 0 0,0-1-1 0 0,0 0 1 0 0,0 0 0 0 0,0 0-1 0 0,0 0 1 0 0,0 0 0 0 0,1 0-1 0 0,-1 0 1 0 0,0 0 0 0 0,1-1-1 0 0,-1 1 1 0 0,1 0 0 0 0,-1 0-1 0 0,1 0 1 0 0,0-1 0 0 0,0 1-1 0 0,-1 0 1 0 0,1-1 0 0 0,0 1-1 0 0,0 0 1 0 0,0 0 0 0 0,0-1-1 0 0,0 1 1 0 0,1-2 0 0 0,-1-2-36 0 0,1 0 0 0 0,0 0 0 0 0,0 0 0 0 0,1 1 0 0 0,-1-1 1 0 0,1 0-1 0 0,0 1 0 0 0,3-6 0 0 0,2-1-94 0 0,1 0 0 0 0,1 1 0 0 0,0 0 0 0 0,14-13 0 0 0,46-33-13 0 0,-50 41-19 0 0,34-27-19 0 0,-6 4-171 0 0,81-52 1 0 0,-103 76-216 0 0,-10 5-196 0 0,-1 0-1 0 0,1 1 0 0 0,1 1 1 0 0,28-9-1 0 0,-31 12-611 0 0,0 1 0 0 0,0 1 0 0 0,0 0 0 0 0,26 0 0 0 0,-25 4-4584 0 0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127 214 13823 0 0,'0'0'315'0'0,"0"0"45"0"0,0 0 21 0 0,1 2-49 0 0,0 2-282 0 0,1 1-1 0 0,-1-1 1 0 0,1 1 0 0 0,-2-1-1 0 0,1 1 1 0 0,0 0-1 0 0,-1-1 1 0 0,0 1 0 0 0,0 0-1 0 0,-1 5 1 0 0,-9 52 1653 0 0,4-35-860 0 0,4-16-445 0 0,0 1 1 0 0,1 0-1 0 0,0 0 0 0 0,1 0 0 0 0,0-1 1 0 0,1 1-1 0 0,1 0 0 0 0,2 14 0 0 0,-3-23-346 0 0,1 0 0 0 0,-1 0-1 0 0,1 0 1 0 0,-1-1 0 0 0,1 1-1 0 0,0 0 1 0 0,0-1 0 0 0,0 1-1 0 0,0-1 1 0 0,1 0 0 0 0,-1 1-1 0 0,0-1 1 0 0,1 0 0 0 0,0-1-1 0 0,-1 1 1 0 0,1 0 0 0 0,0-1-1 0 0,0 1 1 0 0,0-1 0 0 0,0 0-1 0 0,0 0 1 0 0,0 0 0 0 0,1-1-1 0 0,-1 1 1 0 0,0-1 0 0 0,0 1-1 0 0,0-1 1 0 0,4 0 0 0 0,7-3-601 0 0,-1 0 1 0 0,0-1 0 0 0,0 0-1 0 0,0-1 1 0 0,0-1-1 0 0,15-9 1 0 0,11-4-1164 0 0,3 1-569 0 0,-2-3 0 0 0,65-42-1 0 0,120-107 360 0 0,-88 43 3875 0 0,-128 118-1137 0 0,0-1 1 0 0,-1 0-1 0 0,0-1 0 0 0,10-17 0 0 0,-19 28-718 0 0,1-1 0 0 0,0 1 1 0 0,-1-1-1 0 0,1 1 0 0 0,-1 0 0 0 0,1-1 0 0 0,-1 1 0 0 0,1 0 0 0 0,-1 0 0 0 0,1-1 0 0 0,-1 1 1 0 0,1 0-1 0 0,-1 0 0 0 0,1 0 0 0 0,-1-1 0 0 0,1 1 0 0 0,-1 0 0 0 0,1 0 0 0 0,-2 0 0 0 0,2 0-81 0 0,-4 0 129 0 0,0 0 0 0 0,0 0 0 0 0,1 1 0 0 0,-1-1 1 0 0,0 1-1 0 0,0-1 0 0 0,0 1 0 0 0,-6 3 0 0 0,-31 15 557 0 0,29-13-484 0 0,-17 10 236 0 0,1 1 0 0 0,0 1 1 0 0,-26 24-1 0 0,-73 72-85 0 0,26-22 34 0 0,-9-1 639 0 0,-58 52-467 0 0,134-111-581 0 0,2 1 1 0 0,-49 66-1 0 0,75-91 99 0 0,1 1 0 0 0,0 0 0 0 0,0 0 1 0 0,0 1-1 0 0,2-1 0 0 0,-1 1 0 0 0,1 0 0 0 0,0 0 0 0 0,1 0 0 0 0,0 0 0 0 0,0 13 0 0 0,2-15-219 0 0,0-1 0 0 0,0 1 0 0 0,1 0 0 0 0,0-1 0 0 0,1 1-1 0 0,0-1 1 0 0,0 1 0 0 0,0-1 0 0 0,1 0 0 0 0,0 0 0 0 0,1 0-1 0 0,-1 0 1 0 0,1 0 0 0 0,1-1 0 0 0,7 10 0 0 0,1-2-8066 0 0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19351 0 0,'0'0'439'0'0,"0"0"62"0"0,0 0 33 0 0,1 2-65 0 0,2 6-387 0 0,-1 0 1 0 0,1 0-1 0 0,-1 1 1 0 0,-1-1-1 0 0,0 1 1 0 0,1 13-1 0 0,-6 56 1374 0 0,1-39-848 0 0,-16 182 1024 0 0,13-189-1632 0 0,-15 53 0 0 0,19-77-149 0 0,-1 0-1 0 0,0 0 1 0 0,0-1 0 0 0,-1 1-1 0 0,0-1 1 0 0,0 0 0 0 0,-1 0-1 0 0,0 0 1 0 0,0 0 0 0 0,-1-1-1 0 0,1 0 1 0 0,-1 0 0 0 0,-1-1-1 0 0,1 1 1 0 0,-1-1 0 0 0,0-1-1 0 0,-12 7 1 0 0,-24 5-1365 0 0,1-2-20 0 0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4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25 10135 0 0,'3'-3'127'0'0,"1"1"0"0"0,0 0 1 0 0,0 0-1 0 0,0 0 0 0 0,0 0 0 0 0,0 0 0 0 0,1 1 0 0 0,8-2 0 0 0,4-2-69 0 0,-15 4 688 0 0,-2 1 232 0 0,0 0 40 0 0,0 0-131 0 0,-1 13-550 0 0,-1-7-337 0 0,0 0 0 0 0,0 0 0 0 0,0 0 0 0 0,-1 0 0 0 0,0 0 0 0 0,0 0 0 0 0,-1-1 0 0 0,1 0 0 0 0,-7 8 0 0 0,-6 8 0 0 0,-105 192 728 0 0,16 12 398 0 0,54-112-908 0 0,-149 303-218 0 0,184-386 0 0 0,10-22 0 0 0,4-9 0 0 0,2-6 0 0 0,0 2 2 0 0,1-1 0 0 0,1 1 0 0 0,-1-1 0 0 0,1 1 0 0 0,0 0 0 0 0,4-10 0 0 0,21-31-18 0 0,-11 21-46 0 0,30-45-893 0 0,83-101-1 0 0,-118 158 939 0 0,8-10 13 0 0,0 1 0 0 0,1 0 0 0 0,37-29 0 0 0,-48 45 10 0 0,-1 0 0 0 0,1 0-1 0 0,0 1 1 0 0,0 0 0 0 0,0 1 0 0 0,1 0-1 0 0,-1 0 1 0 0,1 1 0 0 0,0 0-1 0 0,0 1 1 0 0,0 0 0 0 0,1 1 0 0 0,17-1-1 0 0,-18 3 80 0 0,0 0-1 0 0,-1 1 0 0 0,1 0 1 0 0,0 1-1 0 0,-1-1 0 0 0,1 2 1 0 0,-1-1-1 0 0,0 2 0 0 0,0-1 1 0 0,0 1-1 0 0,12 10 0 0 0,-6-4 69 0 0,0 2 0 0 0,-1-1-1 0 0,-1 2 1 0 0,0 0 0 0 0,13 19-1 0 0,-22-27-152 0 0,0 0 0 0 0,0 0 0 0 0,0 1 0 0 0,-1-1 0 0 0,0 1 0 0 0,0 0 0 0 0,0 0 0 0 0,-1 0 0 0 0,0 1 0 0 0,1 9 0 0 0,-3-12 0 0 0,0 1 0 0 0,0-1 0 0 0,0 0 0 0 0,-1 0 0 0 0,0 1 0 0 0,0-1 0 0 0,0 0 0 0 0,0 0 0 0 0,-1 0 0 0 0,0 0 0 0 0,0 0 0 0 0,-1 0 0 0 0,1-1 0 0 0,-1 1 0 0 0,-4 5 0 0 0,-5 5 0 0 0,0-1 0 0 0,-2 0 0 0 0,1 0 0 0 0,-2-2 0 0 0,0 0 0 0 0,-21 14 0 0 0,22-17-198 0 0,0 2 0 0 0,1 0 0 0 0,0 0 0 0 0,0 2 0 0 0,1-1 0 0 0,1 1 0 0 0,0 1 0 0 0,-11 18 0 0 0,15-18-813 0 0,5-4-12 0 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4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69 10135 0 0,'0'0'231'0'0,"0"0"29"0"0,0 0 19 0 0,0 0 37 0 0,-2 1 125 0 0,-8 6-155 0 0,1-1-1 0 0,-1 0 1 0 0,-1-1-1 0 0,1 0 1 0 0,-16 4-1 0 0,12-4 179 0 0,1 0 0 0 0,0 1 0 0 0,-16 10 0 0 0,25-13-349 0 0,1 0-1 0 0,0 0 0 0 0,0 0 1 0 0,0 0-1 0 0,1 0 0 0 0,-1 1 1 0 0,1-1-1 0 0,0 1 0 0 0,0 0 1 0 0,0-1-1 0 0,0 1 0 0 0,0 0 1 0 0,1 0-1 0 0,0 0 0 0 0,0 1 1 0 0,0-1-1 0 0,0 0 0 0 0,1 0 1 0 0,0 0-1 0 0,0 6 0 0 0,0 4 211 0 0,1 0 1 0 0,1 0-1 0 0,0-1 0 0 0,7 27 0 0 0,14 17-160 0 0,-23-56-165 0 0,0-1 0 0 0,0 0 0 0 0,0 0 0 0 0,0 0 0 0 0,0 1 0 0 0,0-1 0 0 0,1 0 0 0 0,-1 0 0 0 0,0 0 0 0 0,0 0 0 0 0,0 1 0 0 0,0-1 0 0 0,0 0 0 0 0,0 0 0 0 0,0 0 0 0 0,0 0 0 0 0,1 0 0 0 0,-1 1 0 0 0,0-1 0 0 0,0 0 0 0 0,0 0 0 0 0,0 0 0 0 0,1 0 0 0 0,-1 0 0 0 0,0 0 0 0 0,0 0 0 0 0,0 0 0 0 0,0 0 0 0 0,1 0 0 0 0,-1 0 0 0 0,0 1 0 0 0,0-1 0 0 0,1 0 0 0 0,3-6 0 0 0,3-10 0 0 0,-7 15 0 0 0,20-60 845 0 0,12-32 730 0 0,-25 78-1215 0 0,0 0 1 0 0,1 0 0 0 0,18-26 0 0 0,51-59-2536 0 0,-76 99 1992 0 0,0-1 13 0 0,0 1 0 0 0,0 0 0 0 0,0 0 1 0 0,-1-1-1 0 0,1 1 0 0 0,1 0 0 0 0,-1 0 1 0 0,0 0-1 0 0,0 0 0 0 0,0 1 0 0 0,0-1 1 0 0,1 0-1 0 0,1-1 0 0 0,-5 12-922 0 0,-13 33-1784 0 0,9-27 1852 0 0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4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56 238 8287 0 0,'0'0'191'0'0,"-9"-2"252"0"0,7 1-394 0 0,-1-1 1 0 0,1 1 0 0 0,-1 0-1 0 0,1-1 1 0 0,0 0-1 0 0,0 1 1 0 0,0-1 0 0 0,0 0-1 0 0,0 0 1 0 0,0 0 0 0 0,1 0-1 0 0,-1 0 1 0 0,-2-5-1 0 0,3 5 191 0 0,-1-1-1 0 0,1 1 1 0 0,0-1-1 0 0,0 0 1 0 0,-2-5-1 0 0,-1-3 356 0 0,4 10-438 0 0,0 1-1 0 0,-1-1 1 0 0,1 1-1 0 0,0 0 1 0 0,0-1-1 0 0,-1 1 1 0 0,1-1-1 0 0,0 1 1 0 0,0-1-1 0 0,0 1 1 0 0,0-1-1 0 0,0 1 1 0 0,0-1-1 0 0,-1 1 1 0 0,1-1-1 0 0,0 1 1 0 0,0-1-1 0 0,0 1 1 0 0,1-1-1 0 0,-1 1 1 0 0,0-1-1 0 0,0 1 1 0 0,0-1-1 0 0,0 1 1 0 0,0-1-1 0 0,1 1 1 0 0,-1-1-1 0 0,0 1 1 0 0,0-1-1 0 0,1 1 1 0 0,-1 0-1 0 0,0-1 1 0 0,1 0-1 0 0,-1 1 3 0 0,1 0 0 0 0,-1 0 0 0 0,0 0 0 0 0,1 0-1 0 0,-1 0 1 0 0,1 0 0 0 0,-1 0 0 0 0,0 0-1 0 0,1 0 1 0 0,-1 0 0 0 0,1 0 0 0 0,-1 0 0 0 0,0 1-1 0 0,1-1 1 0 0,-1 0 0 0 0,0 0 0 0 0,1 0 0 0 0,-1 0-1 0 0,0 1 1 0 0,1-1 0 0 0,5 6-1096 0 0,-3-2 940 0 0,-1 0 1 0 0,0 0 0 0 0,0 0-1 0 0,-1 0 1 0 0,1 0 0 0 0,-1 0-1 0 0,0 1 1 0 0,0-1-1 0 0,1 9 1 0 0,-1 5-6 0 0,-2 20-1 0 0,1-3 5 0 0,0-20 2 0 0,5 35 67 0 0,-5-49-29 0 0,1-1 0 0 0,-1 0-1 0 0,1 0 1 0 0,-1 0 0 0 0,1 0 0 0 0,-1 0 0 0 0,1 0 0 0 0,-1 0-1 0 0,1 0 1 0 0,-1 0 0 0 0,1 0 0 0 0,-1-1 0 0 0,1 1 0 0 0,-1 0-1 0 0,1 0 1 0 0,-1 0 0 0 0,1-1 0 0 0,-1 1 0 0 0,1 0 0 0 0,0-1 0 0 0,5-4 82 0 0,0 0 1 0 0,-1 0 0 0 0,1 0 0 0 0,-1-1 0 0 0,0 0 0 0 0,0 0 0 0 0,-1 0 0 0 0,5-10 0 0 0,14-17-131 0 0,-10 17 6 0 0,1 1 0 0 0,27-23 0 0 0,-33 32 0 0 0,1-1 0 0 0,0 2 0 0 0,0-1 0 0 0,0 1 0 0 0,1 0 0 0 0,0 1 0 0 0,10-3 0 0 0,-15 5 0 0 0,0 1 0 0 0,0 0 0 0 0,0 1 0 0 0,0 0 0 0 0,0-1 0 0 0,0 1 0 0 0,0 1 0 0 0,0-1 0 0 0,0 1 0 0 0,-1 0 0 0 0,1 0 0 0 0,0 0 0 0 0,0 1 0 0 0,0 0 0 0 0,-1 0 0 0 0,7 3 0 0 0,-2 1 0 0 0,0 0 0 0 0,-1 0 0 0 0,1 1 0 0 0,-1 0 0 0 0,-1 1 0 0 0,12 13 0 0 0,-5 0 0 0 0,-13-20 0 0 0,0 1 0 0 0,0-1 0 0 0,1 0 0 0 0,-1 1 0 0 0,0-1 0 0 0,1 0 0 0 0,-1 0 0 0 0,0 0 0 0 0,1 1 0 0 0,1-1 0 0 0,8 0 0 0 0,-7-1 0 0 0,3 0-2 0 0,0-1 1 0 0,0 0-1 0 0,1 0 0 0 0,-1-1 1 0 0,0 0-1 0 0,0 0 0 0 0,0 0 1 0 0,9-6-1 0 0,5-3 110 0 0,25-18 1 0 0,-4 2 620 0 0,-2 1-166 0 0,46-39-1 0 0,-81 62-570 0 0,66-64 8 0 0,-70 66-1 0 0,0 0 0 0 0,0 0 0 0 0,0 0 0 0 0,1 0 0 0 0,-1 0 0 0 0,0 0 0 0 0,0 0-1 0 0,1 1 1 0 0,-1-1 0 0 0,1 1 0 0 0,-1-1 0 0 0,1 1 0 0 0,-1-1 0 0 0,1 1 0 0 0,-1 0 0 0 0,2-1 0 0 0,3 1-114 0 0,15-4-1363 0 0,0 1-5521 0 0,-10-1 561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258 215 13823 0 0,'-2'2'137'0'0,"-23"27"437"0"0,2 0 1 0 0,2 1-1 0 0,-21 37 1 0 0,38-57-274 0 0,-7 14 571 0 0,11-23-830 0 0,0-1 0 0 0,0 0-1 0 0,1 1 1 0 0,-1-1-1 0 0,0 0 1 0 0,1 1 0 0 0,-1-1-1 0 0,0 0 1 0 0,1 0 0 0 0,-1 1-1 0 0,1-1 1 0 0,-1 0 0 0 0,0 0-1 0 0,1 0 1 0 0,-1 0 0 0 0,1 0-1 0 0,-1 1 1 0 0,1-1 0 0 0,-1 0-1 0 0,1 0 1 0 0,4 0 77 0 0,0 0 1 0 0,1 1-1 0 0,-1-2 0 0 0,0 1 1 0 0,0-1-1 0 0,0 0 0 0 0,0 0 0 0 0,0 0 1 0 0,5-2-1 0 0,47-22-274 0 0,-36 15 234 0 0,30-13 604 0 0,-1-2 0 0 0,90-62-1 0 0,-118 71-682 0 0,37-36 0 0 0,-52 45 0 0 0,-1 0 0 0 0,1-1 0 0 0,-1 0 0 0 0,-1-1 0 0 0,1 0 0 0 0,-1 1 0 0 0,-1-1 0 0 0,5-13 0 0 0,-8 19-46 0 0,-1 1-1 0 0,1-1 0 0 0,-1 1 1 0 0,0 0-1 0 0,1-1 0 0 0,-1 1 1 0 0,0-1-1 0 0,-1 1 0 0 0,1-1 1 0 0,0 1-1 0 0,-1 0 0 0 0,1-1 1 0 0,-1 1-1 0 0,0-1 0 0 0,0 1 1 0 0,0 0-1 0 0,0 0 1 0 0,0 0-1 0 0,-1 0 0 0 0,1 0 1 0 0,0 0-1 0 0,-1 0 0 0 0,0 0 1 0 0,1 0-1 0 0,-1 0 0 0 0,0 1 1 0 0,0-1-1 0 0,-2-1 0 0 0,1 2-21 0 0,1-1 0 0 0,-1 0 0 0 0,0 1-1 0 0,1 0 1 0 0,-1-1 0 0 0,0 1 0 0 0,0 0-1 0 0,0 0 1 0 0,1 1 0 0 0,-1-1 0 0 0,0 1-1 0 0,0-1 1 0 0,0 1 0 0 0,0 0 0 0 0,0 0-1 0 0,0 1 1 0 0,0-1 0 0 0,0 0 0 0 0,0 1-1 0 0,0 0 1 0 0,0 0 0 0 0,-4 1 0 0 0,-14 11-124 0 0,0 1 1 0 0,1 1 0 0 0,1 1-1 0 0,-19 20 1 0 0,-6 5 30 0 0,-187 176 161 0 0,187-175 0 0 0,42-40 0 0 0,-62 65 0 0 0,57-59 0 0 0,1 0 0 0 0,0 1 0 0 0,1-1 0 0 0,0 1 0 0 0,0 0 0 0 0,-6 18 0 0 0,9-23 49 0 0,1-1-1 0 0,1 0 1 0 0,-1 1 0 0 0,0-1-1 0 0,1 0 1 0 0,0 1-1 0 0,0-1 1 0 0,0 1-1 0 0,0-1 1 0 0,0 1 0 0 0,1-1-1 0 0,-1 0 1 0 0,1 1-1 0 0,0-1 1 0 0,0 0 0 0 0,0 1-1 0 0,1-1 1 0 0,-1 0-1 0 0,1 0 1 0 0,-1 0 0 0 0,1 0-1 0 0,0-1 1 0 0,0 1-1 0 0,1 0 1 0 0,-1-1-1 0 0,1 1 1 0 0,-1-1 0 0 0,1 0-1 0 0,-1 0 1 0 0,1 0-1 0 0,0 0 1 0 0,0 0 0 0 0,0-1-1 0 0,0 0 1 0 0,1 1-1 0 0,-1-1 1 0 0,0 0-1 0 0,0 0 1 0 0,1-1 0 0 0,3 1-1 0 0,11 0-45 0 0,0-1-1 0 0,0 0 1 0 0,0-2-1 0 0,-1 0 1 0 0,28-7 0 0 0,20-9-1825 0 0,-2-4-3857 0 0,-31 9 516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13823 0 0,'0'0'630'0'0,"0"0"-13"0"0,0 4-393 0 0,-8 116 1492 0 0,-1-10 89 0 0,9-94-1595 0 0,0 1 1 0 0,4 28-1 0 0,-3-38-212 0 0,1-1 0 0 0,-1 0 0 0 0,1 0 0 0 0,0 0-1 0 0,1 0 1 0 0,0 0 0 0 0,0 0 0 0 0,0-1 0 0 0,0 1 0 0 0,5 4 0 0 0,-4-4 3 0 0,1-1 0 0 0,0 0 0 0 0,0 0-1 0 0,0-1 1 0 0,0 1 0 0 0,11 5 0 0 0,-13-8-6 0 0,1-1 0 0 0,-1 1 0 0 0,1-1 0 0 0,0 0 0 0 0,0 0 0 0 0,0 0 0 0 0,-1-1 0 0 0,1 1 0 0 0,0-1 0 0 0,0 0 0 0 0,0 0 0 0 0,0 0 0 0 0,5-2 0 0 0,-2 1-320 0 0,-1-1-1 0 0,0 1 1 0 0,0-1-1 0 0,0-1 1 0 0,0 1-1 0 0,0-1 0 0 0,0 0 1 0 0,0-1-1 0 0,-1 1 1 0 0,0-1-1 0 0,0 0 1 0 0,0 0-1 0 0,0-1 1 0 0,-1 0-1 0 0,1 0 1 0 0,-1 0-1 0 0,0 0 1 0 0,5-10-1 0 0,2-8-1209 0 0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4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194 254 11975 0 0,'1'1'547'0'0,"11"5"7"0"0,-9-5-528 0 0,-1 0-1 0 0,0 0 1 0 0,1 1 0 0 0,-1-1 0 0 0,0 1 0 0 0,0-1-1 0 0,4 4 1 0 0,-6-4-23 0 0,1 0-1 0 0,-1 0 1 0 0,1 0 0 0 0,-1 0-1 0 0,1 0 1 0 0,-1 0-1 0 0,0 0 1 0 0,1 0 0 0 0,-1 0-1 0 0,0 0 1 0 0,0 0-1 0 0,0 0 1 0 0,0 0 0 0 0,0 1-1 0 0,0-1 1 0 0,0 0-1 0 0,0 0 1 0 0,0 0 0 0 0,-1 0-1 0 0,1 0 1 0 0,0 0-1 0 0,-1 0 1 0 0,0 2 0 0 0,-4 7 242 0 0,-1 0 0 0 0,0 0 1 0 0,-1 0-1 0 0,0-1 1 0 0,-1 0-1 0 0,0-1 1 0 0,-11 10-1 0 0,10-8-242 0 0,2-4 2 0 0,-55 52 10 0 0,55-52-15 0 0,-2 0-1 0 0,1 0 1 0 0,-1-1-1 0 0,1 0 0 0 0,-1 0 1 0 0,-12 3-1 0 0,21-7 1 0 0,0-1 0 0 0,-1 0 0 0 0,1 0 0 0 0,-1 0 0 0 0,1 0 0 0 0,0 1 0 0 0,-1-1 0 0 0,1 0 0 0 0,-1 0 0 0 0,1 0 0 0 0,-1 0 0 0 0,1 0 0 0 0,-1 0 0 0 0,1 0 0 0 0,0 0 0 0 0,-1 0 0 0 0,1 0 0 0 0,-1 0 0 0 0,1-1 0 0 0,-1 1 0 0 0,1 0 0 0 0,0 0 0 0 0,-1 0 0 0 0,1 0 0 0 0,-1-1 0 0 0,1 1 0 0 0,0 0 0 0 0,-1 0 0 0 0,0-1 0 0 0,0-4 0 0 0,1 3 37 0 0,0 0-1 0 0,0 1 1 0 0,0-1-1 0 0,0 0 0 0 0,0 1 1 0 0,0-1-1 0 0,0 0 1 0 0,0 0-1 0 0,1 1 0 0 0,-1-1 1 0 0,1 1-1 0 0,-1-1 1 0 0,2-2-1 0 0,13-22 788 0 0,-13 22-718 0 0,17-22-45 0 0,1 1 0 0 0,1 0 0 0 0,1 2-1 0 0,1 1 1 0 0,1 0 0 0 0,1 2 0 0 0,0 0 0 0 0,2 2-1 0 0,33-17 1 0 0,-34 21-61 0 0,52-20 0 0 0,-66 30 0 0 0,0 1 0 0 0,0 0 0 0 0,0 0 0 0 0,0 1 0 0 0,0 1 0 0 0,0 0 0 0 0,17 1 0 0 0,-24 0 45 0 0,0 1-1 0 0,0 0 1 0 0,0 1-1 0 0,-1-1 1 0 0,1 1-1 0 0,0 0 1 0 0,-1 0-1 0 0,1 1 1 0 0,-1-1-1 0 0,0 1 1 0 0,0 0-1 0 0,0 0 1 0 0,0 0 0 0 0,0 1-1 0 0,-1-1 1 0 0,1 1-1 0 0,-1 0 1 0 0,0 0-1 0 0,0 0 1 0 0,-1 0-1 0 0,1 1 1 0 0,1 4-1 0 0,-3-6 0 0 0,1 1 0 0 0,-1-1 0 0 0,-1 0 0 0 0,1 0 0 0 0,0 1 0 0 0,-1-1 0 0 0,0 1 0 0 0,0-1 0 0 0,0 0 0 0 0,0 1 0 0 0,0-1 0 0 0,-1 0 0 0 0,1 1 0 0 0,-1-1 0 0 0,-1 4 0 0 0,0-3-22 0 0,0 0-1 0 0,0 0 0 0 0,0 0 1 0 0,-1-1-1 0 0,1 1 0 0 0,-1-1 1 0 0,0 1-1 0 0,0-1 0 0 0,0 0 1 0 0,-1 0-1 0 0,1-1 0 0 0,-1 1 1 0 0,1-1-1 0 0,-8 4 0 0 0,6-2-21 0 0,3-3 0 0 0,0 0 0 0 0,0 1 0 0 0,0-1 0 0 0,0 0 0 0 0,-1 0 0 0 0,1 0 0 0 0,-4 1 0 0 0,35-21 0 0 0,78-26-850 0 0,23-12-292 0 0,116-77 1142 0 0,-222 120 244 0 0,0 2 0 0 0,1 0 0 0 0,31-9 0 0 0,-44 17-133 0 0,1 1 0 0 0,0 0 1 0 0,0 1-1 0 0,0 0 0 0 0,0 1 0 0 0,1 0 0 0 0,-1 1 0 0 0,21 3 0 0 0,-20 0-95 0 0,-13-3-16 0 0,0 0 0 0 0,-1 0 0 0 0,1 1 0 0 0,0-1 0 0 0,0 0 0 0 0,-1 0 0 0 0,1 1 0 0 0,-1-1 0 0 0,1 1 0 0 0,0-1 0 0 0,-1 0 0 0 0,1 1 0 0 0,0 0 0 0 0,0 1 0 0 0,0 0 0 0 0,0 0 0 0 0,0 0 0 0 0,-1 0 0 0 0,1 1 0 0 0,-1-1 0 0 0,0 0 0 0 0,1 0 0 0 0,-1 0 0 0 0,0 0 0 0 0,0 0 0 0 0,0 1 0 0 0,-1-1 0 0 0,1 0 0 0 0,0 0 0 0 0,-1 0 0 0 0,0 0 0 0 0,1 0 0 0 0,-1 0 0 0 0,0 0 0 0 0,0 0 0 0 0,0 0 0 0 0,-2 2 0 0 0,-3 7 0 0 0,-1 0 0 0 0,-13 15 0 0 0,19-24 0 0 0,-74 79 0 0 0,-2 2 0 0 0,55-58 0 0 0,17-21 0 0 0,1 0 0 0 0,0 0 0 0 0,0 1 0 0 0,0-1 0 0 0,0 1 0 0 0,1 0 0 0 0,0 0 0 0 0,0 0 0 0 0,0 1 0 0 0,1-1 0 0 0,0 1 0 0 0,0-1 0 0 0,-2 10 0 0 0,3 5-1293 0 0,2-1-5174 0 0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4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433 110 10135 0 0,'1'-1'231'0'0,"0"0"-145"0"0,3-4 5 0 0,-1 1 0 0 0,0 0 0 0 0,0-1 0 0 0,0 1 0 0 0,0-1 0 0 0,1-5 0 0 0,-3 8-54 0 0,-1 1 0 0 0,0-1 0 0 0,1 1 0 0 0,-1-1-1 0 0,0 0 1 0 0,0 1 0 0 0,0-1 0 0 0,0 1 0 0 0,0-1 0 0 0,0 1 0 0 0,0-1 0 0 0,-1 1 0 0 0,1-1 0 0 0,-1 1 0 0 0,1-1 0 0 0,-1 1 0 0 0,1-1 0 0 0,-1 1 0 0 0,0-1 0 0 0,0 1 0 0 0,1 0 0 0 0,-1 0 0 0 0,0-1 0 0 0,0 1 0 0 0,-1 0 0 0 0,1 0 0 0 0,0 0 0 0 0,-1-1 0 0 0,-4-2 124 0 0,1 1 0 0 0,-1 0 0 0 0,1 0 1 0 0,-1 0-1 0 0,0 0 0 0 0,0 1 0 0 0,0 0 1 0 0,-1 1-1 0 0,1-1 0 0 0,0 1 0 0 0,-1 0 1 0 0,1 1-1 0 0,0-1 0 0 0,-1 1 0 0 0,1 1 1 0 0,-1-1-1 0 0,-9 3 0 0 0,2 0-72 0 0,1 0-1 0 0,-1 1 0 0 0,1 0 1 0 0,0 1-1 0 0,1 1 0 0 0,-1 0 1 0 0,-14 10-1 0 0,6-1 316 0 0,0 0 0 0 0,2 2 0 0 0,0 0 0 0 0,0 1 1 0 0,2 1-1 0 0,0 1 0 0 0,1 1 0 0 0,-20 34 0 0 0,33-48-395 0 0,0-1-1 0 0,0 1 1 0 0,1 0-1 0 0,-1 0 1 0 0,1 0-1 0 0,-1 11 1 0 0,3-14 73 0 0,-1-1 0 0 0,1 0 0 0 0,0 0 0 0 0,0 1 0 0 0,0-1 1 0 0,0 0-1 0 0,1 0 0 0 0,0 1 0 0 0,-1-1 0 0 0,1 0 0 0 0,0 0 0 0 0,0 0 1 0 0,1 0-1 0 0,-1 0 0 0 0,1 0 0 0 0,3 4 0 0 0,-3-4-34 0 0,0 0 0 0 0,0-1 0 0 0,1 1 0 0 0,-1-1 0 0 0,1 0 0 0 0,0 0 1 0 0,0 0-1 0 0,0 0 0 0 0,0-1 0 0 0,0 1 0 0 0,0-1 0 0 0,0 1 0 0 0,6 0 0 0 0,-4-1-95 0 0,0-1 1 0 0,0 0-1 0 0,0 0 0 0 0,0 0 1 0 0,0 0-1 0 0,0-1 1 0 0,0 0-1 0 0,0 0 0 0 0,4-2 1 0 0,1 0-515 0 0,-1 0-1 0 0,-1-1 1 0 0,12-7 0 0 0,8-4-6265 0 0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4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18 357 11975 0 0,'0'0'547'0'0,"0"0"-11"0"0,0 0-203 0 0,0 0 419 0 0,-12-7 2187 0 0,11 4-2788 0 0,0 1 1 0 0,0-1 0 0 0,0 0-1 0 0,1 0 1 0 0,-1 1-1 0 0,1-1 1 0 0,0 0-1 0 0,0 0 1 0 0,0 0-1 0 0,0 0 1 0 0,0 0-1 0 0,0 1 1 0 0,1-1-1 0 0,1-4 1 0 0,0-2-135 0 0,1 0 0 0 0,0 1 0 0 0,5-10 0 0 0,1 2-17 0 0,1 0 0 0 0,0 1 0 0 0,2 0 0 0 0,-1 1 0 0 0,2 0 0 0 0,0 1 0 0 0,28-23 0 0 0,-14 16 0 0 0,1 1 0 0 0,1 2 0 0 0,42-20 0 0 0,-59 32 0 0 0,-1 0 0 0 0,1 1 0 0 0,0 1 0 0 0,0 0 0 0 0,0 0 0 0 0,0 1 0 0 0,1 1 0 0 0,18 0 0 0 0,-25 1 0 0 0,1 0 0 0 0,-1 1 0 0 0,0 0 0 0 0,0 0 0 0 0,0 1 0 0 0,-1-1 0 0 0,1 1 0 0 0,0 0 0 0 0,-1 1 0 0 0,1-1 0 0 0,-1 1 0 0 0,0 0 0 0 0,1 1 0 0 0,-1-1 0 0 0,-1 1 0 0 0,1 0 0 0 0,-1 0 0 0 0,8 10 0 0 0,-10-11 63 0 0,0 0-1 0 0,0 0 1 0 0,-1 1 0 0 0,1-1-1 0 0,-1 0 1 0 0,0 1-1 0 0,0-1 1 0 0,0 1-1 0 0,0 0 1 0 0,0-1 0 0 0,-1 1-1 0 0,0 0 1 0 0,0-1-1 0 0,0 1 1 0 0,0 0-1 0 0,0-1 1 0 0,-1 1 0 0 0,0 0-1 0 0,0-1 1 0 0,0 1-1 0 0,0-1 1 0 0,0 1 0 0 0,-3 4-1 0 0,-2 3 29 0 0,0 0 0 0 0,-1 0 0 0 0,0-1 0 0 0,-1 0 0 0 0,-13 13 0 0 0,8-11-329 0 0,0-1-1 0 0,0-1 1 0 0,-27 15-1 0 0,-12 11-3532 0 0,50-35 2247 0 0,2-1-11 0 0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4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15663 0 0,'-21'19'567'0'0,"16"-14"-375"0"0,-1 0 0 0 0,1 0 0 0 0,-1 0 1 0 0,2 1-1 0 0,-6 6 0 0 0,0 3-192 0 0,-24 42 0 0 0,30-50 0 0 0,1 0 0 0 0,0 1 0 0 0,0-1 0 0 0,1 1 0 0 0,-4 15 0 0 0,6-19-15 0 0,0 0 0 0 0,0 0-1 0 0,0 0 1 0 0,1 0 0 0 0,-1 0-1 0 0,1 0 1 0 0,0 0 0 0 0,0 0 0 0 0,1 0-1 0 0,-1 0 1 0 0,1 0 0 0 0,0-1-1 0 0,0 1 1 0 0,0-1 0 0 0,0 1 0 0 0,0-1-1 0 0,1 0 1 0 0,-1 0 0 0 0,1 0-1 0 0,0 0 1 0 0,0 0 0 0 0,5 3 0 0 0,-1-2-102 0 0,-1 0 1 0 0,0 0-1 0 0,1 0 1 0 0,0-1-1 0 0,0 1 0 0 0,0-2 1 0 0,0 1-1 0 0,0-1 1 0 0,1 0-1 0 0,14 1 1 0 0,-20-3-174 0 0,0 0 0 0 0,0 0 0 0 0,0 0 0 0 0,0-1 0 0 0,0 1 1 0 0,-1 0-1 0 0,1-1 0 0 0,0 0 0 0 0,0 1 0 0 0,0-1 0 0 0,-1 0 0 0 0,4-2 0 0 0,-4 3 75 0 0,2-2-1832 0 0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4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30 8287 0 0,'17'-10'400'0'0,"-13"7"-307"0"0,0 0 0 0 0,0 1 1 0 0,0 0-1 0 0,0-1 0 0 0,1 2 0 0 0,-1-1 0 0 0,7-1 1 0 0,-10 2 1360 0 0,-1 11 105 0 0,-1 1 0 0 0,0-1 1 0 0,-3 11-1 0 0,0-6-599 0 0,-8 20 0 0 0,-34 60-734 0 0,38-80 335 0 0,-110 200 1062 0 0,4-50-1606 0 0,51-78-17 0 0,-24 36-47 0 0,-154 231-782 0 0,240-352 810 0 0,-22 40-658 0 0,21-38 635 0 0,0 0 0 0 0,1 0 0 0 0,-1-1 0 0 0,1 1 0 0 0,0 0 0 0 0,0 0 0 0 0,1 1 0 0 0,-1-1 0 0 0,1 4 0 0 0,3 2-1259 0 0,5-4-5206 0 0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4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78 11975 0 0,'0'0'267'0'0,"0"0"42"0"0,-1 1 17 0 0,-1 0-285 0 0,1 0 0 0 0,-1 0 0 0 0,0 0 0 0 0,1 0 0 0 0,-1 0 0 0 0,0 0 0 0 0,1-1 0 0 0,-1 1 1 0 0,-3 0-1 0 0,3 0-41 0 0,0-1 0 0 0,-1 1 0 0 0,1 0 0 0 0,0 0-1 0 0,-1 0 1 0 0,1 0 0 0 0,0 0 0 0 0,-3 3 0 0 0,-11 15 923 0 0,16-19-414 0 0,0 0-66 0 0,0 0-154 0 0,0 0 453 0 0,0 0 228 0 0,0 0 44 0 0,4-4-401 0 0,1 0 1 0 0,1 1 0 0 0,7-6 0 0 0,10-7 121 0 0,-10 6-420 0 0,0 0-1 0 0,1 0 0 0 0,0 1 1 0 0,1 1-1 0 0,0 0 0 0 0,29-10 1 0 0,-37 16-318 0 0,-1 0 1 0 0,1 0-1 0 0,0 1 1 0 0,0 0 0 0 0,0 0-1 0 0,0 1 1 0 0,0 0-1 0 0,0 0 1 0 0,0 1-1 0 0,0 0 1 0 0,0 0 0 0 0,0 1-1 0 0,-1-1 1 0 0,1 1-1 0 0,0 1 1 0 0,-1-1-1 0 0,0 1 1 0 0,1 1 0 0 0,5 3-1 0 0,-2 2 3 0 0,0 0 0 0 0,0 0 0 0 0,-1 1 0 0 0,0 1 0 0 0,-1-1 0 0 0,0 1 0 0 0,10 20 0 0 0,-11-17 0 0 0,-1 1 0 0 0,0 0 0 0 0,-1 0 0 0 0,4 21 0 0 0,-2-5 0 0 0,-6-19 0 0 0,-2-10 65 0 0,1 1-1 0 0,-1-1 1 0 0,0 0-1 0 0,0 0 1 0 0,0 0-1 0 0,0 0 1 0 0,-1 0-1 0 0,1 0 1 0 0,-1 0-1 0 0,1 0 1 0 0,-1-1-1 0 0,1 1 1 0 0,-1 0-1 0 0,0-1 1 0 0,0 0-1 0 0,-3 3 1 0 0,-3 0 174 0 0,0 0 1 0 0,0 0 0 0 0,-9 2-1 0 0,1-1-262 0 0,-93 35-102 0 0,-15 5-1118 0 0,12-9 622 0 0,12-4 634 0 0,34-4-13 0 0,-17 7 0 0 0,71-31 0 0 0,11-4 0 0 0,1 0 0 0 0,-1 0 0 0 0,1 0 0 0 0,-1 1 0 0 0,0-1 0 0 0,1 0 0 0 0,-1 0 0 0 0,1 0 0 0 0,-1 0 0 0 0,1 0 0 0 0,-1 0 0 0 0,0 0 0 0 0,1 0 0 0 0,-1 0 0 0 0,1 0 0 0 0,-1-1 0 0 0,1 1 0 0 0,-1 0 0 0 0,0 0 0 0 0,1 0 0 0 0,-1-1 0 0 0,0 1 0 0 0,1-4 0 0 0,-1 3 0 0 0,1 1 0 0 0,0-1 0 0 0,-1 0 0 0 0,1 1 0 0 0,0-1 0 0 0,0 1 0 0 0,0-1 0 0 0,-1 1 0 0 0,1-1 0 0 0,0 1 0 0 0,0-1 0 0 0,0 0 0 0 0,0 1 0 0 0,0-1 0 0 0,0 1 0 0 0,0-1 0 0 0,0 0 0 0 0,0 1 0 0 0,1-1 0 0 0,-1 1 0 0 0,0-1 0 0 0,0 1 0 0 0,0-1 0 0 0,1 1 0 0 0,-1-1 0 0 0,0 0 0 0 0,1 0 0 0 0,0 0 0 0 0,0-3 0 0 0,0 1 0 0 0,1 0 0 0 0,-1-1 0 0 0,1 1 0 0 0,0 0 0 0 0,3-5 0 0 0,3 3 0 0 0,-6 4 0 0 0,0 0 0 0 0,0 1 0 0 0,1-1 0 0 0,-1 1 0 0 0,0-1 0 0 0,0 1 0 0 0,1 0 0 0 0,-1 0 0 0 0,0 0 0 0 0,1 0 0 0 0,-1 0 0 0 0,0 1 0 0 0,0-1 0 0 0,1 1 0 0 0,1 0 0 0 0,0 1 0 0 0,0-1 0 0 0,-1 1 0 0 0,1 0 0 0 0,-1 1 0 0 0,1-1 0 0 0,-1 1 0 0 0,5 4 0 0 0,3 5 0 0 0,-1 0 0 0 0,-1 0 0 0 0,11 21 0 0 0,-16-28 0 0 0,24 44 0 0 0,23 59 0 0 0,-47-99 0 0 0,-1-1 0 0 0,0 1 0 0 0,0-1 0 0 0,-1 1 0 0 0,2 17 0 0 0,-3-22 0 0 0,-1 0 0 0 0,0 0 0 0 0,-1 0 0 0 0,1 0 0 0 0,-1 0 0 0 0,0 0 0 0 0,0 0 0 0 0,0 0 0 0 0,0 0 0 0 0,0-1 0 0 0,-1 1 0 0 0,0 0 0 0 0,0-1 0 0 0,0 0 0 0 0,-5 6 0 0 0,-3 2-387 0 0,-1-1 0 0 0,0 0 0 0 0,-1-1 0 0 0,0 0 0 0 0,0-1 0 0 0,-1 0 0 0 0,0-1 0 0 0,-1 0 0 0 0,1-2 0 0 0,-17 6 0 0 0,3-7-1148 0 0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17503 0 0,'1'1'399'0'0,"12"42"1106"0"0,-12-42-1491 0 0,-1 0 0 0 0,1 1 0 0 0,-1-1 0 0 0,0 0 0 0 0,0 1 0 0 0,1-1 0 0 0,-1 1 0 0 0,0-1 0 0 0,0 0 0 0 0,0 1 0 0 0,0-1 0 0 0,0 1 0 0 0,-1-1 0 0 0,1 0 0 0 0,0 1 0 0 0,-1-1 0 0 0,1 1 0 0 0,-1-1 0 0 0,0 2 0 0 0,-2 1 165 0 0,2-1-5 0 0,-1 0 1 0 0,0 0-1 0 0,1-1 0 0 0,-1 1 1 0 0,-1 0-1 0 0,1-1 1 0 0,0 0-1 0 0,-1 0 0 0 0,1 1 1 0 0,-1-1-1 0 0,0-1 1 0 0,1 1-1 0 0,-1 0 0 0 0,0-1 1 0 0,0 1-1 0 0,0-1 1 0 0,0 0-1 0 0,-1 0 0 0 0,-3 1 1 0 0,-2-2-26 0 0,3-1-334 0 0,5 0-866 0 0,9-6-1899 0 0,3-1 1416 0 0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487 333 13823 0 0,'21'-29'1248'0'0,"-15"20"-1015"0"0,1 0-1 0 0,8-9 1 0 0,-10 13-75 0 0,-1 0 1 0 0,1-1 0 0 0,-2 1 0 0 0,1-1 0 0 0,0 0 0 0 0,-1 0 0 0 0,0 0 0 0 0,-1 0 0 0 0,1 0 0 0 0,-1-1-1 0 0,0 1 1 0 0,-1-1 0 0 0,0 1 0 0 0,0-1 0 0 0,0 0 0 0 0,-1 1 0 0 0,0-1 0 0 0,0 0 0 0 0,0 0 0 0 0,-1 1-1 0 0,0-1 1 0 0,-3-9 0 0 0,0-5-159 0 0,2 13 0 0 0,0-1 0 0 0,0 1 0 0 0,-6-15 0 0 0,7 21 0 0 0,0-1 0 0 0,-1 0 0 0 0,1 1 0 0 0,-1 0 0 0 0,0-1 0 0 0,0 1 0 0 0,1 0 0 0 0,-2 0 0 0 0,1 0 0 0 0,0 0 0 0 0,0 0 0 0 0,-1 0 0 0 0,1 1 0 0 0,-1-1 0 0 0,-3-1 0 0 0,0 1 1 0 0,0 0-1 0 0,-1 0 0 0 0,1 1 1 0 0,0-1-1 0 0,-1 2 0 0 0,1-1 0 0 0,0 1 1 0 0,-1 0-1 0 0,1 0 0 0 0,-1 0 1 0 0,1 1-1 0 0,0 0 0 0 0,-1 1 1 0 0,1-1-1 0 0,0 1 0 0 0,0 0 1 0 0,0 1-1 0 0,0-1 0 0 0,-10 7 1 0 0,-4 4-178 0 0,1 1 1 0 0,0 0-1 0 0,1 1 1 0 0,-18 21-1 0 0,13-12-79 0 0,2 2 0 0 0,-22 31 1 0 0,-30 60 1292 0 0,5 7-412 0 0,59-104-629 0 0,0 1 0 0 0,2 1 1 0 0,0-1-1 0 0,-4 27 0 0 0,10-43 13 0 0,0 1 0 0 0,1-1-1 0 0,0 0 1 0 0,0 0-1 0 0,0 0 1 0 0,1 0 0 0 0,-1 0-1 0 0,1 0 1 0 0,1 0 0 0 0,-1 0-1 0 0,1 0 1 0 0,-1-1 0 0 0,6 9-1 0 0,-6-10 55 0 0,1 0 0 0 0,1 0 0 0 0,-1 0 0 0 0,0-1-1 0 0,1 1 1 0 0,-1 0 0 0 0,1-1 0 0 0,0 0 0 0 0,-1 0-1 0 0,1 0 1 0 0,0 0 0 0 0,0 0 0 0 0,1-1 0 0 0,-1 1-1 0 0,0-1 1 0 0,1 0 0 0 0,-1 0 0 0 0,0 0 0 0 0,1 0-1 0 0,4 0 1 0 0,3-1 10 0 0,1 0-1 0 0,-1 0 1 0 0,1-1-1 0 0,-1 0 1 0 0,1-1-1 0 0,-1-1 1 0 0,0 0-1 0 0,20-8 1 0 0,4-5 120 0 0,44-26 0 0 0,-43 22 307 0 0,-24 13-392 0 0,174-101 1038 0 0,-145 81-1653 0 0,0-2 0 0 0,48-45 0 0 0,-87 72 464 0 0,1 0-1 0 0,-1 0 1 0 0,0 0-1 0 0,-1-1 1 0 0,1 1 0 0 0,0 0-1 0 0,-1-1 1 0 0,1 1-1 0 0,-1-1 1 0 0,1 1-1 0 0,-1-1 1 0 0,0 0 0 0 0,1-3-1 0 0,-2 6 44 0 0,0-1 0 0 0,0 1 0 0 0,0 0 0 0 0,0 0 0 0 0,0 0 0 0 0,0-1 0 0 0,0 1 0 0 0,0 0 0 0 0,0 0 0 0 0,0 0 0 0 0,0 0 0 0 0,0-1 0 0 0,0 1 0 0 0,0 0 0 0 0,0 0 0 0 0,0 0 0 0 0,0-1 0 0 0,-1 1 0 0 0,1 0 0 0 0,0 0 0 0 0,0 0 0 0 0,0 0 0 0 0,0-1 0 0 0,0 1 0 0 0,0 0 0 0 0,0 0 0 0 0,-1 0 0 0 0,1 0 0 0 0,0 0 0 0 0,0 0 0 0 0,0 0 0 0 0,0-1 0 0 0,0 1 0 0 0,-1 0 0 0 0,1 0 0 0 0,-3 1 0 0 0,0 0 0 0 0,0 0 0 0 0,0 0 0 0 0,0 1 0 0 0,0-1 0 0 0,0 1 0 0 0,1 0 0 0 0,-1 0 0 0 0,1 0 0 0 0,-1 0 0 0 0,-3 4 0 0 0,0 0 0 0 0,-20 17-21 0 0,-35 40-1 0 0,50-50-285 0 0,0 1 1 0 0,1 0-1 0 0,0 1 1 0 0,2 0-1 0 0,-8 16 1 0 0,11-15 156 0 0,3-5 134 0 0,7-1 16 0 0,2-3 0 0 0,-4-5 51 0 0,0-1 0 0 0,0 0 0 0 0,0 0 0 0 0,0 0 0 0 0,0 0 0 0 0,0 0 0 0 0,1-1 0 0 0,-1 1 0 0 0,0-1 0 0 0,0 0 0 0 0,4 0 0 0 0,-2 0-41 0 0,0 0 1 0 0,0 0 0 0 0,-1 1-1 0 0,1-1 1 0 0,0 1 0 0 0,-1 0 0 0 0,1 0-1 0 0,0 1 1 0 0,-1 0 0 0 0,0-1-1 0 0,8 6 1 0 0,1 5-2961 0 0,-12-11 1416 0 0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87 375 13823 0 0,'0'0'315'0'0,"0"0"45"0"0,0 0 21 0 0,0 0-49 0 0,0 0-149 0 0,0 0 194 0 0,-1 1 110 0 0,1 1-424 0 0,-1 0 1 0 0,0-1-1 0 0,-1 1 0 0 0,1-1 0 0 0,0 1 1 0 0,0-1-1 0 0,-1 0 0 0 0,1 0 1 0 0,0 1-1 0 0,-1-1 0 0 0,0 0 1 0 0,1 0-1 0 0,-1 0 0 0 0,1-1 1 0 0,-1 1-1 0 0,0 0 0 0 0,0-1 0 0 0,1 1 1 0 0,-1-1-1 0 0,0 1 0 0 0,0-1 1 0 0,0 0-1 0 0,0 0 0 0 0,0 0 1 0 0,1 0-1 0 0,-1 0 0 0 0,0 0 1 0 0,0 0-1 0 0,0-1 0 0 0,0 1 0 0 0,1-1 1 0 0,-1 1-1 0 0,0-1 0 0 0,0 0 1 0 0,1 0-1 0 0,-1 1 0 0 0,1-1 1 0 0,-1 0-1 0 0,0-1 0 0 0,1 1 0 0 0,0 0 1 0 0,-1 0-1 0 0,1-1 0 0 0,0 1 1 0 0,0 0-1 0 0,0-1 0 0 0,-1 0 1 0 0,2 1-1 0 0,-2-3 0 0 0,0-2 54 0 0,0 0 1 0 0,0 0-1 0 0,1-1 0 0 0,0 1 1 0 0,0-1-1 0 0,1 1 0 0 0,-1-1 0 0 0,2 1 1 0 0,-1-1-1 0 0,1 1 0 0 0,0-1 0 0 0,0 1 1 0 0,0 0-1 0 0,4-9 0 0 0,1-2-59 0 0,1 1 0 0 0,0 0 0 0 0,1 0-1 0 0,12-16 1 0 0,-9 17 98 0 0,0 0-1 0 0,1 0 0 0 0,0 1 1 0 0,1 1-1 0 0,18-14 0 0 0,-21 19-17 0 0,1 0-1 0 0,1 0 1 0 0,-1 1-1 0 0,1 1 1 0 0,0 0-1 0 0,1 1 1 0 0,24-7-1 0 0,-22 8-133 0 0,1 1 1 0 0,-1 0-1 0 0,27-1 1 0 0,-36 5-6 0 0,1-1 1 0 0,-1 1 0 0 0,0 0 0 0 0,0 0 0 0 0,0 0 0 0 0,0 1 0 0 0,0 0 0 0 0,0 0 0 0 0,0 1-1 0 0,-1-1 1 0 0,1 1 0 0 0,6 5 0 0 0,-4-2-29 0 0,0 1 1 0 0,0 0-1 0 0,-1 1 0 0 0,0 0 0 0 0,0 0 0 0 0,0 1 0 0 0,-1-1 1 0 0,-1 1-1 0 0,1 1 0 0 0,-2-1 0 0 0,1 1 0 0 0,-1 0 0 0 0,-1 0 1 0 0,1 0-1 0 0,1 15 0 0 0,-3-17-41 0 0,-1 0 1 0 0,0 0-1 0 0,0 0 1 0 0,-1 0-1 0 0,0 0 0 0 0,-1 0 1 0 0,0 0-1 0 0,0 0 1 0 0,-1-1-1 0 0,1 1 1 0 0,-2 0-1 0 0,1-1 0 0 0,-1 1 1 0 0,0-1-1 0 0,-1 0 1 0 0,0 0-1 0 0,0 0 0 0 0,0 0 1 0 0,-1-1-1 0 0,0 1 1 0 0,-7 5-1 0 0,5-6-216 0 0,0 0 1 0 0,-1-1-1 0 0,0 0 0 0 0,0-1 0 0 0,-12 6 1 0 0,18-10-1643 0 0,2 0-96 0 0,0 0-22 0 0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538 625 11975 0 0,'-1'2'267'0'0,"-2"7"-65"0"0,0-1 0 0 0,-1 1 0 0 0,0 0-1 0 0,-8 12 1 0 0,10-17-170 0 0,-1-1-1 0 0,1 0 1 0 0,-1 0-1 0 0,0-1 1 0 0,1 1-1 0 0,-2 0 1 0 0,1-1-1 0 0,0 0 0 0 0,0 0 1 0 0,-1 0-1 0 0,1 0 1 0 0,-1 0-1 0 0,1-1 1 0 0,-7 2-1 0 0,-28 6 491 0 0,-2-1 0 0 0,1-2-1 0 0,-1-2 1 0 0,0-2 0 0 0,1-1 0 0 0,-78-10-1 0 0,111 9-492 0 0,0-2-1 0 0,-1 1 0 0 0,1-1 0 0 0,0 0 1 0 0,0 0-1 0 0,0-1 0 0 0,0 1 0 0 0,0-1 1 0 0,0-1-1 0 0,1 1 0 0 0,-10-9 1 0 0,13 10-7 0 0,0 0 1 0 0,0 0 0 0 0,0-1 0 0 0,0 1-1 0 0,0-1 1 0 0,0 0 0 0 0,1 0 0 0 0,-1 1-1 0 0,1-1 1 0 0,0 0 0 0 0,0 0-1 0 0,0 0 1 0 0,0 0 0 0 0,0 0 0 0 0,1-1-1 0 0,-1 1 1 0 0,1 0 0 0 0,0 0 0 0 0,0 0-1 0 0,0-1 1 0 0,0 1 0 0 0,1 0 0 0 0,0 0-1 0 0,-1 0 1 0 0,3-6 0 0 0,3-6 227 0 0,0 1 0 0 0,1 0 0 0 0,14-21 0 0 0,32-38-130 0 0,-51 70-123 0 0,52-62 483 0 0,3 3 0 0 0,92-79 0 0 0,-120 116-412 0 0,2 2-1 0 0,0 1 1 0 0,1 1-1 0 0,1 2 1 0 0,1 1 0 0 0,1 1-1 0 0,0 3 1 0 0,60-18-1 0 0,-84 29-54 0 0,-1 1 1 0 0,1 0-1 0 0,0 0 0 0 0,0 1 0 0 0,0 1 0 0 0,0 0 1 0 0,22 2-1 0 0,-28-1 65 0 0,1 1 1 0 0,0-1-1 0 0,-1 1 1 0 0,0 0-1 0 0,1 0 1 0 0,-1 1-1 0 0,0-1 1 0 0,0 1-1 0 0,0 1 1 0 0,-1-1-1 0 0,1 0 1 0 0,-1 1-1 0 0,0 0 1 0 0,0 0-1 0 0,0 1 1 0 0,6 7-1 0 0,-3-1-23 0 0,-1 0 0 0 0,-1 0 1 0 0,1 1-1 0 0,-2-1 0 0 0,1 1 0 0 0,-2 0 0 0 0,0 1 0 0 0,0-1 0 0 0,-1 0 0 0 0,0 1 1 0 0,-1 0-1 0 0,-1-1 0 0 0,-2 23 0 0 0,1-19-196 0 0,-2 0 0 0 0,0 0 1 0 0,-1 0-1 0 0,0-1 0 0 0,-2 1 1 0 0,1-1-1 0 0,-2 0 0 0 0,0-1 1 0 0,-1 0-1 0 0,-12 18 0 0 0,13-23 81 0 0,-1-1-1 0 0,-1 1 1 0 0,1-1-1 0 0,-1 0 1 0 0,0-1-1 0 0,-1 0 1 0 0,0-1-1 0 0,0 0 1 0 0,0 0-1 0 0,-18 5 1 0 0,-11 4 104 0 0,-64 13 0 0 0,89-24-75 0 0,-19 4 242 0 0,-83 17-1625 0 0,98-22 189 0 0,0-1 0 0 0,0-1 0 0 0,0-1 0 0 0,-28-3 0 0 0,42 2 884 0 0,-1 1 0 0 0,1-2-1 0 0,-1 1 1 0 0,1 0 0 0 0,-1-1-1 0 0,1 0 1 0 0,0 0 0 0 0,-5-4-1 0 0,-8-7-1194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460 159 10135 0 0,'24'-92'1056'0'0,"-16"58"-765"0"0,-4 12 310 0 0,-3 20 377 0 0,-1 2 40 0 0,0-9 3314 0 0,-4 22-3337 0 0,-22 49-976 0 0,13-28-20 0 0,-19 34 0 0 0,-72 141 1 0 0,-68 107 0 0 0,102-196 0 0 0,49-85 0 0 0,5-10 0 0 0,-16 38 0 0 0,27-52-269 0 0,4-9-1135 0 0,4-4-511 0 0,16-13-107 0 0,7-7-24 0 0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2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0 19351 0 0,'0'0'886'0'0,"0"0"-21"0"0,-2 2-554 0 0,-9 8-59 0 0,0 1 0 0 0,0 1 0 0 0,-13 18 0 0 0,0 0 238 0 0,-21 25-557 0 0,2 2 0 0 0,2 1 0 0 0,-60 117 0 0 0,-79 271 508 0 0,134-331-3189 0 0,-63 112-1 0 0,87-184-3735 0 0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580 266 10135 0 0,'0'0'231'0'0,"0"0"29"0"0,0 0 19 0 0,2-1 37 0 0,10 0 125 0 0,-9 1 58 0 0,-3 0 11 0 0,14 3 2050 0 0,-13 0-2048 0 0,3 8 0 0 0,-3-9 0 0 0,-2 1 0 0 0,0 25 1024 0 0,1-25-1093 0 0,0-3-222 0 0,0 0 166 0 0,0 0 101 0 0,2-2 21 0 0,1-2-427 0 0,1 0-1 0 0,-1 0 1 0 0,0-1-1 0 0,-1 1 0 0 0,1-1 1 0 0,-1 0-1 0 0,4-9 1 0 0,10-42-159 0 0,-7 19 110 0 0,18-62-33 0 0,-26 94 0 0 0,1-1 0 0 0,-1 0 0 0 0,0 0 0 0 0,0 1 0 0 0,-1-1 0 0 0,1 0 0 0 0,-1 0 0 0 0,-1 0 0 0 0,-1-9 0 0 0,2 15-4 0 0,0-1 1 0 0,0 0-1 0 0,0 1 0 0 0,0-1 0 0 0,-1 0 1 0 0,1 1-1 0 0,0-1 0 0 0,0 1 0 0 0,-1-1 1 0 0,1 0-1 0 0,-1 1 0 0 0,1-1 0 0 0,0 1 0 0 0,-1-1 1 0 0,1 1-1 0 0,-2-1 0 0 0,0 0-41 0 0,1 1 0 0 0,-1 0 1 0 0,0 0-1 0 0,0 0 0 0 0,0 0 0 0 0,0 0 0 0 0,1 1 0 0 0,-1-1 0 0 0,0 1 0 0 0,0-1 1 0 0,0 1-1 0 0,1 0 0 0 0,-1-1 0 0 0,0 1 0 0 0,-2 2 0 0 0,0-1-49 0 0,-15 8 8 0 0,0 1 0 0 0,0 0 0 0 0,2 2-1 0 0,-1 0 1 0 0,-20 20 0 0 0,-73 87-407 0 0,49-51 387 0 0,-63 59 106 0 0,-40 43 0 0 0,154-158 0 0 0,2-4 0 0 0,0 1 0 0 0,1 0 0 0 0,0 1 0 0 0,-9 15 0 0 0,17-25 0 0 0,0 0 0 0 0,-1 0 0 0 0,1-1 0 0 0,0 1 0 0 0,-1 0 0 0 0,1 0 0 0 0,0-1 0 0 0,0 1 0 0 0,0 0 0 0 0,0 0 0 0 0,0 0 0 0 0,-1-1 0 0 0,1 1 0 0 0,1 0 0 0 0,-1 1 0 0 0,1 0 0 0 0,0-1-1 0 0,0 1 0 0 0,0-1 1 0 0,0 1-1 0 0,0-1 0 0 0,0 0 1 0 0,0 1-1 0 0,1-1 0 0 0,-1 0 1 0 0,1 0-1 0 0,-1 0 1 0 0,1 0-1 0 0,-1 0 0 0 0,1 0 1 0 0,-1 0-1 0 0,1-1 0 0 0,0 1 1 0 0,0-1-1 0 0,-1 1 0 0 0,1-1 1 0 0,0 1-1 0 0,0-1 0 0 0,0 0 1 0 0,2 0-1 0 0,6 1 21 0 0,-1-1 0 0 0,1 0 0 0 0,12-2 0 0 0,15-4 221 0 0,0-1 0 0 0,0-2 0 0 0,-1-1 0 0 0,-1-2 0 0 0,0-2 0 0 0,0-1 0 0 0,33-21 0 0 0,-58 31-241 0 0,44-26 0 0 0,67-49 0 0 0,-112 71 0 0 0,-8 6 0 0 0,-8 4 0 0 0,7-1 0 0 0,-4 2 0 0 0,1 1 0 0 0,-1-1 0 0 0,1 1 0 0 0,0 0 0 0 0,0 0 0 0 0,0 0 0 0 0,0 1 0 0 0,1-1 0 0 0,0 0 0 0 0,-1 1 0 0 0,1 0 0 0 0,-2 4 0 0 0,-2 2 0 0 0,-4 7 56 0 0,0-1-1 0 0,1 2 0 0 0,1-1 1 0 0,0 1-1 0 0,2 0 0 0 0,0 0 1 0 0,-5 29-1 0 0,11-45 26 0 0,1 0 1 0 0,-1 0-1 0 0,1-1 1 0 0,-1 1-1 0 0,1 0 1 0 0,0 0-1 0 0,-1-1 1 0 0,1 1-1 0 0,0-1 1 0 0,0 1-1 0 0,0-1 1 0 0,1 1-1 0 0,-1-1 1 0 0,0 1-1 0 0,2 0 1 0 0,-2 0-14 0 0,1 0-149 0 0,0-1 1 0 0,0 1-1 0 0,0 0 0 0 0,0-1 1 0 0,1 1-1 0 0,-1-1 0 0 0,0 0 1 0 0,1 0-1 0 0,-1 0 0 0 0,1 0 1 0 0,-1 0-1 0 0,1 0 1 0 0,-1-1-1 0 0,4 1 0 0 0,23 0-6010 0 0,-8-2-791 0 0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14 13823 0 0,'0'0'630'0'0,"-1"-1"-13"0"0,-6-2-449 0 0,3 1-158 0 0,0 1 0 0 0,0-1 1 0 0,1 1-1 0 0,-1 0 0 0 0,0 0 1 0 0,0 0-1 0 0,0 1 0 0 0,0 0 1 0 0,0-1-1 0 0,0 1 0 0 0,0 1 1 0 0,0-1-1 0 0,0 0 0 0 0,-5 2 1 0 0,8-2 187 0 0,0 1 1 0 0,0-1 0 0 0,1 0-1 0 0,-1 1 1 0 0,0-1 0 0 0,0 1-1 0 0,0-1 1 0 0,1 1 0 0 0,-1-1-1 0 0,0 1 1 0 0,1-1 0 0 0,-1 1-1 0 0,0 0 1 0 0,1-1 0 0 0,-1 1-1 0 0,1 0 1 0 0,-1 0 0 0 0,1-1-1 0 0,-1 1 1 0 0,0 1 0 0 0,-5 20-589 0 0,3-13 638 0 0,-39 135 776 0 0,-121 272 0 0 0,137-360-1024 0 0,-120 246 0 0 0,-19-4 0 0 0,136-252-456 0 0,-3 0-1 0 0,-1-3 0 0 0,-60 61 1 0 0,88-98 383 0 0,-4 1-27 0 0,0 1 0 0 0,-16 10-1 0 0,23-16-977 0 0,5-5-372 0 0,9-13-855 0 0,7-6-3150 0 0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19351 0 0,'0'0'439'0'0,"0"0"62"0"0,0 0 33 0 0,0 0-65 0 0,4 1-309 0 0,11 0-156 0 0,1-1 0 0 0,0-1 1 0 0,0 0-1 0 0,0-1 0 0 0,-1-1 1 0 0,22-6-1 0 0,23-4 426 0 0,203-48 1189 0 0,-56 10-1633 0 0,112-11-2779 0 0,-292 56 489 0 0,-1 2 0 0 0,48-2 0 0 0,-55 7 257 0 0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28 644 15663 0 0,'0'0'356'0'0,"0"0"50"0"0,0 0 20 0 0,0 0-42 0 0,0 0-180 0 0,0 0 176 0 0,0 0 107 0 0,0 0 22 0 0,0 0 3 0 0,0 0 0 0 0,0 0 0 0 0,0 0 0 0 0,0 0-69 0 0,-2 1-294 0 0,2-1-132 0 0,0 1 0 0 0,-1-1 0 0 0,1 0 1 0 0,0 0-1 0 0,-1 1 0 0 0,1-1 0 0 0,-1 0 0 0 0,1 0 0 0 0,0 1 0 0 0,-1-1 0 0 0,1 0 0 0 0,-1 0 0 0 0,1 0 1 0 0,-1 0-1 0 0,1 0 0 0 0,-1 0 0 0 0,1 0 0 0 0,-1 0 0 0 0,1 0 0 0 0,-1 0 0 0 0,1 0 0 0 0,-1 0 0 0 0,1 0 1 0 0,0 0-1 0 0,-1 0 0 0 0,1 0 0 0 0,-1-1 0 0 0,1 1 0 0 0,-1 0 0 0 0,1 0 0 0 0,0 0 0 0 0,-1-1 0 0 0,1 1 1 0 0,-1 0-1 0 0,1-1 0 0 0,0 1 0 0 0,-1 0 0 0 0,1-1 0 0 0,0 1 0 0 0,-1-1 0 0 0,-5-13 738 0 0,5 8-556 0 0,0 0 0 0 0,1-1 0 0 0,0 1-1 0 0,0 0 1 0 0,0-1 0 0 0,1 1 0 0 0,-1 0 0 0 0,2 0-1 0 0,2-11 1 0 0,3-5 127 0 0,13-26 0 0 0,-1 9-369 0 0,0 1 0 0 0,3 1 1 0 0,1 1-1 0 0,2 2 0 0 0,1 0 0 0 0,2 1 0 0 0,1 2 1 0 0,33-28-1 0 0,-58 55-6 0 0,24-21-596 0 0,2 2 0 0 0,54-34 0 0 0,-75 51 243 0 0,0 2 0 0 0,0-1 1 0 0,0 1-1 0 0,1 1 1 0 0,-1-1-1 0 0,1 2 0 0 0,0-1 1 0 0,0 1-1 0 0,0 1 0 0 0,0 0 1 0 0,1 1-1 0 0,-1-1 0 0 0,0 2 1 0 0,0 0-1 0 0,12 2 0 0 0,4 4-1130 0 0,1 1-4 0 0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357 104 11975 0 0,'0'0'547'0'0,"-7"4"181"0"0,4-3-553 0 0,1 1 0 0 0,0 0 0 0 0,-1-1 0 0 0,1 1 0 0 0,0 0 0 0 0,0 0 0 0 0,0 0 0 0 0,1 0 0 0 0,-3 3 0 0 0,0 1 954 0 0,2-5-176 0 0,0 3-44 0 0,2-4-865 0 0,-1 0 0 0 0,1 0 0 0 0,0 1 0 0 0,0-1 1 0 0,0 0-1 0 0,0 0 0 0 0,-1 0 0 0 0,1 0 1 0 0,0 1-1 0 0,0-1 0 0 0,0 0 0 0 0,0 0 1 0 0,0 0-1 0 0,-1 1 0 0 0,1-1 0 0 0,0 0 0 0 0,0 0 1 0 0,0 0-1 0 0,0 1 0 0 0,0-1 0 0 0,0 0 1 0 0,0 0-1 0 0,0 1 0 0 0,0-1 0 0 0,0 0 0 0 0,0 0 1 0 0,0 1-1 0 0,0-1 0 0 0,0 0 0 0 0,0 0 1 0 0,0 1-1 0 0,0 1-1 0 0,1 0 0 0 0,-1-1-1 0 0,0 1 1 0 0,1 0 0 0 0,0 0 0 0 0,-1 0 0 0 0,1 0 0 0 0,0-1 0 0 0,0 1-1 0 0,0 0 1 0 0,0-1 0 0 0,0 1 0 0 0,0-1 0 0 0,0 1 0 0 0,0-1 0 0 0,1 1 0 0 0,-1-1-1 0 0,1 0 1 0 0,-1 0 0 0 0,1 0 0 0 0,-1 0 0 0 0,1 0 0 0 0,0 0 0 0 0,0 0-1 0 0,-1 0 1 0 0,1 0 0 0 0,0-1 0 0 0,0 1 0 0 0,0-1 0 0 0,0 0 0 0 0,-1 1-1 0 0,1-1 1 0 0,4 0 0 0 0,5 1 62 0 0,1-1 0 0 0,0 0 0 0 0,0-1 0 0 0,-1 0 1 0 0,1 0-1 0 0,-1-2 0 0 0,1 1 0 0 0,-1-1 0 0 0,21-9 0 0 0,73-41 1400 0 0,-87 43-1480 0 0,-2-2 0 0 0,1 0 0 0 0,26-24 0 0 0,-41 34-25 0 0,0 0 0 0 0,0-1 0 0 0,-1 1 0 0 0,1 0 0 0 0,0 0 0 0 0,-1-1 0 0 0,1 1 0 0 0,-1-1 0 0 0,1-3 0 0 0,-2 6 0 0 0,1-1 0 0 0,-1 1 0 0 0,0 0 0 0 0,0-1 0 0 0,0 1 0 0 0,0-1 0 0 0,0 1 0 0 0,0-1 0 0 0,0 1 0 0 0,0-1 0 0 0,0 1 0 0 0,0-1 0 0 0,0 1 0 0 0,0 0 0 0 0,0-1 0 0 0,0 1 0 0 0,-1-1 0 0 0,1 1 0 0 0,0-1 0 0 0,-1 0 0 0 0,0 0 0 0 0,0 1 0 0 0,0-1 1 0 0,0 0-1 0 0,0 1 0 0 0,0-1 0 0 0,0 1 0 0 0,-1-1 0 0 0,1 1 0 0 0,0 0 0 0 0,0 0 1 0 0,0-1-1 0 0,-1 1 0 0 0,1 0 0 0 0,0 0 0 0 0,-1 0 0 0 0,-1 0 0 0 0,-25 4-24 0 0,19-3-18 0 0,-26 6-243 0 0,0 0 1 0 0,0 3-1 0 0,1 1 0 0 0,1 1 1 0 0,0 2-1 0 0,-47 26 0 0 0,21-4-298 0 0,2 2 0 0 0,-75 65 0 0 0,67-43 1276 0 0,57-52-518 0 0,1 0 0 0 0,0 0 0 0 0,1 1 0 0 0,0 0-1 0 0,-10 20 1 0 0,15-27-174 0 0,0 1 0 0 0,0 0 0 0 0,0-1 0 0 0,0 1 0 0 0,0 0 0 0 0,1-1 0 0 0,0 1 0 0 0,-1 0 0 0 0,1 0 0 0 0,0 0 0 0 0,0-1 0 0 0,0 1 0 0 0,1 0 0 0 0,-1 0 0 0 0,1-1 0 0 0,0 1 0 0 0,1 3 0 0 0,-1-3-2 0 0,1 0 1 0 0,-1-1 0 0 0,1 1 0 0 0,0-1 0 0 0,0 1 0 0 0,0-1 0 0 0,1 0 0 0 0,-1 0 0 0 0,0 0 0 0 0,1 0 0 0 0,-1 0 0 0 0,1 0-1 0 0,0-1 1 0 0,0 1 0 0 0,2 0 0 0 0,9 3 99 0 0,0-1 1 0 0,0 0-1 0 0,1-1 0 0 0,-1 0 0 0 0,1-1 0 0 0,-1-1 0 0 0,1-1 1 0 0,26-1-1 0 0,1-4-1623 0 0,65-15 1 0 0,-33 1-11 0 0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549 149 13823 0 0,'2'-2'630'0'0,"28"-25"209"0"0,2-3-342 0 0,-30 28-199 0 0,0 0-1 0 0,0-1 1 0 0,0 0-1 0 0,0 1 1 0 0,-1-1-1 0 0,1 0 1 0 0,-1 0-1 0 0,0 0 1 0 0,0 0-1 0 0,2-6 1 0 0,-3 8-281 0 0,0 0-1 0 0,0 0 1 0 0,-1 0 0 0 0,1 0-1 0 0,0 1 1 0 0,0-1 0 0 0,-1 0-1 0 0,1 0 1 0 0,0 0 0 0 0,-1 1-1 0 0,1-1 1 0 0,0 0 0 0 0,-1 0-1 0 0,1 1 1 0 0,-1-1 0 0 0,0 0-1 0 0,1 1 1 0 0,-1-1 0 0 0,1 1-1 0 0,-1-1 1 0 0,-1 0 0 0 0,-13-9-47 0 0,4 5 30 0 0,0 1 0 0 0,0 1 0 0 0,0-1 0 0 0,-1 2 0 0 0,-21-3 0 0 0,4 2 0 0 0,-36 3 0 0 0,46 1 94 0 0,0 1-1 0 0,-1 1 1 0 0,1 1-1 0 0,0 0 0 0 0,0 1 1 0 0,1 2-1 0 0,-1 0 1 0 0,1 0-1 0 0,1 2 1 0 0,0 0-1 0 0,0 1 1 0 0,0 1-1 0 0,2 1 1 0 0,-1 0-1 0 0,2 0 0 0 0,-1 2 1 0 0,2 0-1 0 0,0 1 1 0 0,0 0-1 0 0,2 0 1 0 0,-19 34-1 0 0,27-44-90 0 0,-5 11 1 0 0,0 0-1 0 0,1 0 1 0 0,-8 28-1 0 0,14-40-3 0 0,0 0 0 0 0,0 0 0 0 0,1 0 0 0 0,-1 0 0 0 0,1 0 0 0 0,0 0 0 0 0,0-1 0 0 0,0 1 0 0 0,0 0 0 0 0,1 0 0 0 0,0 0 0 0 0,0 0 0 0 0,0 0 0 0 0,0 0 0 0 0,1 0 0 0 0,-1-1 0 0 0,1 1-1 0 0,0-1 1 0 0,0 1 0 0 0,0-1 0 0 0,0 0 0 0 0,4 4 0 0 0,-4-5-1 0 0,0 0 0 0 0,0-1 0 0 0,0 1 0 0 0,0-1 0 0 0,1 1 0 0 0,-1-1 1 0 0,0 0-1 0 0,1 0 0 0 0,-1 0 0 0 0,1 0 0 0 0,-1 0 0 0 0,1-1 0 0 0,4 1 0 0 0,-2 0 75 0 0,0-1-1 0 0,0 0 1 0 0,0-1 0 0 0,1 1 0 0 0,-1-1-1 0 0,8-2 1 0 0,-2-1 123 0 0,-1 1 0 0 0,0-2 0 0 0,0 1 1 0 0,0-2-1 0 0,0 1 0 0 0,9-8 0 0 0,63-57-16 0 0,-56 46-187 0 0,0 1 1 0 0,45-28 0 0 0,-56 42 5 0 0,-14 9 0 0 0,0 0 0 0 0,-1 0 0 0 0,1-1 0 0 0,0 1 0 0 0,-1 0 0 0 0,1 0 0 0 0,0 0 0 0 0,-1 0 0 0 0,1 0 0 0 0,0 0 0 0 0,-1 0 0 0 0,1 0 0 0 0,0 0 0 0 0,-1 0 0 0 0,1 0 0 0 0,0 1 0 0 0,0-1-21 0 0,0 1 0 0 0,0 0 0 0 0,0 0 0 0 0,-1 0 0 0 0,1 0 0 0 0,0 0 1 0 0,-1 0-1 0 0,1 0 0 0 0,-1 0 0 0 0,1 0 0 0 0,-1 0 0 0 0,0 0 0 0 0,1 0 0 0 0,-1 0 0 0 0,0 0 0 0 0,0 1 0 0 0,0-1 0 0 0,0 0 0 0 0,0 0 0 0 0,0 0 0 0 0,0 0 0 0 0,0 1 0 0 0,0 0 1 0 0,-7 31-862 0 0,-32 83 273 0 0,17-56 610 0 0,-45 106-1 0 0,67-163-49 0 0,5-6-217 0 0,6-8-705 0 0,21-32-1269 0 0,-17 21 1509 0 0,18-20-804 0 0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369 140 13823 0 0,'13'-14'300'0'0,"0"0"0"0"0,1 0 0 0 0,1 1 0 0 0,16-11 0 0 0,-22 17-263 0 0,0-1-1 0 0,-1 1 0 0 0,10-13 0 0 0,-2 3 754 0 0,-15 15-281 0 0,-1 2 3 0 0,0 0 0 0 0,0 0 0 0 0,-1 2 0 0 0,-23 15-132 0 0,-2-1-1 0 0,1-1 0 0 0,-2-2 1 0 0,0 0-1 0 0,0-2 1 0 0,-38 11-1 0 0,53-18-379 0 0,0 1 0 0 0,1 0 0 0 0,-15 10 0 0 0,7-4 0 0 0,11-8 72 0 0,7-2 299 0 0,1 4-320 0 0,1 0 0 0 0,-1 1 1 0 0,1-1-1 0 0,1 0 0 0 0,-1 0 1 0 0,1 0-1 0 0,0 0 0 0 0,0 0 0 0 0,0 0 1 0 0,3 4-1 0 0,6 8-662 0 0,18 21-1 0 0,-8-10 884 0 0,-8-10-264 0 0,-1 1-1 0 0,-1 1 0 0 0,17 37 1 0 0,-23-41 218 0 0,0-1-1 0 0,-1 1 1 0 0,0 0 0 0 0,-1 0-1 0 0,1 32 1 0 0,-4-34-338 0 0,1 1 1 0 0,-2 0-1 0 0,0-1 0 0 0,-1 1 0 0 0,-6 22 0 0 0,7-32 77 0 0,-1 0-1 0 0,0-1 0 0 0,0 1 1 0 0,-1 0-1 0 0,1-1 0 0 0,-1 0 1 0 0,0 0-1 0 0,0 0 0 0 0,0 0 1 0 0,-1 0-1 0 0,1 0 0 0 0,-1-1 1 0 0,0 1-1 0 0,0-1 0 0 0,0 0 1 0 0,-1-1-1 0 0,1 1 0 0 0,-1-1 1 0 0,-7 3-1 0 0,3-2 48 0 0,0 0 0 0 0,0-1 0 0 0,0-1 0 0 0,0 0 0 0 0,0 0 0 0 0,0 0 0 0 0,0-1-1 0 0,-1-1 1 0 0,1 0 0 0 0,0 0 0 0 0,0 0 0 0 0,0-1 0 0 0,0-1 0 0 0,0 0 0 0 0,-13-6 0 0 0,12 5-219 0 0,1-1 0 0 0,0 0 1 0 0,0 0-1 0 0,0-1 0 0 0,1 0 1 0 0,-1-1-1 0 0,2 0 0 0 0,-1 0 1 0 0,1-1-1 0 0,0 1 0 0 0,0-2 1 0 0,1 1-1 0 0,-8-15 1 0 0,3-2-6620 0 0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2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 15663 0 0,'0'0'719'0'0,"0"0"-20"0"0,0-1-449 0 0,1-4-147 0 0,-1 4 278 0 0,0 1 110 0 0,0 0 18 0 0,0 0-66 0 0,-1 5-424 0 0,-2-1 0 0 0,1 0 0 0 0,0 0 1 0 0,-1 0-1 0 0,0 0 0 0 0,0 0 0 0 0,-6 6 0 0 0,1-1-7 0 0,-15 17-12 0 0,15-18 0 0 0,0 1 0 0 0,0 1 0 0 0,-8 12 0 0 0,2 0 0 0 0,1 1 0 0 0,2 1 0 0 0,0 0 0 0 0,-12 39 0 0 0,21-49 0 0 0,0 1 0 0 0,1-1 0 0 0,1 1 0 0 0,0 0 0 0 0,5 24 0 0 0,-5-36 0 0 0,1 0 56 0 0,-1 1-1 0 0,1 0 0 0 0,0 0 1 0 0,1 0-1 0 0,-1-1 1 0 0,1 1-1 0 0,0-1 0 0 0,0 1 1 0 0,0-1-1 0 0,0 1 1 0 0,0-1-1 0 0,1 0 0 0 0,-1 0 1 0 0,1 0-1 0 0,0-1 1 0 0,0 1-1 0 0,0-1 0 0 0,0 1 1 0 0,1-1-1 0 0,-1 0 1 0 0,1 0-1 0 0,-1-1 0 0 0,1 1 1 0 0,4 1-1 0 0,-4-2 62 0 0,0 0 0 0 0,0 0 1 0 0,0 0-1 0 0,1 0 0 0 0,-1-1 0 0 0,0 1 0 0 0,0-1 1 0 0,1 0-1 0 0,-1-1 0 0 0,0 1 0 0 0,0-1 0 0 0,1 1 0 0 0,-1-1 1 0 0,0-1-1 0 0,0 1 0 0 0,0-1 0 0 0,0 1 0 0 0,0-1 0 0 0,-1 0 1 0 0,1 0-1 0 0,-1-1 0 0 0,6-4 0 0 0,-1 0-119 0 0,-1-1 0 0 0,0-1 1 0 0,0 0-1 0 0,-1 1 0 0 0,0-2 0 0 0,9-18 0 0 0,18-64 367 0 0,-16 39 739 0 0,3-16-1167 0 0,-16 51-866 0 0,1 1-1 0 0,0 0 0 0 0,2 0 0 0 0,-1 1 1 0 0,15-24-1 0 0,-9 20-605 0 0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30 435 10135 0 0,'-28'93'1948'0'0,"27"-87"421"0"0,4-6 582 0 0,6-9-1155 0 0,4-10-50 0 0,18-37-1 0 0,-19 34-873 0 0,19-28 1 0 0,222-280 259 0 0,-210 286-1961 0 0,-43 44 712 0 0,0-1 1 0 0,1 1 0 0 0,-1 0-1 0 0,1-1 1 0 0,-1 1-1 0 0,1 0 1 0 0,-1 0-1 0 0,1-1 1 0 0,-1 1 0 0 0,1 0-1 0 0,-1 0 1 0 0,1 0-1 0 0,-1 0 1 0 0,1 0-1 0 0,-1 0 1 0 0,1-1 0 0 0,-1 1-1 0 0,1 0 1 0 0,-1 1-1 0 0,1-1 1 0 0,-1 0 0 0 0,1 0-1 0 0,-1 0 1 0 0,1 0-1 0 0,-1 0 1 0 0,1 0-1 0 0,-1 1 1 0 0,1-1 0 0 0,-1 0-1 0 0,2 1 1 0 0,11 11-5151 0 0,-7-5 3220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88 13823 0 0,'33'-30'582'0'0,"-15"13"-82"0"0,31-22 1 0 0,-47 38-136 0 0,-2 1 122 0 0,0 0 22 0 0,-1 2 3 0 0,-2 7-318 0 0,-1-1 1 0 0,0 0-1 0 0,0 0 0 0 0,-1-1 1 0 0,0 1-1 0 0,-1-1 0 0 0,1 0 0 0 0,-1 0 1 0 0,-8 5-1 0 0,-68 54 18 0 0,48-40-223 0 0,-35 23 11 0 0,-129 70 0 0 0,161-101 0 0 0,36-18 0 0 0,0 0 0 0 0,0 1 0 0 0,1-1 0 0 0,-1 0 0 0 0,0 1 0 0 0,0-1 0 0 0,1 1 0 0 0,-1-1 0 0 0,0 1 0 0 0,1-1 0 0 0,-1 1 0 0 0,0-1 0 0 0,0 2 0 0 0,0 0 0 0 0,1 0 0 0 0,0 0 0 0 0,0 0 0 0 0,-1 0 0 0 0,1 0 0 0 0,0 0 0 0 0,1 0 0 0 0,-1 0 0 0 0,0 0 0 0 0,0 0 0 0 0,1 0 0 0 0,-1 0 0 0 0,2 3 0 0 0,12 26 0 0 0,2 4-215 0 0,18 32-866 0 0,-29-60 994 0 0,-1 0 0 0 0,1 0 0 0 0,1-1 0 0 0,-1 0 0 0 0,1 0 0 0 0,0 0 0 0 0,7 4 0 0 0,-11-8 87 0 0,-1-1 0 0 0,1 1 0 0 0,-1-1 0 0 0,1 0 0 0 0,0 0 0 0 0,0 0 0 0 0,-1 0 0 0 0,1 0 0 0 0,0 0 0 0 0,4 1 0 0 0,-1-1 0 0 0,7 7 0 0 0,-11-7 14 0 0,0-1-1 0 0,-1 1 1 0 0,1 0-1 0 0,0-1 1 0 0,-1 1-1 0 0,1 0 1 0 0,-1-1-1 0 0,1 1 1 0 0,-1 0 0 0 0,1 0-1 0 0,-1 0 1 0 0,0-1-1 0 0,0 1 1 0 0,1 0-1 0 0,-1 0 1 0 0,0 0-1 0 0,0 0 1 0 0,0 0-1 0 0,0 0 1 0 0,0 0-1 0 0,0-1 1 0 0,0 3-1 0 0,0-2 50 0 0,-1 1-1 0 0,0 0 0 0 0,1-1 0 0 0,-1 1 1 0 0,0-1-1 0 0,0 1 0 0 0,0-1 0 0 0,0 1 1 0 0,0-1-1 0 0,-2 3 0 0 0,-3 2 187 0 0,-1-1 0 0 0,0 0 0 0 0,-12 8 0 0 0,-79 36 683 0 0,28-16-90 0 0,10 0-1292 0 0,-58 44 1 0 0,115-76-4483 0 0,3-1-1667 0 0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84 15663 0 0,'0'0'356'0'0,"0"0"50"0"0,0 0 20 0 0,0 0-42 0 0,2 1-250 0 0,33 15 2722 0 0,-33-16-1971 0 0,0 1-581 0 0,14 2-268 0 0,-8-2-24 0 0,0 0 0 0 0,0 0 0 0 0,0 0 0 0 0,1-1 0 0 0,8-1 0 0 0,8-1 387 0 0,0-2 1 0 0,-1-1-1 0 0,0 0 1 0 0,30-12-1 0 0,-30 6-399 0 0,31-18 0 0 0,-29 15 0 0 0,-7 2 0 0 0,-15 8 0 0 0,-5 1 0 0 0,-6 2 0 0 0,7 1 0 0 0,-7 0 0 0 0,1 0 0 0 0,-1 0 0 0 0,0 0 0 0 0,0 1 0 0 0,-12 3 0 0 0,-34 12 0 0 0,48-14-6 0 0,-64 22-429 0 0,-83 42 0 0 0,131-54 326 0 0,0 1 0 0 0,1 0-1 0 0,1 1 1 0 0,1 2 0 0 0,0 0 0 0 0,0 0 0 0 0,2 2-1 0 0,-16 20 1 0 0,21-22 278 0 0,0 0 0 0 0,1 0 0 0 0,0 1 0 0 0,2 1 0 0 0,0-1 0 0 0,1 1 0 0 0,0 1 0 0 0,2-1 0 0 0,0 1 0 0 0,-3 28 0 0 0,8-45-169 0 0,-1 1 0 0 0,1-1 0 0 0,0 1 0 0 0,0 0 0 0 0,0-1 0 0 0,0 1 0 0 0,0-1 0 0 0,1 1 0 0 0,-1 0 0 0 0,1-1 0 0 0,0 1 0 0 0,-1-1 0 0 0,1 1 0 0 0,0-1 0 0 0,1 0 0 0 0,-1 1 0 0 0,0-1 0 0 0,1 0 0 0 0,-1 0 0 0 0,1 0 0 0 0,-1 0 0 0 0,1 0 0 0 0,0 0 0 0 0,0 0 0 0 0,0-1 0 0 0,0 1 0 0 0,0-1 0 0 0,1 1 0 0 0,-1-1 0 0 0,0 0 0 0 0,1 0 0 0 0,3 1 0 0 0,5 1-49 0 0,0 0 0 0 0,0-1 0 0 0,1-1 0 0 0,-1 0 0 0 0,1-1 0 0 0,16-1 1 0 0,68-12-994 0 0,0-6-805 0 0,-1-4 0 0 0,94-36 0 0 0,-148 46-164 0 0,-23 8 987 0 0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99 282 11975 0 0,'3'4'103'0'0,"0"0"0"0"0,-1 1-1 0 0,1-1 1 0 0,-1 0-1 0 0,0 1 1 0 0,0 0 0 0 0,0-1-1 0 0,-1 1 1 0 0,1 0 0 0 0,-1 0-1 0 0,0 7 1 0 0,0-4-75 0 0,-1 0-1 0 0,0 0 1 0 0,-1 0 0 0 0,0 0 0 0 0,0 0-1 0 0,-4 12 1 0 0,0-4-44 0 0,-2 0 0 0 0,1 0-1 0 0,-2-1 1 0 0,0 0 0 0 0,-1 0 0 0 0,-11 14-1 0 0,-27 37 2895 0 0,46-65-1888 0 0,-2 7 733 0 0,2-2 164 0 0,10-6-1109 0 0,-5-2-659 0 0,0 1 0 0 0,0 0 0 0 0,-1-1 0 0 0,1 0-1 0 0,-1 0 1 0 0,1 0 0 0 0,-1 0 0 0 0,0 0 0 0 0,0-1 0 0 0,0 0-1 0 0,4-4 1 0 0,4-5 178 0 0,14-21-1 0 0,-13 17-339 0 0,14-22 43 0 0,-1-2 0 0 0,35-76 0 0 0,-45 87 155 0 0,0 1 0 0 0,2 1 0 0 0,1 0 1 0 0,1 2-1 0 0,30-32 0 0 0,-33 41-16 0 0,1 2 1 0 0,0 0 0 0 0,1 0-1 0 0,0 2 1 0 0,1 0 0 0 0,0 1-1 0 0,22-8 1 0 0,-31 14-140 0 0,1 1 0 0 0,0 0 0 0 0,0 1 0 0 0,1 0 0 0 0,-1 1 0 0 0,0 0 0 0 0,1 1 0 0 0,14 0 0 0 0,63 6-64 0 0,-76-1 33 0 0,-3-2-1840 0 0,-3-1-4267 0 0,-7-1-1382 0 0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116 281 10135 0 0,'-48'-7'861'0'0,"31"4"198"0"0,-33-1 0 0 0,58-4-894 0 0,5 0-165 0 0,1 1 0 0 0,15-6 0 0 0,4-3 0 0 0,71-37 1163 0 0,1 5 0 0 0,118-36-1 0 0,-199 76-756 0 0,0 2 0 0 0,0 0 0 0 0,47-3 0 0 0,-62 8-247 0 0,0 1-1 0 0,0 1 1 0 0,0 0-1 0 0,0 0 1 0 0,0 1 0 0 0,9 2-1 0 0,-13-2-34 0 0,0 0 0 0 0,1 0 0 0 0,-1 1 0 0 0,0 0-1 0 0,-1 0 1 0 0,1 0 0 0 0,0 0 0 0 0,-1 1 0 0 0,0-1-1 0 0,7 8 1 0 0,-7-5-70 0 0,0 0 1 0 0,0 0-1 0 0,0 0 0 0 0,-1 1 0 0 0,0 0 1 0 0,0-1-1 0 0,-1 1 0 0 0,0 0 0 0 0,0 0 1 0 0,-1 0-1 0 0,2 14 0 0 0,-2-4-65 0 0,-1 1 1 0 0,0-1-1 0 0,-5 32 0 0 0,0-23 11 0 0,0 0 0 0 0,-2-1 0 0 0,0 0 0 0 0,-2-1 0 0 0,-12 26 0 0 0,13-35 0 0 0,-1 0 0 0 0,0 0 0 0 0,-1-1 0 0 0,-1-1 0 0 0,0 1 0 0 0,0-2 0 0 0,-2 1 0 0 0,-22 17 0 0 0,12-13 0 0 0,0-1 0 0 0,-1-1 0 0 0,-1-2 0 0 0,0 0 0 0 0,-1-1 0 0 0,-1-2 0 0 0,1 0 0 0 0,-2-2 0 0 0,1-1 0 0 0,-1-1 0 0 0,0-2 0 0 0,0-1 0 0 0,-1 0 0 0 0,1-3 0 0 0,-54-4 0 0 0,49-1 0 0 0,14 1 0 0 0,-34-1 0 0 0,50 5 0 0 0,-1 1 0 0 0,0-1 0 0 0,1 1 0 0 0,-1 0 0 0 0,-4 1 0 0 0,7-2 0 0 0,0 0 0 0 0,0 1 0 0 0,0-1 0 0 0,0 0 0 0 0,0 1 0 0 0,0-1 0 0 0,0 1 0 0 0,0-1 0 0 0,0 1 0 0 0,0-1 0 0 0,0 1 0 0 0,0 0 0 0 0,0-1 0 0 0,1 1 0 0 0,-1 0 0 0 0,0 0 0 0 0,1 0 0 0 0,-1-1 0 0 0,0 1 0 0 0,1 0 0 0 0,-1 0 0 0 0,1 0 0 0 0,-1 0 0 0 0,1 0 0 0 0,0 0 0 0 0,-1 0 0 0 0,1 0 0 0 0,0 0 0 0 0,0 0 0 0 0,0 0 0 0 0,-1 1 0 0 0,2 0 0 0 0,-2 2 0 0 0,1 1 0 0 0,-1 1 0 0 0,1-1 0 0 0,0 0 0 0 0,1 0 0 0 0,1 10 0 0 0,0-11-219 0 0,0 1-1 0 0,0-1 1 0 0,1 0-1 0 0,-1 1 0 0 0,1-1 1 0 0,0 0-1 0 0,0-1 1 0 0,5 5-1 0 0,-7-6 218 0 0,0-1 1 0 0,1 0-1 0 0,-1 0 0 0 0,0 0 0 0 0,1 0 1 0 0,-1 0-1 0 0,1-1 0 0 0,-1 1 0 0 0,1 0 0 0 0,2 0 1 0 0,16 6 4 0 0,-13-4 64 0 0,1 0-1 0 0,-1 1 0 0 0,1 0 1 0 0,-1 0-1 0 0,-1 1 1 0 0,1-1-1 0 0,-1 2 0 0 0,0-1 1 0 0,0 1-1 0 0,0 0 1 0 0,-1 0-1 0 0,1 0 0 0 0,-2 1 1 0 0,6 8-1 0 0,-6-6 25 0 0,1 1-1 0 0,-1-1 1 0 0,-1 1-1 0 0,0 0 1 0 0,0 0-1 0 0,-1 0 1 0 0,0 0 0 0 0,-1 1-1 0 0,0-1 1 0 0,-2 20-1 0 0,-1-2-73 0 0,-2 0 0 0 0,-9 40 0 0 0,-23 53-1620 0 0,13-45-1047 0 0,12-37 1116 0 0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79 13823 0 0,'-4'10'304'0'0,"2"-1"64"0"0,2-9 16 0 0,0 0 0 0 0,0 0-312 0 0,15-2-72 0 0,2-1 0 0 0,5-2 0 0 0,2-4 1656 0 0,5-2 312 0 0,1-1 64 0 0,0 1 16 0 0,-2 0-1640 0 0,-1 1-328 0 0,-2-3-80 0 0,-6 3-9408 0 0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1183 10135 0 0,'0'0'231'0'0,"0"0"29"0"0,0 0 19 0 0,2 1-41 0 0,8 1-74 0 0,0 0 0 0 0,0-1-1 0 0,1 0 1 0 0,-1 0 0 0 0,0-1 0 0 0,1 0-1 0 0,-1-1 1 0 0,15-3 0 0 0,-9 3 470 0 0,10 1 1806 0 0,-22 1-2004 0 0,-2-1 519 0 0,-2 0-290 0 0,12 6 395 0 0,-9-5-616 0 0,-2 1-289 0 0,5 6-138 0 0,-2 1 55 0 0,-3-6 299 0 0,-1-3 117 0 0,2-1-408 0 0,0 0 1 0 0,0 0-1 0 0,0-1 1 0 0,0 1-1 0 0,0 0 0 0 0,0 0 1 0 0,0-1-1 0 0,0 1 1 0 0,-1-1-1 0 0,1 0 0 0 0,-1 0 1 0 0,3-3-1 0 0,-1 2-24 0 0,63-88 144 0 0,-20 24 547 0 0,244-297 314 0 0,-201 254-1005 0 0,90-90-56 0 0,-172 195 0 0 0,-5 8 0 0 0,-3 8 0 0 0,1-11 0 0 0,-4 17 2 0 0,-1 0 0 0 0,-1 0 0 0 0,-1-1 1 0 0,-14 26-1 0 0,-4 8-414 0 0,10-15-325 0 0,1-6 509 0 0,1 1-1 0 0,2 1 1 0 0,-9 36-1 0 0,18-58 233 0 0,0 1 0 0 0,1-1-1 0 0,0 0 1 0 0,1 0 0 0 0,0 0 0 0 0,0 1-1 0 0,1-1 1 0 0,0 0 0 0 0,1 0 0 0 0,0 0-1 0 0,0 0 1 0 0,1 0 0 0 0,0-1 0 0 0,1 1-1 0 0,8 15 1 0 0,-5-15 107 0 0,-1 0 0 0 0,1-1 0 0 0,1 0 0 0 0,0 0 0 0 0,0-1 0 0 0,0 1 0 0 0,1-2 0 0 0,0 1 0 0 0,0-2 0 0 0,1 1 0 0 0,0-1 0 0 0,0 0 0 0 0,0-1 0 0 0,14 4 0 0 0,-13-5-90 0 0,-1-1 1 0 0,1 1 0 0 0,0-2 0 0 0,-1 1 0 0 0,1-2 0 0 0,0 1-1 0 0,0-2 1 0 0,0 1 0 0 0,0-1 0 0 0,0-1 0 0 0,-1 0 0 0 0,1-1-1 0 0,0 0 1 0 0,15-6 0 0 0,-18 4-22 0 0,-1 1 0 0 0,0-1 0 0 0,0-1 0 0 0,-1 1 0 0 0,0-1 0 0 0,1 0 0 0 0,-2 0 0 0 0,1-1 0 0 0,-1 0 0 0 0,0 0 0 0 0,4-8 0 0 0,7-14 0 0 0,18-45 0 0 0,-32 69 0 0 0,160-320 35 0 0,30 17-471 0 0,-128 223-847 0 0,-38 52 559 0 0,-23 29 531 0 0,0 1 0 0 0,0-1-1 0 0,1 1 1 0 0,-1 0 0 0 0,1 0-1 0 0,-1 0 1 0 0,1 0 0 0 0,7-3-1 0 0,-10 5-1379 0 0,-1 1-379 0 0,0 0-80 0 0,0 0-15 0 0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14 10135 0 0,'-2'0'464'0'0,"-6"-3"-349"0"0,-1 0 0 0 0,-1 1 0 0 0,1 0 0 0 0,0 0 0 0 0,0 1 0 0 0,-1 1 0 0 0,1-1 0 0 0,-1 2 0 0 0,-17 2 0 0 0,-6 3 523 0 0,-47 15 0 0 0,41-9-400 0 0,13-4-227 0 0,-1 2 0 0 0,1 1 0 0 0,1 1 0 0 0,0 1 0 0 0,1 2 0 0 0,1 0 0 0 0,-23 19 0 0 0,39-28 196 0 0,0 0 0 0 0,1 0 0 0 0,0 0 1 0 0,1 1-1 0 0,-10 13 0 0 0,14-17-109 0 0,-1-1 1 0 0,1 1 0 0 0,-1-1 0 0 0,1 1 0 0 0,0 0-1 0 0,0-1 1 0 0,0 1 0 0 0,0 0 0 0 0,1 0 0 0 0,-1-1-1 0 0,1 1 1 0 0,0 0 0 0 0,0 0 0 0 0,0 0 0 0 0,0 0-1 0 0,0 0 1 0 0,0 0 0 0 0,1-1 0 0 0,-1 1 0 0 0,1 0-1 0 0,1 3 1 0 0,-1-4-22 0 0,0-1 1 0 0,1 1-1 0 0,-1-1 0 0 0,0 1 0 0 0,1-1 0 0 0,-1 0 1 0 0,1 0-1 0 0,-1 1 0 0 0,1-1 0 0 0,-1 0 0 0 0,1 0 0 0 0,0-1 1 0 0,0 1-1 0 0,-1 0 0 0 0,1 0 0 0 0,0-1 0 0 0,0 1 1 0 0,0-1-1 0 0,0 0 0 0 0,0 1 0 0 0,0-1 0 0 0,2 0 0 0 0,8 0 257 0 0,-1-1 0 0 0,20-3 0 0 0,-15 2-39 0 0,17-3 207 0 0,-1-1 0 0 0,0-2 0 0 0,0-1 1 0 0,-1-1-1 0 0,0-2 0 0 0,46-24 0 0 0,-67 30-469 0 0,6-2 27 0 0,-1-1 0 0 0,26-19 1 0 0,-38 26-85 0 0,0-1 0 0 0,0 1 1 0 0,0-1-1 0 0,-1 0 0 0 0,1 0 1 0 0,-1 0-1 0 0,1 0 0 0 0,-1-1 1 0 0,0 1-1 0 0,0 0 0 0 0,-1-1 1 0 0,1 0-1 0 0,-1 1 0 0 0,1-1 1 0 0,-1 0-1 0 0,0 0 0 0 0,-1 0 0 0 0,1-5 1 0 0,-11 5-960 0 0,7 4 834 0 0,0 0 0 0 0,0 0 0 0 0,0 0 1 0 0,1 0-1 0 0,-1 1 0 0 0,0-1 0 0 0,0 1 0 0 0,1 0 0 0 0,-1-1 0 0 0,1 1 0 0 0,-4 2 0 0 0,-29 17-2823 0 0,19-9-981 0 0,-5 1-1847 0 0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4:3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159 174 11975 0 0,'0'0'547'0'0,"-8"0"181"0"0,4 1-653 0 0,-1 1 1 0 0,1-1-1 0 0,-1 1 0 0 0,1-1 1 0 0,0 1-1 0 0,0 0 0 0 0,-1 1 1 0 0,1-1-1 0 0,1 1 0 0 0,-1 0 1 0 0,0 0-1 0 0,1 0 0 0 0,-4 4 1 0 0,-2 2 179 0 0,1 1 1 0 0,0 1 0 0 0,-10 16-1 0 0,10-13-255 0 0,1 0 0 0 0,0 0 0 0 0,1 1 0 0 0,1 0 0 0 0,1 0 0 0 0,-4 18 0 0 0,7-29 136 0 0,1 0-1 0 0,-1-1 0 0 0,1 1 0 0 0,-1 0 1 0 0,1-1-1 0 0,0 1 0 0 0,0 0 0 0 0,1-1 1 0 0,-1 1-1 0 0,1 0 0 0 0,0-1 1 0 0,0 1-1 0 0,0-1 0 0 0,0 1 0 0 0,1-1 1 0 0,-1 1-1 0 0,1-1 0 0 0,0 0 0 0 0,0 0 1 0 0,0 0-1 0 0,5 5 0 0 0,-2-2 117 0 0,0 0-1 0 0,0 0 0 0 0,0-1 1 0 0,1 1-1 0 0,0-1 1 0 0,9 5-1 0 0,-13-8-187 0 0,1-1 0 0 0,-1 0 0 0 0,1 0 0 0 0,-1 0 0 0 0,1-1 0 0 0,-1 1 0 0 0,1 0 0 0 0,0-1 0 0 0,-1 0 0 0 0,1 0 0 0 0,0 1 0 0 0,-1-2 0 0 0,1 1 0 0 0,0 0 0 0 0,-1 0 0 0 0,1-1 0 0 0,0 0 0 0 0,-1 1 0 0 0,1-1 0 0 0,-1 0 0 0 0,5-3 0 0 0,5-3-64 0 0,-1 0 0 0 0,0-2 0 0 0,0 1 0 0 0,-1-2 0 0 0,0 1 0 0 0,17-21 0 0 0,0-1 0 0 0,11-12 29 0 0,-28 29-338 0 0,1 2-1 0 0,1-1 1 0 0,0 1 0 0 0,1 1 0 0 0,20-15 0 0 0,-22 21 159 0 0,-1 4 134 0 0,-8 1 16 0 0,0 1 0 0 0,-1 0 0 0 0,1-1 0 0 0,-1 1 0 0 0,1 0 0 0 0,-1 0 0 0 0,1 0 0 0 0,-1 0 0 0 0,0 0 0 0 0,1 0 0 0 0,-1 0 0 0 0,0 1 0 0 0,0-1 0 0 0,0 0 0 0 0,0 1 0 0 0,0-1 0 0 0,0 1 0 0 0,0-1 0 0 0,0 1 0 0 0,-1 0 0 0 0,1-1 0 0 0,0 1 0 0 0,0 3 0 0 0,1 4 0 0 0,0 0 0 0 0,-1 0 0 0 0,1 10 0 0 0,-2-15 0 0 0,2 70 0 0 0,-2-46 0 0 0,1-1 0 0 0,8 49 0 0 0,-3-58 35 0 0,-4-15 78 0 0,-1 1 141 0 0,12-12 728 0 0,0-4-574 0 0,-1-1 1 0 0,0 0-1 0 0,-1-1 0 0 0,13-20 1 0 0,-1 2 40 0 0,207-277-284 0 0,-195 251-165 0 0,-24 39-692 0 0,17-25 0 0 0,-24 38 325 0 0,3-4-449 0 0,-5 6-3787 0 0,-2 4-1539 0 0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29 8287 0 0,'0'0'191'0'0,"0"0"26"0"0,0 0 9 0 0,1-2-34 0 0,8-11 58 0 0,-3 11-97 0 0,-5 2-54 0 0,2-1 399 0 0,-3 1 12 0 0,2-1-67 0 0,19-6 24 0 0,-18 5-326 0 0,-1 1 347 0 0,-2 1 21 0 0,0 0 3 0 0,0 0 0 0 0,0 0 0 0 0,0 0 0 0 0,0 0 0 0 0,0 0 0 0 0,0 1-437 0 0,1 0 0 0 0,0 0 0 0 0,-1 0 0 0 0,0 0 0 0 0,1 0 0 0 0,-1 0 0 0 0,0 0 0 0 0,1 0 0 0 0,-1 0 0 0 0,0 1 0 0 0,0 1 0 0 0,0-2 49 0 0,1 3-84 0 0,-1 1 1 0 0,0-1-1 0 0,0 0 0 0 0,0 1 0 0 0,-1-1 0 0 0,1 0 0 0 0,-1 0 1 0 0,-3 8-1 0 0,-14 32 176 0 0,9-24-186 0 0,-46 127-30 0 0,10-25 0 0 0,-21 23-133 0 0,65-143-563 0 0,1-2-257 0 0,0 0-58 0 0,0 0-12 0 0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59 297 10135 0 0,'0'0'231'0'0,"0"0"29"0"0,0 0 19 0 0,-2 0 37 0 0,-31 0 1134 0 0,29 0-1007 0 0,-5 3-294 0 0,0 1-61 0 0,8-3 283 0 0,1-1 117 0 0,0 0 21 0 0,0 0-66 0 0,2-1-294 0 0,22-15-157 0 0,-1 0 1 0 0,29-27-1 0 0,-26 20 249 0 0,37-23 0 0 0,-31 25-86 0 0,93-56 740 0 0,-102 65-756 0 0,1 0 0 0 0,0 2 0 0 0,37-11-1 0 0,-53 19-21 0 0,0 0-1 0 0,0 1 0 0 0,0 0 1 0 0,0 1-1 0 0,0-1 0 0 0,0 2 1 0 0,9 0-1 0 0,-15-1 393 0 0,10 24 99 0 0,-11-21-608 0 0,0 1 0 0 0,0-1 0 0 0,-1 1 0 0 0,0-1 0 0 0,0 1 0 0 0,0 0 0 0 0,0-1 0 0 0,0 1 0 0 0,0-1 0 0 0,-1 1 0 0 0,-2 6 0 0 0,-1 2 0 0 0,-11 23 0 0 0,9-22 0 0 0,-5 9 0 0 0,-1-2 0 0 0,0 1 0 0 0,-2-2 0 0 0,-20 25 0 0 0,-71 64 0 0 0,84-90-130 0 0,0 0 0 0 0,-1-1 1 0 0,-37 20-1 0 0,-76 32-457 0 0,135-69 592 0 0,-26 10 731 0 0,9-6-451 0 0,15-3-606 0 0,2-1-154 0 0,0 0-33 0 0,2-1 66 0 0,19-15 421 0 0,1 2 0 0 0,0 1 1 0 0,1 1-1 0 0,1 0 0 0 0,0 2 1 0 0,0 1-1 0 0,30-7 0 0 0,-40 13 21 0 0,-1 1 0 0 0,0 1 0 0 0,1 0 0 0 0,-1 1 0 0 0,1 0 0 0 0,-1 1 0 0 0,1 0 0 0 0,-1 2 0 0 0,20 4 0 0 0,-24-4 0 0 0,0 0 0 0 0,-1 0 0 0 0,1 0 0 0 0,-1 1 0 0 0,0 0 0 0 0,0 1 0 0 0,0 0 0 0 0,-1 0 0 0 0,1 1 0 0 0,-1 0 0 0 0,-1 0 0 0 0,9 10 0 0 0,-8-7 0 0 0,2 3 0 0 0,-8-6 0 0 0,-2-2 0 0 0,1 0 0 0 0,0 1 0 0 0,0-1 0 0 0,0 1 0 0 0,-1-1 0 0 0,0 1 0 0 0,0-1 0 0 0,0 1 0 0 0,-1-1 0 0 0,1 0 0 0 0,-1 1 0 0 0,0-1 0 0 0,0 0 0 0 0,-1 0 0 0 0,-3 4 0 0 0,-1 3 0 0 0,-2-1 0 0 0,1 0 0 0 0,-19 15 0 0 0,0-2 330 0 0,0-2-1 0 0,-2 0 0 0 0,-1-2 1 0 0,0-2-1 0 0,-39 17 0 0 0,-42 16-313 0 0,90-39-16 0 0,0 1 0 0 0,1 0 0 0 0,-26 22 0 0 0,41-32-128 0 0,-1 3 173 0 0,-3 5-5306 0 0,19-22-787 0 0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11975 0 0,'0'0'267'0'0,"0"0"42"0"0,0 0 17 0 0,0 0-28 0 0,0 0-126 0 0,0 0 204 0 0,0 0 111 0 0,0 0 22 0 0,0 0 3 0 0,0 0 0 0 0,0 3 0 0 0,-2 8-357 0 0,-1-1-1 0 0,0 1 1 0 0,-1-1-1 0 0,0 1 1 0 0,-8 14-1 0 0,-4 11 39 0 0,-23 69-193 0 0,22-74-1157 0 0,16-29-4630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681 103 10135 0 0,'7'-8'144'0'0,"42"-42"644"0"0,-41 42-714 0 0,1 1 1 0 0,-1 0-1 0 0,1 1 1 0 0,12-6-1 0 0,-20 11 455 0 0,1 0 0 0 0,-1 1-1 0 0,1-1 1 0 0,-1 1-1 0 0,1-1 1 0 0,-1 1 0 0 0,1 0-1 0 0,0-1 1 0 0,-1 1-1 0 0,1 0 1 0 0,0 0 0 0 0,-1 0-1 0 0,4 1 1 0 0,-4-1-1087 0 0,2 1 1082 0 0,-2 0-79 0 0,6 10-290 0 0,-6-8-95 0 0,0 1 0 0 0,0 0 0 0 0,-1-1 1 0 0,0 1-1 0 0,0 0 0 0 0,0-1 0 0 0,0 1 0 0 0,-1 0 0 0 0,1-1 1 0 0,-1 1-1 0 0,-1 4 0 0 0,-16 41 1060 0 0,16-44-1062 0 0,-116 245 112 0 0,40-88-175 0 0,18-41 173 0 0,-148 220 0 0 0,-10-17 98 0 0,151-223-172 0 0,47-73-122 0 0,11-17-99 0 0,1 0-1 0 0,1 1 1 0 0,-7 13 0 0 0,13-23-72 0 0,1 0-57 0 0,0-1 195 0 0,0-1 1 0 0,0 1-1 0 0,0-1 0 0 0,0 1 0 0 0,0-1 0 0 0,0 0 1 0 0,0 1-1 0 0,0-1 0 0 0,0 1 0 0 0,1-1 0 0 0,-1 1 1 0 0,0-1-1 0 0,0 0 0 0 0,0 1 0 0 0,0-1 0 0 0,1 1 1 0 0,-1-1-1 0 0,0 0 0 0 0,0 1 0 0 0,1-1 0 0 0,-1 1 1 0 0,1-1-1 0 0,-1 0-13 0 0,1 1 1 0 0,0-1-1 0 0,0 0 1 0 0,0 0 0 0 0,0 0-1 0 0,-1 0 1 0 0,1 0-1 0 0,0 0 1 0 0,0 0-1 0 0,0 0 1 0 0,0-1-1 0 0,-1 1 1 0 0,3-1 0 0 0,3-1-483 0 0,1-1 1 0 0,-1 0-1 0 0,0 0 1 0 0,0-1 0 0 0,0 0-1 0 0,0 0 1 0 0,0 0-1 0 0,8-10 1 0 0,13-11-4660 0 0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0,'0'0'184'0'0,"0"0"40"0"0,0 0 0 0 0,15 12 8 0 0,-10 2-232 0 0,4-1 0 0 0,1-3 0 0 0,3-1-2408 0 0,1-4-536 0 0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11975 0 0,'0'0'547'0'0,"0"0"-11"0"0,0 2-271 0 0,-2 9 22 0 0,1 0-1 0 0,-2 0 0 0 0,1 0 0 0 0,-1 0 1 0 0,-9 20-1 0 0,1-3 0 0 0,-13 30-286 0 0,-4 13 0 0 0,7-8 0 0 0,9-28 0 0 0,1 0 0 0 0,2 0 0 0 0,-6 44 0 0 0,8-34-4212 0 0,6-33-560 0 0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11 11975 0 0,'1'-1'267'0'0,"2"-1"-105"0"0,-2 1-114 0 0,0 1 1 0 0,0-1-1 0 0,0 0 1 0 0,0 0-1 0 0,1 1 1 0 0,-1-1-1 0 0,0 1 1 0 0,0-1-1 0 0,0 1 1 0 0,1 0-1 0 0,-1-1 1 0 0,0 1-1 0 0,1 0 1 0 0,-1 0-1 0 0,0 0 1 0 0,1 0-1 0 0,1 0 1 0 0,8 1-39 0 0,-9 0-5 0 0,-1-1-1 0 0,1 1 0 0 0,0 0 1 0 0,-1 0-1 0 0,1 0 0 0 0,-1 0 1 0 0,1 0-1 0 0,-1 1 0 0 0,0-1 1 0 0,0 0-1 0 0,1 1 0 0 0,-1-1 1 0 0,0 1-1 0 0,0-1 0 0 0,0 1 1 0 0,0-1-1 0 0,-1 1 0 0 0,1 0 1 0 0,0 0-1 0 0,-1-1 0 0 0,1 1 1 0 0,-1 0-1 0 0,0 0 0 0 0,1-1 1 0 0,-1 1-1 0 0,0 3 0 0 0,0 4 270 0 0,0 1 0 0 0,-1 0-1 0 0,-3 16 1 0 0,3-20-54 0 0,-4 27 451 0 0,0 2 314 0 0,-17 56-1 0 0,0-19-931 0 0,-44 123 1958 0 0,61-182-2011 0 0,-50 116 0 0 0,18-36-4202 0 0,35-88 2668 0 0</inkml:trace>
  <inkml:trace contextRef="#ctx0" brushRef="#br0" timeOffset="1">502 855 13823 0 0,'0'0'315'0'0,"0"0"45"0"0,1 2 21 0 0,41 175 279 0 0,-34-140 59 0 0,-6-27-663 0 0,0 0 0 0 0,-1 0 0 0 0,0 0-1 0 0,0 1 1 0 0,-2-1 0 0 0,1 0 0 0 0,-1 0 0 0 0,-1 0 0 0 0,1 0 0 0 0,-2 0-1 0 0,1 0 1 0 0,-2 0 0 0 0,1 0 0 0 0,-1-1 0 0 0,-1 0 0 0 0,1 0 0 0 0,-2 0-1 0 0,1 0 1 0 0,-9 9 0 0 0,1-2-56 0 0,0-1 0 0 0,-2 0 0 0 0,-25 20 0 0 0,14-13-356 0 0,15-13-119 0 0,-1 1-1 0 0,-19 11 1 0 0,-17 4-536 0 0,8-4-12 0 0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38 6447 0 0,'0'0'142'0'0,"0"-2"22"0"0,0 1-146 0 0,1 0 0 0 0,-1 0 0 0 0,0 0 0 0 0,0 0 0 0 0,1 0 1 0 0,-1 0-1 0 0,1 0 0 0 0,-1 0 0 0 0,1 0 0 0 0,-1 0 0 0 0,1 0 0 0 0,-1 0 0 0 0,1 1 1 0 0,0-1-1 0 0,0-1 0 0 0,27-16 201 0 0,-27 17 517 0 0,-1 1 237 0 0,0 0 41 0 0,0 0 8 0 0,0 0 2 0 0,0 0 0 0 0,0 2 0 0 0,-34 83 565 0 0,18-48-735 0 0,-12 43-1 0 0,22-51-853 0 0,1 0 0 0 0,-2 33 0 0 0,-3 21 0 0 0,-4 11 15 0 0,9-47 30 0 0,-3-1 0 0 0,-18 60 1 0 0,22-92-22 0 0,-1 0 0 0 0,-1 0 1 0 0,0-1-1 0 0,-1 0 0 0 0,-1 0 1 0 0,0-1-1 0 0,0 0 0 0 0,-2 0 1 0 0,1-1-1 0 0,-1 0 1 0 0,-19 16-1 0 0,19-19 110 0 0,-1-1-1 0 0,1 1 1 0 0,-1-2 0 0 0,0 1 0 0 0,-1-2 0 0 0,0 1-1 0 0,0-2 1 0 0,0 1 0 0 0,0-2 0 0 0,-1 0-1 0 0,-24 3 1 0 0,34-6-134 0 0,0 0 0 0 0,0-1 0 0 0,0 1 0 0 0,0-1 0 0 0,0 0 0 0 0,0 0 0 0 0,0 0 0 0 0,0 0 0 0 0,0-1 0 0 0,0 1 0 0 0,1-1 0 0 0,-1 0 0 0 0,1 1 0 0 0,-1-1 0 0 0,1-1 0 0 0,0 1 0 0 0,-1 0 0 0 0,1 0 0 0 0,0-1 0 0 0,0 1 0 0 0,1-1 0 0 0,-1 0 0 0 0,1 1 0 0 0,-2-4 0 0 0,-1-2 0 0 0,0-1 0 0 0,1 1 0 0 0,0-1 0 0 0,0 1 0 0 0,1-1 0 0 0,0 0 0 0 0,0-11 0 0 0,1 0 0 0 0,2 1 0 0 0,0 0 0 0 0,1 0 0 0 0,1-1 0 0 0,0 2 0 0 0,9-26 0 0 0,-3 19 0 0 0,0 0 0 0 0,2 1 0 0 0,1 0 0 0 0,15-24 0 0 0,-21 39 72 0 0,-4 7 299 0 0,-3 4 117 0 0,-3 22-343 0 0,-11 33 1 0 0,-27 62-5845 0 0,35-100 4567 0 0,-2 10-915 0 0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29 279 13823 0 0,'-3'-2'76'0'0,"1"0"-1"0"0,0 0 1 0 0,0 0-1 0 0,-1-1 1 0 0,1 1-1 0 0,1-1 1 0 0,-1 1-1 0 0,0-1 1 0 0,1 0-1 0 0,-1 1 1 0 0,1-1-1 0 0,0 0 1 0 0,0 0-1 0 0,0 0 1 0 0,0 0-1 0 0,0 0 1 0 0,1 0-1 0 0,-1 0 1 0 0,1-1-1 0 0,0 1 0 0 0,0 0 1 0 0,0 0-1 0 0,1 0 1 0 0,-1 0-1 0 0,1 0 1 0 0,-1 0-1 0 0,1 0 1 0 0,0 0-1 0 0,0 0 1 0 0,0 0-1 0 0,1 0 1 0 0,-1 0-1 0 0,1 1 1 0 0,0-1-1 0 0,-1 0 1 0 0,1 1-1 0 0,0 0 1 0 0,3-3-1 0 0,7-5 242 0 0,0 1 0 0 0,1 0 0 0 0,0 1 0 0 0,0 0 0 0 0,1 1 0 0 0,0 0-1 0 0,0 1 1 0 0,1 1 0 0 0,19-4 0 0 0,14-2 443 0 0,77-6-1 0 0,337-24 1289 0 0,-270 27-2625 0 0,-64 9-4090 0 0,-83 3-2153 0 0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8287 0 0,'89'-42'755'0'0,"-68"30"-438"0"0,1 1-1 0 0,1 1 0 0 0,0 1 0 0 0,25-6 0 0 0,-37 12-332 0 0,-2 0 2510 0 0,-8 3-2445 0 0,-1 1 0 0 0,0-1 0 0 0,0 0 0 0 0,0 0 0 0 0,0 1 0 0 0,1-1 0 0 0,-1 0 0 0 0,0 0 0 0 0,0 1 0 0 0,0-1 0 0 0,0 0 0 0 0,0 1 0 0 0,0-1 0 0 0,0 0 0 0 0,0 1 0 0 0,0-1 0 0 0,0 0 0 0 0,0 0 1 0 0,0 1-1 0 0,0-1 0 0 0,0 0 0 0 0,0 1 0 0 0,0-1 0 0 0,0 0 0 0 0,0 1 0 0 0,0-1 0 0 0,0 0 0 0 0,0 0 0 0 0,0 1 0 0 0,0-1 0 0 0,-1 0 0 0 0,1 1 0 0 0,-4 7 217 0 0,0 1 0 0 0,0-1 0 0 0,-1 0 1 0 0,0 0-1 0 0,0-1 0 0 0,-1 1 0 0 0,0-1 0 0 0,-11 10 0 0 0,-6 8-21 0 0,12-12-391 0 0,-49 63 994 0 0,53-67-653 0 0,1 1 0 0 0,1 0-1 0 0,0 0 1 0 0,0 1-1 0 0,1-1 1 0 0,-4 15-1 0 0,7-22-194 0 0,1-1-1 0 0,-1 1 0 0 0,1-1 1 0 0,0 0-1 0 0,-1 1 0 0 0,1-1 1 0 0,0 1-1 0 0,1-1 0 0 0,-1 1 1 0 0,0-1-1 0 0,1 1 0 0 0,-1-1 1 0 0,1 0-1 0 0,0 1 1 0 0,0-1-1 0 0,0 0 0 0 0,0 0 1 0 0,0 1-1 0 0,0-1 0 0 0,3 3 1 0 0,-1-3 52 0 0,-1 0 1 0 0,0 0-1 0 0,0 0 0 0 0,1-1 1 0 0,-1 1-1 0 0,1-1 1 0 0,0 1-1 0 0,-1-1 1 0 0,1 0-1 0 0,0 0 1 0 0,0 0-1 0 0,0-1 1 0 0,-1 1-1 0 0,1-1 1 0 0,0 1-1 0 0,0-1 0 0 0,4 0 1 0 0,4-1 28 0 0,0 0 0 0 0,0 0 0 0 0,0-1 0 0 0,0-1 0 0 0,0 1 0 0 0,0-2 0 0 0,-1 0 0 0 0,1 0 0 0 0,-1-1 0 0 0,0 0 0 0 0,0 0 0 0 0,-1-1 0 0 0,0-1 0 0 0,15-12 0 0 0,-12 8-91 0 0,-1-1 0 0 0,0 0 0 0 0,-1 0 1 0 0,0-1-1 0 0,-1 0 0 0 0,-1-1 0 0 0,0 0 1 0 0,-1 0-1 0 0,10-28 0 0 0,-15 32-136 0 0,0 1 1 0 0,0-1-1 0 0,-1 1 0 0 0,-1-1 0 0 0,0-10 1 0 0,1-2-365 0 0,-1 20 259 0 0,0 0 0 0 0,0 0 0 0 0,0-1 0 0 0,0 1 1 0 0,0 0-1 0 0,0 0 0 0 0,0 0 0 0 0,-1 0 0 0 0,1-1 0 0 0,-1 1 0 0 0,0 0 0 0 0,0 0 0 0 0,1 0 0 0 0,-1 0 0 0 0,-1 0 0 0 0,1 1 0 0 0,0-1 0 0 0,0 0 1 0 0,-1 0-1 0 0,1 1 0 0 0,-1-1 0 0 0,1 1 0 0 0,-1-1 0 0 0,-2-1 0 0 0,-8-1-1796 0 0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67 10135 0 0,'-12'16'338'0'0,"0"-1"0"0"0,1 1 0 0 0,1 1-1 0 0,1 0 1 0 0,-12 30 0 0 0,20-47-229 0 0,1 1 0 0 0,-1 0 0 0 0,1 0 0 0 0,0-1-1 0 0,-1 1 1 0 0,1 0 0 0 0,0 0 0 0 0,0 0 0 0 0,-1-1 0 0 0,1 1 0 0 0,0 0 0 0 0,0 0-1 0 0,0 0 1 0 0,0 0 0 0 0,0-1 0 0 0,0 1 0 0 0,0 0 0 0 0,1 0 0 0 0,-1 0 0 0 0,0 0-1 0 0,0-1 1 0 0,1 2 0 0 0,0-1-39 0 0,-1-1-1 0 0,1 0 1 0 0,-1 1-1 0 0,1-1 1 0 0,0 0-1 0 0,-1 1 1 0 0,1-1-1 0 0,0 0 1 0 0,-1 0-1 0 0,1 0 1 0 0,0 1-1 0 0,-1-1 1 0 0,1 0-1 0 0,0 0 1 0 0,-1 0-1 0 0,1 0 1 0 0,0 0-1 0 0,0 0 1 0 0,-1-1-1 0 0,2 1 1 0 0,5-2 412 0 0,0 0 0 0 0,0 0 1 0 0,10-6-1 0 0,-16 8-362 0 0,34-18 869 0 0,-1-2-1 0 0,33-26 0 0 0,-28 19-674 0 0,92-64-297 0 0,-131 91-31 0 0,0 0 0 0 0,0 0 0 0 0,0 0-1 0 0,0 0 1 0 0,0 0 0 0 0,0 0 0 0 0,0 0-1 0 0,0 0 1 0 0,0 0 0 0 0,0 0 0 0 0,0 0 0 0 0,0 0-1 0 0,0 0 1 0 0,0 0 0 0 0,0 0 0 0 0,0 0-1 0 0,0 0 1 0 0,0 0 0 0 0,0 0 0 0 0,1 0 0 0 0,-1 0-1 0 0,0 0 1 0 0,0 1 0 0 0,0-1 0 0 0,0 0-1 0 0,0 0 1 0 0,0 0 0 0 0,0 0 0 0 0,0 0 0 0 0,-8 8-345 0 0,-12 13-240 0 0,-142 117-1327 0 0,67-60 1196 0 0,17-19 716 0 0,18-17 92 0 0,59-41 260 0 0,24 11 1087 0 0,13-2-1511 0 0,-11-7-5007 0 0,-5-3-955 0 0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13823 0 0,'0'0'315'0'0,"0"0"45"0"0,0 0 21 0 0,0 0-49 0 0,2 1-149 0 0,2 2-118 0 0,-1-1-1 0 0,0 1 1 0 0,1 0-1 0 0,-1 0 1 0 0,0 1-1 0 0,0-1 1 0 0,-1 1 0 0 0,1 0-1 0 0,-1-1 1 0 0,0 1-1 0 0,0 0 1 0 0,3 8-1 0 0,1 6 452 0 0,7 32 0 0 0,-7-27-406 0 0,6 28-110 0 0,-1 1 0 0 0,5 83 0 0 0,-15-117-78 0 0,-1 0 0 0 0,0-1-1 0 0,-6 32 1 0 0,5-43 38 0 0,0 1 0 0 0,-1-1 0 0 0,0 0-1 0 0,-1 0 1 0 0,1 0 0 0 0,-1 0 0 0 0,0-1 0 0 0,-1 1-1 0 0,1-1 1 0 0,-1 0 0 0 0,0 0 0 0 0,0 0-1 0 0,-9 7 1 0 0,3-4-351 0 0,-1-1-1 0 0,0 0 1 0 0,0-1-1 0 0,-1 0 1 0 0,-19 7-1 0 0,-61 15-2462 0 0,81-25 2684 0 0,-45 13-1365 0 0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9 10135 0 0,'0'0'231'0'0,"0"0"29"0"0,0 0 19 0 0,1 0-41 0 0,2-1-204 0 0,11-6 58 0 0,-13 7 301 0 0,-1 0 106 0 0,0 0 11 0 0,0 0 2 0 0,0 0 0 0 0,0 0 0 0 0,0 0 0 0 0,-2 0-389 0 0,1 1 0 0 0,-1-1 0 0 0,1 1 0 0 0,-1 0 0 0 0,1-1 0 0 0,0 1 0 0 0,-1 0 1 0 0,1 0-1 0 0,0 0 0 0 0,-1 0 0 0 0,1 1 0 0 0,0-1 0 0 0,-1 2 0 0 0,-10 7 645 0 0,-9 2-774 0 0,-6 2 417 0 0,1 1 0 0 0,0 1-1 0 0,1 2 1 0 0,-26 23 0 0 0,16-8-356 0 0,1 3 0 0 0,-54 71 0 0 0,81-96-68 0 0,-1 0-1 0 0,2 0 0 0 0,-1 1 1 0 0,2 0-1 0 0,-6 14 1 0 0,10-23 53 0 0,0 1 1 0 0,1-1-1 0 0,-1 1 1 0 0,1-1-1 0 0,-1 1 1 0 0,1-1-1 0 0,0 1 1 0 0,0-1-1 0 0,1 1 1 0 0,-1-1-1 0 0,1 1 0 0 0,-1-1 1 0 0,1 1-1 0 0,0-1 1 0 0,1 1-1 0 0,-1-1 1 0 0,1 0-1 0 0,-1 0 1 0 0,1 0-1 0 0,0 0 1 0 0,0 0-1 0 0,0 0 1 0 0,0 0-1 0 0,4 3 1 0 0,0-1 75 0 0,0 0 1 0 0,0-1-1 0 0,0 1 1 0 0,1-1-1 0 0,-1 0 1 0 0,1-1-1 0 0,0 1 1 0 0,0-1-1 0 0,15 3 0 0 0,3 0-84 0 0,41 4 0 0 0,-39-7 300 0 0,9 1-11 0 0,1-2 0 0 0,-1-1 0 0 0,1-2 0 0 0,38-5 0 0 0,-64 4-383 0 0,1 0-1 0 0,-1 0 0 0 0,0-1 1 0 0,0-1-1 0 0,0 0 1 0 0,-1 0-1 0 0,1-1 1 0 0,-1 0-1 0 0,0-1 0 0 0,0 0 1 0 0,-1-1-1 0 0,1 0 1 0 0,8-9-1 0 0,-16 15-123 0 0,-1-1-1 0 0,0 1 1 0 0,0-1-1 0 0,0 0 1 0 0,0 1-1 0 0,0-1 1 0 0,0 0-1 0 0,0 0 1 0 0,0 0-1 0 0,-1 1 1 0 0,1-1-1 0 0,-1 0 1 0 0,1 0-1 0 0,-1-4 1 0 0,0 4-1766 0 0,0 2-80 0 0,0 0-15 0 0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32 6447 0 0,'0'0'298'0'0,"0"0"-10"0"0,0 0-50 0 0,-8 2 2476 0 0,5-2-2342 0 0,0 0 1 0 0,1 0-1 0 0,-1 0 0 0 0,0-1 1 0 0,0 1-1 0 0,1-1 1 0 0,-1 1-1 0 0,0-1 1 0 0,1 0-1 0 0,-1 0 1 0 0,1 0-1 0 0,-1 0 0 0 0,1 0 1 0 0,0-1-1 0 0,-1 1 1 0 0,-3-4-1 0 0,-11-6 583 0 0,14 10-831 0 0,0 0 0 0 0,0 0 0 0 0,-1 0 0 0 0,1 0 0 0 0,0 1 0 0 0,0-1-1 0 0,-1 1 1 0 0,1 0 0 0 0,0 0 0 0 0,-1 0 0 0 0,1 0 0 0 0,0 1 0 0 0,-1-1 0 0 0,1 1-1 0 0,0 0 1 0 0,0 0 0 0 0,-1 0 0 0 0,-4 3 0 0 0,-4 2-212 0 0,-1 1 0 0 0,1 1 0 0 0,-11 10 1 0 0,14-12 236 0 0,-154 128-149 0 0,57-36 0 0 0,88-81 0 0 0,12-13 0 0 0,1 1 0 0 0,-1 1 0 0 0,1-1 0 0 0,0 1 0 0 0,0 0 0 0 0,1 0 0 0 0,-7 13 0 0 0,8-10 0 0 0,8-1 0 0 0,-3-7 0 0 0,-1 0 0 0 0,1 0 0 0 0,-1-1 0 0 0,1 1 0 0 0,0 0 0 0 0,-1-1 0 0 0,1 1 0 0 0,0-1 0 0 0,0 0 0 0 0,-1 0 0 0 0,1 1 0 0 0,0-1 0 0 0,0 0 0 0 0,2-1 0 0 0,27-4 0 0 0,-23 3 0 0 0,64-14 0 0 0,-26 5 0 0 0,-1 2 0 0 0,50-4 0 0 0,-85 13 0 0 0,1 0 0 0 0,-1 0 0 0 0,1 1 0 0 0,-1 0 0 0 0,1 1 0 0 0,-1 0 0 0 0,11 5 0 0 0,-15-5 0 0 0,-1 0 0 0 0,0 0 0 0 0,0 1 0 0 0,0 0 0 0 0,0 0 0 0 0,0 0 0 0 0,-1 0 0 0 0,1 1 0 0 0,-1 0 0 0 0,0 0 0 0 0,0 0 0 0 0,0 0 0 0 0,-1 1 0 0 0,5 7 0 0 0,1 5 0 0 0,-1 1 0 0 0,0-1 0 0 0,6 27 0 0 0,-11-33 0 0 0,0 0 0 0 0,-1 0 0 0 0,-1 0 0 0 0,0 0 0 0 0,0 0 0 0 0,-1 0 0 0 0,-2 15 0 0 0,2-22-1 0 0,-1 0 0 0 0,0 0 0 0 0,0 0 0 0 0,0 0 0 0 0,-1 0 0 0 0,1 0 0 0 0,-1-1 0 0 0,0 1 0 0 0,0 0 0 0 0,0-1 0 0 0,-1 1 0 0 0,-3 3 0 0 0,1-2 136 0 0,-1-1 0 0 0,1 1 0 0 0,-1-1-1 0 0,1-1 1 0 0,-1 1 0 0 0,-11 4 0 0 0,4-3 97 0 0,0 0 0 0 0,0-1 0 0 0,-1-1 0 0 0,-17 3 0 0 0,-54 2-311 0 0,17-2 115 0 0,24-1-112 0 0,-178 28-724 0 0,218-31-1749 0 0,5-1 872 0 0,12 1 150 0 0,-5-1 1207 0 0,0-1-1 0 0,0-1 0 0 0,9-1 0 0 0,34-10-703 0 0,3 0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54 14279 0 0,'-7'-2'426'0'0,"-18"2"755"0"0,18 2 695 0 0,7 1-719 0 0,12 5-317 0 0,22 5-248 0 0,-18-9-317 0 0,0-1-1 0 0,0-1 1 0 0,0 0 0 0 0,0-2-1 0 0,27-1 1 0 0,84-16 303 0 0,-95 12-412 0 0,322-41 554 0 0,-257 38-2653 0 0,-4-3-6538 0 0,-90 11 6235 0 0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2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52 8287 0 0,'4'-3'64'0'0,"0"1"0"0"0,0-1 0 0 0,0 1 0 0 0,0 0 1 0 0,0 0-1 0 0,0 1 0 0 0,1-1 0 0 0,-1 1 0 0 0,1 0 0 0 0,-1 0 0 0 0,1 1 0 0 0,6-1 0 0 0,-7 1-2 0 0,1 0 0 0 0,-1-1 0 0 0,0 1 0 0 0,0-1 0 0 0,0 0 0 0 0,0 0 0 0 0,0-1 0 0 0,0 1 0 0 0,0-1 0 0 0,0 1 0 0 0,0-1 0 0 0,-1-1 0 0 0,1 1 0 0 0,3-4 0 0 0,-6 5 907 0 0,-1 1 45 0 0,-3-1-771 0 0,1 0 0 0 0,-1 0 0 0 0,0 0 0 0 0,0 1 0 0 0,0-1 0 0 0,0 0 0 0 0,0 1 0 0 0,0 0 0 0 0,0 0 0 0 0,-1 0 0 0 0,1 0 0 0 0,-5 1 0 0 0,-3 2-45 0 0,0 0-1 0 0,-12 5 1 0 0,1-1 264 0 0,-157 65 400 0 0,72-25-596 0 0,50-25-266 0 0,-12 5 0 0 0,-73 40 0 0 0,108-49 0 0 0,-52 31 0 0 0,77-43 0 0 0,0 0 0 0 0,1 1 0 0 0,0 0 0 0 0,0 0 0 0 0,1 1 0 0 0,0 0 0 0 0,-7 9 0 0 0,13-15 0 0 0,0 0 0 0 0,0 0 0 0 0,0 0 0 0 0,0 0 0 0 0,0 0 0 0 0,0 0 0 0 0,1 1 0 0 0,-1-1 0 0 0,1 0 0 0 0,-1 0 0 0 0,1 0 0 0 0,0 1 0 0 0,0-1 0 0 0,0 0 0 0 0,0 0 0 0 0,1 5 0 0 0,0-4 0 0 0,0 0 0 0 0,0 0 0 0 0,0 0 0 0 0,1 0 0 0 0,-1 0 0 0 0,1-1 0 0 0,0 1 0 0 0,0 0 0 0 0,0-1 0 0 0,4 4 0 0 0,1 1 0 0 0,1-1 0 0 0,0 0 0 0 0,0 0 0 0 0,0-1 0 0 0,1 0 0 0 0,15 6 0 0 0,3-2 0 0 0,0-1 0 0 0,54 8 0 0 0,5 1 0 0 0,69 32 0 0 0,-130-38 0 0 0,0 0 0 0 0,0 2 0 0 0,42 29 0 0 0,-61-38 0 0 0,0 1 0 0 0,0-1 0 0 0,-1 1 0 0 0,1 1 0 0 0,6 8 0 0 0,-11-13 0 0 0,0 1 0 0 0,0-1 0 0 0,-1 0 0 0 0,1 1 0 0 0,0-1 0 0 0,-1 1 0 0 0,1-1 0 0 0,-1 1 0 0 0,1-1 0 0 0,-1 1 0 0 0,0-1 0 0 0,1 1 0 0 0,-1-1 0 0 0,0 1 0 0 0,0 0 0 0 0,0-1 0 0 0,0 1 0 0 0,-1-1 0 0 0,1 1 0 0 0,0 0 0 0 0,-1-1 0 0 0,1 1 0 0 0,-1-1 0 0 0,1 1 0 0 0,-1-1 0 0 0,0 0 0 0 0,0 1 0 0 0,1-1 0 0 0,-1 0 0 0 0,0 1 0 0 0,0-1 0 0 0,-2 2 0 0 0,-2 1 0 0 0,1 0 0 0 0,-1 0 0 0 0,0 0 0 0 0,0-1 0 0 0,-1 0 0 0 0,-10 5 0 0 0,-38 12 0 0 0,44-17 0 0 0,-181 50 0 0 0,-10 4 0 0 0,192-54-9 0 0,-5 2-240 0 0,0 0 1 0 0,-1-1-1 0 0,1-1 1 0 0,-29 4-1 0 0,48-15-2701 0 0,7-2 1416 0 0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291 173 11975 0 0,'0'0'267'0'0,"-2"-1"42"0"0,-6-4 9 0 0,1 1 0 0 0,0-1 0 0 0,0-1-1 0 0,1 1 1 0 0,-1-1 0 0 0,1-1 0 0 0,0 1-1 0 0,1-1 1 0 0,0 0 0 0 0,0 0 0 0 0,0 0 0 0 0,1-1-1 0 0,0 1 1 0 0,-5-13 0 0 0,7 13-313 0 0,-1 1 0 0 0,0 0 1 0 0,0 1-1 0 0,-1-1 0 0 0,1 1 0 0 0,-1-1 0 0 0,-5-4 1 0 0,8 9-7 0 0,-1-1 1 0 0,1 1 0 0 0,-1 0-1 0 0,1 0 1 0 0,-1 0 0 0 0,0 0 0 0 0,1 0-1 0 0,-1 0 1 0 0,0 1 0 0 0,0-1-1 0 0,1 0 1 0 0,-1 1 0 0 0,0-1 0 0 0,0 1-1 0 0,0 0 1 0 0,0 0 0 0 0,0 0-1 0 0,0 0 1 0 0,0 0 0 0 0,1 0 0 0 0,-1 0-1 0 0,0 0 1 0 0,0 1 0 0 0,0-1-1 0 0,0 1 1 0 0,1 0 0 0 0,-1-1 0 0 0,-3 3-1 0 0,-1 0 81 0 0,0 1 0 0 0,1-1-1 0 0,-1 2 1 0 0,1-1 0 0 0,-1 1-1 0 0,1-1 1 0 0,1 1 0 0 0,-1 1-1 0 0,1-1 1 0 0,0 1 0 0 0,0-1 0 0 0,-4 9-1 0 0,0 2 180 0 0,1 0 0 0 0,1 1 0 0 0,-7 27 0 0 0,12-38-259 0 0,-2 1 0 0 0,2 1 0 0 0,-1-1 0 0 0,1 1 0 0 0,0-1 0 0 0,0 11 0 0 0,1-16 0 0 0,0 0 0 0 0,1 0 0 0 0,-1 0 0 0 0,0 0 0 0 0,1 0 0 0 0,-1-1 0 0 0,1 1 0 0 0,0 0 0 0 0,0 0 0 0 0,0-1 0 0 0,0 1 0 0 0,0 0 0 0 0,0-1 0 0 0,0 1 0 0 0,0-1 0 0 0,1 1 0 0 0,-1-1 0 0 0,0 0 0 0 0,1 1 0 0 0,-1-1 0 0 0,1 0 0 0 0,0 0 0 0 0,-1 0 0 0 0,1 0 0 0 0,0 0 0 0 0,2 0 0 0 0,3 1 69 0 0,0 0 0 0 0,0-1 0 0 0,-1 0 0 0 0,1 0 0 0 0,0-1 0 0 0,0 0 0 0 0,0 0 0 0 0,0 0 0 0 0,0-1 0 0 0,-1 0 0 0 0,1-1-1 0 0,13-4 1 0 0,-2 0-272 0 0,0-1 0 0 0,-1-1 0 0 0,23-14 0 0 0,-38 21-662 0 0,-2 1-126 0 0,0 0-621 0 0,0 0-2489 0 0,0 0-1062 0 0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4 11975 0 0,'0'0'547'0'0,"1"-1"-11"0"0,-1 1-532 0 0,0 0 0 0 0,0 0-1 0 0,0 0 1 0 0,0-1 0 0 0,0 1 0 0 0,0 0 0 0 0,0 0-1 0 0,0 0 1 0 0,0 0 0 0 0,0 0 0 0 0,1 0 0 0 0,-1-1-1 0 0,0 1 1 0 0,0 0 0 0 0,0 0 0 0 0,0 0 0 0 0,0 0 0 0 0,0 0-1 0 0,0 0 1 0 0,1 0 0 0 0,-1 0 0 0 0,0 0 0 0 0,0 0-1 0 0,0 0 1 0 0,0 0 0 0 0,0-1 0 0 0,1 1 0 0 0,-1 0-1 0 0,0 0 1 0 0,0 0 0 0 0,0 0 0 0 0,0 0 0 0 0,0 0-1 0 0,1 0 1 0 0,-1 0 0 0 0,0 1 0 0 0,0-1 0 0 0,0 0-1 0 0,0 0 1 0 0,0 0 0 0 0,1 0 0 0 0,-1 0 0 0 0,0 0-1 0 0,0 0 1 0 0,0 0 0 0 0,0 0 0 0 0,0 0 0 0 0,0 0 0 0 0,1 0-1 0 0,-1 1 1 0 0,0-1 0 0 0,0 0 0 0 0,0 0 0 0 0,0 0-1 0 0,0 0 1 0 0,0 0 0 0 0,0 0 0 0 0,0 1 0 0 0,0-1-1 0 0,1 7-29 0 0,-1-7 37 0 0,0 5-11 0 0,-1 0 0 0 0,0-1-1 0 0,0 1 1 0 0,0 0 0 0 0,0-1-1 0 0,-1 1 1 0 0,0-1-1 0 0,-2 6 1 0 0,-23 36 20 0 0,16-29 37 0 0,-30 46 732 0 0,17-27-200 0 0,-28 54-1 0 0,8 11-569 0 0,22-47-20 0 0,-44 78-1 0 0,43-96-496 0 0,-26 45-1797 0 0,48-78 1272 0 0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0 15663 0 0,'0'0'356'0'0,"0"0"50"0"0,0 0 20 0 0,-2 0-42 0 0,-8 2-250 0 0,2 4-120 0 0,6-4-15 0 0,0 1 1 0 0,0 0-1 0 0,0 0 0 0 0,1 0 0 0 0,-1 0 0 0 0,1 0 0 0 0,0 0 1 0 0,0 0-1 0 0,0 0 0 0 0,0 1 0 0 0,0-1 0 0 0,1 0 0 0 0,0 0 1 0 0,-1 1-1 0 0,2 3 0 0 0,-2-1 22 0 0,1 0 0 0 0,-1 0 0 0 0,-2 9 0 0 0,-23 48 813 0 0,9-23-307 0 0,-49 104 118 0 0,1-2-682 0 0,-57 175 37 0 0,49-150-1384 0 0,54-127 730 0 0,-4 8-368 0 0,14-14-3806 0 0,9-23-140 0 0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10135 0 0,'0'0'231'0'0,"0"0"29"0"0,0 2 19 0 0,1 3-246 0 0,-1-1 0 0 0,1 0-1 0 0,-1 1 1 0 0,1-1 0 0 0,1 0 0 0 0,-1 0 0 0 0,0 0 0 0 0,4 6 0 0 0,20 31-42 0 0,-19-31 35 0 0,1 1-1 0 0,8 19 1 0 0,-11-21 173 0 0,-1 0 1 0 0,1 0-1 0 0,0-1 1 0 0,1 1-1 0 0,0-1 0 0 0,1-1 1 0 0,-1 1-1 0 0,1-1 1 0 0,10 10-1 0 0,26 20-1067 0 0,-19-21-3552 0 0</inkml:trace>
  <inkml:trace contextRef="#ctx0" brushRef="#br0" timeOffset="1">766 121 10135 0 0,'45'-106'1056'0'0,"-41"97"-910"0"0,-23 22 2596 0 0,0 9-1828 0 0,2 2 0 0 0,-17 28-1 0 0,15-22-462 0 0,-136 199 1426 0 0,-68 108-1555 0 0,166-243-412 0 0,-72 169 0 0 0,20 16-2570 0 0,75-187 1637 0 0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8 10135 0 0,'1'-1'23'0'0,"0"1"-1"0"0,-1-1 0 0 0,1 0 1 0 0,-1 1-1 0 0,1-1 0 0 0,0 1 0 0 0,-1-1 1 0 0,1 1-1 0 0,0 0 0 0 0,0-1 1 0 0,-1 1-1 0 0,1 0 0 0 0,0-1 1 0 0,0 1-1 0 0,0 0 0 0 0,-1 0 0 0 0,1 0 1 0 0,0-1-1 0 0,0 1 0 0 0,0 0 1 0 0,1 1-1 0 0,0-1 257 0 0,-2 0 37 0 0,0 0 125 0 0,-17 9 1080 0 0,12-5-1209 0 0,0 0 0 0 0,1 0 0 0 0,0 0 0 0 0,0 1 0 0 0,-5 8 0 0 0,-5 5 376 0 0,-72 93 136 0 0,55-68-420 0 0,-47 50 0 0 0,-22 14-404 0 0,85-91 0 0 0,1 1 0 0 0,1 1 0 0 0,-13 22 0 0 0,21-31-769 0 0,4-7-3236 0 0,1-2-1405 0 0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11975 0 0,'0'0'267'0'0,"0"0"42"0"0,0 0 17 0 0,0 0-28 0 0,2 0-196 0 0,12 3 334 0 0,-1-1 0 0 0,1-1 0 0 0,0 0 0 0 0,22-2 1 0 0,58-9 1852 0 0,414-108 1760 0 0,-129 24-2326 0 0,-329 85-2187 0 0,0 2-1 0 0,72 0 1 0 0,-79 7-1964 0 0,59 9 0 0 0,-64-3 893 0 0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17503 0 0,'0'0'399'0'0,"0"0"60"0"0,0 0 21 0 0,0 0-59 0 0,0 0-204 0 0,0 0 170 0 0,-2 2 101 0 0,-5 5-208 0 0,1 0 0 0 0,0 0 0 0 0,-10 15 0 0 0,-7 10-283 0 0,-52 63-61 0 0,56-70-497 0 0,6-8-805 0 0,-1 0-1 0 0,-17 16 0 0 0,23-25-157 0 0,7-7-11 0 0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0,'0'0'256'0'0,"0"0"64"0"0,0 0 0 0 0,0 0 32 0 0,0 0-288 0 0,0 0-64 0 0,0 0 0 0 0,0 0 0 0 0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0 6447 0 0,'-29'10'248'0'0,"0"0"-1"0"0,1 2 0 0 0,-40 23 1 0 0,39-20 381 0 0,4-2-391 0 0,-1-2 0 0 0,0 0 0 0 0,-1-2-1 0 0,-38 9 1 0 0,64-18 133 0 0,1 0 117 0 0,0 0 21 0 0,-10 5 1927 0 0,-1 8-1920 0 0,0 1-1 0 0,1 0 0 0 0,1 1 1 0 0,0 1-1 0 0,-10 26 0 0 0,3-9 544 0 0,9-21-972 0 0,1 0-56 0 0,0 0 1 0 0,-8 25 0 0 0,13-35-36 0 0,1 0 0 0 0,-1 1 1 0 0,0-1-1 0 0,1 1 0 0 0,0-1 1 0 0,-1 1-1 0 0,1-1 0 0 0,0 1 1 0 0,0 0-1 0 0,1-1 0 0 0,-1 1 1 0 0,0-1-1 0 0,1 1 0 0 0,-1-1 1 0 0,1 0-1 0 0,0 1 1 0 0,0-1-1 0 0,0 1 0 0 0,0-1 1 0 0,1 0-1 0 0,1 4 0 0 0,0-5-45 0 0,-1 1-1 0 0,0 0 0 0 0,1-1 1 0 0,-1 1-1 0 0,1-1 0 0 0,0 0 1 0 0,-1 0-1 0 0,1 0 0 0 0,0 0 1 0 0,0 0-1 0 0,0 0 0 0 0,0-1 1 0 0,0 0-1 0 0,-1 1 1 0 0,1-1-1 0 0,0 0 0 0 0,5-1 1 0 0,8-1-284 0 0,-1 0 0 0 0,16-4 1 0 0,-22 4 295 0 0,60-16 37 0 0,-37 9 0 0 0,49-8 0 0 0,-69 18 0 0 0,-11-1 0 0 0,-1 0 0 0 0,1 1 0 0 0,-1-1 0 0 0,1 0 0 0 0,-1 0 0 0 0,1 1 0 0 0,-1-1 0 0 0,1 1 0 0 0,-1-1 0 0 0,1 0 0 0 0,-1 1 0 0 0,1-1 0 0 0,-1 1 0 0 0,0-1 0 0 0,1 1 0 0 0,-1-1 0 0 0,0 1 0 0 0,0-1 0 0 0,1 1 0 0 0,-1-1 0 0 0,0 1 0 0 0,0-1 0 0 0,0 1 0 0 0,0-1 0 0 0,1 1 0 0 0,-1 0 0 0 0,0-1 0 0 0,0 1 0 0 0,0-1 0 0 0,0 1 0 0 0,0 0 0 0 0,-1-1 0 0 0,1 1 0 0 0,0-1 0 0 0,0 1 0 0 0,0-1 0 0 0,0 1 0 0 0,-1-1 0 0 0,1 1 0 0 0,0 0 0 0 0,0-1 0 0 0,-1 1 0 0 0,-15 22 0 0 0,15-22 0 0 0,-18 19-162 0 0,-2-1-1 0 0,0-1 1 0 0,-1-1 0 0 0,-42 26-1 0 0,45-31 45 0 0,-16 10-563 0 0,-1-1 1 0 0,-47 18 0 0 0,60-29 408 0 0,0-2 1 0 0,0-1 0 0 0,-1-1-1 0 0,0-1 1 0 0,-26 2-1 0 0,31-6-2345 0 0,5-3-894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6767 0 0,'0'0'307'0'0,"0"0"-6"0"0,2 1-193 0 0,-1 2-96 0 0,19 9 136 0 0,-8-6 619 0 0,-10-5 260 0 0,10 5 1119 0 0,-10-5-1139 0 0,-2-1-23 0 0,1 1-892 0 0,-1-1 0 0 0,1 1 0 0 0,-1-1 0 0 0,0 1 0 0 0,1-1 0 0 0,-1 1 0 0 0,0-1 0 0 0,1 1 0 0 0,-1 0 0 0 0,0-1 0 0 0,0 1 0 0 0,1-1 0 0 0,-1 1 0 0 0,0 0 0 0 0,0-1 0 0 0,0 1 0 0 0,0 0 0 0 0,0-1 0 0 0,0 1 0 0 0,0 0 0 0 0,-2 15 393 0 0,0-10-367 0 0,-1-1 0 0 0,1 0 0 0 0,-1 0 0 0 0,0 0 0 0 0,0 0 0 0 0,-7 7 0 0 0,-28 27 286 0 0,29-31-370 0 0,-24 24 75 0 0,-84 85 249 0 0,72-71-158 0 0,20-21-22 0 0,1 0 1 0 0,1 2 0 0 0,1 1-1 0 0,-20 33 1 0 0,41-59-162 0 0,-12 19 283 0 0,0 2-1 0 0,2-1 1 0 0,1 1-1 0 0,-14 47 1 0 0,24-70-291 0 0,0 1 0 0 0,-1 0 0 0 0,1 0-1 0 0,0-1 1 0 0,0 1 0 0 0,0 0 0 0 0,0-1 0 0 0,-1 1 0 0 0,1 0 0 0 0,0 0 0 0 0,0-1 0 0 0,0 1 0 0 0,1 0 0 0 0,-1 0 0 0 0,0-1-1 0 0,0 1 1 0 0,0 0 0 0 0,0 0 0 0 0,1-1 0 0 0,-1 1 0 0 0,0 0 0 0 0,1-1 0 0 0,-1 1 0 0 0,0-1 0 0 0,1 1 0 0 0,-1 0-1 0 0,1-1 1 0 0,-1 1 0 0 0,1-1 0 0 0,0 1 0 0 0,-1-1 0 0 0,1 1 0 0 0,-1-1 0 0 0,1 0 0 0 0,0 1 0 0 0,-1-1 0 0 0,1 0-1 0 0,0 1 1 0 0,-1-1 0 0 0,2 0 0 0 0,2 2 26 0 0,1-1-1 0 0,-1 1 0 0 0,1-1 1 0 0,-1-1-1 0 0,1 1 1 0 0,-1 0-1 0 0,1-1 0 0 0,0 0 1 0 0,-1 0-1 0 0,1-1 1 0 0,-1 1-1 0 0,1-1 0 0 0,5-1 1 0 0,8-4 173 0 0,33-12 1 0 0,-42 14-168 0 0,18-8 84 0 0,-1-1 0 0 0,0 0 0 0 0,-1-2 0 0 0,-1-1 0 0 0,26-22 0 0 0,-36 26-51 0 0,0-1 0 0 0,0-1-1 0 0,-2 0 1 0 0,1-1 0 0 0,-2 0-1 0 0,0 0 1 0 0,-1-2 0 0 0,16-33-1 0 0,-23 43-34 0 0,-1-1-1 0 0,1 1 1 0 0,-1-1-1 0 0,-1 0 1 0 0,0 0-1 0 0,0 1 1 0 0,0-1-1 0 0,-1 0 1 0 0,0 0-1 0 0,-1 0 0 0 0,1 0 1 0 0,-3-10-1 0 0,1 13-94 0 0,1 0-1 0 0,-1 0 0 0 0,0-1 1 0 0,-1 1-1 0 0,1 1 0 0 0,-1-1 0 0 0,0 0 1 0 0,0 0-1 0 0,0 1 0 0 0,-1 0 1 0 0,1 0-1 0 0,-1 0 0 0 0,0 0 1 0 0,0 0-1 0 0,-1 1 0 0 0,1 0 1 0 0,-1 0-1 0 0,-6-3 0 0 0,2 1-191 0 0,8 4-92 0 0,1 1-388 0 0,0 0-174 0 0,0 0-756 0 0,0 0-3042 0 0,0 0-1300 0 0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246 245 8287 0 0,'22'3'93'0'0,"-7"-1"65"0"0,-1 1 0 0 0,25 7 0 0 0,-36-9-141 0 0,0 0-1 0 0,0 0 1 0 0,0 0-1 0 0,0 1 1 0 0,0-1-1 0 0,0 1 1 0 0,-1 0-1 0 0,1 0 1 0 0,0 0-1 0 0,-1 0 1 0 0,0 0-1 0 0,0 1 1 0 0,1-1-1 0 0,-1 1 1 0 0,0-1-1 0 0,-1 1 1 0 0,4 5-1 0 0,-4-3 89 0 0,0-1-1 0 0,0 0 0 0 0,-1 0 1 0 0,1 0-1 0 0,-1 1 0 0 0,0-1 1 0 0,0 0-1 0 0,-1 0 0 0 0,1 1 1 0 0,-1-1-1 0 0,0 0 1 0 0,0 0-1 0 0,0 0 0 0 0,-1 0 1 0 0,0 0-1 0 0,1 0 0 0 0,-1 0 1 0 0,0-1-1 0 0,-1 1 0 0 0,1 0 1 0 0,-1-1-1 0 0,-2 3 0 0 0,-1 1 138 0 0,1-1-1 0 0,-1 0 1 0 0,0 0-1 0 0,-1-1 1 0 0,1 0-1 0 0,-1 0 0 0 0,0 0 1 0 0,-1-1-1 0 0,1 0 1 0 0,-11 4-1 0 0,3-3 243 0 0,-1-1 0 0 0,0-1 0 0 0,0 0 0 0 0,0-1 0 0 0,-31 0 0 0 0,39-3-330 0 0,0 1 0 0 0,0-1 0 0 0,1 0 1 0 0,-1 0-1 0 0,0-1 0 0 0,0 0 0 0 0,1-1 0 0 0,0 1 0 0 0,-1-1 0 0 0,1-1 1 0 0,0 0-1 0 0,0 0 0 0 0,1 0 0 0 0,-8-6 0 0 0,11 7-154 0 0,0 0 0 0 0,0 0 0 0 0,0-1 0 0 0,1 1 0 0 0,-1-1 0 0 0,1 1 0 0 0,0-1 0 0 0,0 0 0 0 0,0 0 0 0 0,0 0 0 0 0,1 0 0 0 0,0 0 0 0 0,-1 0 0 0 0,1-7 0 0 0,0 4 0 0 0,1 0 0 0 0,0 1 0 0 0,0-1 0 0 0,1 0 0 0 0,0 1 0 0 0,0-1 0 0 0,1 1 0 0 0,4-11 0 0 0,1-1 0 0 0,2 1 0 0 0,0 0 0 0 0,1 1 0 0 0,0-1 0 0 0,22-23 0 0 0,-21 28 0 0 0,0-1 0 0 0,1 2 0 0 0,0 0 0 0 0,1 0 0 0 0,0 1 0 0 0,1 1 0 0 0,0 0 0 0 0,0 1 0 0 0,26-11 0 0 0,-6 5 0 0 0,1 2 0 0 0,0 1 0 0 0,1 2 0 0 0,0 1 0 0 0,41-3 0 0 0,-60 10 0 0 0,0 1 0 0 0,0 1 0 0 0,0 1 0 0 0,20 3 0 0 0,-29-3 0 0 0,0 0 0 0 0,0 0 0 0 0,0 1 0 0 0,0 0 0 0 0,0 0 0 0 0,-1 1 0 0 0,1 0 0 0 0,-1 0 0 0 0,0 1 0 0 0,9 7 0 0 0,-14-9 37 0 0,1 0 0 0 0,-1-1 1 0 0,0 1-1 0 0,1 0 0 0 0,-1 0 0 0 0,0 0 0 0 0,-1 0 0 0 0,1 0 0 0 0,0 0 1 0 0,-1 1-1 0 0,0-1 0 0 0,0 1 0 0 0,0-1 0 0 0,0 1 0 0 0,0-1 0 0 0,-1 1 0 0 0,0-1 1 0 0,1 1-1 0 0,-1 0 0 0 0,-1-1 0 0 0,1 1 0 0 0,0-1 0 0 0,-3 7 0 0 0,1-2 77 0 0,-1-1 1 0 0,0 0-1 0 0,0 1 0 0 0,-1-1 0 0 0,0-1 0 0 0,-1 1 0 0 0,1 0 0 0 0,-1-1 0 0 0,-11 11 0 0 0,-13 10-309 0 0,-1-2 0 0 0,-1 0 0 0 0,-1-2-1 0 0,-62 32 1 0 0,36-26-138 0 0,-1-3 0 0 0,-71 21-1 0 0,115-41-563 0 0,-1-2-1 0 0,0 0 1 0 0,-1 0-1 0 0,1-2 0 0 0,-29 1 1 0 0,24-5-5166 0 0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 13823 0 0,'0'0'630'0'0,"0"0"-13"0"0,-1 2-393 0 0,-3 9-118 0 0,0 0 0 0 0,-1 0 0 0 0,0 0-1 0 0,-1 0 1 0 0,0-1 0 0 0,-11 13 0 0 0,-52 56 1005 0 0,33-39-882 0 0,3-6-229 0 0,-49 39 0 0 0,-6 6 0 0 0,59-51 0 0 0,-69 76 0 0 0,88-91 0 0 0,0 0 0 0 0,1 1 0 0 0,1 0 0 0 0,0 1 0 0 0,0-1 0 0 0,-7 26 0 0 0,10-25 0 0 0,1 0 0 0 0,1 1 0 0 0,1-1 0 0 0,0 1 0 0 0,1 0 0 0 0,0 0 0 0 0,1 0 0 0 0,1 0 0 0 0,3 18 0 0 0,1-9 0 0 0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17503 0 0,'0'0'399'0'0,"0"2"60"0"0,0 2-376 0 0,0 0 0 0 0,-1-1 0 0 0,1 1 1 0 0,-1-1-1 0 0,0 1 0 0 0,0 0 1 0 0,0-1-1 0 0,-1 1 0 0 0,1-1 0 0 0,-1 0 1 0 0,-2 5-1 0 0,-1-3-57 0 0,1 1 0 0 0,-1-1 0 0 0,1 1 0 0 0,-1-1 0 0 0,-8 6 0 0 0,-5 1-49 0 0,1-1 0 0 0,-1 0 0 0 0,-20 8-1 0 0,31-15-73 0 0,-1-1 0 0 0,1-1 0 0 0,-1 1 0 0 0,-12 2 0 0 0,19-5-4 0 0,0 1 1 0 0,-1-1-1 0 0,1 0 1 0 0,0 0-1 0 0,0 0 1 0 0,-1 1-1 0 0,1-1 1 0 0,0-1-1 0 0,0 1 1 0 0,-1 0-1 0 0,1 0 1 0 0,0 0 0 0 0,0-1-1 0 0,-1 1 1 0 0,1 0-1 0 0,0-1 1 0 0,0 1-1 0 0,0-1 1 0 0,0 0-1 0 0,0 1 1 0 0,0-1-1 0 0,0 0 1 0 0,0 0 0 0 0,0 1-1 0 0,0-1 1 0 0,0 0-1 0 0,0 0 1 0 0,0 0-1 0 0,1 0 1 0 0,-1 0-1 0 0,0 0 1 0 0,1-1-1 0 0,-1 1 1 0 0,1 0 0 0 0,-1 0-1 0 0,0-2 1 0 0,1 1-89 0 0,0-1 1 0 0,0 1 0 0 0,0 0-1 0 0,0 0 1 0 0,0-1 0 0 0,1 1 0 0 0,0-4-1 0 0,-1 6 162 0 0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3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647 648 13823 0 0,'0'0'315'0'0,"0"0"45"0"0,0 0 21 0 0,-1 1-49 0 0,1 1-244 0 0,-1 1-51 0 0,-10 6-38 0 0,10-7 138 0 0,0-1 0 0 0,0 0 0 0 0,-1-1 0 0 0,1 1 0 0 0,0 0 0 0 0,-1 0 0 0 0,1-1 0 0 0,-1 1 0 0 0,1 0 0 0 0,-1-1 0 0 0,1 1 0 0 0,-1-1 0 0 0,1 0 0 0 0,-1 0 0 0 0,1 1 0 0 0,-1-1 0 0 0,1 0 1 0 0,-1 0-1 0 0,0-1 0 0 0,-1 1 0 0 0,2-1 12 0 0,1 0 0 0 0,-1 0 0 0 0,1 0 0 0 0,-1 0 1 0 0,1 0-1 0 0,-1 0 0 0 0,1 0 0 0 0,0 0 0 0 0,-1 0 1 0 0,1 0-1 0 0,0 0 0 0 0,0 0 0 0 0,0 0 0 0 0,0 0 1 0 0,0 0-1 0 0,0 0 0 0 0,0 0 0 0 0,1-2 0 0 0,-1 2-18 0 0,2-15 322 0 0,1-1 1 0 0,1 1-1 0 0,1 0 1 0 0,11-27-1 0 0,-9 26-396 0 0,72-173-40 0 0,-5-33-1913 0 0,-68 202 1522 0 0,-2 9 53 0 0,-1 0 0 0 0,-1 0 0 0 0,0 0 0 0 0,1-12 1 0 0,-6 12 170 0 0,3 11 142 0 0,-1 1-1 0 0,1-1 1 0 0,-1 0-1 0 0,1 1 1 0 0,-1-1-1 0 0,1 1 1 0 0,-1 0-1 0 0,0-1 1 0 0,1 1-1 0 0,-1 0 1 0 0,0-1-1 0 0,0 1 1 0 0,1 0-1 0 0,-1 0 1 0 0,0-1-1 0 0,0 1 1 0 0,1 0-1 0 0,-1 0 1 0 0,0 0-1 0 0,0 0 1 0 0,1 0-1 0 0,-1 0 1 0 0,0 0-1 0 0,0 0 1 0 0,1 0-1 0 0,-1 1 1 0 0,0-1-1 0 0,0 0 1 0 0,1 0-1 0 0,-1 1 1 0 0,0-1-1 0 0,1 0 1 0 0,-1 1-1 0 0,-1 0 1 0 0,-24 16-641 0 0,-1 7 750 0 0,1 0 0 0 0,2 2 1 0 0,0 1-1 0 0,2 1 0 0 0,1 1 1 0 0,-20 36-1 0 0,-73 163 56 0 0,18 9-135 0 0,5-9-46 0 0,-17-8 34 0 0,-35 11-10 0 0,137-223 0 0 0</inkml:trace>
  <inkml:trace contextRef="#ctx0" brushRef="#br0" timeOffset="1">0 1055 19351 0 0,'0'0'424'0'0,"7"-3"88"0"0,6-1 24 0 0,3 1 8 0 0,1-1-440 0 0,5 1-104 0 0,2-3 0 0 0,7 3 0 0 0,4 1 0 0 0,2-2 0 0 0,2-4 0 0 0,0-5 0 0 0,0 1-800 0 0,-2-2-176 0 0,32-18-40 0 0,-14 2-8 0 0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378 939 11975 0 0,'0'0'267'0'0,"0"0"42"0"0,0 0 17 0 0,2 2-28 0 0,2-2-240 0 0,-2 1-13 0 0,0-1-1 0 0,0 0 1 0 0,0 1 0 0 0,-1-1-1 0 0,1 1 1 0 0,0 0-1 0 0,-1-1 1 0 0,1 1-1 0 0,0 0 1 0 0,2 2-1 0 0,-4-3 443 0 0,0 0 22 0 0,9-4 1112 0 0,-3 1-1117 0 0,0 0 1 0 0,-1 0-1 0 0,0 0 0 0 0,0 0 1 0 0,7-7-1 0 0,1-3-403 0 0,0-1-1 0 0,0-1 1 0 0,15-26 0 0 0,25-54 993 0 0,102-243-841 0 0,-125 269-774 0 0,74-192-595 0 0,-103 258 1116 0 0,2-2 0 0 0,-1-1 0 0 0,0 1 0 0 0,0-1 0 0 0,0 0 0 0 0,0 0 0 0 0,-1 0 0 0 0,0 0 0 0 0,1-12 0 0 0,-2 18 0 0 0,0-1 0 0 0,0 1 0 0 0,-1 0 0 0 0,1-1 0 0 0,0 1 0 0 0,0 0 0 0 0,0-1 0 0 0,0 1 0 0 0,0 0 0 0 0,0 0 0 0 0,0-1 0 0 0,-1 1 0 0 0,1 0 0 0 0,0 0 0 0 0,0-1 0 0 0,0 1 0 0 0,-1 0 0 0 0,1 0 0 0 0,0-1 0 0 0,0 1 0 0 0,-1 0 0 0 0,1 0 0 0 0,0 0 0 0 0,-1 0 0 0 0,1-1 0 0 0,0 1 0 0 0,0 0 0 0 0,-1 0 0 0 0,1 0 0 0 0,0 0 0 0 0,-1 0 0 0 0,1 0 0 0 0,0 0 0 0 0,-1 0 0 0 0,1 0 0 0 0,0 0 0 0 0,-1 0 0 0 0,1 0 0 0 0,0 0 0 0 0,-1 0 0 0 0,1 0 0 0 0,0 0 0 0 0,0 0 0 0 0,-1 1 0 0 0,1-1 0 0 0,0 0 0 0 0,-1 0 0 0 0,1 0 0 0 0,0 0 0 0 0,0 1 0 0 0,-1-1 0 0 0,1 0 0 0 0,-4 2 0 0 0,1 0 0 0 0,-1 0 0 0 0,1 0 0 0 0,0 0 0 0 0,-1 0 0 0 0,1 1 0 0 0,0 0 0 0 0,-5 5 0 0 0,-21 30 0 0 0,19-24 0 0 0,-26 37 0 0 0,-41 80 0 0 0,-18 62 0 0 0,94-189 0 0 0,-236 523 0 0 0,217-480 0 0 0,-94 212 0 0 0,84-199 0 0 0,-2-2 0 0 0,-50 67 0 0 0,68-107-305 0 0,2 0-2235 0 0,-17 17 0 0 0,14-20-3523 0 0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11 346 11975 0 0,'0'0'547'0'0,"-6"5"181"0"0,6-4-710 0 0,-1-1-1 0 0,1 0 1 0 0,0 0 0 0 0,0 0-1 0 0,-1 1 1 0 0,1-1 0 0 0,0 0-1 0 0,0 0 1 0 0,-1 1 0 0 0,1-1-1 0 0,0 0 1 0 0,0 1 0 0 0,0-1-1 0 0,0 0 1 0 0,-1 0 0 0 0,1 1-1 0 0,0-1 1 0 0,0 0 0 0 0,0 1-1 0 0,0-1 1 0 0,0 0 0 0 0,0 1-1 0 0,0-1 1 0 0,0 0 0 0 0,0 1-1 0 0,0-1 1 0 0,0 0 0 0 0,0 1-1 0 0,0-1 1 0 0,0 0 0 0 0,0 1-1 0 0,0-1 1 0 0,0 0 0 0 0,1 1-1 0 0,-1-1 1 0 0,0 0 0 0 0,0 1-1 0 0,0-1 1 0 0,0 0 0 0 0,1 0-1 0 0,-1 1 1 0 0,1-1 0 0 0,9 5 1079 0 0,-10-5-1089 0 0,5 2 121 0 0,-1-1 0 0 0,0 0-1 0 0,1-1 1 0 0,-1 1 0 0 0,1-1 0 0 0,-1 0-1 0 0,1 0 1 0 0,-1 0 0 0 0,9-2-1 0 0,4-1 339 0 0,21-8 1 0 0,-32 9-454 0 0,22-8 175 0 0,-1-1 0 0 0,29-16-1 0 0,51-34 773 0 0,-37 20-649 0 0,285-146-3235 0 0,-316 169-2897 0 0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17503 0 0,'0'0'399'0'0,"1"2"60"0"0,3 2-336 0 0,1 0 1 0 0,-1 0 0 0 0,1-1-1 0 0,0 1 1 0 0,0-1 0 0 0,0 0 0 0 0,1 0-1 0 0,5 2 1 0 0,3 1-141 0 0,0-1 0 0 0,18 4 0 0 0,-26-8 47 0 0,0-1-1 0 0,0 1 0 0 0,1-1 1 0 0,-1 0-1 0 0,0 0 0 0 0,0-1 1 0 0,0 1-1 0 0,0-2 0 0 0,0 1 1 0 0,7-3-1 0 0,7-3 633 0 0,31-17 0 0 0,-15 7-277 0 0,-19 7-383 0 0,0 0 1 0 0,0-1-1 0 0,-1-1 0 0 0,-1 0 1 0 0,0-1-1 0 0,18-21 0 0 0,-26 27-2 0 0,0-1 0 0 0,10-16 0 0 0,-15 21 0 0 0,0 0 0 0 0,0-1 0 0 0,0 0 0 0 0,-1 1 0 0 0,1-1 0 0 0,-1 0 0 0 0,0 0 0 0 0,0 0 0 0 0,-1 1 0 0 0,1-7 0 0 0,-2-2 0 0 0,0 12-28 0 0,1-1 0 0 0,0 1-1 0 0,-1-1 1 0 0,1 1 0 0 0,0-1 0 0 0,-1 1-1 0 0,1-1 1 0 0,-1 1 0 0 0,1-1 0 0 0,0 1-1 0 0,-1 0 1 0 0,1-1 0 0 0,-1 1 0 0 0,0 0-1 0 0,1 0 1 0 0,-1-1 0 0 0,1 1 0 0 0,-1 0-1 0 0,1 0 1 0 0,-1 0 0 0 0,0-1 0 0 0,1 1-1 0 0,-1 0 1 0 0,1 0 0 0 0,-1 0 0 0 0,0 0-1 0 0,1 0 1 0 0,-1 0 0 0 0,1 0 0 0 0,-1 0-1 0 0,0 1 1 0 0,1-1 0 0 0,-1 0 0 0 0,1 0-1 0 0,-1 0 1 0 0,1 1 0 0 0,-2-1-1 0 0,-25 15-595 0 0,21-12 496 0 0,-10 8 98 0 0,0-1 0 0 0,0 2 1 0 0,2 0-1 0 0,-24 25 1 0 0,-46 63 9 0 0,50-57 22 0 0,1 3-2 0 0,-48 88 0 0 0,50-81 0 0 0,27-46 0 0 0,-4 7 0 0 0,-9 21 0 0 0,15-31 0 0 0,0 0 0 0 0,1 0 0 0 0,0 0 0 0 0,0 0 0 0 0,0 0 0 0 0,1 1 0 0 0,-1-1 0 0 0,1 0 0 0 0,0 1 0 0 0,1 5 0 0 0,-1-9 0 0 0,0-1 0 0 0,0 1 0 0 0,0-1 0 0 0,0 0 0 0 0,0 1 0 0 0,0-1 0 0 0,0 1 0 0 0,1-1 0 0 0,-1 0 0 0 0,0 1 0 0 0,0-1 0 0 0,0 1 0 0 0,1-1 0 0 0,-1 0 0 0 0,0 1 0 0 0,1-1 0 0 0,-1 0 0 0 0,1 1 0 0 0,0 0 0 0 0,1-1 0 0 0,-1 0 0 0 0,1 1 0 0 0,-1-1 0 0 0,1 0 0 0 0,-1 0 0 0 0,0 0 0 0 0,1 0 0 0 0,-1 0 0 0 0,1 0 0 0 0,-1 0 0 0 0,1-1 0 0 0,-1 1 0 0 0,1 0 0 0 0,-1-1 0 0 0,2 0 0 0 0,23-11 0 0 0,-26 12 0 0 0,26-15 0 0 0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1 568 11975 0 0,'0'0'547'0'0,"0"3"-11"0"0,0 1-406 0 0,0 0-102 0 0,0-1 0 0 0,0 0 0 0 0,0 0 0 0 0,1 0 0 0 0,0 1 0 0 0,-1-1 1 0 0,3 4-1 0 0,-2-26 9262 0 0,13-70-8498 0 0,-8 63-558 0 0,2 0 0 0 0,0 0 0 0 0,2 1 0 0 0,1 0 0 0 0,1 1 0 0 0,29-43-1 0 0,-10 24-709 0 0,1 2 0 0 0,41-38 0 0 0,-60 66 320 0 0,1 1-1 0 0,0 1 0 0 0,1 0 0 0 0,0 1 0 0 0,0 0 0 0 0,1 1 0 0 0,1 1 0 0 0,-1 0 0 0 0,29-7 0 0 0,-41 13-247 0 0,1 1-1 0 0,1-1 1 0 0,-1 2 0 0 0,0-1-1 0 0,0 0 1 0 0,0 1 0 0 0,0 0-1 0 0,1 0 1 0 0,-1 1 0 0 0,0-1-1 0 0,0 1 1 0 0,0 0 0 0 0,0 0-1 0 0,0 1 1 0 0,0 0 0 0 0,0 0-1 0 0,0 0 1 0 0,8 5 0 0 0,7 15-2154 0 0</inkml:trace>
  <inkml:trace contextRef="#ctx0" brushRef="#br0" timeOffset="1">529 258 15663 0 0,'0'0'719'0'0,"0"0"-20"0"0,0 0-306 0 0,2 1 371 0 0,14 1 817 0 0,34-1-1 0 0,-29-2-1413 0 0,0-1 0 0 0,-1-2 0 0 0,0 0 0 0 0,1 0 0 0 0,29-13-1 0 0,78-39 997 0 0,-112 48-1169 0 0,-2 0-1 0 0,1-2 1 0 0,-1 1 0 0 0,-1-2 0 0 0,0 0-1 0 0,13-13 1 0 0,-16 13 6 0 0,-7 9 0 0 0,-1 0 0 0 0,0 0 0 0 0,0 0 0 0 0,0 0 0 0 0,0 0 0 0 0,-1 0 0 0 0,3-5 0 0 0,-4 8 0 0 0,0-1 0 0 0,0 0 0 0 0,-1 0 0 0 0,1 0 0 0 0,0 0 0 0 0,0 0 0 0 0,0 0 0 0 0,-1 1 0 0 0,1-1 0 0 0,0 0 0 0 0,0 0 0 0 0,0 0 0 0 0,-1 0 0 0 0,1 0 0 0 0,0 0 0 0 0,0 0 0 0 0,-1 0 0 0 0,1 0 0 0 0,0 0 0 0 0,0 0 0 0 0,0 0 0 0 0,-1 0 0 0 0,1 0 0 0 0,0 0 0 0 0,0 0 0 0 0,-1 0 0 0 0,1-1 0 0 0,0 1 0 0 0,0 0 0 0 0,0 0 0 0 0,-1 0 0 0 0,1 0 0 0 0,0 0 0 0 0,0 0 0 0 0,0-1 0 0 0,0 1 0 0 0,-1 0 0 0 0,1 0 0 0 0,0 0 0 0 0,0-1 0 0 0,0 1 0 0 0,0 0 0 0 0,0 0 0 0 0,0 0 0 0 0,0-1 0 0 0,0 1 0 0 0,-1 0 0 0 0,1 0 0 0 0,0 0 0 0 0,0-1 0 0 0,0 1 0 0 0,0 0 0 0 0,0 0 0 0 0,0-1 0 0 0,0 1 0 0 0,0 0 0 0 0,0 0 0 0 0,0 0 0 0 0,0-1 0 0 0,1 1 0 0 0,-1 0 0 0 0,0 0 0 0 0,0-1 0 0 0,0 1 0 0 0,0 0 0 0 0,0 0 0 0 0,0 0 0 0 0,0-1 0 0 0,1 1 0 0 0,-14 6 0 0 0,0 0 0 0 0,0 0 0 0 0,1 2 0 0 0,0-1 0 0 0,-19 17 0 0 0,22-17 0 0 0,-66 52-175 0 0,4 3 0 0 0,2 2 0 0 0,3 4-1 0 0,-80 105 1 0 0,137-161-45 0 0,0 1 0 0 0,1-1 0 0 0,1 1 0 0 0,-11 24 0 0 0,17-36 223 0 0,1 0 0 0 0,-1 0 0 0 0,1 0 0 0 0,0 0 0 0 0,-1 0 0 0 0,1 1 0 0 0,0-1 0 0 0,0 0 0 0 0,0 0 0 0 0,0 0 0 0 0,0 0 0 0 0,0 1 0 0 0,0-1-1 0 0,0 0 1 0 0,0 0 0 0 0,0 0 0 0 0,1 0 0 0 0,0 3 0 0 0,-1-4-30 0 0,1 1-1 0 0,-1-1 0 0 0,1 0 1 0 0,-1 1-1 0 0,1-1 1 0 0,0 1-1 0 0,-1-1 0 0 0,1 0 1 0 0,-1 1-1 0 0,1-1 0 0 0,0 0 1 0 0,-1 0-1 0 0,1 0 1 0 0,0 1-1 0 0,0-1 0 0 0,-1 0 1 0 0,1 0-1 0 0,0 0 0 0 0,-1 0 1 0 0,1 0-1 0 0,0 0 1 0 0,0-1-1 0 0,7 0-393 0 0,-1-1 1 0 0,0 0-1 0 0,0-1 0 0 0,10-4 0 0 0,-16 6 352 0 0,39-18-1452 0 0,5-5-14 0 0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49 15663 0 0,'8'0'356'0'0,"-6"0"50"0"0,-2 0 20 0 0,0 0-42 0 0,0 2-250 0 0,0 6-132 0 0,-1-1 0 0 0,0 1 0 0 0,-1-1 1 0 0,1 1-1 0 0,-1-1 0 0 0,-1 0 1 0 0,-4 10-1 0 0,-28 49-5 0 0,27-52 2 0 0,-22 34 1007 0 0,-50 62 0 0 0,78-109-140 0 0,2-1 124 0 0,0 0 30 0 0,2-1-812 0 0,-1-1 1 0 0,0 1-1 0 0,1 0 0 0 0,-1 0 1 0 0,1 0-1 0 0,-1 0 0 0 0,1 0 0 0 0,1-1 1 0 0,6-4 80 0 0,44-38 223 0 0,38-28 108 0 0,79-39-1616 0 0,-125 85 498 0 0,91-39 0 0 0,-122 59 775 0 0,0 2 0 0 0,1 0 0 0 0,-1 0-1 0 0,28-2 1 0 0,-41 6-266 0 0,0 0-1 0 0,0 0 0 0 0,0 0 1 0 0,0 0-1 0 0,0 0 0 0 0,0 0 1 0 0,0 0-1 0 0,0 1 1 0 0,0-1-1 0 0,0 0 0 0 0,0 1 1 0 0,0-1-1 0 0,0 0 1 0 0,-1 1-1 0 0,1-1 0 0 0,0 1 1 0 0,0-1-1 0 0,0 1 1 0 0,0 0-1 0 0,-1-1 0 0 0,1 1 1 0 0,1 1-1 0 0,-2-1 5 0 0,1 1 0 0 0,0-1 0 0 0,-1 0-1 0 0,1 1 1 0 0,-1 0 0 0 0,1-1 0 0 0,-1 1 0 0 0,0-1 0 0 0,1 1 0 0 0,-1-1-1 0 0,0 1 1 0 0,0 2 0 0 0,-1 3 14 0 0,0 0 1 0 0,0-1-1 0 0,-1 1 0 0 0,0-1 1 0 0,-3 10-1 0 0,-8 8-163 0 0,0-1 0 0 0,-1 0 0 0 0,-1-1 0 0 0,-28 31 1 0 0,5-6-450 0 0,36-44-281 0 0,-8 10 316 0 0,7-4-7038 0 0,3-9 948 0 0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651 105 11975 0 0,'8'-23'416'0'0,"-5"13"-270"0"0,0 1 0 0 0,1-1 0 0 0,-1 1 0 0 0,2 0 0 0 0,-1 0 0 0 0,13-16 0 0 0,-16 24 584 0 0,-1 1 242 0 0,0 0 42 0 0,0 0-61 0 0,0 0-288 0 0,3 13 395 0 0,-2-5-826 0 0,0 0-1 0 0,-1 0 0 0 0,0 0 0 0 0,-1 0 1 0 0,1 0-1 0 0,-2 0 0 0 0,1 0 1 0 0,-4 12-1 0 0,-27 63 969 0 0,23-62-920 0 0,-334 699 2894 0 0,166-400-3577 0 0,150-276-2333 0 0,-65 80 1 0 0,79-108 1597 0 0,12-15 620 0 0,1-1-133 0 0,3-12-2051 0 0,4-12 1176 0 0,8-5-11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37 4607 0 0,'-1'-4'132'0'0,"4"-19"211"0"0,-3 23-219 0 0,0-1 1 0 0,0 1-1 0 0,0-1 1 0 0,0 1-1 0 0,1-1 0 0 0,-1 1 1 0 0,0-1-1 0 0,0 1 1 0 0,0-1-1 0 0,0 1 0 0 0,1-1 1 0 0,-1 1-1 0 0,0-1 0 0 0,1 1 1 0 0,-1-1-1 0 0,0 1 1 0 0,1 0-1 0 0,-1-1 0 0 0,1 0 1 0 0,-1 2 136 0 0,0-1 1 0 0,1 0 0 0 0,-1 0 0 0 0,0 0-1 0 0,1 0 1 0 0,-1 0 0 0 0,0 0-1 0 0,0 0 1 0 0,1 0 0 0 0,-1 1 0 0 0,0-1-1 0 0,0 0 1 0 0,0 0 0 0 0,1 0-1 0 0,-1 0 1 0 0,0 1 0 0 0,0-1 0 0 0,0 0-1 0 0,0 0 1 0 0,1 1 0 0 0,-1-1 0 0 0,0 0-1 0 0,0 0 1 0 0,0 1 0 0 0,0-1-1 0 0,0 0 1 0 0,5 16 5669 0 0,-4-6-8403 0 0,-3 8 2471 0 0,-1-1 0 0 0,-1 0 0 0 0,-1 0 0 0 0,0 0 0 0 0,-15 31 0 0 0,7-16-41 0 0,-24 58 61 0 0,-89 156 0 0 0,78-167 138 0 0,-107 129 0 0 0,76-110 59 0 0,-17 21 272 0 0,-7 8-24 0 0,41-53-888 0 0,60-72 152 0 0,2-2-337 0 0,0 0-154 0 0,0-3-33 0 0,3-13-4 0 0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25 227 17503 0 0,'0'0'399'0'0,"-17"1"1106"0"0,11 0-1349 0 0,4-1 570 0 0,2 0 244 0 0,0 0 43 0 0,0 0-59 0 0,0 0-289 0 0,4 10 395 0 0,-2-8-1033 0 0,-1 0 1 0 0,0-1-1 0 0,1 1 0 0 0,-1-1 0 0 0,1 1 1 0 0,-1-1-1 0 0,1 0 0 0 0,-1 0 0 0 0,1 1 1 0 0,0-1-1 0 0,0 0 0 0 0,0-1 0 0 0,0 1 1 0 0,0 0-1 0 0,3 0 0 0 0,3 1 18 0 0,0 0 0 0 0,-1-1 0 0 0,9 0 0 0 0,8-1-45 0 0,-1 0 0 0 0,1-2 0 0 0,37-7 0 0 0,69-25 0 0 0,-76 16-11 0 0,-1-3 1 0 0,-1-1-1 0 0,-1-3 0 0 0,-1-2 1 0 0,55-40-1 0 0,-92 58-1417 0 0,20-20 0 0 0,-31 28-6764 0 0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1 17503 0 0,'0'0'399'0'0,"0"0"60"0"0,0 0 21 0 0,-2 0-59 0 0,-7 0-276 0 0,8 0-145 0 0,1 0 1 0 0,0 0-1 0 0,0 0 0 0 0,-1 0 1 0 0,1 0-1 0 0,0 0 0 0 0,0 0 0 0 0,-1 0 1 0 0,1 1-1 0 0,0-1 0 0 0,0 0 0 0 0,0 0 1 0 0,-1 0-1 0 0,1 0 0 0 0,0 0 0 0 0,0 0 1 0 0,0 1-1 0 0,-1-1 0 0 0,1 0 0 0 0,0 0 1 0 0,0 0-1 0 0,0 0 0 0 0,0 1 0 0 0,0-1 1 0 0,-1 0-1 0 0,1 0 0 0 0,0 1 1 0 0,0-1-1 0 0,0 0 0 0 0,0 0 0 0 0,0 0 1 0 0,0 1-1 0 0,0-1 0 0 0,0 0 0 0 0,0 0 1 0 0,0 1-1 0 0,0-1 0 0 0,0 0 0 0 0,0 0 1 0 0,0 1-1 0 0,0-1 0 0 0,0 0 0 0 0,0 0 1 0 0,0 1-1 0 0,0-1 0 0 0,0 0 1 0 0,0 0-1 0 0,1 0 0 0 0,-1 1 0 0 0,0-1 1 0 0,0 0-1 0 0,0 0 0 0 0,0 0 0 0 0,0 1 1 0 0,1-1-1 0 0,-1 0 0 0 0,0 0 0 0 0,0 0 1 0 0,0 0-1 0 0,1 1 0 0 0,2 4 93 0 0,1 1-1 0 0,-1 0 0 0 0,-1 0 1 0 0,1 1-1 0 0,-1-1 0 0 0,0 0 1 0 0,0 1-1 0 0,-1-1 0 0 0,0 1 1 0 0,0 0-1 0 0,-1-1 1 0 0,0 1-1 0 0,0 0 0 0 0,0-1 1 0 0,-1 1-1 0 0,0 0 0 0 0,0-1 1 0 0,-1 1-1 0 0,0-1 0 0 0,0 1 1 0 0,-3 5-1 0 0,-231 470 1080 0 0,101-220-280 0 0,117-227-892 0 0,-178 323 0 0 0,163-307-90 0 0,15-21-333 0 0,-1-2 0 0 0,-1 0 0 0 0,-39 40-1 0 0,44-57-1468 0 0,6-7-3043 0 0,8-3-1503 0 0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99 876 15663 0 0,'-2'0'356'0'0,"-6"4"-129"0"0,-1 0 0 0 0,1 0 0 0 0,-1 1 0 0 0,1 0 0 0 0,-10 9 0 0 0,14-11-132 0 0,1 0 1 0 0,0 0 0 0 0,0 0-1 0 0,0 0 1 0 0,0 1 0 0 0,1-1-1 0 0,-1 1 1 0 0,1 0-1 0 0,0 0 1 0 0,0 0 0 0 0,1 0-1 0 0,-1 0 1 0 0,1 0 0 0 0,-2 7-1 0 0,3-9-36 0 0,0-1 0 0 0,0 1 0 0 0,0-1 0 0 0,0 1 0 0 0,1-1 0 0 0,-1 1 0 0 0,0-1 0 0 0,1 1 0 0 0,-1-1-1 0 0,1 0 1 0 0,-1 1 0 0 0,1-1 0 0 0,0 1 0 0 0,-1-1 0 0 0,1 0 0 0 0,0 0 0 0 0,0 1 0 0 0,0-1 0 0 0,0 0 0 0 0,0 0 0 0 0,0 0 0 0 0,0 0-1 0 0,1 0 1 0 0,-1 0 0 0 0,0-1 0 0 0,1 1 0 0 0,-1 0 0 0 0,0-1 0 0 0,1 1 0 0 0,-1 0 0 0 0,1-1 0 0 0,1 1 0 0 0,3 1 102 0 0,1-1 0 0 0,-1 0 0 0 0,0 0 0 0 0,0 0 0 0 0,0-1 0 0 0,12-1 0 0 0,12-3 389 0 0,0-2 1 0 0,57-20-1 0 0,-47 14-569 0 0,7-6 19 0 0,0-1 0 0 0,-1-2 0 0 0,77-50 0 0 0,-7 7-341 0 0,-12 7-2906 0 0,-44 18 526 0 0,68-56 0 0 0,47-56 1363 0 0,-162 139 1154 0 0,102-81-623 0 0,129-81 1 0 0,-239 170 839 0 0,238-143 3807 0 0,-242 147-3702 0 0,-1-1 1 0 0,0 1-1 0 0,1 0 0 0 0,-1-1 0 0 0,1 1 0 0 0,-1 0 0 0 0,1 0 0 0 0,-1 0 0 0 0,1 0 1 0 0,-1-1-1 0 0,1 1 0 0 0,-1 0 0 0 0,1 0 0 0 0,0 0 0 0 0,-1 0 0 0 0,1 0 1 0 0,-1 0-1 0 0,1 0 0 0 0,0 1 0 0 0,-1-1-77 0 0,0 0 1 0 0,0 0-1 0 0,1 1 0 0 0,-1-1 0 0 0,0 0 1 0 0,0 0-1 0 0,0 1 0 0 0,0-1 0 0 0,0 0 1 0 0,0 1-1 0 0,0-1 0 0 0,0 0 1 0 0,0 1-1 0 0,0-1 0 0 0,0 0 0 0 0,0 0 1 0 0,0 1-1 0 0,0-1 0 0 0,0 0 0 0 0,0 1 1 0 0,0-1-1 0 0,0 0 0 0 0,0 0 1 0 0,-1 1-1 0 0,-12 26 396 0 0,8-20-57 0 0,-223 389 1772 0 0,122-193-2152 0 0,13 7 0 0 0,59-129 0 0 0,-66 165 0 0 0,92-224 0 0 0,1-5 0 0 0,1-1 0 0 0,1 1 0 0 0,-4 20 0 0 0,9-28 0 0 0,4-7 0 0 0,1-6 0 0 0,15-13-18 0 0,0-1 1 0 0,-2-1-1 0 0,0 0 0 0 0,29-42 1 0 0,-29 37 271 0 0,0 0 1 0 0,2 2 0 0 0,32-31 0 0 0,-47 50-175 0 0,-1-1 1 0 0,1 1-1 0 0,0 0 1 0 0,0 0 0 0 0,1 1-1 0 0,-1 0 1 0 0,0 0-1 0 0,1 0 1 0 0,0 0-1 0 0,-1 1 1 0 0,1 0-1 0 0,0 0 1 0 0,0 0 0 0 0,9 1-1 0 0,-12 0-83 0 0,1 0-1 0 0,-1 1 1 0 0,1 0-1 0 0,-1-1 1 0 0,1 1-1 0 0,-1 0 1 0 0,0 1-1 0 0,1-1 1 0 0,-1 0-1 0 0,0 1 1 0 0,0 0-1 0 0,0 0 1 0 0,0 0-1 0 0,0 0 1 0 0,-1 0-1 0 0,1 1 1 0 0,-1-1-1 0 0,1 1 1 0 0,-1-1-1 0 0,0 1 1 0 0,0 0-1 0 0,0 0 1 0 0,0 0-1 0 0,-1 0 1 0 0,2 4-1 0 0,-1-1 4 0 0,0 0 0 0 0,0 0 0 0 0,0 1 0 0 0,-1-1 0 0 0,0 1 0 0 0,-1-1 0 0 0,0 8 0 0 0,-5 47 0 0 0,0-26 0 0 0,2-14-420 0 0,-1 0 0 0 0,-1-1 0 0 0,-1 1 0 0 0,-9 21 0 0 0,8-17-3105 0 0,7-23 1493 0 0,0-2-15 0 0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91 13823 0 0,'-8'-2'1247'0'0,"0"1"-1043"0"0,4 0-134 0 0,0 0 1 0 0,0 0 0 0 0,0-1-1 0 0,0 1 1 0 0,0-1 0 0 0,-4-2 0 0 0,7 3 51 0 0,0 0 0 0 0,0 0 0 0 0,0 0 0 0 0,0 0 0 0 0,0-1 0 0 0,1 1 0 0 0,-1 0 0 0 0,0 0 0 0 0,1-1 0 0 0,-1 1 0 0 0,1 0 1 0 0,-1-3-1 0 0,-4-16 1246 0 0,5 19-1277 0 0,-4-23 2131 0 0,4 24-2234 0 0,0-1 1 0 0,0 1 0 0 0,0-1 0 0 0,0 1 0 0 0,0-1 0 0 0,0 1 0 0 0,0-1 0 0 0,0 1 0 0 0,0-1 0 0 0,0 1 0 0 0,0-1 0 0 0,0 1 0 0 0,0-1 0 0 0,-1 1 0 0 0,1-1 0 0 0,0 1 0 0 0,0-1 0 0 0,-1 1 0 0 0,1-1 0 0 0,0 1 0 0 0,-1 0-1 0 0,1-1 1 0 0,0 1 0 0 0,-1 0 0 0 0,1-1 0 0 0,-1 1 0 0 0,0 0-15 0 0,1-1-1 0 0,-1 1 1 0 0,0 0-1 0 0,0 0 1 0 0,1 0-1 0 0,-1 1 1 0 0,0-1 0 0 0,1 0-1 0 0,-1 0 1 0 0,0 0-1 0 0,1 0 1 0 0,-1 1-1 0 0,0-1 1 0 0,1 0-1 0 0,-1 1 1 0 0,-1 0-1 0 0,-4 3-225 0 0,1 0-1 0 0,-12 11 0 0 0,13-10 202 0 0,-37 34 51 0 0,3 2 0 0 0,-64 85 0 0 0,-43 107 0 0 0,140-225 0 0 0,1 0 0 0 0,0 0 0 0 0,-3 11 0 0 0,7-18 0 0 0,-1-1 0 0 0,1 1 0 0 0,0 0 0 0 0,0-1 0 0 0,-1 1 0 0 0,1 0 0 0 0,0-1 0 0 0,0 1 0 0 0,0 0 0 0 0,0-1 0 0 0,0 1 0 0 0,0 0 0 0 0,0-1 0 0 0,0 1 0 0 0,0 0 0 0 0,0-1 0 0 0,1 1 0 0 0,-1 1 0 0 0,2-2 0 0 0,-1 1 0 0 0,0-1 0 0 0,1 0 0 0 0,-1 1 0 0 0,1-1 0 0 0,-1 0 0 0 0,0 0 0 0 0,1 0 0 0 0,-1 0 0 0 0,1 0 0 0 0,-1 0 0 0 0,0 0 0 0 0,1 0 0 0 0,-1-1 0 0 0,1 1 0 0 0,-1-1 0 0 0,0 1 0 0 0,2-1 0 0 0,29-12 0 0 0,18-14-41 0 0,0-3-1 0 0,-2-1 0 0 0,-1-3 1 0 0,70-65-1 0 0,-101 84-1982 0 0,23-29-1 0 0,-28 29 490 0 0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10135 0 0,'0'0'231'0'0,"0"0"29"0"0,0 0 19 0 0,0 1-41 0 0,3 5-248 0 0,-3-4-305 0 0,0-2-149 0 0,2 11-555 0 0,-1-3 1192 0 0,-1 1-1 0 0,0-1 0 0 0,-1 1 1 0 0,-3 16-1 0 0,3-19 706 0 0,1-4-424 0 0,0 1 0 0 0,0 0-1 0 0,0-1 1 0 0,0 1-1 0 0,0-1 1 0 0,1 1 0 0 0,-1-1-1 0 0,1 1 1 0 0,0-1-1 0 0,1 4 1 0 0,13 22 866 0 0,-12-23-1324 0 0,0 0 114 0 0,0 1 0 0 0,1-1 0 0 0,6 8 0 0 0,-9-13-12 0 0,1 1 1 0 0,-1-1 0 0 0,0 0 0 0 0,1 1 0 0 0,-1-1 0 0 0,1 0 0 0 0,-1 0 0 0 0,1 0 0 0 0,-1 0 0 0 0,1 0 0 0 0,-1 0 0 0 0,3-1 0 0 0,-1 0 52 0 0,0 1-136 0 0,1 0 0 0 0,-1-1 0 0 0,1 0 0 0 0,-1 0 0 0 0,0 0 0 0 0,1 0 0 0 0,-1-1 1 0 0,0 1-1 0 0,0-1 0 0 0,0 0 0 0 0,6-4 0 0 0,-1-2-25 0 0,0 0 0 0 0,11-12 0 0 0,-4 3 24 0 0,31-36-17 0 0,37-37 125 0 0,-68 75 208 0 0,1 1 1 0 0,0 1-1 0 0,33-20 0 0 0,-44 30-284 0 0,1-1 177 0 0,0 1 1 0 0,0 0 0 0 0,1 0-1 0 0,-1 0 1 0 0,15-3 0 0 0,-20 5-177 0 0,0 1-1 0 0,0 0 1 0 0,1 0 0 0 0,-1 0 0 0 0,0 0-1 0 0,0 0 1 0 0,1 0 0 0 0,-1 0 0 0 0,0 1-1 0 0,0-1 1 0 0,1 0 0 0 0,-1 1 0 0 0,0-1-1 0 0,0 1 1 0 0,0-1 0 0 0,2 2 0 0 0,-2-1-19 0 0,1 1 1 0 0,-1-1 0 0 0,0 0-1 0 0,0 1 1 0 0,0-1-1 0 0,0 1 1 0 0,0-1-1 0 0,-1 1 1 0 0,1-1 0 0 0,0 1-1 0 0,-1 0 1 0 0,1-1-1 0 0,-1 1 1 0 0,1 0 0 0 0,-1 2-1 0 0,2 11-2 0 0,-1-1-1 0 0,-1 1 1 0 0,0-1-1 0 0,-4 29 0 0 0,-18 60 703 0 0,7-39-127 0 0,8-29-875 0 0,1 1 1 0 0,1 1-1 0 0,1 64 0 0 0,10-60-8239 0 0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230 253 2759 0 0,'0'0'126'0'0,"-1"1"68"0"0,-5 5-11 0 0,0 0 0 0 0,-1-1-1 0 0,0 1 1 0 0,0-1-1 0 0,0-1 1 0 0,-1 1-1 0 0,1-1 1 0 0,-1-1-1 0 0,0 1 1 0 0,-10 2-1 0 0,-11 4-110 0 0,28-10 299 0 0,1 0 117 0 0,0 0 21 0 0,0 0 71 0 0,0 0 286 0 0,0 0 124 0 0,0 0 30 0 0,0 0-65 0 0,0 0-290 0 0,0 0-121 0 0,0 0-28 0 0,0 0-4 0 0,0 0 0 0 0,0 0 0 0 0,0 0 0 0 0,0 0-68 0 0,0 0-217 0 0,0 0 161 0 0,0 0 100 0 0,0 0 21 0 0,0 0-66 0 0,0 0-222 0 0,0 0 166 0 0,0 0 101 0 0,0 0 21 0 0,0 0-66 0 0,1-1-422 0 0,1 0-1 0 0,0 0 1 0 0,0 0 0 0 0,-1 0-1 0 0,1 0 1 0 0,0 0 0 0 0,4 0-1 0 0,75-16-20 0 0,-29 3 1024 0 0,71-9 0 0 0,-91 21-1024 0 0,-21-1 0 0 0,-2-1 0 0 0,9-5 0 0 0,28-19 0 0 0,-43 26 0 0 0,4-5 0 0 0,-5 6 0 0 0,0-1 0 0 0,0 0 0 0 0,0 1 0 0 0,0-1 0 0 0,0 1 0 0 0,0-1 0 0 0,0 1 0 0 0,0 0 0 0 0,3-1 0 0 0,4-2 0 0 0,-1-1 0 0 0,-3-3 0 0 0,-2 2-54 0 0,43-78-768 0 0,-40 74 543 0 0,0 0 0 0 0,0 0 0 0 0,4-13 0 0 0,-9 14 279 0 0,-5 2 0 0 0,3 6 0 0 0,1 1 0 0 0,-1-1 0 0 0,0 0 0 0 0,1 1 0 0 0,-1-1 0 0 0,0 0 0 0 0,0 1 0 0 0,1-1 0 0 0,-1 1 0 0 0,0-1 0 0 0,0 1 0 0 0,0 0 0 0 0,0-1 0 0 0,0 1 0 0 0,0 0 0 0 0,0-1 0 0 0,0 1 0 0 0,1 0 0 0 0,-1 0 0 0 0,0 0 0 0 0,0 0 0 0 0,0 0 0 0 0,-2 0 0 0 0,0 0 0 0 0,-11 0-31 0 0,1 1 0 0 0,-1 0-1 0 0,-21 4 1 0 0,19-2-128 0 0,-32 1 1 0 0,28 0-857 0 0,17-3 1132 0 0,-1-1-1 0 0,1 1 1 0 0,0 0 0 0 0,-1-1 0 0 0,1 0 0 0 0,-1 0-1 0 0,1 0 1 0 0,-1 0 0 0 0,1 0 0 0 0,0-1-1 0 0,-5-1 1 0 0,0 2-117 0 0,7 0 0 0 0,0 0 0 0 0,0 0 0 0 0,0 0 0 0 0,0 1 0 0 0,0-1 0 0 0,0 0 0 0 0,0 0 0 0 0,0 1 0 0 0,0-1 0 0 0,0 1 0 0 0,0-1 0 0 0,0 1 0 0 0,0-1 0 0 0,0 1 0 0 0,0-1 0 0 0,1 1 0 0 0,-1 0 0 0 0,0 0 0 0 0,0-1 0 0 0,1 1 0 0 0,-1 0 0 0 0,1 0 0 0 0,-1 0 0 0 0,0 1 0 0 0,-1 2 0 0 0,-31 36 0 0 0,-2 0 0 0 0,-2-2 0 0 0,-64 51 0 0 0,73-68 0 0 0,21-15 0 0 0,3 3 0 0 0,3-2 0 0 0,0 0 0 0 0,0 1 0 0 0,1-1 0 0 0,0 12 0 0 0,0-11 0 0 0,0 0 0 0 0,0 0 0 0 0,-1 0 0 0 0,-2 11 0 0 0,-3-2 0 0 0,-1 0 0 0 0,0 0 0 0 0,-2-1 0 0 0,0 0 0 0 0,-21 27 0 0 0,23-33 0 0 0,-1 0 0 0 0,-18 15 0 0 0,21-19 0 0 0,12 2 0 0 0,-3-5 0 0 0,0 1 0 0 0,0-1 0 0 0,1-1 0 0 0,-1 1 0 0 0,1-1 0 0 0,-1 0 0 0 0,1 0 0 0 0,0 0 0 0 0,0 0 0 0 0,8 0 0 0 0,14 3 0 0 0,-18-2 0 0 0,1-2 0 0 0,0 1 0 0 0,20-1 0 0 0,21-2 782 0 0,-34 2-601 0 0,0-2 0 0 0,0 1 0 0 0,0-2 0 0 0,0-1 0 0 0,-1 0-1 0 0,19-6 1 0 0,77-36-181 0 0,-99 41 0 0 0,-13 4 0 0 0,0 0 0 0 0,0 0 0 0 0,0 0 0 0 0,0 0 0 0 0,0 0 0 0 0,0 0 0 0 0,1 0 0 0 0,-1 0 0 0 0,0 0 0 0 0,0 0 0 0 0,0 0 0 0 0,0 0 0 0 0,1 0 0 0 0,-1 0 0 0 0,0 0 0 0 0,0 0 0 0 0,0 0 0 0 0,0 0 0 0 0,0 0 0 0 0,1 0 0 0 0,-1 0 0 0 0,0 0-1 0 0,0 0 1 0 0,0 0 0 0 0,0 0 0 0 0,0 0 0 0 0,1 0 0 0 0,-1 0 0 0 0,0 0 0 0 0,0 0 0 0 0,0 1 0 0 0,0-1 0 0 0,0 0 0 0 0,0 0 0 0 0,0 0 0 0 0,1 0 0 0 0,-1 1 0 0 0,-2 4 3 0 0,-6 6-69 0 0,0-3-707 0 0,1 0 0 0 0,0 1 0 0 0,0 0 0 0 0,1 1-1 0 0,1-1 1 0 0,0 1 0 0 0,-6 14 0 0 0,10-21-762 0 0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4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0 10135 0 0,'0'0'231'0'0,"0"0"29"0"0,0 0 19 0 0,0 0 37 0 0,0 0 125 0 0,0 0 58 0 0,0 0 11 0 0,0 0 2 0 0,0 0 0 0 0,0 0 0 0 0,0 0 0 0 0,0 3 0 0 0,1 16 1996 0 0,0-15-2318 0 0,-1 0 0 0 0,0 0 0 0 0,1 1 0 0 0,-2-1-1 0 0,1 0 1 0 0,0 0 0 0 0,-3 8 0 0 0,-8 19-103 0 0,-22 45 0 0 0,-2 5-96 0 0,-11 58 9 0 0,-39 199 0 0 0,72-262 0 0 0,7-37 0 0 0,-2-1 0 0 0,-13 39 0 0 0,18-67-103 0 0,1-4 418 0 0,0-1-1 0 0,0 0 0 0 0,-5 10 0 0 0,6-13-245 0 0,-1 0 0 0 0,1-1 0 0 0,-1 1-1 0 0,1 0 1 0 0,-1-1 0 0 0,0 1 0 0 0,0-1-1 0 0,0 0 1 0 0,0 1 0 0 0,0-1 0 0 0,0 0-1 0 0,-4 1 1 0 0,-5 2-69 0 0,1 1 0 0 0,-1-1 0 0 0,1 2 0 0 0,0-1 0 0 0,0 1 0 0 0,-16 14 0 0 0,8-7 0 0 0,15-11 0 0 0,0 0 0 0 0,-1 1 0 0 0,1-1 0 0 0,0 1 0 0 0,0 0 0 0 0,-4 6 0 0 0,-9 9 0 0 0,10-15 4 0 0,4-8 61 0 0,4-8 251 0 0,-2 13-258 0 0,3-17 396 0 0,-1 0 1 0 0,0 0 0 0 0,-1 0-1 0 0,-1 0 1 0 0,-1 0 0 0 0,0 0-1 0 0,-5-21 1 0 0,5 32-453 0 0,-1 0 1 0 0,0 1-1 0 0,-1-1 0 0 0,1 1 0 0 0,-1-1 0 0 0,0 1 1 0 0,0 0-1 0 0,-4-5 0 0 0,5 7-2 0 0,0 1 0 0 0,0 0-1 0 0,0 0 1 0 0,0 0 0 0 0,-1 0 0 0 0,1 0 0 0 0,0 1-1 0 0,-1-1 1 0 0,1 0 0 0 0,-1 1 0 0 0,1 0 0 0 0,-1 0-1 0 0,0 0 1 0 0,0 0 0 0 0,1 0 0 0 0,-1 1 0 0 0,0-1-1 0 0,-5 0 1 0 0,3 1-5 0 0,-1 0-1 0 0,1 0 1 0 0,-1 1 0 0 0,0 0-1 0 0,1 0 1 0 0,-1 0 0 0 0,1 1-1 0 0,0-1 1 0 0,-1 1 0 0 0,1 0-1 0 0,-10 6 1 0 0,14-7-332 0 0,1-1-138 0 0,0 0-33 0 0,0 0 65 0 0,1-2 294 0 0,2-6 125 0 0,-3 5 12 0 0,2 0 0 0 0,-1 0 0 0 0,0-1 0 0 0,1 1 0 0 0,-1 0 0 0 0,1 0 0 0 0,0 0 0 0 0,0 1 0 0 0,0-1 0 0 0,5-4 0 0 0,-6 6-713 0 0,-1 1-246 0 0,0 0-815 0 0,0 0-3258 0 0,0 0-1394 0 0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5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13823 0 0,'0'0'315'0'0,"0"0"45"0"0,0 0 21 0 0,3 1-49 0 0,7 5-176 0 0,0 0-1 0 0,1-1 1 0 0,0-1 0 0 0,0 1-1 0 0,0-2 1 0 0,1 1-1 0 0,-1-2 1 0 0,1 0 0 0 0,20 2-1 0 0,7-4 798 0 0,0-3-1 0 0,-1 0 0 0 0,1-3 1 0 0,69-18-1 0 0,143-64 1029 0 0,-128 41-1972 0 0,-88 34-76 0 0,1 1 0 0 0,0 2 0 0 0,0 2 1 0 0,1 1-1 0 0,43-2 0 0 0,-74 9-142 0 0,1 0 0 0 0,0 0 1 0 0,0 1-1 0 0,-1 0 0 0 0,1 0 0 0 0,-1 0 1 0 0,12 5-1 0 0,-15-5-37 0 0,0 1 0 0 0,0-1 1 0 0,0 1-1 0 0,0 0 0 0 0,0 0 0 0 0,-1 0 1 0 0,1 1-1 0 0,0-1 0 0 0,-1 0 0 0 0,0 1 1 0 0,1 0-1 0 0,-1 0 0 0 0,0-1 0 0 0,-1 1 0 0 0,1 0 1 0 0,1 4-1 0 0,4 14-1289 0 0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5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36 6447 0 0,'0'0'142'0'0,"-3"-5"199"0"0,-2-4-147 0 0,-3 0-124 0 0,7 8 24 0 0,0 0 1 0 0,-1 0-1 0 0,1 0 0 0 0,-1 0 0 0 0,1 0 1 0 0,0 0-1 0 0,-1 0 0 0 0,0 0 0 0 0,1 0 1 0 0,-1 1-1 0 0,0-1 0 0 0,1 1 1 0 0,-1-1-1 0 0,0 1 0 0 0,0-1 0 0 0,1 1 1 0 0,-1 0-1 0 0,0 0 0 0 0,0 0 0 0 0,1 0 1 0 0,-1 0-1 0 0,0 1 0 0 0,0-1 0 0 0,1 0 1 0 0,-1 1-1 0 0,0 0 0 0 0,1-1 1 0 0,-1 1-1 0 0,0 0 0 0 0,-2 1 0 0 0,-4 4 371 0 0,0-1-1 0 0,1 1 1 0 0,-1 1-1 0 0,-9 11 1 0 0,1-3 210 0 0,2 0-651 0 0,0 0-1 0 0,1 1 1 0 0,0 0 0 0 0,2 1 0 0 0,0 0-1 0 0,1 1 1 0 0,0 0 0 0 0,2 1 0 0 0,-10 27-1 0 0,16-37 241 0 0,-1-1-1 0 0,1 0 1 0 0,1 1-1 0 0,-1 9 0 0 0,2-16-146 0 0,-1 1 0 0 0,1 0-1 0 0,1-1 1 0 0,-1 1-1 0 0,0-1 1 0 0,1 1 0 0 0,-1 0-1 0 0,1-1 1 0 0,0 1-1 0 0,0-1 1 0 0,0 1 0 0 0,0-1-1 0 0,0 0 1 0 0,1 1-1 0 0,-1-1 1 0 0,1 0 0 0 0,2 3-1 0 0,-3-4-90 0 0,0 0 0 0 0,1 0-1 0 0,-1 0 1 0 0,1-1 0 0 0,-1 1 0 0 0,1 0-1 0 0,-1-1 1 0 0,1 1 0 0 0,0-1 0 0 0,-1 1-1 0 0,1-1 1 0 0,0 0 0 0 0,-1 0-1 0 0,1 1 1 0 0,0-1 0 0 0,0-1 0 0 0,-1 1-1 0 0,1 0 1 0 0,0 0 0 0 0,-1-1-1 0 0,1 1 1 0 0,0 0 0 0 0,-1-1 0 0 0,3-1-1 0 0,5-2 44 0 0,0 0 0 0 0,0-1 0 0 0,7-5 0 0 0,-12 8 63 0 0,-1 0-58 0 0,99-66 1370 0 0,-82 52-1415 0 0,0 0 0 0 0,32-34 0 0 0,-50 48-26 0 0,0-1-1 0 0,0 1 1 0 0,0-1-1 0 0,0 0 1 0 0,-1 0-1 0 0,1 1 1 0 0,-1-1-1 0 0,0 0 1 0 0,0 0-1 0 0,0 0 1 0 0,0-1-1 0 0,0 1 1 0 0,0-4-1 0 0,-1 5-14 0 0,0 1-1 0 0,0 0 0 0 0,-1-1 0 0 0,1 1 0 0 0,0-1 0 0 0,0 1 1 0 0,-1 0-1 0 0,1 0 0 0 0,-1-1 0 0 0,0 1 0 0 0,1 0 0 0 0,-1 0 0 0 0,0 0 1 0 0,0-1-1 0 0,1 1 0 0 0,-1 0 0 0 0,0 0 0 0 0,0 0 0 0 0,0 1 1 0 0,0-1-1 0 0,0 0 0 0 0,-1 0 0 0 0,1 0 0 0 0,0 1 0 0 0,0-1 1 0 0,0 1-1 0 0,-1-1 0 0 0,1 1 0 0 0,0-1 0 0 0,-1 1 0 0 0,1 0 1 0 0,0-1-1 0 0,-3 1 0 0 0,-10-1-414 0 0,1 0 0 0 0,-1 1 0 0 0,1 0 0 0 0,-1 1 1 0 0,-19 4-1 0 0,-17 1-1067 0 0,48-6 1420 0 0,1 1 0 0 0,0-1 0 0 0,0 0 0 0 0,0 0 0 0 0,0 0 0 0 0,0 0 0 0 0,0-1 0 0 0,-1 1 0 0 0,1 0 0 0 0,0 0-1 0 0,0-1 1 0 0,0 1 0 0 0,0 0 0 0 0,0-1 0 0 0,0 1 0 0 0,0-1 0 0 0,0 1 0 0 0,0-1 0 0 0,0 0 0 0 0,0 1 0 0 0,-1-2 0 0 0,2 1 8 0 0,0 0 1 0 0,0 0-1 0 0,-1 0 1 0 0,1 1 0 0 0,0-1-1 0 0,0 0 1 0 0,0 0-1 0 0,0 0 1 0 0,0 0 0 0 0,0 1-1 0 0,0-1 1 0 0,0 0-1 0 0,1 0 1 0 0,-1 0-1 0 0,0 1 1 0 0,0-1 0 0 0,1 0-1 0 0,-1 0 1 0 0,0 1-1 0 0,1-1 1 0 0,-1 0 0 0 0,1 0-1 0 0,-1 1 1 0 0,1-1-1 0 0,-1 0 1 0 0,1 1-1 0 0,0-1 1 0 0,0 0 0 0 0,12-11-2813 0 0,2-2-822 0 0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146 199 13823 0 0,'0'0'630'0'0,"0"0"-13"0"0,0 0-252 0 0,0 0 391 0 0,0 0 216 0 0,2 0 42 0 0,13 1-748 0 0,0 0 0 0 0,1-1-1 0 0,-1-1 1 0 0,26-4 0 0 0,62-18-373 0 0,-79 16 107 0 0,0 1 0 0 0,25-10 0 0 0,-43 14 0 0 0,0-1 0 0 0,0 0 0 0 0,1-1 0 0 0,-2 1 0 0 0,1-1 0 0 0,0 0 0 0 0,-1 0 0 0 0,8-9 0 0 0,-12 12-16 0 0,0 0 0 0 0,0 0 0 0 0,0-1-1 0 0,0 1 1 0 0,-1 0 0 0 0,1-1 0 0 0,0 1 0 0 0,-1 0 0 0 0,1-1-1 0 0,-1 1 1 0 0,1-1 0 0 0,-1 1 0 0 0,0 0 0 0 0,0-1-1 0 0,0 1 1 0 0,1-1 0 0 0,-2 1 0 0 0,1-3 0 0 0,0 1-46 0 0,-1 0 1 0 0,0 1-1 0 0,0 0 1 0 0,0-1-1 0 0,0 1 1 0 0,0-1-1 0 0,0 1 1 0 0,-1 0-1 0 0,1 0 1 0 0,-3-2-1 0 0,1-1-36 0 0,-1 1-1 0 0,-1 0 1 0 0,1 0 0 0 0,0 1-1 0 0,-1 0 1 0 0,0-1-1 0 0,1 1 1 0 0,-1 1 0 0 0,-7-4-1 0 0,5 4 99 0 0,1 0 0 0 0,-1 1 0 0 0,1 0 0 0 0,-1 0 0 0 0,0 0 0 0 0,1 1 0 0 0,-1 0 0 0 0,0 0 0 0 0,1 0 0 0 0,-10 3 0 0 0,6-1 0 0 0,1 1 0 0 0,-1 0 0 0 0,1 0 0 0 0,0 1 0 0 0,0 1 0 0 0,-11 6 0 0 0,-5 7 0 0 0,1 1 0 0 0,1 1 0 0 0,-31 34 0 0 0,51-51 0 0 0,-23 24 0 0 0,-47 50 0 0 0,62-63 0 0 0,0 1 0 0 0,0 0 0 0 0,-14 29 0 0 0,24-41 16 0 0,-1 0 0 0 0,1 0-1 0 0,0 0 1 0 0,0 0-1 0 0,0 0 1 0 0,0 0 0 0 0,0 1-1 0 0,1-1 1 0 0,0 0 0 0 0,0 1-1 0 0,0-1 1 0 0,0 0 0 0 0,0 1-1 0 0,0-1 1 0 0,1 0 0 0 0,0 1-1 0 0,0-1 1 0 0,0 0 0 0 0,1 4-1 0 0,1-3 32 0 0,-1 1 0 0 0,1-1 0 0 0,0 0 0 0 0,1 0 0 0 0,-1-1 0 0 0,1 1 0 0 0,-1-1 0 0 0,1 1-1 0 0,0-1 1 0 0,0 0 0 0 0,9 4 0 0 0,1 0 102 0 0,-1-1 1 0 0,1-1-1 0 0,0 0 0 0 0,0-1 1 0 0,1-1-1 0 0,-1 0 0 0 0,27 2 0 0 0,-6-4-175 0 0,-1-1 0 0 0,43-5 0 0 0,48-15 119 0 0,-73 5-5530 0 0,-34 7-611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1 485 6911 0 0,'0'0'315'0'0,"0"-3"-7"0"0,0-6 59 0 0,0 7 981 0 0,0 2 452 0 0,0 0 89 0 0,0 0-218 0 0,0 0-1001 0 0,0 0-440 0 0,0 0-92 0 0,0 0-16 0 0,0 0-95 0 0,0 0 1 0 0,0 0-1 0 0,0 1 1 0 0,0-1-1 0 0,0 0 1 0 0,0 1-1 0 0,0-1 1 0 0,0 0-1 0 0,0 0 1 0 0,0 1 0 0 0,0-1-1 0 0,0 0 1 0 0,0 0-1 0 0,1 1 1 0 0,-1-1-1 0 0,0 0 1 0 0,0 0-1 0 0,0 0 1 0 0,0 1-1 0 0,1-1 1 0 0,-1 0 0 0 0,0 0-1 0 0,0 0 1 0 0,0 1-1 0 0,1-1 1 0 0,-1 0-1 0 0,0 0 1 0 0,0 0-1 0 0,1 0 1 0 0,-1 0-1 0 0,0 1 1 0 0,0-1 0 0 0,1 0-1 0 0,-1 0 1 0 0,0 0-1 0 0,0 0 1 0 0,1 0-1 0 0,-1 0 1 0 0,0 0-1 0 0,0 0 1 0 0,1 0-1 0 0,-1 0 1 0 0,0 0 0 0 0,1 0-1 0 0,-1 0 1 0 0,0 0-1 0 0,1-1 1 0 0,19-8 586 0 0,-11 3-373 0 0,1-1-1 0 0,9-10 1 0 0,56-64 1184 0 0,-39 40-851 0 0,45-38-1 0 0,65-34-36 0 0,-116 92-511 0 0,2 2 0 0 0,0 2-1 0 0,36-14 1 0 0,-49 23-26 0 0,1 2 0 0 0,0 0 0 0 0,0 1 0 0 0,1 1 0 0 0,0 1 0 0 0,-1 1 0 0 0,1 1 0 0 0,33 1 0 0 0,-47 1-5 0 0,0 0 0 0 0,0 0 0 0 0,0 1 0 0 0,1-1-1 0 0,-1 1 1 0 0,-1 1 0 0 0,1 0 0 0 0,9 4 0 0 0,-13-5 4 0 0,0 0 0 0 0,0 1 0 0 0,-1-1 0 0 0,1 0 0 0 0,-1 1 1 0 0,0 0-1 0 0,1-1 0 0 0,-1 1 0 0 0,0 0 0 0 0,-1 0 0 0 0,1 0 0 0 0,0 0 0 0 0,-1 0 0 0 0,0 1 1 0 0,0-1-1 0 0,0 0 0 0 0,0 1 0 0 0,0-1 0 0 0,0 6 0 0 0,-1 0 10 0 0,0 0 1 0 0,0 1-1 0 0,-1-1 0 0 0,-1 0 0 0 0,1 0 0 0 0,-1 0 1 0 0,-1 0-1 0 0,0 0 0 0 0,0 0 0 0 0,-1-1 1 0 0,0 0-1 0 0,0 1 0 0 0,-10 12 0 0 0,-2 2 59 0 0,-1-1 0 0 0,-2-1-1 0 0,-26 25 1 0 0,5-13 36 0 0,-1-2 0 0 0,-76 45 0 0 0,57-39-80 0 0,41-25-42 0 0,-2-2 1 0 0,1 0-1 0 0,-1-1 0 0 0,0-1 1 0 0,-1-1-1 0 0,-31 6 0 0 0,44-11-25 0 0,1-1 0 0 0,0-1 1 0 0,-1 1-1 0 0,1-1 0 0 0,-1-1 0 0 0,-11-1 0 0 0,-46-14-713 0 0,61 14 659 0 0,-6-9-946 0 0,13 8 574 0 0,1-1 103 0 0,0 0 0 0 0,1 0 0 0 0,-1 0 0 0 0,1 1 0 0 0,6-6 0 0 0,15-8-5929 0 0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5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10135 0 0,'0'0'231'0'0,"0"0"29"0"0,0 0 19 0 0,-9 4 7 0 0,3-1-208 0 0,5-2 315 0 0,1-1 106 0 0,1 21 1457 0 0,-1-9-1642 0 0,0 0 0 0 0,-1 0 0 0 0,0-1 1 0 0,-5 19-1 0 0,-16 47 1228 0 0,15-56-1421 0 0,-24 78-121 0 0,-72 152 0 0 0,99-241-142 0 0,-1-1 0 0 0,0 0 0 0 0,-1 0-1 0 0,0 0 1 0 0,-10 10 0 0 0,15-17-1354 0 0,1-2-3963 0 0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5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8287 0 0,'0'0'382'0'0,"0"0"-8"0"0,0 0-102 0 0,0 0 463 0 0,0 0 234 0 0,0 0 45 0 0,0 0-61 0 0,0 0-288 0 0,0 0-121 0 0,1-1-28 0 0,91-79 2556 0 0,-28 33-2252 0 0,139-74 0 0 0,-177 107-820 0 0,55-19 0 0 0,-70 29 0 0 0,1 1 0 0 0,-1 0 0 0 0,1 1 0 0 0,-1 1 0 0 0,1 0 0 0 0,0 0 0 0 0,21 2 0 0 0,-31-1 0 0 0,1 1 0 0 0,-1-1 0 0 0,0 0 0 0 0,0 1 0 0 0,0-1 0 0 0,0 1 0 0 0,0-1 0 0 0,0 1 0 0 0,0 0 0 0 0,0 0 0 0 0,0 0 0 0 0,-1 0 0 0 0,1 0 0 0 0,0 0 0 0 0,0 1 0 0 0,-1-1 0 0 0,1 1 0 0 0,-1-1 0 0 0,1 1 0 0 0,-1-1 0 0 0,0 1 0 0 0,0 0 0 0 0,0 0 0 0 0,0-1 0 0 0,0 1 0 0 0,0 0 0 0 0,0 0 0 0 0,0 0 0 0 0,-1 0 0 0 0,1 0 0 0 0,-1 0 0 0 0,1 1 0 0 0,-1-1 0 0 0,0 0 0 0 0,0 0 0 0 0,0 2 0 0 0,-1 3 0 0 0,0-1 0 0 0,0 1 0 0 0,0-1 0 0 0,-1 0 0 0 0,0 0 0 0 0,0 0 0 0 0,-1 0 0 0 0,1 0 0 0 0,-1 0 0 0 0,-7 9 0 0 0,0-2 0 0 0,-1 0 0 0 0,-1 0 0 0 0,0-1 0 0 0,-1-1 0 0 0,0 0 0 0 0,-18 12 0 0 0,-93 47 0 0 0,84-49 0 0 0,-62 41 0 0 0,81-46 0 0 0,0-1 0 0 0,0 1 0 0 0,-34 34 0 0 0,54-49 0 0 0,1-1 0 0 0,0 0 0 0 0,0 0 0 0 0,0 0 0 0 0,-1 1 0 0 0,1-1 0 0 0,0 0 0 0 0,0 0 0 0 0,0 1 0 0 0,-1-1 0 0 0,1 0 0 0 0,0 0 0 0 0,0 1 0 0 0,0-1 0 0 0,0 0 0 0 0,0 1 0 0 0,0-1 0 0 0,0 0 0 0 0,0 1 0 0 0,0-1 0 0 0,0 0 0 0 0,0 0 0 0 0,0 1 0 0 0,0-1 0 0 0,0 1 0 0 0,1 0 0 0 0,0 0 0 0 0,0 0 0 0 0,0 0 0 0 0,0-1 0 0 0,0 1 0 0 0,0 0 0 0 0,0 0 0 0 0,0-1 0 0 0,0 1 0 0 0,1 0 0 0 0,-1-1 0 0 0,0 1 0 0 0,0-1 0 0 0,1 0 0 0 0,-1 1 0 0 0,0-1 0 0 0,1 0 0 0 0,-1 0 0 0 0,0 0 0 0 0,1 0 0 0 0,1 0 0 0 0,35-3 0 0 0,-31 2 0 0 0,0 0 0 0 0,0 0 0 0 0,0 0 0 0 0,0 0 0 0 0,0-1 0 0 0,-1 0 0 0 0,1-1 0 0 0,-1 1 0 0 0,1-1 0 0 0,8-6 0 0 0,-4 2 228 0 0,0 1-1 0 0,0 1 1 0 0,0 0-1 0 0,1 0 1 0 0,-1 1 0 0 0,1 0-1 0 0,0 1 1 0 0,16-2-1 0 0,-24 5-227 0 0,1 0 0 0 0,-1 0 0 0 0,0 0 0 0 0,1 0 0 0 0,-1 0 0 0 0,0 1 0 0 0,0 0 0 0 0,0 0 0 0 0,1 0 0 0 0,-1 1 0 0 0,0-1 0 0 0,0 1 0 0 0,-1 0 0 0 0,1 0 0 0 0,0 0 0 0 0,-1 1 0 0 0,1-1 0 0 0,-1 1 0 0 0,5 5 0 0 0,0 0 0 0 0,-2 1 0 0 0,1 0 0 0 0,-1 0 0 0 0,0 1 0 0 0,-1 0 0 0 0,6 16 0 0 0,-3-6 0 0 0,10 34 0 0 0,-17-47 0 0 0,1 0 0 0 0,-1 0 0 0 0,0 0 0 0 0,-1 1 0 0 0,1-1 0 0 0,-1 0 0 0 0,-1 0 0 0 0,0 0 0 0 0,-1 8 0 0 0,-1-8 0 0 0,-1 0 0 0 0,0-1 0 0 0,0 1 0 0 0,0-1 0 0 0,-1 0 0 0 0,0 0 0 0 0,0-1 0 0 0,-11 10 0 0 0,6-5 0 0 0,-55 52 0 0 0,-51 55 0 0 0,103-102 0 0 0,-2 0 0 0 0,1 0 0 0 0,-2-2 0 0 0,0 0 0 0 0,-26 16 0 0 0,39-27-33 0 0,0-1 0 0 0,1 0 0 0 0,-1 1 0 0 0,0-1 0 0 0,0 0 0 0 0,1 0-1 0 0,-1-1 1 0 0,0 1 0 0 0,0 0 0 0 0,0-1 0 0 0,0 0 0 0 0,0 0 0 0 0,0 0 0 0 0,0 0 0 0 0,0 0 0 0 0,0-1-1 0 0,-4 0 1 0 0,4 0-12 0 0,1 0-1 0 0,0 0 0 0 0,0-1 0 0 0,-1 1 0 0 0,1 0 1 0 0,0-1-1 0 0,0 1 0 0 0,0-1 0 0 0,1 0 1 0 0,-1 0-1 0 0,0 0 0 0 0,1 0 0 0 0,-1 0 0 0 0,1 0 1 0 0,0 0-1 0 0,0 0 0 0 0,-1-1 0 0 0,1 1 0 0 0,1 0 1 0 0,-2-5-1 0 0,-1-3 33 0 0,2 0-1 0 0,-1 0 1 0 0,1 1 0 0 0,1-1 0 0 0,0 0-1 0 0,0 0 1 0 0,1 0 0 0 0,3-15 0 0 0,-1 11-40 0 0,0 0 0 0 0,2 0 1 0 0,-1 1-1 0 0,2-1 1 0 0,8-14-1 0 0,-12 24-844 0 0,0 0-1 0 0,0 1 1 0 0,1 0-1 0 0,-1-1 0 0 0,4-3 1 0 0,3 1-5166 0 0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5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0,'0'0'399'0'0,"0"0"60"0"0,0 0 21 0 0,1 2-59 0 0,2 9-400 0 0,0 1 0 0 0,0-1 0 0 0,-1 1 1 0 0,0 0-1 0 0,-1-1 0 0 0,0 15 0 0 0,0-4-8 0 0,0-14 160 0 0,-2 0-506 0 0,-6 3 2541 0 0,7-10-2295 0 0,-1 0-1 0 0,1 0 1 0 0,-1 0-1 0 0,1 0 1 0 0,-1 0-1 0 0,1 0 1 0 0,0 0-1 0 0,-1 0 0 0 0,1 0 1 0 0,0 0-1 0 0,0 0 1 0 0,0 0-1 0 0,-1 0 1 0 0,1 0-1 0 0,0 0 1 0 0,1 0-1 0 0,-1 0 1 0 0,0 0-1 0 0,0 0 1 0 0,1 2-1 0 0,1 4-2276 0 0,-1 2 830 0 0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5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15663 0 0,'0'0'719'0'0,"1"2"-20"0"0,2 5-645 0 0,0 1 1 0 0,-1 0 0 0 0,0-1 0 0 0,0 1 0 0 0,-1 0-1 0 0,0 0 1 0 0,0 0 0 0 0,-1 0 0 0 0,0 0-1 0 0,-1 0 1 0 0,1 0 0 0 0,-3 10 0 0 0,-4 14 608 0 0,-18 51 0 0 0,21-71-524 0 0,-31 78-56 0 0,-78 147-1 0 0,99-214-82 0 0,-18 24 0 0 0,17-25 0 0 0,-14 24 0 0 0,25-36 0 0 0,6-9 0 0 0,4-4 0 0 0,11-9-1060 0 0,0-1-1 0 0,16-16 0 0 0,-14 11 41 0 0,13-10-514 0 0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5:5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 13823 0 0,'0'0'630'0'0,"2"-7"211"0"0,-1 3-674 0 0,-1 3 563 0 0,20 2 2209 0 0,-19 0-2838 0 0,1 0 1 0 0,-1 0-1 0 0,0 1 1 0 0,1-1-1 0 0,-1 0 1 0 0,0 0-1 0 0,0 1 1 0 0,0-1-1 0 0,0 1 1 0 0,0-1-1 0 0,-1 1 1 0 0,1-1-1 0 0,0 1 1 0 0,-1-1-1 0 0,1 1 1 0 0,0 2-1 0 0,1 3-19 0 0,-1 0-1 0 0,0 0 1 0 0,0 0 0 0 0,-1 0-1 0 0,0 0 1 0 0,0 0-1 0 0,-2 11 1 0 0,-12 51-113 0 0,11-58 97 0 0,-51 167 1643 0 0,-7 31-1442 0 0,55-182-283 0 0,-2 13 34 0 0,-7 56 0 0 0,15-84-40 0 0,-1-1 0 0 0,1 1-1 0 0,1 0 1 0 0,0 0 0 0 0,1-1 0 0 0,0 1 0 0 0,0-1 0 0 0,1 0 0 0 0,7 17 0 0 0,-9-26-367 0 0,0-1 0 0 0,-1 0-1 0 0,1 0 1 0 0,0 0 0 0 0,0 0 0 0 0,0 0 0 0 0,0 0 0 0 0,0 0 0 0 0,0 0 0 0 0,0 0-1 0 0,0 0 1 0 0,1 0 0 0 0,0 0-6431 0 0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595 144 4607 0 0,'4'-2'102'0'0,"-2"0"-79"0"0,0 1 1 0 0,0 0 0 0 0,0 0-1 0 0,1 0 1 0 0,-1 1 0 0 0,0-1 0 0 0,1 0-1 0 0,4 0 1 0 0,30 1 151 0 0,-6 0-249 0 0,-24 0 5 0 0,-1 0 0 0 0,1 0 0 0 0,-1-1 0 0 0,0 0 0 0 0,1 0 0 0 0,-1 0 0 0 0,0-1 0 0 0,11-4 0 0 0,-14 4 498 0 0,1-1 0 0 0,0 1-1 0 0,-1-1 1 0 0,0 0 0 0 0,1 1 0 0 0,-1-2-1 0 0,0 1 1 0 0,0 0 0 0 0,-1 0 0 0 0,1-1-1 0 0,-1 0 1 0 0,0 1 0 0 0,3-8 0 0 0,2-1 802 0 0,-5 8-719 0 0,0 0 0 0 0,0 1 0 0 0,0-1 0 0 0,-1 0 1 0 0,0 0-1 0 0,1 0 0 0 0,-1-1 0 0 0,0 1 1 0 0,0-5-1 0 0,-1 9-431 0 0,0-1-1 0 0,0 1 1 0 0,0-1 0 0 0,0 1 0 0 0,-1-1 0 0 0,1 1-1 0 0,0-1 1 0 0,0 1 0 0 0,0-1 0 0 0,0 1-1 0 0,-1 0 1 0 0,1-1 0 0 0,0 1 0 0 0,0-1-1 0 0,-1 1 1 0 0,1-1 0 0 0,0 1 0 0 0,-1 0 0 0 0,1-1-1 0 0,0 1 1 0 0,-1 0 0 0 0,1-1 0 0 0,0 1-1 0 0,-1 0 1 0 0,0-1 0 0 0,-15-1 497 0 0,-20 9-605 0 0,36-7 41 0 0,-24 8-14 0 0,0 2 0 0 0,1 0 0 0 0,1 2 0 0 0,-31 20 0 0 0,21-13 0 0 0,-234 139 0 0 0,75-52 0 0 0,166-88 0 0 0,25-18 0 0 0,-1 1 0 0 0,1-1 0 0 0,0 0 0 0 0,-1 1 0 0 0,1-1 0 0 0,0 1 0 0 0,-1-1 0 0 0,1 0 0 0 0,0 1 0 0 0,0-1 0 0 0,-1 1 0 0 0,1-1 0 0 0,0 1 0 0 0,0-1 0 0 0,0 1 0 0 0,0-1 0 0 0,-1 1 0 0 0,1-1 0 0 0,0 1 0 0 0,0 0 0 0 0,1 0 0 0 0,0 1 0 0 0,-1-1 0 0 0,1 0 0 0 0,0 1 0 0 0,0-1 0 0 0,0 0 0 0 0,0 1 0 0 0,0-1 0 0 0,0 0 0 0 0,0 0 0 0 0,1 0 0 0 0,-1 0 0 0 0,0 0 0 0 0,2 1 0 0 0,23 13 0 0 0,-25-15 0 0 0,14 7 0 0 0,0-1 0 0 0,0 0 0 0 0,0-1 0 0 0,27 4 0 0 0,66 5 0 0 0,-64-9 0 0 0,27 2 0 0 0,44 6 0 0 0,-96-10 0 0 0,1 1 0 0 0,-1 1 0 0 0,31 12 0 0 0,-48-16-1 0 0,1 0-1 0 0,-1 1 0 0 0,0-1 1 0 0,1 0-1 0 0,-1 1 1 0 0,0-1-1 0 0,0 1 1 0 0,0 0-1 0 0,0 0 0 0 0,0 0 1 0 0,0 0-1 0 0,0 0 1 0 0,-1 0-1 0 0,1 0 0 0 0,-1 0 1 0 0,0 1-1 0 0,1-1 1 0 0,0 3-1 0 0,-1-1 59 0 0,-1-1 1 0 0,1 1-1 0 0,-1-1 0 0 0,0 0 1 0 0,1 1-1 0 0,-2-1 0 0 0,1 1 1 0 0,0-1-1 0 0,-1 1 0 0 0,1-1 0 0 0,-1 1 1 0 0,-2 3-1 0 0,-1 4 108 0 0,-1 0-1 0 0,-1 0 1 0 0,1-1 0 0 0,-2 0-1 0 0,0 0 1 0 0,0-1 0 0 0,-10 11-1 0 0,-2-3-162 0 0,-1 0 1 0 0,-1-1-1 0 0,0 0 0 0 0,-1-2 1 0 0,-1-1-1 0 0,-34 15 0 0 0,12-9-2 0 0,-1-3 0 0 0,-71 17 0 0 0,101-30 0 0 0,1 0 0 0 0,-1-1 0 0 0,-1-1 0 0 0,1 0 0 0 0,0-1 0 0 0,0-1 0 0 0,0 0 0 0 0,0-1 0 0 0,0-1 0 0 0,0-1 0 0 0,1 0 0 0 0,-1-1 0 0 0,1 0 0 0 0,-21-12 0 0 0,20 7 0 0 0,14 7 0 0 0,1 0 0 0 0,1 3 0 0 0,0 0 0 0 0,0-1 0 0 0,0 1 0 0 0,-1-1 0 0 0,1 1 0 0 0,0 0 0 0 0,0-1 0 0 0,0 1 0 0 0,0-1 0 0 0,0 1 0 0 0,-1 0 0 0 0,1-1 0 0 0,0 1 0 0 0,0-1 0 0 0,0 1 0 0 0,0-1 0 0 0,0 1 0 0 0,0 0 0 0 0,1-2 0 0 0,0 1-85 0 0,1-1 1 0 0,0 0-1 0 0,-1 0 0 0 0,1 1 1 0 0,0-1-1 0 0,0 1 0 0 0,0-1 1 0 0,0 1-1 0 0,0 0 0 0 0,1 0 1 0 0,-1 0-1 0 0,3-1 0 0 0,7-4-596 0 0,8-6-1422 0 0,4 0-4380 0 0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94 10135 0 0,'0'0'464'0'0,"1"-1"-9"0"0,13-15 538 0 0,12-17 1 0 0,-22 28 46 0 0,-3 3-87 0 0,-1 2-288 0 0,0 0-121 0 0,0 0-28 0 0,0 0-4 0 0,0 0 0 0 0,-1-1-444 0 0,1 0-1 0 0,0-1 1 0 0,-1 1 0 0 0,1 0-1 0 0,-1 0 1 0 0,1-1 0 0 0,-1 1-1 0 0,0 0 1 0 0,0 0-1 0 0,1 0 1 0 0,-1 0 0 0 0,0 0-1 0 0,0 0 1 0 0,0 0 0 0 0,0 0-1 0 0,0 0 1 0 0,0 0-1 0 0,0 0 1 0 0,0 0 0 0 0,-1 1-1 0 0,1-1 1 0 0,0 1 0 0 0,0-1-1 0 0,-3 0 1 0 0,-3-2-81 0 0,-1 1 1 0 0,1 0-1 0 0,-8-1 0 0 0,5 2 13 0 0,1 1 0 0 0,-1 0 0 0 0,0 0 0 0 0,1 1 0 0 0,-1 0 0 0 0,1 0 0 0 0,-1 1 0 0 0,1 1 0 0 0,-15 5 0 0 0,-5 4 0 0 0,-44 25 0 0 0,56-26 7 0 0,0 1-1 0 0,1 1 0 0 0,0 0 1 0 0,-19 22-1 0 0,24-23 34 0 0,9-11 331 0 0,2-1 117 0 0,0 0 21 0 0,0 0-66 0 0,13 10-278 0 0,-11-8-165 0 0,0-1 0 0 0,0 0 0 0 0,1 0 0 0 0,-1 0 0 0 0,0 0 0 0 0,1 0 0 0 0,-1 0 0 0 0,0 0 0 0 0,1-1 0 0 0,2 1 0 0 0,11-1 0 0 0,-9-2 0 0 0,-1 1 0 0 0,1-1 0 0 0,9-4 0 0 0,36-10 0 0 0,-37 14 0 0 0,-13 3 0 0 0,-1-1 0 0 0,1 1 0 0 0,0-1 0 0 0,0 1 0 0 0,0 0 0 0 0,0 0 0 0 0,-1 0 0 0 0,1 0 0 0 0,0 0 0 0 0,-1 0 0 0 0,1 0 0 0 0,2 3 0 0 0,6 7 0 0 0,-6-6 0 0 0,2 8 0 0 0,-2 23 0 0 0,-3-30-6 0 0,-3 19-189 0 0,2-22-856 0 0,0-3-385 0 0,1-2-78 0 0,5-7-20 0 0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15663 0 0,'0'0'356'0'0,"0"0"50"0"0,0 0 20 0 0,0 0-42 0 0,0 0-112 0 0,0 0 463 0 0,0 0 234 0 0,0 0 45 0 0,0 0-129 0 0,0 3-581 0 0,1 0-301 0 0,-1 1 0 0 0,0-1 0 0 0,0 1 0 0 0,0-1 0 0 0,0 1 0 0 0,-1-1 0 0 0,1 0 0 0 0,-1 1 0 0 0,0-1 0 0 0,0 1 0 0 0,-3 5 0 0 0,-20 39-9 0 0,18-39 9 0 0,-161 247 2069 0 0,158-244-2032 0 0,-5 7-515 0 0,1 1 1 0 0,-20 40-1 0 0,28-51 185 0 0,4-7 151 0 0,0 0 1 0 0,0-1 0 0 0,0 1-1 0 0,0 0 1 0 0,1 0-1 0 0,-1 0 1 0 0,0 0 0 0 0,0 2-1 0 0,3-4-1635 0 0,7 0-5052 0 0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1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13823 0 0,'0'0'630'0'0,"0"0"-13"0"0,0 1-252 0 0,-11 22 966 0 0,-1 0 1 0 0,-19 26-1 0 0,1-1-1361 0 0,-206 379 2102 0 0,202-360-3173 0 0,-28 75 0 0 0,57-126-3669 0 0,1-3-1474 0 0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31 117 17503 0 0,'0'0'399'0'0,"1"3"60"0"0,9 19 267 0 0,-3-5-558 0 0,10 33 0 0 0,-1 4-168 0 0,2-1 0 0 0,28 58 0 0 0,-33-77-1 0 0,-11-27-153 0 0,1 1 0 0 0,0 0 1 0 0,0-1-1 0 0,1 1 1 0 0,0-1-1 0 0,0 0 0 0 0,1 0 1 0 0,6 7-1 0 0,-10-13-288 0 0,12-4 276 0 0,-10 2-369 0 0,0 0 0 0 0,0-1 0 0 0,-1 0 0 0 0,1 0 0 0 0,0 0 1 0 0,-1 0-1 0 0,1 0 0 0 0,2-3 0 0 0,10-12-4883 0 0</inkml:trace>
  <inkml:trace contextRef="#ctx0" brushRef="#br0" timeOffset="1">428 14 13823 0 0,'14'-14'675'0'0,"-14"14"-294"0"0,0 0-49 0 0,-2 13-69 0 0,-20 85 3624 0 0,-41 128-3774 0 0,-54 150 1884 0 0,90-303-1517 0 0,-3-2 0 0 0,-53 93 0 0 0,46-102-353 0 0,-10 20-3667 0 0,34-56-3623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332 130 4143 0 0,'0'3'319'0'0,"-10"49"564"0"0,6-35 1488 0 0,1-1-1 0 0,-1 28 1 0 0,4-41-1819 0 0,0-3-68 0 0,1 2 5 0 0,0 0-370 0 0,0-1 0 0 0,0 1 0 0 0,0 0 0 0 0,0-1 0 0 0,0 1 0 0 0,0-1 0 0 0,1 0 0 0 0,-1 1 0 0 0,0-1 0 0 0,1 0 1 0 0,-1 0-1 0 0,1 0 0 0 0,0 0 0 0 0,-1 0 0 0 0,1 0 0 0 0,0 0 0 0 0,0 0 0 0 0,1 0 0 0 0,1-1 56 0 0,0 1 0 0 0,-1-1 0 0 0,1 1 0 0 0,0-1 0 0 0,0 0 0 0 0,-1 0 0 0 0,1-1 0 0 0,6-1 0 0 0,5-2 298 0 0,0-1 0 0 0,-1 0 0 0 0,22-12 0 0 0,-2-1-35 0 0,0-1 0 0 0,-2-1 1 0 0,0-2-1 0 0,49-44 0 0 0,-73 59-382 0 0,-1-1 0 0 0,0 0 0 0 0,9-12 0 0 0,-14 16-40 0 0,0 0 0 0 0,1 0 1 0 0,-1-1-1 0 0,0 1 0 0 0,-1-1 1 0 0,1 0-1 0 0,-1 1 0 0 0,0-1 1 0 0,0 0-1 0 0,-1 0 0 0 0,1-7 1 0 0,-2 12-24 0 0,1-1 1 0 0,0 1 0 0 0,-1-1-1 0 0,1 0 1 0 0,-1 1-1 0 0,0 0 1 0 0,1-1 0 0 0,-1 1-1 0 0,1-1 1 0 0,-1 1-1 0 0,1 0 1 0 0,-1-1 0 0 0,0 1-1 0 0,1 0 1 0 0,-1 0-1 0 0,0-1 1 0 0,1 1 0 0 0,-1 0-1 0 0,0 0 1 0 0,-1 0-1 0 0,2 0-8 0 0,-6-1-50 0 0,0 1 0 0 0,-1-1 0 0 0,1 1-1 0 0,0 1 1 0 0,0-1 0 0 0,0 1-1 0 0,0 0 1 0 0,-1 1 0 0 0,1-1 0 0 0,1 1-1 0 0,-9 4 1 0 0,-9 4-362 0 0,-30 20-1 0 0,39-23 220 0 0,-47 29-526 0 0,-263 160-292 0 0,302-182 1149 0 0,2 1 1 0 0,0 1 0 0 0,-26 27-1 0 0,39-36-32 0 0,1 1 0 0 0,1-1 1 0 0,-1 1-1 0 0,1 0 0 0 0,-5 12 0 0 0,8-15-46 0 0,0 0 0 0 0,0 1 0 0 0,1-1 0 0 0,-1 0 0 0 0,1 0 0 0 0,1 1 0 0 0,-1-1 0 0 0,1 1 0 0 0,0-1 0 0 0,1 8 0 0 0,0-8-17 0 0,0 1-1 0 0,1-1 1 0 0,-1 0 0 0 0,1 1 0 0 0,1-1-1 0 0,-1 0 1 0 0,1 0 0 0 0,0-1 0 0 0,0 1-1 0 0,0 0 1 0 0,1-1 0 0 0,-1 0 0 0 0,1 0-1 0 0,0 0 1 0 0,0 0 0 0 0,1-1 0 0 0,8 6 0 0 0,-1-1-430 0 0,0-2 0 0 0,0 0 0 0 0,0 0 0 0 0,1-1 0 0 0,0-1 0 0 0,15 4 1 0 0,-6-4-6069 0 0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10135 0 0,'0'0'464'0'0,"0"0"-9"0"0,0 3-295 0 0,0 13 134 0 0,0 0 0 0 0,-1 0 0 0 0,-1-1 0 0 0,0 1 0 0 0,-1 0 0 0 0,-9 25 0 0 0,-40 91 1737 0 0,-53 83-2031 0 0,53-110 0 0 0,-34 53 0 0 0,70-130 0 0 0,-33 61-2769 0 0,49-89 1746 0 0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175 510 10135 0 0,'-2'2'231'0'0,"-7"7"-130"0"0,0 1 0 0 0,0 0 0 0 0,1 0 1 0 0,-11 20-1 0 0,11-16 5 0 0,-2 0 1 0 0,-20 23-1 0 0,24-31-27 0 0,1 0-1 0 0,-1-1 1 0 0,0 0-1 0 0,0-1 1 0 0,-13 8-1 0 0,17-11 421 0 0,2-1 11 0 0,0 1-480 0 0,0-1 0 0 0,0 0 0 0 0,-1 0 0 0 0,1 0-1 0 0,0 1 1 0 0,0-1 0 0 0,0 0 0 0 0,-1 0 0 0 0,1 0 0 0 0,0 0-1 0 0,0 1 1 0 0,-1-1 0 0 0,1 0 0 0 0,0 0 0 0 0,0 0-1 0 0,-1 0 1 0 0,1 0 0 0 0,0 0 0 0 0,-1 0 0 0 0,1 0 0 0 0,0 0-1 0 0,0 0 1 0 0,-1 0 0 0 0,1 0 0 0 0,0 0 0 0 0,-1 0 0 0 0,1 0-1 0 0,0 0 1 0 0,0 0 0 0 0,-1 0 0 0 0,1 0 0 0 0,0 0-1 0 0,0-1 1 0 0,-1 1 0 0 0,-5-10 719 0 0,0-14 18 0 0,7 8-461 0 0,1 0-1 0 0,0 0 1 0 0,1 0-1 0 0,0 0 1 0 0,8-20-1 0 0,35-75 934 0 0,-30 77-1046 0 0,2 1-1 0 0,1 1 1 0 0,1 1-1 0 0,2 1 0 0 0,37-40 1 0 0,-37 47 8 0 0,0 2-1 0 0,2 0 1 0 0,0 2 0 0 0,2 1 0 0 0,0 0-1 0 0,54-25 1 0 0,-67 37-130 0 0,0 1 0 0 0,0 0 0 0 0,0 1 1 0 0,1 1-1 0 0,0 0 0 0 0,-1 0 0 0 0,1 2 0 0 0,16-1 0 0 0,-21 2-73 0 0,1 1-1 0 0,-1 0 1 0 0,0 1-1 0 0,1 0 1 0 0,-1 0-1 0 0,0 1 1 0 0,0 0-1 0 0,0 1 1 0 0,-1 0 0 0 0,1 0-1 0 0,-1 1 1 0 0,15 10-1 0 0,-13-7 3 0 0,0 0 0 0 0,0 1 0 0 0,-1 1 0 0 0,0-1 0 0 0,-1 1 0 0 0,0 1 0 0 0,-1 0 0 0 0,0 0 0 0 0,0 0 0 0 0,7 21 0 0 0,-11-25 0 0 0,0 1 0 0 0,-1 0 0 0 0,0 0 0 0 0,0 0 0 0 0,-1 1 0 0 0,0-1 0 0 0,-1 0 0 0 0,0 0 0 0 0,0 1 0 0 0,0-1 0 0 0,-1 0 0 0 0,-1 0 0 0 0,1 0 0 0 0,-1 1 0 0 0,-1-2 0 0 0,1 1 0 0 0,-9 15 0 0 0,1-6-61 0 0,0 0 0 0 0,-2-1 0 0 0,0 0 0 0 0,-1-1 0 0 0,-1-1 0 0 0,0 0-1 0 0,0-1 1 0 0,-20 14 0 0 0,-19 9-434 0 0,-68 34 0 0 0,-33 23 43 0 0,103-59 478 0 0,-41 34 8 0 0,77-55-102 0 0,1 1 1 0 0,0 0 0 0 0,1 1-1 0 0,-16 24 1 0 0,29-39 45 0 0,0 0 0 0 0,0 0 1 0 0,0 0-1 0 0,0 0 0 0 0,1 0 0 0 0,-1 0 0 0 0,0 0 1 0 0,0 0-1 0 0,0 0 0 0 0,0 0 0 0 0,0 0 1 0 0,0 0-1 0 0,0 0 0 0 0,0 0 0 0 0,0 0 0 0 0,0 0 1 0 0,0 0-1 0 0,0 0 0 0 0,0 0 0 0 0,0 0 1 0 0,1 0-1 0 0,-1 0 0 0 0,0 0 0 0 0,0 0 0 0 0,0 0 1 0 0,0 0-1 0 0,0 0 0 0 0,0 0 0 0 0,0 0 1 0 0,0 0-1 0 0,0 0 0 0 0,0 0 0 0 0,0 0 0 0 0,0 0 1 0 0,0 1-1 0 0,0-1 0 0 0,0 0 0 0 0,0 0 1 0 0,0 0-1 0 0,0 0 0 0 0,0 0 0 0 0,0 0 0 0 0,0 0 1 0 0,0 0-1 0 0,0 0 0 0 0,0 0 0 0 0,0 0 1 0 0,0 0-1 0 0,0 0 0 0 0,0 0 0 0 0,0 1 0 0 0,0-1 1 0 0,0 0-1 0 0,0 0 0 0 0,0 0 0 0 0,0 0 1 0 0,0 0-1 0 0,0 0 0 0 0,0 0 0 0 0,0 0 0 0 0,0 0 1 0 0,0 0-1 0 0,0 0 0 0 0,0 0 0 0 0,0 0 1 0 0,4 1-339 0 0,0-1 1 0 0,1 0 0 0 0,-1 0-1 0 0,0 0 1 0 0,0-1 0 0 0,1 0 0 0 0,-1 0-1 0 0,0 0 1 0 0,0 0 0 0 0,4-2 0 0 0,33-13-1687 0 0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88 11975 0 0,'-2'0'267'0'0,"-7"-1"-143"0"0,0-1 0 0 0,0 1 0 0 0,0-2 0 0 0,0 1 0 0 0,1-1 0 0 0,-1 0 0 0 0,1-1 0 0 0,-11-6 0 0 0,18 10-52 0 0,1-1 0 0 0,-1 1 0 0 0,0 0 1 0 0,1-1-1 0 0,-1 1 0 0 0,1-1 0 0 0,-1 1 0 0 0,1 0 0 0 0,-1-1 1 0 0,1 0-1 0 0,-1 1 0 0 0,1-1 0 0 0,-1 1 0 0 0,1-1 0 0 0,0 1 1 0 0,-1-1-1 0 0,1 0 0 0 0,0 1 0 0 0,0-1 0 0 0,-1 0 0 0 0,1 1 0 0 0,0-1 1 0 0,0 0-1 0 0,0 0 0 0 0,-3-10 149 0 0,3 8 166 0 0,0 3 101 0 0,0 0 21 0 0,0 0-66 0 0,-2 2-429 0 0,1-1 0 0 0,-1 0 0 0 0,1 1 0 0 0,0 0 0 0 0,0-1 0 0 0,-1 1 0 0 0,1 0 0 0 0,0-1 0 0 0,0 1 0 0 0,1 0 0 0 0,-2 2 0 0 0,-1 3-17 0 0,-77 127 3 0 0,58-97 0 0 0,14-23 0 0 0,0 0 0 0 0,-12 26 0 0 0,16-25 72 0 0,3-12 299 0 0,1-3 117 0 0,0 0 21 0 0,11 6 83 0 0,-8-5-590 0 0,0 0 0 0 0,0 0-1 0 0,0-1 1 0 0,0 1 0 0 0,0-1 0 0 0,0 0-1 0 0,0 0 1 0 0,1 0 0 0 0,4-1-1 0 0,29-7 253 0 0,-27 6-66 0 0,-10 2-175 0 0,206-44 1579 0 0,-189 39-1592 0 0,11-1 0 0 0,-22 5 0 0 0,8-4 0 0 0,-12 1 0 0 0,-1 1 0 0 0,1-1 0 0 0,0 1 0 0 0,-1-1 0 0 0,0 0 0 0 0,0 1 0 0 0,0-1 0 0 0,0 0 0 0 0,-1 0 0 0 0,1 0 0 0 0,-1 0 0 0 0,0-3 0 0 0,-1-10 0 0 0,0 0 0 0 0,-1 1 0 0 0,0-1 0 0 0,-2 1 0 0 0,-6-22 0 0 0,-18-29 0 0 0,20 56 0 0 0,8 11-18 0 0,-1-1 0 0 0,0 1-1 0 0,0-1 1 0 0,0 1 0 0 0,0-1-1 0 0,0 1 1 0 0,-1 0 0 0 0,1 0-1 0 0,0-1 1 0 0,0 1 0 0 0,0 0-1 0 0,0 0 1 0 0,0 0 0 0 0,0 0-1 0 0,0 0 1 0 0,0 0 0 0 0,0 0-1 0 0,0 1 1 0 0,-1-1 0 0 0,1 0-1 0 0,0 1 1 0 0,0-1 0 0 0,0 1-1 0 0,0-1 1 0 0,0 1 0 0 0,1-1-1 0 0,-1 1 1 0 0,0-1 0 0 0,0 1-1 0 0,0 0 1 0 0,0 0 0 0 0,1-1-1 0 0,-1 1 1 0 0,-1 1 0 0 0,-1 2-488 0 0,-1 0 1 0 0,1 1 0 0 0,0-1-1 0 0,0 0 1 0 0,-3 9 0 0 0,6-7-1447 0 0,3 11-80 0 0,-2-13-15 0 0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15663 0 0,'0'0'356'0'0,"0"0"50"0"0,0 0 20 0 0,-1 2-42 0 0,-3 11-54 0 0,-2 0-1 0 0,0 0 0 0 0,0-1 1 0 0,-2 0-1 0 0,-8 13 0 0 0,-88 122 3371 0 0,100-142-3552 0 0,-8 19 163 0 0,11-21-991 0 0,1-3-273 0 0,0 0-831 0 0,2-1-3260 0 0,8-5-1394 0 0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63 306 15663 0 0,'-2'0'356'0'0,"-18"-2"232"0"0,15 1-433 0 0,0 1 1 0 0,0 0-1 0 0,0-1 0 0 0,-8-2 0 0 0,13 3-155 0 0,-1 0 0 0 0,1-1 0 0 0,-1 1 0 0 0,1 0 0 0 0,-1 0 0 0 0,1 0 0 0 0,0-1 0 0 0,-1 1 0 0 0,1 0 0 0 0,-1 0 0 0 0,1-1 0 0 0,0 1 0 0 0,-1 0 0 0 0,1-1 0 0 0,0 1 0 0 0,-1 0 0 0 0,1-2 0 0 0,-1 1 22 0 0,1 0 0 0 0,0-1 0 0 0,0 1-1 0 0,0 0 1 0 0,0-1 0 0 0,0 1 0 0 0,0 0 0 0 0,1-1-1 0 0,-1 1 1 0 0,0-1 0 0 0,1 1 0 0 0,-1 0 0 0 0,1 0-1 0 0,-1-1 1 0 0,1 1 0 0 0,0 0 0 0 0,-1 0-1 0 0,1 0 1 0 0,0 0 0 0 0,1-2 0 0 0,24-24 768 0 0,-19 20-606 0 0,27-27 120 0 0,45-35 0 0 0,-33 31-304 0 0,22-16 0 0 0,-60 49 0 0 0,0 0 0 0 0,0 1 0 0 0,1-1 0 0 0,-1 1 0 0 0,1 1 0 0 0,18-5 0 0 0,-26 7 0 0 0,1 1 0 0 0,0 0 0 0 0,0-1 0 0 0,0 1 0 0 0,0 0 0 0 0,0 0 0 0 0,0 0 0 0 0,0 0 0 0 0,0 1 0 0 0,0-1 0 0 0,0 1 0 0 0,0-1 0 0 0,0 1 0 0 0,0-1 0 0 0,2 2 0 0 0,-3-1 0 0 0,0-1 0 0 0,0 1 0 0 0,0 0 0 0 0,0 0 0 0 0,0-1 0 0 0,0 1 0 0 0,0 0 0 0 0,-1 0 0 0 0,1 0 0 0 0,1 2 0 0 0,0 1 0 0 0,0 1 0 0 0,0 0 0 0 0,0 0 0 0 0,-1 0 0 0 0,1 0 0 0 0,-1 0 0 0 0,0 1 0 0 0,-1-1 0 0 0,0 0 0 0 0,1 0 0 0 0,-2 1 0 0 0,0 9 0 0 0,-3 6 0 0 0,-11 39 0 0 0,6-30 0 0 0,-13 37-1252 0 0,21-65-184 0 0,0 0-78 0 0,-6 5-20 0 0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0 19351 0 0,'0'0'439'0'0,"0"0"62"0"0,0 0 33 0 0,0 0-65 0 0,-1 1-309 0 0,-7 6-157 0 0,0 0-1 0 0,0 1 1 0 0,1 0 0 0 0,0 0-1 0 0,1 0 1 0 0,-10 18 0 0 0,-28 61-6 0 0,35-69 4 0 0,-93 231-1 0 0,73-167 0 0 0,-69 227 0 0 0,71-213-144 0 0,15-56-1507 0 0,1-1-3526 0 0,6-18-1067 0 0</inkml:trace>
  <inkml:trace contextRef="#ctx0" brushRef="#br0" timeOffset="1">1 537 19351 0 0,'0'0'439'0'0,"0"0"62"0"0,0 2 33 0 0,1 2-503 0 0,0 1 1 0 0,0-1 0 0 0,1 0-1 0 0,-1 0 1 0 0,1 0 0 0 0,0 0-1 0 0,0 0 1 0 0,1 0 0 0 0,-1-1-1 0 0,1 1 1 0 0,-1-1 0 0 0,1 1-1 0 0,0-1 1 0 0,1 0 0 0 0,-1 0-1 0 0,0-1 1 0 0,1 1 0 0 0,0-1 0 0 0,0 1-1 0 0,-1-1 1 0 0,7 2 0 0 0,4 2-29 0 0,-1-1 1 0 0,1-1-1 0 0,0-1 1 0 0,0 0 0 0 0,21 2-1 0 0,-18-4 178 0 0,-1 0 1 0 0,1-2-1 0 0,-1 0 0 0 0,1-1 1 0 0,-1-1-1 0 0,1 0 0 0 0,-1-1 1 0 0,30-12-1 0 0,5-6 21 0 0,64-38 1 0 0,-91 46-264 0 0,230-135-4141 0 0,-200 114 2668 0 0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 13823 0 0,'0'0'315'0'0,"0"0"45"0"0,0 0 21 0 0,0 0-49 0 0,-1 1-149 0 0,-6 7-9 0 0,0 0 1 0 0,1 1 0 0 0,0-1-1 0 0,-8 17 1 0 0,-17 42 853 0 0,23-48-948 0 0,-84 221 775 0 0,41-100-270 0 0,24-71-294 0 0,-188 459-1800 0 0,162-421 1343 0 0,50-102 188 0 0,3-12 48 0 0,5-13 240 0 0,88-250 1280 0 0,-34 140-1590 0 0,-52 115 0 0 0,2 2 0 0 0,0-1 0 0 0,1 1 0 0 0,0 0 0 0 0,1 1 0 0 0,21-20 0 0 0,-28 29 0 0 0,1 1 0 0 0,-1-1 0 0 0,1 0 0 0 0,0 1 0 0 0,0 0 0 0 0,0 1 0 0 0,0-1 0 0 0,0 1 0 0 0,0 0 0 0 0,0 0 0 0 0,0 0 0 0 0,1 1 0 0 0,-1-1 0 0 0,0 1 0 0 0,0 1 0 0 0,1-1 0 0 0,-1 1 0 0 0,0 0 0 0 0,10 3 0 0 0,6 2 0 0 0,0 2 0 0 0,-1 1 0 0 0,26 14 0 0 0,-18-9 0 0 0,-1 1 0 0 0,-1 1 0 0 0,0 2 0 0 0,-1 0 0 0 0,37 37 0 0 0,-59-52 56 0 0,-1-1-1 0 0,0 0 0 0 0,0 1 1 0 0,1 0-1 0 0,-2 0 0 0 0,1-1 1 0 0,0 1-1 0 0,0 0 1 0 0,-1 0-1 0 0,0 1 0 0 0,0-1 1 0 0,0 0-1 0 0,0 0 0 0 0,0 1 1 0 0,0-1-1 0 0,-1 0 1 0 0,0 1-1 0 0,0-1 0 0 0,0 1 1 0 0,0-1-1 0 0,0 0 0 0 0,0 1 1 0 0,-1-1-1 0 0,0 0 0 0 0,0 1 1 0 0,0-1-1 0 0,0 0 1 0 0,0 0-1 0 0,-1 0 0 0 0,1 0 1 0 0,-1 0-1 0 0,0 0 0 0 0,-2 3 1 0 0,-4 4-30 0 0,-1 0 0 0 0,0-1 0 0 0,0 0 0 0 0,-1-1-1 0 0,0 0 1 0 0,-17 10 0 0 0,-70 35-55 0 0,77-42 42 0 0,-174 82 96 0 0,151-75-607 0 0,-1-2 1 0 0,-71 16-1 0 0,113-31 400 0 0,-1-1 1 0 0,1 0-1 0 0,-1 1 0 0 0,0-1 0 0 0,1 0 1 0 0,-1 0-1 0 0,1 0 0 0 0,-1-1 0 0 0,1 1 0 0 0,-1 0 1 0 0,-3-2-1 0 0,5 1 49 0 0,0 1 0 0 0,0-1 0 0 0,0 1-1 0 0,1-1 1 0 0,-1 1 0 0 0,0-1 0 0 0,0 0 0 0 0,1 1 0 0 0,-1-1 0 0 0,0 0 0 0 0,1 0-1 0 0,-1 0 1 0 0,1 1 0 0 0,-1-1 0 0 0,1 0 0 0 0,-1 0 0 0 0,1 0 0 0 0,-1 0 0 0 0,1 0 0 0 0,0 0-1 0 0,0 0 1 0 0,0 0 0 0 0,-1 0 0 0 0,1 0 0 0 0,0 0 0 0 0,0 0 0 0 0,0 0 0 0 0,1 0-1 0 0,-1 0 1 0 0,0-2 0 0 0,2-5-452 0 0,1-1-1 0 0,0 1 1 0 0,0-1 0 0 0,1 1-1 0 0,0 0 1 0 0,0 0-1 0 0,10-12 1 0 0,-11 15 295 0 0,24-34-1329 0 0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8287 0 0,'0'2'382'0'0,"-9"42"1426"0"0,9-42-1589 0 0,0-1 0 0 0,0 1 0 0 0,0-1 0 0 0,0 0 0 0 0,0 1 1 0 0,1-1-1 0 0,-1 1 0 0 0,0-1 0 0 0,1 0 0 0 0,-1 1 0 0 0,1-1 1 0 0,-1 0-1 0 0,1 1 0 0 0,0-1 0 0 0,-1 0 0 0 0,1 0 0 0 0,0 0 1 0 0,0 0-1 0 0,0 0 0 0 0,0 0 0 0 0,0 0 0 0 0,0 0 0 0 0,0 0 0 0 0,0 0 1 0 0,0 0-1 0 0,1 0 0 0 0,-1-1 0 0 0,0 1 0 0 0,1-1 0 0 0,1 1 1 0 0,3 2 368 0 0,1-1 1 0 0,-1 1 0 0 0,1-2 0 0 0,11 3 0 0 0,-4-3-24 0 0,1 0 0 0 0,-1-1-1 0 0,1-1 1 0 0,-1 0 0 0 0,30-6-1 0 0,-8-2-618 0 0,40-16 0 0 0,-68 21 54 0 0,-6-3 0 0 0,-2 6 2 0 0,-1 0 0 0 0,1 0 0 0 0,0 1 1 0 0,0-1-1 0 0,0 0 0 0 0,-1 0 0 0 0,1 0 0 0 0,0 0 0 0 0,-1 1 0 0 0,1-1 0 0 0,-1 0 0 0 0,1 0 1 0 0,-1 0-1 0 0,1 1 0 0 0,-1-1 0 0 0,0 0 0 0 0,1 1 0 0 0,-1-1 0 0 0,0 1 0 0 0,1-1 0 0 0,-2 0 1 0 0,0 0-27 0 0,0 1 0 0 0,0-1 0 0 0,1 0 1 0 0,-1 1-1 0 0,0 0 0 0 0,0-1 1 0 0,0 1-1 0 0,0 0 0 0 0,0 0 1 0 0,-1 0-1 0 0,-4 1-205 0 0,0 0 0 0 0,0 0-1 0 0,0 1 1 0 0,-10 4 0 0 0,-7 3-431 0 0,1 1 0 0 0,-1 1 0 0 0,-21 15 0 0 0,29-16 651 0 0,0 0 4 0 0,-26 22-1 0 0,36-27 7 0 0,1 0-1 0 0,0 0 1 0 0,1 1-1 0 0,-1 0 0 0 0,1 0 1 0 0,0 0-1 0 0,0 0 1 0 0,-2 8-1 0 0,1-2 0 0 0,1 0 0 0 0,1 1 0 0 0,0 0 0 0 0,0 0 0 0 0,1 0 0 0 0,0 23 0 0 0,2-5 0 0 0,8 53 0 0 0,-7-79-146 0 0,-1-1-1 0 0,1 1 1 0 0,1-1 0 0 0,-1 1-1 0 0,1-1 1 0 0,-1 0-1 0 0,1 0 1 0 0,0 0 0 0 0,1 0-1 0 0,-1 0 1 0 0,1 0-1 0 0,4 5 1 0 0,-5-7-53 0 0,0 0 1 0 0,0-1 0 0 0,0 1-1 0 0,1-1 1 0 0,-1 1-1 0 0,0-1 1 0 0,1 0 0 0 0,-1 0-1 0 0,1 0 1 0 0,-1 0-1 0 0,1 0 1 0 0,-1-1 0 0 0,1 1-1 0 0,-1-1 1 0 0,1 0-1 0 0,0 1 1 0 0,-1-1 0 0 0,1 0-1 0 0,0-1 1 0 0,-1 1-1 0 0,1 0 1 0 0,4-2 0 0 0,14-5-5416 0 0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 13823 0 0,'5'-2'59'0'0,"-2"1"74"0"0,-1 0 0 0 0,0 0 0 0 0,0 0-1 0 0,1 0 1 0 0,-1 0 0 0 0,0 0 0 0 0,1 1 0 0 0,-1 0 0 0 0,5-1 0 0 0,-5 1-106 0 0,-1 1-1 0 0,1-1 0 0 0,-1 1 1 0 0,1-1-1 0 0,-1 1 1 0 0,1 0-1 0 0,-1 0 0 0 0,0-1 1 0 0,1 1-1 0 0,-1 0 1 0 0,0 0-1 0 0,0 0 0 0 0,0 0 1 0 0,1 1-1 0 0,-1-1 1 0 0,0 0-1 0 0,-1 0 0 0 0,1 1 1 0 0,0-1-1 0 0,0 1 1 0 0,0-1-1 0 0,-1 0 1 0 0,1 1-1 0 0,-1-1 0 0 0,1 1 1 0 0,-1 3-1 0 0,1-2 244 0 0,1 5 126 0 0,-1 0-1 0 0,-1 1 1 0 0,1-1-1 0 0,-1 0 1 0 0,-1 1 0 0 0,0-1-1 0 0,0 0 1 0 0,0 0 0 0 0,-1 1-1 0 0,-4 9 1 0 0,2 0-87 0 0,-2 5 348 0 0,-2 0 0 0 0,-17 39 0 0 0,-36 48-233 0 0,60-108-1828 0 0,1-2-511 0 0,2-4-107 0 0,9-16-24 0 0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65 292 15663 0 0,'-1'1'719'0'0,"-3"2"-545"0"0,1 0 0 0 0,-1 0-1 0 0,0-1 1 0 0,1 1 0 0 0,-1-1 0 0 0,0 0 0 0 0,0 0-1 0 0,0-1 1 0 0,-1 1 0 0 0,1-1 0 0 0,0 0 0 0 0,-1 0-1 0 0,-6 0 1 0 0,11-1-142 0 0,-1 0 0 0 0,1-1 0 0 0,0 1 0 0 0,0-1 0 0 0,0 1 0 0 0,0-1 0 0 0,0 0-1 0 0,0 1 1 0 0,0-1 0 0 0,0 1 0 0 0,0-1 0 0 0,0 1 0 0 0,1-1 0 0 0,-1 1 0 0 0,0 0 0 0 0,0-1 0 0 0,1 0 0 0 0,-1 1-15 0 0,3-8-14 0 0,0 0 0 0 0,1 1 0 0 0,0-1 0 0 0,0 1-1 0 0,11-13 1 0 0,32-32-4 0 0,-10 12 1 0 0,-12 12 0 0 0,36-34 0 0 0,-50 52 0 0 0,0 1 0 0 0,0 1 0 0 0,1 0 0 0 0,1 0 0 0 0,-1 1 0 0 0,22-8 0 0 0,-31 14 22 0 0,-1 0-1 0 0,1 0 0 0 0,0 0 0 0 0,-1 0 1 0 0,1 1-1 0 0,0 0 0 0 0,0-1 1 0 0,-1 1-1 0 0,1 0 0 0 0,0 0 0 0 0,0 0 1 0 0,-1 1-1 0 0,1-1 0 0 0,0 1 1 0 0,0-1-1 0 0,-1 1 0 0 0,1 0 1 0 0,-1 0-1 0 0,1 0 0 0 0,-1 0 0 0 0,1 1 1 0 0,-1-1-1 0 0,0 1 0 0 0,1 0 1 0 0,-1-1-1 0 0,0 1 0 0 0,0 0 1 0 0,0 0-1 0 0,0 0 0 0 0,-1 0 0 0 0,1 1 1 0 0,-1-1-1 0 0,3 5 0 0 0,0 2 173 0 0,0-1-1 0 0,0 1 0 0 0,-1 1 1 0 0,-1-1-1 0 0,0 0 0 0 0,0 0 1 0 0,-1 1-1 0 0,1 14 0 0 0,-3 20 165 0 0,-1-1-1 0 0,-3 0 1 0 0,-16 71 0 0 0,19-107-973 0 0,0 0 0 0 0,1 0 0 0 0,0 1 0 0 0,0-1 0 0 0,1 0 0 0 0,0 1 0 0 0,0-1 0 0 0,2 12 0 0 0,-1-17-921 0 0,11-5-2184 0 0,0-3-1056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11975 0 0,'0'-2'923'0'0,"2"-4"-602"0"0,0 1 1 0 0,0-1-1 0 0,0 1 0 0 0,0 0 1 0 0,1 0-1 0 0,0-1 0 0 0,0 2 1 0 0,0-1-1 0 0,5-5 0 0 0,8-7 2003 0 0,-10 8-1784 0 0,1 2 1 0 0,1-1-1 0 0,15-12 1 0 0,-21 19-501 0 0,8-6 190 0 0,0 0 1 0 0,0 0 0 0 0,-1-1-1 0 0,0 0 1 0 0,13-15-1 0 0,-12 0 66 0 0,-2 4-192 0 0,8-13 9 0 0,-15 27-89 0 0,1 0 1 0 0,0 1 0 0 0,1-1-1 0 0,-1 1 1 0 0,1-1 0 0 0,-1 1 0 0 0,1 0-1 0 0,1 0 1 0 0,-1 0 0 0 0,0 0-1 0 0,1 1 1 0 0,5-4 0 0 0,4-1-1 0 0,0 1-1 0 0,1 0 1 0 0,0 1 0 0 0,19-5-1 0 0,63-12 103 0 0,-62 16-113 0 0,45-9-129 0 0,57-15-273 0 0,84-23-1687 0 0,-135 34-76 0 0,-35 8 685 0 0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91 10135 0 0,'11'-14'464'0'0,"-9"11"-9"0"0,-2 2-446 0 0,1 1 0 0 0,-1-1-1 0 0,1 1 1 0 0,-1 0 0 0 0,1-1 0 0 0,-1 1-1 0 0,0-1 1 0 0,1 1 0 0 0,-1-1 0 0 0,1 1 0 0 0,-1-1-1 0 0,0 1 1 0 0,0-1 0 0 0,1 0 0 0 0,-1 1-1 0 0,0-1 1 0 0,0 1 0 0 0,0-1 0 0 0,1 0 0 0 0,2-13 200 0 0,-3 12 86 0 0,0 0 0 0 0,0 1 0 0 0,0-1 0 0 0,0 0 0 0 0,-1 0 0 0 0,1 1 0 0 0,0-1 0 0 0,-1 0 0 0 0,1 1 0 0 0,-1-1 0 0 0,0 1 0 0 0,0-1 0 0 0,1 1 0 0 0,-1-1 0 0 0,0 1 0 0 0,0-1 0 0 0,0 1 0 0 0,-1 0 0 0 0,1-1 0 0 0,0 1-1 0 0,0 0 1 0 0,-1 0 0 0 0,1 0 0 0 0,-3-2 0 0 0,1 2-78 0 0,1 0-1 0 0,-1-1 0 0 0,0 1 1 0 0,0 0-1 0 0,0 0 0 0 0,0 1 1 0 0,0-1-1 0 0,0 0 0 0 0,0 1 1 0 0,0 0-1 0 0,0 0 0 0 0,0 0 1 0 0,-4 0-1 0 0,-3 2-54 0 0,0 1 0 0 0,0 0 1 0 0,0 1-1 0 0,1-1 0 0 0,-1 2 0 0 0,1-1 1 0 0,0 2-1 0 0,0-1 0 0 0,1 1 0 0 0,-11 9 1 0 0,7-4-179 0 0,0 0 1 0 0,1 0 0 0 0,1 1-1 0 0,0 1 1 0 0,1 0-1 0 0,-9 16 1 0 0,12-18 15 0 0,1 0 0 0 0,0 1 0 0 0,1 0 0 0 0,0 1 0 0 0,1-1 0 0 0,-2 14 0 0 0,5-22 0 0 0,0 0 0 0 0,0-1 0 0 0,1 1 0 0 0,-1-1 0 0 0,1 1 0 0 0,1 5 0 0 0,3 0 0 0 0,-4-8 0 0 0,1 0 0 0 0,-1 0 0 0 0,0 0 0 0 0,1 0 0 0 0,-1-1 0 0 0,1 1 0 0 0,-1-1 0 0 0,1 1 0 0 0,-1-1 0 0 0,1 1 0 0 0,-1-1 0 0 0,1 0 0 0 0,-1 0 0 0 0,1 0 0 0 0,-1 0 0 0 0,1 0 0 0 0,0 0 0 0 0,-1 0 0 0 0,1 0 0 0 0,2-1 0 0 0,0 0 0 0 0,1-1 0 0 0,0 1 0 0 0,-1-1 0 0 0,1 0 0 0 0,6-5 0 0 0,107-78 0 0 0,-48 32 0 0 0,-54 43 0 0 0,-3 4 0 0 0,-12 6 0 0 0,-1 0 0 0 0,0 0 0 0 0,1 0 0 0 0,-1 0 0 0 0,1 0 0 0 0,-1 0 0 0 0,1 0 0 0 0,-1 1 0 0 0,1-1 0 0 0,-1 0 0 0 0,0 0 0 0 0,1 0 0 0 0,-1 0 0 0 0,1 0 0 0 0,-1 1 0 0 0,0-1 0 0 0,1 0 0 0 0,-1 0 0 0 0,0 1 0 0 0,1-1 0 0 0,-1 0 0 0 0,0 1 0 0 0,1-1 0 0 0,-1 0 0 0 0,0 1 0 0 0,0-1 0 0 0,1 1 0 0 0,1 14 0 0 0,-7 16 0 0 0,-15 28-66 0 0,-44 87-1 0 0,0 1-1184 0 0,-2 52 594 0 0,52-147 682 0 0,-11 101-1 0 0,16-16-24 0 0,-10 80 0 0 0,14-190 0 0 0,0-1 0 0 0,-2 0 0 0 0,-1 0 0 0 0,-1-1 0 0 0,-24 49 0 0 0,15-42 0 0 0,-1 0 0 0 0,-28 34 0 0 0,41-60 22 0 0,1 0 1 0 0,-1 0-1 0 0,-1-1 0 0 0,1 0 1 0 0,-10 7-1 0 0,12-10 91 0 0,-1 0 1 0 0,1 1 0 0 0,-1-1-1 0 0,1-1 1 0 0,-1 1 0 0 0,1-1-1 0 0,-1 0 1 0 0,0 0 0 0 0,0 0-1 0 0,-6 0 1 0 0,9-1-90 0 0,0 0-1 0 0,-1 0 1 0 0,1-1 0 0 0,0 1-1 0 0,0-1 1 0 0,0 0 0 0 0,0 1-1 0 0,0-1 1 0 0,0 0-1 0 0,0 0 1 0 0,0 0 0 0 0,0 0-1 0 0,0-1 1 0 0,0 1-1 0 0,1-1 1 0 0,-1 1 0 0 0,0-1-1 0 0,1 1 1 0 0,-1-1 0 0 0,1 0-1 0 0,0 0 1 0 0,0 1-1 0 0,-1-1 1 0 0,1 0 0 0 0,1 0-1 0 0,-1 0 1 0 0,0-1 0 0 0,0-1-1 0 0,-3-8-204 0 0,2 1 0 0 0,0 0-1 0 0,0-1 1 0 0,0-12 0 0 0,-1-67-1783 0 0,4 38 941 0 0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0 17503 0 0,'0'0'399'0'0,"0"0"60"0"0,1 2 21 0 0,1 23-397 0 0,-1 0 0 0 0,0 1 0 0 0,-2-1 0 0 0,-1 0 1 0 0,-1 0-1 0 0,-12 46 0 0 0,-53 171-83 0 0,67-239 1 0 0,-95 261 1335 0 0,-17-5-625 0 0,-60 46-3963 0 0,160-286 1754 0 0,-24 26-1 0 0,14-22-36 0 0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19351 0 0,'2'1'439'0'0,"6"3"-262"0"0,1 0 1 0 0,0 0 0 0 0,0-1-1 0 0,1 0 1 0 0,-1-1-1 0 0,1 0 1 0 0,-1 0 0 0 0,1-1-1 0 0,10 0 1 0 0,11-1-189 0 0,47-5-1 0 0,-23-2 467 0 0,-1-3 0 0 0,0-3-1 0 0,85-30 1 0 0,145-84-699 0 0,-205 81-965 0 0,-30 11-4715 0 0,-15 7-958 0 0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0 17503 0 0,'9'14'212'0'0,"-6"-11"-82"0"0,0 1 0 0 0,0-1 0 0 0,-1 1 1 0 0,0 0-1 0 0,1-1 0 0 0,-2 1 0 0 0,1 0 0 0 0,0 1 0 0 0,-1-1 1 0 0,0 0-1 0 0,0 0 0 0 0,1 5 0 0 0,-2 10-83 0 0,-1 0 0 0 0,0 0 0 0 0,-7 30-1 0 0,-20 57 826 0 0,16-65-475 0 0,-98 309 2094 0 0,78-261-2796 0 0,-4-2 1 0 0,-4-1-1 0 0,-3-2 1 0 0,-5-3 0 0 0,-108 144-1 0 0,131-193-55 0 0,-2-1 0 0 0,-1-2 0 0 0,-45 38 0 0 0,69-64 298 0 0,-1 0 1 0 0,1-1-1 0 0,-1 1 0 0 0,0-1 1 0 0,1 0-1 0 0,-10 2 0 0 0,13-3 59 0 0,0-1-1 0 0,0 0 1 0 0,0 1-1 0 0,0-1 1 0 0,1 0-1 0 0,-1 0 1 0 0,0 0 0 0 0,0 0-1 0 0,0 0 1 0 0,0 0-1 0 0,1 0 1 0 0,-1 0-1 0 0,0 0 1 0 0,0-1-1 0 0,0 1 1 0 0,0 0 0 0 0,1 0-1 0 0,-1-1 1 0 0,0 1-1 0 0,0 0 1 0 0,1-1-1 0 0,-1 1 1 0 0,0-1-1 0 0,1 1 1 0 0,-1-1-1 0 0,0 1 1 0 0,1-1 0 0 0,-1 0-1 0 0,1 1 1 0 0,-1-1-1 0 0,1 0 1 0 0,-1 1-1 0 0,1-1 1 0 0,-1 0-1 0 0,1 0 1 0 0,0 0 0 0 0,-1 1-1 0 0,1-1 1 0 0,0 0-1 0 0,0 0 1 0 0,0 0-1 0 0,-1 1 1 0 0,1-1-1 0 0,0 0 1 0 0,0 0-1 0 0,0 0 1 0 0,0 0 0 0 0,1 0-1 0 0,-1 1 1 0 0,0-2-1 0 0,2-8 4 0 0,1 0 0 0 0,0 1 0 0 0,0-1 0 0 0,1 1 0 0 0,0 0 0 0 0,1 0 0 0 0,6-9 0 0 0,-8 12 0 0 0,5-6 0 0 0,0 0 0 0 0,1 0 0 0 0,1 1 0 0 0,0 0 0 0 0,0 0 0 0 0,1 1 0 0 0,0 1 0 0 0,19-12 0 0 0,12-6 0 0 0,51-22 0 0 0,-82 43 45 0 0,1 1 0 0 0,-1 1-1 0 0,0-1 1 0 0,1 2 0 0 0,0 0-1 0 0,18-3 1 0 0,-24 6-15 0 0,-1-1-1 0 0,0 1 1 0 0,0 1 0 0 0,0-1-1 0 0,0 1 1 0 0,0 0 0 0 0,0 0-1 0 0,0 0 1 0 0,0 0 0 0 0,0 1-1 0 0,0 0 1 0 0,0 0-1 0 0,-1 1 1 0 0,1-1 0 0 0,-1 1-1 0 0,0 0 1 0 0,0 0 0 0 0,4 4-1 0 0,-2-2 98 0 0,-1 1 1 0 0,0 0-1 0 0,0 1 0 0 0,-1-1 0 0 0,1 1 0 0 0,-2 0 1 0 0,1 0-1 0 0,5 14 0 0 0,2 5-156 0 0,-7-18-104 0 0,-3-7-563 0 0,-1-1-257 0 0,0 0-741 0 0,1-1-2878 0 0,5-6-1228 0 0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62 143 11975 0 0,'2'1'547'0'0,"9"9"-92"0"0,0-2 0 0 0,1 1 0 0 0,23 11 1 0 0,-30-17-173 0 0,1-1 1 0 0,0 0 0 0 0,0 0-1 0 0,0 0 1 0 0,0-1 0 0 0,1 0 0 0 0,-1 0-1 0 0,0 0 1 0 0,0-1 0 0 0,1 0 0 0 0,10-2-1 0 0,2-1 93 0 0,0-1-1 0 0,0-1 1 0 0,0 0 0 0 0,-1-2-1 0 0,0 0 1 0 0,-1-1 0 0 0,1 0-1 0 0,-1-2 1 0 0,-1 0 0 0 0,16-13-1 0 0,-29 21-307 0 0,-1 0-1 0 0,1-1 0 0 0,0 0 1 0 0,-1 1-1 0 0,1-1 1 0 0,-1 0-1 0 0,0 0 1 0 0,0-1-1 0 0,0 1 1 0 0,0 0-1 0 0,-1-1 0 0 0,1 1 1 0 0,-1-1-1 0 0,0 1 1 0 0,1-8-1 0 0,-2 9-135 0 0,0 0-1 0 0,0 0 1 0 0,0-1 0 0 0,0 1-1 0 0,0 0 1 0 0,-1-1-1 0 0,1 1 1 0 0,-1 0-1 0 0,0 0 1 0 0,1 0 0 0 0,-1 0-1 0 0,0 0 1 0 0,0 0-1 0 0,-1 0 1 0 0,1 0 0 0 0,0 0-1 0 0,-1 0 1 0 0,1 0-1 0 0,-1 1 1 0 0,1-1 0 0 0,-1 1-1 0 0,0-1 1 0 0,0 1-1 0 0,0 0 1 0 0,0-1 0 0 0,-3-1-1 0 0,2 2 17 0 0,0 0-1 0 0,0 1 1 0 0,0-1-1 0 0,0 0 1 0 0,0 1 0 0 0,0 0-1 0 0,0-1 1 0 0,0 1-1 0 0,0 0 1 0 0,0 1-1 0 0,0-1 1 0 0,0 0-1 0 0,0 1 1 0 0,0 0 0 0 0,0 0-1 0 0,1-1 1 0 0,-5 3-1 0 0,-2 1-119 0 0,-1 1 0 0 0,0 0 0 0 0,-12 10 0 0 0,1 0 172 0 0,1 2 0 0 0,1 1 0 0 0,0 0 0 0 0,-15 22 0 0 0,-62 87 0 0 0,66-84 0 0 0,-20 33 0 0 0,44-67 0 0 0,1 1 0 0 0,1 0 0 0 0,0 0 0 0 0,0 1 0 0 0,1-1 0 0 0,-3 13 0 0 0,6-21 0 0 0,-1-1-1 0 0,1 1 1 0 0,0-1 0 0 0,0 0-1 0 0,0 1 1 0 0,0-1-1 0 0,0 1 1 0 0,0-1-1 0 0,0 1 1 0 0,0-1 0 0 0,0 0-1 0 0,0 1 1 0 0,1-1-1 0 0,-1 0 1 0 0,1 1-1 0 0,-1-1 1 0 0,1 0 0 0 0,0 1-1 0 0,-1-1 1 0 0,1 0-1 0 0,0 0 1 0 0,0 0-1 0 0,0 0 1 0 0,0 1 0 0 0,0-1-1 0 0,0-1 1 0 0,0 1-1 0 0,0 0 1 0 0,0 0 0 0 0,0 0-1 0 0,0 0 1 0 0,1-1-1 0 0,-1 1 1 0 0,0-1-1 0 0,1 1 1 0 0,-1-1 0 0 0,2 1-1 0 0,1 0 8 0 0,1-1 1 0 0,0 0-1 0 0,-1 0 0 0 0,1 0 1 0 0,0 0-1 0 0,-1-1 0 0 0,1 0 0 0 0,-1 0 1 0 0,1 0-1 0 0,5-2 0 0 0,23-11 250 0 0,-2-1 0 0 0,32-20 0 0 0,18-15-5410 0 0,-21 9-1345 0 0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2 17503 0 0,'0'0'803'0'0,"-1"0"-18"0"0,-7-1-691 0 0,1 1 0 0 0,0 0 0 0 0,-1 0 0 0 0,1 0 0 0 0,-1 1 0 0 0,1 0 0 0 0,-1 0 0 0 0,1 1 0 0 0,0 0 0 0 0,-9 4 0 0 0,-11 5 787 0 0,-32 18 0 0 0,29-11-648 0 0,1 2 0 0 0,0 0 1 0 0,2 2-1 0 0,0 1 0 0 0,2 1 0 0 0,-27 33 0 0 0,48-54-253 0 0,-1 3 30 0 0,1-1 0 0 0,-1 1-1 0 0,1-1 1 0 0,0 1-1 0 0,-6 13 1 0 0,10-18-22 0 0,-1 1-1 0 0,1-1 1 0 0,-1 1 0 0 0,1-1 0 0 0,0 1 0 0 0,0-1 0 0 0,0 0-1 0 0,0 1 1 0 0,0-1 0 0 0,0 1 0 0 0,0-1 0 0 0,0 1-1 0 0,0-1 1 0 0,1 1 0 0 0,-1-1 0 0 0,1 1 0 0 0,-1-1-1 0 0,1 0 1 0 0,-1 1 0 0 0,1-1 0 0 0,0 0 0 0 0,0 0-1 0 0,0 1 1 0 0,-1-1 0 0 0,1 0 0 0 0,0 0 0 0 0,1 0-1 0 0,-1 0 1 0 0,0 0 0 0 0,0 0 0 0 0,0 0 0 0 0,0-1-1 0 0,1 1 1 0 0,-1 0 0 0 0,3 0 0 0 0,34 16-1101 0 0,-29-13 1045 0 0,0-1 0 0 0,-1 1-1 0 0,1 0 1 0 0,-1 1 0 0 0,0 0-1 0 0,13 11 1 0 0,-16-11 75 0 0,0 0 0 0 0,0 1 1 0 0,-1-1-1 0 0,0 1 0 0 0,0 0 0 0 0,0 0 0 0 0,0 0 0 0 0,-1 1 0 0 0,0-1 0 0 0,-1 1 1 0 0,0 0-1 0 0,0 0 0 0 0,2 11 0 0 0,-3-9 110 0 0,0 0-1 0 0,-1 0 1 0 0,0 0 0 0 0,-1 0 0 0 0,0-1-1 0 0,0 1 1 0 0,-1 0 0 0 0,0 0 0 0 0,-1-1-1 0 0,-5 14 1 0 0,1-9-51 0 0,0 1 0 0 0,-1-1-1 0 0,-1 0 1 0 0,0-1 0 0 0,0 0 0 0 0,-1 0 0 0 0,-1-1-1 0 0,0-1 1 0 0,-16 13 0 0 0,-14 7-91 0 0,-64 35 0 0 0,91-57 45 0 0,-5 3-186 0 0,-32 14 0 0 0,44-22-198 0 0,-1 0 0 0 0,0-1 0 0 0,0 0 0 0 0,0 0 0 0 0,0-1 0 0 0,0 0 0 0 0,0-1 0 0 0,-9 0 0 0 0,10 0 27 0 0,0-1 0 0 0,1 0 0 0 0,-1 0 0 0 0,0 0 0 0 0,-9-5 0 0 0,13 5 132 0 0,0-1 1 0 0,0 0-1 0 0,1 0 0 0 0,-1 0 1 0 0,0 0-1 0 0,1 0 1 0 0,-1-1-1 0 0,1 1 1 0 0,-3-5-1 0 0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11 13823 0 0,'-1'7'116'0'0,"0"0"-1"0"0,0 0 0 0 0,1-1 1 0 0,0 1-1 0 0,1 0 1 0 0,-1 0-1 0 0,1-1 0 0 0,0 1 1 0 0,1 0-1 0 0,-1-1 1 0 0,2 1-1 0 0,3 8 0 0 0,-4-8-109 0 0,-1 1-1 0 0,0 0 0 0 0,0-1 0 0 0,0 1 1 0 0,-1 0-1 0 0,-1 7 0 0 0,2 12 406 0 0,-1 14 1165 0 0,0-39-710 0 0,0-2 124 0 0,0 0 30 0 0,2 0-65 0 0,3 0-790 0 0,-1 0 0 0 0,1 0 1 0 0,-1-1-1 0 0,0 1 0 0 0,1-1 0 0 0,-1 0 1 0 0,0-1-1 0 0,1 1 0 0 0,-1-1 0 0 0,0 0 0 0 0,0 0 1 0 0,0 0-1 0 0,-1 0 0 0 0,8-6 0 0 0,6-6 573 0 0,26-27-1 0 0,-33 31-473 0 0,-10 10-261 0 0,27-26 39 0 0,-2-1 0 0 0,-1-1 1 0 0,25-39-1 0 0,-79 96-106 0 0,-41 44-1116 0 0,-16 18 448 0 0,24-17 724 0 0,-85 129 0 0 0,142-193 15 0 0,0 1-1 0 0,1-1 1 0 0,0 1-1 0 0,1 0 0 0 0,-6 20 1 0 0,9-27-29 0 0,0-1 0 0 0,1 1 0 0 0,-1 0 0 0 0,1 0 1 0 0,0-1-1 0 0,0 1 0 0 0,0 0 0 0 0,0 0 0 0 0,1-1 0 0 0,-1 1 0 0 0,1 0 0 0 0,0-1 0 0 0,0 1 1 0 0,1 0-1 0 0,-1-1 0 0 0,1 1 0 0 0,-1-1 0 0 0,1 0 0 0 0,0 0 0 0 0,0 0 0 0 0,5 5 0 0 0,-4-5-64 0 0,0 0 0 0 0,1 0-1 0 0,-1 0 1 0 0,1-1 0 0 0,0 1-1 0 0,0-1 1 0 0,0 0 0 0 0,0 0-1 0 0,0-1 1 0 0,1 1 0 0 0,-1-1-1 0 0,0 0 1 0 0,1 0 0 0 0,-1 0-1 0 0,1-1 1 0 0,6 1 0 0 0,-2-2 66 0 0,1 1 0 0 0,-1-2 1 0 0,0 1-1 0 0,0-1 0 0 0,0-1 1 0 0,17-6-1 0 0,1-4 20 0 0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0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741 212 13823 0 0,'-7'-9'89'0'0,"4"6"19"0"0,0-1 1 0 0,0 0-1 0 0,0 1 0 0 0,1-1 0 0 0,0 0 1 0 0,0 0-1 0 0,0 0 0 0 0,0-1 0 0 0,0 1 1 0 0,1 0-1 0 0,-2-9 0 0 0,3 5-51 0 0,1 4-47 0 0,-1 0 0 0 0,0 0 0 0 0,0-1 0 0 0,-1 1-1 0 0,1 0 1 0 0,-1 0 0 0 0,0-1 0 0 0,0 1 0 0 0,0 0 0 0 0,-1 0-1 0 0,0 0 1 0 0,1 0 0 0 0,-4-3 0 0 0,2 1 85 0 0,-1 0 1 0 0,0 1-1 0 0,0-1 0 0 0,-1 1 0 0 0,0 0 1 0 0,0 1-1 0 0,0-1 0 0 0,0 1 1 0 0,-1 0-1 0 0,1 0 0 0 0,-1 1 1 0 0,0-1-1 0 0,-7-1 0 0 0,6 2-217 0 0,-1 1 0 0 0,0 0 1 0 0,1 0-1 0 0,-1 1 0 0 0,0 0 0 0 0,0 0 0 0 0,0 1 0 0 0,0 0 0 0 0,0 1 0 0 0,-15 2 0 0 0,3 1 141 0 0,0 2 0 0 0,1 0-1 0 0,0 1 1 0 0,0 1-1 0 0,0 1 1 0 0,1 1 0 0 0,0 0-1 0 0,1 1 1 0 0,0 1 0 0 0,-29 27-1 0 0,6 1 567 0 0,2 2 0 0 0,-57 80 0 0 0,75-95-582 0 0,1 2 1 0 0,2 0-1 0 0,1 1 0 0 0,-14 34 0 0 0,28-59 69 0 0,1-1 0 0 0,0 0 1 0 0,0 1-1 0 0,0-1 0 0 0,0 1 0 0 0,1-1 0 0 0,-1 1 0 0 0,1-1 0 0 0,0 1 0 0 0,1-1 0 0 0,0 5 1 0 0,-1-7-42 0 0,1 0 1 0 0,-1-1 0 0 0,1 1 0 0 0,0-1 0 0 0,0 1-1 0 0,-1-1 1 0 0,1 1 0 0 0,0-1 0 0 0,0 1-1 0 0,0-1 1 0 0,1 0 0 0 0,-1 1 0 0 0,0-1 0 0 0,0 0-1 0 0,1 0 1 0 0,-1 0 0 0 0,1 0 0 0 0,-1 0 0 0 0,1-1-1 0 0,-1 1 1 0 0,1 0 0 0 0,-1 0 0 0 0,1-1 0 0 0,0 0-1 0 0,-1 1 1 0 0,1-1 0 0 0,0 0 0 0 0,-1 1-1 0 0,1-1 1 0 0,0 0 0 0 0,2-1 0 0 0,6 1-8 0 0,-1-1 1 0 0,0-1-1 0 0,1 1 0 0 0,-1-2 1 0 0,0 1-1 0 0,11-6 1 0 0,54-26 152 0 0,-51 22 83 0 0,158-84 1381 0 0,-126 66-1677 0 0,0-6 36 0 0,-62 50 0 0 0,-10 10 0 0 0,-6 0 0 0 0,-28 27 0 0 0,29-32 0 0 0,1 2 0 0 0,-20 25 0 0 0,36-36 0 0 0,5-10 0 0 0,0 1 0 0 0,0-1 0 0 0,0 1 0 0 0,0-1 0 0 0,0 0 0 0 0,0 1 0 0 0,0-1 0 0 0,1 1 0 0 0,-1-1 0 0 0,0 0 0 0 0,0 1 0 0 0,0-1 0 0 0,0 1 0 0 0,1-1 0 0 0,-1 0 0 0 0,0 1 0 0 0,0-1 0 0 0,1 0 0 0 0,-1 1 0 0 0,1-1 0 0 0,2 2-74 0 0,0 0-1 0 0,0 0 1 0 0,0 0 0 0 0,1 0-1 0 0,-1-1 1 0 0,0 0 0 0 0,1 1-1 0 0,0-1 1 0 0,-1-1-1 0 0,1 1 1 0 0,-1 0 0 0 0,1-1-1 0 0,0 0 1 0 0,5 0-1 0 0,8-1-1347 0 0,30-6 0 0 0,-36 5 1180 0 0,34-6-1292 0 0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52 621 17503 0 0,'0'0'399'0'0,"0"0"60"0"0,0 0 21 0 0,0 0-59 0 0,-7 3-260 0 0,5-3-129 0 0,1 0-1 0 0,0 0 1 0 0,-1 0-1 0 0,1 0 1 0 0,-1 0-1 0 0,1 0 1 0 0,0 0-1 0 0,-1 0 0 0 0,1-1 1 0 0,0 1-1 0 0,-1 0 1 0 0,1-1-1 0 0,0 1 1 0 0,-1-1-1 0 0,1 1 1 0 0,0-1-1 0 0,0 0 1 0 0,0 0-1 0 0,-1 0 1 0 0,1 1-1 0 0,0-1 1 0 0,0 0-1 0 0,0 0 1 0 0,1 0-1 0 0,-1-1 1 0 0,0 1-1 0 0,0 0 0 0 0,0 0 1 0 0,0-3-1 0 0,-1 1 60 0 0,1 0 0 0 0,0 0-1 0 0,0-1 1 0 0,0 1 0 0 0,0-1-1 0 0,1 1 1 0 0,-1-1 0 0 0,1 1-1 0 0,0 0 1 0 0,0-1 0 0 0,0-3-1 0 0,4-12-88 0 0,0 0 0 0 0,1 1-1 0 0,1-1 1 0 0,1 1 0 0 0,0 0 0 0 0,1 1-1 0 0,1 0 1 0 0,1 0 0 0 0,13-17 0 0 0,7-4-3 0 0,2 0 1 0 0,51-46-1 0 0,-43 47 10 0 0,55-40 0 0 0,-73 62-53 0 0,0 1 0 0 0,1 1 0 0 0,0 1 1 0 0,44-17-1 0 0,-62 28-453 0 0,0-1-1 0 0,1 1 1 0 0,-1 0 0 0 0,11 0-1 0 0,-13 1-1016 0 0,-3 0-20 0 0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378 223 19351 0 0,'0'0'439'0'0,"2"-1"62"0"0,7 0-197 0 0,1 0 1 0 0,-1 1-1 0 0,15 1 0 0 0,-12 0-292 0 0,-1-1-1 0 0,15-2 1 0 0,-11 0 270 0 0,-1-1 1 0 0,1-1-1 0 0,-1 0 0 0 0,0-1 1 0 0,-1-1-1 0 0,26-14 0 0 0,-36 18-282 0 0,0 0 1 0 0,0-1-1 0 0,0 1 0 0 0,0-1 0 0 0,0 0 1 0 0,0 0-1 0 0,-1 0 0 0 0,0 0 0 0 0,1 0 1 0 0,-1-1-1 0 0,0 1 0 0 0,-1-1 0 0 0,1 1 1 0 0,0-1-1 0 0,-1 0 0 0 0,0 0 0 0 0,0 0 1 0 0,0 1-1 0 0,-1-1 0 0 0,1 0 0 0 0,-1 0 1 0 0,0-7-1 0 0,0 7-3 0 0,0 0 0 0 0,0 0 0 0 0,-1 0 0 0 0,0 0 0 0 0,0 0 0 0 0,0 0 0 0 0,0 1 0 0 0,0-1 0 0 0,-1 0-1 0 0,1 1 1 0 0,-1-1 0 0 0,0 1 0 0 0,0-1 0 0 0,-1 1 0 0 0,1 0 0 0 0,-1 0 0 0 0,1 0 0 0 0,-1 0 0 0 0,0 1 0 0 0,0-1 0 0 0,0 1 0 0 0,-6-4 0 0 0,3 4-107 0 0,0 0 0 0 0,0 0 1 0 0,0 0-1 0 0,0 1 0 0 0,-1 0 0 0 0,1 0 0 0 0,0 1 0 0 0,-1 0 0 0 0,1 0 1 0 0,-1 0-1 0 0,1 1 0 0 0,0 0 0 0 0,0 0 0 0 0,-1 0 0 0 0,-9 5 0 0 0,-1 0 76 0 0,0 1 0 0 0,0 1 0 0 0,0 1 0 0 0,-18 13 0 0 0,-1 3-152 0 0,2 1 0 0 0,0 2 0 0 0,2 2-1 0 0,1 1 1 0 0,1 1 0 0 0,2 2 0 0 0,1 0 0 0 0,2 2 0 0 0,1 1-1 0 0,-19 41 1 0 0,42-75 186 0 0,-10 22 0 0 0,-12 33 0 0 0,21-52 0 0 0,0 0 0 0 0,1 1 0 0 0,0 0 0 0 0,0-1 0 0 0,0 1 0 0 0,0-1 0 0 0,1 1 0 0 0,0 0 0 0 0,1 0 0 0 0,0-1 0 0 0,1 8 0 0 0,-1-12 0 0 0,0 1 0 0 0,0 0 0 0 0,1 0 0 0 0,-1-1 0 0 0,1 1 0 0 0,0-1 0 0 0,0 1 0 0 0,0-1 0 0 0,0 0 0 0 0,0 0 0 0 0,0 0 0 0 0,0 0 0 0 0,1 0 0 0 0,-1 0 0 0 0,1-1 0 0 0,-1 1 0 0 0,1-1 0 0 0,0 1 0 0 0,-1-1 0 0 0,1 0 0 0 0,0 0 0 0 0,0-1 0 0 0,0 1 0 0 0,0 0 0 0 0,5-1 0 0 0,4 1 0 0 0,0 0 0 0 0,0-1 0 0 0,0-1 0 0 0,0 0 0 0 0,14-3 0 0 0,5-4-2692 0 0,54-19-1 0 0,-18 1-3370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2455 0 13823 0 0,'0'0'315'0'0,"0"0"45"0"0,0 0 21 0 0,0 0-49 0 0,-1 1-220 0 0,-10 4 274 0 0,0-1-1 0 0,0 0 0 0 0,0-1 1 0 0,-14 2-1 0 0,4 0-276 0 0,-535 160 1955 0 0,-86 60-2064 0 0,276-131 0 0 0,292-77 0 0 0,-36 4 0 0 0,88-18 0 0 0,0-1 0 0 0,1-1 0 0 0,-24-2 0 0 0,41 1 0 0 0,1-1 0 0 0,-1 1 0 0 0,1-1 0 0 0,-1 0 0 0 0,1 0 0 0 0,-1 0 0 0 0,1-1 0 0 0,0 1 0 0 0,0-1 0 0 0,-1 1 0 0 0,1-1 0 0 0,-4-3 0 0 0,6 3 0 0 0,-1 1 0 0 0,1-1 0 0 0,0 1 0 0 0,0-1 0 0 0,-1 1 0 0 0,1-1 0 0 0,0 0 0 0 0,0 1 0 0 0,1-1 0 0 0,-1 0 0 0 0,0 0 0 0 0,0 0 0 0 0,1 0 0 0 0,-1 0 0 0 0,1 1 0 0 0,0-1 0 0 0,0 0 0 0 0,-1 0 0 0 0,1 0 0 0 0,0 0 0 0 0,1 0 0 0 0,-1 0 0 0 0,1-3 0 0 0,2-6 0 0 0,0 1 0 0 0,1-1 0 0 0,0 1 0 0 0,1-1 0 0 0,0 1 0 0 0,0 1 0 0 0,10-13 0 0 0,1 1 0 0 0,35-36 0 0 0,-38 45 0 0 0,-13 12 0 0 0,1-1 0 0 0,-1 1 0 0 0,0 0 0 0 0,0 0 0 0 0,1-1 0 0 0,-1 1 0 0 0,0 0 0 0 0,1 0 0 0 0,-1-1 0 0 0,0 1 0 0 0,1 0 0 0 0,-1 0 0 0 0,0 0 0 0 0,1 0 0 0 0,-1 0 0 0 0,1-1 0 0 0,-1 1 0 0 0,0 0 0 0 0,1 0 0 0 0,-1 0 0 0 0,0 0 0 0 0,2 0 0 0 0,-1 2 0 0 0,0 0 0 0 0,0 0 0 0 0,0 1 0 0 0,0-1 0 0 0,0 0 0 0 0,-1 0 0 0 0,1 0 0 0 0,0 1 0 0 0,-1 2 0 0 0,1-2 0 0 0,1 8 0 0 0,-1-1 0 0 0,0 1 0 0 0,-1-1 0 0 0,0 1 0 0 0,-1-1 0 0 0,-3 18 0 0 0,-18 65 0 0 0,11-56 0 0 0,-13 43 0 0 0,-4-1 0 0 0,-66 131 0 0 0,63-148 0 0 0,-43 82 0 0 0,52-106 0 0 0,-44 60 0 0 0,-106 103 0 0 0,164-192 0 0 0,-1-1 0 0 0,-14 12 0 0 0,50-49-5344 0 0,2 5-704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615 665 3223 0 0,'-2'2'240'0'0,"-10"14"319"0"0,11-13-327 0 0,0-1 572 0 0,-1 6 461 0 0,-2 1-5 0 0,4-9-1057 0 0,0 0 0 0 0,0 1 0 0 0,-1-1 1 0 0,1 1-1 0 0,0-1 0 0 0,0 1 0 0 0,0-1 0 0 0,0 0 0 0 0,0 1 0 0 0,0-1 0 0 0,0 1 0 0 0,0-1 0 0 0,0 1 0 0 0,0-1 0 0 0,0 0 0 0 0,1 1 0 0 0,-1-1 0 0 0,0 1 0 0 0,0-1 0 0 0,0 0 0 0 0,0 1 0 0 0,1-1 0 0 0,-1 1 0 0 0,0-1 0 0 0,0 0 0 0 0,1 1 0 0 0,-1-1 0 0 0,0 0 0 0 0,1 0 0 0 0,-1 1 0 0 0,1-1 0 0 0,0 1 5 0 0,0-1 1 0 0,0 0-1 0 0,1 1 0 0 0,-1-1 0 0 0,0 0 0 0 0,0 0 0 0 0,0 0 0 0 0,0 0 0 0 0,1 0 0 0 0,-1 0 0 0 0,2-1 0 0 0,3 0 147 0 0,0-1 0 0 0,-1 1 0 0 0,1-1-1 0 0,-1-1 1 0 0,6-2 0 0 0,18-15 570 0 0,-2 0 1 0 0,0-2-1 0 0,44-46 0 0 0,-60 57-773 0 0,14-15 22 0 0,0-1 0 0 0,-2-1-1 0 0,-1-1 1 0 0,-1-1 0 0 0,31-62 0 0 0,-37 60-132 0 0,11-21-960 0 0,-2-1 0 0 0,26-89 0 0 0,-49 141 795 0 0,0-1 1 0 0,-1 0 0 0 0,1 1-1 0 0,-1-1 1 0 0,1 0 0 0 0,-1 1-1 0 0,0-1 1 0 0,0 0-1 0 0,0 1 1 0 0,-1-1 0 0 0,1 0-1 0 0,-1 1 1 0 0,-1-5 0 0 0,2 6 90 0 0,-1 0 1 0 0,1 1 0 0 0,-1-1 0 0 0,0 1 0 0 0,1-1 0 0 0,-1 1 0 0 0,0-1 0 0 0,0 1 0 0 0,1-1-1 0 0,-1 1 1 0 0,0 0 0 0 0,0-1 0 0 0,0 1 0 0 0,1 0 0 0 0,-1 0 0 0 0,0 0 0 0 0,0-1 0 0 0,0 1 0 0 0,0 0-1 0 0,1 0 1 0 0,-1 0 0 0 0,0 0 0 0 0,-1 1 0 0 0,-21 3-208 0 0,15 0 143 0 0,-1 0-1 0 0,1 0 1 0 0,0 1 0 0 0,1 0-1 0 0,-1 1 1 0 0,1 0-1 0 0,-9 9 1 0 0,0-1-18 0 0,-10 8 91 0 0,2 0-1 0 0,0 1 1 0 0,2 2 0 0 0,0 0-1 0 0,2 1 1 0 0,1 1 0 0 0,-22 43-1 0 0,-38 124 24 0 0,51-121 0 0 0,-155 339 255 0 0,160-373-62 0 0,-2-1-1 0 0,-31 34 1 0 0,-6 9 366 0 0,-3 9-31 0 0,-66 100 72 0 0,120-171-569 0 0,0-1 1 0 0,-2-1-1 0 0,0 0 0 0 0,-16 15 0 0 0,20-24 17 0 0,-3-6-52 0 0,2-2-70 0 0,8-1-41 0 0,2 1-184 0 0,-2-1-79 0 0,-5-2-20 0 0,5 2-170 0 0,2 1-704 0 0,0 0-296 0 0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32 10135 0 0,'6'-5'919'0'0,"2"-6"-840"0"0,5-5 2869 0 0,-12 19-2698 0 0,0-1 0 0 0,0 1 0 0 0,-1-1 1 0 0,1 1-1 0 0,-1-1 0 0 0,1 1 1 0 0,-1-1-1 0 0,0 1 0 0 0,0-1 0 0 0,0 6 1 0 0,0-4 66 0 0,-1 12 221 0 0,-1 1 0 0 0,0-1 0 0 0,-1 0 0 0 0,-6 22-1 0 0,-26 60 478 0 0,14-51-353 0 0,-47 79 1 0 0,-40 37 367 0 0,-7 11-721 0 0,-96 200-2717 0 0,193-338 1809 0 0,4-5-1284 0 0,-21 31 0 0 0,13-29 359 0 0,8-15-11 0 0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386 484 15663 0 0,'0'0'356'0'0,"-3"1"50"0"0,-269 72 552 0 0,259-70-958 0 0,-25 4 0 0 0,35-7 0 0 0,0 0 0 0 0,-1 0 0 0 0,1 0 0 0 0,0 0 0 0 0,0 0 0 0 0,0-1 0 0 0,-1 1 0 0 0,1-1 0 0 0,0 0 0 0 0,0 0 0 0 0,0 0 0 0 0,0 0 0 0 0,-5-3 0 0 0,7 3 15 0 0,0 0-1 0 0,0-1 1 0 0,0 1 0 0 0,0 0-1 0 0,0 0 1 0 0,0 0-1 0 0,1-1 1 0 0,-1 1-1 0 0,1 0 1 0 0,-1-1 0 0 0,1 1-1 0 0,-1-1 1 0 0,1 1-1 0 0,0-1 1 0 0,-1 1 0 0 0,1-1-1 0 0,0 1 1 0 0,0-1-1 0 0,0 1 1 0 0,0-1-1 0 0,1 1 1 0 0,-1-3 0 0 0,2-2 102 0 0,-1 0 0 0 0,1-1 1 0 0,0 2-1 0 0,3-8 1 0 0,3-3 51 0 0,1 0 0 0 0,1 0-1 0 0,0 1 1 0 0,1 1 0 0 0,1 0 0 0 0,20-20 0 0 0,3 2-202 0 0,51-35 1 0 0,-28 27 32 0 0,0 3 0 0 0,3 3 0 0 0,0 2 0 0 0,3 3 0 0 0,103-33 0 0 0,-144 55 180 0 0,1 1 0 0 0,0 1 0 0 0,-1 1 0 0 0,1 0 0 0 0,1 2 0 0 0,-1 1 0 0 0,42 4 0 0 0,-60-2-137 0 0,0 0 0 0 0,-1 0-1 0 0,1 1 1 0 0,-1 0 0 0 0,1 0-1 0 0,-1 0 1 0 0,1 0 0 0 0,-1 1-1 0 0,0 0 1 0 0,0 0 0 0 0,-1 1-1 0 0,1-1 1 0 0,7 9 0 0 0,-9-9-18 0 0,0 1 0 0 0,0 0 0 0 0,0 0 1 0 0,-1 0-1 0 0,0 1 0 0 0,1-1 0 0 0,-2 0 0 0 0,1 1 0 0 0,0-1 1 0 0,-1 1-1 0 0,0 0 0 0 0,0-1 0 0 0,-1 1 0 0 0,1 0 0 0 0,-1 0 1 0 0,0 0-1 0 0,0 4 0 0 0,-2 9 151 0 0,-1-1 0 0 0,0 0 0 0 0,-2 0 0 0 0,0-1 0 0 0,0 1-1 0 0,-2-1 1 0 0,0 0 0 0 0,-12 20 0 0 0,-8 6-165 0 0,-50 61 0 0 0,53-73-11 0 0,8-9 0 0 0,-1 0 0 0 0,-1-1 0 0 0,-28 24 0 0 0,18-24 0 0 0,0-1 0 0 0,-1-1 0 0 0,-1-2 0 0 0,0-1 0 0 0,-1-2 0 0 0,-1 0 0 0 0,0-2 0 0 0,0-2 0 0 0,-1-1 0 0 0,-39 4 0 0 0,70-11 22 0 0,-43 3-968 0 0,41-4 648 0 0,0 0 0 0 0,1 0 0 0 0,-1 0 0 0 0,1-1 0 0 0,-1 1 0 0 0,1-1 0 0 0,-1 0 0 0 0,1 0 0 0 0,-1 0 0 0 0,-3-3 0 0 0,-5-5-1236 0 0</inkml:trace>
</inkml:ink>
</file>

<file path=ppt/ink/ink2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4 15663 0 0,'1'2'356'0'0,"8"17"68"0"0,-1 1-1 0 0,0 0 1 0 0,-2 0-1 0 0,0 0 1 0 0,-1 1-1 0 0,-1 0 1 0 0,2 38-1 0 0,-6-53-409 0 0,0-4-14 0 0,0 0 0 0 0,0 0 0 0 0,0 0 1 0 0,0 0-1 0 0,1 0 0 0 0,-1 0 0 0 0,1-1 0 0 0,-1 1 0 0 0,1 0 1 0 0,0 0-1 0 0,-1 0 0 0 0,3 2 0 0 0,5 9 5 0 0,-3-12 28 0 0,-4-1 1 0 0,3 1 97 0 0,0 0 0 0 0,0-1 0 0 0,-1 1 0 0 0,1-1 0 0 0,0 0 0 0 0,0 0 1 0 0,0-1-1 0 0,0 1 0 0 0,-1-1 0 0 0,1 0 0 0 0,0 0 0 0 0,0 0 0 0 0,3-2 0 0 0,7-2 225 0 0,-1-1 1 0 0,13-8-1 0 0,49-30 204 0 0,99-78 0 0 0,-170 119-560 0 0,0 0 0 0 0,0-1 0 0 0,0 1 0 0 0,0-1 0 0 0,-1 0 0 0 0,1 0 0 0 0,-1 0 0 0 0,0-1 0 0 0,3-4 0 0 0,-6 8 0 0 0,0 1 0 0 0,0-1 0 0 0,0 1 0 0 0,1 0 0 0 0,-1-1 0 0 0,0 1 0 0 0,0 0 0 0 0,0-1 0 0 0,0 1 0 0 0,0-1 0 0 0,0 1 0 0 0,0 0 0 0 0,0-1 0 0 0,0 1 0 0 0,0-1 0 0 0,0 1 0 0 0,0 0 0 0 0,0-1 0 0 0,0 1 0 0 0,-1-1 0 0 0,1 1-5 0 0,-1-1 0 0 0,1 1 0 0 0,-1-1 0 0 0,1 1 0 0 0,-1 0-1 0 0,1-1 1 0 0,-1 1 0 0 0,1 0 0 0 0,-1 0 0 0 0,1 0 0 0 0,-1-1 0 0 0,0 1 0 0 0,1 0 0 0 0,-1 0 0 0 0,0 0-1 0 0,1 0 1 0 0,-1 0 0 0 0,1 0 0 0 0,-1 0 0 0 0,-1 0 0 0 0,-15 4-262 0 0,15-4 240 0 0,-29 10-416 0 0,0 0 0 0 0,1 2 0 0 0,-38 21 0 0 0,-83 58-816 0 0,-5 19 741 0 0,72-49 428 0 0,-20 16 90 0 0,78-57 0 0 0,-42 47 0 0 0,64-63 0 0 0,0 0 0 0 0,1 1 0 0 0,-1 0 0 0 0,1-1 0 0 0,0 1 0 0 0,0 0 0 0 0,-2 7 0 0 0,5-11 0 0 0,0 0 0 0 0,0 0 0 0 0,-1 0 0 0 0,1 0 0 0 0,0 0 0 0 0,0-1 0 0 0,0 1 0 0 0,0 0 0 0 0,0 0 0 0 0,0 0 0 0 0,0 0 0 0 0,0 0 0 0 0,1 0 0 0 0,-1 0 0 0 0,0 0 0 0 0,1 0 0 0 0,-1 0 0 0 0,0 0 0 0 0,2 1 0 0 0,-1-1 0 0 0,0 0 0 0 0,0 0 0 0 0,0 0 0 0 0,1 0 0 0 0,-1 0 0 0 0,0-1 0 0 0,1 1 0 0 0,-1 0 0 0 0,1-1 0 0 0,-1 1 0 0 0,0-1 0 0 0,1 0 0 0 0,-1 1 0 0 0,1-1 0 0 0,0 0 0 0 0,1 0 0 0 0,7 1-121 0 0,-1-1-1 0 0,0-1 1 0 0,0 0 0 0 0,0 0-1 0 0,1 0 1 0 0,-1-2-1 0 0,10-2 1 0 0,63-29-3024 0 0,-62 25 1876 0 0,20-9-4794 0 0</inkml:trace>
</inkml:ink>
</file>

<file path=ppt/ink/ink2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181 507 13823 0 0,'1'2'315'0'0,"6"31"870"0"0,-7-32-1145 0 0,0-1 0 0 0,0 1 0 0 0,0 0 0 0 0,0-1 0 0 0,0 1 0 0 0,0-1 0 0 0,0 1 0 0 0,0 0 0 0 0,0-1 0 0 0,0 1 0 0 0,-1 0 0 0 0,1-1 0 0 0,0 1 0 0 0,0-1 0 0 0,-1 1 0 0 0,1-1 0 0 0,0 1 0 0 0,0-1 0 0 0,-1 1 0 0 0,1-1 0 0 0,-1 1 0 0 0,1-1 0 0 0,-1 1 0 0 0,1-1 0 0 0,0 1 0 0 0,-1-1 0 0 0,1 0 0 0 0,-1 1 0 0 0,0-1 0 0 0,1 0 1 0 0,-1 0-1 0 0,1 1 0 0 0,-1-1 0 0 0,1 0 0 0 0,-1 0 0 0 0,0 0 0 0 0,1 0 0 0 0,-1 1 0 0 0,0-1 0 0 0,1 0 0 0 0,-2-1 0 0 0,1 2 119 0 0,-2-1 58 0 0,-1 0 0 0 0,1 0 0 0 0,0-1 0 0 0,-1 1 0 0 0,1-1 0 0 0,0 1-1 0 0,-1-1 1 0 0,1 0 0 0 0,0 0 0 0 0,0-1 0 0 0,0 1 0 0 0,0-1 0 0 0,-6-3 0 0 0,0-1 74 0 0,0-1 1 0 0,1 0 0 0 0,-8-8 0 0 0,8 7-215 0 0,0 0 0 0 0,1-1 0 0 0,0 0 0 0 0,1 0-1 0 0,0-1 1 0 0,0 0 0 0 0,1 0 0 0 0,1 0 0 0 0,-1-1 0 0 0,2 1 0 0 0,-1-1-1 0 0,2 0 1 0 0,-1 0 0 0 0,1 0 0 0 0,1 0 0 0 0,0 0 0 0 0,1-1 0 0 0,0 1-1 0 0,0 0 1 0 0,2 0 0 0 0,-1-1 0 0 0,1 1 0 0 0,1 0 0 0 0,0 0 0 0 0,0 1-1 0 0,1-1 1 0 0,7-12 0 0 0,1 3-524 0 0,1 0 1 0 0,0 1-1 0 0,2 0 0 0 0,0 1 0 0 0,1 1 0 0 0,1 1 0 0 0,0 0 1 0 0,24-16-1 0 0,1 3-6716 0 0</inkml:trace>
</inkml:ink>
</file>

<file path=ppt/ink/ink2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8 203 15663 0 0,'-3'30'723'0'0,"1"0"0"0"0,3 49 0 0 0,0 2 703 0 0,-1 24-1261 0 0,-1-100 55 0 0,0-9 1 0 0,-2-10 269 0 0,4-4-288 0 0,1 0 0 0 0,0 0 1 0 0,1 0-1 0 0,1 1 0 0 0,10-28 0 0 0,-2 13-250 0 0,33-60 0 0 0,-28 62 48 0 0,2 1 0 0 0,0 0 0 0 0,2 2 0 0 0,1 0 0 0 0,39-36 0 0 0,-57 60 144 0 0,0 0 0 0 0,0 0 0 0 0,0 0 0 0 0,0 1 0 0 0,0 0 0 0 0,0 0 0 0 0,1 0 0 0 0,-1 0 0 0 0,9-1 0 0 0,-10 4 299 0 0,-2-1-438 0 0,-1 0 0 0 0,1 0 1 0 0,-1 0-1 0 0,1 1 0 0 0,-1-1 1 0 0,1 0-1 0 0,-1 1 0 0 0,1-1 1 0 0,-1 1-1 0 0,1-1 0 0 0,-1 1 1 0 0,1-1-1 0 0,-1 1 0 0 0,0-1 1 0 0,1 1-1 0 0,-1-1 0 0 0,0 1 1 0 0,0-1-1 0 0,1 1 0 0 0,-1-1 1 0 0,0 1-1 0 0,0-1 0 0 0,0 1 1 0 0,0 0-1 0 0,1-1 0 0 0,-1 1 1 0 0,0-1-1 0 0,0 2 0 0 0,-1 1 6 0 0,2 4-11 0 0,-1 0 0 0 0,0 0 0 0 0,0 1 0 0 0,0-1 0 0 0,-1 0 0 0 0,-3 10 0 0 0,-14 42 0 0 0,12-39 0 0 0,4-16 0 0 0,1-1 0 0 0,-1 1 0 0 0,0 0 0 0 0,-5 6 0 0 0,4-5 0 0 0,0 0 0 0 0,0 1 0 0 0,0-1 0 0 0,1 0 0 0 0,0 1 0 0 0,-3 9 0 0 0,5-14 0 0 0,-1-1 0 0 0,1 0 0 0 0,0 0 0 0 0,0 1 0 0 0,0-1 0 0 0,0 0 0 0 0,0 0 0 0 0,0 1 0 0 0,0-1 0 0 0,0 0 0 0 0,-1 1 0 0 0,1-1 0 0 0,0 0 0 0 0,0 0 0 0 0,0 1 0 0 0,0-1 0 0 0,1 0 0 0 0,-1 1 0 0 0,0-1 0 0 0,0 0 0 0 0,0 1 0 0 0,0-1 0 0 0,0 0 0 0 0,0 0 0 0 0,0 1 0 0 0,0-1 0 0 0,1 0 0 0 0,-1 0 0 0 0,0 1 0 0 0,0-1 0 0 0,0 0 0 0 0,0 0 0 0 0,1 1 0 0 0,-1-1 0 0 0,0 0 0 0 0,0 0 0 0 0,1 0 0 0 0,-1 0 0 0 0,0 1 0 0 0,0-1 0 0 0,1 0 0 0 0,-1 0 0 0 0,0 0 0 0 0,1 0 0 0 0,-1 0 0 0 0,0 0 0 0 0,0 0 0 0 0,1 0 0 0 0,-1 0 0 0 0,0 0 0 0 0,1 0 0 0 0,-1 0 0 0 0,0 0 0 0 0,1 0 0 0 0,-1 0 0 0 0,0 0 0 0 0,0 0 0 0 0,1 0 0 0 0,-1 0 0 0 0,1-1 0 0 0,4 0 0 0 0,0 0 0 0 0,0-1 0 0 0,1 1 0 0 0,-1-2 0 0 0,0 1 0 0 0,-1 0 0 0 0,10-6 0 0 0,4-3 0 0 0,124-65 29 0 0,5-4-340 0 0,-106 60-536 0 0,72-23 0 0 0,-48 27 1232 0 0,-64 16-341 0 0,-1 0-1 0 0,1 0 1 0 0,-1 0-1 0 0,1 1 0 0 0,0-1 1 0 0,-1 0-1 0 0,1 0 0 0 0,-1 0 1 0 0,1 1-1 0 0,-1-1 0 0 0,1 0 1 0 0,-1 0-1 0 0,1 1 0 0 0,-1-1 1 0 0,0 1-1 0 0,1-1 1 0 0,-1 0-1 0 0,1 1 0 0 0,-1-1 1 0 0,0 1-1 0 0,1-1 0 0 0,-1 2 1 0 0,6 10 384 0 0,-5-6-414 0 0,0 0-1 0 0,0-1 1 0 0,-1 1 0 0 0,0 0 0 0 0,0 0 0 0 0,0 0 0 0 0,-1 0-1 0 0,0 0 1 0 0,0 0 0 0 0,0 0 0 0 0,-1-1 0 0 0,-3 10 0 0 0,-3 3-19 0 0,-1-1 0 0 0,-15 25 0 0 0,-34 36 17 0 0,3-3-157 0 0,54-73-91 0 0,-1 0 1 0 0,1 1-1 0 0,0-1 0 0 0,0 1 1 0 0,0-1-1 0 0,-1 5 1 0 0,2-5-1549 0 0,2-2-3260 0 0,7 5-1394 0 0</inkml:trace>
</inkml:ink>
</file>

<file path=ppt/ink/ink2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35 142 15663 0 0,'0'0'719'0'0,"0"0"-20"0"0,-1 2-374 0 0,-1 5 8 0 0,0 0 1 0 0,1 0-1 0 0,-1 0 1 0 0,1 0-1 0 0,0 14 0 0 0,1-12-329 0 0,0-1-1 0 0,-1 1 1 0 0,-1 0-1 0 0,-1 8 0 0 0,-1-4 13 0 0,1 0 0 0 0,1 1 0 0 0,-1 24 0 0 0,2-28 60 0 0,-2 5 844 0 0,3-12-721 0 0,-1 0 0 0 0,0 0-1 0 0,1-1 1 0 0,-1 1-1 0 0,1 0 1 0 0,0 0-1 0 0,0 0 1 0 0,0 0-1 0 0,1 0 1 0 0,-1 0 0 0 0,1-1-1 0 0,-1 1 1 0 0,1 0-1 0 0,1 3 1 0 0,-1-4-154 0 0,0 0 0 0 0,0 0 0 0 0,0 0 0 0 0,1 0 0 0 0,-1 0 1 0 0,0 0-1 0 0,1 0 0 0 0,-1 0 0 0 0,1-1 0 0 0,0 1 0 0 0,0 0 0 0 0,-1-1 0 0 0,1 1 1 0 0,0-1-1 0 0,0 0 0 0 0,0 0 0 0 0,0 0 0 0 0,1 0 0 0 0,-1 0 0 0 0,0 0 0 0 0,0-1 1 0 0,3 1-1 0 0,6 1 239 0 0,-1 0 0 0 0,1-1 0 0 0,17-1 0 0 0,-18 0-369 0 0,14-1 86 0 0,0 0 0 0 0,0-2 0 0 0,-1-1 0 0 0,1-1 0 0 0,-1 0 1 0 0,0-2-1 0 0,0-1 0 0 0,-1-1 0 0 0,0 0 0 0 0,0-2 0 0 0,-1-1 0 0 0,-1 0 0 0 0,0-1 0 0 0,23-21 0 0 0,-27 19-482 0 0,0 0 1 0 0,-2-2-1 0 0,0 0 0 0 0,-1 0 1 0 0,0-1-1 0 0,-2 0 0 0 0,0-1 0 0 0,-1-1 1 0 0,-1 0-1 0 0,-1 0 0 0 0,-1-1 1 0 0,8-32-1 0 0,-8 17-1054 0 0</inkml:trace>
</inkml:ink>
</file>

<file path=ppt/ink/ink2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5 23039 0 0,'0'0'528'0'0,"0"0"69"0"0,0 0 38 0 0,1-1-80 0 0,-1 0-551 0 0,1 1 1 0 0,-1 0-1 0 0,0 0 1 0 0,0-1-1 0 0,1 1 1 0 0,-1 0-1 0 0,0 0 1 0 0,1 0-1 0 0,-1-1 0 0 0,0 1 1 0 0,1 0-1 0 0,-1 0 1 0 0,0 0-1 0 0,1 0 1 0 0,-1 0-1 0 0,0 0 1 0 0,1 0-1 0 0,-1 0 1 0 0,0 0-1 0 0,1 0 1 0 0,-1 0-1 0 0,0 0 1 0 0,1 0-1 0 0,-1 0 1 0 0,0 0-1 0 0,1 0 0 0 0,-1 0 1 0 0,0 0-1 0 0,1 0 1 0 0,-1 0-1 0 0,0 1 1 0 0,1-1-1 0 0,-1 0 1 0 0,0 0-1 0 0,1 0 1 0 0,-1 1-1 0 0,0-1 1 0 0,0 0-1 0 0,1 0 1 0 0,-1 1-1 0 0,0-1 1 0 0,0 0-1 0 0,1 0 0 0 0,-1 1 1 0 0,0-1-1 0 0,0 0 1 0 0,0 1-1 0 0,1 0-5 0 0,0 1 1 0 0,1 0 0 0 0,-1 0 0 0 0,1 0 0 0 0,-1 1 0 0 0,0-1 0 0 0,0 0 0 0 0,0 1 0 0 0,0-1 0 0 0,0 1 0 0 0,-1 0 0 0 0,1-1 0 0 0,-1 1 0 0 0,0-1 0 0 0,0 1 0 0 0,0 0 0 0 0,0-1 0 0 0,0 1 0 0 0,0 0 0 0 0,0-1 0 0 0,-1 1 0 0 0,0-1 0 0 0,0 3 0 0 0,-3 7 0 0 0,-1-1 0 0 0,0 0 0 0 0,-10 16 0 0 0,10-17 0 0 0,-70 115 0 0 0,-37 71 0 0 0,-49 165 0 0 0,-21 39 0 0 0,101-231 0 0 0,-78 151 0 0 0,116-226-1837 0 0,-34 113 1 0 0,77-204 1393 0 0,-1-1 1 0 0,0 1-1 0 0,1 0 0 0 0,-1-1 1 0 0,1 1-1 0 0,0 0 0 0 0,0 0 1 0 0,0 3-1 0 0,1-5-1604 0 0</inkml:trace>
</inkml:ink>
</file>

<file path=ppt/ink/ink2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19351 0 0,'0'0'439'0'0,"0"0"62"0"0,0 0 33 0 0,0 0-65 0 0,0 2-309 0 0,1 0-61 0 0,0 0-1 0 0,0 0 1 0 0,0 0 0 0 0,1 0 0 0 0,-1 0 0 0 0,1 0 0 0 0,-1 0-1 0 0,1 0 1 0 0,-1 0 0 0 0,1-1 0 0 0,0 1 0 0 0,0-1-1 0 0,0 1 1 0 0,0-1 0 0 0,0 0 0 0 0,0 0 0 0 0,1 0-1 0 0,-1 0 1 0 0,0 0 0 0 0,0 0 0 0 0,1 0 0 0 0,-1-1 0 0 0,3 1-1 0 0,8 1 225 0 0,0-1 1 0 0,0-1-1 0 0,17 0 0 0 0,-8-1-39 0 0,49-3 81 0 0,0-3 0 0 0,78-18 1 0 0,-92 12-97 0 0,0-4 0 0 0,56-24 0 0 0,45-13 41 0 0,-125 45-488 0 0,-1-1-1607 0 0,1 1 0 0 0,57-7 0 0 0,-67 15-6402 0 0</inkml:trace>
</inkml:ink>
</file>

<file path=ppt/ink/ink2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187 184 21191 0 0,'0'0'480'0'0,"0"0"67"0"0,0 0 31 0 0,2 0-56 0 0,3-2-488 0 0,0 0-1 0 0,0 0 1 0 0,0-1 0 0 0,-1 1 0 0 0,8-6 0 0 0,8-5-36 0 0,16-5 51 0 0,40-24-437 0 0,-68 37 129 0 0,-2 0 0 0 0,1 0 1 0 0,0 0-1 0 0,-1-1 1 0 0,0 0-1 0 0,-1 0 1 0 0,10-14-1 0 0,-14 19 215 0 0,-1 1 0 0 0,1-1 1 0 0,-1 0-1 0 0,1 0 0 0 0,-1 0 0 0 0,0 0 0 0 0,1 1 0 0 0,-1-1 0 0 0,0 0 1 0 0,1 0-1 0 0,-1 0 0 0 0,0 0 0 0 0,0 0 0 0 0,0 0 0 0 0,0 0 0 0 0,0 0 1 0 0,0 0-1 0 0,0 0 0 0 0,0 0 0 0 0,-1 0 0 0 0,1 1 0 0 0,0-1 0 0 0,0 0 0 0 0,-2-2 1 0 0,2 2 83 0 0,-1 0 1 0 0,0 1-1 0 0,0-1 1 0 0,0 0-1 0 0,0 0 0 0 0,0 1 1 0 0,0-1-1 0 0,0 1 1 0 0,0-1-1 0 0,0 1 1 0 0,0-1-1 0 0,0 1 1 0 0,-1-1-1 0 0,1 1 1 0 0,0 0-1 0 0,0 0 1 0 0,0 0-1 0 0,-1 0 1 0 0,1 0-1 0 0,-1 0 1 0 0,-9 0 197 0 0,0 1 0 0 0,0 1 0 0 0,0 0 1 0 0,1 1-1 0 0,-1 0 0 0 0,1 0 0 0 0,-12 6 1 0 0,-9 6 127 0 0,-28 18 0 0 0,34-17-364 0 0,1 2 1 0 0,1 0-1 0 0,0 2 0 0 0,1 1 1 0 0,2 0-1 0 0,-25 32 0 0 0,42-50-2 0 0,1 1 0 0 0,-1-1 0 0 0,0 1 0 0 0,1 0 0 0 0,0 0 0 0 0,0 0 0 0 0,0 0 0 0 0,0 0 0 0 0,1 0 0 0 0,0 0 0 0 0,0 1 0 0 0,0-1 0 0 0,0 1 0 0 0,1-1 0 0 0,-1 9 0 0 0,5-2 0 0 0,-2-9 4 0 0,-1-1 0 0 0,0 0-1 0 0,0 0 1 0 0,1 0 0 0 0,-1 0-1 0 0,0 0 1 0 0,1-1 0 0 0,-1 1 0 0 0,1 0-1 0 0,-1-1 1 0 0,1 1 0 0 0,0-1-1 0 0,-1 1 1 0 0,1-1 0 0 0,0 0 0 0 0,-1 0-1 0 0,1 0 1 0 0,-1 0 0 0 0,1 0-1 0 0,0 0 1 0 0,-1 0 0 0 0,3-1-1 0 0,6 0 198 0 0,0-1-1 0 0,14-5 1 0 0,-13 3 43 0 0,42-14 226 0 0,59-29 1 0 0,-43 17-295 0 0,-66 29-177 0 0,2-2-72 0 0,1 1 0 0 0,0-1 0 0 0,0 1 0 0 0,0 0 0 0 0,0 1 1 0 0,0-1-1 0 0,0 1 0 0 0,1 1 0 0 0,-1-1 0 0 0,0 1 0 0 0,9 0 0 0 0,-17 14-1015 0 0,1-8 404 0 0,0-1 0 0 0,-1 0 0 0 0,0 0 0 0 0,0 0 0 0 0,-3 6 0 0 0,-1-1-6480 0 0</inkml:trace>
</inkml:ink>
</file>

<file path=ppt/ink/ink2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79 17503 0 0,'2'-2'24'0'0,"0"0"64"0"0,0 1 0 0 0,-1 0 0 0 0,0 0 0 0 0,1 0 0 0 0,-1-1 0 0 0,0 1 0 0 0,0-1 0 0 0,1 1 0 0 0,-1-1 0 0 0,0 1 0 0 0,-1-1 0 0 0,1 0 0 0 0,0 0 0 0 0,0 1 0 0 0,-1-1 0 0 0,1 0 0 0 0,-1 0 0 0 0,1 0 0 0 0,-1 0 0 0 0,0-2 0 0 0,0 3-85 0 0,0-1-1 0 0,1 1 1 0 0,-1-1 0 0 0,0 1-1 0 0,1 0 1 0 0,-1-1-1 0 0,1 1 1 0 0,0-1 0 0 0,-1 1-1 0 0,1 0 1 0 0,0 0-1 0 0,0-1 1 0 0,0 1 0 0 0,0 0-1 0 0,0 0 1 0 0,0 0-1 0 0,0 0 1 0 0,2-1-1 0 0,0-1 184 0 0,1 1 0 0 0,0-1 0 0 0,0 1 0 0 0,7-3 0 0 0,-10 5 323 0 0,-5 9 515 0 0,-10 20-83 0 0,-11 26 166 0 0,-110 220 45 0 0,40-92-672 0 0,64-117-480 0 0,-95 195 0 0 0,-22-11 0 0 0,102-190 0 0 0,-54 56 0 0 0,6-9 0 0 0,14-5-4202 0 0,69-88 2668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91 7831 0 0,'-2'0'356'0'0,"-21"7"122"0"0,13-3-120 0 0,7-3 1429 0 0,4 0-1396 0 0,-1 0 1 0 0,0 0-1 0 0,0 0 1 0 0,0 0-1 0 0,0 0 1 0 0,1 0-1 0 0,-1 0 1 0 0,0 0-1 0 0,1 0 1 0 0,-1 0-1 0 0,1 0 1 0 0,-1 0-1 0 0,1 0 1 0 0,0 0-1 0 0,-1-1 1 0 0,1 1-1 0 0,0 0 1 0 0,1 1-1 0 0,0-1-205 0 0,0 1 0 0 0,1-1 0 0 0,-1 1-1 0 0,1-1 1 0 0,-1 0 0 0 0,1 0-1 0 0,2 1 1 0 0,2 0-230 0 0,0-1 0 0 0,0 1 0 0 0,0-2 0 0 0,14 1 0 0 0,10-4 564 0 0,-1-1 1 0 0,57-16-1 0 0,-43 9-208 0 0,193-54 697 0 0,-150 46-2945 0 0,-32 7-5157 0 0,-33 7 1301 0 0</inkml:trace>
</inkml:ink>
</file>

<file path=ppt/ink/ink2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0 410 21191 0 0,'0'0'969'0'0,"0"0"-18"0"0,2-1-612 0 0,162-15-299 0 0,-22 4-43 0 0,-103 7 372 0 0,0-3 1 0 0,-1-1-1 0 0,0-1 0 0 0,62-27 1 0 0,179-72-2129 0 0,-264 103 1680 0 0,43-12-156 0 0,-53 17-252 0 0,-1 0 1 0 0,1 0-1 0 0,-1 1 1 0 0,1-1-1 0 0,0 1 0 0 0,-1 0 1 0 0,1 1-1 0 0,-1-1 1 0 0,1 1-1 0 0,4 1 1 0 0,-7 1-1560 0 0,-3 5 1101 0 0,0-1-1 0 0,0 1 0 0 0,-1 0 1 0 0,0-1-1 0 0,-5 11 0 0 0,5-10 476 0 0,-7 19-1578 0 0</inkml:trace>
  <inkml:trace contextRef="#ctx0" brushRef="#br0" timeOffset="1">957 500 17503 0 0,'0'0'399'0'0,"0"8"540"0"0,-1-3-820 0 0,-1 1 1 0 0,1-1 0 0 0,-1 1 0 0 0,0-1 0 0 0,0 0 0 0 0,-1 1 0 0 0,1-1 0 0 0,-6 6 0 0 0,-1 3 1760 0 0,-19 20 0 0 0,15-18-1469 0 0,2 1-1 0 0,0-1 0 0 0,-14 31 0 0 0,-2 2-148 0 0,-18 31-2542 0 0,9 2-3560 0 0,30-67-1680 0 0</inkml:trace>
  <inkml:trace contextRef="#ctx0" brushRef="#br0" timeOffset="2">1433 20 15663 0 0,'11'-14'696'0'0,"-11"14"136"0"0,0 0-664 0 0,0 0-168 0 0,0 0 0 0 0,0 0 0 0 0,11-6 448 0 0,-11 6 48 0 0,0 0 16 0 0,10 0-7992 0 0</inkml:trace>
</inkml:ink>
</file>

<file path=ppt/ink/ink2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15663 0 0,'0'0'356'0'0,"-1"1"50"0"0,-6 6-246 0 0,1 0 0 0 0,0 1 0 0 0,1-1 0 0 0,0 1 0 0 0,-6 11 0 0 0,-6 9-91 0 0,-20 28 952 0 0,-37 76-1 0 0,73-131-649 0 0,1-1 117 0 0,0 0 21 0 0,0 0 71 0 0,0 0 285 0 0,0 0 126 0 0,0 0 29 0 0,0 0-65 0 0,10 8 770 0 0,2-1-1527 0 0,-9-5-175 0 0,1 0 0 0 0,-1-1 1 0 0,1 1-1 0 0,-1 0 0 0 0,1-1 0 0 0,0 0 1 0 0,0 0-1 0 0,-1 0 0 0 0,1 0 0 0 0,0-1 0 0 0,0 0 1 0 0,0 1-1 0 0,0-1 0 0 0,0-1 0 0 0,0 1 1 0 0,0-1-1 0 0,4 0 0 0 0,-5 1-23 0 0,1-1 0 0 0,9-7 0 0 0,-5 0 0 0 0,0-1 0 0 0,-1 1 0 0 0,0-1 0 0 0,-1-1 0 0 0,1 1 0 0 0,8-20 0 0 0,-13 26 0 0 0,0-4-232 0 0,1 1 0 0 0,-1 0 0 0 0,0-1 0 0 0,0 0 1 0 0,1-10-1 0 0,2-11-353 0 0,-4 25 250 0 0,-1 3 1044 0 0,0-5-1813 0 0,-1-8-4487 0 0,1 13 4056 0 0</inkml:trace>
</inkml:ink>
</file>

<file path=ppt/ink/ink2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14 351 15663 0 0,'0'0'719'0'0,"0"0"-20"0"0,0 2-449 0 0,-5 51 3597 0 0,-4-24-1434 0 0,9-28-2042 0 0,5-1-229 0 0,1-1 0 0 0,-1-1 0 0 0,0 1 0 0 0,1-1 0 0 0,-1 0 0 0 0,0 0 0 0 0,0 0 0 0 0,-1-1 0 0 0,10-6 0 0 0,3-1 43 0 0,160-101 144 0 0,8-6 273 0 0,-77 62-44 0 0,120-44 1 0 0,-218 95-559 0 0,1 1 0 0 0,-1 0 0 0 0,1 0 0 0 0,0 1 0 0 0,13-2 0 0 0,-22 4 0 0 0,0 0 0 0 0,1 0 0 0 0,-1 0 0 0 0,0 0 0 0 0,0 0 0 0 0,1 0 0 0 0,-1 1 0 0 0,0-1 0 0 0,0 1 0 0 0,1 0 0 0 0,-1-1 0 0 0,0 1 0 0 0,0 0 0 0 0,0 0 0 0 0,0 1 0 0 0,0-1 0 0 0,0 0 0 0 0,-1 1 0 0 0,1-1 0 0 0,0 1 0 0 0,-1-1 0 0 0,1 1 0 0 0,-1 0 0 0 0,1-1 0 0 0,-1 1 0 0 0,0 0 0 0 0,0 0 0 0 0,0 0 0 0 0,0 0 0 0 0,0 0 0 0 0,1 5 0 0 0,0 0 0 0 0,-1 1 0 0 0,0 0 0 0 0,0 0 0 0 0,-1 0 0 0 0,0-1 0 0 0,-1 1 0 0 0,1 0 0 0 0,-3 8 0 0 0,-18 64 0 0 0,13-57 0 0 0,-5 18 0 0 0,2-7 0 0 0,-12 66 0 0 0,21-90 0 0 0,1 1 0 0 0,0-1 0 0 0,1 1 0 0 0,1 0 0 0 0,-1-1 0 0 0,1 1 0 0 0,1-1 0 0 0,0 1 0 0 0,1-1 0 0 0,6 18 0 0 0,-6-23 0 0 0,0 0 0 0 0,0 0 0 0 0,1-1 0 0 0,-1 1 0 0 0,1-1 0 0 0,0 0 0 0 0,0 0 0 0 0,1 0 0 0 0,-1-1 0 0 0,1 1 0 0 0,0-1 0 0 0,6 3 0 0 0,1 0 0 0 0,0 0 0 0 0,1 0 0 0 0,0-1 0 0 0,14 3 0 0 0,100 13-1139 0 0,-99-17 894 0 0,20 0-2188 0 0,90-5 1 0 0,-67-2 897 0 0</inkml:trace>
</inkml:ink>
</file>

<file path=ppt/ink/ink2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1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581 121 15663 0 0,'7'-12'458'0'0,"0"0"-1"0"0,10-11 0 0 0,-12 17-315 0 0,0-1-1 0 0,0 1 0 0 0,-1-1 0 0 0,0-1 0 0 0,0 1 0 0 0,0 0 1 0 0,-1-1-1 0 0,3-8 0 0 0,-6 14 368 0 0,0 2-66 0 0,-14 1-206 0 0,4 0-5 0 0,-1 1 0 0 0,1 1-1 0 0,0 0 1 0 0,-17 7 0 0 0,-39 23 503 0 0,38-18-669 0 0,-43 24-60 0 0,2 3-1 0 0,-87 69 0 0 0,125-87-5 0 0,-45 36 0 0 0,63-48 0 0 0,0 0 0 0 0,1 1 0 0 0,-14 18 0 0 0,19-20 0 0 0,7-11 0 0 0,0 0 0 0 0,0 0 0 0 0,0 1 0 0 0,0-1 0 0 0,-1 0 0 0 0,1 0 0 0 0,0 0 0 0 0,0 0 0 0 0,0 1 0 0 0,0-1 0 0 0,0 0 0 0 0,0 0 0 0 0,0 1 0 0 0,0-1 0 0 0,0 0 0 0 0,0 0 0 0 0,0 0 0 0 0,0 1 0 0 0,0-1 0 0 0,0 0 0 0 0,0 0 0 0 0,0 1 0 0 0,0-1 0 0 0,0 0 0 0 0,0 0 0 0 0,0 0 0 0 0,0 1 0 0 0,0-1 0 0 0,0 0 0 0 0,0 0 0 0 0,0 0 0 0 0,1 1 0 0 0,-1-1 0 0 0,0 0 0 0 0,0 0 0 0 0,0 0 0 0 0,0 0 0 0 0,0 1 0 0 0,1-1 0 0 0,-1 0 0 0 0,0 0 0 0 0,0 0 0 0 0,0 0 0 0 0,1 0 0 0 0,-1 0 0 0 0,0 0 0 0 0,9 2 0 0 0,-9-2 0 0 0,25 2 0 0 0,-1 0 0 0 0,30-2 0 0 0,37 2 0 0 0,-63 2-6 0 0,1 0-1 0 0,-1 2 1 0 0,0 1-1 0 0,0 1 1 0 0,41 18-1 0 0,-58-21 37 0 0,0 1 1 0 0,-1 0-1 0 0,0 0 0 0 0,0 1 0 0 0,0 1 0 0 0,-1 0 0 0 0,0 0 0 0 0,0 0 0 0 0,-1 1 0 0 0,0 0 0 0 0,0 1 0 0 0,-1 0 1 0 0,-1 0-1 0 0,0 1 0 0 0,9 21 0 0 0,-10-20 148 0 0,-1 1 0 0 0,-1 0-1 0 0,0 0 1 0 0,-1 0 0 0 0,0 0 0 0 0,-1 1 0 0 0,0-1 0 0 0,-3 20-1 0 0,1-27-176 0 0,1 0 0 0 0,-2 0 0 0 0,1 0-1 0 0,-1-1 1 0 0,0 1 0 0 0,0-1-1 0 0,-1 1 1 0 0,1-1 0 0 0,-6 7 0 0 0,6-9-2 0 0,-1 1 1 0 0,0-1 0 0 0,0 0 0 0 0,0 0 0 0 0,0 0 0 0 0,-1 0-1 0 0,1-1 1 0 0,-1 0 0 0 0,0 1 0 0 0,0-1 0 0 0,0 0-1 0 0,0-1 1 0 0,-8 3 0 0 0,-3-1 0 0 0,0-1 0 0 0,0 0 0 0 0,0-1 0 0 0,-27-2 0 0 0,-1 0 0 0 0,-103 5-1566 0 0,101-3-6268 0 0</inkml:trace>
</inkml:ink>
</file>

<file path=ppt/ink/ink2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3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227 201 5063 0 0,'-8'6'191'0'0,"4"-4"-141"0"0,1 0 0 0 0,0 0 1 0 0,-1 0-1 0 0,1-1 1 0 0,-1 1-1 0 0,1-1 1 0 0,-1 0-1 0 0,-4 1 0 0 0,4-1-786 0 0,-13 3 4894 0 0,17-4-4112 0 0,0 0 0 0 0,0 1 0 0 0,0-1 0 0 0,0 0 0 0 0,-1 0 0 0 0,1 0 0 0 0,0 0 0 0 0,0 0 0 0 0,0 0 0 0 0,0 0 1 0 0,0 0-1 0 0,0 0 0 0 0,0 0 0 0 0,0 0 0 0 0,0 0 0 0 0,0 0 0 0 0,0 0 0 0 0,0 0 0 0 0,0 0 0 0 0,0 0 0 0 0,-1 0 0 0 0,1 0 0 0 0,0-1 0 0 0,0 1 0 0 0,0 0 1 0 0,0 0-1 0 0,0 0 0 0 0,0 0 0 0 0,0 0 0 0 0,0 0 0 0 0,0 0 0 0 0,0 0 0 0 0,0 0 0 0 0,0 0 0 0 0,0 0 0 0 0,0 0 0 0 0,0 0 0 0 0,0 0 0 0 0,0 0 0 0 0,0 0 1 0 0,0 0-1 0 0,0 0 0 0 0,0 0 0 0 0,0-1 0 0 0,0 1 0 0 0,0 0 0 0 0,0 0 0 0 0,0 0 0 0 0,0 0 0 0 0,0 0 0 0 0,0 0 0 0 0,0 0 0 0 0,0 0 0 0 0,0 0 0 0 0,0 0 0 0 0,0 0 1 0 0,0 0-1 0 0,0 0 0 0 0,0 0 0 0 0,0 0 0 0 0,0-1 0 0 0,0 1 0 0 0,0 0 0 0 0,9-8 820 0 0,5 0-598 0 0,0-1 0 0 0,1 2-1 0 0,0 0 1 0 0,0 1 0 0 0,0 0-1 0 0,1 2 1 0 0,28-6 0 0 0,-1-1-36 0 0,1-1 1 0 0,52-23 0 0 0,-48 17-90 0 0,-1 0-54 0 0,64-22 58 0 0,-87 33-110 0 0,1 1 1 0 0,40-5-1 0 0,-60 10-29 0 0,0 1 1 0 0,0 0 0 0 0,0 0-1 0 0,0 1 1 0 0,9 1-1 0 0,-11-2-8 0 0,-1 1 0 0 0,0 0 1 0 0,0-1-1 0 0,0 1 0 0 0,0 0 0 0 0,0 0 0 0 0,0 1 0 0 0,0-1 0 0 0,0 0 1 0 0,0 1-1 0 0,0-1 0 0 0,-1 1 0 0 0,1-1 0 0 0,2 4 0 0 0,1 8-12 0 0,-5-8 7 0 0,0 0 0 0 0,-1 0 0 0 0,1-1 0 0 0,-1 1 0 0 0,0 0 0 0 0,0-1 0 0 0,0 1 0 0 0,-1-1 0 0 0,0 1 0 0 0,0-1 0 0 0,0 0 0 0 0,-4 7 0 0 0,-1 0 6 0 0,-1-1 1 0 0,1 0-1 0 0,-17 15 0 0 0,6-9 28 0 0,-2-1 0 0 0,0 0 0 0 0,0-1 0 0 0,-2-1 0 0 0,-32 14 1 0 0,-121 41 503 0 0,117-47-345 0 0,-201 66 204 0 0,219-75-368 0 0,21-6 33 0 0,-33 14 1 0 0,86-27-5 0 0,15-9-53 0 0,-18 5 0 0 0,0 1 0 0 0,0 2 0 0 0,44-6 0 0 0,-50 11 0 0 0,-7 0 0 0 0,0 2 0 0 0,0 0 0 0 0,0 1 0 0 0,23 2 0 0 0,-16 2 0 0 0,0 1 0 0 0,0 2 0 0 0,-1 0 0 0 0,0 1 0 0 0,0 2 0 0 0,-1 0 0 0 0,0 1 0 0 0,-1 2 0 0 0,-1 0 0 0 0,33 26 0 0 0,-25-15 0 0 0,-19-15 11 0 0,-8-8 44 0 0,-2 0-43 0 0,-1 0 0 0 0,0 0 1 0 0,0 0-1 0 0,0 0 0 0 0,0 0 1 0 0,1-1-1 0 0,-1 1 0 0 0,0 0 1 0 0,0-1-1 0 0,-3 2 1 0 0,3-1 5 0 0,-6 2 14 0 0,0 1 0 0 0,-1-1 0 0 0,-13 4 0 0 0,-10 3 39 0 0,-301 148 753 0 0,258-121-325 0 0,-101 33-1 0 0,52-28 190 0 0,121-41-605 0 0,2-1 10 0 0,15-1-62 0 0,1 0 1 0 0,16-5-1 0 0,-3 1-137 0 0,55-7-1182 0 0,-37 5 524 0 0</inkml:trace>
</inkml:ink>
</file>

<file path=ppt/ink/ink2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3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 10679 0 0,'0'0'490'0'0,"0"0"-9"0"0,0 0-213 0 0,0 0 253 0 0,0 0 147 0 0,0 0 32 0 0,0 0-20 0 0,0 0-100 0 0,0 0-41 0 0,0 0-10 0 0,-2 1-35 0 0,-2 0-395 0 0,0 1 0 0 0,0 0 1 0 0,1 0-1 0 0,-1 1 1 0 0,1-1-1 0 0,-1 1 1 0 0,1 0-1 0 0,0 0 1 0 0,-4 4-1 0 0,-20 17 332 0 0,-61 38 268 0 0,50-34-614 0 0,-1-1 0 0 0,-60 29-1 0 0,68-41-43 0 0,-1-2 0 0 0,0-2 0 0 0,-1-1 0 0 0,0-1 0 0 0,-1-2 0 0 0,0-2 0 0 0,-55 3 0 0 0,74-8-52 0 0,0-1 0 0 0,-1-1 0 0 0,-23-5 0 0 0,31 5 6 0 0,1 0 0 0 0,-1-1 1 0 0,1 0-1 0 0,0 0 0 0 0,0-1 0 0 0,0 1 0 0 0,0-1 0 0 0,-11-9 0 0 0,16 11 3 0 0,-2-1-23 0 0,-1-11-49 0 0,5 12-110 0 0,0 1 155 0 0,0 0 1 0 0,0 0-1 0 0,1 0 0 0 0,-1 0 1 0 0,0 0-1 0 0,1 1 0 0 0,-1-1 1 0 0,0 0-1 0 0,1 0 0 0 0,-1 0 1 0 0,1 1-1 0 0,-1-1 0 0 0,1 0 1 0 0,0 1-1 0 0,-1-1 1 0 0,1 0-1 0 0,0 1 0 0 0,-1-1 1 0 0,1 1-1 0 0,0-1 0 0 0,0 1 1 0 0,1-1-1 0 0,0 0-7 0 0,0 0 1 0 0,0 0-1 0 0,0 1 1 0 0,0-1-1 0 0,0 0 1 0 0,0 1-1 0 0,0 0 1 0 0,3-1-1 0 0,18 5-95 0 0,-15-1 57 0 0,-6-1 18 0 0,1 2 50 0 0,0 0 0 0 0,0 1 1 0 0,0-1-1 0 0,-1 1 0 0 0,1 0 1 0 0,-1 0-1 0 0,-1 0 0 0 0,1 0 0 0 0,1 9 1 0 0,-2-10 10 0 0,-1-1 0 0 0,0 1 1 0 0,0-1-1 0 0,-1 1 0 0 0,1 0 1 0 0,-1-1-1 0 0,1 0 0 0 0,-1 1 1 0 0,0-1-1 0 0,0 1 0 0 0,-1-1 1 0 0,1 0-1 0 0,-1 0 0 0 0,0 0 1 0 0,0 0-1 0 0,-4 5 0 0 0,-72 81 710 0 0,61-71-545 0 0,-32 28-1 0 0,27-26-112 0 0,12-11-2 0 0,1-4 15 0 0,7-4 2 0 0,2-1 0 0 0,3 0-12 0 0,19 3-47 0 0,0-2 0 0 0,-1 0 0 0 0,1-2-1 0 0,28-4 1 0 0,9 1-1 0 0,-21 2-12 0 0,-1 3 0 0 0,1 1 0 0 0,0 2 0 0 0,47 10 0 0 0,-64-9 0 0 0,0 1 0 0 0,0 1 0 0 0,-1 1 0 0 0,0 1 0 0 0,0 0 0 0 0,-1 2 0 0 0,0 0 0 0 0,32 25 0 0 0,-37-24 7 0 0,-1 1-1 0 0,0 1 1 0 0,-1 0-1 0 0,0 1 1 0 0,-1 0-1 0 0,0 1 1 0 0,-2 0 0 0 0,0 1-1 0 0,-1-1 1 0 0,9 25-1 0 0,-16-38-1 0 0,-1 1-1 0 0,1 0 0 0 0,0 0 1 0 0,-1 0-1 0 0,0 0 0 0 0,0 0 1 0 0,0 0-1 0 0,0 0 0 0 0,-1 0 1 0 0,0 0-1 0 0,1 0 0 0 0,-1 0 1 0 0,-1 0-1 0 0,1-1 0 0 0,0 1 1 0 0,-1 0-1 0 0,0-1 0 0 0,0 1 1 0 0,0-1-1 0 0,0 0 1 0 0,-1 0-1 0 0,1 0 0 0 0,-1 0 1 0 0,0 0-1 0 0,0 0 0 0 0,-5 3 1 0 0,-7 5 26 0 0,-1-1 0 0 0,0 0 0 0 0,0-1 0 0 0,-24 9 0 0 0,29-13-24 0 0,-211 90 116 0 0,-6-18-91 0 0,225-76-28 0 0,-32 9 20 0 0,-38 4-1 0 0,63-12-16 0 0,-1-1 1 0 0,1-1 0 0 0,-1 0-1 0 0,1 0 1 0 0,-1-1 0 0 0,1 0-1 0 0,0-1 1 0 0,-15-4 0 0 0,24 6-6 0 0,0 0 1 0 0,0-1 0 0 0,0 1-1 0 0,-1-1 1 0 0,1 1-1 0 0,0-1 1 0 0,0 1-1 0 0,0-1 1 0 0,0 0-1 0 0,0 1 1 0 0,0-1-1 0 0,0 0 1 0 0,0 0 0 0 0,1 0-1 0 0,-1 0 1 0 0,0 0-1 0 0,0 0 1 0 0,1 0-1 0 0,-1 0 1 0 0,1 0-1 0 0,-1 0 1 0 0,1 0 0 0 0,-1 0-1 0 0,1-1 1 0 0,0 1-1 0 0,-1 0 1 0 0,1-2-1 0 0,0 1-2 0 0,0 0-1 0 0,0 1 1 0 0,1-1-1 0 0,-1 0 1 0 0,1 1-1 0 0,-1-1 1 0 0,1 1-1 0 0,0-1 1 0 0,-1 1-1 0 0,1-1 1 0 0,0 1-1 0 0,0-1 1 0 0,0 1-1 0 0,0 0 1 0 0,0-1-1 0 0,0 1 1 0 0,1 0-1 0 0,-1 0 1 0 0,3-2-1 0 0,20-11-1391 0 0,5-2-5264 0 0</inkml:trace>
</inkml:ink>
</file>

<file path=ppt/ink/ink2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4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69 3223 0 0,'0'0'143'0'0,"-2"1"-3"0"0,-7 0 88 0 0,7-1 800 0 0,2 0 344 0 0,0 0 61 0 0,-4 1 4031 0 0,6 0-2265 0 0,11 0-1444 0 0,23-1-1733 0 0,50-13 608 0 0,196-38-3777 0 0,-240 41-2536 0 0</inkml:trace>
</inkml:ink>
</file>

<file path=ppt/ink/ink2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4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6911 0 0,'0'0'528'0'0,"1"-2"-16"0"0,0-4 1404 0 0,1 0 0 0 0,0 0 0 0 0,1 0 0 0 0,5-10 0 0 0,-5 12-1734 0 0,0-1 0 0 0,1 1 0 0 0,-1 0 0 0 0,1 0 0 0 0,0 0 0 0 0,0 0 0 0 0,0 1 0 0 0,0-1 0 0 0,0 1 0 0 0,1 0 0 0 0,0 1 0 0 0,0-1 0 0 0,-1 1 0 0 0,1 0 0 0 0,1 0 0 0 0,-1 1 0 0 0,6-2 0 0 0,15-3-45 0 0,0 2 0 0 0,32-2 0 0 0,83-5-36 0 0,-15 1-625 0 0,-88 8-1 0 0,0 0-18 0 0</inkml:trace>
</inkml:ink>
</file>

<file path=ppt/ink/ink2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4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559 209 5815 0 0,'0'0'266'0'0,"0"0"-5"0"0,0 0-44 0 0,0 0 431 0 0,0 0 212 0 0,0 0 42 0 0,-1 3-32 0 0,-1 3-498 0 0,-1 1-1 0 0,0 0 0 0 0,-1-1 0 0 0,0 0 0 0 0,0 0 1 0 0,0 0-1 0 0,0 0 0 0 0,-1-1 0 0 0,-11 10 0 0 0,15-13 189 0 0,1-2-30 0 0,0 0-130 0 0,0 0-59 0 0,0 0-12 0 0,0 0-14 0 0,0 0-58 0 0,2-2-29 0 0,34-27 262 0 0,45-26-1 0 0,-44 31-318 0 0,3-1-119 0 0,1 2 0 0 0,63-26 0 0 0,92-19-46 0 0,-188 66-5 0 0,0 0 0 0 0,0 0 0 0 0,0 1 0 0 0,0 0-1 0 0,0 0 1 0 0,16 2 0 0 0,-22-1-3 0 0,-1 0 0 0 0,1 0 0 0 0,0 0 0 0 0,0 1 0 0 0,0-1 0 0 0,-1 1 0 0 0,1 0 0 0 0,0-1 0 0 0,-1 1 0 0 0,1 0 1 0 0,0 0-1 0 0,-1 0 0 0 0,1 0 0 0 0,-1 0 0 0 0,0 0 0 0 0,1 0 0 0 0,-1 1 0 0 0,0-1 0 0 0,0 1 0 0 0,0-1 0 0 0,1 1 0 0 0,-2-1 0 0 0,1 1 0 0 0,0-1 0 0 0,0 1 0 0 0,0 0 0 0 0,-1-1 0 0 0,1 1 0 0 0,-1 0 0 0 0,1 0 0 0 0,-1 0 0 0 0,0-1 0 0 0,0 1 0 0 0,0 0 1 0 0,0 0-1 0 0,0 3 0 0 0,-1 6-16 0 0,-1 1-1 0 0,0-1 1 0 0,-1 0 0 0 0,0 1 0 0 0,-1-2 0 0 0,0 1 0 0 0,0 0 0 0 0,-1-1 0 0 0,-7 11 0 0 0,-10 13-26 0 0,-30 37 1 0 0,50-68 41 0 0,-38 46-28 0 0,-2-1 0 0 0,-53 47-1 0 0,63-67 3 0 0,0-2-1 0 0,-2-2 0 0 0,-1-1 0 0 0,-49 24 1 0 0,-121 39-26 0 0,97-43 54 0 0,72-29 0 0 0,2 2 0 0 0,-1 1 0 0 0,2 2 0 0 0,0 1 0 0 0,-31 26 0 0 0,49-34-13 0 0,2 0 1 0 0,0 1-1 0 0,0 0 0 0 0,-15 20 0 0 0,16-15 13 0 0,11-17 0 0 0,1-1 0 0 0,0 0 0 0 0,-1 0 0 0 0,1 1 0 0 0,0-1 0 0 0,-1 0 0 0 0,1 1 0 0 0,0-1 0 0 0,0 1 0 0 0,-1-1 0 0 0,1 0 0 0 0,0 1 0 0 0,0-1 0 0 0,0 1 0 0 0,0-1 0 0 0,-1 0 0 0 0,1 1 0 0 0,0-1 0 0 0,0 1 0 0 0,0-1 0 0 0,0 1 0 0 0,0-1 0 0 0,0 1 0 0 0,0 0 0 0 0,2-1 1 0 0,-1 1-1 0 0,0 0 1 0 0,0 0 0 0 0,1-1-1 0 0,-1 1 1 0 0,0-1-1 0 0,1 1 1 0 0,-1-1 0 0 0,0 0-1 0 0,1 1 1 0 0,-1-1-1 0 0,1 0 1 0 0,-1 0 0 0 0,1 0-1 0 0,-1 0 1 0 0,0 0-1 0 0,1 0 1 0 0,-1 0 0 0 0,1-1-1 0 0,-1 1 1 0 0,1-1-1 0 0,1 0 1 0 0,36-12 108 0 0,22-11-78 0 0,292-107 437 0 0,-291 112-381 0 0,1 3-1 0 0,0 3 1 0 0,118-9-1 0 0,-34 25-86 0 0,-85-1 0 0 0,-54-2 2 0 0,-5 0-3 0 0,0 0-1 0 0,-1 0 1 0 0,1 0 0 0 0,0 1 0 0 0,0-1 0 0 0,0 1-1 0 0,0 0 1 0 0,-1-1 0 0 0,5 3 0 0 0,-4-2-59 0 0,-3-1-34 0 0,0 0 12 0 0,0 0 8 0 0,0 0-18 0 0,3-1-85 0 0,21-9-637 0 0,-7 1-3537 0 0,-2 1-959 0 0</inkml:trace>
</inkml:ink>
</file>

<file path=ppt/ink/ink2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4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0 9671 0 0,'0'0'440'0'0,"0"0"-5"0"0,-2 2-279 0 0,-15 9 1067 0 0,1 2 1 0 0,0 0-1 0 0,0 1 1 0 0,-14 17-1 0 0,-52 70 1258 0 0,72-89-2662 0 0,-142 209 197 0 0,111-143 21 0 0,9-14-10 0 0,6-14-140 0 0,-30 87 1 0 0,47-115 0 0 0,3-4-873 0 0,2-1-309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12439 0 0,'0'0'958'0'0,"0"0"-406"0"0,0 0 616 0 0,0 0 338 0 0,0 0 72 0 0,-2 3-202 0 0,-7 10-1302 0 0,-1 0 0 0 0,0 0 0 0 0,-1 0 0 0 0,-1-2 0 0 0,0 1 0 0 0,-15 10 0 0 0,4-4-77 0 0,-79 64 54 0 0,85-66-47 0 0,0 1 0 0 0,0 1 0 0 0,-19 27 0 0 0,17-20-4 0 0,13-14 0 0 0,5-9 4 0 0,1-1 0 0 0,0 1 0 0 0,-1 0 0 0 0,1-1 0 0 0,0 1 0 0 0,0-1 0 0 0,0 1 0 0 0,0-1 0 0 0,1 1 0 0 0,-1 0 0 0 0,0-1 0 0 0,1 1 0 0 0,-1-1 0 0 0,1 1 0 0 0,-1-1 0 0 0,1 1 0 0 0,0-1 0 0 0,1 2 0 0 0,0 0 13 0 0,0-1 0 0 0,0 1 0 0 0,0-1-1 0 0,1 0 1 0 0,-1 0 0 0 0,1 0 0 0 0,-1 0 0 0 0,6 2-1 0 0,3 1 64 0 0,0 0-1 0 0,0-1 0 0 0,21 4 0 0 0,-20-6-16 0 0,1-1 0 0 0,-1 0 0 0 0,0-1 0 0 0,0-1 0 0 0,1 0 0 0 0,-1-1 0 0 0,21-5 0 0 0,-28 6-41 0 0,0 0 0 0 0,0-1 1 0 0,1 0-1 0 0,-1 0 0 0 0,0 0 0 0 0,-1-1 0 0 0,1 0 0 0 0,4-3 0 0 0,-6 4-8 0 0,-1 0 0 0 0,0 0-1 0 0,0 0 1 0 0,0 0 0 0 0,-1-1-1 0 0,1 1 1 0 0,-1 0 0 0 0,1-1 0 0 0,-1 0-1 0 0,0 1 1 0 0,0-1 0 0 0,0 0-1 0 0,0 0 1 0 0,0 1 0 0 0,-1-1-1 0 0,1-4 1 0 0,0-14 48 0 0,-1 0 0 0 0,-1 0 0 0 0,-1 0-1 0 0,-1 0 1 0 0,-8-28 0 0 0,-4-33-52 0 0,12 17-1543 0 0,3 63 591 0 0,0 0-208 0 0,0-7-38 0 0</inkml:trace>
</inkml:ink>
</file>

<file path=ppt/ink/ink2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4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24 13735 0 0,'5'-4'208'0'0,"7"-8"830"0"0,-9 5-649 0 0,-7 6-213 0 0,-6 5 57 0 0,10-4-182 0 0,-20 9 376 0 0,0 1 1 0 0,1 1-1 0 0,1 1 0 0 0,-23 18 0 0 0,-64 63-325 0 0,57-48-32 0 0,-272 288 67 0 0,307-318-141 0 0,5-7-1 0 0,-61 74 36 0 0,61-71-24 0 0,-1 1-1 0 0,2 0 0 0 0,0 1 1 0 0,0 0-1 0 0,-5 16 0 0 0,10-25-2 0 0,1 0-1 0 0,0-1 1 0 0,0 1-1 0 0,0 0 1 0 0,0 0-1 0 0,1 0 1 0 0,0 1-1 0 0,0-1 1 0 0,0 0-1 0 0,0 0 1 0 0,0 0-1 0 0,1 0 0 0 0,1 5 1 0 0,-1-6 12 0 0,1-1 1 0 0,-1 1-1 0 0,1-1 0 0 0,-1 1 1 0 0,1-1-1 0 0,0 0 1 0 0,0 1-1 0 0,0-1 0 0 0,0 0 1 0 0,0 0-1 0 0,0-1 1 0 0,1 1-1 0 0,-1 0 0 0 0,1-1 1 0 0,-1 1-1 0 0,1-1 0 0 0,0 0 1 0 0,4 2-1 0 0,12 3 103 0 0,1-1-1 0 0,-1 0 0 0 0,1-2 1 0 0,0 0-1 0 0,0-1 0 0 0,26-1 1 0 0,10-4 164 0 0,56-9 1 0 0,-62 4-167 0 0,0-2 0 0 0,0-2 1 0 0,-1-3-1 0 0,-1-1 0 0 0,0-3 0 0 0,74-40 0 0 0,-108 50-67 0 0,0 0-1 0 0,0 0 1 0 0,-1-2-1 0 0,0 1 0 0 0,21-24 1 0 0,-29 27-31 0 0,0 1-1 0 0,0-1 1 0 0,0 0-1 0 0,-1 0 1 0 0,-1 0 0 0 0,1-1-1 0 0,-1 1 1 0 0,0-1-1 0 0,0 0 1 0 0,-1 0 0 0 0,0 0-1 0 0,-1 0 1 0 0,1-14 0 0 0,-2 10-21 0 0,-1 0 0 0 0,0 0 0 0 0,-1 0 1 0 0,-1 0-1 0 0,0 1 0 0 0,0-1 0 0 0,-1 1 0 0 0,0 0 1 0 0,-1 0-1 0 0,-1 0 0 0 0,-12-19 0 0 0,5 12-123 0 0,0 1-1 0 0,-1 0 0 0 0,-1 1 0 0 0,-1 1 0 0 0,-29-23 1 0 0,18 20-504 0 0,-2 1 0 0 0,0 2 1 0 0,-50-20-1 0 0,52 24-326 0 0</inkml:trace>
</inkml:ink>
</file>

<file path=ppt/ink/ink2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5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 11951 0 0,'0'0'547'0'0,"-2"-1"-11"0"0,-4 1-501 0 0,0-1 0 0 0,1 1 0 0 0,-1-1 0 0 0,0 2 0 0 0,0-1-1 0 0,1 1 1 0 0,-1 0 0 0 0,1 0 0 0 0,-1 0 0 0 0,0 1 0 0 0,1-1 0 0 0,0 2 0 0 0,0-1 0 0 0,-8 4 0 0 0,-9 7 484 0 0,-39 30 1 0 0,49-34-331 0 0,-121 103 20 0 0,119-100-162 0 0,0 0 0 0 0,1 1 0 0 0,0 0 0 0 0,1 1 0 0 0,0 0 0 0 0,1 1 0 0 0,-11 20-1 0 0,17-27-11 0 0,1 1 0 0 0,0-1-1 0 0,0 1 1 0 0,1 0 0 0 0,0 0-1 0 0,1 0 1 0 0,0 1 0 0 0,0-1-1 0 0,1 1 1 0 0,0-1-1 0 0,0 1 1 0 0,1-1 0 0 0,1 1-1 0 0,-1-1 1 0 0,5 17 0 0 0,-5-23-26 0 0,1 0 1 0 0,1 0-1 0 0,-1 0 1 0 0,0 0 0 0 0,1 0-1 0 0,-1 0 1 0 0,1 0 0 0 0,0-1-1 0 0,0 1 1 0 0,0 0-1 0 0,0-1 1 0 0,0 0 0 0 0,1 1-1 0 0,-1-1 1 0 0,5 3 0 0 0,-3-3 13 0 0,0 0 0 0 0,1 0 0 0 0,-1 0 0 0 0,0-1 1 0 0,0 0-1 0 0,1 0 0 0 0,-1 0 0 0 0,0 0 0 0 0,1-1 1 0 0,6 1-1 0 0,0-2 53 0 0,0 0-1 0 0,1-1 1 0 0,-1 0 0 0 0,0 0-1 0 0,0-1 1 0 0,0-1 0 0 0,0 0 0 0 0,11-6-1 0 0,8-7 93 0 0,-1-2-1 0 0,0-2 0 0 0,-2 0 1 0 0,25-25-1 0 0,-19 16-70 0 0,-14 13-48 0 0,20-23 1 0 0,-33 33-41 0 0,0 0 0 0 0,0-1 0 0 0,-1 0 0 0 0,0 0 0 0 0,0-1 0 0 0,5-12 0 0 0,-10 19-33 0 0,1 1-1 0 0,0-1 1 0 0,-1 0-1 0 0,0 0 1 0 0,1 0-1 0 0,-1 1 1 0 0,0-1-1 0 0,0 0 1 0 0,0 0 0 0 0,0 0-1 0 0,0 0 1 0 0,0 0-1 0 0,-1 0 1 0 0,1 1-1 0 0,-1-1 1 0 0,1 0-1 0 0,-1 0 1 0 0,0 1-1 0 0,1-1 1 0 0,-1 0-1 0 0,0 1 1 0 0,0-1-1 0 0,-1-1 1 0 0,0 1-17 0 0,0 1 0 0 0,0-1 0 0 0,1 1 1 0 0,-1 0-1 0 0,0-1 0 0 0,0 1 0 0 0,0 0 0 0 0,0 0 1 0 0,-1 0-1 0 0,1 1 0 0 0,0-1 0 0 0,0 0 0 0 0,0 1 1 0 0,-1 0-1 0 0,1-1 0 0 0,0 1 0 0 0,0 0 0 0 0,-5 0 1 0 0,-7 2-319 0 0,-1 0 1 0 0,-18 5 0 0 0,18-3 66 0 0,1-1 1 0 0,-19 2-1 0 0,26-5 219 0 0,-9 1-510 0 0,16-1 573 0 0,0 0 1 0 0,-1 0-1 0 0,1-1 1 0 0,0 1 0 0 0,-1 0-1 0 0,1 0 1 0 0,0 0-1 0 0,0 0 1 0 0,-1-1 0 0 0,1 1-1 0 0,0 0 1 0 0,0 0 0 0 0,-1 0-1 0 0,1-1 1 0 0,0 1-1 0 0,0 0 1 0 0,0-1 0 0 0,-1 1-1 0 0,1 0 1 0 0,0 0 0 0 0,0-1-1 0 0,0 1 1 0 0,0 0-1 0 0,0-1 1 0 0,0 1 0 0 0,0 0-1 0 0,0-1 1 0 0,0 1-1 0 0,0 0 1 0 0,0 0 0 0 0,0-1-1 0 0,0 1 1 0 0,0 0 0 0 0,0-1-1 0 0,0 1 1 0 0,0 0-1 0 0,0-1 1 0 0,0 1 0 0 0,0-1-1 0 0,2-2-179 0 0,-1 0 0 0 0,1 0-1 0 0,0 0 1 0 0,0 0 0 0 0,0 0 0 0 0,0 0-1 0 0,1 0 1 0 0,-1 1 0 0 0,1-1 0 0 0,0 1-1 0 0,4-4 1 0 0,3-1-1574 0 0,13-14-2427 0 0</inkml:trace>
</inkml:ink>
</file>

<file path=ppt/ink/ink2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5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123 435 10247 0 0,'0'0'466'0'0,"0"0"-5"0"0,-2 2-294 0 0,-43 60 1995 0 0,34-46-1937 0 0,5-6-45 0 0,0 0-1 0 0,-1 0 1 0 0,0-1-1 0 0,-1 0 1 0 0,0-1-1 0 0,-13 11 1 0 0,20-18 333 0 0,1-1 20 0 0,0 0 13 0 0,0 0 39 0 0,0 0 20 0 0,0 0 3 0 0,0 0-9 0 0,-1-3-39 0 0,1-5-386 0 0,0 1 0 0 0,1-1 0 0 0,0 1-1 0 0,0 0 1 0 0,1-1 0 0 0,-1 1 0 0 0,1 0 0 0 0,1 0 0 0 0,0 0 0 0 0,5-10 0 0 0,6-9 106 0 0,23-31 0 0 0,-11 21-173 0 0,1 1 0 0 0,2 2-1 0 0,62-56 1 0 0,-38 45-108 0 0,103-64-1 0 0,-139 97-469 0 0,0 1 1 0 0,0 0-1 0 0,1 2 1 0 0,1 0-1 0 0,35-10 0 0 0,-30 14-6641 0 0</inkml:trace>
</inkml:ink>
</file>

<file path=ppt/ink/ink2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15 919 0 0,'-2'-1'67'0'0,"-2"-4"317"0"0,3 4 1541 0 0,1 1 673 0 0,0 0 127 0 0,0 0-245 0 0,-3-2-732 0 0,3 1-1679 0 0,0 1 1 0 0,0 0 0 0 0,0 0 0 0 0,0-1 0 0 0,-1 1 0 0 0,1 0 0 0 0,0 0 0 0 0,0-1 0 0 0,0 1-1 0 0,-1 0 1 0 0,1 0 0 0 0,0-1 0 0 0,0 1 0 0 0,0 0 0 0 0,-1 0 0 0 0,1 0 0 0 0,0-1 0 0 0,-1 1 0 0 0,1 0-1 0 0,0 0 1 0 0,0 0 0 0 0,-1 0 0 0 0,1 0 0 0 0,0 0 0 0 0,-1 0 0 0 0,1 0 0 0 0,0 0 0 0 0,-1 0-1 0 0,1 0 1 0 0,0 0 0 0 0,-1 0 0 0 0,1 0 0 0 0,-1 0 0 0 0,-4 4 50 0 0,0 1 1 0 0,0 0-1 0 0,0 0 1 0 0,1 0-1 0 0,0 1 1 0 0,0-1-1 0 0,0 1 0 0 0,0 0 1 0 0,-3 9-1 0 0,-3 9 30 0 0,-8 32-1 0 0,-3 7 43 0 0,-137 313 309 0 0,54-139-448 0 0,93-213-496 0 0,-1-1-1 0 0,-1 0 0 0 0,-1-1 0 0 0,-22 26 1 0 0,34-46-308 0 0,2-2-817 0 0,0 0-3207 0 0</inkml:trace>
</inkml:ink>
</file>

<file path=ppt/ink/ink2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117 361 5583 0 0,'-4'15'256'0'0,"1"-11"-6"0"0,-5-1-92 0 0,6-2 198 0 0,2-1 106 0 0,0 0 18 0 0,0 0 36 0 0,0 0 124 0 0,0 0 52 0 0,0 0 10 0 0,0 0-15 0 0,0 0-74 0 0,-1 1-466 0 0,1 0 0 0 0,-1 0 0 0 0,1 0 0 0 0,-1 0 0 0 0,0 0 0 0 0,1-1 0 0 0,-1 1 0 0 0,0 0 0 0 0,0 0 0 0 0,1-1 0 0 0,-1 1 0 0 0,0-1 0 0 0,0 1 0 0 0,0 0 0 0 0,0-1 0 0 0,-1 1 0 0 0,-16 7 758 0 0,-10-2-153 0 0,15-2-660 0 0,-5-1 45 0 0,14-4-126 0 0,0 0 285 0 0,6-13 48 0 0,2 7-285 0 0,0 0 0 0 0,0 1 0 0 0,0-1 0 0 0,1 1 0 0 0,0 0 0 0 0,0 0 0 0 0,1 0 0 0 0,9-7 0 0 0,-4 3-7 0 0,11-9 10 0 0,0 1 0 0 0,47-30 1 0 0,55-19-73 0 0,86-31 54 0 0,-164 79 129 0 0,1 3 1 0 0,78-17-1 0 0,-105 29-63 0 0,-1 1 0 0 0,1 2-1 0 0,38 0 1 0 0,-50 1-82 0 0,0 1-1 0 0,0 0 1 0 0,0 1-1 0 0,0 0 1 0 0,0 0-1 0 0,0 0 0 0 0,-1 1 1 0 0,1 0-1 0 0,-1 1 1 0 0,0 0-1 0 0,0 0 1 0 0,8 6-1 0 0,-13-9-24 0 0,0 1 0 0 0,0-1 0 0 0,-1 1 0 0 0,1 0 0 0 0,0 0 1 0 0,-1 0-1 0 0,1 0 0 0 0,-1 0 0 0 0,1 0 0 0 0,-1 0 0 0 0,0 1 0 0 0,0-1 0 0 0,0 0 0 0 0,0 1 0 0 0,0-1 0 0 0,-1 0 0 0 0,1 1 0 0 0,-1-1 0 0 0,1 5 0 0 0,-2-4 2 0 0,1 1 0 0 0,-1-1 0 0 0,0 0 0 0 0,0 0 0 0 0,0 0 0 0 0,0 0 0 0 0,0 0 0 0 0,-1 0 0 0 0,1-1 0 0 0,-1 1 0 0 0,0 0-1 0 0,0-1 1 0 0,0 1 0 0 0,0-1 0 0 0,-3 3 0 0 0,-3 2 18 0 0,-8 10 23 0 0,-1-1 0 0 0,-1 0 0 0 0,-25 17 0 0 0,-33 19 27 0 0,28-17-69 0 0,12-9-4 0 0,1 2 0 0 0,-31 32 0 0 0,30-28-10 0 0,0-2 0 0 0,-74 46 0 0 0,52-44-357 0 0,-64 26 0 0 0,48-24 106 0 0,59-26 234 0 0,13-7-817 0 0,4-1-3305 0 0,10 0-1414 0 0</inkml:trace>
</inkml:ink>
</file>

<file path=ppt/ink/ink2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5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49 160 2303 0 0,'-2'-1'167'0'0,"-17"-6"160"0"0,17 6 1193 0 0,2 1-1412 0 0,0 0 0 0 0,-1 0 0 0 0,1 1 1 0 0,0-1-1 0 0,-1 0 0 0 0,1 0 0 0 0,0 0 1 0 0,0 0-1 0 0,-1 0 0 0 0,1 0 0 0 0,0 0 0 0 0,-1-1 1 0 0,1 1-1 0 0,0 0 0 0 0,-1 0 0 0 0,1 0 1 0 0,0 0-1 0 0,0 0 0 0 0,-1 0 0 0 0,1 0 0 0 0,0-1 1 0 0,0 1-1 0 0,-1 0 0 0 0,1 0 0 0 0,0 0 1 0 0,0-1-1 0 0,-1 1 0 0 0,1 0 82 0 0,0-1 1 0 0,-1 1-1 0 0,1 0 1 0 0,0 0-1 0 0,0-1 1 0 0,-1 1-1 0 0,1 0 0 0 0,-1 0 1 0 0,1 0-1 0 0,0-1 1 0 0,-1 1-1 0 0,1 0 1 0 0,0 0-1 0 0,-1 0 0 0 0,1 0 1 0 0,-1 0-1 0 0,1 0 1 0 0,0 0-1 0 0,-1 0 1 0 0,0 0-1 0 0,1 0-73 0 0,0 0 0 0 0,-1 0 0 0 0,1 1 0 0 0,0-1 0 0 0,-1 0 0 0 0,1 0 0 0 0,-1 0 0 0 0,1 0 0 0 0,0 0 0 0 0,-1 0 0 0 0,1 0 0 0 0,0 0 0 0 0,-1 0 0 0 0,1 0 0 0 0,-1 0 0 0 0,1 0 0 0 0,0 0 0 0 0,-1 0 0 0 0,1 0 0 0 0,0 0-1 0 0,-1 0 1 0 0,1-1 0 0 0,0 1 0 0 0,-1 0 0 0 0,1-1-70 0 0,1 1-1 0 0,-1 0 1 0 0,1-1-1 0 0,-1 1 1 0 0,1 0-1 0 0,-1 0 0 0 0,1-1 1 0 0,-1 1-1 0 0,1 0 1 0 0,-1 0-1 0 0,1 0 1 0 0,-1 0-1 0 0,1 0 0 0 0,0 0 1 0 0,-1 0-1 0 0,1 0 1 0 0,-1 0-1 0 0,2 0 1 0 0,13-1 358 0 0,1 0 1 0 0,0-1 0 0 0,25-7 0 0 0,46-18 663 0 0,-55 16-759 0 0,69-25 285 0 0,53-16-346 0 0,-141 49-249 0 0,-12 3 0 0 0,0 0 0 0 0,-1 0 0 0 0,1 0 0 0 0,0 0 0 0 0,0 0 0 0 0,-1 0 0 0 0,1 0 0 0 0,0 0 0 0 0,0 0 0 0 0,-1 0 0 0 0,1 1 0 0 0,0-1 0 0 0,0 0 0 0 0,1 1 0 0 0,-2 0 0 0 0,1 0 0 0 0,0 0 0 0 0,0 0 0 0 0,0 1 0 0 0,-1-1 0 0 0,1 0 0 0 0,-1 0 0 0 0,1 1 0 0 0,-1-1 0 0 0,1 0 0 0 0,-1 0 0 0 0,0 1 0 0 0,0-1 0 0 0,0 1 0 0 0,1-1 0 0 0,-1 0 1 0 0,0 1-1 0 0,-1-1 0 0 0,1 0 0 0 0,0 3 0 0 0,-8 29-71 0 0,1-16-7 0 0,0 0 1 0 0,-1 0 0 0 0,-1-1-1 0 0,-16 22 1 0 0,-25 44-82 0 0,23-40 159 0 0,18-29 0 0 0,-14 25 0 0 0,-51 103-80 0 0,-12 53 75 0 0,60-131-26 0 0,39-67-349 0 0,1-4-970 0 0,0-5-4604 0 0</inkml:trace>
</inkml:ink>
</file>

<file path=ppt/ink/ink2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106 148 1375 0 0,'0'0'258'0'0,"0"0"543"0"0,0 0 242 0 0,0 0 49 0 0,0 0-34 0 0,0 0-182 0 0,0 0-78 0 0,0 0-20 0 0,0 0-43 0 0,0 0-174 0 0,0 0-75 0 0,0 0-20 0 0,0 0-39 0 0,0 0-158 0 0,0 0-69 0 0,0 0-9 0 0,0 0-7 0 0,-2 0-7 0 0,-17 0 175 0 0,17 0-166 0 0,2 0 39 0 0,-2 1 20 0 0,0 1 43 0 0,-1-1-862 0 0,-15-1 7668 0 0,17-1-7040 0 0,-4-4-33 0 0,4 4 32 0 0,1 1 11 0 0,0 0 0 0 0,0 0 2 0 0,-2 1-8 0 0,-5 2-35 0 0,6-2-2 0 0,2-2 1 0 0,11-9-21 0 0,1 1 0 0 0,0 0 1 0 0,1 1-1 0 0,0 1 1 0 0,0 0-1 0 0,20-7 1 0 0,6-2-2 0 0,0 1 0 0 0,-26 10 0 0 0,0-1 0 0 0,14-7 0 0 0,-20 9 0 0 0,0 1 0 0 0,0-1 0 0 0,12-2 0 0 0,1 0 0 0 0,-6 1 0 0 0,2 3 0 0 0,0 5 0 0 0,-14-2-2 0 0,0-1-1 0 0,-1 1 0 0 0,0 0 0 0 0,0-1 0 0 0,0 1 0 0 0,1 0 0 0 0,-1 1 0 0 0,0-1 0 0 0,0 0 0 0 0,-1 1 0 0 0,1-1 0 0 0,0 1 0 0 0,0-1 0 0 0,-1 1 0 0 0,1 0 0 0 0,-1 0 0 0 0,1-1 0 0 0,-1 1 0 0 0,0 0 0 0 0,0 0 0 0 0,0 1 0 0 0,0-1 0 0 0,0 0 0 0 0,0 0 0 0 0,-1 0 0 0 0,2 3 0 0 0,-1 10 3 0 0,0-12 0 0 0,-1 3 0 0 0,-9 11 0 0 0,7-14 0 0 0,-1 0 0 0 0,1 0 0 0 0,0-1 0 0 0,-1 1 0 0 0,0 0 0 0 0,1-1 0 0 0,-1 0 0 0 0,0 0 0 0 0,-5 3 0 0 0,-33 15 0 0 0,18-9 0 0 0,-24 15-73 0 0,-24 13-83 0 0,32-22 67 0 0,-41 26-1 0 0,67-35 78 0 0,5-1-52 0 0,7-6-28 0 0,15-1-70 0 0,2-3 146 0 0,0-1 1 0 0,-1-1-1 0 0,0 0 1 0 0,18-9-1 0 0,8-2 16 0 0,-31 12 0 0 0,0 0 0 0 0,1 1 0 0 0,-1 0 0 0 0,1 1 0 0 0,0 0 0 0 0,-1 0 0 0 0,1 1 0 0 0,17 1 0 0 0,-22 1 0 0 0,0 0 0 0 0,0 1 0 0 0,0-1 0 0 0,-1 1 0 0 0,1 0 0 0 0,0 1 0 0 0,8 5 0 0 0,-5-2 0 0 0,0 0 0 0 0,0 1 0 0 0,-1 0 0 0 0,15 17 0 0 0,-14-15 0 0 0,-4-3 0 0 0,0 0 0 0 0,0 0 0 0 0,7 12 0 0 0,-3-4 0 0 0,-2-3 11 0 0,-5-8 42 0 0,-2-3 11 0 0,0 0 0 0 0,0 0 0 0 0,0 0 6 0 0,0 0 20 0 0,0 0 8 0 0,0 0 4 0 0,0 0-2 0 0,0 0-17 0 0,-9 11 62 0 0,-24 26-122 0 0,-1-2 0 0 0,-55 45-1 0 0,32-31-18 0 0,45-38-4 0 0,-106 91 0 0 0,92-81 0 0 0,-1-2 0 0 0,-50 26 0 0 0,64-40 11 0 0,3-2 48 0 0,10-4-52 0 0,-1 1 1 0 0,0 0-1 0 0,1-1 1 0 0,-1 1-1 0 0,1-1 1 0 0,-1 1-1 0 0,1-1 1 0 0,-1 1-1 0 0,1-1 1 0 0,-1 1-1 0 0,1-1 1 0 0,0 1-1 0 0,-1-1 1 0 0,1 0-1 0 0,0 1 1 0 0,0-1-1 0 0,-1 1 1 0 0,1-1-1 0 0,0 0 1 0 0,0 0-1 0 0,0 0 10 0 0,-2-3 50 0 0,1-1 1 0 0,0 1-1 0 0,0-1 0 0 0,1 0 0 0 0,-1 1 0 0 0,1-1 0 0 0,0 0 1 0 0,1 0-1 0 0,-1 1 0 0 0,1-1 0 0 0,0 0 0 0 0,2-7 1 0 0,-2 10 13 0 0,0-1-8 0 0,4-5-26 0 0,-4 6-123 0 0,-1 2-109 0 0,0 0-17 0 0,0 0 2 0 0,0 0-38 0 0,5 4-280 0 0,3 2-1528 0 0,4 2-4488 0 0</inkml:trace>
</inkml:ink>
</file>

<file path=ppt/ink/ink2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9095 0 0,'0'0'415'0'0,"0"0"-7"0"0,0 0-209 0 0,0 0 89 0 0,0 0 61 0 0,0 0 16 0 0,0 0 1 0 0,0 0-12 0 0,0 0-2 0 0,0 0 0 0 0,0 0 48 0 0,0 0 200 0 0,0 0 83 0 0,3 1 18 0 0,6 3-384 0 0,1-1 0 0 0,-1 0 0 0 0,1-1-1 0 0,0 0 1 0 0,0-1 0 0 0,-1 0 0 0 0,1 0-1 0 0,12-1 1 0 0,84-12 450 0 0,-55 4-550 0 0,-19 4-504 0 0,-1 2 1 0 0,50 1-1 0 0,-46 3-848 0 0</inkml:trace>
</inkml:ink>
</file>

<file path=ppt/ink/ink2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22 132 9671 0 0,'-2'0'440'0'0,"-17"-2"438"0"0,30-5 2623 0 0,66-23 1401 0 0,43-5-4777 0 0,-93 28 279 0 0,25-6 5 0 0,90-8 0 0 0,53 7-1436 0 0,-186 14 878 0 0,43-2-591 0 0</inkml:trace>
</inkml:ink>
</file>

<file path=ppt/ink/ink2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99 8951 0 0,'-7'4'146'0'0,"-1"0"-1"0"0,1 0 0 0 0,0-1 1 0 0,-1 0-1 0 0,0 0 1 0 0,-11 2-1 0 0,1 0-51 0 0,5-1 115 0 0,5-2 5309 0 0,20-2-2935 0 0,19-4-2241 0 0,0-1 0 0 0,0-2 0 0 0,31-10 1 0 0,8-1-70 0 0,238-45 197 0 0,-237 52-458 0 0,0 4-1 0 0,102 3 0 0 0,-144 5-32 0 0,48 9-1 0 0,-67-8-38 0 0,0 0 0 0 0,-1 1 0 0 0,1 1-1 0 0,0-1 1 0 0,-1 1 0 0 0,0 1-1 0 0,0 0 1 0 0,11 7 0 0 0,-19-11 40 0 0,0-1 1 0 0,0 1-1 0 0,0 0 1 0 0,0 0-1 0 0,-1 0 1 0 0,1-1-1 0 0,0 1 1 0 0,0 0-1 0 0,-1 0 1 0 0,1 0-1 0 0,0 0 1 0 0,-1 1-1 0 0,1-1 0 0 0,-1 0 1 0 0,0 0-1 0 0,1 0 1 0 0,-1 0-1 0 0,0 1 1 0 0,0-1-1 0 0,1 0 1 0 0,-1 0-1 0 0,0 0 1 0 0,0 2-1 0 0,-1-1-2 0 0,0 0-1 0 0,1 1 0 0 0,-1-1 0 0 0,0 0 1 0 0,0 0-1 0 0,0 0 0 0 0,0 0 1 0 0,0 0-1 0 0,-1 0 0 0 0,1 0 0 0 0,-3 2 1 0 0,-2 3-28 0 0,0-1-1 0 0,-1-1 1 0 0,0 1 0 0 0,0-1-1 0 0,-11 6 1 0 0,-78 33-126 0 0,64-31 206 0 0,0 2 1 0 0,-32 20-1 0 0,32-13 104 0 0,2 2 0 0 0,1 0 0 0 0,1 2-1 0 0,1 1 1 0 0,2 2 0 0 0,-34 46 0 0 0,43-48-102 0 0,0 0-1 0 0,-14 38 1 0 0,12-27-31 0 0,8-14-5 0 0,2 0 1 0 0,-9 33-1 0 0,8-22-183 0 0,8-33-5 0 0,2-1 146 0 0,0 0 0 0 0,0-1 1 0 0,0 1-1 0 0,1 0 1 0 0,-1-1-1 0 0,0 1 0 0 0,0-1 1 0 0,0 0-1 0 0,2 1 1 0 0,0-1-74 0 0,0 1 0 0 0,0-1 1 0 0,0 0-1 0 0,0-1 1 0 0,0 1-1 0 0,0 0 1 0 0,0-1-1 0 0,-1 0 1 0 0,1 1-1 0 0,0-1 0 0 0,5-3 1 0 0,23-9-709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50 560 7367 0 0,'0'0'334'0'0,"0"0"-1"0"0,0 0 75 0 0,0 0 1101 0 0,0 0 510 0 0,-13 0 3884 0 0,13 0-5857 0 0,-18-4 1410 0 0,17 4-1298 0 0,0 0-1 0 0,0 0 0 0 0,0 0 1 0 0,0-1-1 0 0,0 1 0 0 0,0 0 1 0 0,0-1-1 0 0,0 1 0 0 0,0-1 1 0 0,0 1-1 0 0,0-1 0 0 0,1 0 1 0 0,-1 1-1 0 0,0-1 0 0 0,0 0 1 0 0,1 1-1 0 0,-1-1 0 0 0,0-1 0 0 0,0-2-36 0 0,1 0 0 0 0,-1 0-1 0 0,1 1 1 0 0,0-1-1 0 0,1 0 1 0 0,-1 0-1 0 0,1 1 1 0 0,-1-1-1 0 0,1 0 1 0 0,0 1-1 0 0,1-1 1 0 0,-1 1 0 0 0,0-1-1 0 0,1 1 1 0 0,0 0-1 0 0,0 0 1 0 0,0 0-1 0 0,0 0 1 0 0,5-6-1 0 0,6-4 195 0 0,0 0-1 0 0,27-20 0 0 0,-30 25-250 0 0,70-58 217 0 0,60-46-785 0 0,53-30-1576 0 0,-171 126 1449 0 0,1 2-1 0 0,31-14 1 0 0,-30 15-599 0 0,-2 4-3811 0 0,-6 6-1554 0 0</inkml:trace>
</inkml:ink>
</file>

<file path=ppt/ink/ink2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408 116 14743 0 0,'7'-18'1014'0'0,"14"-40"-615"0"0,-19 51 530 0 0,-1 1 1 0 0,0-1-1 0 0,1-12 1 0 0,-15 29-694 0 0,-13 16-52 0 0,-44 59 0 0 0,-14 37 203 0 0,38-47-100 0 0,4 2 1 0 0,-64 165-1 0 0,93-200-1652 0 0,1 1 1 0 0,-7 66-1 0 0,12-70-558 0 0,4-18-4836 0 0</inkml:trace>
</inkml:ink>
</file>

<file path=ppt/ink/ink2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70 16583 0 0,'-13'-13'1472'0'0,"1"-1"-1176"0"0,-1 3-232 0 0,4 2-64 0 0,9 9 1216 0 0,0 0 240 0 0,0 0 48 0 0,0 0 0 0 0,0 0-2088 0 0,4-12-424 0 0,1 1-80 0 0</inkml:trace>
</inkml:ink>
</file>

<file path=ppt/ink/ink2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7831 0 0,'1'-2'603'0'0,"2"-2"-443"0"0,-1 0 0 0 0,1 1 0 0 0,0-1-1 0 0,0 1 1 0 0,0 0 0 0 0,1 0 0 0 0,-1 0 0 0 0,1 0 0 0 0,-1 1 0 0 0,1-1-1 0 0,0 1 1 0 0,0 0 0 0 0,0 0 0 0 0,1 1 0 0 0,-1-1 0 0 0,0 1-1 0 0,6-2 1 0 0,62-13 2240 0 0,86-8 0 0 0,-77 13-1680 0 0,436-51 1894 0 0,-366 48-2025 0 0,497-41 728 0 0,-28 16-1039 0 0,-320 15-267 0 0,111-6-12 0 0,-351 28-1159 0 0,1 3-1 0 0,73 10 1 0 0,-94-3-87 0 0</inkml:trace>
</inkml:ink>
</file>

<file path=ppt/ink/ink2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2303 0 0,'0'0'576'0'0,"0"0"1579"0"0,0 0 689 0 0,0 0 136 0 0,0 0-348 0 0,0 0-1565 0 0,0 0-687 0 0,0 0-136 0 0,0 0-27 0 0,3 0-8 0 0,53-6 615 0 0,0-2-1 0 0,69-19 1 0 0,-66 10-615 0 0,46-15-81 0 0,112-17 0 0 0,36 3-382 0 0,-250 45 188 0 0,-3 1 2 0 0,0 0-2 0 0,-2 4 2 0 0,-9 12 27 0 0,-2 0 0 0 0,1 0 0 0 0,-19 16 0 0 0,-51 41-73 0 0,42-38 82 0 0,19-17 29 0 0,-181 174 9 0 0,94-81 59 0 0,-9 8-501 0 0,113-114 348 0 0,0 1 0 0 0,0-1 0 0 0,1 0 0 0 0,0 1 0 0 0,-3 6 0 0 0,5-10-206 0 0,1-2-484 0 0,0 0-210 0 0</inkml:trace>
</inkml:ink>
</file>

<file path=ppt/ink/ink2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82 148 3679 0 0,'0'0'284'0'0,"-2"0"-186"0"0,-12-1-305 0 0,8 1 1393 0 0,-1 0 0 0 0,1 0-1 0 0,-1 0 1 0 0,0 1 0 0 0,1 0-1 0 0,-8 2 1 0 0,2 1 3455 0 0,21-6-2470 0 0,91-20-1765 0 0,137-49 1 0 0,-203 60-427 0 0,4-2-66 0 0,18-5-1172 0 0,-18 7-3062 0 0,0 4-1736 0 0</inkml:trace>
</inkml:ink>
</file>

<file path=ppt/ink/ink2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78 5063 0 0,'-2'0'390'0'0,"0"0"-316"0"0,-17 6 208 0 0,19-6-110 0 0,0 0 0 0 0,0 0-1 0 0,0 0 1 0 0,-1 0 0 0 0,1 0 0 0 0,0 0 0 0 0,0 0 0 0 0,0 0 0 0 0,-1 0 0 0 0,1 0-1 0 0,0 0 1 0 0,0 0 0 0 0,0 0 0 0 0,-1 0 0 0 0,1 0 0 0 0,0 0 0 0 0,0 0 0 0 0,0 1-1 0 0,0-1 1 0 0,-1 0 0 0 0,1 0 0 0 0,0 0 0 0 0,0 0 0 0 0,0 0 0 0 0,0 1 0 0 0,0-1 0 0 0,-1 0-1 0 0,1 0 1 0 0,0 0 0 0 0,0 0 0 0 0,0 1 0 0 0,0-1 0 0 0,0 0 0 0 0,0 0 0 0 0,0 0-1 0 0,0 1 1 0 0,0-1 0 0 0,0 0 0 0 0,0 0 0 0 0,0 0 0 0 0,0 1 0 0 0,0-1 0 0 0,0 0 0 0 0,0 0-1 0 0,0 1 1 0 0,0-1 0 0 0,12 5 1666 0 0,-7-4-1733 0 0,0 0 1 0 0,0 0 0 0 0,0-1 0 0 0,10 0 0 0 0,27-9 1007 0 0,42-14-1 0 0,-36 9-621 0 0,-2 0-100 0 0,-12 3-39 0 0,1 2-1 0 0,60-8 0 0 0,-87 17-329 0 0,-1 0 0 0 0,1 0 0 0 0,0 0-1 0 0,-1 1 1 0 0,1 0 0 0 0,0 1 0 0 0,-1 0-1 0 0,8 3 1 0 0,-13-5-19 0 0,0 1 0 0 0,-1 0-1 0 0,1-1 1 0 0,-1 1 0 0 0,1 0 0 0 0,-1 0 0 0 0,1 0-1 0 0,-1 0 1 0 0,0 0 0 0 0,1 0 0 0 0,-1 0-1 0 0,0 0 1 0 0,0 0 0 0 0,0 1 0 0 0,0-1-1 0 0,0 1 1 0 0,0-1 0 0 0,0 1 0 0 0,0-1-1 0 0,0 1 1 0 0,-1-1 0 0 0,1 1 0 0 0,-1-1-1 0 0,1 1 1 0 0,-1 0 0 0 0,0-1 0 0 0,1 1 0 0 0,-1 0-1 0 0,0 0 1 0 0,0-1 0 0 0,0 1 0 0 0,-1 0-1 0 0,1-1 1 0 0,0 1 0 0 0,-1 0 0 0 0,1-1-1 0 0,-1 1 1 0 0,1 0 0 0 0,-1-1 0 0 0,0 1-1 0 0,-1 2 1 0 0,-4 7-40 0 0,-1-1-1 0 0,0 1 1 0 0,-1-1 0 0 0,0 0-1 0 0,-1-1 1 0 0,0 0-1 0 0,-19 15 1 0 0,-1-3-159 0 0,-50 28 1 0 0,51-33 101 0 0,-1-1 0 0 0,-1-2 0 0 0,0-1 0 0 0,0-1 0 0 0,-1-1 0 0 0,-60 10 0 0 0,65-16 52 0 0,12-2 16 0 0,0 0 0 0 0,-27 1 0 0 0,30-5 25 0 0,9 2 58 0 0,2 0 29 0 0,0 0 8 0 0,0 0 2 0 0,0 0-4 0 0,3 0-28 0 0,16 1-72 0 0,0 0 0 0 0,0 2 0 0 0,0 0 0 0 0,0 1 0 0 0,24 8 0 0 0,-10 1-37 0 0,1 1 0 0 0,30 18-1 0 0,22 7 46 0 0,-75-35 20 0 0,0 1 1 0 0,19 3-1 0 0,-3 0-21 0 0,29 4 40 0 0,-20-5 226 0 0,-34-6-193 0 0,-2 2-12 0 0,-2 1-54 0 0,1 0 0 0 0,0 0 0 0 0,-1 0 0 0 0,0-1 0 0 0,0 1 0 0 0,0 0 0 0 0,0-1 0 0 0,-1 1 0 0 0,1-1 0 0 0,-1 0 0 0 0,0 0-1 0 0,-6 5 1 0 0,-6 4 53 0 0,-25 16-1 0 0,28-20-50 0 0,-33 19 55 0 0,-1-3 1 0 0,-92 34 0 0 0,122-52-61 0 0,-97 35-6 0 0,-23 9-482 0 0,75-29-1129 0 0,39-14 52 0 0</inkml:trace>
</inkml:ink>
</file>

<file path=ppt/ink/ink2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 1 2303 0 0,'-93'30'501'0'0,"38"-8"4321"0"0,-99 56-1 0 0,129-64-4473 0 0,1 2-1 0 0,0 1 0 0 0,1 1 0 0 0,1 1 0 0 0,1 1 1 0 0,0 0-1 0 0,2 2 0 0 0,0 0 0 0 0,2 1 0 0 0,0 1 1 0 0,-19 39-1 0 0,18-26-74 0 0,-16 50 0 0 0,29-71-227 0 0,1 0 1 0 0,0 0-1 0 0,1 1 0 0 0,1-1 1 0 0,1 0-1 0 0,0 20 1 0 0,2-24-46 0 0,0 0 1 0 0,1 0 0 0 0,0 0-1 0 0,0 0 1 0 0,1 0 0 0 0,1-1-1 0 0,8 18 1 0 0,-8-21-13 0 0,1 1 1 0 0,0-1-1 0 0,1 0 1 0 0,0-1-1 0 0,0 1 1 0 0,1-1-1 0 0,0 0 1 0 0,0-1-1 0 0,15 12 1 0 0,-5-8-224 0 0,-1-1 1 0 0,1-1 0 0 0,1 0-1 0 0,-1-1 1 0 0,36 9 0 0 0,30 2-5513 0 0</inkml:trace>
</inkml:ink>
</file>

<file path=ppt/ink/ink2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6911 0 0,'0'0'528'0'0,"1"3"-145"0"0,20 37 3409 0 0,-12-21-2277 0 0,18 28-1 0 0,-6-19-1144 0 0,1 0-1 0 0,2-2 1 0 0,0-1-1 0 0,2 0 1 0 0,31 22-1 0 0,152 93 1490 0 0,-184-125-1848 0 0,-1 1 0 0 0,-1 1-1 0 0,-1 1 1 0 0,-1 1 0 0 0,30 34-1 0 0,-46-47-10 0 0,0 0 0 0 0,-1 0 0 0 0,0 1 0 0 0,-1 0 0 0 0,1 0 0 0 0,-1 0 0 0 0,-1 0 0 0 0,1 0 0 0 0,-1 1 0 0 0,0-1 0 0 0,-1 1 0 0 0,0 0 0 0 0,0-1 0 0 0,-1 1 0 0 0,0 0 0 0 0,0-1 0 0 0,-1 1 0 0 0,1 0 0 0 0,-2-1 0 0 0,1 1 0 0 0,-1-1 0 0 0,0 1 0 0 0,-4 7 0 0 0,-4 3 0 0 0,-1 0-1 0 0,0 0 1 0 0,-1-1-1 0 0,-1-1 1 0 0,0 0-1 0 0,-2-1 1 0 0,-17 15-1 0 0,-121 86 36 0 0,125-97-12 0 0,-123 76 19 0 0,122-79-37 0 0,-1-2 0 0 0,0-1 0 0 0,-45 12 0 0 0,68-23-70 0 0,-1-1 0 0 0,0 1-1 0 0,0-1 1 0 0,0-1 0 0 0,-12 0-1 0 0,19 0 16 0 0,1 0 1 0 0,-1 0-1 0 0,1 0 0 0 0,-1 0 0 0 0,1-1 1 0 0,-1 1-1 0 0,1 0 0 0 0,-1 0 0 0 0,1 0 1 0 0,0-1-1 0 0,-1 1 0 0 0,1 0 0 0 0,-1 0 1 0 0,1-1-1 0 0,0 1 0 0 0,-1 0 0 0 0,1-1 1 0 0,0 1-1 0 0,-1-1 0 0 0,1 1 0 0 0,0 0 1 0 0,0-1-1 0 0,-1 1 0 0 0,1-1 0 0 0,0 1 1 0 0,0-1-1 0 0,0 0 0 0 0,-1 0-391 0 0,0-10-5585 0 0</inkml:trace>
</inkml:ink>
</file>

<file path=ppt/ink/ink2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44 6447 0 0,'0'-2'499'0'0,"-2"-14"-585"0"0,0 0 901 0 0,2 6 4928 0 0,-2 11-1509 0 0,-3 1-2788 0 0,1-1-543 0 0,1 1-741 0 0,0 0 0 0 0,1 0 0 0 0,-1 1 1 0 0,1-1-1 0 0,-1 0 0 0 0,1 1 0 0 0,0 0 1 0 0,0-1-1 0 0,-3 6 0 0 0,-15 31-123 0 0,12-23 93 0 0,-14 32-140 0 0,1 1 0 0 0,3 1 0 0 0,-12 55-1 0 0,14-31 0 0 0,-11 117 0 0 0,25-161-401 0 0,1 0 0 0 0,2 0-1 0 0,8 57 1 0 0,-6-63-658 0 0,-3-3-47 0 0</inkml:trace>
</inkml:ink>
</file>

<file path=ppt/ink/ink2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 18431 0 0,'0'0'1632'0'0,"0"0"-1304"0"0,0 0-264 0 0,-7-10-64 0 0,1-1 896 0 0,6 11 160 0 0,0 0 32 0 0,0 0-7208 0 0,0 0-1440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10135 0 0,'0'0'778'0'0,"0"3"-272"0"0,2 67 7322 0 0,-2-67-7690 0 0,0-3-61 0 0,0 0-12 0 0,0 3 19 0 0,2 4 116 0 0,1-6 351 0 0,8-13 542 0 0,-2 0-1245 0 0,31-33 288 0 0,75-79 24 0 0,-89 100-160 0 0,2 2 0 0 0,51-33 0 0 0,-68 48 0 0 0,-2 1 0 0 0,0 1 0 0 0,0 0 0 0 0,15-5 0 0 0,-8 9 15 0 0,-13 2 0 0 0,-1 0 0 0 0,1 0-1 0 0,-1 0 1 0 0,1 0 0 0 0,-1 1 0 0 0,1-1 0 0 0,-1 1 0 0 0,0 0 0 0 0,0-1 0 0 0,0 1-1 0 0,0 0 1 0 0,0 0 0 0 0,0 0 0 0 0,0 1 0 0 0,-1-1 0 0 0,1 0 0 0 0,-1 1-1 0 0,0-1 1 0 0,2 5 0 0 0,0 0 9 0 0,0 0-1 0 0,-1 0 1 0 0,0 1 0 0 0,0-1-1 0 0,0 0 1 0 0,0 11-1 0 0,-3 32 228 0 0,-11 84 0 0 0,12-133-246 0 0,-1 2 70 0 0,0 9 7 0 0,1-10-15 0 0,0-2 10 0 0,13-6 81 0 0,0-2-145 0 0,0 0 0 0 0,-1-1 0 0 0,0 0 0 0 0,12-13 0 0 0,43-47 42 0 0,-24 23-42 0 0,124-121-101 0 0,-127 131 77 0 0,-26 27-42 0 0,-3 7-16 0 0,-6 4-6 0 0,-1 2 50 0 0,0 1 0 0 0,0 0 0 0 0,-1 0 0 0 0,0 0 0 0 0,0 0 0 0 0,0 0 0 0 0,-1 1 0 0 0,1-1 0 0 0,-2 1 0 0 0,1 0 0 0 0,2 10 0 0 0,-1 7 17 0 0,1 41 0 0 0,-3-37 160 0 0,0 2 114 0 0,2 0 0 0 0,2 0 0 0 0,9 35 0 0 0,-12-56-235 0 0,-1-3-22 0 0,1 1 1 0 0,-1-1-1 0 0,-1 0 0 0 0,1 1 0 0 0,-1-1 0 0 0,0 1 0 0 0,-1-1 0 0 0,0 8 0 0 0,-5 33-3019 0 0,5-43-4569 0 0</inkml:trace>
</inkml:ink>
</file>

<file path=ppt/ink/ink2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48 1375 0 0,'-2'2'107'0'0,"0"1"8111"0"0,4-1-3424 0 0,12-1-2212 0 0,19-6-2604 0 0,3-6 1107 0 0,-8 2-352 0 0,0 1-1 0 0,0 1 0 0 0,50-5 1 0 0,-73 12-679 0 0,168-3-171 0 0,-146 4-1191 0 0,0-1-415 0 0</inkml:trace>
</inkml:ink>
</file>

<file path=ppt/ink/ink2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2 130 13359 0 0,'-2'-18'592'0'0,"2"18"120"0"0,9-12-568 0 0,0-1-144 0 0,3 1 0 0 0,6-1 0 0 0,3-1 1120 0 0,6 2 200 0 0,3 1 40 0 0,2 2 8 0 0,0 2-1176 0 0,1 4-192 0 0,1 1-112 0 0,1 0-5256 0 0,1 0-1048 0 0</inkml:trace>
</inkml:ink>
</file>

<file path=ppt/ink/ink2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277 127 919 0 0,'-2'-1'67'0'0,"-32"-22"4173"0"0,32 22-4063 0 0,-1 0 0 0 0,1 1 0 0 0,-1-1 1 0 0,1 1-1 0 0,-1 0 0 0 0,1-1 0 0 0,-1 1 0 0 0,1 0 0 0 0,-1 1 0 0 0,1-1 0 0 0,0 0 0 0 0,-1 1 0 0 0,1-1 1 0 0,-4 2-1 0 0,-4 0 210 0 0,-21 2 73 0 0,23-3-406 0 0,-1-1 0 0 0,0 2 0 0 0,1-1 0 0 0,-1 1 1 0 0,1 1-1 0 0,-1-1 0 0 0,1 1 0 0 0,0 1 0 0 0,-8 4 0 0 0,5-1 127 0 0,4-2 449 0 0,-1 0 0 0 0,1 0 0 0 0,-13 12 1 0 0,7 0 2699 0 0,11-16-2682 0 0,2-1-30 0 0,0 0-130 0 0,0 0-59 0 0,0 0-12 0 0,3 1-6 0 0,2 0-311 0 0,-1 0 1 0 0,1 0-1 0 0,0-1 0 0 0,0 1 1 0 0,0-1-1 0 0,0-1 0 0 0,-1 1 1 0 0,1 0-1 0 0,0-1 0 0 0,0 0 1 0 0,5-2-1 0 0,12-4 225 0 0,23-12-1 0 0,-10 5-85 0 0,87-28 242 0 0,195-42-1 0 0,-273 75-455 0 0,-1 2 0 0 0,1 2 1 0 0,0 2-1 0 0,0 2 0 0 0,1 2 0 0 0,67 10 0 0 0,-103-9-51 0 0,1 1-1 0 0,-1 0 1 0 0,0 0-1 0 0,0 0 0 0 0,0 1 1 0 0,-1 1-1 0 0,1-1 1 0 0,-1 1-1 0 0,0 1 1 0 0,0 0-1 0 0,9 9 1 0 0,-15-14 1 0 0,-1 0 5 0 0,-1-1 0 0 0,1 1 0 0 0,0-1 0 0 0,0 1 0 0 0,-1 0 0 0 0,1-1 0 0 0,0 1 0 0 0,0 0 0 0 0,-1 0 0 0 0,1 0 0 0 0,-1-1 0 0 0,1 1 0 0 0,-1 0 0 0 0,1 0 0 0 0,-1 0 0 0 0,0 0 0 0 0,1 0 0 0 0,-1 0 0 0 0,0 0 0 0 0,0 0 0 0 0,0 0-1 0 0,0 0 1 0 0,1 0 0 0 0,-1 0 0 0 0,-1 0 0 0 0,1 0 0 0 0,0 0 0 0 0,0 0 0 0 0,0 1 0 0 0,-7 8-86 0 0,5-8 110 0 0,0-1 1 0 0,0 0 0 0 0,-1 0 0 0 0,1 0 0 0 0,0 0 0 0 0,-1 0 0 0 0,1 0 0 0 0,-1 0 0 0 0,1-1 0 0 0,-1 0-1 0 0,-4 1 1 0 0,3-1 14 0 0,0 1-1 0 0,1-1 0 0 0,-1 1 0 0 0,0 0 1 0 0,1 0-1 0 0,-6 2 0 0 0,-3 5-9 0 0,0-1-1 0 0,1 2 1 0 0,0 0-1 0 0,0 0 1 0 0,1 0-1 0 0,-17 22 1 0 0,-47 75 40 0 0,56-79-46 0 0,-300 411-3 0 0,241-358-12 0 0,95-82-5778 0 0,3-5-656 0 0</inkml:trace>
</inkml:ink>
</file>

<file path=ppt/ink/ink2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107 195 6911 0 0,'4'-25'338'0'0,"6"-24"0"0"0,-1 3-270 0 0,-7 41 416 0 0,-1 1-1 0 0,1-1 0 0 0,0 1 0 0 0,0-1 1 0 0,0 1-1 0 0,1 0 0 0 0,-1 0 1 0 0,1 0-1 0 0,0 0 0 0 0,1 0 0 0 0,-1 0 1 0 0,4-2-1 0 0,-6 4 253 0 0,16-12 328 0 0,-16 13-539 0 0,-1 1 78 0 0,0 0 18 0 0,2 3-22 0 0,1 6-416 0 0,1 1 0 0 0,-1 0-1 0 0,-1 0 1 0 0,0 0 0 0 0,0 1 0 0 0,-1-1 0 0 0,0 0 0 0 0,-1 1 0 0 0,0-1-1 0 0,-2 14 1 0 0,-3 12 259 0 0,-17 57 0 0 0,10-48-238 0 0,-78 262 94 0 0,84-290-294 0 0,-17 50 14 0 0,11-33-109 0 0,1 0 0 0 0,-8 40 1 0 0,18-65-763 0 0,0 1 1 0 0,1-1 0 0 0,0 13-1 0 0,2-8-427 0 0</inkml:trace>
</inkml:ink>
</file>

<file path=ppt/ink/ink2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18 128 11055 0 0,'0'0'984'0'0,"0"0"-792"0"0,0 0-192 0 0,0 0 0 0 0,5-12 1608 0 0,1-1 280 0 0,-3 2 64 0 0,1 1 0 0 0,-1 1-1288 0 0,-3 9-264 0 0,-5-12-48 0 0,1 1-16 0 0,1 0-240 0 0,-2 1-96 0 0,-1 1 64 0 0,-1 0-5800 0 0,-2-2-1168 0 0</inkml:trace>
</inkml:ink>
</file>

<file path=ppt/ink/ink2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12 525 12895 0 0,'-5'-10'1339'0'0,"-2"-3"-793"0"0,8 8-159 0 0,-1 4-157 0 0,0 1-196 0 0,0 0 1 0 0,0-1 0 0 0,0 1-1 0 0,0 0 1 0 0,0 0 0 0 0,0 0-1 0 0,0 0 1 0 0,0 0 0 0 0,0-1-1 0 0,0 1 1 0 0,0 0 0 0 0,1 0-1 0 0,-1 0 1 0 0,0 0 0 0 0,0 0-1 0 0,0 0 1 0 0,0-1 0 0 0,0 1-1 0 0,0 0 1 0 0,0 0 0 0 0,0 0-1 0 0,0 0 1 0 0,0 0 0 0 0,0 0-1 0 0,1 0 1 0 0,-1-1 0 0 0,0 1-1 0 0,0 0 1 0 0,0 0 0 0 0,0 0-1 0 0,0 0 1 0 0,0 0 0 0 0,1 0-1 0 0,-1 0 1 0 0,0 0 0 0 0,22-10 733 0 0,-1 2 1 0 0,2 0-1 0 0,41-9 1 0 0,-42 12-602 0 0,225-38 631 0 0,-171 33-571 0 0,178-26 561 0 0,153-23 447 0 0,-365 52-1152 0 0,785-123 1098 0 0,-800 126-1221 0 0,337-50 345 0 0,-6-17-1909 0 0,-346 68 1446 0 0,33-8-2108 0 0,-18 3-2279 0 0,-3 1-2306 0 0</inkml:trace>
</inkml:ink>
</file>

<file path=ppt/ink/ink2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0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58 7367 0 0,'8'-8'431'0'0,"0"1"-1"0"0,0-1 1 0 0,1 2-1 0 0,0-1 1 0 0,0 1-1 0 0,17-8 1 0 0,-24 14-12 0 0,-1-1-1 0 0,0 1 1 0 0,0 0 0 0 0,1-1 0 0 0,-1 1 0 0 0,0 0 0 0 0,0 0 0 0 0,1 0 0 0 0,-1 0 0 0 0,0 0-1 0 0,0 1 1 0 0,2-1 0 0 0,20 10 2243 0 0,-20-9-2303 0 0,1 4 45 0 0,0 4-319 0 0,-1 1-1 0 0,0-1 1 0 0,-1 0-1 0 0,0 1 1 0 0,-1 0-1 0 0,0-1 1 0 0,0 1-1 0 0,-1 15 1 0 0,-2-11-36 0 0,0 1-1 0 0,0-1 1 0 0,-2 0-1 0 0,0 0 1 0 0,-8 19-1 0 0,9-25-39 0 0,-41 94 189 0 0,35-84-164 0 0,-1 0 1 0 0,-1-1-1 0 0,-17 22 0 0 0,-8 4-115 0 0,34-41-40 0 0,2-2-21 0 0,0 0 6 0 0,0 0 32 0 0,0 0 10 0 0,0 0 4 0 0,9-9 2 0 0,3-1 82 0 0,1 1-1 0 0,-1 0 1 0 0,2 1-1 0 0,-1 0 0 0 0,1 1 1 0 0,0 1-1 0 0,18-6 1 0 0,9-1-55 0 0,56-9 0 0 0,-25 12-636 0 0,20-5-2414 0 0,-45 4 810 0 0,-3 1 969 0 0,-1-2 0 0 0,49-19-1 0 0,-49 13 695 0 0,-27 13 580 0 0</inkml:trace>
</inkml:ink>
</file>

<file path=ppt/ink/ink2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 8751 0 0,'0'0'46'0'0,"0"-1"0"0"0,0 1 0 0 0,0 0 0 0 0,0-1 0 0 0,0 1 0 0 0,0-1-1 0 0,0 1 1 0 0,0-1 0 0 0,0 1 0 0 0,0-1 0 0 0,0 1 0 0 0,0-1 0 0 0,0 1-1 0 0,0 0 1 0 0,0-1 0 0 0,0 1 0 0 0,1-1 0 0 0,-1 1 0 0 0,0-1 0 0 0,0 1 0 0 0,1 0-1 0 0,-1-1 1 0 0,0 1 0 0 0,1-1 0 0 0,0 1 107 0 0,0 0-1 0 0,0 0 1 0 0,0 0-1 0 0,0 0 1 0 0,0 0 0 0 0,0 0-1 0 0,0 0 1 0 0,0 0-1 0 0,0 0 1 0 0,0 1 0 0 0,0-1-1 0 0,0 0 1 0 0,0 1-1 0 0,0-1 1 0 0,0 0-1 0 0,0 1 1 0 0,0 0 0 0 0,0-1-1 0 0,-1 1 1 0 0,1-1-1 0 0,0 1 1 0 0,0 0 0 0 0,0 0-1 0 0,-1-1 1 0 0,1 1-1 0 0,0 2 1 0 0,6 5 91 0 0,0 1 0 0 0,-1 1-1 0 0,0-1 1 0 0,-1 1 0 0 0,0 0 0 0 0,-1 0 0 0 0,0 1 0 0 0,-1-1-1 0 0,0 1 1 0 0,0 0 0 0 0,-1-1 0 0 0,0 1 0 0 0,0 14-1 0 0,-2-2-37 0 0,0-1-1 0 0,-2 0 0 0 0,0 0 1 0 0,-2 0-1 0 0,-10 36 0 0 0,0-9-162 0 0,-148 479 642 0 0,155-506-1114 0 0,0 2 0 0 0,-3 24 0 0 0,9-37-160 0 0,-1 0 0 0 0,2 1 0 0 0,-1-1 0 0 0,2 1 1 0 0,-1-1-1 0 0,4 16 0 0 0,1-9-5418 0 0</inkml:trace>
</inkml:ink>
</file>

<file path=ppt/ink/ink2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8287 0 0,'0'0'382'0'0,"0"0"-8"0"0,0 5-240 0 0,-2 30 962 0 0,-1 0 1 0 0,-1 0-1 0 0,-11 40 1 0 0,-36 107 1493 0 0,12-47-2072 0 0,-41 223-318 0 0,75-330-217 0 0,0-9-158 0 0,1 1 1 0 0,-1 37-1 0 0,6-35-329 0 0,1-20-225 0 0,-2-1-4681 0 0</inkml:trace>
</inkml:ink>
</file>

<file path=ppt/ink/ink2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18199 0 0,'-12'-14'800'0'0,"1"8"176"0"0,-5 1-784 0 0,-1-2-192 0 0,-1-2 0 0 0,-2-2-5352 0 0,1 1-1112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4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412 259 8287 0 0,'9'-12'211'0'0,"-1"0"1"0"0,12-22-1 0 0,-12 22-133 0 0,0 0 0 0 0,0 0 0 0 0,1 1-1 0 0,0 1 1 0 0,12-11 0 0 0,-7 7 1244 0 0,20-27-1 0 0,-25 30-523 0 0,0-1 0 0 0,1 1 0 0 0,18-16 0 0 0,-14 20 2274 0 0,-13 10-2560 0 0,0 2-456 0 0,1-1 0 0 0,-1 1-1 0 0,1 0 1 0 0,-2 0-1 0 0,1 0 1 0 0,0 0 0 0 0,-1 0-1 0 0,0 0 1 0 0,0 0 0 0 0,0 0-1 0 0,-3 9 1 0 0,0 0-69 0 0,0 0 0 0 0,-1 0 0 0 0,-7 15 0 0 0,-24 62 13 0 0,-8 19 0 0 0,-4-8 0 0 0,-105 165 0 0 0,-64 28 0 0 0,159-220 0 0 0,45-59 26 0 0,1 0-1 0 0,-14 26 1 0 0,22-36-113 0 0,1 0 1 0 0,-1 0-1 0 0,1 0 0 0 0,0 1 1 0 0,1-1-1 0 0,-1 0 1 0 0,1 1-1 0 0,1-1 0 0 0,-1 1 1 0 0,1 12-1 0 0,1-18 18 0 0,-1 0-1 0 0,1 1 1 0 0,0-1 0 0 0,0 0-1 0 0,-1 0 1 0 0,1 0 0 0 0,0 0-1 0 0,0 0 1 0 0,0 0-1 0 0,0 0 1 0 0,0 0 0 0 0,0 0-1 0 0,1 0 1 0 0,-1 0-1 0 0,0-1 1 0 0,0 1 0 0 0,0 0-1 0 0,2 0 1 0 0,1 0-145 0 0,31 18-1252 0 0,-31-19 1316 0 0,6-1-894 0 0,-8 1-4096 0 0</inkml:trace>
</inkml:ink>
</file>

<file path=ppt/ink/ink2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69 11431 0 0,'-2'0'522'0'0,"-22"-3"196"0"0,27 3-270 0 0,25 0 3596 0 0,38-4 0 0 0,13-13-3306 0 0,21-3-245 0 0,91 0-499 0 0,-108 17-6556 0 0,-51 1-269 0 0</inkml:trace>
</inkml:ink>
</file>

<file path=ppt/ink/ink2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18 116 5527 0 0,'-1'-1'250'0'0,"-1"1"-148"0"0,1 0-57 0 0,0 0-1 0 0,0 0 1 0 0,0-1-1 0 0,0 1 1 0 0,0 0-1 0 0,1-1 1 0 0,-1 1-1 0 0,0-1 1 0 0,0 1-1 0 0,0-1 1 0 0,1 1-1 0 0,-1-1 0 0 0,0 1 1 0 0,1-1-1 0 0,-1 0 1 0 0,-1-1-1 0 0,5 1 3761 0 0,8-4-1258 0 0,57-13 5558 0 0,37 3-7443 0 0,-15 2-596 0 0,92-27-1156 0 0,-139 27 415 0 0</inkml:trace>
</inkml:ink>
</file>

<file path=ppt/ink/ink2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23 287 7631 0 0,'0'0'348'0'0,"0"0"-6"0"0,-2 2-221 0 0,-6 4-13 0 0,-2-2 2171 0 0,10-4-2171 0 0,0 0 0 0 0,0 0 0 0 0,0 0 1 0 0,0 0-1 0 0,0 0 0 0 0,0 0 0 0 0,0 0 1 0 0,-1 0-1 0 0,1 0 0 0 0,0 0 0 0 0,0 0 0 0 0,0 0 1 0 0,0 0-1 0 0,0 0 0 0 0,0 0 0 0 0,0 0 1 0 0,0 0-1 0 0,0 0 0 0 0,-1 0 0 0 0,1 0 0 0 0,0 0 1 0 0,0 0-1 0 0,0 0 0 0 0,0 0 0 0 0,0 0 1 0 0,0-1-1 0 0,0 1 0 0 0,0 0 0 0 0,0 0 0 0 0,0 0 1 0 0,0 0-1 0 0,0 0 0 0 0,0 0 0 0 0,0 0 1 0 0,0 0-1 0 0,0 0 0 0 0,0-1 0 0 0,0 1 0 0 0,0 0 1 0 0,0 0-1 0 0,0 0 0 0 0,0 0 0 0 0,2-9 3680 0 0,1 1-5155 0 0,-1 6 1409 0 0,0 0-1 0 0,0 0 0 0 0,-1 0 1 0 0,1 0-1 0 0,1 0 0 0 0,-1 0 1 0 0,0 0-1 0 0,0 1 0 0 0,1-1 0 0 0,-1 1 1 0 0,1 0-1 0 0,-1 0 0 0 0,1 0 1 0 0,2-1-1 0 0,41-10 293 0 0,47 1-54 0 0,-2 1-90 0 0,307-79-66 0 0,-390 86-122 0 0,263-79 200 0 0,-229 69-202 0 0,-23 8-6 0 0,-1-1 0 0 0,34-17 0 0 0,-50 22-81 0 0,-2 1 10 0 0,0 0 11 0 0,-1 4-6 0 0,-12 19-38 0 0,-1-1 0 0 0,0 0 0 0 0,-2-1-1 0 0,-27 29 1 0 0,-19 25-24 0 0,2 2 121 0 0,24-32 14 0 0,-31 51 0 0 0,28-37-23 0 0,-3-2 0 0 0,-70 72 0 0 0,86-100 14 0 0,12-12 1 0 0,0 1 0 0 0,2 0 1 0 0,0 0-1 0 0,1 1 0 0 0,1 1 1 0 0,0 0-1 0 0,-10 34 0 0 0,-6 25-27 0 0,25-76-140 0 0,4-3-34 0 0,0-1-437 0 0,1 1 0 0 0,-1 0 0 0 0,1-1 0 0 0,-1 0 0 0 0,1 0 0 0 0,-1 0 0 0 0,7-3 0 0 0,15-10-4915 0 0</inkml:trace>
</inkml:ink>
</file>

<file path=ppt/ink/ink2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14743 0 0,'1'-2'1136'0'0,"6"-37"-494"0"0,-6 37 438 0 0,-1 2 349 0 0,0 0 62 0 0,0 0-165 0 0,0 0-738 0 0,0 0-327 0 0,0 0-62 0 0,0 0-50 0 0,0 0-170 0 0,0 0-43 0 0,0 0-107 0 0,1 3-447 0 0,0 0 228 0 0,0 1 79 0 0,2 3-6397 0 0,1 5 338 0 0</inkml:trace>
</inkml:ink>
</file>

<file path=ppt/ink/ink2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88 4607 0 0,'95'-63'429'0'0,"-54"40"4716"0"0,-39 22-2307 0 0,-2 1-295 0 0,0 0-1363 0 0,0 0-600 0 0,0 0-120 0 0,0 1-413 0 0,-1 0-1 0 0,1 1 1 0 0,-1-1-1 0 0,1 0 1 0 0,-1 0 0 0 0,1 0-1 0 0,-1 0 1 0 0,1 0-1 0 0,-1 0 1 0 0,0 0 0 0 0,0 0-1 0 0,-1 2 1 0 0,-1 1 38 0 0,-11 12 56 0 0,0 0 1 0 0,-2 0 0 0 0,1-2-1 0 0,-31 23 1 0 0,5-5-116 0 0,-219 199 118 0 0,212-185-144 0 0,-58 50 0 0 0,37-33 0 0 0,65-59-4 0 0,0 0 0 0 0,1 1 0 0 0,-1 0 0 0 0,1 0 0 0 0,0 0 0 0 0,0 0 0 0 0,1 0 0 0 0,-4 9 0 0 0,2-3-5 0 0,1 1 0 0 0,0-1 0 0 0,-2 15 0 0 0,4-11 9 0 0,2 1 0 0 0,0-9 0 0 0,1 0 0 0 0,0-1 0 0 0,3 9 0 0 0,4 1 0 0 0,-5-11 3 0 0,1 1-1 0 0,0-2 1 0 0,-1 1-1 0 0,2 0 1 0 0,-1-1 0 0 0,0 0-1 0 0,1 0 1 0 0,0-1-1 0 0,0 0 1 0 0,0 0-1 0 0,0 0 1 0 0,1 0-1 0 0,-1-1 1 0 0,1 0-1 0 0,-1-1 1 0 0,1 1 0 0 0,0-1-1 0 0,7 0 1 0 0,12 0 18 0 0,1-1 0 0 0,0-2 1 0 0,33-5-1 0 0,-47 5-13 0 0,95-16 440 0 0,0-5 0 0 0,139-49 1 0 0,-237 69-438 0 0,0-1 0 0 0,0 0 0 0 0,0 0 0 0 0,0-1 0 0 0,-1-1 1 0 0,0 1-1 0 0,0-2 0 0 0,10-8 0 0 0,-16 12-7 0 0,-1 0 0 0 0,1 0 0 0 0,-1-1 0 0 0,0 1 1 0 0,0 0-1 0 0,0-1 0 0 0,0 0 0 0 0,-1 1 0 0 0,0-1 0 0 0,0 0 0 0 0,0 1 1 0 0,0-1-1 0 0,0-4 0 0 0,0 0-5 0 0,0 1 0 0 0,-1-1 1 0 0,-1 1-1 0 0,1 0 0 0 0,-3-13 0 0 0,-9-35 1 0 0,12 51 0 0 0,-5-15-14 0 0,1 12-61 0 0,3 6 58 0 0,0 0 0 0 0,0-1 0 0 0,0 1 0 0 0,0 0 0 0 0,0 1 0 0 0,-1-1 0 0 0,1 0 0 0 0,0 0 0 0 0,0 0 0 0 0,-1 1 0 0 0,1-1 0 0 0,0 1 0 0 0,-1-1 0 0 0,1 1 0 0 0,-3-1 0 0 0,4 1 17 0 0,-11 0-69 0 0,7 1 58 0 0,1 0 0 0 0,0 1 1 0 0,0-1-1 0 0,0 1 0 0 0,0 0 1 0 0,0 0-1 0 0,0 0 0 0 0,0 0 1 0 0,-5 5-1 0 0,-22 28 29 0 0,22-25-27 0 0,-22 27 16 0 0,-18 21 61 0 0,21-28 32 0 0,-27 37 0 0 0,48-54-87 0 0,6-12-13 0 0,-1-1 0 0 0,1 1 0 0 0,0-1 0 0 0,0 1 0 0 0,0 0 0 0 0,0-1 0 0 0,0 1 0 0 0,0-1 0 0 0,0 1 0 0 0,1-1 0 0 0,-1 1 0 0 0,0 0 0 0 0,0-1 0 0 0,0 1 0 0 0,1-1 0 0 0,-1 1 0 0 0,0-1 0 0 0,0 1 0 0 0,1-1 0 0 0,-1 1 0 0 0,1 0 0 0 0,1 0-5 0 0,1 1-1 0 0,-1-1 1 0 0,1 1-1 0 0,0-1 1 0 0,-1 0-1 0 0,1 0 1 0 0,0 0 0 0 0,0 0-1 0 0,0-1 1 0 0,0 1-1 0 0,0-1 1 0 0,0 0-1 0 0,0 1 1 0 0,3-2-1 0 0,2 1-164 0 0,1 0-1 0 0,0-1 1 0 0,14-3-1 0 0,4-6-305 0 0</inkml:trace>
</inkml:ink>
</file>

<file path=ppt/ink/ink2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17047 0 0,'0'0'1512'0'0,"0"0"-1208"0"0,0 0-240 0 0,0 0-64 0 0,0 0 800 0 0,0 0 160 0 0,0 0 24 0 0,0 0 8 0 0,0 0-752 0 0,0 0-144 0 0,0 0-32 0 0,0 0-64 0 0,0 0-96 0 0,0 14-80 0 0,0-14-16 0 0,0 0 0 0 0,0 0-1360 0 0,0 0-272 0 0</inkml:trace>
</inkml:ink>
</file>

<file path=ppt/ink/ink2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31 12695 0 0,'0'0'580'0'0,"1"-2"-10"0"0,15-17-685 0 0,-12 14 1906 0 0,0 1 3719 0 0,-21 4-4983 0 0,6 2-487 0 0,0 0 0 0 0,1 0 0 0 0,-1 1 0 0 0,1 1 0 0 0,0 0 0 0 0,0 0 0 0 0,-17 11 0 0 0,-15 5 17 0 0,-136 40-780 0 0,92-35 388 0 0,-139 35-767 0 0,147-44 1012 0 0,73-16 47 0 0,-3 0-5 0 0,6 0-144 0 0,2 0-60 0 0,0 0-11 0 0,0 0-26 0 0,0 0-106 0 0,0 0-42 0 0,0 0-10 0 0,0 0-2 0 0,0 0-7 0 0,0 0-7 0 0,0 0-1 0 0,0 0 35 0 0,0 0 144 0 0,1 0 245 0 0,-1-1 1 0 0,1 1-1 0 0,-1-1 1 0 0,0 1-1 0 0,1-1 1 0 0,-1 1-1 0 0,1-1 1 0 0,-1 0-1 0 0,0 1 1 0 0,0-1-1 0 0,1 0 1 0 0,-1 1 0 0 0,0-1-1 0 0,0-1 1 0 0,-4 2 79 0 0,0 1 0 0 0,0 0 1 0 0,0 0-1 0 0,0 0 0 0 0,0 0 1 0 0,0 1-1 0 0,0-1 0 0 0,1 1 1 0 0,-1 0-1 0 0,0 0 0 0 0,1 1 1 0 0,0-1-1 0 0,-1 1 0 0 0,1-1 1 0 0,-3 5-1 0 0,-9 8 413 0 0,-22 32 0 0 0,20-25-254 0 0,5-6-29 0 0,-9 10 131 0 0,-25 39 0 0 0,41-57-253 0 0,1 0 0 0 0,0 0 0 0 0,0 0 0 0 0,1 0 0 0 0,0 1 0 0 0,1 0 0 0 0,0-1 0 0 0,0 1 0 0 0,0 0 0 0 0,1 10 0 0 0,1-16 56 0 0,0-3 22 0 0,29 8 604 0 0,-20-8-615 0 0,1 0-1 0 0,0-1 1 0 0,-1 0 0 0 0,1 0-1 0 0,0-1 1 0 0,-1-1-1 0 0,10-3 1 0 0,63-31 180 0 0,-56 24-285 0 0,33-11 0 0 0,-21 11-216 0 0,1 2 0 0 0,1 1 0 0 0,62-7 0 0 0,-92 17 140 0 0,0 0 0 0 0,0 1 0 0 0,-1 0 0 0 0,1 0 0 0 0,0 1 0 0 0,0 0 1 0 0,-1 1-1 0 0,15 6 0 0 0,-2 0-25 0 0,-1 2 1 0 0,29 19 0 0 0,-48-29 85 0 0,17 14-63 0 0,6 10 49 0 0,-12-12 29 0 0,-2 0-1 0 0,14 22 1 0 0,-1-2 1021 0 0,-23-32-695 0 0,0 1 70 0 0,1 4-236 0 0,0 0 1 0 0,-1 1-1 0 0,0-1 1 0 0,0 0-1 0 0,0 1 1 0 0,-1-1-1 0 0,0 0 1 0 0,-1 1-1 0 0,1-1 1 0 0,-1 0 0 0 0,0 1-1 0 0,-1-1 1 0 0,1 0-1 0 0,-1 0 1 0 0,-5 11-1 0 0,-1 0-54 0 0,-1 0-1 0 0,0-1 1 0 0,-1 0 0 0 0,-15 19-1 0 0,10-17-87 0 0,-1-1 1 0 0,-1-1-1 0 0,-1 0 0 0 0,0-2 1 0 0,-27 18-1 0 0,13-12 18 0 0,-1-2-1 0 0,-54 22 1 0 0,61-31 11 0 0,0-1 0 0 0,0-1 1 0 0,-53 7-1 0 0,66-13 18 0 0,11 0-225 0 0,2-1-924 0 0,0 0-401 0 0</inkml:trace>
</inkml:ink>
</file>

<file path=ppt/ink/ink2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121 169 4143 0 0,'-2'0'319'0'0,"-9"0"97"0"0,1 2 0 0 0,0-1 0 0 0,-19 6 0 0 0,7-4 1921 0 0,0 0 599 0 0,20-2-1794 0 0,2-1-249 0 0,-1 2-49 0 0,-10 6 2123 0 0,14-10 125 0 0,20-14-1422 0 0,-9 9-1464 0 0,-1 0 1 0 0,1 2-1 0 0,23-7 0 0 0,49-8 90 0 0,-33 8-108 0 0,325-62-268 0 0,-265 57-334 0 0,21-3-2278 0 0,-88 16 1193 0 0</inkml:trace>
</inkml:ink>
</file>

<file path=ppt/ink/ink2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1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78 10159 0 0,'0'0'464'0'0,"0"0"-8"0"0,-2 1-290 0 0,-5 1-36 0 0,5-2 450 0 0,2 0 195 0 0,0 0 32 0 0,6 1-474 0 0,-1 0 1 0 0,1-1 0 0 0,0 0 0 0 0,-1-1 0 0 0,1 1 0 0 0,-1-1 0 0 0,1 0-1 0 0,7-3 1 0 0,-5 2 36 0 0,92-24 2143 0 0,-46 10-1168 0 0,73-10 0 0 0,-106 23-1218 0 0,0 2 0 0 0,1 0 0 0 0,-1 1 0 0 0,41 6 0 0 0,-52-4-440 0 0,1 0 1 0 0,0 1-1 0 0,-1 0 1 0 0,0 1 0 0 0,0 0-1 0 0,0 1 1 0 0,0 0-1 0 0,-1 0 1 0 0,0 1-1 0 0,0 0 1 0 0,12 11-1 0 0,-4-1-935 0 0</inkml:trace>
</inkml:ink>
</file>

<file path=ppt/ink/ink2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2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26 430 10135 0 0,'-3'-4'145'0'0,"0"0"-1"0"0,0 0 0 0 0,0-1 1 0 0,1 1-1 0 0,0-1 0 0 0,-1 1 0 0 0,1-1 1 0 0,1 0-1 0 0,-3-7 0 0 0,4 9 14 0 0,0 1 0 0 0,0-1 0 0 0,0 0 0 0 0,1 1 0 0 0,-1-1 0 0 0,1 0 0 0 0,-1 1 0 0 0,1-1 0 0 0,0 1 0 0 0,0-1 0 0 0,0 1 0 0 0,0-1 0 0 0,0 1 0 0 0,1 0 0 0 0,-1-1 0 0 0,1 1-1 0 0,0 0 1 0 0,-1 0 0 0 0,1 0 0 0 0,3-2 0 0 0,5-6 303 0 0,2 1 1 0 0,-1 0-1 0 0,2 1 0 0 0,16-10 0 0 0,57-23 240 0 0,-74 35-546 0 0,346-152 1715 0 0,-357 157-1866 0 0,105-43 388 0 0,-92 40-333 0 0,1-1 0 0 0,-1 2 0 0 0,1-1 0 0 0,0 2 1 0 0,22-1-1 0 0,-4 7 70 0 0,-30-1-57 0 0,-3 1-52 0 0,1-1 0 0 0,-1 0-1 0 0,0 0 1 0 0,1 0 0 0 0,-2 0 0 0 0,1 0-1 0 0,0 0 1 0 0,-1 1 0 0 0,1-1-1 0 0,-1 0 1 0 0,0 0 0 0 0,0 0 0 0 0,0 0-1 0 0,0 0 1 0 0,-1-1 0 0 0,1 1-1 0 0,-4 4 1 0 0,-4 6 44 0 0,0 0 0 0 0,-14 14-1 0 0,22-26-58 0 0,-94 95 216 0 0,54-57-201 0 0,-252 234 44 0 0,274-258-51 0 0,0-1 0 0 0,-25 14 0 0 0,-18 12 12 0 0,50-29-25 0 0,3 1 0 0 0,9-11 0 0 0,-1 1 0 0 0,0 0 0 0 0,1 0 0 0 0,-1 0 0 0 0,0 0 0 0 0,1 0 0 0 0,-1 1 0 0 0,1 2 0 0 0,0-1 0 0 0,0-1 0 0 0,1 0 0 0 0,-1 1 0 0 0,1-1 0 0 0,0 0 0 0 0,0 0 0 0 0,0 1 0 0 0,3 3 0 0 0,-3-4 1 0 0,1 0 1 0 0,0 0-1 0 0,0 0 0 0 0,0 0 1 0 0,1 0-1 0 0,-1-1 0 0 0,1 1 0 0 0,-1-1 1 0 0,1 0-1 0 0,0 1 0 0 0,0-1 0 0 0,5 2 1 0 0,4 2 20 0 0,27 9 0 0 0,-21-8 1 0 0,3 0 82 0 0,-18-5-84 0 0,6 2 88 0 0,13 8 20 0 0,-20-11-60 0 0,1 0 23 0 0,13 2 14 0 0,1-1-1 0 0,-1 0 0 0 0,0-1 1 0 0,1-1-1 0 0,18-2 0 0 0,108-18 279 0 0,144-18 519 0 0,-245 33-1031 0 0,-39 4-527 0 0,-3 1-189 0 0,0 0-870 0 0,-2 0-3553 0 0,-8-3-1517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15 306 11975 0 0,'-14'-4'634'0'0,"14"4"-612"0"0,0 0 0 0 0,0 1-1 0 0,0-1 1 0 0,0 0 0 0 0,0 0 0 0 0,0 0-1 0 0,0 0 1 0 0,0 0 0 0 0,0 0 0 0 0,0 0-1 0 0,0 0 1 0 0,0 0 0 0 0,0 0 0 0 0,0 0 0 0 0,0 0-1 0 0,1 0 1 0 0,-1 0 0 0 0,0 0 0 0 0,0-1-1 0 0,0 1 1 0 0,0 0 0 0 0,0 0 0 0 0,0 0 0 0 0,0 0-1 0 0,0 0 1 0 0,0 0 0 0 0,0 0 0 0 0,0 0-1 0 0,0 0 1 0 0,0 0 0 0 0,0 0 0 0 0,0 0 0 0 0,0 0-1 0 0,0 0 1 0 0,0 0 0 0 0,0 0 0 0 0,0 0-1 0 0,0 0 1 0 0,0 0 0 0 0,0 0 0 0 0,0 0 0 0 0,0-1-1 0 0,1 1 1 0 0,-1 0 0 0 0,0 0 0 0 0,0 0-1 0 0,0 0 1 0 0,0 0 0 0 0,-1 0 0 0 0,1 0 0 0 0,0 0-1 0 0,0 0 1 0 0,0 0 0 0 0,0 0 0 0 0,0 0-1 0 0,0 0 1 0 0,29-2 2718 0 0,-11 2-1979 0 0,110-10-133 0 0,273-10 3280 0 0,-118 14-2286 0 0,-222 0-1619 0 0,0-2 1 0 0,96-25-1 0 0,-111 17-83 0 0,-1-2 0 0 0,-1-1-1 0 0,0-3 1 0 0,49-33 0 0 0,-38 17-959 0 0,-22 9-5055 0 0,-18 11-788 0 0</inkml:trace>
</inkml:ink>
</file>

<file path=ppt/ink/ink2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2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2759 0 0,'0'0'676'0'0,"0"0"1799"0"0,0 0 792 0 0,0 0 158 0 0,0 0-369 0 0,0 0-1667 0 0,0 0-733 0 0,0 0-146 0 0,0 0-38 0 0,0 0-46 0 0,0 0-11 0 0,2 2-6 0 0,0 1-345 0 0,1 0 0 0 0,-1 0-1 0 0,0 0 1 0 0,0 0 0 0 0,0 0-1 0 0,0 1 1 0 0,-1-1 0 0 0,1 0-1 0 0,-1 1 1 0 0,0 0 0 0 0,0-1-1 0 0,0 1 1 0 0,0 0 0 0 0,-1-1-1 0 0,1 1 1 0 0,-1 0 0 0 0,-1 6 0 0 0,0 9 133 0 0,-1 0 0 0 0,-6 24 0 0 0,6-29-87 0 0,-50 195 598 0 0,47-188-673 0 0,-2-1 0 0 0,0 0-1 0 0,-2-1 1 0 0,-20 36 0 0 0,24-47-80 0 0,-1 0-1 0 0,0 0 1 0 0,-1 0 0 0 0,0-1 0 0 0,0 0 0 0 0,0 0 0 0 0,-1-1 0 0 0,0 0 0 0 0,0 0 0 0 0,-1-1 0 0 0,1 0 0 0 0,-16 6 0 0 0,19-9 93 0 0,-25 7-1774 0 0,28-9 1514 0 0,1 0 0 0 0,-1 1 1 0 0,0-1-1 0 0,0 0 1 0 0,1 0-1 0 0,-1-1 0 0 0,0 1 1 0 0,0 0-1 0 0,1-1 0 0 0,-1 1 1 0 0,0-1-1 0 0,1 1 1 0 0,-4-2-1 0 0,3 0-1379 0 0</inkml:trace>
</inkml:ink>
</file>

<file path=ppt/ink/ink2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7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57 6911 0 0,'0'0'528'0'0,"0"0"-78"0"0,0 0 934 0 0,0 0 448 0 0,0 0 89 0 0,0 0-186 0 0,0 0-865 0 0,0 0-374 0 0,0 0-74 0 0,0 0-24 0 0,-2 0-19 0 0,-6 1-200 0 0,0 0-1 0 0,-1 0 1 0 0,1 1 0 0 0,0 0-1 0 0,0 1 1 0 0,0-1 0 0 0,0 1-1 0 0,-10 6 1 0 0,-60 38 63 0 0,69-41-207 0 0,-11 7-34 0 0,1 2 1 0 0,1 0-1 0 0,0 1 0 0 0,1 1 0 0 0,1 0 0 0 0,1 2 1 0 0,0 0-1 0 0,1 0 0 0 0,-20 38 0 0 0,32-53 0 0 0,-3 5 26 0 0,1-1 0 0 0,0 1 0 0 0,-5 17 1 0 0,8-22-19 0 0,0 0 0 0 0,1-1 1 0 0,0 1-1 0 0,0 0 0 0 0,0 0 1 0 0,0 0-1 0 0,0 0 0 0 0,1-1 1 0 0,0 1-1 0 0,-1 0 0 0 0,1 0 1 0 0,1-1-1 0 0,1 5 0 0 0,0-2 23 0 0,0-1 0 0 0,1 1 0 0 0,0-1 0 0 0,0 1 0 0 0,0-1-1 0 0,0-1 1 0 0,1 1 0 0 0,0 0 0 0 0,11 6 0 0 0,1 1 269 0 0,34 17-1 0 0,-39-24-165 0 0,1 0 0 0 0,0-1 0 0 0,0 0-1 0 0,0-1 1 0 0,1 0 0 0 0,-1-1 0 0 0,0 0 0 0 0,1-1-1 0 0,25-2 1 0 0,-22-1-15 0 0,0 0 1 0 0,0-1-1 0 0,0 0 0 0 0,-1-1 0 0 0,0-1 0 0 0,0-1 0 0 0,24-12 0 0 0,-30 12-93 0 0,0 0-1 0 0,-1-1 0 0 0,0 0 0 0 0,0 0 0 0 0,-1-1 0 0 0,11-12 1 0 0,-2-2 34 0 0,23-35 1 0 0,-36 49-50 0 0,0 1 0 0 0,-1-1 0 0 0,1 0 0 0 0,-1 0 0 0 0,-1 0 0 0 0,3-10 0 0 0,4-52 78 0 0,-5 28-59 0 0,-1 12 9 0 0,-2-42 0 0 0,-2 41 7 0 0,1 28-46 0 0,0-1 0 0 0,0 1 0 0 0,0 0 0 0 0,-1-1 0 0 0,0 1 0 0 0,1-1 0 0 0,-1 1 0 0 0,-1 0 0 0 0,1-1 0 0 0,0 1 0 0 0,-1 0 1 0 0,0 0-1 0 0,1 0 0 0 0,-1 0 0 0 0,0 0 0 0 0,-1 1 0 0 0,1-1 0 0 0,0 1 0 0 0,-1-1 0 0 0,-3-1 0 0 0,2 1-14 0 0,0 0 1 0 0,-1 1 0 0 0,0-1-1 0 0,0 1 1 0 0,0 0 0 0 0,0 1-1 0 0,0-1 1 0 0,0 1 0 0 0,0 0-1 0 0,0 0 1 0 0,0 1 0 0 0,-9-1-1 0 0,0 2-115 0 0,0 0-1 0 0,-1 1 1 0 0,1 0-1 0 0,0 1 0 0 0,0 1 1 0 0,1 0-1 0 0,-1 1 1 0 0,1 1-1 0 0,0 0 0 0 0,-16 10 1 0 0,-10 11-811 0 0</inkml:trace>
</inkml:ink>
</file>

<file path=ppt/ink/ink2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3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16495 0 0,'0'0'736'0'0,"-16"2"144"0"0,-2 2-704 0 0,1 5-176 0 0,-3 3 0 0 0,1 2 0 0 0,-4 0 216 0 0,5 0 8 0 0,2 2 0 0 0,2-3 0 0 0,2-4-224 0 0,12-9 64 0 0,0 0-64 0 0,0 0 0 0 0,0 0-672 0 0,0 0-184 0 0,0 0-32 0 0</inkml:trace>
</inkml:ink>
</file>

<file path=ppt/ink/ink2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3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25 10679 0 0,'-38'15'798'0'0,"18"-6"-351"0"0,-2-1 1 0 0,-28 8-1 0 0,45-16-550 0 0,-16 3 5644 0 0,20-3-5456 0 0,1 0-1 0 0,0 0 0 0 0,0 0 0 0 0,0 0 0 0 0,0 0 0 0 0,0 0 1 0 0,-1 0-1 0 0,1 0 0 0 0,0 0 0 0 0,0 0 0 0 0,0 0 0 0 0,0 0 0 0 0,0 0 1 0 0,-1 0-1 0 0,1 0 0 0 0,0 0 0 0 0,0-1 0 0 0,0 1 0 0 0,0 0 0 0 0,0 0 1 0 0,0 0-1 0 0,0 0 0 0 0,-1 0 0 0 0,1 0 0 0 0,0 0 0 0 0,0-1 1 0 0,0 1-1 0 0,0 0 0 0 0,0 0 0 0 0,0 0 0 0 0,0 0 0 0 0,0 0 0 0 0,0-1 1 0 0,0 1-1 0 0,5-9 8 0 0,-1 6-18 0 0,0-1 1 0 0,1 1-1 0 0,0 0 0 0 0,-1 0 1 0 0,1 0-1 0 0,0 1 0 0 0,0 0 0 0 0,1 0 1 0 0,-1 0-1 0 0,0 1 0 0 0,11-2 1 0 0,11-5-10 0 0,-6 3-61 0 0,0 0 0 0 0,41-4 0 0 0,44 4-5 0 0,-90 5 1 0 0,0 0 0 0 0,1 2 0 0 0,-1 0 0 0 0,0 0 0 0 0,0 2 0 0 0,0 0 0 0 0,21 8 0 0 0,-32-9 0 0 0,1-1-1 0 0,-2 1 0 0 0,1 0 1 0 0,0 0-1 0 0,0 0 1 0 0,-1 1-1 0 0,0 0 1 0 0,0-1-1 0 0,0 2 0 0 0,0-1 1 0 0,0 0-1 0 0,-1 1 1 0 0,0-1-1 0 0,0 1 0 0 0,0 0 1 0 0,-1 0-1 0 0,4 10 1 0 0,-4-8-5 0 0,0 1 0 0 0,-1-1 1 0 0,0 0-1 0 0,0 0 0 0 0,-1 0 1 0 0,0 0-1 0 0,-1 1 0 0 0,1-1 1 0 0,-1 0-1 0 0,0 0 0 0 0,-1 0 1 0 0,0 0-1 0 0,-5 12 0 0 0,2-9-2 0 0,0 1-1 0 0,-1-1 1 0 0,-1 0-1 0 0,1 0 1 0 0,-2-1-1 0 0,1 0 1 0 0,-1 0-1 0 0,-1 0 1 0 0,0-1-1 0 0,0-1 1 0 0,0 0-1 0 0,-1 0 1 0 0,0 0-1 0 0,-18 7 1 0 0,-12 4 3 0 0,0-2 0 0 0,-69 17 0 0 0,109-32 4 0 0,-198 45 0 0 0,104-26 0 0 0,60-12-1 0 0,-1-1-9 0 0,-36 14 0 0 0,69-21-103 0 0,2 0-50 0 0,4 0-12 0 0,37-11-179 0 0,-8 3 46 0 0,-1 1 1 0 0,55-5 0 0 0,-53 11 280 0 0,1 0-1 0 0,-1 3 0 0 0,0 1 1 0 0,0 1-1 0 0,0 2 0 0 0,33 11 1 0 0,23 14 188 0 0,-76-24-117 0 0,0 0 0 0 0,0 0 1 0 0,-1 1-1 0 0,14 11 1 0 0,-14-9-18 0 0,18 18 0 0 0,-27-24-24 0 0,-1 1 1 0 0,1-1 0 0 0,-1 0-1 0 0,0 1 1 0 0,0 0-1 0 0,0 0 1 0 0,-1 0 0 0 0,3 7-1 0 0,-3 4 8 0 0,-2-13 0 0 0,-1 1-1 0 0,0-1 1 0 0,0 0 0 0 0,0 0-1 0 0,-1-1 1 0 0,1 1 0 0 0,-1 0-1 0 0,0 0 1 0 0,1-1 0 0 0,-1 1-1 0 0,0-1 1 0 0,-4 4 0 0 0,-29 25 111 0 0,4-9-9 0 0,-1-2 0 0 0,-1-2 0 0 0,-68 29-1 0 0,47-24-19 0 0,-204 100 387 0 0,141-74-521 0 0,115-48-39 0 0,2-1 3 0 0,2-2-149 0 0,38-27-1547 0 0,-6 7 722 0 0</inkml:trace>
</inkml:ink>
</file>

<file path=ppt/ink/ink2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3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26 18079 0 0,'-6'-22'1639'0'0,"5"21"-1350"0"0,-9-2-225 0 0,8 4-42 0 0,0-1 0 0 0,0 1 0 0 0,1-1 0 0 0,-1 1-1 0 0,0 0 1 0 0,0 0 0 0 0,1 0 0 0 0,-1 0 0 0 0,1 0 0 0 0,-1 1 0 0 0,1-1-1 0 0,-1 0 1 0 0,1 1 0 0 0,-3 2 0 0 0,-18 28 254 0 0,15-22-182 0 0,-7 11 0 0 0,1 1 1 0 0,-17 41-1 0 0,-13 50 23 0 0,10-21-15 0 0,-42 145-84 0 0,56-171-20 0 0,-17 98 2 0 0,23-100 0 0 0,3 15-389 0 0,8-57 114 0 0,-1 1 0 0 0,-1-1 0 0 0,-11 36 0 0 0,8-42-284 0 0</inkml:trace>
</inkml:ink>
</file>

<file path=ppt/ink/ink2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6:3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20879 0 0,'15'-23'928'0'0,"-7"12"184"0"0,-8 11-888 0 0,8-9-224 0 0,-3 2 0 0 0,-5 7 0 0 0,0 0 216 0 0,0 0 0 0 0,0 0 0 0 0,0 0-9720 0 0</inkml:trace>
</inkml:ink>
</file>

<file path=ppt/ink/ink2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9:2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5639 0 0,'0'0'248'0'0,"0"0"56"0"0,0 0-240 0 0,0 0-64 0 0,0 0 0 0 0,0 0 0 0 0,-4 16 0 0 0,4-16 0 0 0,0 0-64 0 0</inkml:trace>
</inkml:ink>
</file>

<file path=ppt/ink/ink2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39:2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2303 0 0,'0'0'102'0'0,"0"-2"-1"0"0,1-1-77 0 0,-1-2 176 0 0,4-10 5060 0 0,-1 16-5643 0 0,2 0 259 0 0,0-1 1 0 0,0 0-1 0 0,1 1 0 0 0,-1-2 0 0 0,0 1 0 0 0,0-1 0 0 0,0 1 0 0 0,0-1 0 0 0,0-1 0 0 0,0 1 0 0 0,5-3 0 0 0,8-3-125 0 0,28-18 0 0 0,-29 15 494 0 0,22-10 1 0 0,11 1 1262 0 0,87-20 0 0 0,-110 33-1479 0 0,4-1 14 0 0,-1-1 0 0 0,47-18 0 0 0,114-39-43 0 0,-180 62 0 0 0,23-6 0 0 0,1 2 0 0 0,0 2 0 0 0,51-3 0 0 0,-80 8 0 0 0,0 0 0 0 0,17 3 0 0 0,-15-2 0 0 0,35 1 0 0 0,34-4 0 0 0,-66 0 11 0 0,-7 1-5 0 0,0 1 0 0 0,0-1 0 0 0,0 1 0 0 0,0 0 1 0 0,1 0-1 0 0,6 0 0 0 0,9 1 15 0 0,-16-3 4 0 0,0 0-5 0 0,13 3-12 0 0,-16-2-35 0 0,-1 1 0 0 0,1 0-1 0 0,-1 0 1 0 0,1 0 0 0 0,-1 0-1 0 0,1 0 1 0 0,-1 1 0 0 0,1-1 0 0 0,-1 0-1 0 0,1 0 1 0 0,-1 0 0 0 0,1 0-1 0 0,-1 0 1 0 0,1 1 0 0 0,-1-1-1 0 0,1 0 1 0 0,-1 0 0 0 0,0 1-1 0 0,1-1 1 0 0,-1 0 0 0 0,1 1-1 0 0,-1-1 1 0 0,0 0 0 0 0,1 1-1 0 0,-1-1 1 0 0,0 1 0 0 0,1 0 0 0 0,-1-1-74 0 0,0 1 0 0 0,0 0 0 0 0,0 0 1 0 0,-1-1-1 0 0,1 1 0 0 0,0 0 0 0 0,0-1 1 0 0,0 1-1 0 0,-1 0 0 0 0,1-1 0 0 0,0 1 0 0 0,-1 0 1 0 0,1-1-1 0 0,0 1 0 0 0,-1-1 0 0 0,0 2 1 0 0,-3 2-595 0 0,1 0 0 0 0,-1-1 0 0 0,-8 7 0 0 0,3-5 494 0 0,-1 0-1 0 0,1-1 1 0 0,-1 0-1 0 0,0-1 1 0 0,0 0-1 0 0,0 0 1 0 0,0-1-1 0 0,-18 1 1 0 0,-17 4 394 0 0,-98 19 2435 0 0,51-14-1543 0 0,4-2-637 0 0,51-5-400 0 0,21-3-18 0 0,-24 6 0 0 0,-74 18-46 0 0,10-2-110 0 0,9-2 18 0 0,-25 8 112 0 0,92-21 64 0 0,8-4 47 0 0,13-4-28 0 0,0 1 0 0 0,1 0 0 0 0,-1 1 0 0 0,-6 2 0 0 0,11-4 133 0 0,2-1 4 0 0,0 0-26 0 0,11-7-194 0 0,4-4 69 0 0,1 1 0 0 0,-1 1 0 0 0,2 0 0 0 0,-1 1 0 0 0,1 1 0 0 0,0 0 0 0 0,30-6 1 0 0,11 1 560 0 0,60-4 1 0 0,-4 11-376 0 0,-11 0-190 0 0,353-61-165 0 0,-428 61 69 0 0,1 2-1 0 0,36 0 1 0 0,-52 4-1 0 0,-11 0 86 0 0,-2-1 10 0 0,-15-15 74 0 0,3 8-76 0 0,-1 0-1 0 0,1 1 1 0 0,-2 1 0 0 0,1 0 0 0 0,0 0 0 0 0,-1 1 0 0 0,0 1-1 0 0,-17-2 1 0 0,-13 1 331 0 0,-57 1 0 0 0,37 4-100 0 0,-73 13-1 0 0,-63 20-60 0 0,178-30-194 0 0,-148 32 159 0 0,148-30-180 0 0,21-6-97 0 0,-3 0-133 0 0,4-2 136 0 0,-2-7 58 0 0,2 8 15 0 0,0 1 0 0 0,0-1 0 0 0,0 0 0 0 0,0 0 0 0 0,0 1 0 0 0,1-1 0 0 0,-1 0 0 0 0,0 0 0 0 0,0 1 0 0 0,1-1 0 0 0,-1 0 0 0 0,1 1 0 0 0,-1-1 0 0 0,1 0 0 0 0,1-1-2 0 0,0 0-1 0 0,0 0 0 0 0,0 1 1 0 0,0-1-1 0 0,0 1 1 0 0,1 0-1 0 0,-1-1 0 0 0,1 1 1 0 0,-1 0-1 0 0,1 1 1 0 0,-1-1-1 0 0,1 0 0 0 0,-1 1 1 0 0,1-1-1 0 0,0 1 1 0 0,-1 0-1 0 0,5 0 0 0 0,5 0-25 0 0,1 1 0 0 0,17 3 0 0 0,-22-2 15 0 0,14 2-251 0 0,35 13 0 0 0,-42-12-18 0 0,0 0 1 0 0,0-1-1 0 0,1 0 1 0 0,0-2 0 0 0,21 2-1 0 0,-16-4-83 0 0,-3 1 183 0 0,1-1 0 0 0,0-1 0 0 0,0 0 0 0 0,-1-2 0 0 0,1 0 0 0 0,23-8 0 0 0,66-27 241 0 0,-36 9 428 0 0,0 1 645 0 0,-57 23-864 0 0,51-14 1057 0 0,-57 17-1199 0 0,-1 0 0 0 0,1 1 0 0 0,0 0 0 0 0,0 1 0 0 0,14 1 0 0 0,-22-1-124 0 0,0 0 1 0 0,-1 0-1 0 0,1 0 0 0 0,-1 0 1 0 0,1 0-1 0 0,-1 0 1 0 0,1 0-1 0 0,0 0 0 0 0,-1 1 1 0 0,1-1-1 0 0,-1 0 0 0 0,1 0 1 0 0,-1 1-1 0 0,1-1 1 0 0,-1 0-1 0 0,1 1 0 0 0,0 0 1 0 0,-1 0-5 0 0,0-1 0 0 0,-1 1 1 0 0,1 0-1 0 0,0 0 0 0 0,0-1 0 0 0,-1 1 1 0 0,1 0-1 0 0,0-1 0 0 0,-1 1 1 0 0,1 0-1 0 0,-1-1 0 0 0,1 1 0 0 0,-1-1 1 0 0,1 1-1 0 0,-1 0 0 0 0,1-1 1 0 0,-1 1-1 0 0,1-1 0 0 0,-1 0 0 0 0,0 1 1 0 0,1-1-1 0 0,-1 1 0 0 0,-1-1 1 0 0,-20 11-57 0 0,-5-1 45 0 0,0-1 0 0 0,-1-2 0 0 0,0-1 0 0 0,0-1 1 0 0,-49 3-1 0 0,25-3-13 0 0,-37 1-2 0 0,40-4 80 0 0,35 0-16 0 0,0-1 1 0 0,-1-1 0 0 0,1-1-1 0 0,-22-2 1 0 0,25 1 0 0 0,1 0 1 0 0,-1 1-1 0 0,-11 0 0 0 0,18 2-20 0 0,-1-1 7 0 0,-12-8 15 0 0,7 4-53 0 0,9 3-61 0 0,1 1-21 0 0,0 0-7 0 0,0 0-1 0 0,0 0 0 0 0,0 0 0 0 0,2 0 0 0 0,35 3-12 0 0,-34-3 110 0 0,0 0-1 0 0,0 0 0 0 0,0 0 0 0 0,0 1 0 0 0,0-1 0 0 0,3 2 0 0 0,2 0 5 0 0,1-1-1 0 0,-1 0 0 0 0,1 0 0 0 0,13-1 1 0 0,13 1 19 0 0,-12 0 87 0 0,0 0 0 0 0,0-2 0 0 0,34-6 0 0 0,23-1 184 0 0,36 3-128 0 0,-106 4-160 0 0,0 1 0 0 0,0-2 0 0 0,0 1 0 0 0,17-6 0 0 0,-19 2 0 0 0,-8 1 0 0 0,-5 0 0 0 0,3 3 0 0 0,-1 0 0 0 0,1 0 0 0 0,-1 0 0 0 0,1 1 0 0 0,-1-1 0 0 0,1 1 0 0 0,-1-1 0 0 0,0 1 0 0 0,1 0 0 0 0,-1 0 0 0 0,-4 1-1 0 0,-32 5 9 0 0,34-5-3 0 0,-111 27 54 0 0,91-21-47 0 0,-85 32 42 0 0,45-14-55 0 0,9-5-14 0 0,-62 19 134 0 0,99-34-145 0 0,1-1 1 0 0,-1-1-1 0 0,0-1 1 0 0,-30 0-1 0 0,35-2-23 0 0,0-1-1 0 0,1-1 1 0 0,-1 0-1 0 0,0-1 1 0 0,1-1-1 0 0,-21-8 1 0 0,29 10 44 0 0,0 0 0 0 0,0 0 0 0 0,0-1 0 0 0,1 1 1 0 0,-1-1-1 0 0,1-1 0 0 0,0 1 0 0 0,0 0 0 0 0,0-1 0 0 0,0 0 1 0 0,1 0-1 0 0,-1 0 0 0 0,1-1 0 0 0,0 1 0 0 0,0-1 0 0 0,1 1 1 0 0,0-1-1 0 0,-1 0 0 0 0,1 0 0 0 0,-1-6 0 0 0,2 7 103 0 0,0 0 0 0 0,1 0 1 0 0,0 0-1 0 0,-1-1 0 0 0,1 1 0 0 0,1 0 0 0 0,-1 0 0 0 0,1-1 0 0 0,-1 1 0 0 0,1 0 0 0 0,0 0 0 0 0,1 0 0 0 0,2-7 0 0 0,-3 9-56 0 0,0 0-1 0 0,1 0 0 0 0,-1 0 1 0 0,0 1-1 0 0,1-1 0 0 0,-1 0 0 0 0,1 1 1 0 0,0-1-1 0 0,0 1 0 0 0,-1-1 1 0 0,1 1-1 0 0,0 0 0 0 0,0 0 0 0 0,0 0 1 0 0,0 0-1 0 0,0 0 0 0 0,1 0 1 0 0,-1 0-1 0 0,0 1 0 0 0,0-1 1 0 0,0 1-1 0 0,1 0 0 0 0,-1 0 0 0 0,0-1 1 0 0,1 1-1 0 0,3 1 0 0 0,1 0-208 0 0,1 1-1 0 0,-1 0 0 0 0,0 0 1 0 0,0 0-1 0 0,0 1 0 0 0,-1 0 0 0 0,1 1 1 0 0,10 6-1 0 0,47 39-3287 0 0,-63-48 3386 0 0,22 19-4074 0 0</inkml:trace>
</inkml:ink>
</file>

<file path=ppt/ink/ink2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41:5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16583 0 0,'0'0'1472'0'0,"0"0"-1176"0"0,0 0-232 0 0,0 0-64 0 0,0 0 1088 0 0,0 0 200 0 0,0 0 48 0 0,0 0 8 0 0,0 0-1344 0 0,0 0-184 0 0,0 0-72 0 0,0 0-24 0 0,0 0 280 0 0,0 0 0 0 0,7-20 96 0 0,4 2-24 0 0,1 4-936 0 0,6 2-184 0 0</inkml:trace>
</inkml:ink>
</file>

<file path=ppt/ink/ink2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0:21:1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42 136 7799 0 0,'-1'2'356'0'0,"-12"19"122"0"0,0-6-396 0 0,11-11 972 0 0,1-5-956 0 0,-4-7-98 0 0,1-4-58 0 0,2 1 14 0 0,2 11 140 0 0,0-1 0 0 0,0 0 0 0 0,0 1 0 0 0,0-1 0 0 0,-1 0 0 0 0,1 1 0 0 0,0-1 0 0 0,0 0 0 0 0,0 1 0 0 0,1-1 0 0 0,-1 0 0 0 0,0 1 0 0 0,0-1 0 0 0,0 0 0 0 0,0 1 0 0 0,1-1 0 0 0,-1 0 1 0 0,0 1-1 0 0,1-1 0 0 0,-1 0 0 0 0,0 1 0 0 0,1-1 0 0 0,-1 1 0 0 0,1-1 0 0 0,-1 1 0 0 0,1-1 0 0 0,0 0 0 0 0,4-1 352 0 0,-1 0 0 0 0,1 1 1 0 0,0-1-1 0 0,0 1 0 0 0,8-1 0 0 0,17-2-448 0 0,-19 2-4 0 0,-4 1 41 0 0,0 0 0 0 0,0 0 0 0 0,12 1 0 0 0,27 0 366 0 0,-44 0-308 0 0,11 4 111 0 0,20 9 288 0 0,-31-12-372 0 0,10 4 134 0 0,-5-2-88 0 0,0-1 0 0 0,0 0 1 0 0,0 0-1 0 0,0-1 0 0 0,0 0 0 0 0,0 0 0 0 0,1 0 0 0 0,-1-1 0 0 0,0 0 0 0 0,14-2 1 0 0,5-4-25 0 0,19-3 14 0 0,-43 9-158 0 0,0-1 0 0 0,0 1 0 0 0,0 0 0 0 0,0-1 0 0 0,0 1 0 0 0,0 0 0 0 0,1 0-1 0 0,-1 0 1 0 0,0 1 0 0 0,0-1 0 0 0,0 0 0 0 0,0 1 0 0 0,0-1 0 0 0,0 1 0 0 0,2 1 0 0 0,1 0-9 0 0,4 0-41 0 0,-7-1 45 0 0,18 9 6 0 0,-5-4-1 0 0,2-1 0 0 0,1-2 0 0 0,-1 1 0 0 0,1-1 0 0 0,-1-1 0 0 0,0-2 0 0 0,0 0 0 0 0,-8-1 0 0 0,8 0 0 0 0,9-2 0 0 0,6-1 0 0 0,-23 3 40 0 0,0 0 0 0 0,0 0-1 0 0,0 1 1 0 0,0 0 0 0 0,1 0-1 0 0,-1 1 1 0 0,13 3 0 0 0,-12-2-22 0 0,71 19 164 0 0,-61-15-185 0 0,32 5 0 0 0,-44-10 3 0 0,1 0 0 0 0,-1-1 0 0 0,1 0 0 0 0,-1-1 0 0 0,1 0 0 0 0,15-3 0 0 0,6-4 22 0 0,-4 0-1 0 0,34-3 0 0 0,-45 8-21 0 0,-5 1 21 0 0,-1 0 1 0 0,19 0-1 0 0,18 2-21 0 0,-11 0 0 0 0,-25 0 0 0 0,-4 0 0 0 0,1-1 0 0 0,-1 1 0 0 0,1-1 0 0 0,8-3 0 0 0,12-3-2 0 0,0-2 0 0 0,-1-1-1 0 0,50-25 1 0 0,-69 31-1 0 0,6-4-81 0 0,0-1-1 0 0,0 0 1 0 0,-1-1 0 0 0,13-11-1 0 0,0-2-201 0 0,-23 22 259 0 0,-1 0 0 0 0,1 0 0 0 0,0 0-1 0 0,0 0 1 0 0,0 0 0 0 0,0 0 0 0 0,0 1 0 0 0,0-1-1 0 0,3 0 1 0 0,-1 0 11 0 0,6 0 16 0 0,0 4 14 0 0,0 4 50 0 0,-1 4 5 0 0,1 4 25 0 0,-9-11-67 0 0,-1-3-24 0 0,0 0-1 0 0,0 1 1 0 0,1-1-1 0 0,-1 0 0 0 0,0 1 1 0 0,1-1-1 0 0,-1 0 0 0 0,1 0 1 0 0,0 1-1 0 0,-1-1 1 0 0,1 0-1 0 0,0 0 0 0 0,0 0 1 0 0,1 1-1 0 0,-1 0-256 0 0,15 20 423 0 0,-15-21-823 0 0,0 0-1 0 0,0 0 1 0 0,1 0-1 0 0,-1 0 1 0 0,1 0 0 0 0,-1 0-1 0 0,1 0 1 0 0,2 0 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23 13823 0 0,'8'-9'39'0'0,"4"-4"951"0"0,-12 13-983 0 0,0 0 0 0 0,0 0 1 0 0,0 0-1 0 0,0 0 0 0 0,0 0 1 0 0,0 0-1 0 0,0 0 0 0 0,0 0 1 0 0,0 0-1 0 0,0 0 0 0 0,1 0 1 0 0,-1 0-1 0 0,0 0 1 0 0,0-1-1 0 0,0 1 0 0 0,0 0 1 0 0,0 0-1 0 0,0 0 0 0 0,0 0 1 0 0,0 0-1 0 0,0 0 0 0 0,0 0 1 0 0,0 0-1 0 0,0 0 0 0 0,0 0 1 0 0,0 0-1 0 0,0 0 0 0 0,0 1 1 0 0,1-1-1 0 0,-1 0 0 0 0,0 0 1 0 0,0 0-1 0 0,0 0 1 0 0,0 0-1 0 0,0 0 0 0 0,0 0 1 0 0,0 0-1 0 0,0 0 0 0 0,0 0 1 0 0,0 0-1 0 0,0 0 0 0 0,0 0 1 0 0,0 0-1 0 0,0 0 0 0 0,0 0 1 0 0,0 0-1 0 0,0 0 0 0 0,0 0 1 0 0,0 0-1 0 0,0 0 1 0 0,0 0-1 0 0,0 1 0 0 0,0-1 1 0 0,0 0-1 0 0,0 0 0 0 0,0 0 1 0 0,0 0-1 0 0,0 0 0 0 0,0 0 1 0 0,-2 10 105 0 0,-52 140 1311 0 0,22-67-879 0 0,-61 156-545 0 0,44-118 0 0 0,-18 31 0 0 0,54-119 235 0 0,-2-1-1 0 0,-27 42 1 0 0,31-57-159 0 0,-2 0 1 0 0,0 0-1 0 0,-1-1 1 0 0,0-1-1 0 0,-23 19 1 0 0,23-23-213 0 0,-18 16-349 0 0,-45 27-1 0 0,64-47 486 0 0,3-4 0 0 0,6-7 0 0 0,5-3 0 0 0,0 2 0 0 0,0 1 0 0 0,1-1 0 0 0,0 0 0 0 0,0 0 0 0 0,0 1 0 0 0,0-1 0 0 0,1 1 0 0 0,0 0 0 0 0,-1-1 0 0 0,8-5 0 0 0,1-2 0 0 0,0 0 0 0 0,14-10 0 0 0,6-3-1 0 0,158-125-13 0 0,10 12 93 0 0,-192 134 73 0 0,1 0 1 0 0,-1 0-1 0 0,1 0 0 0 0,0 1 0 0 0,0 1 0 0 0,0-1 1 0 0,0 1-1 0 0,0 1 0 0 0,9-1 0 0 0,-14 1-124 0 0,0 1 1 0 0,0 0-1 0 0,0 0 0 0 0,0 0 1 0 0,-1 1-1 0 0,1-1 0 0 0,0 1 0 0 0,0 0 1 0 0,0-1-1 0 0,-1 1 0 0 0,1 1 1 0 0,0-1-1 0 0,-1 0 0 0 0,1 0 0 0 0,-1 1 1 0 0,0 0-1 0 0,1-1 0 0 0,-1 1 1 0 0,0 0-1 0 0,0 0 0 0 0,0 0 1 0 0,0 1-1 0 0,0-1 0 0 0,-1 0 0 0 0,1 1 1 0 0,-1-1-1 0 0,1 1 0 0 0,-1-1 1 0 0,2 5-1 0 0,-1 1 108 0 0,0 0-1 0 0,-1 0 1 0 0,1 0 0 0 0,-1 0 0 0 0,-1 0 0 0 0,0 0-1 0 0,0 0 1 0 0,0 0 0 0 0,-1 0 0 0 0,0 0 0 0 0,-4 13-1 0 0,-4 9-181 0 0,-22 49 0 0 0,10-30 114 0 0,11-26-68 0 0,-18 30 0 0 0,2-3 0 0 0,17-34-87 0 0,-13 19-1 0 0,3-5-4230 0 0,18-28 1791 0 0,1-2-29 0 0</inkml:trace>
</inkml:ink>
</file>

<file path=ppt/ink/ink2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0:21:1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10 919 0 0,'-1'2'67'0'0,"-12"34"14321"0"0,16-35-14207 0 0,-1-1-176 0 0,0 0 0 0 0,1 0 0 0 0,-1 0-1 0 0,0 1 1 0 0,0-1 0 0 0,1 1 0 0 0,-1-1-1 0 0,3 3 1 0 0,5-3-86 0 0,8-3-39 0 0,-1 0 0 0 0,1-1 0 0 0,-1 0 0 0 0,17-8 0 0 0,-24 9 139 0 0,0-1-1 0 0,0 2 1 0 0,0-1 0 0 0,0 1 0 0 0,1 1 0 0 0,-1 0 0 0 0,20 1 0 0 0,2 0 152 0 0,-11 0-73 0 0,0 1-1 0 0,35 6 1 0 0,-1 0-103 0 0,5 1-40 0 0,-36-5 9 0 0,0 0 1 0 0,32-1-1 0 0,3-6 66 0 0,0-2 1 0 0,67-16-1 0 0,-104 18 0 0 0,1 1 1 0 0,-1 1 0 0 0,0 1-1 0 0,0 1 1 0 0,1 1-1 0 0,-1 0 1 0 0,0 2-1 0 0,0 1 1 0 0,0 0 0 0 0,-1 2-1 0 0,1 1 1 0 0,29 12-1 0 0,-44-16 2 0 0,113 46 632 0 0,-92-41-466 0 0,0 0-1 0 0,38 4 0 0 0,-54-11-137 0 0,0 0-1 0 0,-1-1 0 0 0,1 0 1 0 0,0-1-1 0 0,-1 0 0 0 0,1-1 1 0 0,0 0-1 0 0,-1-1 0 0 0,0 0 1 0 0,0-1-1 0 0,12-5 0 0 0,-21 8-46 0 0,0 0 1 0 0,0 0 1 0 0,1 0-1 0 0,-1-1 0 0 0,0 1 0 0 0,0 0 0 0 0,0-1 1 0 0,0 0-1 0 0,0 1 0 0 0,2-4 0 0 0,6-5 9 0 0,-9 8-93 0 0,-1 4-562 0 0,1 7-111 0 0,1-1-1 0 0,-1 0 1 0 0,1 0-1 0 0,1 0 1 0 0,3 11-1 0 0,-5-17-191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65 15663 0 0,'0'0'356'0'0,"2"4"50"0"0,1 3-243 0 0,1 0 1 0 0,5 16 0 0 0,-7-15-86 0 0,1-1 0 0 0,0 1 0 0 0,0-1 0 0 0,1 1-1 0 0,7 9 1 0 0,-4-7 191 0 0,1-1 0 0 0,0 0-1 0 0,0-1 1 0 0,0 0 0 0 0,11 8-1 0 0,-15-14-179 0 0,-1 0 0 0 0,0-1 0 0 0,0 1 0 0 0,1 0 0 0 0,-1-1 0 0 0,1 0 0 0 0,-1 0 0 0 0,1 0 0 0 0,0 0 0 0 0,-1 0 0 0 0,1-1 0 0 0,0 0 0 0 0,0 1 0 0 0,-1-1-1 0 0,1-1 1 0 0,0 1 0 0 0,0-1 0 0 0,-1 1 0 0 0,1-1 0 0 0,4-2 0 0 0,15-5 243 0 0,-1-1 0 0 0,0-1 0 0 0,-1-1 0 0 0,0-1 0 0 0,-1-1 0 0 0,0 0 0 0 0,31-29 0 0 0,-48 39-323 0 0,0 0-1 0 0,0-1 1 0 0,0 1 0 0 0,0-1-1 0 0,-1 0 1 0 0,0 0 0 0 0,1 0-1 0 0,-1 0 1 0 0,-1 0 0 0 0,1 0-1 0 0,1-5 1 0 0,-3 7-74 0 0,0 0 0 0 0,1 0 0 0 0,-1 0 0 0 0,0 0 0 0 0,0 0 0 0 0,-1 0 0 0 0,1 0 0 0 0,0 0 0 0 0,-1 0 0 0 0,1 1 0 0 0,-1-1-1 0 0,1 0 1 0 0,-1 0 0 0 0,0 0 0 0 0,0 1 0 0 0,0-1 0 0 0,0 0 0 0 0,0 1 0 0 0,0-1 0 0 0,-1 1 0 0 0,1-1 0 0 0,0 1 0 0 0,-1 0 0 0 0,1 0 0 0 0,-1-1 0 0 0,1 1 0 0 0,-1 0 0 0 0,-2-1-1 0 0,0 0-13 0 0,0 0 0 0 0,0 0-1 0 0,0 0 1 0 0,-1 1-1 0 0,1 0 1 0 0,0-1 0 0 0,-1 2-1 0 0,1-1 1 0 0,0 0-1 0 0,-1 1 1 0 0,-7 0 0 0 0,5 1-128 0 0,0 0 0 0 0,-1 0 0 0 0,1 1 0 0 0,-1 0 0 0 0,1 0 0 0 0,-8 5 0 0 0,-7 4-269 0 0,1 1 0 0 0,1 1 0 0 0,-24 19 0 0 0,-11 14 1028 0 0,-63 68 0 0 0,76-71-272 0 0,19-20 18 0 0,-28 37 0 0 0,42-48-296 0 0,1 1 0 0 0,0-1 0 0 0,1 2 0 0 0,1-1 0 0 0,-8 21 0 0 0,13-31-2 0 0,0 0 0 0 0,0 0 0 0 0,1 0 0 0 0,-1 0 0 0 0,1 0 0 0 0,0 0 0 0 0,-1 0 0 0 0,1 0 0 0 0,1 0 0 0 0,-1 0 0 0 0,0 0 0 0 0,2 4 0 0 0,-1-5 0 0 0,0 0 0 0 0,0 1 0 0 0,0-1 0 0 0,0 0 0 0 0,0 0 0 0 0,1-1 0 0 0,-1 1 0 0 0,1 0 0 0 0,0 0 0 0 0,-1-1 0 0 0,1 1 0 0 0,0-1 0 0 0,0 1 0 0 0,0-1 0 0 0,0 0 0 0 0,3 2 0 0 0,5 1 2 0 0,1 0 0 0 0,-1-1 1 0 0,1 0-1 0 0,0 0 0 0 0,-1-1 0 0 0,1 0 0 0 0,0-1 0 0 0,15-1 0 0 0,92-9 600 0 0,-91 6-292 0 0,43-8-1148 0 0,109-30 0 0 0,-139 30-185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726 11975 0 0,'-2'1'547'0'0,"-4"1"-267"0"0,1-1-233 0 0,-1 1 0 0 0,1 0 0 0 0,0 1 0 0 0,0-1 0 0 0,0 1 0 0 0,0 0-1 0 0,0 0 1 0 0,1 1 0 0 0,-5 4 0 0 0,-28 29 1224 0 0,16-17 299 0 0,2 1 0 0 0,-25 33-1 0 0,44-53-1538 0 0,-1-1-1 0 0,1 0 0 0 0,0 1 1 0 0,-1-1-1 0 0,1 1 0 0 0,0-1 1 0 0,-1 1-1 0 0,1-1 1 0 0,0 1-1 0 0,0-1 0 0 0,-1 1 1 0 0,1-1-1 0 0,0 1 0 0 0,0-1 1 0 0,0 1-1 0 0,0-1 0 0 0,0 1 1 0 0,0 1-1 0 0,7-4 1111 0 0,14-13-639 0 0,7-11 6 0 0,-1-2 0 0 0,-1 0 0 0 0,29-44 0 0 0,48-74-492 0 0,6-14-16 0 0,-79 118 37 0 0,32-59-1 0 0,-54 85-149 0 0,0-1 0 0 0,-1 1 1 0 0,-1-1-1 0 0,0-1 0 0 0,-1 1 0 0 0,-2-1 1 0 0,4-24-1 0 0,-7 37-27 0 0,0-1 1 0 0,0 1-1 0 0,0-1 0 0 0,-1 1 1 0 0,0 0-1 0 0,0-1 0 0 0,0 1 1 0 0,-1 0-1 0 0,1 0 0 0 0,-1-1 1 0 0,-1 1-1 0 0,-4-9 1 0 0,4 11 62 0 0,1 0 1 0 0,-1 0 0 0 0,0 0 0 0 0,1 0 0 0 0,-1 0-1 0 0,-1 0 1 0 0,1 1 0 0 0,0-1 0 0 0,-1 1 0 0 0,1 0-1 0 0,-1 0 1 0 0,1 1 0 0 0,-1-1 0 0 0,0 1 0 0 0,0-1 0 0 0,0 1-1 0 0,-8-1 1 0 0,4 1-19 0 0,0 0 0 0 0,0 0-1 0 0,0 1 1 0 0,-1 0 0 0 0,1 1-1 0 0,0-1 1 0 0,0 2 0 0 0,0-1-1 0 0,0 1 1 0 0,0 0 0 0 0,0 1-1 0 0,0 0 1 0 0,1 0 0 0 0,-1 0-1 0 0,1 1 1 0 0,0 1 0 0 0,0-1-1 0 0,1 1 1 0 0,-9 7 0 0 0,5-2 70 0 0,1 0 0 0 0,0 1 0 0 0,0 0 0 0 0,1 0 0 0 0,-7 13 0 0 0,-30 67 8 0 0,31-61 18 0 0,-122 334 1295 0 0,52-122-600 0 0,59-176-696 0 0,-3-2 0 0 0,-3-1 0 0 0,-55 84 0 0 0,11-47 0 0 0,-114 117 0 0 0,25-61 0 0 0,103-107 0 0 0,51-43 0 0 0,1 0 0 0 0,-1 0 0 0 0,0-1 0 0 0,-19 7 0 0 0,16-9-12 0 0,4-5-86 0 0,8 2 75 0 0,1-1 0 0 0,0 1 0 0 0,-1-1 0 0 0,1 1 0 0 0,0-1 0 0 0,0 1 1 0 0,-1-1-1 0 0,1 1 0 0 0,0-1 0 0 0,0 1 0 0 0,0-1 0 0 0,0 1 0 0 0,0-1 1 0 0,-1 0-1 0 0,1 1 0 0 0,0-1 0 0 0,0 1 0 0 0,0-1 0 0 0,1 1 0 0 0,-1-1 1 0 0,0 1-1 0 0,0-2 0 0 0,0 1-37 0 0,4-14-1438 0 0,4-3-4716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68 126 11975 0 0,'-1'2'547'0'0,"-36"21"202"0"0,13-3 190 0 0,22-18-430 0 0,2-2-442 0 0,0 0-1 0 0,-1 1 0 0 0,1-1 1 0 0,0 0-1 0 0,0 1 0 0 0,-1-1 1 0 0,1 1-1 0 0,0-1 0 0 0,0 1 0 0 0,-1-1 1 0 0,1 1-1 0 0,0-1 0 0 0,0 0 1 0 0,0 1-1 0 0,0-1 0 0 0,0 1 1 0 0,0-1-1 0 0,0 1 0 0 0,0-1 1 0 0,0 1-1 0 0,0-1 0 0 0,0 1 1 0 0,0-1-1 0 0,0 1 0 0 0,0-1 1 0 0,0 1-1 0 0,0-1 0 0 0,1 1 1 0 0,-1-1-1 0 0,0 1 0 0 0,0-1 1 0 0,1 1-1 0 0,-1-1 0 0 0,0 0 0 0 0,1 1 1 0 0,-1-1-1 0 0,0 0 0 0 0,1 1 1 0 0,-1-1-1 0 0,0 0 0 0 0,1 1 1 0 0,-1-1-1 0 0,1 0 0 0 0,-1 0 1 0 0,1 1-1 0 0,-1-1 0 0 0,1 0 1 0 0,-1 0-1 0 0,0 0 0 0 0,2 0 1 0 0,1 2 52 0 0,0-1-1 0 0,0 0 1 0 0,1 0 0 0 0,-1 0 0 0 0,7 1 0 0 0,-2-2 114 0 0,1 0-1 0 0,-1-1 1 0 0,0 0 0 0 0,1-1-1 0 0,14-4 1 0 0,41-19 628 0 0,-43 16-627 0 0,238-89-82 0 0,-193 73-139 0 0,-32 14-2114 0 0,42-8 0 0 0,-63 17 567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17503 0 0,'0'0'399'0'0,"0"0"60"0"0,0 0 21 0 0,0 2-59 0 0,1 0-411 0 0,-1 0 0 0 0,1 0 1 0 0,0 0-1 0 0,0-1 0 0 0,0 1 0 0 0,0 0 1 0 0,0 0-1 0 0,0 0 0 0 0,0-1 1 0 0,1 1-1 0 0,-1-1 0 0 0,0 1 0 0 0,1-1 1 0 0,0 1-1 0 0,-1-1 0 0 0,4 2 0 0 0,3 2-14 0 0,-1 0 0 0 0,17 7-1 0 0,-6-5 52 0 0,0-1 0 0 0,1-1 0 0 0,0 0 0 0 0,0-2 0 0 0,0 0-1 0 0,0-1 1 0 0,0-1 0 0 0,20-2 0 0 0,11-2 718 0 0,92-19 0 0 0,85-39 1089 0 0,-95 24-1564 0 0,-123 34-391 0 0,23-5-601 0 0,-10 5-2697 0 0,-22 3 1865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17503 0 0,'0'0'399'0'0,"-1"2"60"0"0,-59 66 603 0 0,-82 57 840 0 0,46-43-1756 0 0,91-77-146 0 0,-1 1 0 0 0,1-1 0 0 0,1 1 0 0 0,-1 0 0 0 0,-6 12 0 0 0,5-3-952 0 0,3 1-4002 0 0,2 1-1732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134 435 13559 0 0,'-1'3'307'0'0,"-2"8"-189"0"0,0-1 0 0 0,-1 0 0 0 0,0 0 0 0 0,-1 0 1 0 0,0 0-1 0 0,0-1 0 0 0,-1 0 0 0 0,0 0 0 0 0,-12 13 0 0 0,5-7 59 0 0,11-13 76 0 0,0 1 0 0 0,0 0 0 0 0,0-1 0 0 0,-1 1 0 0 0,1-1 0 0 0,-1 1 0 0 0,1-1 0 0 0,-1 0 0 0 0,0 0 0 0 0,0-1 0 0 0,0 1 0 0 0,0-1 0 0 0,-5 3 0 0 0,8-4-185 0 0,-1 0 1 0 0,1 0-1 0 0,-1 0 1 0 0,1 0 0 0 0,-1 0-1 0 0,1 1 1 0 0,-1-1-1 0 0,0 0 1 0 0,1 0-1 0 0,-1 0 1 0 0,1-1-1 0 0,-1 1 1 0 0,1 0-1 0 0,-1 0 1 0 0,1 0-1 0 0,-1 0 1 0 0,1 0-1 0 0,-1-1 1 0 0,1 1 0 0 0,-1 0-1 0 0,1 0 1 0 0,-1-1-1 0 0,1 1 1 0 0,-1 0-1 0 0,1-1 1 0 0,-1 1-1 0 0,0-1 1 0 0,1 0-5 0 0,-1-1 0 0 0,0 1 1 0 0,1 0-1 0 0,-1-1 0 0 0,1 1 1 0 0,-1 0-1 0 0,1-1 0 0 0,0 1 0 0 0,0-1 1 0 0,-1-2-1 0 0,1-2 43 0 0,0-1 0 0 0,1 1 0 0 0,0-1 0 0 0,2-9 0 0 0,5-6 82 0 0,1 1-1 0 0,1 1 0 0 0,0-1 1 0 0,2 2-1 0 0,14-19 1 0 0,-14 19-112 0 0,14-18-20 0 0,2 2 1 0 0,1 1-1 0 0,2 1 0 0 0,1 1 1 0 0,42-30-1 0 0,-35 28-57 0 0,-14 13 0 0 0,40-27 0 0 0,-13 15-196 0 0,-50 32-832 0 0,9 6-1432 0 0,-8-3 1982 0 0,8 5-1056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12 19351 0 0,'0'0'439'0'0,"0"0"62"0"0,0 0 33 0 0,0 0-65 0 0,-2 0-309 0 0,-3-3-154 0 0,0 1-1 0 0,-1 1 1 0 0,1-1 0 0 0,-1 1 0 0 0,1 0 0 0 0,-1 0-1 0 0,0 1 1 0 0,1-1 0 0 0,-1 1 0 0 0,0 1 0 0 0,0-1-1 0 0,1 1 1 0 0,-1 0 0 0 0,1 0 0 0 0,-10 3-1 0 0,-3 3-242 0 0,1 0-1 0 0,0 1 0 0 0,-25 15 0 0 0,29-15-103 0 0,0 1 0 0 0,1 0 0 0 0,-1 1 0 0 0,2 0 0 0 0,-14 15 0 0 0,24-23 253 0 0,0 0 0 0 0,0-1 0 0 0,0 1 0 0 0,0 0 0 0 0,0 0 0 0 0,0 1 0 0 0,1-1 0 0 0,-1 0 0 0 0,1 0 0 0 0,-1 0 0 0 0,1 3 0 0 0,-1-1 26 0 0,1 12 62 0 0,2-8-3 0 0,0 0-1 0 0,1 1 1 0 0,5 9-1 0 0,4 11 82 0 0,4 31 931 0 0,10 67 0 0 0,-18-82-1099 0 0,-2-17 71 0 0,1 1-1 0 0,1-2 1 0 0,2 1-1 0 0,16 31 1 0 0,-25-57 116 0 0,-1-1-20 0 0,1-1 1 0 0,-1 1-1 0 0,0 0 0 0 0,1-1 0 0 0,-1 1 0 0 0,0 0 0 0 0,1-1 1 0 0,-1 1-1 0 0,0 0 0 0 0,0-1 0 0 0,0 1 0 0 0,0 0 0 0 0,0-1 1 0 0,1 1-1 0 0,-1 1 0 0 0,-3-1-12 0 0,1-1 0 0 0,0 1 0 0 0,0-1 1 0 0,0 1-1 0 0,0-1 0 0 0,-1 0 0 0 0,1 0 0 0 0,0 0 0 0 0,0 0 1 0 0,0 0-1 0 0,-1 0 0 0 0,-2-1 0 0 0,-33-8 375 0 0,27 6-331 0 0,-53-13 202 0 0,-147-44-2007 0 0,204 57 785 0 0,0 0 1 0 0,0-1-1 0 0,0 0 1 0 0,-11-8 0 0 0,15 10-5112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9 19351 0 0,'0'0'44'0'0,"0"-1"0"0"0,0 1-1 0 0,0 0 1 0 0,0-1 0 0 0,-1 1 0 0 0,1 0-1 0 0,0-1 1 0 0,0 1 0 0 0,0 0 0 0 0,0-1-1 0 0,0 1 1 0 0,-1 0 0 0 0,1-1 0 0 0,0 1-1 0 0,0 0 1 0 0,-1 0 0 0 0,1-1-1 0 0,0 1 1 0 0,0 0 0 0 0,-1 0 0 0 0,1-1-1 0 0,0 1 1 0 0,0 0 0 0 0,-1 0 0 0 0,1 0-1 0 0,0 0 1 0 0,-1-1 0 0 0,1 1 0 0 0,0 0-1 0 0,-1 0 1 0 0,1 0 0 0 0,-1 0 0 0 0,1 0-1 0 0,0 0 1 0 0,-1 0 0 0 0,1 0-1 0 0,0 0 1 0 0,-1 0 0 0 0,1 0 0 0 0,0 0-1 0 0,-1 0 1 0 0,1 0 0 0 0,0 0 0 0 0,-1 1-1 0 0,1-1 1 0 0,0 0 0 0 0,-1 0 0 0 0,1 0-1 0 0,0 1 1 0 0,-1-1 0 0 0,1 0-1 0 0,-20 12-197 0 0,9-2-101 0 0,1 1 1 0 0,1-1-1 0 0,-16 24 0 0 0,-20 40-715 0 0,35-57 983 0 0,-98 200-31 0 0,15 7 17 0 0,-12 30 4 0 0,-110 149 744 0 0,194-366-715 0 0,9-16-168 0 0,-2 0 1 0 0,0 0-1 0 0,-1-1 1 0 0,-1-1-1 0 0,0-1 1 0 0,-2 0-1 0 0,-22 17 1 0 0,38-33-214 0 0,0-15-1615 0 0,6-4-4146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10591 0 0,'0'0'819'0'0,"-2"2"-534"0"0,-2 6 23 0 0,3-7-124 0 0,1 0 0 0 0,0 0-1 0 0,0 0 1 0 0,-1-1 0 0 0,1 1-1 0 0,0 0 1 0 0,0 0 0 0 0,0-1 0 0 0,0 1-1 0 0,0 0 1 0 0,0 0 0 0 0,0 0-1 0 0,1-1 1 0 0,-1 1 0 0 0,0 0-1 0 0,0 0 1 0 0,0 0 0 0 0,1-1 0 0 0,-1 1-1 0 0,0 0 1 0 0,1-1 0 0 0,-1 1-1 0 0,1 0 1 0 0,-1-1 0 0 0,1 1-1 0 0,-1 0 1 0 0,1-1 0 0 0,0 1 0 0 0,-1-1-1 0 0,1 1 1 0 0,-1-1 0 0 0,1 1-1 0 0,1 0 1 0 0,1 1 130 0 0,1 0 1 0 0,0 0-1 0 0,-1 0 0 0 0,1-1 1 0 0,4 2-1 0 0,9 0 3 0 0,0 0 0 0 0,0-2 0 0 0,0 0 0 0 0,0-1-1 0 0,31-3 1 0 0,-20 1-34 0 0,414-15 2581 0 0,-95 5-2435 0 0,-346 12-452 0 0,14 0-1271 0 0,25-5 1 0 0,-20 0-7038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69 7367 0 0,'68'-67'2060'0'0,"-67"65"-632"0"0,-1 2 68 0 0,0 0-102 0 0,0 0-466 0 0,0 0-206 0 0,-2 2-39 0 0,-24 27-39 0 0,-32 48 0 0 0,13-17-393 0 0,5-9 41 0 0,3 1 1 0 0,-47 89 0 0 0,63-101-163 0 0,-149 284 303 0 0,-25-15-425 0 0,181-289-2 0 0,-80 106 60 0 0,69-96-51 0 0,-1-2 0 0 0,-31 28 0 0 0,50-51-173 0 0,1 0-1 0 0,0 1 1 0 0,0 0-1 0 0,1 0 1 0 0,0 1-1 0 0,-6 8 1 0 0,10-14-4241 0 0,1-1-1477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91 7831 0 0,'-2'-1'603'0'0,"-12"-2"766"0"0,10 5-854 0 0,-1 0 4065 0 0,5-2-4321 0 0,0 0 0 0 0,-1 0 0 0 0,1 1 1 0 0,0-1-1 0 0,-1 0 0 0 0,1 1 0 0 0,0-1 0 0 0,-1 1 1 0 0,1-1-1 0 0,0 0 0 0 0,0 1 0 0 0,0-1 0 0 0,-1 1 0 0 0,1-1 1 0 0,0 1-1 0 0,0-1 0 0 0,0 1 0 0 0,0-1 0 0 0,0 0 1 0 0,0 1-1 0 0,0-1 0 0 0,0 1 0 0 0,0-1 0 0 0,0 1 0 0 0,0-1 1 0 0,0 1-1 0 0,0-1 0 0 0,0 2 0 0 0,2 11 189 0 0,-1-11-423 0 0,0 1 0 0 0,1 0 1 0 0,-1-1-1 0 0,1 1 0 0 0,-1-1 0 0 0,1 0 1 0 0,0 0-1 0 0,0 0 0 0 0,0 0 0 0 0,0 0 0 0 0,1 0 1 0 0,-1 0-1 0 0,0-1 0 0 0,1 1 0 0 0,-1-1 1 0 0,1 1-1 0 0,0-1 0 0 0,-1 0 0 0 0,1 0 1 0 0,3 0-1 0 0,5 2 92 0 0,1 0 0 0 0,0-1 0 0 0,17 0 0 0 0,-2-1 107 0 0,1-2 0 0 0,0 0-1 0 0,45-10 1 0 0,79-26 356 0 0,83-35-244 0 0,-193 62-1604 0 0,0 2 0 0 0,54-3 0 0 0,-46 6-1942 0 0,-47 4 2757 0 0,1 1 0 0 0,0-1 0 0 0,-1 0 1 0 0,1 0-1 0 0,-1 0 0 0 0,7-4 0 0 0,-8 4-1139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6823 0 0,'0'0'308'0'0,"0"0"-1"0"0,-1 2-198 0 0,-3 2-117 0 0,0 0-1 0 0,1 0 1 0 0,0 1-1 0 0,-1-1 1 0 0,2 1-1 0 0,-1 0 0 0 0,0 0 1 0 0,1 0-1 0 0,0 0 1 0 0,0 0-1 0 0,1 0 1 0 0,-2 8-1 0 0,2-7 294 0 0,-1-1 1 0 0,0 1-1 0 0,1-1 1 0 0,-2 1-1 0 0,-4 9 1 0 0,5-13-173 0 0,-9 15 1293 0 0,0 1-1 0 0,1 0 1 0 0,1 0-1 0 0,-12 34 1 0 0,13-25-413 0 0,2 0 1 0 0,0 0-1 0 0,-4 47 0 0 0,10-71-675 0 0,3 10 284 0 0,-2-10-306 0 0,1-1-8 0 0,-1-1-250 0 0,0 0 0 0 0,0 0 0 0 0,0 0 0 0 0,1 0 0 0 0,-1 0 0 0 0,0 0-1 0 0,1 0 1 0 0,-1 0 0 0 0,0-1 0 0 0,1 1 0 0 0,-1-1 0 0 0,1 1 0 0 0,-1-1 0 0 0,1 0 0 0 0,-1 1-1 0 0,1-1 1 0 0,0 0 0 0 0,1 0 0 0 0,-3 0-38 0 0,5 0 81 0 0,1 1-1 0 0,-1-1 0 0 0,1-1 1 0 0,9-1-1 0 0,-13 2-58 0 0,0-1 0 0 0,-1 0 0 0 0,1 0-1 0 0,0 0 1 0 0,0 0 0 0 0,0 0 0 0 0,0 0 0 0 0,-1 0 0 0 0,1 0 0 0 0,-1-1 0 0 0,1 1 0 0 0,-1-1-1 0 0,1 1 1 0 0,-1-1 0 0 0,2-2 0 0 0,10-13 99 0 0,2 0 0 0 0,30-27 0 0 0,-15 15-47 0 0,51-42-21 0 0,-20 21-31 0 0,-54 42-34 0 0,-4 6-36 0 0,3-3 24 0 0,-4 4-36 0 0,-2 1-11 0 0,0 0 6 0 0,0 14 1 0 0,0-3 56 0 0,0 0 1 0 0,1 0-1 0 0,0 0 0 0 0,1 0 0 0 0,1 0 1 0 0,5 16-1 0 0,-1-1-2 0 0,19 52-7 0 0,-22-68 21 0 0,1 1 1 0 0,1-1-1 0 0,-1 0 1 0 0,14 18-1 0 0,-17-26 56 0 0,0 1-1 0 0,0-1 0 0 0,0 0 0 0 0,1 0 0 0 0,-1 0 1 0 0,0 0-1 0 0,1 0 0 0 0,0-1 0 0 0,-1 1 0 0 0,1-1 0 0 0,0 1 1 0 0,0-1-1 0 0,0 0 0 0 0,0 0 0 0 0,0 0 0 0 0,0-1 1 0 0,0 1-1 0 0,0-1 0 0 0,1 0 0 0 0,-1 1 0 0 0,0-1 0 0 0,0-1 1 0 0,0 1-1 0 0,0 0 0 0 0,0-1 0 0 0,0 0 0 0 0,6-1 1 0 0,4-4 90 0 0,-1 0 0 0 0,0 0 0 0 0,0-1 0 0 0,-1 0 0 0 0,12-10 0 0 0,-1 1 22 0 0,76-56 382 0 0,-84 61-502 0 0,-1-1 0 0 0,0-1 0 0 0,-1 0-1 0 0,18-25 1 0 0,-21 21-27 0 0,0 0 0 0 0,-2 0-1 0 0,0-1 1 0 0,7-27 0 0 0,-12 37-135 0 0,0 0 1 0 0,0-1-1 0 0,-1 1 0 0 0,-1-1 1 0 0,1 1-1 0 0,-3-16 0 0 0,2 22-134 0 0,0 0-17 0 0,-7-19-282 0 0,5 19 275 0 0,2 2 17 0 0,0 0 249 0 0,0 0-1 0 0,-1 0 0 0 0,1 0 0 0 0,0 0 0 0 0,0 0 0 0 0,-1 0 0 0 0,1 0 0 0 0,0-1 0 0 0,-1 1 0 0 0,1 0 1 0 0,0 0-1 0 0,0 0 0 0 0,-1 0 0 0 0,1-1 0 0 0,0 1 0 0 0,0 0 0 0 0,-1 0 0 0 0,1 0 0 0 0,0-1 0 0 0,0 1 1 0 0,0 0-1 0 0,0 0 0 0 0,-1-1 0 0 0,1 1 0 0 0,0-1-150 0 0,0 1 0 0 0,0 0 0 0 0,0 0 0 0 0,0-1 0 0 0,-1 1 0 0 0,1 0 0 0 0,0 0-1 0 0,0-1 1 0 0,0 1 0 0 0,-1 0 0 0 0,1 0 0 0 0,0 0 0 0 0,0-1 0 0 0,-1 1 0 0 0,1 0 0 0 0,0 0 0 0 0,0 0 0 0 0,-1 0 0 0 0,1 0 0 0 0,0 0 0 0 0,0-1 0 0 0,-1 1 0 0 0,1 0 0 0 0,0 0 0 0 0,-1 0 0 0 0,3-1-5026 0 0,10-7-1488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93 8751 0 0,'2'-1'674'0'0,"6"-12"-1012"0"0,9-13 3205 0 0,-2-1 4045 0 0,-14 25-6267 0 0,-1 2-79 0 0,-3-11 396 0 0,3 11-943 0 0,0-1 1 0 0,0 1 0 0 0,0 0-1 0 0,0-1 1 0 0,0 1-1 0 0,0-1 1 0 0,0 1 0 0 0,0-1-1 0 0,0 1 1 0 0,0-1 0 0 0,0 1-1 0 0,0-1 1 0 0,-1 1-1 0 0,1 0 1 0 0,0-1 0 0 0,0 1-1 0 0,0-1 1 0 0,-1 1 0 0 0,1 0-1 0 0,0-1 1 0 0,-1 1 0 0 0,1 0-1 0 0,0-1 1 0 0,-1 1-1 0 0,1 0 1 0 0,0 0 0 0 0,-1-1-1 0 0,1 1 1 0 0,-1 0 0 0 0,1 0-1 0 0,-1-1 1 0 0,1 1-1 0 0,0 0 1 0 0,-1 0 0 0 0,1 0-1 0 0,-1 0 1 0 0,1 0 0 0 0,-1 0-1 0 0,1 0 1 0 0,-1 0-1 0 0,1 0 1 0 0,-1 0 0 0 0,1 0-1 0 0,0 0 1 0 0,-1 0 0 0 0,1 0-1 0 0,-1 0 1 0 0,0 1-1 0 0,-4 0-9 0 0,0 0 0 0 0,0 1 0 0 0,0 0 0 0 0,0 0 0 0 0,1 0-1 0 0,-1 1 1 0 0,1-1 0 0 0,-1 1 0 0 0,1 0 0 0 0,0 0 0 0 0,0 1-1 0 0,0-1 1 0 0,0 1 0 0 0,-3 4 0 0 0,-6 9-17 0 0,1 0 1 0 0,-11 20 0 0 0,19-32 12 0 0,-5 11-3 0 0,0-1 0 0 0,1 1 0 0 0,1 1-1 0 0,-9 29 1 0 0,14-37 26 0 0,0 1 1 0 0,0 0-1 0 0,1 0 0 0 0,0 0 0 0 0,1-1 1 0 0,0 1-1 0 0,1 0 0 0 0,0 0 1 0 0,0 0-1 0 0,4 9 0 0 0,-2-7 35 0 0,1-1 0 0 0,0 0 0 0 0,1 0 0 0 0,0 0 0 0 0,1-1-1 0 0,0 0 1 0 0,1 0 0 0 0,0 0 0 0 0,0-1 0 0 0,1 0 0 0 0,11 10 0 0 0,-15-16-23 0 0,1 0 0 0 0,-1 0 0 0 0,1 0 0 0 0,0-1 0 0 0,0 0 0 0 0,0 0 0 0 0,0 0 0 0 0,0-1 0 0 0,1 0 0 0 0,10 2-1 0 0,-13-3-5 0 0,-1 0-1 0 0,1 0 1 0 0,0 0-1 0 0,0-1 0 0 0,0 1 1 0 0,-1-1-1 0 0,1 0 0 0 0,0 0 1 0 0,-1 0-1 0 0,1 0 1 0 0,0 0-1 0 0,-1 0 0 0 0,4-3 1 0 0,26-21 335 0 0,-32 25-367 0 0,14-13 151 0 0,88-82 770 0 0,-85 76-766 0 0,0 0 0 0 0,-2 0 0 0 0,21-34-1 0 0,-31 45-123 0 0,-1-1-1 0 0,-1 0 0 0 0,1 0 0 0 0,-1 0 0 0 0,-1 0 0 0 0,0-1 0 0 0,0 1 1 0 0,-1-1-1 0 0,0 1 0 0 0,0-1 0 0 0,-1 0 0 0 0,0 1 0 0 0,-2-11 0 0 0,1 16-69 0 0,0-1-1 0 0,0 1 0 0 0,0-1 0 0 0,0 1 0 0 0,-1 0 0 0 0,1-1 0 0 0,-1 1 0 0 0,0 0 0 0 0,-1 0 0 0 0,1 0 0 0 0,-1 0 1 0 0,1 0-1 0 0,-1 1 0 0 0,0-1 0 0 0,-1 1 0 0 0,1 0 0 0 0,0 0 0 0 0,-1 0 0 0 0,0 0 0 0 0,0 1 0 0 0,0 0 1 0 0,0-1-1 0 0,0 1 0 0 0,0 1 0 0 0,0-1 0 0 0,-1 1 0 0 0,-5-2 0 0 0,0 1-174 0 0,1 1 0 0 0,-1 1-1 0 0,0 0 1 0 0,1 0 0 0 0,-1 1-1 0 0,1 0 1 0 0,-1 0 0 0 0,1 1 0 0 0,-1 1-1 0 0,-13 4 1 0 0,14-3-189 0 0,1 0 1 0 0,-1 1-1 0 0,-14 10 1 0 0,3 1-667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28 13823 0 0,'0'0'315'0'0,"0"0"45"0"0,0 0 21 0 0,0 0-49 0 0,0 2-220 0 0,0 3-60 0 0,1 0 0 0 0,-1 0 0 0 0,0 0 0 0 0,-1 0 0 0 0,1 1-1 0 0,-1-1 1 0 0,0-1 0 0 0,0 1 0 0 0,-1 0 0 0 0,1 0 0 0 0,-1 0 0 0 0,0-1 0 0 0,-4 8-1 0 0,-5 5 318 0 0,0-1 0 0 0,-16 19-1 0 0,1-3-148 0 0,-11 17 41 0 0,-29 41 839 0 0,55-74-928 0 0,1 1 0 0 0,1 0-1 0 0,-11 29 1 0 0,19-44-174 0 0,0 1 0 0 0,0-1 1 0 0,1 1-1 0 0,-1 0 0 0 0,1-1 0 0 0,0 1 0 0 0,-1-1 0 0 0,1 1 0 0 0,1 0 0 0 0,-1-1 1 0 0,0 1-1 0 0,1 0 0 0 0,-1-1 0 0 0,1 1 0 0 0,0-1 0 0 0,1 5 0 0 0,-1-5 42 0 0,0-1 0 0 0,0 1 1 0 0,1-1-1 0 0,-1 1 0 0 0,0-1 0 0 0,0 1 0 0 0,1-1 0 0 0,-1 0 0 0 0,1 0 0 0 0,-1 0 0 0 0,1 0 1 0 0,0 0-1 0 0,-1 0 0 0 0,1 0 0 0 0,0 0 0 0 0,0-1 0 0 0,-1 1 0 0 0,1-1 0 0 0,0 1 0 0 0,0-1 1 0 0,0 0-1 0 0,0 0 0 0 0,3 0 0 0 0,9 0 332 0 0,0-2 0 0 0,-1 0-1 0 0,1 0 1 0 0,-1-1 0 0 0,25-10 0 0 0,61-32 546 0 0,-57 21-910 0 0,70-56 0 0 0,-25 3-8 0 0,-45 37 0 0 0,-12 12-313 0 0,-2-2 0 0 0,-1 0 0 0 0,45-69 0 0 0,-69 94-488 0 0,0 1-1 0 0,1-1 0 0 0,0 1 1 0 0,6-6-1 0 0,1 2-6018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88 9871 0 0,'14'-49'1110'0'0,"-7"27"-1006"0"0,-7 20 626 0 0,5-10 1264 0 0,-4 10-1010 0 0,-1 2-195 0 0,0 0-86 0 0,-3 0-21 0 0,-1 0-581 0 0,1 1 0 0 0,-1-1 0 0 0,1 1-1 0 0,-1 0 1 0 0,0 0 0 0 0,1 1 0 0 0,0-1-1 0 0,-1 1 1 0 0,1-1 0 0 0,0 1 0 0 0,-5 4-1 0 0,-6 5 45 0 0,-15 15 0 0 0,13-12-4 0 0,-145 133 1121 0 0,147-134-1060 0 0,0 1 1 0 0,1 0-1 0 0,-13 18 1 0 0,22-27-141 0 0,1 1 0 0 0,-1-1 0 0 0,1 1 0 0 0,0 0 1 0 0,1 0-1 0 0,0 0 0 0 0,0 0 0 0 0,0 0 0 0 0,0 1 0 0 0,1-1 0 0 0,0 0 0 0 0,0 1 0 0 0,1 7 0 0 0,1-9-31 0 0,0 0-1 0 0,0 0 0 0 0,0 0 0 0 0,1 0 0 0 0,-1 0 1 0 0,1 0-1 0 0,1-1 0 0 0,-1 1 0 0 0,1 0 0 0 0,-1-1 1 0 0,1 0-1 0 0,6 7 0 0 0,-4-5-7 0 0,1-1 1 0 0,-1 1-1 0 0,1-1 1 0 0,0-1-1 0 0,0 1 1 0 0,0-1-1 0 0,1 0 1 0 0,7 3-1 0 0,-5-3 13 0 0,0-1 0 0 0,1 0 0 0 0,-1 0 0 0 0,1-1 0 0 0,0-1 0 0 0,0 1-1 0 0,0-2 1 0 0,0 1 0 0 0,0-2 0 0 0,0 1 0 0 0,-1-1 0 0 0,1 0 0 0 0,11-4-1 0 0,-7 1 31 0 0,-1 0 0 0 0,0-1 0 0 0,-1-1 0 0 0,1 0 0 0 0,-1-1 0 0 0,0 0-1 0 0,-1-1 1 0 0,21-17 0 0 0,-17 12-24 0 0,-1-1 0 0 0,-1 0 0 0 0,0 0 0 0 0,-1-1 0 0 0,-1-1 0 0 0,12-20 0 0 0,-19 29-67 0 0,-1 0 1 0 0,0 0 0 0 0,0 0-1 0 0,-1 0 1 0 0,0-1 0 0 0,0 1 0 0 0,0 0-1 0 0,-1-1 1 0 0,-1 0 0 0 0,1 1-1 0 0,-1-1 1 0 0,0 0 0 0 0,-1 1 0 0 0,0-1-1 0 0,0 1 1 0 0,0-1 0 0 0,-1 1-1 0 0,-5-12 1 0 0,2 9-151 0 0,0 0 1 0 0,-1 1-1 0 0,-13-17 0 0 0,12 17 42 0 0,4 6 16 0 0,0 0 0 0 0,0 0 0 0 0,-1 0 0 0 0,1 0 0 0 0,-1 0 0 0 0,0 1 0 0 0,0-1 0 0 0,0 1 1 0 0,0 0-1 0 0,0 0 0 0 0,-8-2 0 0 0,9 3-70 0 0,-1 0 1 0 0,1 0-1 0 0,-1 1 1 0 0,1-1-1 0 0,-1 1 1 0 0,0 0 0 0 0,1 0-1 0 0,-1 0 1 0 0,1 0-1 0 0,-1 0 1 0 0,1 1 0 0 0,-1 0-1 0 0,1 0 1 0 0,-6 2-1 0 0,-3 5-1819 0 0,10-7 576 0 0,2-1-694 0 0,0 0-2628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1 2759 0 0,'1'2'207'0'0,"3"8"132"0"0,-4-7 212 0 0,1 0 0 0 0,-1 1 0 0 0,0-1 1 0 0,0 1-1 0 0,0-1 0 0 0,0 0 0 0 0,-1 1 0 0 0,1-1 1 0 0,-1 1-1 0 0,0-1 0 0 0,0 0 0 0 0,-2 5 1 0 0,2-4 82 0 0,-33 78 5297 0 0,-9-3-3333 0 0,-57 72-1350 0 0,96-146-1184 0 0,-80 107 119 0 0,-13 18-41 0 0,45-47-222 0 0,-60 132 0 0 0,87-164-1748 0 0,13-29-112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12407 0 0,'14'-14'448'0'0,"-9"9"-285"0"0,0 0 0 0 0,-1 0-1 0 0,0-1 1 0 0,0 1 0 0 0,0-1-1 0 0,5-10 1 0 0,-8 13 37 0 0,-1-1-1 0 0,1 1 1 0 0,-1-1 0 0 0,0 0 0 0 0,0 1-1 0 0,0-1 1 0 0,-1 0 0 0 0,1 1 0 0 0,-2-6 0 0 0,1 2 127 0 0,0 2-99 0 0,1 0-1 0 0,1 0 1 0 0,-1 0 0 0 0,1 0-1 0 0,-1 1 1 0 0,1-1-1 0 0,3-7 1 0 0,13-32 1034 0 0,-7 25-1172 0 0,1 1 0 0 0,1 0 0 0 0,1 1 1 0 0,0 0-1 0 0,1 1 0 0 0,1 0 0 0 0,0 1 0 0 0,1 1 1 0 0,1 0-1 0 0,0 2 0 0 0,0 0 0 0 0,2 0 0 0 0,-1 2 1 0 0,1 0-1 0 0,1 2 0 0 0,26-9 0 0 0,-35 14-66 0 0,-1 0 0 0 0,1 2-1 0 0,0-1 1 0 0,0 1 0 0 0,0 1-1 0 0,0-1 1 0 0,0 2 0 0 0,0 0-1 0 0,0 0 1 0 0,0 1 0 0 0,0 0-1 0 0,-1 1 1 0 0,1 0 0 0 0,-1 1 0 0 0,0 0-1 0 0,0 1 1 0 0,0 0 0 0 0,0 0-1 0 0,-1 1 1 0 0,0 1 0 0 0,0-1-1 0 0,-1 1 1 0 0,0 1 0 0 0,0-1 0 0 0,9 13-1 0 0,-10-11 0 0 0,-1 1 0 0 0,1-1 0 0 0,-2 1 0 0 0,1 1 0 0 0,-2-1 0 0 0,1 1 0 0 0,-1 0 0 0 0,-1 0 0 0 0,0 0 0 0 0,2 19 0 0 0,-4-24 3 0 0,-1 1 0 0 0,0-1-1 0 0,-1 1 1 0 0,1-1 0 0 0,-1 1-1 0 0,0-1 1 0 0,-1 1 0 0 0,0-1-1 0 0,0 0 1 0 0,0 1 0 0 0,0-1-1 0 0,-1 0 1 0 0,0-1 0 0 0,-1 1-1 0 0,1 0 1 0 0,-1-1 0 0 0,0 0-1 0 0,0 0 1 0 0,-1 0 0 0 0,-4 4-1 0 0,-1-1 20 0 0,1-1 0 0 0,-1 0 1 0 0,-1-1-1 0 0,-17 9 0 0 0,-48 15 227 0 0,45-18-234 0 0,-54 27-554 0 0,54-24 2 0 0,-1-1 1 0 0,-34 10 0 0 0,47-21-977 0 0,11-2-4558 0 0,8-1 298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2303 0 0,'0'3'167'0'0,"-2"37"34"0"0,1-26 905 0 0,-1-1 0 0 0,0 0 0 0 0,0 0 0 0 0,-2 0 0 0 0,-6 16 0 0 0,1 1 2453 0 0,9-28-2482 0 0,0-2-65 0 0,0 3-286 0 0,1 10 1459 0 0,2-11-1764 0 0,1-1-320 0 0,-1 1-1 0 0,1-1 1 0 0,-1 0-1 0 0,1 0 1 0 0,0 0 0 0 0,-1 0-1 0 0,1-1 1 0 0,0 1-1 0 0,0-1 1 0 0,-1 0-1 0 0,1 0 1 0 0,0-1 0 0 0,0 1-1 0 0,0-1 1 0 0,5-1-1 0 0,7-3 312 0 0,0-1-1 0 0,21-11 1 0 0,0 1 128 0 0,-20 8-354 0 0,-1 0-1 0 0,0-1 1 0 0,25-19 0 0 0,-30 18-158 0 0,-2-1 26 0 0,-4 0 16 0 0,-5 10-68 0 0,0 1 1 0 0,0-1-1 0 0,0 0 1 0 0,0 0-1 0 0,0 0 1 0 0,-1 1-1 0 0,1-1 0 0 0,0 0 1 0 0,0 0-1 0 0,0 1 1 0 0,-1-1-1 0 0,1 0 1 0 0,0 0-1 0 0,-1 1 1 0 0,1-1-1 0 0,-1 0 0 0 0,1 1 1 0 0,-1-1-1 0 0,0 0 1 0 0,0-1-8 0 0,-1 0-10 0 0,1 1-1 0 0,0-1 1 0 0,-1 0 0 0 0,0 1 0 0 0,1-1-1 0 0,-1 1 1 0 0,0 0 0 0 0,0 0 0 0 0,0-1-1 0 0,0 1 1 0 0,0 0 0 0 0,0 1 0 0 0,0-1 0 0 0,0 0-1 0 0,0 1 1 0 0,-1-1 0 0 0,1 1 0 0 0,0-1-1 0 0,0 1 1 0 0,0 0 0 0 0,-1 0 0 0 0,1 0-1 0 0,-3 1 1 0 0,-4 0-27 0 0,0 0-1 0 0,1 1 0 0 0,0 0 1 0 0,-15 5-1 0 0,-4 5-43 0 0,1 0 0 0 0,0 2 0 0 0,-35 24 0 0 0,-63 62-98 0 0,109-87 176 0 0,1 1-1 0 0,0 0 0 0 0,2 1 1 0 0,-1 1-1 0 0,2 0 0 0 0,0 0 1 0 0,1 1-1 0 0,1 0 1 0 0,0 1-1 0 0,1 0 0 0 0,1 0 1 0 0,-7 31-1 0 0,13-41 9 0 0,0 0 0 0 0,0 0 0 0 0,1 1 0 0 0,0-1 0 0 0,0 0 0 0 0,1 0 0 0 0,0 0 0 0 0,0 0 0 0 0,1 0 0 0 0,0 0 0 0 0,1 0 0 0 0,0 0 0 0 0,6 12 0 0 0,-6-14 0 0 0,1 0 0 0 0,-1 0 0 0 0,2 0 0 0 0,-1-1 0 0 0,0 0 0 0 0,1 0 0 0 0,0 0 0 0 0,0 0 0 0 0,1-1 0 0 0,-1 1 0 0 0,1-1 0 0 0,0-1 0 0 0,0 1 0 0 0,1-1 0 0 0,-1 0 0 0 0,10 2 0 0 0,-5-2-67 0 0,0 0 1 0 0,1-1-1 0 0,-1-1 0 0 0,0 0 1 0 0,1 0-1 0 0,-1-1 0 0 0,20-3 0 0 0,-14 0-552 0 0,0-1-1 0 0,-1 0 0 0 0,1-1 1 0 0,23-11-1 0 0,-6 0-1500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57 546 919 0 0,'0'0'575'0'0,"0"0"2078"0"0,0 0 914 0 0,-1 2 178 0 0,0 4-2236 0 0,0 1-1 0 0,-1-1 1 0 0,-3 10-1 0 0,0-4-781 0 0,0-1 0 0 0,-1 0-1 0 0,-1 0 1 0 0,0-1 0 0 0,-8 11 0 0 0,13-19-358 0 0,2-2-6 0 0,0 0-23 0 0,0 0-11 0 0,0 0-1 0 0,0 0-12 0 0,0 0-52 0 0,0-3-28 0 0,1-2-167 0 0,0 0-1 0 0,1 0 1 0 0,-1 0-1 0 0,1 0 1 0 0,0 1-1 0 0,0-1 1 0 0,3-4 0 0 0,23-34 146 0 0,-15 25-123 0 0,29-44 52 0 0,83-95 0 0 0,-70 98-209 0 0,3 3 1 0 0,2 3-1 0 0,69-48 0 0 0,-129 101 63 0 0,62-39-539 0 0,-54 35 402 0 0,1-1 0 0 0,0 1 1 0 0,0 1-1 0 0,0-1 0 0 0,12-1 0 0 0,-17 4 54 0 0,1 1 0 0 0,-1 0 0 0 0,1 0 0 0 0,-1 0 0 0 0,1 0 0 0 0,5 2-1 0 0,-5 1-195 0 0,-2 1 16 0 0,0-1-1 0 0,0 1 1 0 0,-1 0-1 0 0,0 0 1 0 0,1 0-1 0 0,1 7 1 0 0,2 11-1485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479 255 1375 0 0,'-30'-71'136'0'0,"13"39"1761"0"0,-37-54 11846 0 0,28 51-11027 0 0,24 32-2709 0 0,-1 0 0 0 0,1 1 0 0 0,-1-1-1 0 0,1 1 1 0 0,-1 0 0 0 0,0 0 0 0 0,0 0 0 0 0,0 0-1 0 0,0 0 1 0 0,0 1 0 0 0,0-1 0 0 0,-6-1 0 0 0,7 3-22 0 0,-1-1 0 0 0,1 1 1 0 0,0-1-1 0 0,-1 1 0 0 0,1 0 1 0 0,-1 0-1 0 0,1 0 1 0 0,0 0-1 0 0,-1 1 0 0 0,1-1 1 0 0,0 1-1 0 0,-1-1 1 0 0,1 1-1 0 0,0 0 0 0 0,0 0 1 0 0,-1 0-1 0 0,1 0 0 0 0,0 0 1 0 0,-3 3-1 0 0,-17 14-61 0 0,0 2 0 0 0,1 0-1 0 0,1 2 1 0 0,1 0 0 0 0,1 1-1 0 0,-20 33 1 0 0,20-24 74 0 0,1 0 0 0 0,1 1 0 0 0,2 1 0 0 0,-16 58 0 0 0,28-87 19 0 0,1 1 0 0 0,0 0 0 0 0,0 0-1 0 0,1 0 1 0 0,0-1 0 0 0,0 1 0 0 0,0 0 0 0 0,1 0-1 0 0,-1 0 1 0 0,3 8 0 0 0,-2-12 10 0 0,0 0 1 0 0,0 1-1 0 0,0-1 1 0 0,0 0-1 0 0,0 0 1 0 0,0 0-1 0 0,0 0 0 0 0,1 0 1 0 0,-1 0-1 0 0,1 0 1 0 0,0 0-1 0 0,-1-1 1 0 0,1 1-1 0 0,0-1 1 0 0,0 1-1 0 0,0-1 1 0 0,0 0-1 0 0,0 1 0 0 0,0-1 1 0 0,0 0-1 0 0,0-1 1 0 0,1 1-1 0 0,-1 0 1 0 0,0-1-1 0 0,1 1 1 0 0,-1-1-1 0 0,5 1 1 0 0,1-1 88 0 0,0-1 0 0 0,0 1 1 0 0,0-2-1 0 0,0 1 1 0 0,0-1-1 0 0,0 0 1 0 0,0-1-1 0 0,-1 1 1 0 0,10-6-1 0 0,9-6 404 0 0,29-20 0 0 0,-21 12-246 0 0,44-32 159 0 0,-78 54-434 0 0,0 0 0 0 0,0 0 0 0 0,0 0-1 0 0,0 0 1 0 0,0 0 0 0 0,0 0-1 0 0,0 0 1 0 0,0 0 0 0 0,0 0 0 0 0,0 0-1 0 0,0 1 1 0 0,0-1 0 0 0,0 0-1 0 0,0 0 1 0 0,0 0 0 0 0,0 0 0 0 0,0 0-1 0 0,0 0 1 0 0,0 0 0 0 0,0 0-1 0 0,0 0 1 0 0,0 0 0 0 0,1 0 0 0 0,-1 0-1 0 0,0 0 1 0 0,0 0 0 0 0,0 0 0 0 0,0 0-1 0 0,0 0 1 0 0,0 0 0 0 0,0 1-1 0 0,0-1 1 0 0,0 0 0 0 0,0 0 0 0 0,0 0-1 0 0,0 0 1 0 0,0 0 0 0 0,0 0-1 0 0,0 0 1 0 0,0 0 0 0 0,0 0 0 0 0,0 0-1 0 0,0 0 1 0 0,1 0 0 0 0,-1 0-1 0 0,0 0 1 0 0,0 0 0 0 0,0 0 0 0 0,0 0-1 0 0,0 0 1 0 0,0 0 0 0 0,0 0-1 0 0,0 0 1 0 0,0 0 0 0 0,0 0-1 0 0,0 6-6 0 0,-1 1 0 0 0,0 0-1 0 0,-1-1 1 0 0,0 1 0 0 0,0-1-1 0 0,0 1 1 0 0,-1-1-1 0 0,1 0 1 0 0,-8 10 0 0 0,2 0 2 0 0,-13 34 1 0 0,21-50 3 0 0,0 0 0 0 0,0 0 1 0 0,0 0-1 0 0,0 0 0 0 0,0 0 0 0 0,0 0 1 0 0,0 0-1 0 0,0 0 0 0 0,0 0 1 0 0,0 0-1 0 0,0 0 0 0 0,1 0 0 0 0,-1 0 1 0 0,0 0-1 0 0,0 0 0 0 0,0 0 1 0 0,0 0-1 0 0,0 0 0 0 0,0 0 0 0 0,0 0 1 0 0,0 0-1 0 0,0 0 0 0 0,0 0 0 0 0,0 0 1 0 0,0 0-1 0 0,0 0 0 0 0,0 0 1 0 0,0 0-1 0 0,1 0 0 0 0,-1 0 0 0 0,0 0 1 0 0,0 0-1 0 0,0 0 0 0 0,0 0 1 0 0,0 0-1 0 0,0 0 0 0 0,0 0 0 0 0,0 0 1 0 0,0 0-1 0 0,0 0 0 0 0,0 0 0 0 0,0 0 1 0 0,0 0-1 0 0,0 0 0 0 0,0 0 1 0 0,0 0-1 0 0,0 1 0 0 0,0-1 0 0 0,0 0 1 0 0,0 0-1 0 0,0 0 0 0 0,0 0 1 0 0,0 0-1 0 0,0 0 0 0 0,0 0 0 0 0,0 0 1 0 0,0 0-1 0 0,0 0 0 0 0,0 0 0 0 0,0 0 1 0 0,0 0-1 0 0,0 0 0 0 0,0 0 1 0 0,0 1-1 0 0,9-3-231 0 0,-1 1 1 0 0,0-1-1 0 0,0-1 0 0 0,0 1 1 0 0,10-6-1 0 0,20-12-5412 0 0,-7-1-1093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73 12439 0 0,'10'-14'232'0'0,"-5"7"-70"0"0,0 1 0 0 0,0-1 0 0 0,1 1 0 0 0,-1 0-1 0 0,1 0 1 0 0,1 1 0 0 0,11-9 0 0 0,-16 13 783 0 0,-2 1 318 0 0,0 0 60 0 0,0 6-694 0 0,0-1-523 0 0,1 0 0 0 0,-1 0 0 0 0,-1 0 0 0 0,1 0 0 0 0,-1 0 0 0 0,0 0 1 0 0,0-1-1 0 0,0 1 0 0 0,-1 0 0 0 0,0 0 0 0 0,-3 6 0 0 0,-46 75 659 0 0,-12 25 481 0 0,-68 155 88 0 0,103-200-1274 0 0,-37 136 0 0 0,45-132-690 0 0,-50 118-1 0 0,40-124-1457 0 0,17-37 884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20671 0 0,'0'0'951'0'0,"-2"2"-25"0"0,-1 0-883 0 0,-1 1 0 0 0,1 0 0 0 0,0 0 0 0 0,0 0 0 0 0,0 0-1 0 0,0 0 1 0 0,0 1 0 0 0,1-1 0 0 0,-4 7 0 0 0,5-8-32 0 0,0 1 0 0 0,0-1 1 0 0,0 1-1 0 0,1-1 0 0 0,-1 1 0 0 0,1-1 1 0 0,-1 1-1 0 0,1-1 0 0 0,0 1 1 0 0,0 0-1 0 0,0-1 0 0 0,1 1 0 0 0,-1-1 1 0 0,1 1-1 0 0,-1-1 0 0 0,1 1 1 0 0,0-1-1 0 0,1 4 0 0 0,0-3 17 0 0,0 0 1 0 0,0-1-1 0 0,0 1 0 0 0,0-1 0 0 0,0 1 0 0 0,1-1 0 0 0,-1 0 1 0 0,1 1-1 0 0,0-1 0 0 0,-1-1 0 0 0,1 1 0 0 0,0 0 0 0 0,0-1 1 0 0,0 1-1 0 0,0-1 0 0 0,1 0 0 0 0,3 1 0 0 0,2 0 114 0 0,1 1 0 0 0,0-2 0 0 0,0 1-1 0 0,16-1 1 0 0,8-2 329 0 0,0-2 0 0 0,59-12 0 0 0,66-25 144 0 0,-9 1-1455 0 0,-134 35 576 0 0,33-7-6933 0 0,-22 2-610 0 0</inkml:trace>
  <inkml:trace contextRef="#ctx0" brushRef="#br0" timeOffset="1">1078 151 13359 0 0,'0'0'612'0'0,"0"0"-14"0"0,0 0-101 0 0,0 0 994 0 0,0 0 481 0 0,-1 2 92 0 0,0 0-1966 0 0,-3 11 515 0 0,0 0 0 0 0,-2 0 0 0 0,-12 22 0 0 0,-18 18-589 0 0,-66 112 104 0 0,96-153-152 0 0,0 0 0 0 0,1 1 0 0 0,0-1 0 0 0,1 1 0 0 0,-4 21 0 0 0,8-31-723 0 0,0-3-256 0 0,0 0-55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 21191 0 0,'0'0'936'0'0,"-3"-9"200"0"0,3 9-912 0 0,0 0-224 0 0,0 0 0 0 0,-14 9 0 0 0,0 5-952 0 0,-1 0-232 0 0,-1 2-56 0 0,4-2-6928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4:5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1839 0 0,'0'0'83'0'0,"-2"1"-6"0"0,-60 14 4796 0 0,-6 2 3992 0 0,59-14-8263 0 0,0 1-1 0 0,-16 9 1 0 0,10-4-75 0 0,1 1 0 0 0,0 0 0 0 0,1 1 1 0 0,1 1-1 0 0,-20 21 0 0 0,16-12-98 0 0,0 1-1 0 0,-24 45 1 0 0,31-50-279 0 0,2-5-64 0 0,0 1 0 0 0,1 0 0 0 0,1 0 0 0 0,-8 27 0 0 0,12-37-56 0 0,0 0-1 0 0,1 1 0 0 0,0-1 1 0 0,0 1-1 0 0,0-1 1 0 0,0 1-1 0 0,0-1 1 0 0,0 0-1 0 0,1 1 0 0 0,0-1 1 0 0,0 1-1 0 0,0-1 1 0 0,0 0-1 0 0,0 0 1 0 0,1 0-1 0 0,-1 0 1 0 0,1 0-1 0 0,0 0 0 0 0,0 0 1 0 0,0 0-1 0 0,0 0 1 0 0,0-1-1 0 0,1 1 1 0 0,-1-1-1 0 0,6 4 0 0 0,-3-3 25 0 0,1 1-1 0 0,-1-1 0 0 0,1 0 1 0 0,0-1-1 0 0,0 1 0 0 0,1-1 1 0 0,-1 0-1 0 0,0-1 0 0 0,1 1 1 0 0,-1-1-1 0 0,0-1 0 0 0,1 1 1 0 0,8-1-1 0 0,-5-1-19 0 0,0 0-1 0 0,0 0 1 0 0,0-1 0 0 0,-1 0-1 0 0,1-1 1 0 0,-1 0 0 0 0,1-1-1 0 0,10-5 1 0 0,-15 6-8 0 0,1 0 0 0 0,-1 0 0 0 0,0-1 0 0 0,0 0 0 0 0,-1 0 0 0 0,1 0 0 0 0,-1 0 0 0 0,0-1 0 0 0,0 0 0 0 0,-1 0 0 0 0,1 0 0 0 0,-1 0 0 0 0,3-6 0 0 0,-2 1 47 0 0,0 0 1 0 0,-1 0-1 0 0,0 0 0 0 0,-1 0 1 0 0,0-1-1 0 0,1-17 0 0 0,-3 8-39 0 0,0 1-1 0 0,-1-1 1 0 0,0 1 0 0 0,-10-37-1 0 0,2 8-298 0 0,-2-3-1215 0 0,1 17-2617 0 0,7 21-3189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4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17503 0 0,'0'0'399'0'0,"0"0"60"0"0,-2 1 21 0 0,-31 30 174 0 0,32-30-283 0 0,-3 12 1069 0 0,3-6-1219 0 0,3-5-9 0 0,0-1-1 0 0,1 1 1 0 0,-1-1-1 0 0,0 1 1 0 0,0-1 0 0 0,1 0-1 0 0,3 2 1 0 0,0 0-6133 0 0,-6-3 5892 0 0,0 0-1506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124 152 10135 0 0,'2'10'425'0'0,"-1"0"0"0"0,-1 0 0 0 0,1 0 1 0 0,-1 0-1 0 0,-1 1 0 0 0,0-1 0 0 0,0 0 0 0 0,-1-1 0 0 0,-1 1 0 0 0,-6 18 0 0 0,6-20-194 0 0,0 0 0 0 0,-1 0 1 0 0,0 0-1 0 0,0-1 0 0 0,-1 1 1 0 0,0-1-1 0 0,0-1 0 0 0,-1 1 1 0 0,0-1-1 0 0,0 1 0 0 0,0-2 1 0 0,-14 11-1 0 0,-7-4 1209 0 0,26-13-1430 0 0,0 0 1 0 0,1 0-1 0 0,-1 0 0 0 0,1 0 1 0 0,-1 0-1 0 0,1 0 0 0 0,-1 0 1 0 0,1 0-1 0 0,-1 0 0 0 0,1 0 1 0 0,0 0-1 0 0,0 0 0 0 0,0-1 1 0 0,-1 1-1 0 0,1-1 0 0 0,1-2-10 0 0,-1 1 0 0 0,1-1 0 0 0,0 1 0 0 0,0 0 0 0 0,0-1 0 0 0,0 1 0 0 0,1 0 0 0 0,-1-1 0 0 0,1 1 0 0 0,2-3 0 0 0,24-32 0 0 0,-21 29 0 0 0,30-37 0 0 0,67-65 0 0 0,-84 93 0 0 0,0 1 0 0 0,2 0 0 0 0,-1 2 0 0 0,2 1 0 0 0,46-22 0 0 0,-62 33 61 0 0,0 0 0 0 0,0 1-1 0 0,0 1 1 0 0,1-1 0 0 0,-1 1-1 0 0,0 0 1 0 0,1 1 0 0 0,14 0-1 0 0,-19 0 8 0 0,1 1-1 0 0,-1-1 1 0 0,0 1 0 0 0,1-1-1 0 0,-1 1 1 0 0,0 0-1 0 0,1 1 1 0 0,-1-1-1 0 0,0 0 1 0 0,0 1-1 0 0,0 0 1 0 0,0 0-1 0 0,0 0 1 0 0,-1 0-1 0 0,1 0 1 0 0,-1 0-1 0 0,1 1 1 0 0,-1-1 0 0 0,0 1-1 0 0,0 0 1 0 0,3 3-1 0 0,-2 1-65 0 0,0 1 0 0 0,0-1 0 0 0,-1 1 0 0 0,1 0 0 0 0,-2 0 0 0 0,1 0 0 0 0,-1 0 0 0 0,0 15 0 0 0,-2 3-4 0 0,-6 36 1 0 0,3-24 2 0 0,-6 15 9 0 0,7-39-80 0 0,0 1-1 0 0,-1 25 1 0 0,4-37-981 0 0,10 0-1899 0 0,2-3 1416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13823 0 0,'0'0'1062'0'0,"0"0"-506"0"0,0 0 449 0 0,0 0 274 0 0,0 0 53 0 0,0 0-171 0 0,0 0-784 0 0,3 0-419 0 0,0 1 35 0 0,-1-1 0 0 0,1 0 0 0 0,-1 0 0 0 0,1 0 0 0 0,0-1 0 0 0,-1 1 0 0 0,1 0 0 0 0,-1-1 0 0 0,1 0 0 0 0,-1 0 0 0 0,1 0 0 0 0,-1 0 0 0 0,0 0 0 0 0,1 0 0 0 0,-1 0 0 0 0,0-1 0 0 0,0 1 0 0 0,0-1 0 0 0,0 0 0 0 0,0 1 0 0 0,0-1 0 0 0,-1 0 0 0 0,1 0 0 0 0,1-3 0 0 0,103-123 728 0 0,-42 55-55 0 0,-54 63-471 0 0,0 1 1 0 0,1 0 0 0 0,1 0-1 0 0,21-12 1 0 0,-30 19-163 0 0,0 1 0 0 0,0-1 0 0 0,0 1 1 0 0,0 0-1 0 0,0 0 0 0 0,1 0 0 0 0,-1 0 0 0 0,0 1 0 0 0,1-1 0 0 0,-1 1 0 0 0,1 0 0 0 0,-1 0 0 0 0,0 0 1 0 0,1 0-1 0 0,-1 1 0 0 0,1-1 0 0 0,-1 1 0 0 0,0 0 0 0 0,1 0 0 0 0,-1 0 0 0 0,0 0 0 0 0,0 1 0 0 0,0 0 0 0 0,0-1 1 0 0,0 1-1 0 0,0 0 0 0 0,4 4 0 0 0,3 5 167 0 0,1 0 1 0 0,-2 0 0 0 0,1 1-1 0 0,-2 1 1 0 0,9 14-1 0 0,7 10-10 0 0,21 16-118 0 0,-36-40-72 0 0,-3 3 0 0 0,-5-14-83 0 0,0 0 0 0 0,-1 0-1 0 0,0 1 1 0 0,0-1 0 0 0,0 0 0 0 0,0 0 0 0 0,0 1-1 0 0,0-1 1 0 0,0 0 0 0 0,-1 1 0 0 0,1-1-1 0 0,-1 0 1 0 0,1 0 0 0 0,-1 0 0 0 0,0 0-1 0 0,0 1 1 0 0,0-1 0 0 0,0 0 0 0 0,0-1 0 0 0,-1 1-1 0 0,1 0 1 0 0,-1 0 0 0 0,1 0 0 0 0,-1-1-1 0 0,1 1 1 0 0,-1-1 0 0 0,0 1 0 0 0,0-1 0 0 0,0 0-1 0 0,0 0 1 0 0,0 0 0 0 0,0 0 0 0 0,0 0-1 0 0,0 0 1 0 0,0 0 0 0 0,-1-1 0 0 0,-3 2 0 0 0,3-2-1795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9 2759 0 0,'0'0'126'0'0,"1"-1"-5"0"0,5-5 478 0 0,-5 4 2377 0 0,-1 2 1033 0 0,0 0 204 0 0,0 0-419 0 0,0 0-1925 0 0,0 0-850 0 0,-12 11 592 0 0,-17 18-567 0 0,-18 15-80 0 0,-46 41-361 0 0,71-59-591 0 0,16-13-12 0 0,5-11-50 0 0,1 1-1 0 0,0 0 0 0 0,0-1 1 0 0,0 1-1 0 0,0 0 1 0 0,0-1-1 0 0,0 1 1 0 0,1 0-1 0 0,0-1 0 0 0,-1 1 1 0 0,1 0-1 0 0,0-1 1 0 0,0 1-1 0 0,0-1 1 0 0,0 0-1 0 0,1 1 0 0 0,-1-1 1 0 0,1 0-1 0 0,-1 0 1 0 0,5 4-1 0 0,0 0-191 0 0,0 0 0 0 0,1 0 0 0 0,0 0 0 0 0,11 6 0 0 0,-13-8 57 0 0,1 0-1 0 0,-1 1 0 0 0,0 0 1 0 0,-1-1-1 0 0,1 2 1 0 0,3 5-1 0 0,1-1-84 0 0,4 14 160 0 0,-10-18 147 0 0,-2-4 79 0 0,5 21 194 0 0,-1-7-155 0 0,-1 6-99 0 0,0-1 59 0 0,-1-1 1 0 0,-1 1 0 0 0,0 24-1 0 0,-3-39-96 0 0,1 0 0 0 0,-1 0 0 0 0,0 0 0 0 0,0-1 0 0 0,-1 1 0 0 0,1 0 0 0 0,-2 0 0 0 0,1-1 0 0 0,0 1 0 0 0,-1-1 0 0 0,0 0-1 0 0,0 1 1 0 0,-1-1 0 0 0,1-1 0 0 0,-7 7 0 0 0,4-5-62 0 0,-1-1-1 0 0,1 0 1 0 0,-1 0-1 0 0,-1-1 1 0 0,1 0-1 0 0,0 0 1 0 0,-1-1 0 0 0,0 0-1 0 0,-11 3 1 0 0,-11 1-236 0 0,-36 5 1 0 0,63-12 269 0 0,-20 2-538 0 0,0 0 0 0 0,-24-3 0 0 0,30 0-572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459 438 9383 0 0,'124'-141'890'0'0,"17"-19"1242"0"0,-136 155-1927 0 0,69-69 2584 0 0,-63 64-2266 0 0,0 1 1 0 0,1 1 0 0 0,0 0 0 0 0,0 1 0 0 0,16-8 0 0 0,-26 15-107 0 0,-2 0-41 0 0,0 0-168 0 0,-1 3-74 0 0,-8 18-8 0 0,-1 1 0 0 0,-1-1 0 0 0,0-1 0 0 0,-23 31-1 0 0,-1 0 32 0 0,-71 128 123 0 0,-120 177-112 0 0,132-232-166 0 0,-173 239-156 0 0,253-342-24 0 0,1 0 0 0 0,2 0 0 0 0,0 1-1 0 0,1 1 1 0 0,-9 32 0 0 0,16-47 1114 0 0,-2 3-3773 0 0,4-8-1526 0 0,6-13 1827 0 0,4-7-1531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84 117 1839 0 0,'-4'7'18'0'0,"-2"0"-1"0"0,1-1 1 0 0,-1 0-1 0 0,-9 8 0 0 0,8-8 763 0 0,0 1 1 0 0,-10 12-1 0 0,15-16 105 0 0,0 1 0 0 0,0-1 0 0 0,0 1 0 0 0,0 0 0 0 0,-2 5 0 0 0,4-7-674 0 0,-1 0 1 0 0,1 0 0 0 0,-1 0 0 0 0,1 0-1 0 0,0 0 1 0 0,0 0 0 0 0,0 0-1 0 0,0 0 1 0 0,0 0 0 0 0,0 0 0 0 0,1 0-1 0 0,-1 0 1 0 0,1 0 0 0 0,-1 0 0 0 0,1 0-1 0 0,0 0 1 0 0,-1 0 0 0 0,1-1-1 0 0,0 1 1 0 0,0 0 0 0 0,1-1 0 0 0,-1 1-1 0 0,0 0 1 0 0,0-1 0 0 0,1 1 0 0 0,-1-1-1 0 0,1 0 1 0 0,1 2 0 0 0,2 0-102 0 0,-1-1 1 0 0,0 1 0 0 0,1-1 0 0 0,-1 0 0 0 0,1 0-1 0 0,0-1 1 0 0,-1 1 0 0 0,1-1 0 0 0,0 0-1 0 0,9 0 1 0 0,8 0 187 0 0,0-2 0 0 0,1 0-1 0 0,29-7 1 0 0,69-19 429 0 0,-74 15-554 0 0,91-23 319 0 0,174-68 1 0 0,-128 21-2789 0 0,-141 60-4124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1 1375 0 0,'0'0'66'0'0,"1"2"-8"0"0,0 5 475 0 0,0 0 0 0 0,-1 1 0 0 0,0-1-1 0 0,0 0 1 0 0,0 0 0 0 0,-1 0-1 0 0,0 0 1 0 0,-3 12 0 0 0,-23 57 7597 0 0,16-48-7231 0 0,-51 101 1263 0 0,24-53-1208 0 0,28-57-922 0 0,-140 276 879 0 0,119-242-749 0 0,-2-1 0 0 0,-2-2 1 0 0,-59 62-1 0 0,-180 184-1498 0 0,218-235 496 0 0,55-59 670 0 0,1-2 54 0 0,0 0 20 0 0,0 0 6 0 0,0-5 94 0 0,1 1 1 0 0,0-1-1 0 0,0 1 0 0 0,0-1 0 0 0,1 1 1 0 0,-1 0-1 0 0,1 0 0 0 0,0 0 0 0 0,0 0 1 0 0,6-7-1 0 0,3-5 108 0 0,15-15 0 0 0,-25 31-108 0 0,35-39 134 0 0,2 1 0 0 0,1 2 0 0 0,2 2 0 0 0,1 2-1 0 0,1 2 1 0 0,80-42 0 0 0,-117 68-85 0 0,1 1 0 0 0,0 0 0 0 0,1 0 0 0 0,-1 1 0 0 0,0-1 0 0 0,1 2 0 0 0,-1-1 0 0 0,1 1 0 0 0,0 0-1 0 0,-1 0 1 0 0,1 1 0 0 0,10 1 0 0 0,-16 0-28 0 0,0 0-1 0 0,1 0 1 0 0,-1-1 0 0 0,0 2-1 0 0,0-1 1 0 0,0 0-1 0 0,0 0 1 0 0,0 1 0 0 0,-1-1-1 0 0,1 1 1 0 0,0-1 0 0 0,-1 1-1 0 0,1 0 1 0 0,-1 0-1 0 0,1 0 1 0 0,-1 0 0 0 0,0 0-1 0 0,0 0 1 0 0,0 0-1 0 0,0 0 1 0 0,0 0 0 0 0,0 0-1 0 0,-1 1 1 0 0,1-1-1 0 0,-1 4 1 0 0,2 2 25 0 0,-1 0 0 0 0,-1 0 0 0 0,1 0 1 0 0,-1 0-1 0 0,-1 0 0 0 0,-1 9 0 0 0,-2 3 16 0 0,-1 0 1 0 0,-1 0-1 0 0,0-1 1 0 0,-2 0 0 0 0,0-1-1 0 0,-1 1 1 0 0,-1-1-1 0 0,-1-1 1 0 0,-19 24-1 0 0,9-11-78 0 0,19-28-1 0 0,0 1 0 0 0,0-1 1 0 0,-1 0-1 0 0,1 1 0 0 0,-5 2 0 0 0,5-4-188 0 0,2-1-499 0 0,0 0-210 0 0,0-2-1103 0 0,0-5-4266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201 107 12959 0 0,'0'0'595'0'0,"0"0"-18"0"0,2 1-371 0 0,4 2 41 0 0,0-1 1 0 0,1 1 0 0 0,-1-1 0 0 0,1 0-1 0 0,-1-1 1 0 0,11 2 0 0 0,-7-2 16 0 0,-2 0 40 0 0,0-1 1 0 0,0 0-1 0 0,0 0 0 0 0,-1-1 0 0 0,1 0 0 0 0,0 0 0 0 0,0-1 1 0 0,0 0-1 0 0,-1-1 0 0 0,12-4 0 0 0,2-3 444 0 0,1-2-1 0 0,20-14 0 0 0,-42 26-743 0 0,7-4 129 0 0,0 0 1 0 0,0-1-1 0 0,0 0 0 0 0,-1-1 1 0 0,0 1-1 0 0,0-1 0 0 0,6-7 1 0 0,-11 11-114 0 0,-3-2-175 0 0,2 4 149 0 0,0-1 0 0 0,0 1 1 0 0,0 0-1 0 0,0 0 0 0 0,0-1 1 0 0,0 1-1 0 0,-1 0 0 0 0,1 0 0 0 0,0-1 1 0 0,0 1-1 0 0,0 0 0 0 0,0 0 0 0 0,0-1 1 0 0,0 1-1 0 0,0 0 0 0 0,0 0 1 0 0,-1 0-1 0 0,1-1 0 0 0,0 1 0 0 0,0 0 1 0 0,0 0-1 0 0,0 0 0 0 0,-1 0 1 0 0,1-1-1 0 0,0 1 0 0 0,0 0 0 0 0,0 0 1 0 0,-1 0-1 0 0,1 0 0 0 0,0 0 1 0 0,0 0-1 0 0,-1 0 0 0 0,1-1 0 0 0,0 1 1 0 0,0 0-1 0 0,-1 0 0 0 0,-4 1-105 0 0,-1-1-1 0 0,1 1 0 0 0,-1 1 1 0 0,1-1-1 0 0,0 1 0 0 0,0-1 1 0 0,0 2-1 0 0,-9 4 1 0 0,-40 27-346 0 0,45-28 420 0 0,-135 112-413 0 0,122-99 444 0 0,-12 11-5 0 0,2 1 0 0 0,1 2 1 0 0,1 1-1 0 0,-31 47 0 0 0,57-75 5 0 0,1 0 0 0 0,-1 0 0 0 0,1 0 0 0 0,0 0 1 0 0,1 1-1 0 0,0 0 0 0 0,0-1 0 0 0,-2 14 0 0 0,4-19 2 0 0,0 0 0 0 0,0 0 0 0 0,-1 0 1 0 0,1 0-1 0 0,1 0 0 0 0,-1 0 0 0 0,0 0 0 0 0,0 0 1 0 0,0 0-1 0 0,0 0 0 0 0,1 0 0 0 0,-1 0 0 0 0,1 0 1 0 0,0 1-25 0 0,0-1 1 0 0,0 0 0 0 0,0 0-1 0 0,1 0 1 0 0,-1 0 0 0 0,0 0 0 0 0,1 0-1 0 0,-1 0 1 0 0,1-1 0 0 0,-1 1 0 0 0,1 0-1 0 0,0-1 1 0 0,-1 1 0 0 0,1-1-1 0 0,-1 0 1 0 0,1 0 0 0 0,0 1 0 0 0,-1-1-1 0 0,1 0 1 0 0,0 0 0 0 0,-1 0 0 0 0,1-1-1 0 0,0 1 1 0 0,1-1 0 0 0,8-1-1498 0 0,0 0 1 0 0,15-6-1 0 0,-23 7 537 0 0,34-13-5158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88 410 3223 0 0,'-2'2'143'0'0,"-1"2"-123"0"0,-1-1 0 0 0,0 0-1 0 0,0 0 1 0 0,0 0 0 0 0,-6 4 0 0 0,-16 6 3058 0 0,17-10 5855 0 0,1-4-4263 0 0,7 0-4587 0 0,0 1 0 0 0,0-1 0 0 0,0 1 0 0 0,0-1 0 0 0,1 0 0 0 0,-1 1 0 0 0,0-1 0 0 0,0 0 0 0 0,1 1-1 0 0,-1-1 1 0 0,1 0 0 0 0,-1 0 0 0 0,0 0 0 0 0,1 1 0 0 0,-1-1 0 0 0,1 0 0 0 0,0 0 0 0 0,-1 0 0 0 0,1 0 0 0 0,0 0-1 0 0,-1 0 1 0 0,1 0 0 0 0,0 0 0 0 0,0 0 0 0 0,0 0 0 0 0,0 0 0 0 0,0 0 0 0 0,0 0 0 0 0,0 0 0 0 0,0 0 0 0 0,1 0-1 0 0,-1 0 1 0 0,0 0 0 0 0,1 0 0 0 0,0-1 0 0 0,8-16 92 0 0,2 2-1 0 0,0-1 0 0 0,0 2 1 0 0,21-22-1 0 0,63-54 545 0 0,-78 75-694 0 0,26-23-380 0 0,2 2-1 0 0,57-37 0 0 0,-77 57-353 0 0,-17 11 150 0 0,1 0-1 0 0,0 1 0 0 0,1-1 1 0 0,-1 2-1 0 0,1-1 0 0 0,11-3 1 0 0,-18 8-1150 0 0,-3 0-33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7831 0 0,'0'0'603'0'0,"3"1"-50"0"0,3 2 810 0 0,0 0-1 0 0,0-1 0 0 0,1 0 0 0 0,10 2 0 0 0,-5-2-199 0 0,-1-1-1 0 0,13 0 0 0 0,73-10 836 0 0,-75 6-1642 0 0,30-6 125 0 0,0-2 1 0 0,71-26-1 0 0,-99 29-417 0 0,43-22-1 0 0,-59 26-89 0 0,-1 0 1 0 0,1-1-1 0 0,-1 1 1 0 0,0-2 0 0 0,-1 1-1 0 0,1-1 1 0 0,-1 0-1 0 0,0 0 1 0 0,6-10-1 0 0,-10 14 9 0 0,-1 0-1 0 0,0 0 1 0 0,0 1-1 0 0,0-1 1 0 0,0 0-1 0 0,-1 0 1 0 0,1 0-1 0 0,0 0 1 0 0,-1 0-1 0 0,1 0 1 0 0,-1 0-1 0 0,0 0 1 0 0,0 0-1 0 0,0 0 1 0 0,0-4-1 0 0,0 5 4 0 0,-1-1-1 0 0,1 1 0 0 0,-1 0 0 0 0,1-1 1 0 0,-1 1-1 0 0,0 0 0 0 0,1 0 1 0 0,-1-1-1 0 0,0 1 0 0 0,0 0 0 0 0,0 0 1 0 0,0 0-1 0 0,0 0 0 0 0,0 0 1 0 0,0 1-1 0 0,0-1 0 0 0,0 0 0 0 0,-2 0 1 0 0,-1-1-22 0 0,0 0 1 0 0,0 1 0 0 0,-1-1-1 0 0,1 1 1 0 0,-1 0-1 0 0,1 1 1 0 0,0-1 0 0 0,-1 1-1 0 0,1 0 1 0 0,-1 0 0 0 0,1 0-1 0 0,-1 1 1 0 0,-5 0 0 0 0,-6 4-88 0 0,1-1 0 0 0,-1 2 0 0 0,1 0 0 0 0,0 1 0 0 0,1 1 0 0 0,-21 13 0 0 0,-75 64-734 0 0,101-78 793 0 0,-17 15-168 0 0,0 1 0 0 0,-28 34 0 0 0,44-44 212 0 0,0 0 1 0 0,1 1 0 0 0,0 0-1 0 0,1 0 1 0 0,1 1 0 0 0,-11 30-1 0 0,14-32 55 0 0,1-1 0 0 0,0 1 0 0 0,1-1 0 0 0,0 1 0 0 0,1 0 0 0 0,0 0 1 0 0,2 13-1 0 0,0-21-4 0 0,-1 1 1 0 0,1-1 0 0 0,0 1 0 0 0,0-1 0 0 0,1 0 0 0 0,0 0 0 0 0,0 0 0 0 0,0 0 0 0 0,1 0 0 0 0,-1 0 0 0 0,1-1 0 0 0,0 1-1 0 0,0-1 1 0 0,1 0 0 0 0,-1 0 0 0 0,1 0 0 0 0,0 0 0 0 0,0 0 0 0 0,7 4 0 0 0,1-1 76 0 0,1 0 0 0 0,25 11 1 0 0,-32-16-64 0 0,0 0 1 0 0,1 0 0 0 0,-1-1 0 0 0,1 0 0 0 0,-1 0 0 0 0,1 0-1 0 0,0-1 1 0 0,10 0 0 0 0,-10-1-204 0 0,13-1 299 0 0,29-8 0 0 0,-41 8-1634 0 0,0-1 1 0 0,0 0-1 0 0,13-7 1 0 0,3-5-4998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401 275 7831 0 0,'0'0'603'0'0,"-1"2"-396"0"0,1 0-103 0 0,-1 0 0 0 0,0 0 1 0 0,1 0-1 0 0,-1 0 0 0 0,1 0 0 0 0,0 0 1 0 0,0 0-1 0 0,0-1 0 0 0,0 1 1 0 0,0 0-1 0 0,0 0 0 0 0,0 0 0 0 0,1 0 1 0 0,-1 0-1 0 0,0 0 0 0 0,2 2 1 0 0,1 4 623 0 0,-2-5-133 0 0,0 1 1 0 0,1 0-1 0 0,-1-1 1 0 0,1 1-1 0 0,0-1 0 0 0,0 1 1 0 0,1-1-1 0 0,2 4 1 0 0,-3-5-46 0 0,-2-2-26 0 0,0 0-4 0 0,0 0 0 0 0,0 0 0 0 0,12-2 520 0 0,-9 1-853 0 0,1 0 0 0 0,-1-1-1 0 0,1 0 1 0 0,-1 1 0 0 0,1-1 0 0 0,-1 0-1 0 0,0-1 1 0 0,5-4 0 0 0,-4 5-44 0 0,3-5-83 0 0,0 0-1 0 0,0 0 1 0 0,0 0 0 0 0,-1 0-1 0 0,0-1 1 0 0,0 0-1 0 0,-1-1 1 0 0,0 1 0 0 0,-1-1-1 0 0,0 0 1 0 0,0 0 0 0 0,-1 0-1 0 0,0-1 1 0 0,0 1-1 0 0,-1-1 1 0 0,1-12 0 0 0,-2 13-117 0 0,-1 1 1 0 0,0-1 0 0 0,0 1 0 0 0,-1-1 0 0 0,0 1 0 0 0,0 0 0 0 0,-1-1 0 0 0,0 1-1 0 0,0 0 1 0 0,-1 0 0 0 0,0 0 0 0 0,-1 0 0 0 0,0 1 0 0 0,0-1 0 0 0,0 1-1 0 0,-1 0 1 0 0,0 0 0 0 0,-1 1 0 0 0,-7-8 0 0 0,12 13-1 0 0,-1-1-1 0 0,0 1 1 0 0,0 0 0 0 0,0 0-1 0 0,0 0 1 0 0,-1 0 0 0 0,1 0 0 0 0,0 0-1 0 0,0 0 1 0 0,0 1 0 0 0,-1-1 0 0 0,1 1-1 0 0,0 0 1 0 0,-1-1 0 0 0,1 1-1 0 0,0 0 1 0 0,-1 0 0 0 0,1 1 0 0 0,0-1-1 0 0,-1 0 1 0 0,1 1 0 0 0,0 0 0 0 0,0-1-1 0 0,0 1 1 0 0,-1 0 0 0 0,1 0-1 0 0,0 0 1 0 0,-2 2 0 0 0,-8 4-161 0 0,1 0-1 0 0,0 1 1 0 0,-17 17 0 0 0,18-17 121 0 0,-30 30 104 0 0,2 1 0 0 0,1 2-1 0 0,2 2 1 0 0,2 1 0 0 0,2 2-1 0 0,2 0 1 0 0,3 2 0 0 0,-26 61-1 0 0,52-109-6 0 0,-10 25 169 0 0,-14 48 0 0 0,22-67-140 0 0,1 1 1 0 0,0-1 0 0 0,0 1 0 0 0,0-1-1 0 0,1 1 1 0 0,0-1 0 0 0,0 1-1 0 0,1-1 1 0 0,0 1 0 0 0,0-1-1 0 0,0 1 1 0 0,1-1 0 0 0,3 10 0 0 0,-4-15-15 0 0,0 1 1 0 0,0-1 0 0 0,0 0 0 0 0,0 0 0 0 0,1 1 0 0 0,-1-1-1 0 0,0 0 1 0 0,0 0 0 0 0,1 0 0 0 0,-1 0 0 0 0,1 0 0 0 0,-1-1-1 0 0,0 1 1 0 0,1 0 0 0 0,0-1 0 0 0,-1 1 0 0 0,1-1 0 0 0,-1 1-1 0 0,1-1 1 0 0,0 0 0 0 0,-1 0 0 0 0,1 0 0 0 0,0 0 0 0 0,-1 0-1 0 0,1 0 1 0 0,0 0 0 0 0,-1 0 0 0 0,1-1 0 0 0,-1 1 0 0 0,3-1-1 0 0,6-2 81 0 0,0 0-1 0 0,0-1 0 0 0,13-7 0 0 0,-22 11-93 0 0,33-19 361 0 0,64-46 0 0 0,25-34-77 0 0,-24 19-154 0 0,-81 67-117 0 0,-4 2 38 0 0,0 0 0 0 0,17-18-1 0 0,-30 27 25 0 0,-2 5-21 0 0,-4 10-43 0 0,-2-1-1 0 0,1 0 1 0 0,-2 0-1 0 0,1 0 1 0 0,-11 11-1 0 0,9-12-12 0 0,0 1 0 0 0,-7 13 0 0 0,-1 1 0 0 0,9-11 0 0 0,5 25-77 0 0,-2-10-1622 0 0,4-28 163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1 679 11519 0 0,'0'-2'887'0'0,"12"-50"609"0"0,-1-30 5503 0 0,-3 23-5166 0 0,-2 23-1155 0 0,1 1 0 0 0,23-66-1 0 0,-23 84-668 0 0,0-1-1 0 0,2 1 1 0 0,0 1-1 0 0,1-1 1 0 0,1 2-1 0 0,0-1 1 0 0,17-17-1 0 0,-1 6-365 0 0,33-26 1 0 0,-46 42 116 0 0,0 1 1 0 0,1 0-1 0 0,1 2 1 0 0,26-13-1 0 0,-33 17 109 0 0,0 0 0 0 0,0 1-1 0 0,0 0 1 0 0,0 1 0 0 0,1 0-1 0 0,-1 0 1 0 0,1 1 0 0 0,-1 0-1 0 0,18 1 1 0 0,-9 2-901 0 0,0 0 1 0 0,23 8-1 0 0,-30-7-750 0 0,1 1 0 0 0,11 7 0 0 0,-20-10-3269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282 328 11975 0 0,'-13'34'645'0'0,"6"-17"-423"0"0,0 0 1 0 0,-14 22-1 0 0,11-22 193 0 0,-22 27 0 0 0,26-38-83 0 0,1 0-1 0 0,-1-1 0 0 0,-1 1 0 0 0,1-1 1 0 0,-1-1-1 0 0,0 1 0 0 0,-8 3 0 0 0,-6 5 548 0 0,17-10-683 0 0,-1-1-1 0 0,1 1 1 0 0,-1-1 0 0 0,0 1-1 0 0,1-1 1 0 0,-1-1 0 0 0,0 1 0 0 0,-8 1-1 0 0,9-2-193 0 0,0-1 0 0 0,0 0 0 0 0,0 0 0 0 0,0 0 0 0 0,0 0 0 0 0,0-1 0 0 0,0 1 0 0 0,-5-2 0 0 0,8 1-2 0 0,0 0 0 0 0,-1 0-1 0 0,1 1 1 0 0,0-1 0 0 0,0 0 0 0 0,-1 0 0 0 0,1 0 0 0 0,0 0 0 0 0,0 0 0 0 0,0 0 0 0 0,0-1 0 0 0,0 1 0 0 0,1 0 0 0 0,-1 0 0 0 0,0-1 0 0 0,0 1 0 0 0,1 0 0 0 0,-1-1 0 0 0,1 1 0 0 0,-1-1 0 0 0,1 1-1 0 0,0-1 1 0 0,0 1 0 0 0,-1-1 0 0 0,1 1 0 0 0,0-2 0 0 0,1-5 0 0 0,-1 0 0 0 0,1 0 0 0 0,0 0 0 0 0,0 0 0 0 0,1 0 0 0 0,0 0 0 0 0,4-9 0 0 0,25-52 0 0 0,-1 8 0 0 0,4 2 0 0 0,56-78 0 0 0,-78 121 0 0 0,1 1 0 0 0,1 1 0 0 0,1 0 0 0 0,17-13 0 0 0,-22 20 0 0 0,0 0 0 0 0,0 1 0 0 0,0 0 0 0 0,1 1 0 0 0,0 0 0 0 0,0 1 0 0 0,0 0 0 0 0,15-3 0 0 0,-23 6 0 0 0,1 1 0 0 0,-1-1 0 0 0,0 1 0 0 0,1 0 0 0 0,-1 0 0 0 0,0 0 0 0 0,1 0 0 0 0,-1 0 0 0 0,1 1 0 0 0,-1 0 0 0 0,0 0 0 0 0,0-1 0 0 0,1 2 0 0 0,-1-1 0 0 0,4 3 0 0 0,-3-2 0 0 0,-1 1 0 0 0,0-1 0 0 0,0 1 0 0 0,0 0 0 0 0,0 0 0 0 0,-1 1 0 0 0,1-1 0 0 0,-1 0 0 0 0,0 1 0 0 0,0 0 0 0 0,3 7 0 0 0,0 2 0 0 0,0 0 0 0 0,-2 0 0 0 0,1 0 0 0 0,-2 1 0 0 0,0 0 0 0 0,0 0 0 0 0,-1-1 0 0 0,-1 1 0 0 0,-3 26 0 0 0,2-34 0 0 0,0 0 0 0 0,-1 0 0 0 0,0 0 0 0 0,0-1 0 0 0,0 1 0 0 0,-1-1 0 0 0,-4 8 0 0 0,-26 36 0 0 0,31-47 0 0 0,-13 17 0 0 0,-1-2 0 0 0,-1 0 0 0 0,-32 25 0 0 0,-15 14 0 0 0,52-43-262 0 0,-38 35-841 0 0,16-20-3781 0 0,33-27 3349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143 206 10567 0 0,'0'0'482'0'0,"0"0"-8"0"0,3 2-304 0 0,5 3-276 0 0,25 18 2236 0 0,50 24 0 0 0,-73-43-1498 0 0,0 0-1 0 0,1-1 0 0 0,10 2 1 0 0,-20-4-551 0 0,3-1 135 0 0,1 1 0 0 0,-1-1 0 0 0,0 0 0 0 0,0-1 0 0 0,0 1 0 0 0,0-1 0 0 0,0 1 1 0 0,5-2-1 0 0,0 0 280 0 0,5-2-168 0 0,1 0 0 0 0,-1-1-1 0 0,0-1 1 0 0,0 0 0 0 0,-1 0-1 0 0,1-2 1 0 0,-2 0 0 0 0,1 0 0 0 0,-1-1-1 0 0,0 0 1 0 0,-1-1 0 0 0,0-1-1 0 0,13-16 1 0 0,-14 13-220 0 0,18-30-1 0 0,-25 38-89 0 0,0 0 1 0 0,-1 0-1 0 0,0 0 0 0 0,0 0 1 0 0,0 0-1 0 0,-1 0 0 0 0,0-1 1 0 0,1-11-1 0 0,-2 16-30 0 0,0 0 1 0 0,-1 0-1 0 0,1 0 0 0 0,0 0 0 0 0,-1 0 1 0 0,0 0-1 0 0,1 0 0 0 0,-1 0 0 0 0,0 1 1 0 0,0-1-1 0 0,0 0 0 0 0,0 1 0 0 0,0-1 1 0 0,0 0-1 0 0,-1 1 0 0 0,1 0 0 0 0,0-1 0 0 0,-1 1 1 0 0,1 0-1 0 0,-1-1 0 0 0,0 1 0 0 0,1 0 1 0 0,-1 0-1 0 0,0 0 0 0 0,0 1 0 0 0,1-1 1 0 0,-1 0-1 0 0,0 1 0 0 0,-4-2 0 0 0,0 1-51 0 0,-1 0-1 0 0,1 0 1 0 0,-1 0-1 0 0,1 1 1 0 0,-1 0-1 0 0,0 0 0 0 0,-11 2 1 0 0,1 2-222 0 0,1 1-1 0 0,0 0 1 0 0,0 1 0 0 0,-29 16 0 0 0,-57 41-619 0 0,97-60 880 0 0,-154 113-659 0 0,142-101 677 0 0,0 1 0 0 0,0 1 0 0 0,2 0 1 0 0,0 1-1 0 0,1 1 0 0 0,-16 28 1 0 0,27-40 4 0 0,0-1 1 0 0,0 0-1 0 0,1 0 1 0 0,0 1-1 0 0,0 0 1 0 0,1-1-1 0 0,0 1 1 0 0,0 0-1 0 0,0 0 1 0 0,1-1 0 0 0,0 1-1 0 0,2 10 1 0 0,-1-7 10 0 0,1-1 1 0 0,1 0-1 0 0,0 0 0 0 0,0 0 1 0 0,1 0-1 0 0,0 0 1 0 0,0-1-1 0 0,7 11 1 0 0,-1-7 9 0 0,-1 1 0 0 0,2-1 0 0 0,-1 0 0 0 0,2-1 0 0 0,0-1 0 0 0,0 0 0 0 0,0 0 0 0 0,1-1 1 0 0,1-1-1 0 0,22 11 0 0 0,-28-16-190 0 0,-1 0 0 0 0,1 0 0 0 0,0-1-1 0 0,0 0 1 0 0,1-1 0 0 0,-1 1 0 0 0,0-2 0 0 0,0 1 0 0 0,1-1 0 0 0,-1 0 0 0 0,13-3 0 0 0,16-5-1008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295 502 2303 0 0,'1'-2'167'0'0,"5"-5"240"0"0,-4 5 1529 0 0,-2 2 662 0 0,0 0 122 0 0,0 0-265 0 0,0 0-1228 0 0,0 0-541 0 0,0 0-108 0 0,-8 12 379 0 0,-30 37 124 0 0,18-23-547 0 0,-28 45 0 0 0,32-38-45 0 0,1 2-1 0 0,-21 69 0 0 0,29-81-438 0 0,3-9-26 0 0,-4 6 29 0 0,5-17-54 0 0,0 0 2 0 0,-5 6-1 0 0,5-7-17 0 0,0 0 0 0 0,0 0 0 0 0,0 0-1 0 0,-1 0 1 0 0,1-1 0 0 0,0 0 0 0 0,-1 0 0 0 0,1 1-1 0 0,-1-2 1 0 0,0 1 0 0 0,1 0 0 0 0,-1-1 0 0 0,1 0-1 0 0,-1 0 1 0 0,0 0 0 0 0,1 0 0 0 0,-1 0 0 0 0,0-1-1 0 0,-5-1 1 0 0,8 1 10 0 0,0 0 1 0 0,-1 0-1 0 0,1 0 0 0 0,0 0 0 0 0,0-1 1 0 0,0 1-1 0 0,0 0 0 0 0,1 0 0 0 0,-1-1 1 0 0,0 1-1 0 0,0-1 0 0 0,1 1 0 0 0,-1 0 0 0 0,1-1 1 0 0,-1 1-1 0 0,1-1 0 0 0,0 0 0 0 0,-1 1 1 0 0,1-1-1 0 0,0 1 0 0 0,0-1 0 0 0,0 1 1 0 0,0-1-1 0 0,0 1 0 0 0,1-4 0 0 0,0 0 7 0 0,0 1 0 0 0,1-1 0 0 0,-1 0 0 0 0,1 0 0 0 0,0 1 0 0 0,1-1 0 0 0,-1 1 0 0 0,1-1 0 0 0,-1 1 0 0 0,1 0 0 0 0,4-4 0 0 0,7-8 0 0 0,22-17 0 0 0,-23 21 0 0 0,27-25 0 0 0,64-54 0 0 0,75-44 68 0 0,34-25 115 0 0,11 14-18 0 0,13 12 955 0 0,-220 125-861 0 0,0 1 1 0 0,0 1-1 0 0,0 0 0 0 0,31-7 0 0 0,-48 14-252 0 0,0 0-1 0 0,0 0 1 0 0,0 0 0 0 0,0 0-1 0 0,1 0 1 0 0,-1 0 0 0 0,0 0-1 0 0,0 0 1 0 0,0 0 0 0 0,0 0-1 0 0,0 0 1 0 0,0 0-1 0 0,1 0 1 0 0,-1 0 0 0 0,0 0-1 0 0,0 0 1 0 0,0 0 0 0 0,0 0-1 0 0,0 0 1 0 0,0 0-1 0 0,1 0 1 0 0,-1 0 0 0 0,0 0-1 0 0,0 0 1 0 0,0 0 0 0 0,0 0-1 0 0,0 0 1 0 0,0 0 0 0 0,0 0-1 0 0,1 1 1 0 0,-1-1-1 0 0,0 0 1 0 0,0 0 0 0 0,0 0-1 0 0,0 0 1 0 0,0 0 0 0 0,0 0-1 0 0,0 0 1 0 0,0 0 0 0 0,0 1-1 0 0,0-1 1 0 0,2 3-2 0 0,-1 0 0 0 0,0 0 1 0 0,0 1-1 0 0,0-1 0 0 0,-1 0 1 0 0,1 1-1 0 0,-1-1 0 0 0,1 0 0 0 0,-1 1 1 0 0,0-1-1 0 0,-1 0 0 0 0,1 1 1 0 0,-1-1-1 0 0,1 0 0 0 0,-1 1 0 0 0,0-1 1 0 0,0 0-1 0 0,0 0 0 0 0,-2 4 0 0 0,-4 7-2 0 0,0 0 0 0 0,-18 25-1 0 0,-84 103-4 0 0,18-27 15 0 0,24-28 42 0 0,-28 39-3 0 0,79-101-46 0 0,0 1-1 0 0,2 0 0 0 0,-14 36 0 0 0,21-44 1 0 0,0 0 0 0 0,2 1 0 0 0,0 0 1 0 0,0 0-1 0 0,-1 28 0 0 0,5-28-123 0 0,4-14 97 0 0,1 2-158 0 0,-3-5-2 0 0,2 3 282 0 0,-3 0-2970 0 0,0-5 1497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39 15031 0 0,'0'0'687'0'0,"-3"2"-16"0"0,-30 15-173 0 0,-49 34 0 0 0,79-49-449 0 0,0 0-6 0 0,-6 2-21 0 0,66-35 233 0 0,-16 7-178 0 0,38-14 427 0 0,-66 33-161 0 0,0 0-1 0 0,0 1 1 0 0,1 0 0 0 0,14-1 0 0 0,-26 5 87 0 0,1 1-38 0 0,-2 1-366 0 0,1-1 0 0 0,-1 1 0 0 0,1-1 0 0 0,-1 1 0 0 0,1 0 0 0 0,-1 0 0 0 0,0 0 0 0 0,0-1 0 0 0,0 1 0 0 0,0 0 0 0 0,0 0 0 0 0,0 0 0 0 0,-1 1 0 0 0,1-1 0 0 0,-1 0 0 0 0,1 0 0 0 0,-1 0 0 0 0,0 0 0 0 0,0 3 0 0 0,0 0-6 0 0,-1-1 0 0 0,0 1 0 0 0,0-1 0 0 0,0 0 0 0 0,0 1 0 0 0,-1-1 0 0 0,1 0 0 0 0,-1 0 0 0 0,-3 4 0 0 0,-2 3 16 0 0,0 0 0 0 0,-1-1 0 0 0,-1 1 0 0 0,1-2 0 0 0,-21 18 0 0 0,13-16 55 0 0,-34 20 0 0 0,28-18-57 0 0,12-8-114 0 0,0 1 0 0 0,-1-2 0 0 0,1 1 0 0 0,-1-1 0 0 0,0-1 0 0 0,0 0 0 0 0,0-1 0 0 0,0 0 0 0 0,-15 1 0 0 0,-2 2-984 0 0,25-5 808 0 0,3 0 134 0 0,0 0 46 0 0,0 0-16 0 0,3 1 26 0 0,8 4 75 0 0,0-1 0 0 0,0-1-1 0 0,0 0 1 0 0,1-1 0 0 0,-1 0-1 0 0,22 1 1 0 0,72-8 124 0 0,-17 0-75 0 0,-87 5-57 0 0,3-1 98 0 0,1 1 1 0 0,-1 1 0 0 0,1-1-1 0 0,-1 0 1 0 0,1 1 0 0 0,6 2 0 0 0,-9-2-67 0 0,-1-1 0 0 0,0 1 0 0 0,1 0 0 0 0,-1 0 1 0 0,0 0-1 0 0,0 0 0 0 0,0 0 0 0 0,0 0 1 0 0,0 0-1 0 0,0 1 0 0 0,0-1 0 0 0,0 0 1 0 0,0 0-1 0 0,0 1 0 0 0,-1-1 0 0 0,1 1 1 0 0,0-1-1 0 0,-1 1 0 0 0,1-1 0 0 0,-1 1 0 0 0,0-1 1 0 0,0 1-1 0 0,1 1 0 0 0,-1 1 12 0 0,0 0 0 0 0,0 0 0 0 0,0 0 0 0 0,0 0 0 0 0,-1 0 0 0 0,0 1 0 0 0,1-1 0 0 0,-2 0 0 0 0,1-1 0 0 0,0 1 0 0 0,-1 0 0 0 0,-3 6 0 0 0,-3 4 116 0 0,-20 24 1 0 0,19-25-53 0 0,-4 5 42 0 0,-1-1-1 0 0,0 0 1 0 0,-1-1-1 0 0,-1-1 1 0 0,-25 20-1 0 0,22-21 26 0 0,-1-1 0 0 0,0 0 0 0 0,-1-2 0 0 0,-33 14 0 0 0,-35 12 240 0 0,61-24-372 0 0,0-1 0 0 0,-40 11 0 0 0,61-22-81 0 0,0 0 0 0 0,0 0-1 0 0,0 0 1 0 0,0-1 0 0 0,0 0 0 0 0,0-1-1 0 0,0 1 1 0 0,0-1 0 0 0,0-1 0 0 0,0 1 0 0 0,0-1-1 0 0,0 0 1 0 0,-6-4 0 0 0,10 5-60 0 0,1-1-1 0 0,-1 1 1 0 0,1-1 0 0 0,0 0 0 0 0,-1 0-1 0 0,1 0 1 0 0,0 0 0 0 0,0 0 0 0 0,0 0-1 0 0,1-1 1 0 0,-1 1 0 0 0,1 0 0 0 0,-1-1-1 0 0,1 0 1 0 0,0 1 0 0 0,0-1 0 0 0,0 0-1 0 0,0 0 1 0 0,0 1 0 0 0,0-1 0 0 0,1 0-1 0 0,0 0 1 0 0,-1 0 0 0 0,1 0 0 0 0,0 0-1 0 0,0 0 1 0 0,1 0 0 0 0,0-3 0 0 0,0 0-341 0 0,0 0 0 0 0,1 0 0 0 0,0 0 0 0 0,0 1 0 0 0,1-1 0 0 0,-1 0 0 0 0,1 1 0 0 0,1 0 0 0 0,-1-1 0 0 0,1 1 0 0 0,7-8 0 0 0,-10 12-887 0 0,-1 1-125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13303 0 0,'1'-14'606'0'0,"0"11"-10"0"0,-1 3-282 0 0,0 0 225 0 0,0 0 137 0 0,0 0 27 0 0,0 0-58 0 0,1 0-599 0 0,-1 1-1 0 0,1-1 1 0 0,0 1-1 0 0,0-1 1 0 0,0 1 0 0 0,-1-1-1 0 0,1 1 1 0 0,0 0 0 0 0,0-1-1 0 0,-1 1 1 0 0,2 1 0 0 0,0 1 35 0 0,2 1 18 0 0,0 0-1 0 0,-1 0 0 0 0,1 0 1 0 0,-1 1-1 0 0,0-1 0 0 0,0 1 1 0 0,-1 0-1 0 0,0 0 0 0 0,1 0 0 0 0,-1 0 1 0 0,-1 0-1 0 0,2 8 0 0 0,0 4 191 0 0,-1 0-1 0 0,-1 28 1 0 0,0-10-77 0 0,-1 3 0 0 0,-2 1 0 0 0,-2-1 0 0 0,-13 62 1 0 0,3-29-96 0 0,14-70-111 0 0,0 1 0 0 0,0-1 1 0 0,-1 0-1 0 0,1 0 1 0 0,0 1-1 0 0,0-1 1 0 0,0 0-1 0 0,0 0 1 0 0,0 1-1 0 0,1-1 1 0 0,-1 0-1 0 0,0 0 1 0 0,0 1-1 0 0,1-1 1 0 0,-1 0-1 0 0,1 0 1 0 0,-1 0-1 0 0,1 0 1 0 0,0 2-1 0 0,0-3 1 0 0,0 1-1 0 0,0-1 0 0 0,0 0 0 0 0,0 1 1 0 0,0-1-1 0 0,-1 0 0 0 0,1 1 0 0 0,0-1 1 0 0,0 0-1 0 0,0 0 0 0 0,0 0 0 0 0,0 0 1 0 0,0 0-1 0 0,0 0 0 0 0,0 0 0 0 0,0 0 1 0 0,0 0-1 0 0,0-1 0 0 0,0 1 0 0 0,-1 0 1 0 0,1 0-1 0 0,0-1 0 0 0,0 1 0 0 0,0-1 1 0 0,0 1-1 0 0,0-1 0 0 0,13-7 42 0 0,-1 1-1 0 0,0-2 1 0 0,0 0-1 0 0,-1 0 1 0 0,0-1-1 0 0,14-16 1 0 0,58-76 65 0 0,-61 72-103 0 0,78-101 54 0 0,-90 120-76 0 0,1 9-52 0 0,-12 2 62 0 0,0 0 0 0 0,0 0-1 0 0,0 0 1 0 0,1 0 0 0 0,-1 0-1 0 0,0 0 1 0 0,0 0 0 0 0,0 0-1 0 0,0 0 1 0 0,1 1 0 0 0,-1-1 0 0 0,0 0-1 0 0,0 0 1 0 0,0 0 0 0 0,0 0-1 0 0,0 0 1 0 0,1 0 0 0 0,-1 0-1 0 0,0 0 1 0 0,0 0 0 0 0,0 1 0 0 0,0-1-1 0 0,0 0 1 0 0,0 0 0 0 0,1 0-1 0 0,-1 0 1 0 0,0 0 0 0 0,0 1-1 0 0,0-1 1 0 0,0 0 0 0 0,0 0-1 0 0,0 1 1 0 0,9 15-16 0 0,-1 0-1 0 0,-1 1 1 0 0,-1-1 0 0 0,6 25-1 0 0,-6-19 67 0 0,1-1-1 0 0,16 33 1 0 0,-14-41 26 0 0,0 0 1 0 0,0-1-1 0 0,1 0 0 0 0,15 13 1 0 0,-25-25-74 0 0,10 10 44 0 0,1 0 0 0 0,-1-1 0 0 0,1-1 1 0 0,1 0-1 0 0,0 0 0 0 0,0-1 0 0 0,0 0 0 0 0,1-1 0 0 0,0-1 0 0 0,0 0 0 0 0,26 6 0 0 0,-37-11-25 0 0,0 1 0 0 0,0-1-1 0 0,1 0 1 0 0,-1 0 0 0 0,0 0-1 0 0,0 0 1 0 0,0 0-1 0 0,1 0 1 0 0,-1 0 0 0 0,0-1-1 0 0,0 1 1 0 0,0-1 0 0 0,0 1-1 0 0,0-1 1 0 0,0 0-1 0 0,0 0 1 0 0,0 0 0 0 0,0 0-1 0 0,0 0 1 0 0,0 0 0 0 0,-1-1-1 0 0,1 1 1 0 0,0-1-1 0 0,-1 1 1 0 0,1-1 0 0 0,-1 0-1 0 0,0 1 1 0 0,1-1 0 0 0,-1 0-1 0 0,0 0 1 0 0,1-4-1 0 0,3-3 106 0 0,-1-1 1 0 0,-1 0-1 0 0,0-1 0 0 0,2-13 0 0 0,4-11 216 0 0,64-181 491 0 0,-57 176-1040 0 0,2 1-1 0 0,2 1 1 0 0,31-46 0 0 0,-38 65-77 0 0,-9 12-316 0 0,0 1 1 0 0,1-1 0 0 0,0 1-1 0 0,10-11 1 0 0,-2 8-1040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55 12895 0 0,'2'-2'998'0'0,"0"1"-830"0"0,8-12 148 0 0,-9 11 222 0 0,-7-10 882 0 0,4 10-1265 0 0,1 0 0 0 0,-1 0 0 0 0,0 1 0 0 0,0-1 0 0 0,0 0 0 0 0,0 1 0 0 0,0-1 0 0 0,0 1 0 0 0,-1 0 0 0 0,1-1 0 0 0,0 1 0 0 0,-1 0 0 0 0,1 0 0 0 0,-1 1 0 0 0,1-1 0 0 0,-1 0 0 0 0,1 1 0 0 0,-1 0 0 0 0,-3-1 0 0 0,-6 1 108 0 0,1 0 0 0 0,0 0 0 0 0,-12 3 0 0 0,7 0-80 0 0,1 0-1 0 0,0 1 1 0 0,0 1 0 0 0,0 1-1 0 0,1 0 1 0 0,-28 16-1 0 0,14-5-83 0 0,1 3-1 0 0,-33 27 1 0 0,-6 13-90 0 0,-77 90 0 0 0,134-139-9 0 0,-27 34 0 0 0,33-42 0 0 0,1 1 0 0 0,0 0 0 0 0,-1 1 0 0 0,1-1 0 0 0,1 0 0 0 0,-1 1 0 0 0,1-1 0 0 0,-1 1 0 0 0,0 7 0 0 0,2-10 2 0 0,0-1 0 0 0,0 0-1 0 0,0 0 1 0 0,0 0 0 0 0,0 1 0 0 0,0-1 0 0 0,0 0-1 0 0,1 0 1 0 0,-1 0 0 0 0,0 0 0 0 0,1 1-1 0 0,-1-1 1 0 0,1 0 0 0 0,0 0 0 0 0,-1 0 0 0 0,1 0-1 0 0,0 0 1 0 0,-1 0 0 0 0,1 0 0 0 0,0-1-1 0 0,1 3 1 0 0,0-2 7 0 0,0 0-1 0 0,0 0 0 0 0,0 0 1 0 0,0 0-1 0 0,1 0 1 0 0,-1 0-1 0 0,0-1 0 0 0,0 1 1 0 0,1-1-1 0 0,3 1 1 0 0,5-1 40 0 0,0 0 0 0 0,-1-1 1 0 0,20-3-1 0 0,-28 4-43 0 0,9-3 38 0 0,0 1 0 0 0,-1-1-1 0 0,1-1 1 0 0,-1 0 0 0 0,1-1 0 0 0,-1 0 0 0 0,11-8 0 0 0,7-6 43 0 0,26-24 0 0 0,-3 2 69 0 0,-31 26-137 0 0,-17 14-11 0 0,-3 1-8 0 0,0 0 1 0 0,0 1 0 0 0,0-1-1 0 0,0 0 1 0 0,0 0-1 0 0,0 0 1 0 0,0 0 0 0 0,0 0-1 0 0,0 0 1 0 0,0 0 0 0 0,0 0-1 0 0,0 0 1 0 0,0 0-1 0 0,0 0 1 0 0,0 0 0 0 0,0 0-1 0 0,0 0 1 0 0,0 1-1 0 0,0-1 1 0 0,0 0 0 0 0,0 0-1 0 0,0 0 1 0 0,0 0-1 0 0,0 0 1 0 0,0 0 0 0 0,0 0-1 0 0,0 0 1 0 0,0 0-1 0 0,1 0 1 0 0,-1 0 0 0 0,0 0-1 0 0,0 0 1 0 0,0 0 0 0 0,0 0-1 0 0,0 0 1 0 0,0 0-1 0 0,0 0 1 0 0,0 0 0 0 0,0 0-1 0 0,0 1 1 0 0,0-1-1 0 0,0 0 1 0 0,0 0 0 0 0,0 0-1 0 0,0 0 1 0 0,1 0-1 0 0,-1 0 1 0 0,0 0 0 0 0,0 0-1 0 0,0 0 1 0 0,0 0-1 0 0,0 0 1 0 0,0-1 0 0 0,0 1-1 0 0,0 0 1 0 0,0 0 0 0 0,0 0-1 0 0,0 0 1 0 0,0 0-1 0 0,0 0 1 0 0,0 0 0 0 0,1 0-1 0 0,-1 0 1 0 0,0 0-1 0 0,0 0 1 0 0,0 0 0 0 0,0 0-1 0 0,0 0 1 0 0,0 0-1 0 0,1 5-6 0 0,-1 0-1 0 0,0 0 1 0 0,0 0-1 0 0,0-1 0 0 0,0 1 1 0 0,-1 0-1 0 0,0 0 1 0 0,-1 5-1 0 0,-15 42 52 0 0,13-41-17 0 0,-1 3 14 0 0,2-2-58 0 0,2-9-132 0 0,1-3-86 0 0,2 1-22 0 0,0 0 154 0 0,0 0 1 0 0,-1 0-1 0 0,1 0 1 0 0,0-1-1 0 0,0 1 0 0 0,-1 0 1 0 0,1-1-1 0 0,0 0 1 0 0,0 1-1 0 0,0-1 0 0 0,0 0 1 0 0,0 0-1 0 0,-1 0 1 0 0,1 0-1 0 0,3-1 1 0 0,8-1-489 0 0,-1-2 1 0 0,-1 1 0 0 0,1-2 0 0 0,0 1 0 0 0,-1-2 0 0 0,0 1 0 0 0,0-2 0 0 0,0 1 0 0 0,-1-1 0 0 0,0-1 0 0 0,10-10 0 0 0,-4 3-613 0 0,0-2 0 0 0,-1 0 0 0 0,-1-1 1 0 0,-1 0-1 0 0,12-22 0 0 0,14-26 611 0 0,24-44-1685 0 0,-62 108 4308 0 0,-1 2 987 0 0,0 0 195 0 0,0 0-323 0 0,0 0-1512 0 0,0 0-659 0 0,0 0-134 0 0,-4 31 709 0 0,2-27-1156 0 0,2 1 0 0 0,-1-1 0 0 0,0 0 0 0 0,1 0 0 0 0,0 0 0 0 0,0 0 0 0 0,0 1 0 0 0,1-1 0 0 0,0 7 1 0 0,4 2 530 0 0,0-1 1 0 0,11 21 0 0 0,-8-19 28 0 0,8 23-1 0 0,-9-21-363 0 0,0 0 1 0 0,16 24 0 0 0,-15-27-283 0 0,0 1 1 0 0,-1 1-1 0 0,10 26 1 0 0,-11-22-224 0 0,-4-13 95 0 0,-2 3-312 0 0,1 1 115 0 0,0-8-153 0 0,-1-2-645 0 0,0 0-281 0 0,3 0-735 0 0,11-1-2843 0 0,4-5-1210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606 114 10591 0 0,'3'-5'88'0'0,"0"-1"1"0"0,0 1-1 0 0,-1-1 0 0 0,1 0 0 0 0,-2 0 0 0 0,1 1 0 0 0,-1-2 0 0 0,1 1 1 0 0,-2 0-1 0 0,1 0 0 0 0,-1-7 0 0 0,0 8 1059 0 0,-1 0 0 0 0,0 0 0 0 0,0 1 0 0 0,0-1 0 0 0,-3-6 0 0 0,4 10 993 0 0,0 1-1305 0 0,0 0-571 0 0,0 0-116 0 0,-1 0-139 0 0,0 1-1 0 0,0-1 1 0 0,0 1 0 0 0,0-1 0 0 0,1 1 0 0 0,-1 0 0 0 0,0-1-1 0 0,0 1 1 0 0,1 0 0 0 0,-1 0 0 0 0,0-1 0 0 0,0 2 0 0 0,0 0-7 0 0,-7 9-9 0 0,1-1 0 0 0,0 2 0 0 0,0-1 0 0 0,2 1 0 0 0,-1 0 0 0 0,2 0-1 0 0,-6 18 1 0 0,-4 11 4 0 0,14-40 3 0 0,-65 155-1 0 0,46-115 8 0 0,-43 67 0 0 0,-74 68 108 0 0,-10 13-46 0 0,129-158-92 0 0,0 1 0 0 0,2 0 0 0 0,2 2 0 0 0,1-1 0 0 0,1 2 0 0 0,-9 50 0 0 0,18-66-142 0 0,0-1-1 0 0,1 34 0 0 0,1-34-106 0 0,4 10-428 0 0,-3-26 253 0 0,1 0-370 0 0,-2-2 598 0 0,0 1 142 0 0,0-1 0 0 0,1 1 1 0 0,-1-1-1 0 0,0 1 0 0 0,1-1 0 0 0,-1 1 1 0 0,1-1-1 0 0,-1 0 0 0 0,0 1 0 0 0,1-1 1 0 0,-1 0-1 0 0,1 1 0 0 0,-1-1 1 0 0,1 0-1 0 0,-1 0 0 0 0,1 1 0 0 0,-1-1 1 0 0,1 0-1 0 0,-1 0 0 0 0,1 0 0 0 0,0 0 1 0 0,0 0-1 0 0,12 0-938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88 18599 0 0,'1'-3'852'0'0,"4"-8"-20"0"0,-3-4-533 0 0,-2 12-223 0 0,0 1 1 0 0,-1-1 0 0 0,1 0-1 0 0,-1 0 1 0 0,0 0-1 0 0,0 1 1 0 0,0-1 0 0 0,0 0-1 0 0,0 1 1 0 0,0-1-1 0 0,-1 1 1 0 0,1-1-1 0 0,-1 1 1 0 0,0 0 0 0 0,1 0-1 0 0,-1-1 1 0 0,-4-2-1 0 0,4 4-24 0 0,0 0-1 0 0,0 0 1 0 0,0 0 0 0 0,0 0-1 0 0,0 0 1 0 0,0 0-1 0 0,-1 0 1 0 0,1 1-1 0 0,0-1 1 0 0,0 1-1 0 0,-1 0 1 0 0,1-1-1 0 0,0 1 1 0 0,0 0-1 0 0,-1 0 1 0 0,1 1 0 0 0,0-1-1 0 0,-1 0 1 0 0,1 1-1 0 0,0-1 1 0 0,0 1-1 0 0,-4 1 1 0 0,-7 5-30 0 0,0-1 1 0 0,0 2-1 0 0,0 0 1 0 0,-20 17-1 0 0,-43 46-48 0 0,59-54 26 0 0,-228 255-366 0 0,240-266 314 0 0,0 0 0 0 0,0 1 0 0 0,1 0 0 0 0,0 0 0 0 0,0 0 1 0 0,1 1-1 0 0,-1-1 0 0 0,2 1 0 0 0,-1-1 0 0 0,-1 12 0 0 0,6-14-84 0 0,2-1 100 0 0,0-1 0 0 0,1 1 0 0 0,-1-1 0 0 0,1-1 0 0 0,0 1 0 0 0,0-1 0 0 0,0 1 0 0 0,0-2 0 0 0,0 1 0 0 0,10 2 0 0 0,9 0-94 0 0,29 2 0 0 0,-18-3-8 0 0,-12 0-47 0 0,0 0 1 0 0,32 11-1 0 0,-48-12 135 0 0,0 0-1 0 0,0 1 1 0 0,0 0 0 0 0,-1 1-1 0 0,1-1 1 0 0,-1 1 0 0 0,0 1-1 0 0,0-1 1 0 0,0 1 0 0 0,-1 0 0 0 0,10 10-1 0 0,-14-13 53 0 0,1 1 0 0 0,0 0 0 0 0,-1-1 0 0 0,1 1 0 0 0,-1 0 0 0 0,0 0 0 0 0,0 0 0 0 0,0 0 0 0 0,0 0 0 0 0,0 0 0 0 0,-1 0 0 0 0,1 1 0 0 0,-1-1 0 0 0,0 4 0 0 0,0-2 52 0 0,-1 0 0 0 0,0 0 0 0 0,0 0 0 0 0,0 0 0 0 0,-1 0 0 0 0,0-1 1 0 0,0 1-1 0 0,-3 5 0 0 0,-2 3 217 0 0,-1-1 1 0 0,-1 0-1 0 0,0-1 1 0 0,-1 0-1 0 0,-12 11 0 0 0,11-12-99 0 0,-1 0 0 0 0,0-1-1 0 0,0 0 1 0 0,-1-1-1 0 0,0 0 1 0 0,0-2-1 0 0,0 1 1 0 0,-1-1-1 0 0,0-1 1 0 0,-1-1 0 0 0,1 0-1 0 0,-1 0 1 0 0,0-2-1 0 0,-21 2 1 0 0,21-3-106 0 0,-1 1-31 0 0,1-1 1 0 0,-1 0-1 0 0,0-1 0 0 0,0-1 1 0 0,-27-5-1 0 0,24 2-78 0 0,11 2-353 0 0,1 1 0 0 0,-1-2 0 0 0,-9-3-1 0 0,4-1-532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601 128 15631 0 0,'4'-10'181'0'0,"1"1"0"0"0,1-1 0 0 0,0 1 0 0 0,0 0-1 0 0,0 0 1 0 0,1 0 0 0 0,1 1 0 0 0,-1 0 0 0 0,1 1 0 0 0,12-9 0 0 0,8-6 996 0 0,-26 21-961 0 0,-2 1-7 0 0,0 0-3 0 0,0 0-13 0 0,0 0-8 0 0,0 0-1 0 0,0 0-8 0 0,6 18 96 0 0,-6-11-243 0 0,0 0 0 0 0,-1 0 0 0 0,0 0 0 0 0,0-1 0 0 0,0 1 0 0 0,-1 0 0 0 0,0-1 0 0 0,0 1 0 0 0,-1-1 0 0 0,-4 8 0 0 0,1 0 4 0 0,-15 32 53 0 0,-2-2 0 0 0,-1 0 0 0 0,-53 69 0 0 0,15-32-7 0 0,-161 222 133 0 0,166-218-164 0 0,-76 153 0 0 0,118-202-171 0 0,1 0 1 0 0,2 2-1 0 0,2-1 0 0 0,1 1 1 0 0,-4 50-1 0 0,12-85-854 0 0,1-3-1153 0 0,0 0-4390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57 110 12439 0 0,'-2'0'958'0'0,"-35"0"-564"0"0,19 0 3709 0 0,18 3-3728 0 0,1-2-341 0 0,-1 1 0 0 0,0-1 1 0 0,0 1-1 0 0,0-1 0 0 0,1 1 1 0 0,-1-1-1 0 0,1 0 0 0 0,-1 1 1 0 0,1-1-1 0 0,0 0 0 0 0,-1 1 1 0 0,1-1-1 0 0,0 0 0 0 0,0 0 1 0 0,0 0-1 0 0,0 0 0 0 0,0 0 1 0 0,0 0-1 0 0,0 0 0 0 0,0 0 1 0 0,0 0-1 0 0,1 0 0 0 0,-1 0 1 0 0,0-1-1 0 0,0 1 0 0 0,1-1 1 0 0,-1 1-1 0 0,1-1 0 0 0,-1 1 1 0 0,0-1-1 0 0,1 0 1 0 0,1 1-1 0 0,8 0 169 0 0,0 0 0 0 0,0 0 0 0 0,18-2 0 0 0,-9 0-15 0 0,68-4 478 0 0,150-27-1 0 0,-179 22-552 0 0,66-12 120 0 0,81-12 103 0 0,-62 11-2537 0 0,-137 22 1566 0 0,0 0 0 0 0,0 0 0 0 0,0 0 0 0 0,-1-1 1 0 0,1 0-1 0 0,7-4 0 0 0,-3-1-1280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10135 0 0,'0'0'464'0'0,"0"0"-9"0"0,0 3-79 0 0,-1 9 1215 0 0,-1 0 0 0 0,-1 0 0 0 0,-5 17 1 0 0,5-20-1317 0 0,-1 0 1 0 0,0-1 0 0 0,-6 10 0 0 0,-31 42 53 0 0,20-30 72 0 0,0 2 0 0 0,2 0 0 0 0,-22 52 0 0 0,40-81-330 0 0,0 1 0 0 0,0-1 1 0 0,0 1-1 0 0,1 0 0 0 0,-1-1 0 0 0,1 1 0 0 0,0-1 0 0 0,1 6 0 0 0,-1-6 120 0 0,1-1-6 0 0,0 0-146 0 0,0 0-1 0 0,1 1 1 0 0,0-1 0 0 0,-1 0-1 0 0,1 0 1 0 0,0 0-1 0 0,0 0 1 0 0,0 0-1 0 0,0-1 1 0 0,0 1 0 0 0,1-1-1 0 0,-1 1 1 0 0,0-1-1 0 0,1 0 1 0 0,-1 0 0 0 0,1 0-1 0 0,-1 0 1 0 0,1 0-1 0 0,-1-1 1 0 0,1 1-1 0 0,0-1 1 0 0,5 1 0 0 0,7 0 133 0 0,0-1 0 0 0,30-4 0 0 0,-36 3-112 0 0,138-27 339 0 0,-143 27-398 0 0,25-8-32 0 0,-27 9-127 0 0,-2 0-54 0 0,1-3 159 0 0,0 0 1 0 0,0 1-1 0 0,0-1 0 0 0,-1 1 1 0 0,0-1-1 0 0,1 0 0 0 0,-1 0 1 0 0,0 1-1 0 0,0-1 1 0 0,0 0-1 0 0,0 1 0 0 0,-1-1 1 0 0,1 0-1 0 0,-1 1 0 0 0,0-1 1 0 0,0 0-1 0 0,0 1 0 0 0,0-1 1 0 0,0 1-1 0 0,-3-5 1 0 0,-3-4-51 0 0,-1-1 1 0 0,-18-19 0 0 0,15 18 54 0 0,-2-1 83 0 0,2-1 0 0 0,0-1 1 0 0,1 0-1 0 0,0 0 0 0 0,1-1 0 0 0,1 0 1 0 0,1-1-1 0 0,-8-26 0 0 0,15 40 12 0 0,-2-11-2508 0 0,2 15 1139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0 11975 0 0,'0'0'267'0'0,"0"0"42"0"0,0 0 17 0 0,0 0-28 0 0,1 2-196 0 0,-1 3 6 0 0,0-1-1 0 0,0 1 1 0 0,-1-1 0 0 0,1 0 0 0 0,-1 1 0 0 0,0-1 0 0 0,0 0 0 0 0,0 1 0 0 0,-3 3-1 0 0,-19 42 1023 0 0,15-34-872 0 0,-85 157 847 0 0,23-45-578 0 0,-70 166-527 0 0,94-194 0 0 0,6-22 0 0 0,-49 74 0 0 0,54-106 0 0 0,3-4 0 0 0,-6 3-201 0 0,37-44-850 0 0,1-1-385 0 0,2-1-78 0 0,10-4-20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20 10103 0 0,'0'0'464'0'0,"0"0"-9"0"0,1-1-295 0 0,15-12 380 0 0,-14 11-307 0 0,0 0 607 0 0,6 1 1526 0 0,-5 1 234 0 0,-5 9-2203 0 0,1-8-608 0 0,-4 12 395 0 0,0 0-1 0 0,-1 0 1 0 0,-1-1 0 0 0,-10 14-1 0 0,-37 45 415 0 0,32-43-358 0 0,-227 354 919 0 0,181-269-1067 0 0,-59 105-15 0 0,121-207-221 0 0,0 0-1 0 0,-7 20 1 0 0,12-29-120 0 0,1-2-139 0 0,0 0-555 0 0,2 0 702 0 0,-1 0 1 0 0,0 0 0 0 0,0 0-1 0 0,1-1 1 0 0,-1 1-1 0 0,0 0 1 0 0,0-1 0 0 0,0 1-1 0 0,0-1 1 0 0,2 0 0 0 0,-1 0-303 0 0,17-12-5265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248 162 11631 0 0,'0'0'531'0'0,"-3"2"-8"0"0,-9 8-438 0 0,0 1 0 0 0,1 0 0 0 0,-17 22 0 0 0,-27 45 1017 0 0,-16 21 610 0 0,17-37-504 0 0,52-60-968 0 0,2-2-69 0 0,0 0-38 0 0,0 0-5 0 0,0 0 16 0 0,0 0 66 0 0,2-2 22 0 0,20-14 57 0 0,0-1 0 0 0,-2-1 1 0 0,30-33-1 0 0,-13 13-101 0 0,1-1-161 0 0,86-79 82 0 0,-108 105-100 0 0,0 2-1 0 0,0 0 1 0 0,1 0 0 0 0,1 2 0 0 0,-1 0-1 0 0,30-10 1 0 0,5 4 114 0 0,0 2 0 0 0,1 2 0 0 0,59-4 0 0 0,93-14 1113 0 0,-197 27-1120 0 0,0 1 0 0 0,0 0 0 0 0,0 1 0 0 0,0 0 0 0 0,8 1 0 0 0,-14-1 124 0 0,-2 0-19 0 0,1 2-190 0 0,-1-1-1 0 0,0 1 0 0 0,1-1 1 0 0,-1 1-1 0 0,0 0 0 0 0,0-1 1 0 0,0 4-1 0 0,0-1-11 0 0,-1 0 0 0 0,1 0-1 0 0,-1 0 1 0 0,0-1 0 0 0,-1 1 0 0 0,1 0-1 0 0,0-1 1 0 0,-1 1 0 0 0,0 0-1 0 0,0-1 1 0 0,-4 5 0 0 0,-3 4 33 0 0,-18 18-1 0 0,-148 122 129 0 0,133-119-157 0 0,-320 238 30 0 0,354-264-53 0 0,4-5-2 0 0,0 1 0 0 0,0 0 1 0 0,0-1-1 0 0,0 0 0 0 0,0 0 1 0 0,-5 1-1 0 0,5-2-59 0 0,-6-1-18 0 0,-7-3-41 0 0,14 0 92 0 0,3 2-7 0 0,-3-1-120 0 0,1 0-1 0 0,0-1 0 0 0,0 1 0 0 0,0 0 0 0 0,0-1 0 0 0,0 1 0 0 0,0-1 0 0 0,1 0 1 0 0,-1 0-1 0 0,1 1 0 0 0,0-1 0 0 0,0 0 0 0 0,-1-4 0 0 0,-2-12-6151 0 0,3 17 5227 0 0,-1-11-4832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47 123 4143 0 0,'0'0'319'0'0,"3"1"-210"0"0,86 21 7082 0 0,-39-10-4247 0 0,0-3 1 0 0,78 6-1 0 0,-109-14-2571 0 0,-1-1 0 0 0,1-2-1 0 0,29-4 1 0 0,-46 5-352 0 0,-1 1-1 0 0,1 0 1 0 0,-1 0 0 0 0,1-1 0 0 0,0 1 0 0 0,-1-1-1 0 0,0 0 1 0 0,1 1 0 0 0,-1-1 0 0 0,1 0-1 0 0,-1 0 1 0 0,0 0 0 0 0,0 0 0 0 0,1 0 0 0 0,-1 0-1 0 0,0 0 1 0 0,0 0 0 0 0,0-1 0 0 0,0 1 0 0 0,0 0-1 0 0,0 0 1 0 0,-1-1 0 0 0,1 1 0 0 0,0-1-1 0 0,-1 1 1 0 0,1-1 0 0 0,-1 1 0 0 0,1-1 0 0 0,-1 1-1 0 0,0-1 1 0 0,0 0 0 0 0,0 1 0 0 0,0-1 0 0 0,0 1-1 0 0,0-1 1 0 0,0 1 0 0 0,0-1 0 0 0,0 0 0 0 0,-1 1-1 0 0,1-1 1 0 0,-2-2 0 0 0,-1-4-75 0 0,0 1 0 0 0,0-1 0 0 0,-1 1 0 0 0,0-1 1 0 0,-1 1-1 0 0,-6-9 0 0 0,6 11-111 0 0,-1-1 1 0 0,1 1-1 0 0,-1 0 1 0 0,0 0 0 0 0,0 0-1 0 0,-1 1 1 0 0,0 0-1 0 0,1 0 1 0 0,-11-3-1 0 0,12 5 37 0 0,0 0-1 0 0,0 0 0 0 0,0 1 1 0 0,0-1-1 0 0,0 1 0 0 0,-1 0 1 0 0,1 1-1 0 0,0-1 0 0 0,-1 1 1 0 0,1 0-1 0 0,0 1 0 0 0,-1-1 1 0 0,1 1-1 0 0,-7 2 0 0 0,8-1 66 0 0,0 0 0 0 0,1 0 0 0 0,0 1 0 0 0,-1-1 0 0 0,1 1 0 0 0,0 0 0 0 0,0 0 0 0 0,-3 4 0 0 0,-7 6-18 0 0,-3 5 146 0 0,0 1 0 0 0,1 0 0 0 0,-21 35 0 0 0,10-14 53 0 0,-28 34 126 0 0,-37 59-131 0 0,90-130-90 0 0,-1 0-1 0 0,1 0 1 0 0,-1 0 0 0 0,1 0-1 0 0,0 0 1 0 0,0 0 0 0 0,0 0 0 0 0,1 0-1 0 0,-1 0 1 0 0,1 1 0 0 0,-1-1-1 0 0,1 0 1 0 0,1 5 0 0 0,-1-6-8 0 0,1-1 0 0 0,-1 1 0 0 0,1 0 0 0 0,-1-1 0 0 0,1 1-1 0 0,0-1 1 0 0,0 1 0 0 0,0-1 0 0 0,0 0 0 0 0,0 1 0 0 0,0-1 0 0 0,0 0 0 0 0,1 0 0 0 0,-1 1 0 0 0,0-1 0 0 0,1 0 0 0 0,-1-1 0 0 0,1 1 0 0 0,-1 0 0 0 0,1 0 0 0 0,-1 0-1 0 0,1-1 1 0 0,-1 1 0 0 0,1-1 0 0 0,0 1 0 0 0,3-1 0 0 0,13 2-235 0 0,0 0 0 0 0,1-1 0 0 0,-1-2 0 0 0,1 0-1 0 0,-1 0 1 0 0,0-2 0 0 0,28-7 0 0 0,-7-2-531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6 539 8287 0 0,'0'0'382'0'0,"-1"3"-8"0"0,0 9-240 0 0,-2 16 5891 0 0,3-39 3771 0 0,1 1-7760 0 0,-1 4-4570 0 0,1-17 2771 0 0,0 0 0 0 0,2 0 0 0 0,1 0 0 0 0,10-38-1 0 0,-9 46-240 0 0,-1 0-1 0 0,2-1 0 0 0,0 1 0 0 0,0 1 1 0 0,2 0-1 0 0,0 0 0 0 0,0 0 0 0 0,1 1 0 0 0,1 0 1 0 0,0 1-1 0 0,1 0 0 0 0,0 0 0 0 0,1 1 0 0 0,0 1 1 0 0,1 0-1 0 0,19-12 0 0 0,26-14-249 0 0,76-40-473 0 0,-115 67 591 0 0,2-2-204 0 0,1 1 0 0 0,1 1 0 0 0,36-9 0 0 0,-38 17-1228 0 0,-6 6-3127 0 0,-3 1-1649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1018 5527 0 0,'0'0'423'0'0,"0"0"5"0"0,0 0 1053 0 0,0 0 486 0 0,0 0 96 0 0,0 0-197 0 0,0 0-888 0 0,0 0-392 0 0,0 0-76 0 0,0 0-21 0 0,0 0-9 0 0,0 0-7 0 0,3 2-1 0 0,-1-1-342 0 0,1-1 0 0 0,-1 1-1 0 0,0 0 1 0 0,1-1 0 0 0,-1 1-1 0 0,1-1 1 0 0,-1 0 0 0 0,1 0-1 0 0,-1 0 1 0 0,1 0 0 0 0,-1 0-1 0 0,1-1 1 0 0,2 0 0 0 0,1-1 70 0 0,-1 1 0 0 0,0-1 1 0 0,1-1-1 0 0,-1 1 0 0 0,7-5 0 0 0,4-5 296 0 0,-1 1 0 0 0,21-22-1 0 0,-16 12-254 0 0,0-2 0 0 0,-2 0 1 0 0,0 0-1 0 0,20-38 0 0 0,46-109-22 0 0,-36 70-169 0 0,-32 67-60 0 0,2 0 0 0 0,1 0 1 0 0,43-54-1 0 0,-38 57-319 0 0,-2-2 1 0 0,-2 0-1 0 0,-1-1 0 0 0,-1 0 1 0 0,16-43-1 0 0,-16 40-117 0 0,-12 26 219 0 0,-1 0-1 0 0,0-1 1 0 0,4-12-1 0 0,-7 9-264 0 0,-2 14 476 0 0,0-1 0 0 0,-1 1 0 0 0,1 0 1 0 0,0 0-1 0 0,0 0 0 0 0,0 0 0 0 0,0 0 1 0 0,-1 0-1 0 0,1 0 0 0 0,0 0 0 0 0,0 0 1 0 0,0 0-1 0 0,-1 0 0 0 0,1 0 0 0 0,0 0 1 0 0,0 0-1 0 0,0 0 0 0 0,0 0 0 0 0,-1 0 1 0 0,1 0-1 0 0,0 0 0 0 0,0 0 0 0 0,0 0 1 0 0,0 1-1 0 0,-1-1 0 0 0,1 0 0 0 0,0 0 1 0 0,0 0-1 0 0,0 0 0 0 0,0 0 1 0 0,0 0-1 0 0,0 0 0 0 0,-1 1 0 0 0,1-1 1 0 0,0 0-1 0 0,0 0 0 0 0,0 0 0 0 0,0 1 1 0 0,-18 23-344 0 0,5-3 297 0 0,-1 0 1 0 0,-26 28-1 0 0,5-6 147 0 0,-18 29 207 0 0,-45 86-1 0 0,-31 86 59 0 0,94-171-301 0 0,-3-2-1 0 0,-80 111 1 0 0,79-133-40 0 0,-68 94-8 0 0,56-69-31 0 0,12-19-38 0 0,-63 121 1 0 0,-6 71 0 0 0,92-216 19 0 0,0 0-1 0 0,-2-1 1 0 0,-1-1 0 0 0,-1 0-1 0 0,-2-2 1 0 0,-30 30 0 0 0,50-54 6 0 0,-40 33-355 0 0,39-34 211 0 0,0 0-1 0 0,0 0 1 0 0,0 0-1 0 0,0 0 0 0 0,0 0 1 0 0,-1-1-1 0 0,1 1 1 0 0,-1-1-1 0 0,1 0 0 0 0,-1 0 1 0 0,-7 0-1 0 0,9-3-681 0 0,1-13-320 0 0,4-5-140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22 115 1839 0 0,'-2'1'794'0'0,"-10"5"8515"0"0,5-2 1223 0 0,14 5-10047 0 0,-2-7-237 0 0,5 0-160 0 0,1 0 1 0 0,-1-1-1 0 0,0 0 0 0 0,0-1 0 0 0,1-1 1 0 0,11-1-1 0 0,68-14 153 0 0,-22 2-140 0 0,12 2-130 0 0,0-4 0 0 0,100-34 0 0 0,-110 19-1975 0 0,-68 30 762 0 0,-2 1-50 0 0,0 0-57 0 0,0 0-198 0 0,0 0-86 0 0,0 0-663 0 0,0 0-2574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50 12007 0 0,'0'0'547'0'0,"0"0"-11"0"0,-1 2-344 0 0,-5 4 229 0 0,-1-1-1 0 0,1 1 1 0 0,-1-1-1 0 0,0-1 1 0 0,-13 7-1 0 0,-9 7 1217 0 0,11-6-1001 0 0,-3 2 77 0 0,0 1 1 0 0,-34 32-1 0 0,23-14-486 0 0,-34 36-41 0 0,56-57-184 0 0,1 0 0 0 0,0 1 1 0 0,0 0-1 0 0,-6 14 0 0 0,12-23 10 0 0,1 1 3 0 0,-2 16 23 0 0,4-20-34 0 0,0 0 0 0 0,0 0 0 0 0,0 0 0 0 0,0 0 0 0 0,0 0 0 0 0,0 0 0 0 0,0 0 0 0 0,0 0 0 0 0,0 0 0 0 0,1 0 0 0 0,0 2 0 0 0,0-2 4 0 0,0 1 0 0 0,1-1 0 0 0,-1 1 0 0 0,1-1 0 0 0,0 0 0 0 0,-1 0 0 0 0,1 1 0 0 0,0-1 1 0 0,0 0-1 0 0,-1 0 0 0 0,1-1 0 0 0,0 1 0 0 0,0 0 0 0 0,0-1 0 0 0,0 1 0 0 0,0-1 0 0 0,0 0 0 0 0,0 1 0 0 0,4-1 0 0 0,5 0 95 0 0,-1 0 0 0 0,16-2 0 0 0,-8-1 44 0 0,0 0 0 0 0,0-1 0 0 0,0 0 0 0 0,0-2 1 0 0,-1 0-1 0 0,0-1 0 0 0,23-13 0 0 0,-29 13-67 0 0,-1 0 0 0 0,0 0 0 0 0,0-1-1 0 0,-1 0 1 0 0,0 0 0 0 0,0-1 0 0 0,-1 0-1 0 0,0-1 1 0 0,-1 0 0 0 0,0 0 0 0 0,-1-1-1 0 0,6-11 1 0 0,-4 2 87 0 0,-1 1-1 0 0,10-41 1 0 0,0-44 237 0 0,-16 97-571 0 0,0 1 1 0 0,-1-1-1 0 0,0 0 0 0 0,-1 1 1 0 0,-1-11-1 0 0,2 15-280 0 0,0 2-397 0 0,0 0-173 0 0,0 0-1209 0 0,0 0-4704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3 537 18399 0 0,'0'0'844'0'0,"0"0"-20"0"0,-2 2-514 0 0,149-115 5272 0 0,-127 92-5082 0 0,26-34 0 0 0,-2 1-65 0 0,221-198-361 0 0,-260 247-357 0 0,0 1-1 0 0,1-1 0 0 0,-1 1 1 0 0,1 0-1 0 0,0 0 0 0 0,0 1 0 0 0,0 0 1 0 0,1 0-1 0 0,10-3 0 0 0,-4 4-1548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80 312 11055 0 0,'-1'2'852'0'0,"-6"8"-623"0"0,2-1 414 0 0,-1-1 1 0 0,0 1-1 0 0,-8 6 1 0 0,-4 5 2609 0 0,17-18-2854 0 0,0-2 139 0 0,-5 6-662 0 0,2-4 3203 0 0,3-2-3035 0 0,1 0-1 0 0,-1 0 1 0 0,1 0 0 0 0,-1 0-1 0 0,1-1 1 0 0,-1 1 0 0 0,1 0-1 0 0,-1 0 1 0 0,1-1 0 0 0,-1 1-1 0 0,1 0 1 0 0,-1-1-1 0 0,1 1 1 0 0,0 0 0 0 0,-1-1-1 0 0,1 1 1 0 0,0-1 0 0 0,-1 1-1 0 0,1-1 1 0 0,0 1 0 0 0,-1-1-1 0 0,1 1 1 0 0,0-1 0 0 0,0 1-1 0 0,0-1 1 0 0,-1 1-1 0 0,1-1 1 0 0,0 1 0 0 0,0-1-1 0 0,0 1 1 0 0,0-1 0 0 0,0 1-1 0 0,0-1 1 0 0,0 0 0 0 0,0 1-1 0 0,1-2 1 0 0,-1 0 19 0 0,0-1 0 0 0,0 0 0 0 0,0 1-1 0 0,1-1 1 0 0,-1 0 0 0 0,1 1 0 0 0,0-1 0 0 0,0 1 0 0 0,0-1 0 0 0,0 1 0 0 0,0-1 0 0 0,1 1 0 0 0,-1 0 0 0 0,4-4-1 0 0,2-3 46 0 0,1 1-1 0 0,11-10 0 0 0,1 1-51 0 0,20-18-109 0 0,4-5 42 0 0,-30 26 2 0 0,1 0 0 0 0,1 1 0 0 0,32-21 1 0 0,-40 29 9 0 0,0 0 0 0 0,0 1 0 0 0,1 0 0 0 0,0 0 0 0 0,0 1 1 0 0,0 0-1 0 0,0 1 0 0 0,0 0 0 0 0,1 0 0 0 0,11 0 0 0 0,-17 4-59 0 0,-2 2 54 0 0,0-1 0 0 0,-1 1 1 0 0,1-1-1 0 0,-1 1 0 0 0,0 0 0 0 0,0 0 1 0 0,0 0-1 0 0,0 0 0 0 0,0 0 0 0 0,-1 0 0 0 0,0 0 1 0 0,0 0-1 0 0,0 0 0 0 0,0 0 0 0 0,-1 0 1 0 0,1 0-1 0 0,-1 0 0 0 0,0-1 0 0 0,0 1 1 0 0,-1 0-1 0 0,-1 5 0 0 0,-7 9-13 0 0,0 0 0 0 0,-1 0 0 0 0,-19 22 1 0 0,25-33 15 0 0,-4 3 1 0 0,2-4-16 0 0,5-4-69 0 0,6-3 27 0 0,0 0 0 0 0,-1 0 0 0 0,1 0 0 0 0,-1 0 0 0 0,1-1 0 0 0,-1 0 0 0 0,5-2 0 0 0,2-1-134 0 0,6-4-134 0 0,0 0 0 0 0,-1 0 0 0 0,-1-2 0 0 0,1 0 0 0 0,-2 0 0 0 0,17-18 1 0 0,129-122-405 0 0,-153 144 906 0 0,1 1 0 0 0,0 1 0 0 0,0 0 0 0 0,0 0 0 0 0,1 0 0 0 0,0 1 0 0 0,15-6-1 0 0,-20 9-102 0 0,0 0 0 0 0,0 0-1 0 0,0 0 1 0 0,0 0-1 0 0,0 1 1 0 0,0 0-1 0 0,0 0 1 0 0,0 0-1 0 0,0 0 1 0 0,0 0-1 0 0,0 0 1 0 0,0 1-1 0 0,0 0 1 0 0,0-1 0 0 0,0 1-1 0 0,0 0 1 0 0,0 0-1 0 0,0 1 1 0 0,0-1-1 0 0,-1 1 1 0 0,1-1-1 0 0,0 1 1 0 0,-1 0-1 0 0,1 0 1 0 0,3 4-1 0 0,-1 0-36 0 0,-1 1 0 0 0,1-1 0 0 0,-1 1 0 0 0,-1-1-1 0 0,1 1 1 0 0,-1 1 0 0 0,0-1 0 0 0,3 14-1 0 0,-1 0 28 0 0,4 42-1 0 0,-8-41 36 0 0,-1 0-1 0 0,-1 0 1 0 0,0-1-1 0 0,-2 1 1 0 0,-1 0-1 0 0,0-1 1 0 0,-14 36-1 0 0,15-48-90 0 0,0 0-1 0 0,1 0 0 0 0,0 0 1 0 0,0 1-1 0 0,1-1 1 0 0,0 1-1 0 0,0-1 0 0 0,1 1 1 0 0,1-1-1 0 0,-1 1 1 0 0,2-1-1 0 0,-1 0 1 0 0,1 1-1 0 0,1-1 0 0 0,6 17 1 0 0,-8-24-131 0 0,1 0 0 0 0,0 1 1 0 0,0-1-1 0 0,0 0 1 0 0,0-1-1 0 0,0 1 0 0 0,0 0 1 0 0,0-1-1 0 0,1 1 0 0 0,-1-1 1 0 0,1 0-1 0 0,-1 1 0 0 0,1-1 1 0 0,4 1-1 0 0,15 3-1684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706 143 11519 0 0,'28'-33'708'0'0,"40"-37"-1"0"0,-36 33 2526 0 0,-30 35-2129 0 0,-2 2-469 0 0,0 0-203 0 0,-6 15 319 0 0,-19 33-141 0 0,-53 79 0 0 0,41-70-513 0 0,19-29-59 0 0,-144 240 163 0 0,21-31-139 0 0,117-199-58 0 0,-241 372-477 0 0,209-302-145 0 0,34-63-396 0 0,22-45 910 0 0,0 1 0 0 0,0-1 0 0 0,-1 1 0 0 0,1-1 0 0 0,0 1 0 0 0,0-1 0 0 0,0 0 0 0 0,0 1 0 0 0,0-1 0 0 0,0 1 0 0 0,0-1 0 0 0,0 1 0 0 0,0-1 0 0 0,0 1 0 0 0,0-1 0 0 0,0 1 0 0 0,0-1 0 0 0,0 1 0 0 0,0-1 0 0 0,0 1 0 0 0,0-1 0 0 0,0 0 0 0 0,1 1 0 0 0,-1-1 0 0 0,0 1 0 0 0,0-1 0 0 0,1 0 0 0 0,-1 1 0 0 0,0-1 0 0 0,1 1 0 0 0,12-6-5519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70 13823 0 0,'0'0'315'0'0,"0"0"45"0"0,0 0 21 0 0,0 0-49 0 0,4-6-211 0 0,-2 3 2724 0 0,3-2-2717 0 0,1-1 0 0 0,-1 0 0 0 0,-1-1 0 0 0,6-9 0 0 0,-9 15 313 0 0,-2 0-269 0 0,1 0-172 0 0,0 1-1 0 0,0-1 1 0 0,0 0 0 0 0,0 1-1 0 0,0-1 1 0 0,0 1 0 0 0,0-1-1 0 0,0 0 1 0 0,0 1 0 0 0,0-1-1 0 0,0 1 1 0 0,-1-1 0 0 0,1 1 0 0 0,0-1-1 0 0,0 1 1 0 0,-1-1 0 0 0,1 0-1 0 0,0 1 1 0 0,-1 0 0 0 0,0-2-1 0 0,1 2 1 0 0,-1-1 0 0 0,1 1 1 0 0,-1-1-1 0 0,1 1 0 0 0,-1-1 0 0 0,0 1 0 0 0,1-1 0 0 0,-1 1 0 0 0,0 0 0 0 0,0-1 0 0 0,1 1 0 0 0,-1 0 1 0 0,0 0-1 0 0,1 0 0 0 0,-1 0 0 0 0,0-1 0 0 0,0 1 0 0 0,1 0 0 0 0,-1 0 0 0 0,0 0 0 0 0,0 0 0 0 0,0 1 1 0 0,1-1-1 0 0,-1 0 0 0 0,0 0 0 0 0,0 1 0 0 0,-24 9-23 0 0,18-7-21 0 0,-18 9-539 0 0,1 1 1 0 0,-44 32-1 0 0,-40 41 410 0 0,33-24 568 0 0,-89 84 1195 0 0,161-143-1590 0 0,1-1 0 0 0,0 1 0 0 0,0-1 0 0 0,0 1 0 0 0,0 0 0 0 0,-3 5 0 0 0,5-8 4 0 0,0 1-1 0 0,-1-1 0 0 0,1 0 1 0 0,0 1-1 0 0,0-1 1 0 0,0 1-1 0 0,0-1 1 0 0,0 1-1 0 0,0-1 0 0 0,0 0 1 0 0,0 1-1 0 0,0-1 1 0 0,0 1-1 0 0,0-1 1 0 0,0 1-1 0 0,0-1 0 0 0,0 1 1 0 0,0-1-1 0 0,0 0 1 0 0,1 1-1 0 0,0 0 33 0 0,-1 0 0 0 0,1 0 0 0 0,0-1 0 0 0,0 1 0 0 0,0 0 0 0 0,0-1 0 0 0,0 1 0 0 0,0-1-1 0 0,0 1 1 0 0,0-1 0 0 0,0 0 0 0 0,0 1 0 0 0,1-1 0 0 0,-1 0 0 0 0,0 0 0 0 0,0 0 0 0 0,0 0 0 0 0,0 0 0 0 0,2 0 0 0 0,24-3 613 0 0,-27 3-649 0 0,42-11 218 0 0,-1-1 0 0 0,45-19 0 0 0,-41 13-241 0 0,58-14 0 0 0,-90 30 23 0 0,-2 4 0 0 0,-11-1 0 0 0,1 0 0 0 0,-1 0 0 0 0,1 0 0 0 0,-1 0 0 0 0,1 0 0 0 0,-1 0 0 0 0,1 1 0 0 0,-1-1 0 0 0,0 0 0 0 0,0 0 0 0 0,1 0 0 0 0,-1 1 0 0 0,0-1 0 0 0,0 0 0 0 0,0 0 0 0 0,-1 1 0 0 0,1-1 0 0 0,0 0 0 0 0,0 0 0 0 0,-1 0 0 0 0,0 2 0 0 0,-9 26 0 0 0,2-14 0 0 0,-1-1 0 0 0,-16 22 0 0 0,23-32 1 0 0,-1-1 1 0 0,1 1-1 0 0,0 0 0 0 0,-3 6 0 0 0,-11 23-71 0 0,15-32-267 0 0,11 6-1464 0 0,6-4-2969 0 0,6-2-1474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10 192 9671 0 0,'0'0'440'0'0,"0"0"-5"0"0,-2-1-279 0 0,-4-2 160 0 0,5 2 1235 0 0,1 1 538 0 0,0 2 102 0 0,1 3-1972 0 0,-1-1 1 0 0,1 0-1 0 0,0 0 0 0 0,1 1 1 0 0,-1-1-1 0 0,1 0 1 0 0,0 0-1 0 0,0-1 1 0 0,0 1-1 0 0,0 0 1 0 0,1 0-1 0 0,-1-1 1 0 0,1 0-1 0 0,0 1 1 0 0,0-1-1 0 0,0 0 0 0 0,5 2 1 0 0,-3-1-151 0 0,-1-1 0 0 0,1 0 0 0 0,1-1 1 0 0,-1 0-1 0 0,0 1 0 0 0,0-2 0 0 0,1 1 0 0 0,0 0 0 0 0,-1-1 1 0 0,1 0-1 0 0,-1-1 0 0 0,1 1 0 0 0,7-1 0 0 0,16-2 193 0 0,0-1 1 0 0,1-2-1 0 0,-1 0 0 0 0,-1-2 1 0 0,1-1-1 0 0,-1-2 0 0 0,30-14 1 0 0,168-90 414 0 0,-54 25-2214 0 0,-136 73-230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8287 0 0,'0'0'639'0'0,"-1"2"-415"0"0,-37 61 5555 0 0,-12 18-442 0 0,-6-2-4772 0 0,-23 28-214 0 0,-79 141-1 0 0,28-38-227 0 0,-21-5-283 0 0,108-153 43 0 0,22-29-58 0 0,-26 40-1 0 0,35-46-119 0 0,-21 23 0 0 0,10-13 108 0 0,22-25 112 0 0,1-2-42 0 0,3-3 4 0 0,67-69-387 0 0,-1 1 132 0 0,-14 19 302 0 0,-11 9 144 0 0,90-66 0 0 0,-125 103 55 0 0,0 0-1 0 0,1 1 1 0 0,0 0 0 0 0,0 1-1 0 0,0 0 1 0 0,0 0 0 0 0,16-3-1 0 0,-22 7-62 0 0,1-1 0 0 0,-1 0-1 0 0,1 1 1 0 0,-1 0 0 0 0,1 0 0 0 0,0 0-1 0 0,-1 1 1 0 0,1-1 0 0 0,-1 1 0 0 0,1 0-1 0 0,-1 1 1 0 0,0-1 0 0 0,1 1 0 0 0,-1-1-1 0 0,0 1 1 0 0,0 1 0 0 0,0-1 0 0 0,0 1-1 0 0,6 5 1 0 0,-7-5-42 0 0,-1-1 1 0 0,0 1-1 0 0,0 0 0 0 0,0 0 1 0 0,0 0-1 0 0,0 0 0 0 0,-1 0 0 0 0,0 0 1 0 0,1 1-1 0 0,-1-1 0 0 0,0 1 0 0 0,-1-1 1 0 0,1 0-1 0 0,0 1 0 0 0,-1 5 1 0 0,0 6 48 0 0,-1-1 1 0 0,-3 23 0 0 0,1-19-31 0 0,2-9-31 0 0,0 0 0 0 0,-1 0-1 0 0,0-1 1 0 0,0 1-1 0 0,-1-1 1 0 0,0 1-1 0 0,-1-1 1 0 0,0 0-1 0 0,0 0 1 0 0,-9 11-1 0 0,11-14-5 0 0,1-3-5 0 0,0 0-1 0 0,0 0 1 0 0,-1 0-1 0 0,1 0 1 0 0,0-1-1 0 0,-1 1 1 0 0,1 0 0 0 0,-1-1-1 0 0,0 1 1 0 0,-1 1-1 0 0,-16 12 19 0 0,17-14-3 0 0,2-1-131 0 0,0 0-66 0 0,0 0-970 0 0,0 0-4017 0 0,0 0-1724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333 135 11519 0 0,'0'0'528'0'0,"0"2"-16"0"0,0 2-359 0 0,-1 0-98 0 0,8 16-55 0 0,-5-14 409 0 0,1 0 0 0 0,-1 0 0 0 0,1 0 1 0 0,8 11-1 0 0,-10-17-261 0 0,0 1 1 0 0,0 0 0 0 0,0 0 0 0 0,0-1 0 0 0,0 1 0 0 0,0-1-1 0 0,0 1 1 0 0,0-1 0 0 0,0 1 0 0 0,1-1 0 0 0,-1 0-1 0 0,0 1 1 0 0,0-1 0 0 0,1 0 0 0 0,-1 0 0 0 0,0 0 0 0 0,0 0-1 0 0,1 0 1 0 0,-1 0 0 0 0,1-1 0 0 0,26-5 612 0 0,-26 5-685 0 0,21-7 788 0 0,-1-2 0 0 0,0-1 0 0 0,0-1 0 0 0,32-23 0 0 0,-51 33-798 0 0,0-1 0 0 0,1 1 0 0 0,-1-1 0 0 0,0 0 0 0 0,0-1 0 0 0,-1 1 0 0 0,1 0 0 0 0,-1-1 0 0 0,0 1 0 0 0,1-1 0 0 0,1-6 0 0 0,4-8-47 0 0,-8 12-20 0 0,-1 2-1 0 0,1-17-11 0 0,-2 16-27 0 0,-1 1-10 0 0,3 2 34 0 0,-1 1 0 0 0,1-1 0 0 0,-1 1-1 0 0,0-1 1 0 0,1 1 0 0 0,-1-1 0 0 0,0 1-1 0 0,0 0 1 0 0,0 0 0 0 0,0-1-1 0 0,0 1 1 0 0,0 0 0 0 0,0 0 0 0 0,0 0-1 0 0,0 0 1 0 0,-1 0 0 0 0,-1-1 0 0 0,1 2-31 0 0,0-1 0 0 0,0 0 1 0 0,0 1-1 0 0,0 0 1 0 0,0-1-1 0 0,0 1 0 0 0,0 0 1 0 0,0 0-1 0 0,-1 0 1 0 0,1 1-1 0 0,0-1 0 0 0,-3 1 1 0 0,-8 3-200 0 0,1 0 0 0 0,-1 0 0 0 0,1 1 0 0 0,0 1 0 0 0,1 0 0 0 0,-1 0 1 0 0,-13 11-1 0 0,-70 62-1368 0 0,91-75 1563 0 0,-58 56-247 0 0,2 2-1 0 0,-74 102 1 0 0,117-140 298 0 0,-18 30 0 0 0,31-45 0 0 0,-1 0 0 0 0,1 0 0 0 0,0 0 0 0 0,1 1 0 0 0,0-1 0 0 0,1 1 0 0 0,-2 13 0 0 0,4-21 26 0 0,0 0-1 0 0,0 0 1 0 0,0 0-1 0 0,0 0 0 0 0,1 0 1 0 0,-1 1-1 0 0,1-1 1 0 0,-1 0-1 0 0,1 0 1 0 0,0-1-1 0 0,0 1 1 0 0,0 0-1 0 0,0 0 0 0 0,0 0 1 0 0,0 0-1 0 0,0-1 1 0 0,0 1-1 0 0,1-1 1 0 0,-1 1-1 0 0,1-1 1 0 0,-1 1-1 0 0,1-1 0 0 0,0 0 1 0 0,0 0-1 0 0,-1 1 1 0 0,1-2-1 0 0,0 1 1 0 0,0 0-1 0 0,0 0 1 0 0,0 0-1 0 0,0-1 0 0 0,3 1 1 0 0,2 1 92 0 0,1-1 1 0 0,-1 0-1 0 0,0 0 1 0 0,1-1-1 0 0,-1 0 0 0 0,0 0 1 0 0,1-1-1 0 0,6-1 1 0 0,22-6 303 0 0,-2-2 1 0 0,1-1 0 0 0,39-19 0 0 0,-18 3-1731 0 0,54-36-1 0 0,-83 45-5711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82 9671 0 0,'14'-10'470'0'0,"21"-17"0"0"0,2-3 1498 0 0,-35 29-938 0 0,8-7 399 0 0,-3 3 20 0 0,-6 5 3055 0 0,-43 58-4192 0 0,3 3 0 0 0,-39 80 0 0 0,-136 240-383 0 0,106-198 6 0 0,-84 120-1567 0 0,152-260 1144 0 0,39-41 235 0 0,1-2-527 0 0,0 0-232 0 0,0 0-47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15 220 12895 0 0,'-15'-3'1555'0'0,"27"3"1731"0"0,20 0-2339 0 0,54-13-589 0 0,-1-4 0 0 0,117-38 0 0 0,-46 7-39 0 0,-106 35-239 0 0,60-8-1 0 0,-102 21-523 0 0,-1-1-1 0 0,1 0 1 0 0,0-1-1 0 0,-1 0 1 0 0,0 0 0 0 0,1-1-1 0 0,-1 0 1 0 0,0 0-1 0 0,0-1 1 0 0,-1 1-1 0 0,11-8 1 0 0,-1-3-995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0 10591 0 0,'0'0'819'0'0,"1"3"-534"0"0,0-2-236 0 0,0 1-1 0 0,0 0 0 0 0,-1 0 0 0 0,1 0 0 0 0,0 0 1 0 0,-1 0-1 0 0,0 0 0 0 0,0 0 0 0 0,1 0 0 0 0,-1 0 1 0 0,0 0-1 0 0,-1 0 0 0 0,1 0 0 0 0,0 0 0 0 0,0 0 1 0 0,-1 0-1 0 0,0 0 0 0 0,1 0 0 0 0,-2 2 0 0 0,-3 7 843 0 0,1-1-1 0 0,-11 13 0 0 0,8-11-285 0 0,-19 28 891 0 0,-38 44 0 0 0,4-6-564 0 0,9-11-64 0 0,-31 47 236 0 0,56-71-839 0 0,-162 279 283 0 0,153-256-532 0 0,-10 25-101 0 0,-15 43-503 0 0,53-120 291 0 0,0-1 0 0 0,-1 1-1 0 0,0-2 1 0 0,-1 1 0 0 0,0-1-1 0 0,-1 0 1 0 0,-1-1 0 0 0,-21 18-1 0 0,28-26 145 0 0,0-1 0 0 0,0 1 0 0 0,0-1 0 0 0,0 0 0 0 0,0 0 0 0 0,0-1 0 0 0,-7 2 0 0 0,9-2-207 0 0,-7-14 114 0 0,8 11 227 0 0,-1 0 1 0 0,1 1 0 0 0,0-1-1 0 0,0 0 1 0 0,0 0 0 0 0,0 0-1 0 0,0 0 1 0 0,0 0 0 0 0,1 0 0 0 0,-2-4-1 0 0,1-1 93 0 0,1 0 0 0 0,0 0 0 0 0,0-1 0 0 0,0 1 0 0 0,1 0 0 0 0,0 0 0 0 0,1 0 0 0 0,-1 0 0 0 0,1 0 0 0 0,1 0 0 0 0,-1 0 0 0 0,1 1 0 0 0,0-1 0 0 0,8-11 0 0 0,-2 5 144 0 0,1 1 0 0 0,0-1-1 0 0,1 2 1 0 0,0-1 0 0 0,21-15-1 0 0,5-2-27 0 0,1 2-1 0 0,82-43 0 0 0,-90 55-156 0 0,87-39-99 0 0,-97 46 190 0 0,0 1-1 0 0,1 1 1 0 0,38-7 0 0 0,-56 13 116 0 0,-3 0 44 0 0,0 0 10 0 0,1 2 6 0 0,1 1-238 0 0,-1 0 1 0 0,0 0-1 0 0,0 1 0 0 0,1-1 0 0 0,-2 0 0 0 0,1 0 0 0 0,0 1 1 0 0,-1-1-1 0 0,0 0 0 0 0,1 1 0 0 0,-1-1 0 0 0,-1 1 1 0 0,1-1-1 0 0,0 0 0 0 0,-1 1 0 0 0,0-1 0 0 0,0 0 1 0 0,-1 5-1 0 0,-4 8 74 0 0,-1-1 1 0 0,-14 24 0 0 0,5-11-45 0 0,-31 59 42 0 0,-34 73-780 0 0,75-147 326 0 0,-7 17 94 0 0,10-9-2892 0 0,3-21 1462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1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52 10135 0 0,'0'0'464'0'0,"0"0"-9"0"0,0-2-295 0 0,-1-5-186 0 0,-2-13 2537 0 0,3 20-1933 0 0,0-1 0 0 0,0 0-1 0 0,1 0 1 0 0,-1 0 0 0 0,0 0-1 0 0,1 0 1 0 0,-1 0 0 0 0,0 0 0 0 0,1 1-1 0 0,-1-1 1 0 0,1 0 0 0 0,0-1-1 0 0,7-7 1580 0 0,-8 9-2280 0 0,1-2 723 0 0,1 4-120 0 0,1 0-445 0 0,-1 0 0 0 0,0 1 0 0 0,0-1 0 0 0,0 1 0 0 0,-1 0 0 0 0,1-1 0 0 0,0 1 0 0 0,-1 0 0 0 0,0 0 0 0 0,1 0 0 0 0,-1 0 0 0 0,-1 0 0 0 0,1 0 0 0 0,0 0 0 0 0,-1 0 0 0 0,1 0 0 0 0,-1 1 0 0 0,0-1 0 0 0,-1 5 0 0 0,1 7-45 0 0,-2 0-1 0 0,-6 28 0 0 0,-22 71 0 0 0,23-95-45 0 0,0-1-1 0 0,-2 0 0 0 0,0-1 0 0 0,-14 20 0 0 0,10-16-143 0 0,-12 12-204 0 0,20-27 258 0 0,0-1 0 0 0,1 1 0 0 0,-1 0 0 0 0,1 1 0 0 0,-6 13 0 0 0,10-20 113 0 0,0 0 0 0 0,0 1 0 0 0,0-1 0 0 0,0 0-1 0 0,0 0 1 0 0,0 1 0 0 0,0-1 0 0 0,-1 0-1 0 0,1 1 1 0 0,0-1 0 0 0,0 0 0 0 0,0 0-1 0 0,-1 0 1 0 0,1 1 0 0 0,0-1 0 0 0,0 0-1 0 0,-1 0 1 0 0,1 0 0 0 0,0 1 0 0 0,0-1-1 0 0,-1 0 1 0 0,1 0 0 0 0,0 0 0 0 0,0 0-1 0 0,-1 0 1 0 0,1 0 0 0 0,0 0 0 0 0,-1 1-1 0 0,1-1 1 0 0,0 0 0 0 0,-1 0 0 0 0,1 0-1 0 0,0 0 1 0 0,0 0 0 0 0,-1-1 0 0 0,1 1-1 0 0,0 0 1 0 0,-1 0 0 0 0,1 0 0 0 0,0 0-1 0 0,-1 0 1 0 0,1 0 0 0 0,0 0 0 0 0,0-1-1 0 0,-1 1 1 0 0,2-22-269 0 0,0 10-321 0 0,-1 0 1 0 0,2 0-1 0 0,0 0 0 0 0,4-15 0 0 0,7-7-1803 0 0,3-1-3540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14079 0 0,'0'0'624'0'0,"0"0"128"0"0,0 0-600 0 0,0 0-152 0 0,-17 15 0 0 0,-1 4 0 0 0,-3 4-328 0 0,-4 2-96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174 594 14799 0 0,'-15'-1'486'0'0,"-58"-9"513"0"0,66 8-916 0 0,1 1 0 0 0,-1-1 0 0 0,0-1 0 0 0,1 1 0 0 0,0-1 0 0 0,-1 0 0 0 0,1-1 0 0 0,-7-4 0 0 0,11 6-10 0 0,1 1 0 0 0,-1 0 0 0 0,0-1 0 0 0,1 0 0 0 0,-1 1-1 0 0,1-1 1 0 0,0 0 0 0 0,0 1 0 0 0,0-1 0 0 0,0 0 0 0 0,0 0 0 0 0,0 0 0 0 0,0 0-1 0 0,0 0 1 0 0,1 0 0 0 0,-1 0 0 0 0,1 0 0 0 0,0 0 0 0 0,-1 0 0 0 0,1-1-1 0 0,0 1 1 0 0,0 0 0 0 0,0 0 0 0 0,1 0 0 0 0,-1 0 0 0 0,0 0 0 0 0,1 0 0 0 0,0 0-1 0 0,-1 0 1 0 0,1 0 0 0 0,0 0 0 0 0,0 0 0 0 0,0 0 0 0 0,1-2 0 0 0,5-6 53 0 0,-1 1 1 0 0,2 0 0 0 0,-1 0-1 0 0,18-14 1 0 0,13-11-236 0 0,79-53 0 0 0,52-15 1007 0 0,-147 88-648 0 0,-1 0-1 0 0,-1-1 1 0 0,0-1 0 0 0,27-28-1 0 0,-19 11-297 0 0,0 1-1344 0 0,-7 12-4112 0 0,-4 6-1040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332 498 14599 0 0,'0'0'664'0'0,"-2"2"-8"0"0,-43 26-209 0 0,22-12 1078 0 0,-35 16 0 0 0,51-28-1308 0 0,0-1 1 0 0,0-1-1 0 0,-1 1 1 0 0,0-1-1 0 0,1 0 1 0 0,-1-1 0 0 0,0 0-1 0 0,0 0 1 0 0,-12-1-1 0 0,18 0-184 0 0,-6 0 138 0 0,0-1-1 0 0,0 0 1 0 0,-9-2 0 0 0,14 2-136 0 0,0 0-1 0 0,1 0 1 0 0,-1-1 0 0 0,0 1 0 0 0,0-1 0 0 0,1 1-1 0 0,-1-1 1 0 0,1 0 0 0 0,-1 0 0 0 0,1 0 0 0 0,-3-4 0 0 0,0 0 12 0 0,1 0 1 0 0,0-1 0 0 0,0 0 0 0 0,0 0 0 0 0,1 0 0 0 0,0 0 0 0 0,1 0 0 0 0,-1-1 0 0 0,2 1 0 0 0,-1-1 0 0 0,1 1 0 0 0,0-1 0 0 0,0 0 0 0 0,1 0 0 0 0,0 1 0 0 0,1-1 0 0 0,1-12 0 0 0,2 1 25 0 0,0 0-1 0 0,1 0 1 0 0,1 0 0 0 0,0 1 0 0 0,18-33-1 0 0,-16 36-72 0 0,2 0 0 0 0,0 1-1 0 0,0 0 1 0 0,1 0-1 0 0,1 1 1 0 0,0 1-1 0 0,1 0 1 0 0,0 0-1 0 0,1 1 1 0 0,20-12-1 0 0,-6 8-198 0 0,1 0 0 0 0,0 2 0 0 0,1 1 0 0 0,54-14 0 0 0,-61 20 79 0 0,13-5-138 0 0,0 3-1 0 0,1 1 1 0 0,40-3 0 0 0,-70 10 208 0 0,-1 0 0 0 0,0 0 1 0 0,0 1-1 0 0,7 1 0 0 0,-12-2 48 0 0,0 0 0 0 0,1 1 0 0 0,-1-1 0 0 0,0 0 0 0 0,0 1 1 0 0,0-1-1 0 0,0 1 0 0 0,0-1 0 0 0,0 1 0 0 0,0-1 0 0 0,1 2 0 0 0,-1 0 10 0 0,1 0-1 0 0,-1 0 0 0 0,1 0 1 0 0,-1 0-1 0 0,0 1 1 0 0,0-1-1 0 0,0 0 0 0 0,0 1 1 0 0,-1-1-1 0 0,1 1 1 0 0,-1-1-1 0 0,1 1 0 0 0,-1-1 1 0 0,0 1-1 0 0,0-1 1 0 0,0 1-1 0 0,0-1 0 0 0,0 1 1 0 0,-1-1-1 0 0,1 1 1 0 0,-2 3-1 0 0,0 2 49 0 0,-1 0-1 0 0,0 0 1 0 0,0-1-1 0 0,-1 1 1 0 0,-5 8-1 0 0,-19 29 16 0 0,-3-2-1 0 0,-1-1 1 0 0,-2-1 0 0 0,-2-2-1 0 0,-66 55 1 0 0,73-70-428 0 0,-46 29 1 0 0,42-31-614 0 0,-9 5-1461 0 0,28-19 889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19 280 11975 0 0,'0'0'547'0'0,"0"0"-11"0"0,2-1-344 0 0,14-6-97 0 0,-14 6 281 0 0,-2 1 113 0 0,1 2 20 0 0,1 0-331 0 0,0 0-1 0 0,0 1 0 0 0,0-1 0 0 0,0 1 0 0 0,-1 0 1 0 0,1-1-1 0 0,-1 1 0 0 0,0 0 0 0 0,0 0 1 0 0,0 0-1 0 0,0 0 0 0 0,0 0 0 0 0,-1 0 0 0 0,1 0 1 0 0,-1 0-1 0 0,0 0 0 0 0,0 0 0 0 0,0 0 1 0 0,0 0-1 0 0,0 0 0 0 0,-1 0 0 0 0,1 0 1 0 0,-1 0-1 0 0,0 0 0 0 0,-2 4 0 0 0,1-3-6 0 0,0 1 26 0 0,0 1 1 0 0,-1-1-1 0 0,0-1 0 0 0,0 1 1 0 0,0 0-1 0 0,-1-1 0 0 0,1 1 1 0 0,-1-1-1 0 0,-7 6 0 0 0,3-5 1686 0 0,8-5-1880 0 0,0 0 0 0 0,-1 0 1 0 0,1 0-1 0 0,0 0 0 0 0,0 0 1 0 0,0 0-1 0 0,-1 0 0 0 0,1 0 1 0 0,0 0-1 0 0,0 0 1 0 0,0 0-1 0 0,-1 0 0 0 0,1 0 1 0 0,0 0-1 0 0,0 0 0 0 0,0 0 1 0 0,0 0-1 0 0,-1-1 0 0 0,1 1 1 0 0,0 0-1 0 0,0 0 0 0 0,0 0 1 0 0,0 0-1 0 0,0 0 0 0 0,0-1 1 0 0,-1 1-1 0 0,1 0 0 0 0,0 0 1 0 0,0 0-1 0 0,0 0 0 0 0,0-1 1 0 0,0 1-1 0 0,0 0 0 0 0,0 0 1 0 0,0 0-1 0 0,0 0 0 0 0,0-1 1 0 0,0 1-1 0 0,0 0 0 0 0,0 0 1 0 0,0 0-1 0 0,0-1 0 0 0,0 1 1 0 0,0 0-1 0 0,0 0 0 0 0,0 0 1 0 0,0-1-1 0 0,0 1 0 0 0,0 0 1 0 0,0 0-1 0 0,1 0 0 0 0,-1 0 1 0 0,0-1-1 0 0,4-9-25 0 0,-4 9 29 0 0,3-5-7 0 0,1-1 0 0 0,1 1 0 0 0,-1 0 0 0 0,1 0 0 0 0,0 0 0 0 0,1 0 0 0 0,10-8 0 0 0,6-7 0 0 0,-1 2 0 0 0,0 0 0 0 0,1 1 0 0 0,0 1 0 0 0,2 1 0 0 0,0 2 0 0 0,0 0 0 0 0,2 1 0 0 0,45-16 0 0 0,-65 27 0 0 0,0 0 0 0 0,1 1 0 0 0,-1 0 0 0 0,9-1 0 0 0,-13 2 0 0 0,1 0 0 0 0,0 0 0 0 0,-1 0 0 0 0,1 0 0 0 0,-1 1 0 0 0,1-1 0 0 0,0 1 0 0 0,-1 0 0 0 0,1-1 0 0 0,-1 1 0 0 0,0 1 0 0 0,1-1 0 0 0,2 2 0 0 0,7 7 0 0 0,-10-5 0 0 0,-2-3 0 0 0,0-1 0 0 0,2 1 0 0 0,0 1 0 0 0,0 0 0 0 0,-1 1 0 0 0,0-1 0 0 0,1 0 0 0 0,-1 0 0 0 0,-1 0 0 0 0,1 1 0 0 0,0-1 0 0 0,-1 1 0 0 0,1-1 0 0 0,-1 0 0 0 0,0 1 0 0 0,0-1 0 0 0,-1 1 0 0 0,1-1 0 0 0,-1 0 0 0 0,0 1 0 0 0,1-1 0 0 0,-1 0 0 0 0,-1 1 0 0 0,1-1 0 0 0,-2 3 0 0 0,-1 3 0 0 0,4-9 0 0 0,0 0 0 0 0,0 0 0 0 0,0 0 0 0 0,0 0 0 0 0,0 0 0 0 0,0 0 0 0 0,0 0 0 0 0,0 0 0 0 0,0 0 0 0 0,0 0 0 0 0,-1 1 0 0 0,1-1 0 0 0,0 0 0 0 0,0 0 0 0 0,0 0 0 0 0,0 0 0 0 0,0 0 0 0 0,0 0 0 0 0,0 0 0 0 0,0 0 0 0 0,0 0 0 0 0,0 0 0 0 0,0 0 0 0 0,0 0 0 0 0,0 1 0 0 0,0-1 0 0 0,0 0 0 0 0,0 0 0 0 0,0 0 0 0 0,0 0 0 0 0,0 0 0 0 0,0 0 0 0 0,0 0 0 0 0,1 0 0 0 0,-1 0 0 0 0,0 0 0 0 0,0 0 0 0 0,0 0 0 0 0,0 1 0 0 0,0-1 0 0 0,0 0 0 0 0,0 0 0 0 0,0 0 0 0 0,0 0 0 0 0,0 0 0 0 0,0 0 0 0 0,0 0 0 0 0,0 0 0 0 0,0 0 0 0 0,0 0 0 0 0,1 0 0 0 0,-1 0 0 0 0,0 0 0 0 0,0 0 0 0 0,0 0 0 0 0,0 0 0 0 0,0 0 0 0 0,0 0 0 0 0,0 0 0 0 0,0 0 0 0 0,0 0 0 0 0,8-2 0 0 0,8-7 0 0 0,6-6-264 0 0,0-2-1 0 0,-1 0 0 0 0,30-34 1 0 0,-16 17-504 0 0,-12 11 647 0 0,38-33 69 0 0,-53 49 53 0 0,1 0 0 0 0,0 1 0 0 0,1 0 1 0 0,0 1-1 0 0,14-7 0 0 0,-11 9-1 0 0,-1 3 0 0 0,-10 1 0 0 0,1 0 0 0 0,0 0 0 0 0,-1 0 0 0 0,1 0 0 0 0,-1 0 0 0 0,0 0 0 0 0,1 1 0 0 0,-1-1 0 0 0,0 1 0 0 0,0 0 0 0 0,0 0 0 0 0,0 0 0 0 0,0 0 0 0 0,0 0 0 0 0,0 0 0 0 0,-1 0 0 0 0,1 0 0 0 0,-1 1 0 0 0,0-1 0 0 0,0 1 0 0 0,2 4 0 0 0,0 4 0 0 0,0-1 0 0 0,-2 1 0 0 0,1 0 0 0 0,0 13 0 0 0,-2-14 0 0 0,0-1 265 0 0,0-1 0 0 0,-1 1 0 0 0,-3 15 0 0 0,2-15 40 0 0,1 1 1 0 0,-1 13-1 0 0,-1 17-287 0 0,1-28-19 0 0,1 1 1 0 0,1 12-1 0 0,0-17-572 0 0,0 0-1 0 0,-1 0 1 0 0,-3 13 0 0 0,4-20-4668 0 0,0-1-1641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17879 0 0,'0'0'820'0'0,"0"0"-16"0"0,0 0-500 0 0,-1 2-193 0 0,-11 13-63 0 0,-1-1 1 0 0,0 0-1 0 0,-23 19 0 0 0,-3 3-144 0 0,-1 7 207 0 0,2 2 0 0 0,1 1 0 0 0,3 2 0 0 0,2 1-1 0 0,2 2 1 0 0,-24 56 0 0 0,-51 136 198 0 0,45-77-4027 0 0,46-121-2681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18 6911 0 0,'2'-14'315'0'0,"-2"11"-7"0"0,-12 2 1177 0 0,8 1-907 0 0,0 0 0 0 0,0 0 0 0 0,0 0 0 0 0,0 1-1 0 0,0-1 1 0 0,0 1 0 0 0,-4 2 0 0 0,-20 7-275 0 0,0 2-1 0 0,2 1 1 0 0,-1 1 0 0 0,2 2 0 0 0,0 0-1 0 0,1 1 1 0 0,0 2 0 0 0,2 0 0 0 0,0 2-1 0 0,1 0 1 0 0,1 2 0 0 0,1 0 0 0 0,2 1-1 0 0,0 1 1 0 0,-24 46 0 0 0,37-61-239 0 0,0 0 0 0 0,0 0-1 0 0,0 0 1 0 0,-1 11 0 0 0,4-16-32 0 0,0 1 0 0 0,0-1 1 0 0,1 0-1 0 0,0 0 0 0 0,0 1 0 0 0,0-1 0 0 0,1 0 1 0 0,0 0-1 0 0,0 1 0 0 0,1 4 0 0 0,0-7-11 0 0,-1 0 0 0 0,0-1 0 0 0,1 1 0 0 0,0-1 0 0 0,-1 1 0 0 0,1-1 0 0 0,0 0 0 0 0,0 0 0 0 0,1 0 0 0 0,-1 0 0 0 0,0 0 0 0 0,1 0 0 0 0,-1 0 0 0 0,1-1 0 0 0,-1 1 0 0 0,1-1 0 0 0,0 0 1 0 0,0 0-1 0 0,-1 0 0 0 0,1 0 0 0 0,0 0 0 0 0,0-1 0 0 0,0 1 0 0 0,4-1 0 0 0,3 1 43 0 0,1-1 0 0 0,-1 0 1 0 0,0 0-1 0 0,1-1 1 0 0,17-4-1 0 0,-4-1 74 0 0,0-1 0 0 0,-1 0 0 0 0,0-2 0 0 0,0-1 0 0 0,0-1 1 0 0,-2-1-1 0 0,1-1 0 0 0,-2-1 0 0 0,0 0 0 0 0,26-25 0 0 0,-37 31-91 0 0,2-2 39 0 0,0-1 0 0 0,-1 0 0 0 0,-1 0-1 0 0,16-24 1 0 0,-23 32-122 0 0,-1 1-1 0 0,1-1 1 0 0,-1 0-1 0 0,0 0 1 0 0,0 0-1 0 0,0 0 1 0 0,0 0-1 0 0,-1 0 1 0 0,1-1-1 0 0,-1 1 1 0 0,1 0-1 0 0,-1 0 0 0 0,0 0 1 0 0,-1 0-1 0 0,1-1 1 0 0,0 1-1 0 0,-1 0 1 0 0,0 0-1 0 0,0 0 1 0 0,0 0-1 0 0,0 0 1 0 0,0 0-1 0 0,0 0 1 0 0,-1 1-1 0 0,0-1 1 0 0,1 0-1 0 0,-1 1 1 0 0,-4-5-1 0 0,0 1-201 0 0,0 0 0 0 0,-1 0 0 0 0,0 0 0 0 0,0 1 0 0 0,-1 0 0 0 0,1 0 0 0 0,-1 1 0 0 0,-12-5 0 0 0,-6 0-91 0 0,-37-9 0 0 0,10 3-295 0 0,29 5-1336 0 0,22 10 46 0 0,3-4-92 0 0,5-14-10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0 6911 0 0,'0'0'315'0'0,"0"0"-7"0"0,-1 2-199 0 0,-33 113 4395 0 0,17-58-2872 0 0,-1 0-1310 0 0,-2-1 0 0 0,-2-1 0 0 0,-3-1 0 0 0,-43 70 0 0 0,-182 230 264 0 0,182-266-686 0 0,-146 173-114 0 0,101-149 140 0 0,-78 86-30 0 0,174-179-44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7 680 3223 0 0,'-5'-64'1333'0'0,"4"50"1341"0"0,0 9-1422 0 0,2 0 1 0 0,-1 0-1 0 0,0 1 0 0 0,1-1 1 0 0,0 0-1 0 0,0 0 0 0 0,0 1 1 0 0,3-7-1 0 0,17-36 2207 0 0,-17 40-3641 0 0,13-28 592 0 0,1 2 0 0 0,2 1 0 0 0,1 0 1 0 0,2 1-1 0 0,38-40 0 0 0,-21 32-117 0 0,3 1-1 0 0,1 2 1 0 0,1 2-1 0 0,64-36 1 0 0,-96 63-276 0 0,1 0 0 0 0,0 1 0 0 0,0 0 1 0 0,1 1-1 0 0,-1 1 0 0 0,1 0 0 0 0,0 1 1 0 0,0 1-1 0 0,19-1 0 0 0,-28 3-24 0 0,0 0 1 0 0,-1 0-1 0 0,1 1 0 0 0,0-1 1 0 0,-1 1-1 0 0,1 1 0 0 0,-1-1 0 0 0,1 1 1 0 0,-1 0-1 0 0,0 0 0 0 0,1 1 0 0 0,-1-1 1 0 0,0 1-1 0 0,-1 0 0 0 0,1 1 1 0 0,0-1-1 0 0,-1 1 0 0 0,0 0 0 0 0,0 0 1 0 0,0 0-1 0 0,0 0 0 0 0,-1 1 0 0 0,0 0 1 0 0,0-1-1 0 0,0 1 0 0 0,0 1 1 0 0,2 6-1 0 0,-3-5-10 0 0,0 1 0 0 0,0-1 0 0 0,-1 1 0 0 0,0-1 0 0 0,0 1 0 0 0,-1-1 1 0 0,0 1-1 0 0,-1-1 0 0 0,1 1 0 0 0,-1-1 0 0 0,-1 1 0 0 0,1-1 0 0 0,-5 12 0 0 0,-4 7-29 0 0,-1 1 0 0 0,-17 28 0 0 0,1-8-13 0 0,-1-1 1 0 0,-57 70-1 0 0,67-98 89 0 0,0-1 0 0 0,-1-1 0 0 0,0 0 0 0 0,-30 18-1 0 0,20-18-45 0 0,0 0-1 0 0,-1-3 0 0 0,-45 15 0 0 0,-30 14-425 0 0,94-37 286 0 0,-2 2-659 0 0,0-1 0 0 0,0-1-1 0 0,-1 0 1 0 0,-27 6 0 0 0,25-9-6713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17999 0 0,'0'0'827'0'0,"2"3"-22"0"0,75 93 91 0 0,-69-86-680 0 0,-6-7-2 0 0,0 0 0 0 0,0 0 0 0 0,1 0-1 0 0,-1-1 1 0 0,1 1 0 0 0,0 0 0 0 0,3 2 0 0 0,-4-4-107 0 0,3 2 104 0 0,-1 0 0 0 0,1-1-1 0 0,0 1 1 0 0,-1-1 0 0 0,1 0-1 0 0,0 0 1 0 0,0-1 0 0 0,0 1 0 0 0,1-1-1 0 0,-1 0 1 0 0,0-1 0 0 0,0 1-1 0 0,1-1 1 0 0,5 0 0 0 0,56-10 202 0 0,-60 9-408 0 0,1-1-1 0 0,-1 0 0 0 0,0-1 1 0 0,0 0-1 0 0,0 0 0 0 0,9-6 1 0 0,-14 7-40 0 0,0 0 1 0 0,0 0-1 0 0,0 0 1 0 0,0 0-1 0 0,0 0 1 0 0,0-1-1 0 0,-1 1 0 0 0,0-1 1 0 0,1 1-1 0 0,1-5 1 0 0,3-6-116 0 0,-5 12 137 0 0,0-1-1 0 0,0 0 0 0 0,0 0 0 0 0,-1 1 1 0 0,1-1-1 0 0,0 0 0 0 0,-1 0 0 0 0,1 0 1 0 0,-1 0-1 0 0,0 0 0 0 0,1 0 0 0 0,-1 0 1 0 0,0 0-1 0 0,0 0 0 0 0,-1 0 0 0 0,1 0 1 0 0,0 0-1 0 0,-1 0 0 0 0,1 0 0 0 0,-1 0 0 0 0,1 0 1 0 0,-1 0-1 0 0,0 0 0 0 0,0 1 0 0 0,0-1 1 0 0,0 0-1 0 0,0 0 0 0 0,0 1 0 0 0,-1-1 1 0 0,1 1-1 0 0,0-1 0 0 0,-1 1 0 0 0,1 0 1 0 0,-1-1-1 0 0,0 1 0 0 0,1 0 0 0 0,-1 0 1 0 0,0 0-1 0 0,0 0 0 0 0,0 1 0 0 0,1-1 1 0 0,-1 0-1 0 0,0 1 0 0 0,0-1 0 0 0,0 1 1 0 0,-3-1-1 0 0,-1 1-42 0 0,0 0 0 0 0,0 0 0 0 0,0 0 0 0 0,0 1 0 0 0,0 0 0 0 0,0 0 0 0 0,0 0 0 0 0,0 1 0 0 0,-7 3 0 0 0,-5 3-134 0 0,-27 14 0 0 0,3 3 135 0 0,2 2 1 0 0,0 2 0 0 0,2 1-1 0 0,2 2 1 0 0,0 2 0 0 0,2 1-1 0 0,-49 67 1 0 0,46-55 54 0 0,17-23 0 0 0,-18 30 0 0 0,33-46 0 0 0,1 0 0 0 0,-1 1 0 0 0,1 0 0 0 0,1 0 0 0 0,0 0 0 0 0,0 0 0 0 0,1 0 0 0 0,-1 10 0 0 0,2-17 0 0 0,1-1 0 0 0,0 1 0 0 0,-1 0 0 0 0,1-1 0 0 0,0 1 0 0 0,0 0 0 0 0,0-1 0 0 0,1 1 0 0 0,-1 0 0 0 0,0-1 0 0 0,1 1 0 0 0,-1-1 0 0 0,1 1 0 0 0,-1 0 0 0 0,1-1 0 0 0,0 1 0 0 0,0-1 0 0 0,-1 0 0 0 0,1 1 0 0 0,0-1 0 0 0,0 0 0 0 0,0 1 0 0 0,1-1 0 0 0,-1 0 0 0 0,0 0 0 0 0,0 0 0 0 0,1 0 0 0 0,-1 0 0 0 0,1 0 0 0 0,-1 0 0 0 0,0-1 0 0 0,1 1 0 0 0,0 0 0 0 0,-1-1 0 0 0,1 1 0 0 0,-1-1 0 0 0,1 0 0 0 0,0 1 0 0 0,-1-1 0 0 0,1 0 0 0 0,2 0 0 0 0,11-1-310 0 0,0-1 1 0 0,0 0-1 0 0,0-1 0 0 0,0 0 1 0 0,28-11-1 0 0,-26 8-762 0 0,26-8-6438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1 716 20671 0 0,'0'-2'951'0'0,"3"-28"332"0"0,8-47-532 0 0,0 33 437 0 0,2 0-1 0 0,22-53 1 0 0,-24 73-1035 0 0,1 0-1 0 0,2 1 1 0 0,0 0 0 0 0,1 1-1 0 0,23-26 1 0 0,-22 32-173 0 0,0 0 0 0 0,2 1 0 0 0,-1 1 1 0 0,2 1-1 0 0,0 0 0 0 0,0 1 0 0 0,41-17 0 0 0,6 3-596 0 0,83-19 0 0 0,-115 35 311 0 0,48-9-770 0 0,19-5-5391 0 0,-87 18-609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350 168 3223 0 0,'11'-3'73'0'0,"1"1"-1"0"0,-1-2 0 0 0,0 1 0 0 0,0-1 0 0 0,-1-1 0 0 0,12-6 0 0 0,57-41 6320 0 0,-67 43-4210 0 0,-9 7-1797 0 0,0 0-1 0 0,0-1 1 0 0,0 1 0 0 0,-1-1 0 0 0,1 0-1 0 0,-1 1 1 0 0,1-1 0 0 0,3-7 0 0 0,-6 9 540 0 0,0-2-226 0 0,0 1-598 0 0,0 0 1 0 0,-1 1 0 0 0,1-1 0 0 0,-1 0 0 0 0,1 0 0 0 0,-1 1 0 0 0,1-1 0 0 0,-1 0 0 0 0,0 1 0 0 0,0-1-1 0 0,0 0 1 0 0,0 1 0 0 0,0-1 0 0 0,0 1 0 0 0,-1 0 0 0 0,1-1 0 0 0,0 1 0 0 0,-1 0 0 0 0,1 0 0 0 0,-1 0-1 0 0,-1-1 1 0 0,0 0-10 0 0,0 1-1 0 0,0 0 1 0 0,0 0 0 0 0,0 1-1 0 0,-1-1 1 0 0,1 1-1 0 0,0-1 1 0 0,0 1-1 0 0,-1 0 1 0 0,1 0-1 0 0,0 0 1 0 0,-5 2 0 0 0,-9 1 69 0 0,0 1 0 0 0,0 1 0 0 0,0 0 0 0 0,-25 13 0 0 0,8-1-106 0 0,-33 23-1 0 0,34-19-54 0 0,2 2 0 0 0,0 1 0 0 0,2 2 0 0 0,1 1 0 0 0,1 1 0 0 0,-29 39 0 0 0,50-59-1 0 0,1 0-1 0 0,-1 1 1 0 0,2 0-1 0 0,0 0 1 0 0,0 0-1 0 0,0 0 0 0 0,1 1 1 0 0,-2 13-1 0 0,4-20 4 0 0,1 1 0 0 0,-1-1 0 0 0,1 1 0 0 0,0 0 0 0 0,0-1 0 0 0,1 1 0 0 0,-1-1 0 0 0,1 1 0 0 0,0-1 0 0 0,0 1 0 0 0,2 4 0 0 0,-2-5 7 0 0,0-1-1 0 0,1 0 0 0 0,-1 0 1 0 0,1 0-1 0 0,0 0 0 0 0,-1 0 1 0 0,1 0-1 0 0,0 0 0 0 0,0-1 1 0 0,0 1-1 0 0,1-1 0 0 0,-1 1 1 0 0,0-1-1 0 0,0 0 0 0 0,1 0 1 0 0,-1 0-1 0 0,5 1 0 0 0,3 1 18 0 0,0-1 0 0 0,1-1 0 0 0,-1 0 0 0 0,1 0-1 0 0,0-1 1 0 0,-1 0 0 0 0,15-2 0 0 0,-1-2-42 0 0,0-1 0 0 0,24-8 0 0 0,-11 2-406 0 0,67-32 0 0 0,-86 34 111 0 0,-1-1 1 0 0,0-1-1 0 0,0-1 1 0 0,-1 0 0 0 0,20-20-1 0 0,-19 12-181 0 0,-16 18 800 0 0,-1 2 32 0 0,0 0-8 0 0,0 0-50 0 0,0 0-24 0 0,0 0-2 0 0,-2 1-234 0 0,0 0-1 0 0,1 0 0 0 0,-1 0 1 0 0,0 1-1 0 0,1-1 0 0 0,-1 1 1 0 0,0-1-1 0 0,1 1 0 0 0,0-1 1 0 0,-1 1-1 0 0,-1 3 0 0 0,-9 16-173 0 0,0 1-1 0 0,-13 34 1 0 0,18-41-408 0 0,6-13 161 0 0,1-1 228 0 0,0 0 0 0 0,-1-1-1 0 0,1 1 1 0 0,0 0 0 0 0,-1 0-1 0 0,1 0 1 0 0,0-1 0 0 0,0 1-1 0 0,0 0 1 0 0,0 0 0 0 0,0 0 0 0 0,0 0-1 0 0,0-1 1 0 0,0 1 0 0 0,0 0-1 0 0,0 0 1 0 0,0 0 0 0 0,1 1 0 0 0,2 11-1623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74 1839 0 0,'40'-71'870'0'0,"-39"69"2732"0"0,-1 2 1265 0 0,0 0 248 0 0,0 0-642 0 0,0 0-2889 0 0,-1 2-1274 0 0,-78 145-239 0 0,-18 38-43 0 0,32-47-73 0 0,-114 227-405 0 0,142-299 72 0 0,-87 154-1229 0 0,25-50-322 0 0,36-61 837 0 0,36-66-400 0 0,1-5-4227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14743 0 0,'0'0'1136'0'0,"-2"0"-746"0"0,0 1-158 0 0,-1-1 0 0 0,1 1 0 0 0,0 0 0 0 0,-1 0 0 0 0,1 0 0 0 0,0 0 0 0 0,0 0 0 0 0,0 0 0 0 0,-4 3 0 0 0,5-3 6 0 0,1 0-1 0 0,-1 1 0 0 0,0-1 0 0 0,0 0 0 0 0,0 0 0 0 0,1 0 1 0 0,-1 1-1 0 0,0-1 0 0 0,0 2 0 0 0,-1 3 243 0 0,1-5 86 0 0,6 14 149 0 0,-4-14-657 0 0,0 1 1 0 0,1-1-1 0 0,-1 1 0 0 0,0-1 1 0 0,1 0-1 0 0,-1 1 1 0 0,1-1-1 0 0,-1 0 0 0 0,1 0 1 0 0,-1 0-1 0 0,1 0 0 0 0,0 0 1 0 0,0-1-1 0 0,-1 1 1 0 0,1 0-1 0 0,0-1 0 0 0,0 1 1 0 0,0-1-1 0 0,0 0 1 0 0,0 0-1 0 0,2 0 0 0 0,6 0 279 0 0,1 0-1 0 0,18-4 0 0 0,-16 2-151 0 0,111-18 1045 0 0,26-4-677 0 0,-127 21-561 0 0,128-11 94 0 0,-117 12-691 0 0,0 3 0 0 0,51 5 0 0 0,-41-1-2474 0 0,-24-5 1311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298 426 9671 0 0,'-1'2'748'0'0,"0"2"-569"0"0,0 3 110 0 0,-1-1 1 0 0,0 0-1 0 0,0 0 1 0 0,0 0-1 0 0,-1 0 1 0 0,-5 8 0 0 0,-17 25 4859 0 0,10-15-3033 0 0,-19 23 0 0 0,-62 77 225 0 0,68-84-2099 0 0,-31 38-113 0 0,41-53-1559 0 0,17-23-4244 0 0,1-2-1893 0 0</inkml:trace>
  <inkml:trace contextRef="#ctx0" brushRef="#br0" timeOffset="1">707 123 3223 0 0,'25'-44'-225'0'0,"-5"8"2152"0"0,-6 13 9479 0 0,-14 23-11218 0 0,1-1-1 0 0,-1 1 1 0 0,0 0 0 0 0,0-1-1 0 0,1 1 1 0 0,-1 0-1 0 0,0-1 1 0 0,0 1 0 0 0,0-1-1 0 0,1 1 1 0 0,-1 0-1 0 0,0-1 1 0 0,0 1 0 0 0,0-1-1 0 0,0 1 1 0 0,0-1-1 0 0,0 1 1 0 0,0 0 0 0 0,0-1-1 0 0,0 1 1 0 0,0-1-1 0 0,0 1 1 0 0,0 0 0 0 0,-1-1-1 0 0,1 1 1 0 0,0-1-1 0 0,0 0 1 0 0,-1 1-141 0 0,0-1-1 0 0,1 0 1 0 0,-1 1 0 0 0,0-1 0 0 0,1 1-1 0 0,-1 0 1 0 0,0-1 0 0 0,0 1-1 0 0,1 0 1 0 0,-1-1 0 0 0,0 1 0 0 0,0 0-1 0 0,-1-1 1 0 0,-2 1-231 0 0,-1-1 0 0 0,1 1 1 0 0,0 0-1 0 0,-7 0 0 0 0,1 2-330 0 0,0-1 0 0 0,0 2 0 0 0,0-1 0 0 0,0 2 0 0 0,0-1 0 0 0,1 1 0 0 0,-11 6 0 0 0,-8 10-862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123 102 13823 0 0,'0'0'315'0'0,"0"0"45"0"0,0 0 21 0 0,0 0-49 0 0,0 0-149 0 0,0 0 194 0 0,2 1 110 0 0,3-1-218 0 0,-1 1-1 0 0,1-1 1 0 0,-1 1-1 0 0,0-1 1 0 0,1 0 0 0 0,-1-1-1 0 0,0 1 1 0 0,1-1 0 0 0,-1 0-1 0 0,0 0 1 0 0,6-2-1 0 0,8-4 797 0 0,22-11-1 0 0,-30 13-1227 0 0,34-19 166 0 0,-26 13-25 0 0,0 1 1 0 0,21-8 0 0 0,-38 18-304 0 0,-19-5-1091 0 0,12 6 1396 0 0,0 0 0 0 0,1 0 0 0 0,-1 1 0 0 0,0 0 0 0 0,0 0 1 0 0,1 0-1 0 0,-10 6 0 0 0,-1 2 17 0 0,-17 14-1 0 0,4 0 4 0 0,1 2 0 0 0,1 0 0 0 0,1 2 0 0 0,2 1 0 0 0,-38 57 0 0 0,51-68 157 0 0,-17 37-1 0 0,26-50-109 0 0,-1 1 0 0 0,1-1 0 0 0,1 1 0 0 0,-1 0 0 0 0,1 0 0 0 0,0 0 0 0 0,0 0 0 0 0,1 0-1 0 0,-1 0 1 0 0,1 0 0 0 0,2 9 0 0 0,-2-13-3 0 0,1 1-1 0 0,0-1 0 0 0,0 1 1 0 0,0-1-1 0 0,1 0 1 0 0,-1 1-1 0 0,0-1 0 0 0,1 0 1 0 0,0 0-1 0 0,-1 0 1 0 0,1 0-1 0 0,0 0 0 0 0,0-1 1 0 0,0 1-1 0 0,0 0 1 0 0,0-1-1 0 0,1 0 0 0 0,-1 1 1 0 0,0-1-1 0 0,1 0 1 0 0,-1 0-1 0 0,0 0 0 0 0,1-1 1 0 0,-1 1-1 0 0,1 0 1 0 0,0-1-1 0 0,3 1 0 0 0,6 0-143 0 0,1-1 0 0 0,0 0 0 0 0,0 0 0 0 0,14-3 0 0 0,25-7-2043 0 0,0-2 0 0 0,98-36 0 0 0,-24 5-593 0 0,-116 40 2856 0 0,43-10-2039 0 0,-30 11 3844 0 0,-25 2-1591 0 0,-1 1 1 0 0,1 0-1 0 0,0 0 0 0 0,0 0 0 0 0,0 0 0 0 0,0 0 1 0 0,0 0-1 0 0,-2 2 0 0 0,-4 3 326 0 0,-34 11 1424 0 0,40-16-1572 0 0,2-1 0 0 0,-5 1 166 0 0,5-1-644 0 0,0 0 0 0 0,0 0-1 0 0,0 0 1 0 0,0 0-1 0 0,0-1 1 0 0,0 1 0 0 0,0 0-1 0 0,0 0 1 0 0,0 0-1 0 0,0 0 1 0 0,0 0 0 0 0,0 0-1 0 0,0 0 1 0 0,0 0-1 0 0,0 0 1 0 0,0 0 0 0 0,0 0-1 0 0,0 0 1 0 0,0 0-1 0 0,0 0 1 0 0,0 0 0 0 0,0 0-1 0 0,0 0 1 0 0,0-1-1 0 0,0 1 1 0 0,0 0 0 0 0,0 0-1 0 0,0 0 1 0 0,0 0-1 0 0,0 0 1 0 0,-1 0 0 0 0,1 0-1 0 0,0 0 1 0 0,0 0-1 0 0,0 0 1 0 0,0 0 0 0 0,0 0-1 0 0,0 0 1 0 0,0 0 0 0 0,0 0-1 0 0,0 0 1 0 0,0 0-1 0 0,0 0 1 0 0,0 0 0 0 0,0 0-1 0 0,0 0 1 0 0,0 0-1 0 0,-1 0 1 0 0,1 0 0 0 0,0 0-1 0 0,0 0 1 0 0,0 0-1 0 0,0 0 1 0 0,0 0 0 0 0,0 1-1 0 0,24-22 511 0 0,1 1-1 0 0,0 1 0 0 0,37-19 1 0 0,-5 2-566 0 0,-10 5 22 0 0,83-50 0 0 0,-89 58 0 0 0,57-26 0 0 0,-88 45 0 0 0,0 0 0 0 0,0 1 0 0 0,0 0 0 0 0,0 1 0 0 0,1 0 0 0 0,-1 1 0 0 0,20-1 0 0 0,-28 2 0 0 0,0 0 0 0 0,0 0 0 0 0,0 1 0 0 0,0-1 0 0 0,-1 0 0 0 0,1 1 0 0 0,0-1 0 0 0,0 1 0 0 0,-1-1 0 0 0,1 1 0 0 0,0 0 0 0 0,-1 0 0 0 0,1 0 0 0 0,-1 0 0 0 0,1 0 0 0 0,-1 0 0 0 0,1 0 0 0 0,-1 0 0 0 0,0 1 0 0 0,1-1 0 0 0,-1 0 0 0 0,0 1 0 0 0,0-1 0 0 0,0 1 0 0 0,0 0 0 0 0,0-1 0 0 0,-1 1 0 0 0,1 0 0 0 0,0-1 0 0 0,-1 1 0 0 0,1 0 0 0 0,-1 0 0 0 0,0 0 0 0 0,1-1 0 0 0,-1 1 0 0 0,0 0 0 0 0,0 0 0 0 0,0 0 0 0 0,-1 2 0 0 0,0 4 0 0 0,0 1 0 0 0,-1-1 0 0 0,0 0 0 0 0,0 0 0 0 0,-1 0 0 0 0,0 0 0 0 0,-5 9 0 0 0,-13 20 310 0 0,-2-2 1 0 0,-52 63-1 0 0,74-98-318 0 0,0 1 0 0 0,1-1 0 0 0,-1 1 0 0 0,1-1 0 0 0,-1 1 0 0 0,1-1 0 0 0,0 1 1 0 0,-1 0-1 0 0,1-1 0 0 0,-1 1 0 0 0,1 0 0 0 0,0-1 0 0 0,0 1 0 0 0,-1 0 0 0 0,1-1 0 0 0,0 1 0 0 0,0 0 0 0 0,0-1 1 0 0,0 1-1 0 0,0 0 0 0 0,0 0 0 0 0,0-1 0 0 0,0 1 0 0 0,0 0 0 0 0,0 0 0 0 0,1 0 0 0 0,-1 0-71 0 0,1 0 1 0 0,0-1-1 0 0,0 1 0 0 0,0-1 0 0 0,0 1 0 0 0,0-1 0 0 0,0 1 0 0 0,0-1 0 0 0,0 1 1 0 0,0-1-1 0 0,0 0 0 0 0,0 0 0 0 0,0 1 0 0 0,0-1 0 0 0,0 0 0 0 0,0 0 1 0 0,0 0-1 0 0,2-1 0 0 0,6 1-1001 0 0,0-1 1 0 0,15-3-1 0 0,1-2-6084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15 8751 0 0,'0'0'399'0'0,"0"0"-4"0"0,-2-1-253 0 0,-7-2 119 0 0,1 0 0 0 0,-1 1 0 0 0,-10-2 0 0 0,15 4 398 0 0,0-1 0 0 0,-1 1 1 0 0,1 0-1 0 0,0 0 0 0 0,0 0 0 0 0,0 1 0 0 0,-1 0 0 0 0,1 0 0 0 0,-6 2 0 0 0,6-2-233 0 0,-39 17 2867 0 0,31-13-3183 0 0,1 1 0 0 0,-1 0 1 0 0,1 1-1 0 0,0 0 0 0 0,1 0 0 0 0,-11 11 1 0 0,16-13-59 0 0,0 0 1 0 0,0 0-1 0 0,1 1 1 0 0,0-1-1 0 0,0 1 1 0 0,0 0-1 0 0,1 0 1 0 0,0 1-1 0 0,0-1 1 0 0,1 1-1 0 0,-1-1 1 0 0,2 1-1 0 0,-1 0 1 0 0,1 0-1 0 0,-1 0 1 0 0,2 0-1 0 0,-1 0 1 0 0,1 0-1 0 0,0 0 1 0 0,1 0-1 0 0,0 0 1 0 0,2 9-1 0 0,24 90 536 0 0,-21-86-576 0 0,-4-11-10 0 0,-2-6 4 0 0,1-1 1 0 0,-1 1-1 0 0,1 0 1 0 0,0-1 0 0 0,0 1-1 0 0,0-1 1 0 0,0 1-1 0 0,0-1 1 0 0,1 1-1 0 0,-1-1 1 0 0,1 0-1 0 0,0 0 1 0 0,-1 0-1 0 0,1 0 1 0 0,0 0-1 0 0,0 0 1 0 0,0 0 0 0 0,0 0-1 0 0,1-1 1 0 0,2 2-1 0 0,-4-3 3 0 0,1 0 0 0 0,-1 0 1 0 0,0 0-1 0 0,1 0 0 0 0,-1 0 0 0 0,0 0 0 0 0,1 0 0 0 0,-1-1 0 0 0,0 1 1 0 0,0 0-1 0 0,1-1 0 0 0,-1 1 0 0 0,0-1 0 0 0,0 0 0 0 0,0 1 0 0 0,1-1 1 0 0,-1 0-1 0 0,0 0 0 0 0,0 0 0 0 0,1-1 0 0 0,6-5 66 0 0,-1-1-1 0 0,0-1 1 0 0,0 1-1 0 0,-1-1 0 0 0,7-13 1 0 0,6-7 38 0 0,-7 9-168 0 0,-1 0-1 0 0,-1-1 1 0 0,-1 0 0 0 0,9-32-1 0 0,16-35-171 0 0,-33 85 80 0 0,3-4-427 0 0,-1 1-1 0 0,-1-1 0 0 0,1 0 1 0 0,-1 0-1 0 0,2-12 1 0 0,-3 18 519 0 0,-1 1 0 0 0,0-1 0 0 0,0 1 0 0 0,0 0 0 0 0,0-1 0 0 0,-1 1 0 0 0,1-1 0 0 0,0 1 0 0 0,0-1 0 0 0,0 1 0 0 0,0 0 0 0 0,0-1 0 0 0,0 1 0 0 0,-1-1 0 0 0,1 1 0 0 0,0 0 0 0 0,0-1 0 0 0,-1 1 0 0 0,1 0 0 0 0,0-1 1 0 0,0 1-1 0 0,-1 0 0 0 0,1 0 0 0 0,0-1 0 0 0,-1 1 0 0 0,1 0 0 0 0,-1 0 0 0 0,1-1 0 0 0,0 1 0 0 0,-1 0 0 0 0,1 0 0 0 0,-1 0 0 0 0,1 0 0 0 0,0 0 0 0 0,-1-1 0 0 0,1 1 0 0 0,-1 0 0 0 0,1 0 0 0 0,0 0 0 0 0,-1 0 0 0 0,1 0 0 0 0,-1 0 1 0 0,1 1-1 0 0,-1-1 0 0 0,-20 5-792 0 0,16-2 778 0 0,-1-1 0 0 0,1 1 1 0 0,0 0-1 0 0,0 1 0 0 0,1-1 1 0 0,-1 1-1 0 0,1 0 0 0 0,0 0 1 0 0,-7 7-1 0 0,10-9-66 0 0,1-2-1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51 382 20015 0 0,'0'0'918'0'0,"-1"2"-25"0"0,-15 25-536 0 0,6-15-270 0 0,10-12-10 0 0,-1 0 0 0 0,1 1 1 0 0,-1-1-1 0 0,1 0 0 0 0,-1 1 1 0 0,0-1-1 0 0,1 0 0 0 0,-1 0 1 0 0,1 1-1 0 0,-1-1 0 0 0,0 0 1 0 0,1 0-1 0 0,-1 0 0 0 0,0 0 0 0 0,1 0 1 0 0,-1 0-1 0 0,0 0 0 0 0,1 0 1 0 0,-1 0-1 0 0,0 0 0 0 0,0-1 1 0 0,-9 0 2766 0 0,10-2-2121 0 0,1-1-618 0 0,-1 0-1 0 0,1-1 1 0 0,0 1 0 0 0,0 0 0 0 0,0 0-1 0 0,1-1 1 0 0,3-6 0 0 0,20-31 230 0 0,-21 34-268 0 0,17-23-226 0 0,2 1 0 0 0,0 0 0 0 0,2 2 1 0 0,1 1-1 0 0,2 1 0 0 0,0 1 0 0 0,2 2 0 0 0,0 0 1 0 0,2 3-1 0 0,45-24 0 0 0,-67 39-19 0 0,1 0 0 0 0,0 1 0 0 0,12-4 0 0 0,-21 8-30 0 0,-2 0 24 0 0,3 2 174 0 0,0 1 0 0 0,0 0 0 0 0,-1 0 0 0 0,1 0-1 0 0,-1 0 1 0 0,0 0 0 0 0,0 1 0 0 0,0-1 0 0 0,0 1 0 0 0,0-1 0 0 0,-1 1 0 0 0,0 0-1 0 0,1 0 1 0 0,0 7 0 0 0,4 58 48 0 0,-5-44-12 0 0,1 0 0 0 0,1-1 1 0 0,10 38-1 0 0,28 85 607 0 0,-39-140-615 0 0,0-1 0 0 0,0 1 0 0 0,1-1 0 0 0,0 1 0 0 0,0-1 0 0 0,0 0 0 0 0,8 11 0 0 0,-7-14-16 0 0,-1 1 1 0 0,0-1-1 0 0,1 0 1 0 0,0 0-1 0 0,0 0 1 0 0,0-1-1 0 0,0 0 1 0 0,0 1-1 0 0,0-1 1 0 0,1-1-1 0 0,-1 1 1 0 0,8 1-1 0 0,3 1-138 0 0,0-2-1 0 0,0 0 1 0 0,0-1-1 0 0,20 0 1 0 0,62-10-2797 0 0,-37 2-5468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2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11519 0 0,'0'0'528'0'0,"0"0"-16"0"0,3 2-325 0 0,15 10 288 0 0,0-1 1 0 0,1 0-1 0 0,30 12 0 0 0,72 15 1417 0 0,24 10-704 0 0,-140-46-1158 0 0,0 1-1 0 0,0-1 1 0 0,0 1 0 0 0,-1 0-1 0 0,1 0 1 0 0,-1 1-1 0 0,0-1 1 0 0,0 1 0 0 0,7 8-1 0 0,-2 2 63 0 0,-8-12-72 0 0,-1 1 0 0 0,0-1 0 0 0,1 1 0 0 0,-1 0-1 0 0,0-1 1 0 0,-1 1 0 0 0,1-1 0 0 0,0 1 0 0 0,-1-1 0 0 0,1 1 0 0 0,-1-1-1 0 0,0 1 1 0 0,0-1 0 0 0,0 1 0 0 0,0-1 0 0 0,0 0 0 0 0,-1 1 0 0 0,1-1-1 0 0,-3 3 1 0 0,-6 7 98 0 0,1-1-1 0 0,-16 13 1 0 0,12-12 55 0 0,-47 46 507 0 0,-79 60 0 0 0,92-82-582 0 0,-98 56 0 0 0,118-76-138 0 0,15-9-109 0 0,0 0 0 0 0,-19 8 0 0 0,29-14-1217 0 0,2-1-424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557 186 6911 0 0,'0'0'528'0'0,"0"0"-237"0"0,0 0 268 0 0,0 3 154 0 0,0 3-400 0 0,0 4 185 0 0,11 14 324 0 0,0 0-860 0 0,-10-21 139 0 0,8 9 1251 0 0,-7-3 599 0 0,3-12 1487 0 0,7-14-545 0 0,-12 16-3523 0 0,3-4 694 0 0,0-1 0 0 0,0 1 0 0 0,-1 0 1 0 0,0-1-1 0 0,0 1 0 0 0,0-1 0 0 0,-1 0 0 0 0,0 1 1 0 0,0-1-1 0 0,0 0 0 0 0,-1 0 0 0 0,0 0 0 0 0,-1-10 1 0 0,0 3-1 0 0,2-1 0 0 0,-1 1 1 0 0,5-24-1 0 0,1-12-51 0 0,-6 47-15 0 0,0-1 0 0 0,0 0-1 0 0,0 0 1 0 0,-1 0 0 0 0,0 1-1 0 0,1-1 1 0 0,-3-4 0 0 0,2 5-88 0 0,-10-6-112 0 0,8 7 156 0 0,0 0 1 0 0,0 0-1 0 0,1 1 1 0 0,-1-1 0 0 0,0 1-1 0 0,0 0 1 0 0,0 0 0 0 0,0 0-1 0 0,0 0 1 0 0,0 0-1 0 0,0 1 1 0 0,1-1 0 0 0,-1 1-1 0 0,-4 1 1 0 0,-5 2-193 0 0,-21 11-1 0 0,10-2 40 0 0,1 0-1 0 0,1 1 1 0 0,1 1-1 0 0,-27 25 1 0 0,-68 79-85 0 0,86-87 317 0 0,28-31-34 0 0,-124 138-87 0 0,93-99 61 0 0,-45 71-1 0 0,75-107 23 0 0,-1 0 0 0 0,1 1 0 0 0,0-1-1 0 0,0 1 1 0 0,1-1 0 0 0,-1 1 0 0 0,1 0 0 0 0,0 0 0 0 0,0 0-1 0 0,1-1 1 0 0,-1 6 0 0 0,1-8 8 0 0,1 0 0 0 0,-1 0 0 0 0,0 0 1 0 0,1 0-1 0 0,-1-1 0 0 0,1 1 0 0 0,-1 0 0 0 0,1 0 0 0 0,0-1 0 0 0,0 1 0 0 0,0-1 1 0 0,0 1-1 0 0,0 0 0 0 0,0-1 0 0 0,0 0 0 0 0,0 1 0 0 0,1-1 0 0 0,-1 0 0 0 0,1 0 1 0 0,-1 1-1 0 0,1-1 0 0 0,-1 0 0 0 0,1-1 0 0 0,0 1 0 0 0,-1 0 0 0 0,1 0 0 0 0,0-1 1 0 0,-1 1-1 0 0,1-1 0 0 0,4 1 0 0 0,3 1 51 0 0,0-2-1 0 0,0 1 1 0 0,0-1 0 0 0,0 0-1 0 0,0-1 1 0 0,0 0-1 0 0,0 0 1 0 0,0-1 0 0 0,10-3-1 0 0,11-5 92 0 0,36-18 0 0 0,-49 21-106 0 0,17-10 80 0 0,0-1 0 0 0,55-39-1 0 0,50-58 94 0 0,-127 104-194 0 0,-1 0-1 0 0,0-1 1 0 0,-1-1 0 0 0,0 1-1 0 0,-1-1 1 0 0,-1-1-1 0 0,0 0 1 0 0,0 0 0 0 0,8-27-1 0 0,-14 37-16 0 0,0-2-3 0 0,-6-10 15 0 0,4 15 7 0 0,-1-1-1 0 0,1 0 0 0 0,-1 1 1 0 0,0-1-1 0 0,0 1 0 0 0,1-1 1 0 0,-1 1-1 0 0,0 0 0 0 0,-1-1 1 0 0,1 1-1 0 0,-1-2 0 0 0,0 2 44 0 0,1 0 182 0 0,1 1 3 0 0,-14-2 199 0 0,3 11-315 0 0,9-8-116 0 0,-3 3-19 0 0,0 1 0 0 0,0-1 1 0 0,0 1-1 0 0,1 0 0 0 0,-1 0 0 0 0,1 0 1 0 0,-6 12-1 0 0,1 0-27 0 0,-8 26 0 0 0,9-23 39 0 0,-11 22 0 0 0,6-18-312 0 0,0 1 1 0 0,2 1 0 0 0,0-1-1 0 0,-9 41 1 0 0,19-63-885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235 308 13903 0 0,'-15'5'300'0'0,"1"0"0"0"0,-1 1 0 0 0,1 1 0 0 0,-18 11 0 0 0,18-10-175 0 0,0 0 1 0 0,0-1 0 0 0,-26 8 0 0 0,24-9 293 0 0,11-5 97 0 0,1 1 0 0 0,-1-1-1 0 0,1 0 1 0 0,-1 0 0 0 0,1-1 0 0 0,-9 1-1 0 0,12-2-395 0 0,0 0 0 0 0,1 0-1 0 0,-1 0 1 0 0,1 0 0 0 0,-1 0 0 0 0,1 0-1 0 0,-1 0 1 0 0,1 0 0 0 0,0 0 0 0 0,-1-2 0 0 0,1 2-70 0 0,0-1 1 0 0,0 0-1 0 0,0 1 1 0 0,0-1 0 0 0,0 0-1 0 0,0 1 1 0 0,1-1 0 0 0,-1 0-1 0 0,1 1 1 0 0,-1-1-1 0 0,1 0 1 0 0,0 1 0 0 0,-1-1-1 0 0,3-2 1 0 0,16-20 352 0 0,-13 16-291 0 0,31-35-64 0 0,2 2-1 0 0,2 2 0 0 0,1 1 1 0 0,2 3-1 0 0,2 1 1 0 0,91-51-1 0 0,-116 76-95 0 0,-5 5 47 0 0,-15 5 6 0 0,-1-1 1 0 0,1 0-1 0 0,0 1 1 0 0,0-1-1 0 0,0 1 1 0 0,0-1-1 0 0,0 1 1 0 0,-1-1-1 0 0,1 1 1 0 0,0-1-1 0 0,0 1 1 0 0,-1 0 0 0 0,1-1-1 0 0,-1 1 1 0 0,1 0-1 0 0,0 0 1 0 0,-1-1-1 0 0,1 1 1 0 0,-1 0-1 0 0,0 0 1 0 0,1 0-1 0 0,-1 0 1 0 0,0 0-1 0 0,1 0 1 0 0,-1 0-1 0 0,0 0 1 0 0,0 0-1 0 0,0-1 1 0 0,0 1-1 0 0,0 2 1 0 0,0 2 29 0 0,0 0 1 0 0,0 0 0 0 0,-1 0-1 0 0,-1 8 1 0 0,-63 193 668 0 0,45-161-701 0 0,13-31-8 0 0,1 1 1 0 0,-5 17-1 0 0,10-29-56 0 0,1-3-44 0 0,0 0-14 0 0,13 9-1517 0 0,3-4-56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247 492 8751 0 0,'0'0'674'0'0,"-2"0"-438"0"0,-28 3 2528 0 0,24-2-1898 0 0,0 0 0 0 0,1 0 0 0 0,-1-1 0 0 0,0 0 1 0 0,0 0-1 0 0,0 0 0 0 0,-7-2 0 0 0,-4-2-96 0 0,1-1 0 0 0,-24-10 0 0 0,35 13-735 0 0,0-1-1 0 0,0 0 0 0 0,1 0 1 0 0,-1 0-1 0 0,1-1 0 0 0,0 0 1 0 0,0 0-1 0 0,0 0 0 0 0,0 0 1 0 0,0 0-1 0 0,-3-7 0 0 0,2 3-19 0 0,0-1-1 0 0,1 1 0 0 0,0-1 0 0 0,0 0 0 0 0,-3-14 1 0 0,6 18-22 0 0,0 0 1 0 0,1 0-1 0 0,-1 1 1 0 0,1-1-1 0 0,0 0 1 0 0,0 0-1 0 0,1 0 1 0 0,-1 1-1 0 0,1-1 1 0 0,0 0 0 0 0,0 1-1 0 0,1-1 1 0 0,2-5-1 0 0,9-14-255 0 0,2 0 0 0 0,1 1 1 0 0,0 1-1 0 0,28-28 0 0 0,-28 31-12 0 0,1 2 0 0 0,2 0 1 0 0,-1 1-1 0 0,2 1 0 0 0,34-21 0 0 0,-48 33 278 0 0,0-1 0 0 0,0 2-1 0 0,0-1 1 0 0,1 1 0 0 0,-1 0-1 0 0,0 0 1 0 0,12-1 0 0 0,-14 3 66 0 0,0 0 0 0 0,-1 0 0 0 0,1 0 1 0 0,-1 1-1 0 0,1-1 0 0 0,0 1 0 0 0,-1 0 1 0 0,0 0-1 0 0,1 1 0 0 0,-1-1 0 0 0,0 1 1 0 0,1 0-1 0 0,-1-1 0 0 0,0 1 0 0 0,5 5 1 0 0,-4-4 13 0 0,0 1 0 0 0,-1-1 0 0 0,1 1 0 0 0,-1 0 0 0 0,0 0 0 0 0,0 0 0 0 0,0 0 0 0 0,0 1 0 0 0,-1-1 0 0 0,0 1 0 0 0,0 0 0 0 0,0 0 0 0 0,2 8 0 0 0,-3-6-9 0 0,0 1 0 0 0,0 0-1 0 0,-1-1 1 0 0,0 1-1 0 0,0 0 1 0 0,-1-1 0 0 0,0 1-1 0 0,-3 10 1 0 0,-1 0 21 0 0,-1 0-1 0 0,-1-1 1 0 0,-1 0 0 0 0,0-1 0 0 0,-1 1-1 0 0,-21 27 1 0 0,7-15-48 0 0,-32 34-1 0 0,43-51-475 0 0,-2 0 0 0 0,1-1 0 0 0,-1 0 0 0 0,-28 16 0 0 0,-29 14-5943 0 0,53-30 2418 0 0,2-8-598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427 165 15719 0 0,'80'-87'1419'0'0,"-62"69"-796"0"0,1 0 0 0 0,32-22 0 0 0,-49 39-96 0 0,-2 1-140 0 0,0 0-61 0 0,0 0-7 0 0,0 0-19 0 0,-2 2-56 0 0,-20 24 63 0 0,-26 22 1 0 0,22-24-287 0 0,-22 28 0 0 0,2 10-1 0 0,2 1 0 0 0,3 2 0 0 0,-47 103 1 0 0,38-52-754 0 0,-47 162 0 0 0,91-256 158 0 0,-1 0 0 0 0,-2 0 0 0 0,0-1 0 0 0,-20 34 0 0 0,18-41-3739 0 0,-3-3-1360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12 1375 0 0,'-2'-1'107'0'0,"-17"-3"-122"0"0,14 2 430 0 0,0 1 0 0 0,0 0-1 0 0,0 0 1 0 0,-7 0 0 0 0,1 1 1394 0 0,-24 2 5153 0 0,11 5-5389 0 0,-4 7-373 0 0,0 1 0 0 0,-47 36 0 0 0,-208 189-598 0 0,262-223-593 0 0,16-13-3 0 0,-1 1 1 0 0,1-1-1 0 0,0 1 0 0 0,0 0 1 0 0,0 0-1 0 0,-4 7 1 0 0,4 0 3 0 0,5-11-12 0 0,0 0 0 0 0,0-1 1 0 0,0 1-1 0 0,0 0 0 0 0,1-1 0 0 0,-1 1 0 0 0,0 0 0 0 0,0-1 0 0 0,0 1 1 0 0,1 0-1 0 0,-1-1 0 0 0,0 1 0 0 0,0-1 0 0 0,1 2 0 0 0,1 0-27 0 0,0 0 0 0 0,0 0-1 0 0,0 0 1 0 0,0-1 0 0 0,0 1-1 0 0,0-1 1 0 0,0 1-1 0 0,0-1 1 0 0,1 1 0 0 0,-1-1-1 0 0,0 0 1 0 0,1 0 0 0 0,-1-1-1 0 0,6 2 1 0 0,2 0-37 0 0,1-1 0 0 0,16 0-1 0 0,-18-1 31 0 0,-1 1-1 0 0,1 0 1 0 0,11 2-1 0 0,-2 2 37 0 0,-1 0 1 0 0,0 1-1 0 0,-1 1 0 0 0,22 12 1 0 0,-33-16 55 0 0,-1 0 0 0 0,1 0 0 0 0,-1 0 0 0 0,0 0 1 0 0,0 1-1 0 0,0-1 0 0 0,0 1 0 0 0,0 0 0 0 0,-1 0 0 0 0,0 1 1 0 0,0-1-1 0 0,0 1 0 0 0,0-1 0 0 0,-1 1 0 0 0,0 0 1 0 0,0 0-1 0 0,0 0 0 0 0,-1 0 0 0 0,2 6 0 0 0,-3-9 0 0 0,0 1 0 0 0,0-1-1 0 0,-1 1 1 0 0,1-1 0 0 0,-1 0-1 0 0,1 1 1 0 0,-1-1 0 0 0,0 0 0 0 0,0 0-1 0 0,0 1 1 0 0,0-1 0 0 0,0 0-1 0 0,0 0 1 0 0,-2 2 0 0 0,-24 28 645 0 0,17-22-460 0 0,4-4-101 0 0,0 1 0 0 0,-1-2 0 0 0,0 1 0 0 0,0-1 1 0 0,-1 0-1 0 0,-14 8 0 0 0,2-5 39 0 0,-35 11 1 0 0,46-17-179 0 0,1-1 1 0 0,-1-1 0 0 0,0 1 0 0 0,0-1 0 0 0,0-1-1 0 0,1 1 1 0 0,-1-2 0 0 0,-16-3 0 0 0,-23-3-133 0 0,13 5-79 0 0,18 1-148 0 0,0 0 0 0 0,-17 2 0 0 0,28 0 166 0 0,1 1 0 0 0,0 0 0 0 0,-1 0 0 0 0,1 0 1 0 0,0 1-1 0 0,-1-1 0 0 0,1 1 0 0 0,0 0 0 0 0,0 1 0 0 0,-6 3 0 0 0,4 0-6567 0 0,17-9 5295 0 0,17-9 1225 0 0,69-52-673 0 0,-16 9-1422 0 0,-55 41-398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305 163 10135 0 0,'12'-11'237'0'0,"-6"5"-86"0"0,0 0 0 0 0,0 0 0 0 0,-1-1 0 0 0,1 0 0 0 0,-2 0 0 0 0,7-10 0 0 0,-11 16 166 0 0,1 0 0 0 0,-1 0 0 0 0,1 0 0 0 0,-1 0 0 0 0,1 0 1 0 0,-1 0-1 0 0,0 0 0 0 0,0-1 0 0 0,0 1 0 0 0,1 0 0 0 0,-1 0 1 0 0,0 0-1 0 0,0 0 0 0 0,0 0 0 0 0,-1-1 0 0 0,1 1 0 0 0,0 0 1 0 0,0 0-1 0 0,-1-1 0 0 0,0 0-599 0 0,1 2 340 0 0,0-1 1 0 0,-1 1-1 0 0,0-1 1 0 0,1 1 0 0 0,-1 0-1 0 0,1-1 1 0 0,-1 1-1 0 0,1 0 1 0 0,-1-1-1 0 0,0 1 1 0 0,1 0-1 0 0,-1 0 1 0 0,0-1-1 0 0,1 1 1 0 0,-1 0-1 0 0,0 0 1 0 0,1 0-1 0 0,-1 0 1 0 0,0 0-1 0 0,0 0 1 0 0,0 0 100 0 0,-5-1-9 0 0,0 1 0 0 0,0-1 0 0 0,0 1 1 0 0,0 1-1 0 0,0-1 0 0 0,0 1 0 0 0,1 0 0 0 0,-1 0 0 0 0,0 1 0 0 0,-7 2 1 0 0,-7 4-25 0 0,-28 17 1 0 0,16-7-127 0 0,14-8 0 0 0,0 2 0 0 0,1 0 0 0 0,1 1 0 0 0,-23 22 0 0 0,32-28-9 0 0,0 0-1 0 0,0 1 1 0 0,0 0-1 0 0,1 0 1 0 0,1 0-1 0 0,-1 1 1 0 0,1-1-1 0 0,-6 17 1 0 0,9-21 3 0 0,1 0-1 0 0,0 1 1 0 0,0-1 0 0 0,1 0 0 0 0,-1 0 0 0 0,1 0-1 0 0,0 1 1 0 0,0-1 0 0 0,0 0 0 0 0,0 1-1 0 0,1-1 1 0 0,0 0 0 0 0,0 0 0 0 0,0 0 0 0 0,0 0-1 0 0,1 0 1 0 0,-1 0 0 0 0,1 0 0 0 0,0 0-1 0 0,0 0 1 0 0,1-1 0 0 0,-1 1 0 0 0,4 2 0 0 0,-1 1 11 0 0,0-2-1 0 0,1 1 1 0 0,0-1 0 0 0,0 0 0 0 0,1 0 0 0 0,-1 0 0 0 0,1-1 0 0 0,0 0 0 0 0,0-1 0 0 0,0 1 0 0 0,1-1 0 0 0,-1-1 0 0 0,1 1 0 0 0,-1-1 0 0 0,1-1 0 0 0,0 1 0 0 0,0-1 0 0 0,0-1 0 0 0,0 0 0 0 0,0 0 0 0 0,0 0 0 0 0,14-3 0 0 0,-11 1 23 0 0,0-1-1 0 0,0-1 0 0 0,0 1 1 0 0,0-2-1 0 0,-1 0 1 0 0,18-10-1 0 0,-21 10-3 0 0,6-3 57 0 0,19-18 0 0 0,-28 22-64 0 0,1 0 1 0 0,-2-1-1 0 0,1 1 1 0 0,0-1-1 0 0,-1 0 1 0 0,0 0-1 0 0,4-9 1 0 0,-3 5 3 0 0,0-1 1 0 0,-1 1 0 0 0,0-1 0 0 0,2-11 0 0 0,-5 16-15 0 0,1 0 0 0 0,-1 0-1 0 0,0 0 1 0 0,0 0-1 0 0,-1 1 1 0 0,0-1 0 0 0,0 0-1 0 0,0 0 1 0 0,0 0 0 0 0,-3-7-1 0 0,-8-12-51 0 0,-15-25 0 0 0,15 27-592 0 0,-17-38 0 0 0,27 54 429 0 0,-1 0-206 0 0,1 1-1 0 0,0-1 1 0 0,1 1-1 0 0,0-1 1 0 0,-2-8 0 0 0,3 0-1468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21 8287 0 0,'0'0'639'0'0,"0"-1"-415"0"0,-1-1 140 0 0,0 1 0 0 0,0 0 0 0 0,0-1 0 0 0,0 1 0 0 0,0 0 0 0 0,0 0 0 0 0,0 0 0 0 0,-1 0 0 0 0,1 0 0 0 0,0 0 0 0 0,0 0 0 0 0,-1 0 0 0 0,1 0 0 0 0,-1 1 0 0 0,1-1 0 0 0,-1 0-1 0 0,1 1 1 0 0,-1 0 0 0 0,1-1 0 0 0,-1 1 0 0 0,1 0 0 0 0,-1-1 0 0 0,0 1 0 0 0,-2 0 0 0 0,0 0-570 0 0,-2 0 506 0 0,-1 1-1 0 0,1-1 1 0 0,0 1 0 0 0,0 0-1 0 0,0 0 1 0 0,0 1-1 0 0,0 0 1 0 0,-9 4-1 0 0,-3 2 103 0 0,-23 15 0 0 0,17-6-273 0 0,1 1 1 0 0,0 1-1 0 0,-30 33 0 0 0,21-20-102 0 0,-88 94-136 0 0,102-107 15 0 0,1 1 0 0 0,-26 40 0 0 0,35-48 81 0 0,2 0 0 0 0,-1 1 1 0 0,1 0-1 0 0,1 0 0 0 0,1 0 1 0 0,-7 27-1 0 0,10-24 13 0 0,3 1 0 0 0,3 0 0 0 0,-4-16 0 0 0,-1 0 0 0 0,1 1 0 0 0,-1-1 0 0 0,1 0 0 0 0,0 1 0 0 0,0-1 0 0 0,0 0 0 0 0,0 0 0 0 0,0 0 0 0 0,1 1 0 0 0,0 0 0 0 0,1-1 0 0 0,-1 0 0 0 0,1 0 0 0 0,-1 0 0 0 0,1 0 0 0 0,0 0 0 0 0,-1 0 0 0 0,1-1 0 0 0,0 1 0 0 0,-1-1 0 0 0,1 0 0 0 0,0 0 0 0 0,0 0 0 0 0,-1 0 0 0 0,1-1 0 0 0,0 1 0 0 0,-1 0 0 0 0,1-1 0 0 0,0 0 0 0 0,2-1 0 0 0,3-1 0 0 0,-1 0 0 0 0,1 0 0 0 0,-1-1 0 0 0,0 0 0 0 0,10-8 0 0 0,30-19 0 0 0,-32 23 0 0 0,25-21 0 0 0,-31 21-1 0 0,-2 1 0 0 0,1-1 0 0 0,-1 0 0 0 0,0-1 0 0 0,-1 0 0 0 0,10-16 0 0 0,-5 1 132 0 0,14-41 1 0 0,-22 58-91 0 0,4-10 180 0 0,-2-1 1 0 0,1 0-1 0 0,-2 0 0 0 0,-1 0 0 0 0,2-22 0 0 0,-4 28-173 0 0,-2 0 0 0 0,1 0 0 0 0,-2 0 0 0 0,1 0 0 0 0,-2 0 0 0 0,0 1 0 0 0,0-1 0 0 0,-1 1 0 0 0,-5-12 0 0 0,0 1-77 0 0,8 20-127 0 0,1 2-70 0 0,-1 1 119 0 0,-1-1 0 0 0,1 1 0 0 0,-1-1 0 0 0,1 1-1 0 0,-1-1 1 0 0,1 1 0 0 0,-1 0 0 0 0,1 0 0 0 0,-1 0-1 0 0,1 0 1 0 0,0 0 0 0 0,0 0 0 0 0,0 0-1 0 0,-1 0 1 0 0,0 2 0 0 0,-15 23-754 0 0,7-10 126 0 0,-1-1-1127 0 0,1 1 1 0 0,-11 22 0 0 0,12-15-169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1 15663 0 0,'0'0'356'0'0,"0"0"50"0"0,0 0 20 0 0,0 0-42 0 0,-1 1-250 0 0,-3 2-129 0 0,0 0 0 0 0,0 0 1 0 0,0 1-1 0 0,0-1 1 0 0,1 1-1 0 0,0 0 1 0 0,-5 7-1 0 0,-19 35 487 0 0,16-27-90 0 0,-85 176 2149 0 0,22-43-1937 0 0,-191 362-614 0 0,164-335 0 0 0,-5 10 0 0 0,99-174-33 0 0,0 0 0 0 0,1 0-1 0 0,-4 18 1 0 0,9-31-663 0 0,9 6-1268 0 0,2-4 941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193 395 9671 0 0,'-34'13'1009'0'0,"23"-9"-279"0"0,-1 1 1 0 0,-14 7-1 0 0,-29 15 5663 0 0,7-4-4187 0 0,46-22-2027 0 0,2-1 105 0 0,0 0 47 0 0,0 0 12 0 0,-4-11 286 0 0,4 10-608 0 0,0 0-1 0 0,0 1 1 0 0,0-1-1 0 0,0 1 0 0 0,0-1 1 0 0,0 1-1 0 0,0-1 0 0 0,0 1 1 0 0,0-1-1 0 0,0 0 0 0 0,1 1 1 0 0,-1-1-1 0 0,0 1 0 0 0,0-1 1 0 0,1 1-1 0 0,-1-1 0 0 0,0 1 1 0 0,1 0-1 0 0,-1-1 0 0 0,1 1 1 0 0,-1-1-1 0 0,1 1 0 0 0,1-2 59 0 0,21-31 47 0 0,2 2-1 0 0,1 0 1 0 0,1 2-1 0 0,50-41 0 0 0,139-84-316 0 0,-178 130 253 0 0,1 2 1 0 0,47-20-1 0 0,-72 36 79 0 0,31-6 0 0 0,-42 11-30 0 0,-3 1 1 0 0,0 0 3 0 0,0 0 11 0 0,0 0 9 0 0,0 0 1 0 0,0 7-113 0 0,-1-1 0 0 0,0 0 0 0 0,0 0 1 0 0,0 0-1 0 0,-1 0 0 0 0,0 0 0 0 0,0 0 0 0 0,-4 7 0 0 0,-27 44 241 0 0,8-16-176 0 0,21-35-88 0 0,-92 182-338 0 0,77-145 183 0 0,2 1 1 0 0,-17 68 0 0 0,25-58-520 0 0,9-53 592 0 0,0 0 0 0 0,0 0 0 0 0,-1 0-1 0 0,1-1 1 0 0,0 1 0 0 0,0 0-1 0 0,0 0 1 0 0,1 0 0 0 0,-1-1 0 0 0,0 1-1 0 0,0 0 1 0 0,0 0 0 0 0,1 0-1 0 0,-1-1 1 0 0,0 1 0 0 0,1 0-1 0 0,0 1 1 0 0,0 0-222 0 0,-1-1 218 0 0,1-1-1 0 0,-1 1 1 0 0,1 0 0 0 0,-1 0-1 0 0,1-1 1 0 0,-1 1 0 0 0,1-1-1 0 0,0 1 1 0 0,-1 0 0 0 0,1-1-1 0 0,0 1 1 0 0,-1-1 0 0 0,1 1-1 0 0,0-1 1 0 0,0 0 0 0 0,-1 1-1 0 0,1-1 1 0 0,0 0 0 0 0,0 1-1 0 0,1-1 1 0 0,0 1-201 0 0,3 0 0 0 0,-1 0 1 0 0,0-1-1 0 0,1 1 0 0 0,-1-1 1 0 0,1 0-1 0 0,-1 0 0 0 0,0-1 1 0 0,1 1-1 0 0,-1-1 0 0 0,0 0 0 0 0,1 0 1 0 0,-1 0-1 0 0,6-3 0 0 0,-10 4 261 0 0,25-9-1366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16095 0 0,'0'3'738'0'0,"10"49"284"0"0,-6-36-562 0 0,0 1 0 0 0,0 17 0 0 0,-4-28-307 0 0,0-1-1 0 0,-1 1 0 0 0,0-1 1 0 0,0 1-1 0 0,0-1 0 0 0,0 0 1 0 0,-1 1-1 0 0,0-1 1 0 0,0 0-1 0 0,-1 0 0 0 0,1 0 1 0 0,-1 0-1 0 0,0-1 0 0 0,-1 1 1 0 0,1-1-1 0 0,-1 0 1 0 0,-4 4-1 0 0,-9 8-94 0 0,-1 0 0 0 0,-34 21 0 0 0,35-25-19 0 0,-143 89-3093 0 0,115-74-3908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 11055 0 0,'0'0'506'0'0,"0"0"-10"0"0,0 0-238 0 0,0 0 173 0 0,0 0 106 0 0,0 0 27 0 0,0 0 11 0 0,0 0 26 0 0,0 0 9 0 0,0 0 4 0 0,0 0-10 0 0,0 0-49 0 0,0 0-19 0 0,0 0-7 0 0,2 0-35 0 0,-2-1-458 0 0,1 1 1 0 0,-1 0 0 0 0,0 0 0 0 0,1 0 0 0 0,-1 0 0 0 0,0 0 0 0 0,1 0 0 0 0,-1 0 0 0 0,0 0 0 0 0,1 0-1 0 0,-1 0 1 0 0,0 0 0 0 0,1 0 0 0 0,-1 0 0 0 0,0 0 0 0 0,1 0 0 0 0,-1 0 0 0 0,1 0 0 0 0,-1 0-1 0 0,0 0 1 0 0,1 0 0 0 0,-1 1 0 0 0,0-1 0 0 0,0 0 0 0 0,1 0 0 0 0,-1 0 0 0 0,0 1 0 0 0,1-1 0 0 0,2 14 326 0 0,-3-1-278 0 0,-1 1 0 0 0,0-1 1 0 0,-1 0-1 0 0,0 0 0 0 0,-2 1 0 0 0,1-1 1 0 0,-7 13-1 0 0,0 8 90 0 0,-30 97 157 0 0,-67 151 0 0 0,3-73-1682 0 0,70-145 1012 0 0,22-39-461 0 0,1 1-1 0 0,1 0 0 0 0,-8 32 1 0 0,17-52-168 0 0,1 0 0 0 0,-1 0 1 0 0,1 1-1 0 0,1 9 0 0 0,-1-13-2134 0 0,0-3-838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93 13847 0 0,'-2'1'631'0'0,"-3"4"-215"0"0,2-2-349 0 0,-1 1 1 0 0,1-1-1 0 0,0 1 0 0 0,0 0 1 0 0,-2 4-1 0 0,4-7-21 0 0,0 1 0 0 0,0 0 0 0 0,1-1 0 0 0,-1 1 0 0 0,1-1 0 0 0,0 1 0 0 0,-1 0 0 0 0,1 0 0 0 0,0-1 0 0 0,0 1 0 0 0,0 0 0 0 0,0-1 0 0 0,0 1 0 0 0,0 0 0 0 0,1 0 0 0 0,-1-1 0 0 0,0 1 0 0 0,1-1 0 0 0,0 3 0 0 0,0-2 47 0 0,1 1 0 0 0,-1-1 0 0 0,1 0 0 0 0,-1 1 0 0 0,1-1 0 0 0,0 0 0 0 0,0 0 1 0 0,0 0-1 0 0,0 0 0 0 0,0-1 0 0 0,0 1 0 0 0,0 0 0 0 0,1-1 0 0 0,-1 0 0 0 0,1 1 0 0 0,-1-1 0 0 0,1 0 0 0 0,-1 0 0 0 0,1 0 0 0 0,0-1 1 0 0,5 2-1 0 0,4-1 260 0 0,1 0 0 0 0,0 0 0 0 0,18-3 0 0 0,-31 2-350 0 0,19-1 388 0 0,0-2 1 0 0,0 0 0 0 0,30-11 0 0 0,54-24 714 0 0,-44 15-549 0 0,-25 11-284 0 0,24-9 87 0 0,98-50 0 0 0,-154 70-650 0 0,-2 1-777 0 0,0 0-335 0 0,2-2-1156 0 0,7-6-4374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0 12495 0 0,'-2'2'572'0'0,"-6"6"-298"0"0,1 0 0 0 0,0 1 0 0 0,0 0 0 0 0,-6 10 0 0 0,11-14 127 0 0,-1 0 1 0 0,1 0 0 0 0,-1 0 0 0 0,1 1 0 0 0,1-1 0 0 0,-1 0 0 0 0,1 1 0 0 0,0-1-1 0 0,0 11 1 0 0,1-13 82 0 0,0-3-118 0 0,2 7-247 0 0,1 0 0 0 0,-1 1 1 0 0,0-1-1 0 0,0 1 0 0 0,-1-1 1 0 0,0 1-1 0 0,0 0 0 0 0,-1-1 0 0 0,0 1 1 0 0,-1 0-1 0 0,1 0 0 0 0,-2-1 1 0 0,-1 11-1 0 0,-5 11-35 0 0,-23 56-1 0 0,29-79-48 0 0,-33 72 15 0 0,-3-1 1 0 0,-3-3 0 0 0,-71 96-1 0 0,55-86-38 0 0,-52 66 52 0 0,69-97-19 0 0,19-24-59 0 0,-32 33-1 0 0,51-60-229 0 0,2-2-64 0 0,0 0-4 0 0,0 0-1 0 0,0 0-6 0 0,0 0-1 0 0,0 0 0 0 0,1-3 24 0 0,3-3 244 0 0,-1 0-1 0 0,1 0 0 0 0,0 1 1 0 0,1-1-1 0 0,-1 1 1 0 0,1 0-1 0 0,0 0 0 0 0,0 1 1 0 0,1-1-1 0 0,6-3 1 0 0,8-8-10 0 0,12-14 59 0 0,-21 19 11 0 0,21-17-1 0 0,-20 19 23 0 0,13-9 162 0 0,28-15 0 0 0,-46 29-83 0 0,0 1-1 0 0,0-1 1 0 0,0 1 0 0 0,1 1-1 0 0,-1 0 1 0 0,1 0-1 0 0,0 0 1 0 0,0 1 0 0 0,9-1-1 0 0,-15 2-76 0 0,0 0 0 0 0,1 0 0 0 0,-1 1-1 0 0,0-1 1 0 0,0 0 0 0 0,0 1 0 0 0,0 0 0 0 0,1-1-1 0 0,-1 1 1 0 0,0 0 0 0 0,0 0 0 0 0,-1 0 0 0 0,1 0-1 0 0,0 0 1 0 0,0 1 0 0 0,0-1 0 0 0,-1 1 0 0 0,1-1-1 0 0,-1 1 1 0 0,1-1 0 0 0,-1 1 0 0 0,0 0 0 0 0,1 0-1 0 0,-1 0 1 0 0,0 0 0 0 0,0 0 0 0 0,1 2 0 0 0,-1 1-12 0 0,1-1 1 0 0,-1 1 0 0 0,0 0 0 0 0,-1-1 0 0 0,1 1 0 0 0,-1 0 0 0 0,0 0 0 0 0,0 0-1 0 0,0-1 1 0 0,-2 10 0 0 0,0-7-7 0 0,0 0 0 0 0,-1 0 0 0 0,1 0 1 0 0,-1-1-1 0 0,0 1 0 0 0,-8 9 0 0 0,-28 34-35 0 0,0-1-282 0 0,16-17-2558 0 0,23-30 1459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88 14279 0 0,'0'0'655'0'0,"0"0"-12"0"0,0 0-318 0 0,0 0 196 0 0,1 2 137 0 0,0 0-539 0 0,0 0 0 0 0,1-1 0 0 0,-1 1 0 0 0,1-1 0 0 0,-1 1 1 0 0,1-1-1 0 0,0 1 0 0 0,-1-1 0 0 0,1 0 0 0 0,0 0 1 0 0,0 0-1 0 0,0 0 0 0 0,0 0 0 0 0,0 0 0 0 0,0-1 1 0 0,0 1-1 0 0,0-1 0 0 0,0 1 0 0 0,0-1 0 0 0,0 0 0 0 0,0 0 1 0 0,0 0-1 0 0,3 0 0 0 0,7-1 155 0 0,0 0-1 0 0,-1-1 1 0 0,14-4 0 0 0,-10 3-8 0 0,4-1-8 0 0,0 0 1 0 0,0-2-1 0 0,0 0 1 0 0,-1-1-1 0 0,24-12 0 0 0,-40 17-176 0 0,0 1-9 0 0,4-5-2 0 0,-6 5-67 0 0,0 1 0 0 0,0-1-1 0 0,0 1 1 0 0,1-1 0 0 0,-1 1 0 0 0,0-1 0 0 0,0 1 0 0 0,0-1 0 0 0,0 1 0 0 0,0-1-1 0 0,0 1 1 0 0,0-1 0 0 0,0 1 0 0 0,0-1 0 0 0,0 1 0 0 0,0-1 0 0 0,0 1 0 0 0,0-1-1 0 0,0 1 1 0 0,0-1 0 0 0,0 1 0 0 0,-1 0 0 0 0,1-1 0 0 0,0 1 0 0 0,0-1 0 0 0,-1 0-1 0 0,-7-9-89 0 0,6 8 50 0 0,-1 0 0 0 0,1 0 0 0 0,-1 0 0 0 0,0 0 0 0 0,0 1 0 0 0,0-1 0 0 0,0 1-1 0 0,0 0 1 0 0,0 0 0 0 0,0 0 0 0 0,0 0 0 0 0,-4 0 0 0 0,1 1-53 0 0,-1 0-1 0 0,1 0 1 0 0,-1 0 0 0 0,1 0 0 0 0,-11 3 0 0 0,-1 2-58 0 0,0 0 0 0 0,1 1 0 0 0,-21 11 1 0 0,11-2 87 0 0,1 0 0 0 0,1 2 0 0 0,0 1 0 0 0,-30 28 0 0 0,47-39 58 0 0,1 1 0 0 0,0-1 0 0 0,0 1 0 0 0,0 0 0 0 0,-8 15 0 0 0,12-18 21 0 0,0 0 0 0 0,1 1 0 0 0,0-1 0 0 0,0 0 0 0 0,1 0-1 0 0,-1 1 1 0 0,1-1 0 0 0,0 1 0 0 0,1 0 0 0 0,-1-1 0 0 0,1 1 0 0 0,0 7 0 0 0,5 4 47 0 0,-3-14-84 0 0,0-1 0 0 0,0 1 0 0 0,0 0 0 0 0,0-1 0 0 0,0 0 0 0 0,0 1 0 0 0,1-1 0 0 0,-1 0 0 0 0,1 0 1 0 0,0-1-1 0 0,0 1 0 0 0,-1 0 0 0 0,1-1 0 0 0,0 0 0 0 0,0 0 0 0 0,0 0 0 0 0,0 0 0 0 0,6 1 0 0 0,3 0-841 0 0,-1-1-1 0 0,1 0 0 0 0,22-2 1 0 0,-4-2-5677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18 550 3679 0 0,'0'0'284'0'0,"0"3"-186"0"0,0 14 2124 0 0,0-17 276 0 0,0 0 124 0 0,0 0-142 0 0,0 0-718 0 0,0 0-318 0 0,0 0-62 0 0,-2-1-87 0 0,1-1-1155 0 0,-1 1 0 0 0,1-1 1 0 0,0 0-1 0 0,-1 0 0 0 0,1 1 0 0 0,0-1 1 0 0,0 0-1 0 0,0 0 0 0 0,0 0 0 0 0,0 0 1 0 0,0 0-1 0 0,1-1 0 0 0,-1 1 0 0 0,1 0 1 0 0,0 0-1 0 0,-1 0 0 0 0,1 0 0 0 0,0-1 0 0 0,0 1 1 0 0,0 0-1 0 0,1 0 0 0 0,-1-1 0 0 0,0 1 1 0 0,2-3-1 0 0,1-8 229 0 0,1 1 1 0 0,10-24 0 0 0,-9 26-213 0 0,1-4-105 0 0,2-1 1 0 0,0 2 0 0 0,0-1 0 0 0,21-22-1 0 0,48-45-683 0 0,-52 57 315 0 0,186-168-7491 0 0,-177 162 6238 0 0,-12 6-6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3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180 136 9215 0 0,'0'0'707'0'0,"0"0"-191"0"0,2 1 927 0 0,2 2-860 0 0,1 0 0 0 0,-1-1 0 0 0,1 1 0 0 0,-1-1 0 0 0,1 0 0 0 0,0-1 0 0 0,0 1 0 0 0,0-1 0 0 0,7 1 0 0 0,-2-1-88 0 0,0 0 1 0 0,-1-1-1 0 0,1 0 0 0 0,15-3 0 0 0,-10 1-202 0 0,1-2 0 0 0,-1 0 1 0 0,0 0-1 0 0,0-1 0 0 0,-1-1 0 0 0,15-8 0 0 0,-21 8-342 0 0,0 0 1 0 0,0-1-1 0 0,-1 1 0 0 0,0-1 1 0 0,0-1-1 0 0,0 1 0 0 0,7-13 1 0 0,0 2-195 0 0,-12 14 117 0 0,-2 4 122 0 0,0-1 1 0 0,0 1-1 0 0,0-1 1 0 0,1 1-1 0 0,-1-1 1 0 0,0 1 0 0 0,0-1-1 0 0,0 1 1 0 0,0-1-1 0 0,0 1 1 0 0,0-1 0 0 0,0 1-1 0 0,0-1 1 0 0,0 1-1 0 0,0-1 1 0 0,0 1-1 0 0,-1-1 1 0 0,1 1 0 0 0,0-1-1 0 0,0 1 1 0 0,0-1-1 0 0,-1 1 1 0 0,1-1 0 0 0,0 1-1 0 0,-1 0 1 0 0,1-1-1 0 0,0 1 1 0 0,-1-1 0 0 0,1 1-1 0 0,0 0 1 0 0,-1-1-1 0 0,1 1 1 0 0,-1 0-1 0 0,1 0 1 0 0,0-1 0 0 0,-1 1-1 0 0,0 0 1 0 0,0-1-10 0 0,-2-1 7 0 0,-1 1 0 0 0,1-1 0 0 0,0 1 0 0 0,-1 0 0 0 0,1 0 0 0 0,0 0 0 0 0,-1 0 0 0 0,1 0 0 0 0,-1 1 0 0 0,0-1 0 0 0,1 1 0 0 0,-1 0 0 0 0,1 0 0 0 0,-1 1 0 0 0,-5 0 0 0 0,0 1-35 0 0,0 1-1 0 0,0-1 1 0 0,0 2 0 0 0,-13 5-1 0 0,-3 3-128 0 0,1 1-1 0 0,0 1 0 0 0,-39 30 1 0 0,39-24 59 0 0,-69 63-137 0 0,82-71 234 0 0,0 1 1 0 0,0 0 0 0 0,1 0-1 0 0,1 1 1 0 0,-11 20 0 0 0,10-13 22 0 0,1 1 1 0 0,-13 41-1 0 0,20-54-51 0 0,0-1 0 0 0,1 0 0 0 0,0 1 0 0 0,0-1 0 0 0,1 1-1 0 0,0 0 1 0 0,0-1 0 0 0,1 1 0 0 0,0-1 0 0 0,1 0 0 0 0,2 10 0 0 0,-3-15-69 0 0,1 0 0 0 0,-1 0 1 0 0,0 0-1 0 0,1 0 0 0 0,0-1 1 0 0,-1 1-1 0 0,1-1 0 0 0,0 1 1 0 0,1-1-1 0 0,-1 0 0 0 0,0 1 1 0 0,1-1-1 0 0,4 3 0 0 0,-3-3-659 0 0,0 0 0 0 0,0 0 0 0 0,0 0 0 0 0,0 0 0 0 0,7 1 0 0 0,21 3-4946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529 389 6911 0 0,'0'0'528'0'0,"0"0"-56"0"0,0 0 1030 0 0,2-1 487 0 0,1 0-1395 0 0,-1 0 0 0 0,1 0 0 0 0,-1 0 1 0 0,1 0-1 0 0,-1 0 0 0 0,0-1 0 0 0,1 1 0 0 0,-1-1 1 0 0,4-3-1 0 0,-2 0-113 0 0,0 1 0 0 0,0-1 0 0 0,0 0 0 0 0,2-5 0 0 0,4-9 43 0 0,12-32 0 0 0,-18 40-98 0 0,2-6-250 0 0,-1 0-1 0 0,0 0 0 0 0,3-31 1 0 0,0-54 84 0 0,-8 99-262 0 0,0 0-4 0 0,0-1-1 0 0,0 1 0 0 0,0 0 1 0 0,0 0-1 0 0,-1 0 0 0 0,1 0 1 0 0,-1 0-1 0 0,0 0 1 0 0,0 0-1 0 0,0 0 0 0 0,-2-4 1 0 0,3 6-11 0 0,-1 0 1 0 0,0 0 0 0 0,0 0-1 0 0,0-1 1 0 0,0 1-1 0 0,-1 0 1 0 0,1 0-1 0 0,0 0 1 0 0,0 1-1 0 0,0-1 1 0 0,-1 0 0 0 0,1 0-1 0 0,-1 1 1 0 0,1-1-1 0 0,0 1 1 0 0,-1-1-1 0 0,1 1 1 0 0,-1-1 0 0 0,1 1-1 0 0,-1 0 1 0 0,1 0-1 0 0,-1 0 1 0 0,1 0-1 0 0,-1 0 1 0 0,-2 0-1 0 0,-3 1-60 0 0,-1 1-1 0 0,0 0 0 0 0,1 0 0 0 0,-1 0 0 0 0,1 1 0 0 0,0 0 0 0 0,0 0 0 0 0,-9 6 0 0 0,-7 6-141 0 0,-22 19 0 0 0,23-16 149 0 0,-50 35-129 0 0,-107 87-205 0 0,145-110 166 0 0,1 2 1 0 0,-57 70-1 0 0,86-97 218 0 0,0 1-1 0 0,1-1 0 0 0,0 1 1 0 0,0 0-1 0 0,0 0 0 0 0,0 0 1 0 0,1 1-1 0 0,0-1 0 0 0,1 1 1 0 0,-2 7-1 0 0,3-11 21 0 0,-1 0-1 0 0,1 0 1 0 0,0 1-1 0 0,1-1 1 0 0,-1 0-1 0 0,0 0 0 0 0,1 0 1 0 0,0 0-1 0 0,0 0 1 0 0,0 0-1 0 0,0 0 1 0 0,0-1-1 0 0,0 1 1 0 0,1 0-1 0 0,0 0 1 0 0,-1-1-1 0 0,1 1 1 0 0,0-1-1 0 0,0 0 1 0 0,0 1-1 0 0,0-1 1 0 0,1 0-1 0 0,-1 0 1 0 0,4 1-1 0 0,1 1 3 0 0,0 0 0 0 0,1 0-1 0 0,-1-1 1 0 0,1 0 0 0 0,0-1-1 0 0,0 0 1 0 0,0 0 0 0 0,10 0 0 0 0,10 1 34 0 0,29-1 0 0 0,-39-3-10 0 0,1-1 0 0 0,-1 0 0 0 0,1-2 0 0 0,-1 0-1 0 0,0-1 1 0 0,0 0 0 0 0,0-2 0 0 0,-1 0 0 0 0,0-1 0 0 0,0 0-1 0 0,-1-2 1 0 0,0 0 0 0 0,-1-1 0 0 0,0 0 0 0 0,23-23 0 0 0,-29 23 97 0 0,-1 0 1 0 0,0-1 0 0 0,11-22-1 0 0,-9 17 585 0 0,-4 8-19 0 0,-10 22 341 0 0,-1 2-557 0 0,-1 9-554 0 0,3-14-44 0 0,0 1 0 0 0,0 0 1 0 0,1 0-1 0 0,1 0 0 0 0,0 0 0 0 0,0 0 0 0 0,2 13 0 0 0,-1-22-355 0 0,1 0-419 0 0,0 0 0 0 0,0 1 0 0 0,0-1-1 0 0,0 0 1 0 0,1 0 0 0 0,-1 0 0 0 0,1 0 0 0 0,-1-1 0 0 0,4 4-1 0 0,-5-5 499 0 0,2 2-4750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2759 0 0,'2'1'207'0'0,"2"1"82"0"0,0-3 5996 0 0,-2-11 6230 0 0,-2 6-11456 0 0,1 0-3743 0 0,2-7 3288 0 0,0 0 1 0 0,1 0-1 0 0,0 0 0 0 0,11-22 1 0 0,31-45 727 0 0,-31 54-1133 0 0,-3 8-53 0 0,0 1 0 0 0,28-29 0 0 0,35-28-103 0 0,-39 40-188 0 0,-9 7-273 0 0,55-39 0 0 0,-65 55-387 0 0,0 0 1 0 0,0 2 0 0 0,1 0-1 0 0,0 1 1 0 0,23-7 0 0 0,-20 9-1898 0 0,-3 7-3702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15663 0 0,'0'0'719'0'0,"0"0"-20"0"0,2 0-306 0 0,226-59 1826 0 0,8 17 1572 0 0,5 0-1708 0 0,-165 28-2083 0 0,74-18 0 0 0,-129 27-164 0 0,28-8-2559 0 0,55-22 0 0 0,-79 24 677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183 100 3679 0 0,'0'0'284'0'0,"-1"3"-186"0"0,-7 25 1573 0 0,5 0 4940 0 0,3-18-4433 0 0,0-5-1394 0 0,0 1 0 0 0,0-1 1 0 0,1 1-1 0 0,-1-1 0 0 0,2 6 0 0 0,-1-8-629 0 0,0 1 0 0 0,0-1 0 0 0,1 0 0 0 0,-1 0 0 0 0,1 0 0 0 0,-1 0 0 0 0,1 0 0 0 0,0 0 0 0 0,0 0-1 0 0,0-1 1 0 0,1 1 0 0 0,-1-1 0 0 0,0 1 0 0 0,4 2 0 0 0,3 1 301 0 0,0 0 1 0 0,20 10 0 0 0,-25-14-353 0 0,1-1 0 0 0,0 1 0 0 0,0-1-1 0 0,0 0 1 0 0,0 0 0 0 0,0-1 0 0 0,0 1 0 0 0,9-1 0 0 0,11-3 344 0 0,27-5-1 0 0,-25 3-254 0 0,-19 3-169 0 0,0 0 1 0 0,0 0-1 0 0,0-1 1 0 0,-1 0-1 0 0,1 0 0 0 0,-1-1 1 0 0,1 0-1 0 0,7-6 0 0 0,-11 7-39 0 0,0 0-1 0 0,0 0 1 0 0,0 0-1 0 0,-1-1 0 0 0,1 0 1 0 0,-1 1-1 0 0,0-1 1 0 0,0-1-1 0 0,0 1 0 0 0,-1 0 1 0 0,1-1-1 0 0,-1 1 1 0 0,0-1-1 0 0,2-7 0 0 0,-3 7 2 0 0,-1 0 0 0 0,0 0 0 0 0,0 0-1 0 0,0 0 1 0 0,0 0 0 0 0,-1 0-1 0 0,0 0 1 0 0,0 0 0 0 0,0 1-1 0 0,-1-1 1 0 0,0 0 0 0 0,0 1-1 0 0,-3-8 1 0 0,-1 3 1 0 0,1 0 0 0 0,-1 1 1 0 0,0-1-1 0 0,-1 1 0 0 0,-11-10 0 0 0,14 14-13 0 0,0 0 0 0 0,-1 0 1 0 0,0 1-1 0 0,0 0 0 0 0,0 0 0 0 0,0 0 0 0 0,0 0 0 0 0,-1 1 1 0 0,1 0-1 0 0,-1 0 0 0 0,0 1 0 0 0,-8-2 0 0 0,7 2-35 0 0,-1 1 0 0 0,0 0-1 0 0,0 0 1 0 0,0 1 0 0 0,1 0-1 0 0,-1 0 1 0 0,0 1 0 0 0,-11 3-1 0 0,5 1-9 0 0,0 0-1 0 0,1 1 1 0 0,-1 0-1 0 0,1 1 1 0 0,1 1-1 0 0,-1 0 1 0 0,1 0-1 0 0,1 1 1 0 0,-12 14-1 0 0,2 0 43 0 0,2 1 0 0 0,0 0-1 0 0,1 2 1 0 0,2 0-1 0 0,1 1 1 0 0,1 1-1 0 0,1 0 1 0 0,2 1-1 0 0,-14 55 1 0 0,23-75-9 0 0,1 1 1 0 0,0 0 0 0 0,0 0-1 0 0,1-1 1 0 0,0 1 0 0 0,1 0-1 0 0,0 0 1 0 0,1-1 0 0 0,0 1-1 0 0,6 16 1 0 0,-6-22-37 0 0,0 0 1 0 0,1 0-1 0 0,-1 0 1 0 0,1 0-1 0 0,0 0 1 0 0,0-1-1 0 0,0 1 1 0 0,1-1-1 0 0,0 0 1 0 0,0 0-1 0 0,0 0 1 0 0,0-1-1 0 0,0 1 1 0 0,1-1-1 0 0,-1 0 1 0 0,1 0-1 0 0,0-1 1 0 0,0 1-1 0 0,0-1 1 0 0,0 0-1 0 0,1-1 1 0 0,7 2 0 0 0,-4-2-202 0 0,0 0 0 0 0,0 0 0 0 0,-1-1 0 0 0,1-1 0 0 0,0 0 1 0 0,0 0-1 0 0,10-3 0 0 0,30-10-6412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210 258 1375 0 0,'0'0'450'0'0,"0"0"1350"0"0,0 0 596 0 0,0 0 120 0 0,0 0-228 0 0,0 0-1034 0 0,0 0-448 0 0,0 2-94 0 0,0 3-528 0 0,-1-1 0 0 0,0 1 0 0 0,0 0 0 0 0,0 0 0 0 0,-1 0 0 0 0,1-1 0 0 0,-5 10 0 0 0,-22 34 353 0 0,14-26-182 0 0,-50 82 516 0 0,-24 44-946 0 0,88-148 41 0 0,0 0 1 0 0,0 1-1 0 0,-1-1 1 0 0,1 0-1 0 0,0 0 1 0 0,0 1-1 0 0,0-1 1 0 0,-1 0-1 0 0,1 0 1 0 0,0 1-1 0 0,0-1 1 0 0,0 0-1 0 0,0 1 1 0 0,0-1-1 0 0,0 0 1 0 0,0 1 0 0 0,-1-1-1 0 0,1 0 1 0 0,0 1-1 0 0,0-1 1 0 0,0 0-1 0 0,0 1 1 0 0,0-1-1 0 0,0 0 1 0 0,1 1-1 0 0,-1-1 1 0 0,0 0-1 0 0,0 0 1 0 0,0 1-1 0 0,0-1 1 0 0,0 1-1 0 0,10-7-145 0 0,14-17 272 0 0,24-46-30 0 0,-36 50 137 0 0,0 0 0 0 0,2 1 0 0 0,0 0 0 0 0,19-16 0 0 0,34-26 101 0 0,135-126 785 0 0,-176 161-820 0 0,1 1 0 0 0,55-36 1 0 0,-60 46-28 0 0,0 1 0 0 0,1 2 0 0 0,0 0 0 0 0,44-13 0 0 0,-61 23-131 0 0,0-1-1 0 0,0 1 0 0 0,1 1 1 0 0,-1-1-1 0 0,1 1 1 0 0,-1 0-1 0 0,0 1 0 0 0,1-1 1 0 0,-1 1-1 0 0,7 2 1 0 0,-12-2-95 0 0,0-1 0 0 0,0 0 1 0 0,0 1-1 0 0,0-1 0 0 0,0 1 1 0 0,0 0-1 0 0,0-1 0 0 0,0 1 1 0 0,-1 0-1 0 0,1-1 1 0 0,0 1-1 0 0,0 0 0 0 0,0 0 1 0 0,-1 0-1 0 0,1 0 0 0 0,-1-1 1 0 0,1 1-1 0 0,-1 0 0 0 0,1 0 1 0 0,-1 0-1 0 0,1 0 1 0 0,-1 1-1 0 0,0-1 0 0 0,1 0 1 0 0,-1 1-1 0 0,0 24 73 0 0,0-23-41 0 0,0 0 19 0 0,0-1 0 0 0,-1 8 6 0 0,0-8 20 0 0,1 2-64 0 0,-1-1 0 0 0,-1 0 0 0 0,1 1 0 0 0,0-1-1 0 0,-1 0 1 0 0,1 0 0 0 0,-1 0 0 0 0,-4 5 0 0 0,1 0 18 0 0,-5 8-29 0 0,0 1 0 0 0,1 0 0 0 0,0 1 0 0 0,-10 31 0 0 0,8-12-15 0 0,-3 0 0 0 0,-23 45 0 0 0,13-29 0 0 0,19-42 0 0 0,0 0 0 0 0,0-1 0 0 0,-1 1 0 0 0,-1-1 0 0 0,1-1 0 0 0,-17 18 0 0 0,18-20 0 0 0,3-4 0 0 0,0-1 0 0 0,-1 1 0 0 0,1-1 0 0 0,0 1 0 0 0,-1-1 0 0 0,-4 3 0 0 0,4-4 2 0 0,-2 2-5 0 0,-4 14 68 0 0,5-5-65 0 0,2 0 11 0 0,1-9 42 0 0,1-3 11 0 0,0 0-29 0 0,0 0-114 0 0,0 0-12 0 0,0 0-141 0 0,0 0-630 0 0,0 0-275 0 0,0 0-1142 0 0,0 0-4348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 1375 0 0,'-2'0'107'0'0,"-8"-2"2610"0"0,2 4 7051 0 0,4 2 790 0 0,3-1-6437 0 0,0 1-4045 0 0,0-1-3751 0 0,-13 21 3835 0 0,-1 0 0 0 0,-1-1 0 0 0,-1-1 0 0 0,-35 37 0 0 0,39-47-160 0 0,1 0 0 0 0,1 1 0 0 0,0 0 0 0 0,-13 22 0 0 0,18-20 0 0 0,4-2-12 0 0,2-11-53 0 0,0-2-35 0 0,0 0-11 0 0,2 3-1 0 0,1-1-47 0 0,-1 0 0 0 0,1-1-1 0 0,0 1 1 0 0,0 0 0 0 0,-1-1-1 0 0,1 0 1 0 0,0 0 0 0 0,0 1-1 0 0,1-2 1 0 0,-1 1 0 0 0,0 0 0 0 0,0-1-1 0 0,0 1 1 0 0,4-1 0 0 0,12 3-484 0 0,-17-2 379 0 0,-2-1-4 0 0,3 0-16 0 0,8 1-4 0 0,-9-1 0 0 0,-2 0-110 0 0,0 0-466 0 0,2-2-206 0 0,7-8-38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5063 0 0,'0'0'390'0'0,"0"0"71"0"0,0 0 1230 0 0,0 0 565 0 0,0 0 117 0 0,0 0-186 0 0,0 0-882 0 0,0 0-385 0 0,0 0-79 0 0,0 0-41 0 0,0 0-134 0 0,2 0-61 0 0,-1 0-467 0 0,-1 0 1 0 0,0-1 0 0 0,1 1-1 0 0,-1 0 1 0 0,1 0-1 0 0,-1 0 1 0 0,0 0-1 0 0,1 0 1 0 0,-1 0-1 0 0,0 0 1 0 0,1 0 0 0 0,-1 0-1 0 0,0 0 1 0 0,1 0-1 0 0,-1 0 1 0 0,1 1-1 0 0,-1-1 1 0 0,0 0 0 0 0,1 0-1 0 0,-1 0 1 0 0,0 0-1 0 0,1 1 1 0 0,-1-1-1 0 0,0 0 1 0 0,0 0-1 0 0,1 1 1 0 0,-3 11 1182 0 0,0-4-1254 0 0,0-1 1 0 0,-1 0-1 0 0,0 1 0 0 0,-7 11 0 0 0,-1-3-12 0 0,-18 20 0 0 0,26-32-13 0 0,-3 1-44 0 0,5-3-82 0 0,1-2-86 0 0,0 0-28 0 0,2-2-9 0 0,19-22-168 0 0,-1 0 0 0 0,17-27 0 0 0,-36 49 341 0 0,-1 6 70 0 0,-1 0 0 0 0,0 0 0 0 0,-1 0 0 0 0,1 0 0 0 0,-1-1 0 0 0,1 1 0 0 0,-4 4 0 0 0,-1 5 43 0 0,-16 43 64 0 0,21-54-906 0 0,1-2-297 0 0,0 0-68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183 121 10591 0 0,'0'0'819'0'0,"0"0"-308"0"0,0 0 687 0 0,0 0 361 0 0,0 0 69 0 0,0 0-139 0 0,0 0-651 0 0,0 0-286 0 0,0 3-59 0 0,1 2-269 0 0,0 1 1 0 0,-1 0-1 0 0,0 0 0 0 0,0 0 0 0 0,-1 0 1 0 0,1 0-1 0 0,-1 0 0 0 0,0-1 1 0 0,-1 1-1 0 0,0 0 0 0 0,1-1 1 0 0,-2 1-1 0 0,-2 5 0 0 0,-7 11 232 0 0,-26 38-1 0 0,12-20-222 0 0,23-37-240 0 0,-15 28-110 0 0,-39 46-1 0 0,52-71-10 0 0,4-5-61 0 0,-1 1-31 0 0,-4 3-364 0 0,10-13-652 0 0,6-9 948 0 0,-2 2 215 0 0,0 0-1 0 0,1 0 1 0 0,1 1 0 0 0,12-14-1 0 0,16-23 53 0 0,-19 22 27 0 0,10-17-12 0 0,37-44-1 0 0,-55 77 17 0 0,1 0 0 0 0,0 1-1 0 0,0 1 1 0 0,1 0 0 0 0,1 0-1 0 0,0 2 1 0 0,25-14 0 0 0,-31 18 72 0 0,1 2-1 0 0,-1-1 1 0 0,1 1 0 0 0,-1 0 0 0 0,1 1 0 0 0,0 0 0 0 0,0 0-1 0 0,0 1 1 0 0,0 0 0 0 0,0 1 0 0 0,0 0 0 0 0,0 1-1 0 0,14 1 1 0 0,-20-1 139 0 0,23 11 230 0 0,-24-12-271 0 0,-2 0 32 0 0,0 0 4 0 0,0 0-3 0 0,5 4 60 0 0,-5-4-252 0 0,0 0 0 0 0,0 0 0 0 0,1 0 0 0 0,-1 0 0 0 0,0 1 0 0 0,1-1 0 0 0,-1 0 0 0 0,0 0 0 0 0,0 0 0 0 0,0 0 0 0 0,1 0 0 0 0,-1 0 0 0 0,0 1 0 0 0,0-1 0 0 0,1 0 0 0 0,-1 0 1 0 0,0 0-1 0 0,0 1 0 0 0,0-1 0 0 0,0 0 0 0 0,1 0 0 0 0,-1 0 0 0 0,0 1 0 0 0,0-1 0 0 0,0 0 0 0 0,0 0 0 0 0,0 1 0 0 0,0-1 0 0 0,0 0 0 0 0,0 0 0 0 0,0 1 0 0 0,0-1 0 0 0,0 0 0 0 0,0 1 1 0 0,0-1-1 0 0,0 0 0 0 0,0 0 0 0 0,0 1 0 0 0,-8 27 110 0 0,-15 37 1 0 0,3-13-46 0 0,-19 51-86 0 0,-14 43 0 0 0,23-35 0 0 0,26-98-20 0 0,1-1-357 0 0,3-8-2299 0 0,0-4 1157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58 10591 0 0,'-3'0'819'0'0,"-5"-1"-312"0"0,6 1 670 0 0,2 0-907 0 0,-1 1 0 0 0,1-1 0 0 0,-1 1 0 0 0,1 0 0 0 0,-1-1 0 0 0,1 1 0 0 0,-1 0 0 0 0,1 0 0 0 0,0-1 0 0 0,0 1 0 0 0,-1 0 0 0 0,1 0 0 0 0,0-1 0 0 0,0 1 0 0 0,0 0 0 0 0,0 0 0 0 0,0 1 0 0 0,2-1-384 0 0,0 1 0 0 0,0-1-1 0 0,0 0 1 0 0,0 0 0 0 0,0 0 0 0 0,1 0 0 0 0,-1 0 0 0 0,0 0 0 0 0,1 0 0 0 0,-1-1-1 0 0,1 1 1 0 0,-1-1 0 0 0,0 1 0 0 0,1-1 0 0 0,-1 0 0 0 0,1 0 0 0 0,3-1-1 0 0,0 1-425 0 0,-4 0-181 0 0,12-5-692 0 0,-13 4 1351 0 0,1 1 0 0 0,-1-1 1 0 0,0 0-1 0 0,0 0 1 0 0,1 1-1 0 0,-1-1 0 0 0,0 0 1 0 0,0 0-1 0 0,0 0 0 0 0,0-1 1 0 0,0 1-1 0 0,0 0 1 0 0,-1 0-1 0 0,1 0 0 0 0,1-3 1 0 0,6-8 1275 0 0,-2 5-454 0 0,-4 5 116 0 0,-2 0 20 0 0,1 0-665 0 0,1 0 0 0 0,-1 0 0 0 0,0 0 0 0 0,1-1 0 0 0,-1 2 0 0 0,1-1 1 0 0,0 0-1 0 0,-1 0 0 0 0,1 0 0 0 0,0 1 0 0 0,0-1 0 0 0,0 1 0 0 0,0 0 0 0 0,0-1 1 0 0,1 1-1 0 0,-1 0 0 0 0,0 0 0 0 0,1 1 0 0 0,-1-1 0 0 0,4 0 0 0 0,-1-1-124 0 0,0 1 0 0 0,0 0-1 0 0,1 1 1 0 0,-1 0-1 0 0,0-1 1 0 0,0 2 0 0 0,1-1-1 0 0,7 2 1 0 0,-11-1-75 0 0,1-1 0 0 0,-1 1 0 0 0,0 0 0 0 0,0 0 0 0 0,-1 0 0 0 0,1 1-1 0 0,0-1 1 0 0,0 0 0 0 0,-1 1 0 0 0,3 1 0 0 0,-1 0 50 0 0,-1-2 78 0 0,-1 2 0 0 0,1-1-136 0 0,0 0 0 0 0,-1 1 0 0 0,1-1 0 0 0,-1 0 0 0 0,0 1 0 0 0,1-1 0 0 0,-1 1 0 0 0,0 0 0 0 0,-1-1 0 0 0,1 1 0 0 0,0 0 0 0 0,-1 0 0 0 0,0-1 0 0 0,1 1 0 0 0,-1 0 0 0 0,0 0 0 0 0,0 0 0 0 0,-1 4 0 0 0,-1-3 8 0 0,1-1-1 0 0,-1 1 0 0 0,1-1 1 0 0,-1 1-1 0 0,0-1 0 0 0,0 0 1 0 0,-1 0-1 0 0,1 0 0 0 0,-1 0 1 0 0,1 0-1 0 0,-4 2 1 0 0,-5 4 41 0 0,-21 13 0 0 0,22-16-63 0 0,0 1-1 0 0,-17 14 1 0 0,11-6-67 0 0,-1-1 0 0 0,-19 12 0 0 0,-22 18-199 0 0,39-27 159 0 0,-6 4-135 0 0,1 2 0 0 0,0 0 0 0 0,2 2 0 0 0,-28 40 0 0 0,44-57 193 0 0,3-3 13 0 0,0 0 0 0 0,0 0 0 0 0,0 0 0 0 0,-2 7 0 0 0,4-9 93 0 0,3-4-46 0 0,-1 0 0 0 0,1 1 0 0 0,-1-1 0 0 0,1 0 1 0 0,-1 0-1 0 0,0 0 0 0 0,0 0 0 0 0,1 0 0 0 0,-1 0 1 0 0,1-1-1 0 0,4-3 87 0 0,0 0-16 0 0,1 0 1 0 0,0 1-1 0 0,0 0 1 0 0,0 1-1 0 0,0-1 1 0 0,0 1-1 0 0,1 1 1 0 0,0-1-1 0 0,-1 1 1 0 0,1 1-1 0 0,0 0 1 0 0,0 0-1 0 0,0 0 1 0 0,0 1-1 0 0,0 0 1 0 0,0 0-1 0 0,0 1 1 0 0,-1 0-1 0 0,1 1 1 0 0,0-1-1 0 0,0 2 1 0 0,-1-1-1 0 0,1 1 1 0 0,-1 0-1 0 0,0 0 1 0 0,0 1-1 0 0,0 0 1 0 0,6 6-1 0 0,-7-6-40 0 0,0 1-1 0 0,0 0 1 0 0,5 7-1 0 0,-2 3 38 0 0,0 1 67 0 0,-5-9-91 0 0,-4-7-62 0 0,0 1 0 0 0,0-1 1 0 0,0 0-1 0 0,0 1 0 0 0,0-1 0 0 0,1 0 1 0 0,-1 1-1 0 0,0-1 0 0 0,0 0 0 0 0,0 1 1 0 0,1-1-1 0 0,-1 0 0 0 0,0 1 0 0 0,0-1 0 0 0,1 0 1 0 0,-1 0-1 0 0,0 1 0 0 0,0-1 0 0 0,1 0 1 0 0,-1 0-1 0 0,0 0 0 0 0,1 1 0 0 0,-1-1 1 0 0,0 0-1 0 0,1 0 0 0 0,-1 0 0 0 0,1 0 1 0 0,-1 0-1 0 0,3 1 13 0 0,0 0 0 0 0,-1-1-1 0 0,1 0 1 0 0,0 1 0 0 0,0-1 0 0 0,0 0 0 0 0,-1 0 0 0 0,4-1 0 0 0,-4 1-22 0 0,-1-1 1 0 0,0 1-1 0 0,0-1 0 0 0,0 1 1 0 0,0-1-1 0 0,0 1 1 0 0,-1-1-1 0 0,1 1 0 0 0,0-1 1 0 0,2-1-1 0 0,1-2-33 0 0,20-17-972 0 0,-11 5-5237 0 0,-2 0-1574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1375 0 0,'-25'59'678'0'0,"14"-36"5126"0"0,10-22-2264 0 0,1-1-308 0 0,0 0-1451 0 0,-1 2-638 0 0,0 5-130 0 0,1-5-34 0 0,0-2-62 0 0,0 0-21 0 0,0 0-7 0 0,0 0-46 0 0,0 0-190 0 0,0 0-80 0 0,0 0-18 0 0,0 0-50 0 0,0 0-195 0 0,0 0-88 0 0,0 0-19 0 0,0 0-47 0 0,0 0-187 0 0,0 0-86 0 0,0 3-12 0 0,-1 17-255 0 0,1-8-1775 0 0,-1-5-3291 0 0,1-5-2292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0,'0'0'315'0'0,"0"0"-7"0"0,0 0 249 0 0,0 0 1781 0 0,0 0 795 0 0,2 2 163 0 0,5 19 3255 0 0,-5-6-5616 0 0,-2-13-393 0 0,0 1-248 0 0,0 0 0 0 0,0 0 1 0 0,0 0-1 0 0,-1 0 0 0 0,0 0 0 0 0,0 4 1 0 0,1-4-213 0 0,4 23-92 0 0,0-16-106 0 0,-4-8-60 0 0,0-2-15 0 0,0 0-62 0 0,0 0-259 0 0,0 0-116 0 0,3-1-20 0 0,-2 1 801 0 0,0-1-328 0 0,-1 1 0 0 0,1 0 0 0 0,0-1 0 0 0,0 1 0 0 0,0 0 0 0 0,0-1 0 0 0,-1 1 0 0 0,1-1 0 0 0,0 0 0 0 0,0 1 0 0 0,-1-1 0 0 0,1 1 0 0 0,-1-1 0 0 0,1 0 0 0 0,0 0 0 0 0,-1 1 0 0 0,1-1 0 0 0,-1 0 0 0 0,0 0 0 0 0,1 0 0 0 0,-1 0 0 0 0,0 1 0 0 0,1-1 0 0 0,-1 0 0 0 0,0-1 0 0 0,2-14-1837 0 0,-1 12-18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13503 0 0,'0'0'620'0'0,"-2"2"-16"0"0,-15 9-289 0 0,15-10 69 0 0,2-1 120 0 0,0 0 21 0 0,0 0-10 0 0,0 0-55 0 0,-1 2-20 0 0,1-1-261 0 0,-1 1-1 0 0,1-1 1 0 0,0 0 0 0 0,0 0-1 0 0,0 0 1 0 0,0 0-1 0 0,0 1 1 0 0,0-1 0 0 0,0 0-1 0 0,0 0 1 0 0,0 0 0 0 0,0 0-1 0 0,1 0 1 0 0,-1 1 0 0 0,0-1-1 0 0,1 0 1 0 0,-1 0 0 0 0,1 0-1 0 0,0 0 1 0 0,-1 0 0 0 0,1 0-1 0 0,0 0 1 0 0,-1 0 0 0 0,1 0-1 0 0,0-1 1 0 0,0 1 0 0 0,0 0-1 0 0,1 1 1 0 0,5 3 402 0 0,0 0 0 0 0,13 8 1 0 0,-13-9-35 0 0,-5-3-287 0 0,-2-1-48 0 0,0 0-202 0 0,0 1 0 0 0,1-1 0 0 0,-1 0 1 0 0,0 0-1 0 0,0 0 0 0 0,1 0 0 0 0,-1 0 0 0 0,0 0 1 0 0,0 0-1 0 0,0 0 0 0 0,0 0 0 0 0,1 0 0 0 0,-1 0 1 0 0,0 0-1 0 0,0 1 0 0 0,0-1 0 0 0,0 0 0 0 0,1 0 1 0 0,-1 0-1 0 0,0 0 0 0 0,0 0 0 0 0,0 1 0 0 0,0-1 1 0 0,0 0-1 0 0,0 0 0 0 0,1 0 0 0 0,-1 0 0 0 0,0 1 0 0 0,0-1 1 0 0,0 0-1 0 0,0 1 0 0 0,0-1-17 0 0,0 0 0 0 0,0 1 0 0 0,1-1 1 0 0,-1 1-1 0 0,0-1 0 0 0,0 0 0 0 0,1 1 0 0 0,-1-1 0 0 0,0 0 0 0 0,0 1 0 0 0,1-1 1 0 0,-1 0-1 0 0,0 1 0 0 0,1-1 0 0 0,-1 0 0 0 0,1 0 0 0 0,-1 1 0 0 0,0-1 0 0 0,1 0 1 0 0,-1 0-1 0 0,1 0 0 0 0,-1 0 0 0 0,1 1 0 0 0,9 0-1108 0 0,4-4-5620 0 0,-12 2-1071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7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174 310 12351 0 0,'0'0'564'0'0,"0"0"-9"0"0,0 0-308 0 0,1 2 33 0 0,-1 4-134 0 0,0 0 0 0 0,0 0 0 0 0,-1 0 0 0 0,1 0 0 0 0,-1 0 1 0 0,-1-1-1 0 0,1 1 0 0 0,-4 9 0 0 0,-23 47 853 0 0,17-41-688 0 0,-68 128 310 0 0,71-133-600 0 0,3-6-8 0 0,0-1 0 0 0,0 1 1 0 0,-1-1-1 0 0,-10 13 0 0 0,15-21 64 0 0,1-1 107 0 0,0 0 24 0 0,0 0 0 0 0,12-11 315 0 0,-1 1-261 0 0,-1-1 0 0 0,-1 0 0 0 0,0 0 0 0 0,12-22 0 0 0,7-9 45 0 0,4-9-5 0 0,-22 34-196 0 0,16-21 0 0 0,17-13-66 0 0,1 2 1 0 0,3 1 0 0 0,101-77-1 0 0,-95 83-35 0 0,57-39-15 0 0,-97 73 19 0 0,0 1 1 0 0,1 0-1 0 0,-1 1 1 0 0,2 0-1 0 0,-1 1 1 0 0,29-6 0 0 0,-39 10 71 0 0,0 1 1 0 0,0 0-1 0 0,0-1 1 0 0,1 2-1 0 0,-1-1 1 0 0,0 0-1 0 0,0 1 1 0 0,0-1 0 0 0,0 1-1 0 0,0 1 1 0 0,0-1-1 0 0,5 2 1 0 0,-7-2-53 0 0,-1 0 0 0 0,1 0 0 0 0,0 1 0 0 0,-1-1 0 0 0,1 0 1 0 0,-1 0-1 0 0,0 1 0 0 0,1-1 0 0 0,-1 1 0 0 0,0-1 0 0 0,0 1 0 0 0,0-1 1 0 0,0 1-1 0 0,0 0 0 0 0,0 0 0 0 0,0-1 0 0 0,-1 1 0 0 0,1 0 0 0 0,-1 0 1 0 0,1 0-1 0 0,-1 0 0 0 0,0 0 0 0 0,1 0 0 0 0,-1 0 0 0 0,0-1 0 0 0,0 1 1 0 0,-1 0-1 0 0,1 3 0 0 0,-2 5-16 0 0,-1-1 1 0 0,1 1-1 0 0,-1-1 1 0 0,-1 1 0 0 0,0-1-1 0 0,0 0 1 0 0,-9 12-1 0 0,-45 57 59 0 0,39-54-67 0 0,6-8-3 0 0,-84 115 70 0 0,82-109-59 0 0,2 0-1 0 0,1 2 0 0 0,0-1 1 0 0,-9 31-1 0 0,16-37-62 0 0,1 1 0 0 0,0 0 0 0 0,2 0 0 0 0,0 0 0 0 0,1 0 0 0 0,0 0 0 0 0,5 32 0 0 0,-4-48-118 0 0,0-2-67 0 0,0 0-27 0 0,1 2-9 0 0,9 36-982 0 0,-8-34 1139 0 0,4 10 145 0 0,-2-10-606 0 0,-1-3-239 0 0,6 3-621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70 17503 0 0,'0'0'399'0'0,"0"0"60"0"0,0 0 21 0 0,0 0-59 0 0,0-1-276 0 0,-2-6-141 0 0,0 0 0 0 0,-1 0 1 0 0,-4-8-1 0 0,0-4-5 0 0,3 12 1 0 0,3 6 0 0 0,1 1 0 0 0,0-1 0 0 0,0 1 0 0 0,0 0 0 0 0,-1-1 0 0 0,1 1 0 0 0,0 0 0 0 0,-1-1 0 0 0,1 1 0 0 0,0 0 0 0 0,-1-1 0 0 0,1 1 0 0 0,0 0 0 0 0,-1 0 0 0 0,1-1 0 0 0,0 1 0 0 0,-1 0 0 0 0,1 0 0 0 0,-1 0 0 0 0,1-1 0 0 0,-1 1 0 0 0,1 0 0 0 0,-1 0 0 0 0,1 0 0 0 0,0 0 0 0 0,-1 0 0 0 0,1 0 0 0 0,-1 0 0 0 0,1 0 0 0 0,-1 0 0 0 0,1 0 0 0 0,-1 0 0 0 0,1 0 0 0 0,0 1 0 0 0,-1-1 0 0 0,1 0 0 0 0,-1 0 0 0 0,0 1 0 0 0,1-1 0 0 0,-9 3 0 0 0,1 0 0 0 0,0 0 0 0 0,0 1 0 0 0,0 0 0 0 0,-9 6 0 0 0,-36 29 0 0 0,48-35 0 0 0,-57 48 0 0 0,53-44 0 0 0,1 1 0 0 0,0 0 0 0 0,0 0 0 0 0,-10 17 0 0 0,16-23 164 0 0,1-1 51 0 0,0-1 0 0 0,0 1 0 0 0,0 0 0 0 0,0 0-1 0 0,0 0 1 0 0,1 0 0 0 0,-2 4 0 0 0,17-3-50 0 0,-5-2 44 0 0,-1-1 0 0 0,1 0 0 0 0,0-1 0 0 0,0 0 1 0 0,0-1-1 0 0,0 0 0 0 0,14-4 0 0 0,17-4 150 0 0,-19 6-347 0 0,-7 1-11 0 0,0 0-1 0 0,1 1 1 0 0,-1 1 0 0 0,0 0-1 0 0,23 2 1 0 0,-28 3-1 0 0,-9-3 0 0 0,0 0 0 0 0,0 0 0 0 0,-1 0 0 0 0,1 0 0 0 0,0 0 0 0 0,0 0 0 0 0,-1 1 0 0 0,1-1 0 0 0,-1 0 0 0 0,1 0 0 0 0,-1 1 0 0 0,1-1 0 0 0,-1 0 0 0 0,0 1 0 0 0,0-1 0 0 0,0 0 0 0 0,0 1 0 0 0,0-1 0 0 0,0 1 0 0 0,0-1 0 0 0,0 0 0 0 0,0 1 0 0 0,-1-1 0 0 0,1 0 0 0 0,-1 2 0 0 0,-2 5 0 0 0,0-1 0 0 0,0 0 0 0 0,-6 9 0 0 0,2-3 0 0 0,-3 6 3 0 0,-6 13-882 0 0,15-31 617 0 0,1 0-1 0 0,0-1 1 0 0,0 1-1 0 0,0 0 0 0 0,0-1 1 0 0,0 1-1 0 0,0 0 1 0 0,1-1-1 0 0,-1 1 1 0 0,0 0-1 0 0,0-1 1 0 0,0 1-1 0 0,1 0 1 0 0,-1-1-1 0 0,0 1 1 0 0,1 0-1 0 0,-1-1 0 0 0,0 1 1 0 0,2 0-1 0 0,-1 1-1144 0 0,7 11-5475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12 13903 0 0,'0'0'638'0'0,"0"0"-14"0"0,2-2-399 0 0,14-5 96 0 0,-10 5-109 0 0,2 2 940 0 0,-7-1-968 0 0,1 1 0 0 0,-1 0-1 0 0,0 0 1 0 0,0 0-1 0 0,1 0 1 0 0,-1 0 0 0 0,0 0-1 0 0,0 1 1 0 0,0-1 0 0 0,1 0-1 0 0,-1 1 1 0 0,0-1 0 0 0,0 0-1 0 0,0 1 1 0 0,0 0 0 0 0,1-1-1 0 0,-1 1 1 0 0,0 0-1 0 0,0-1 1 0 0,0 1 0 0 0,-1 0-1 0 0,3 1 1 0 0,-2 1-71 0 0,1-1 1 0 0,-1 0-1 0 0,0 0 0 0 0,0 1 1 0 0,0-1-1 0 0,0 1 0 0 0,0-1 1 0 0,-1 1-1 0 0,1-1 0 0 0,-1 5 1 0 0,1 5-21 0 0,-1 0 0 0 0,0 0 0 0 0,-5 23 0 0 0,-2 2 68 0 0,-2 0 1 0 0,-2-1-1 0 0,-15 36 0 0 0,-55 102 379 0 0,70-152-1028 0 0,-2-1 0 0 0,0-1-1 0 0,-1 0 1 0 0,-1-1 0 0 0,-34 34 0 0 0,39-43-7143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6911 0 0,'0'0'528'0'0,"0"-2"-341"0"0,0 2-163 0 0,10-32 5843 0 0,-8 30-5104 0 0,-1 0 1 0 0,0 0-1 0 0,1 1 1 0 0,-1-1-1 0 0,1 0 1 0 0,-1 1-1 0 0,1-1 1 0 0,3-1 0 0 0,14-9 85 0 0,0 2 0 0 0,1 0 0 0 0,0 1 0 0 0,0 0 0 0 0,31-7 0 0 0,21-9-374 0 0,47-27-239 0 0,-62 25-204 0 0,10-5-11 0 0,65-51-625 0 0,-118 72 448 0 0,-1 0 0 0 0,0 0 0 0 0,0-2 0 0 0,-1 1 0 0 0,-1-1 0 0 0,19-29 0 0 0,-17 13-3301 0 0,-13 29 3410 0 0,0 0 1 0 0,0 0 0 0 0,0 0-1 0 0,0 0 1 0 0,0 0-1 0 0,0 0 1 0 0,0 0 0 0 0,0-1-1 0 0,0 1 1 0 0,0 0 0 0 0,0 0-1 0 0,0 0 1 0 0,0 0-1 0 0,0 0 1 0 0,0 0 0 0 0,0 0-1 0 0,0-1 1 0 0,0 1-1 0 0,0 0 1 0 0,0 0 0 0 0,0 0-1 0 0,-1 0 1 0 0,1 0-1 0 0,0 0 1 0 0,0 0 0 0 0,0 0-1 0 0,0-1 1 0 0,0 1-1 0 0,0 0 1 0 0,0 0 0 0 0,0 0-1 0 0,0 0 1 0 0,0 0-1 0 0,0 0 1 0 0,-1 0 0 0 0,1 0-1 0 0,0 0 1 0 0,0 0 0 0 0,0 0-1 0 0,0 0 1 0 0,0 0-1 0 0,0 0 1 0 0,-1 0 0 0 0,-12-9-2016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4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5063 0 0,'0'0'390'0'0,"0"2"-252"0"0,-3 4 794 0 0,0 1-1 0 0,1-1 0 0 0,1 1 0 0 0,-1-1 0 0 0,1 1 1 0 0,0 0-1 0 0,0-1 0 0 0,1 1 0 0 0,0 0 0 0 0,0 0 1 0 0,0-1-1 0 0,1 1 0 0 0,0 0 0 0 0,1-1 0 0 0,-1 1 1 0 0,1-1-1 0 0,0 1 0 0 0,5 8 0 0 0,-4-10-940 0 0,0 0-1 0 0,1 0 1 0 0,-1 0-1 0 0,1 0 1 0 0,0-1 0 0 0,0 0-1 0 0,1 0 1 0 0,6 5-1 0 0,-3-4 103 0 0,-1 0 1 0 0,1-1-1 0 0,-1 0 0 0 0,1-1 1 0 0,1 0-1 0 0,-1 0 0 0 0,11 2 0 0 0,62 5 855 0 0,-62-8-666 0 0,73 1 672 0 0,-58-4-455 0 0,38 5 1 0 0,20 7-170 0 0,-93-11-339 0 0,1 0 0 0 0,0 0 0 0 0,0 0 1 0 0,0 0-1 0 0,0 0 0 0 0,0 0 0 0 0,0 0 0 0 0,0 0 1 0 0,0 0-1 0 0,0 0 0 0 0,0 0 0 0 0,0 0 1 0 0,0 0-1 0 0,0 0 0 0 0,0 0 0 0 0,0 0 0 0 0,0 0 1 0 0,0 0-1 0 0,0 1 0 0 0,0-1 0 0 0,0 0 0 0 0,0 0 1 0 0,0 0-1 0 0,0 0 0 0 0,0 0 0 0 0,0 0 1 0 0,0 0-1 0 0,0 0 0 0 0,0 0 0 0 0,0 0 0 0 0,0 0 1 0 0,0 0-1 0 0,0 0 0 0 0,0 0 0 0 0,0 0 0 0 0,0 1 1 0 0,0-1-1 0 0,0 0 0 0 0,0 0 0 0 0,0 0 1 0 0,0 0-1 0 0,0 0 0 0 0,0 0 0 0 0,0 0 0 0 0,0 0 1 0 0,0 0-1 0 0,0 0 0 0 0,0 0 0 0 0,0 0 1 0 0,1 0-1 0 0,-1 0 0 0 0,0 0 0 0 0,0 0 0 0 0,0 0 1 0 0,0 0-1 0 0,0 0 0 0 0,0 0 0 0 0,0 0 0 0 0,0 0 1 0 0,0 0-1 0 0,0 0 0 0 0,0 0 0 0 0,0 0 1 0 0,0 0-1 0 0,0 0 0 0 0,1 0 0 0 0,-1 0 0 0 0,-3 5-545 0 0,0 0 0 0 0,0-1 0 0 0,0 0 0 0 0,-6 8-1 0 0,-11 5-5357 0 0,-5 1-1922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5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39 2759 0 0,'0'0'534'0'0,"0"0"1198"0"0,0 0 526 0 0,0 0 109 0 0,0 0-223 0 0,0 0-1028 0 0,0 0-452 0 0,0 0-89 0 0,2-2-70 0 0,9-7-10 0 0,-11 9-317 0 0,0 0-20 0 0,0 0-73 0 0,0 0 16 0 0,0 0 99 0 0,0 0 24 0 0,0 0 0 0 0,0 0 14 0 0,0 0 55 0 0,0 0 24 0 0,0 0 3 0 0,0 3-13 0 0,0 17-126 0 0,-1 0 1 0 0,-1 0 0 0 0,-1 0-1 0 0,0 0 1 0 0,-8 22-1 0 0,2-5-113 0 0,-47 197 60 0 0,54-224-128 0 0,0-1-18 0 0,1 1 0 0 0,0 0 0 0 0,0 11 0 0 0,1-10 32 0 0,0-9 60 0 0,0-2 46 0 0,2-1-82 0 0,0 0 0 0 0,1 0 0 0 0,-1 0 0 0 0,0 0 0 0 0,0-1 0 0 0,0 1 0 0 0,0-1 0 0 0,0 0 0 0 0,0 1-1 0 0,1-4 1 0 0,1 2 52 0 0,30-30 548 0 0,40-52 0 0 0,-41 51-494 0 0,-26 28-124 0 0,0 0 1 0 0,0-1-1 0 0,-1-1 1 0 0,8-9 0 0 0,23-35 83 0 0,-25 36 22 0 0,14-23 1 0 0,-23 36-68 0 0,2-4-38 0 0,-4 5 32 0 0,7 12-42 0 0,1 1-1 0 0,-2 0 1 0 0,0 0 0 0 0,0 1-1 0 0,9 22 1 0 0,-12-26-11 0 0,14 36-86 0 0,-7-13 24 0 0,-2 0-6 0 0,-4-16 68 0 0,2-2 0 0 0,1-2 0 0 0,1-3 11 0 0,-4-8 42 0 0,-1-1-26 0 0,-1 0-1 0 0,1-1 0 0 0,-1 0 1 0 0,1 0-1 0 0,-1 0 1 0 0,0 0-1 0 0,0-1 1 0 0,0 1-1 0 0,0-1 0 0 0,0 1 1 0 0,3-6-1 0 0,0 1 28 0 0,-2-1-1 0 0,1 1 0 0 0,-1-1 1 0 0,5-13-1 0 0,14-32 59 0 0,3 0 0 0 0,55-84 0 0 0,-29 68-229 0 0,-50 67 10 0 0,-2 2 3 0 0,3-1-37 0 0,9-3-444 0 0,0 1 0 0 0,16-2 0 0 0,-27 5 541 0 0,0 0 0 0 0,0 0 0 0 0,0 0 0 0 0,0-1 0 0 0,0 1 0 0 0,0-1 0 0 0,0 1 0 0 0,0 0 0 0 0,-1-1 0 0 0,1 0 0 0 0,0 1 0 0 0,0-1 0 0 0,1-1 0 0 0,-1 1-18 0 0,0 1-1 0 0,0-1 0 0 0,0 0 0 0 0,0 0 0 0 0,1 1 1 0 0,-1-1-1 0 0,0 0 0 0 0,0 1 0 0 0,1-1 0 0 0,1 0 1 0 0,22-6-1237 0 0,-22 6 20 0 0,-3 1-322 0 0,0 0-60 0 0,0 0-17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5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311 154 7367 0 0,'1'-1'334'0'0,"3"-10"-207"0"0,-1 1 0 0 0,0-1 0 0 0,3-14 0 0 0,2-10 3747 0 0,-8 32-3078 0 0,1 1-1 0 0,-1-1 0 0 0,0 1 0 0 0,1-1 0 0 0,-1 1 1 0 0,0-1-1 0 0,-1 1 0 0 0,1-3 0 0 0,-2-4-1028 0 0,1 7 531 0 0,1 2-29 0 0,-1-2-195 0 0,0 0 1 0 0,-1 1-1 0 0,1-1 0 0 0,-1 0 1 0 0,1 1-1 0 0,-1-1 1 0 0,0 1-1 0 0,1 0 0 0 0,-4-2 1 0 0,3 2-59 0 0,0-1-1 0 0,-1 1 1 0 0,1 1 0 0 0,0-1 0 0 0,-1 0 0 0 0,1 0-1 0 0,-1 1 1 0 0,1 0 0 0 0,-1-1 0 0 0,1 1 0 0 0,-1 0-1 0 0,1 0 1 0 0,-1 0 0 0 0,1 1 0 0 0,-1-1 0 0 0,1 1-1 0 0,-1-1 1 0 0,1 1 0 0 0,-1 0 0 0 0,-2 1-1 0 0,-7 3 2 0 0,1 1-1 0 0,-18 11 0 0 0,25-15-3 0 0,-10 8-24 0 0,1 0 0 0 0,0 0-1 0 0,1 2 1 0 0,0-1 0 0 0,-11 14-1 0 0,4-1-22 0 0,-29 49 0 0 0,29-47 34 0 0,14-20 0 0 0,0 1 0 0 0,1-1 0 0 0,-5 8 0 0 0,5-3 0 0 0,0 2 0 0 0,4-13 0 0 0,0 1 0 0 0,0-1 0 0 0,-1 1 0 0 0,1-1 0 0 0,0 1 0 0 0,0-1 0 0 0,0 0 0 0 0,0 1 0 0 0,0-1 0 0 0,-1 1 0 0 0,1-1 0 0 0,0 1 0 0 0,0-1 0 0 0,0 1 0 0 0,0-1 0 0 0,0 1 0 0 0,1-1 0 0 0,-1 1 0 0 0,0-1 0 0 0,0 1 0 0 0,0-1 0 0 0,0 1 0 0 0,1-1 0 0 0,-1 1 0 0 0,0-1 0 0 0,0 1 0 0 0,1-1 0 0 0,-1 1 0 0 0,8 1 0 0 0,-7-3 0 0 0,13 1 0 0 0,0-2 6 0 0,0-1-1 0 0,0-1 0 0 0,0 0 1 0 0,-1-1-1 0 0,1 0 0 0 0,-1-1 1 0 0,-1-1-1 0 0,1 0 0 0 0,18-14 1 0 0,-22 14 15 0 0,1-2 22 0 0,-2 0-22 0 0,-5 6 11 0 0,-2 1-28 0 0,0 1 0 0 0,0-1 0 0 0,1 1 1 0 0,-1-1-1 0 0,-1 0 0 0 0,1 0 0 0 0,0 1 0 0 0,0-1 0 0 0,-1 0 0 0 0,1 0 0 0 0,-1 0 0 0 0,1 0 0 0 0,-1-2 0 0 0,3-6 54 0 0,-3 8 44 0 0,0 2 6 0 0,0 0-4 0 0,0 0 11 0 0,0 0 45 0 0,0 16-18 0 0,-2 0-1 0 0,0 0 1 0 0,-1-1 0 0 0,-6 22 0 0 0,-24 59-231 0 0,25-78-86 0 0,-13 24-1 0 0,20-40 74 0 0,1-2-29 0 0,0 0-12 0 0,0 0-1 0 0,0 0-50 0 0,3-2-213 0 0,4-3-152 0 0,1-1-1 0 0,-1-1 1 0 0,7-7 0 0 0,7-9-6107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5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0,'0'0'707'0'0,"0"0"1926"0"0,0 0 845 0 0,0 0 164 0 0,0 0-396 0 0,1 4-1806 0 0,3 23-564 0 0,-1-4-540 0 0,1-1 1 0 0,1 1-1 0 0,1-1 1 0 0,10 25-1 0 0,-7-26-247 0 0,-7-18-90 0 0,12 14 61 0 0,-5-6-626 0 0,0 0-1 0 0,12 10 0 0 0,-16-13-14 0 0,-3-5-923 0 0,0-2-2779 0 0,-2-1 2603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5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470 167 7687 0 0,'4'-11'167'0'0,"1"-1"-1"0"0,0 1 1 0 0,1 1-1 0 0,14-21 0 0 0,-7 11 2080 0 0,18-42-1 0 0,-30 60-701 0 0,-1 2-321 0 0,3-6 242 0 0,-2 4-950 0 0,-1 4 2430 0 0,-8 20-2552 0 0,-2-1 0 0 0,-17 32 0 0 0,0-3-251 0 0,-26 69 0 0 0,30-64-133 0 0,-2-1 0 0 0,-55 85-1 0 0,15-43-316 0 0,-93 124-1416 0 0,76-106-184 0 0,81-112 1218 0 0,11-12-1902 0 0,3-5-2922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5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18 10591 0 0,'0'0'819'0'0,"0"0"-344"0"0,0 0 535 0 0,0 0 293 0 0,0 0 60 0 0,0 0-122 0 0,0 0-557 0 0,3-1-240 0 0,31-12 3001 0 0,-32 13-3093 0 0,1-1-36 0 0,6-1-151 0 0,-6 1-65 0 0,-3 1-17 0 0,0 3 0 0 0,0 0-60 0 0,0 1 0 0 0,0 0 0 0 0,0 0 1 0 0,-1-1-1 0 0,1 1 0 0 0,-1 0 0 0 0,0-1 0 0 0,0 1 0 0 0,0-1 1 0 0,-1 1-1 0 0,1-1 0 0 0,-1 1 0 0 0,0-1 0 0 0,0 0 1 0 0,0 0-1 0 0,0 0 0 0 0,-5 4 0 0 0,-4 5 31 0 0,-2-1 0 0 0,-24 19 0 0 0,-1 0-121 0 0,33-25 36 0 0,3-3 21 0 0,0 0-1 0 0,0-1 0 0 0,0 1 1 0 0,0-1-1 0 0,0 1 0 0 0,0-1 1 0 0,-1 0-1 0 0,1 0 0 0 0,-1 0 1 0 0,-2 1-1 0 0,4-2-15 0 0,0 0 0 0 0,1 1 0 0 0,-1-1 0 0 0,0 1 0 0 0,0-1 0 0 0,1 0 1 0 0,-1 1-1 0 0,0-1 0 0 0,1 1 0 0 0,-1 0 0 0 0,1-1 0 0 0,-1 1 0 0 0,1-1 0 0 0,-1 1 0 0 0,1 0 0 0 0,-1 0 1 0 0,1-1-1 0 0,-1 1 0 0 0,1 0 0 0 0,0 0 0 0 0,-1-1 0 0 0,1 1 0 0 0,0 0 0 0 0,0 0 0 0 0,0 0 0 0 0,0 0 1 0 0,0-1-1 0 0,-1 1 0 0 0,2 0 0 0 0,-1 0 0 0 0,0 0 0 0 0,0 0 0 0 0,0-1 0 0 0,0 1 0 0 0,0 0 0 0 0,1 0 1 0 0,-1 0-1 0 0,0-1 0 0 0,1 1 0 0 0,-1 0 0 0 0,1 0 0 0 0,0 0 0 0 0,2 4-81 0 0,0-1 0 0 0,0 1 0 0 0,0-1 0 0 0,7 7 0 0 0,-9-11 104 0 0,81 91-2216 0 0,-81-90 1850 0 0,-1-1 162 0 0,16 13-178 0 0,-13-11 442 0 0,6 6 365 0 0,-1 0 0 0 0,-1 0-1 0 0,11 15 1 0 0,-17-20-390 0 0,1 0 1 0 0,-1 0 0 0 0,0 0-1 0 0,0 0 1 0 0,-1 0-1 0 0,1 0 1 0 0,-1 0 0 0 0,1 1-1 0 0,-1-1 1 0 0,0 4-1 0 0,0 1-5 0 0,0-4 7 0 0,0 1 1 0 0,0-1-1 0 0,0 0 0 0 0,-1 0 1 0 0,1 0-1 0 0,-1 1 0 0 0,0-1 0 0 0,0 0 1 0 0,-1 0-1 0 0,-2 6 0 0 0,3-8 13 0 0,0 0 0 0 0,-1 1 0 0 0,0-1-1 0 0,1 0 1 0 0,-1 0 0 0 0,0 0 0 0 0,0 0-1 0 0,0 0 1 0 0,0 0 0 0 0,0-1 0 0 0,0 1-1 0 0,-1-1 1 0 0,1 0 0 0 0,0 1 0 0 0,-1-1-1 0 0,-4 1 1 0 0,-1 1 47 0 0,0-1 0 0 0,-1-1-1 0 0,1 1 1 0 0,0-1 0 0 0,-1-1-1 0 0,1 0 1 0 0,-1 0 0 0 0,1 0-1 0 0,-1-1 1 0 0,1-1 0 0 0,0 1-1 0 0,0-1 1 0 0,-1-1 0 0 0,1 1-1 0 0,1-1 1 0 0,-1-1 0 0 0,0 1-1 0 0,-8-7 1 0 0,12 8-190 0 0,1-1 1 0 0,-1 1-1 0 0,1-1 0 0 0,0 0 0 0 0,0 0 0 0 0,0 0 1 0 0,0 0-1 0 0,1 0 0 0 0,-1-1 0 0 0,1 1 1 0 0,0-1-1 0 0,0 0 0 0 0,0 0 0 0 0,0 0 1 0 0,1 0-1 0 0,-1 0 0 0 0,0-8 0 0 0,-1-1-1450 0 0,1 0-3540 0 0,1 2-1270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5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72 7831 0 0,'13'-40'632'0'0,"-11"38"-484"0"0,-1-1 0 0 0,0 0 0 0 0,1 1 0 0 0,-1-1-1 0 0,1 1 1 0 0,0 0 0 0 0,0-1 0 0 0,0 1-1 0 0,0 0 1 0 0,0 0 0 0 0,4-2 0 0 0,-5 3 1616 0 0,-1 1 85 0 0,0 0-188 0 0,2 13-449 0 0,-1-11-1173 0 0,-1 0 1 0 0,0 0 0 0 0,1 1-1 0 0,-1-1 1 0 0,0 0-1 0 0,0 0 1 0 0,-1 3-1 0 0,-3 17 268 0 0,0 0 0 0 0,-2 0-1 0 0,-15 37 1 0 0,-35 60 610 0 0,47-101-773 0 0,-64 111 448 0 0,14 8-493 0 0,30-60-43 0 0,-14 43-59 0 0,18-27-23 0 0,6-17-533 0 0,-43 111 0 0 0,46-140-1586 0 0,16-44 1409 0 0,0-3-7 0 0,0 0-541 0 0,0 0-2268 0 0,0 0-972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5:5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11687 0 0,'0'0'532'0'0,"0"0"-4"0"0,1 2-337 0 0,2 3-45 0 0,1-1 0 0 0,0 1 1 0 0,0-1-1 0 0,0 0 0 0 0,0-1 0 0 0,1 1 0 0 0,-1-1 0 0 0,1 0 1 0 0,0 0-1 0 0,0 0 0 0 0,0-1 0 0 0,0 1 0 0 0,0-1 1 0 0,7 1-1 0 0,6 1 592 0 0,-1-1 1 0 0,1-1 0 0 0,21 0-1 0 0,4 1 156 0 0,-17-1-299 0 0,1-2 0 0 0,0 0 0 0 0,34-5 0 0 0,-38 2-249 0 0,210-40 2152 0 0,-185 31-2216 0 0,77-25 16 0 0,-122 37-459 0 0,-3 0-154 0 0,0 0-624 0 0,0-2-275 0 0,3-7-53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3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77 17503 0 0,'24'-22'529'0'0,"14"-15"701"0"0,-29 26-1085 0 0,0 6-129 0 0,-8 5 30 0 0,-1-1 0 0 0,1 1 0 0 0,-1 0 0 0 0,1 0 0 0 0,-1 0 0 0 0,1 0 0 0 0,-1 0 0 0 0,1 0 0 0 0,-1 0 0 0 0,1 0 0 0 0,-1 0 0 0 0,1 0 0 0 0,-1 0 1 0 0,1 0-1 0 0,-1 0 0 0 0,1 0 0 0 0,-1 0 0 0 0,1 1 0 0 0,-1-1 0 0 0,1 0 0 0 0,-1 0 0 0 0,0 0 0 0 0,1 1 0 0 0,-1-1 0 0 0,1 0 0 0 0,0 1 0 0 0,0 0 8 0 0,-1 1 1 0 0,1-1 0 0 0,0 0-1 0 0,0 0 1 0 0,-1 0 0 0 0,1 1-1 0 0,-1-1 1 0 0,1 0 0 0 0,-1 1-1 0 0,1 1 1 0 0,0 5 12 0 0,0 0-1 0 0,-1 15 1 0 0,0-18-63 0 0,-1 8 56 0 0,0 1 1 0 0,-1-1-1 0 0,0 0 0 0 0,-1 0 1 0 0,-8 23-1 0 0,-31 60 885 0 0,34-79-812 0 0,-127 220 503 0 0,30-60-664 0 0,90-148 28 0 0,-170 354 0 0 0,176-359 24 0 0,1 1 1 0 0,-11 51-1 0 0,18-67-94 0 0,0 0 1 0 0,0-1 0 0 0,1 1-1 0 0,0 0 1 0 0,0 0 0 0 0,1 0-1 0 0,0-1 1 0 0,1 1-1 0 0,0 0 1 0 0,0-1 0 0 0,1 1-1 0 0,5 12 1 0 0,-7-20-35 0 0,0 1 1 0 0,1 0 0 0 0,-1-1-1 0 0,0 1 1 0 0,0-1 0 0 0,1 1-1 0 0,-1-1 1 0 0,1 0 0 0 0,-1 1-1 0 0,1-1 1 0 0,0 0-1 0 0,-1 0 1 0 0,1 0 0 0 0,0 0-1 0 0,0-1 1 0 0,-1 1 0 0 0,1 0-1 0 0,4 0 1 0 0,20 0-920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91 10135 0 0,'0'-2'778'0'0,"0"-1"50"0"0,1-1 1 0 0,-1 0-1 0 0,-1 0 1 0 0,1 1 0 0 0,0-1-1 0 0,-2-4 1 0 0,1 5-533 0 0,1 1 1554 0 0,0 2-955 0 0,-9-9-28 0 0,8 9-843 0 0,1 0 1 0 0,-1 0 0 0 0,0 0 0 0 0,1 0 0 0 0,-1 0 0 0 0,1 0 0 0 0,-1 0 0 0 0,0 0 0 0 0,1 0 0 0 0,-1 0 0 0 0,1 0 0 0 0,-1 0 0 0 0,0 0 0 0 0,1 1 0 0 0,-1-1 0 0 0,1 0 0 0 0,-1 0 0 0 0,1 1 0 0 0,-1-1 0 0 0,1 0 0 0 0,-1 1 0 0 0,0 0 0 0 0,0-1 47 0 0,-15 9 58 0 0,-1-1-1 0 0,2 2 0 0 0,0 0 1 0 0,0 1-1 0 0,1 1 0 0 0,-14 13 0 0 0,4 0-202 0 0,2 0-1 0 0,-29 43 0 0 0,-27 41-454 0 0,70-96 455 0 0,3-6 41 0 0,0 2-1 0 0,0-1 1 0 0,1 0 0 0 0,-6 15 0 0 0,10-22 29 0 0,0 0 1 0 0,0 0-1 0 0,0 0 1 0 0,0-1-1 0 0,0 1 1 0 0,0 0-1 0 0,0 0 1 0 0,1-1 0 0 0,-1 1-1 0 0,0 0 1 0 0,0 0-1 0 0,1-1 1 0 0,-1 1-1 0 0,1 0 1 0 0,-1-1 0 0 0,0 1-1 0 0,1 0 1 0 0,-1-1-1 0 0,1 1 1 0 0,0 0-1 0 0,0 0 1 0 0,1 2 14 0 0,0-1-1 0 0,0 0 0 0 0,0 0 1 0 0,1 0-1 0 0,-1 0 0 0 0,0 0 1 0 0,1 0-1 0 0,-1-1 0 0 0,1 1 1 0 0,-1-1-1 0 0,1 0 1 0 0,0 1-1 0 0,0-1 0 0 0,0-1 1 0 0,-1 1-1 0 0,1 0 0 0 0,0-1 1 0 0,0 1-1 0 0,0-1 1 0 0,4 0-1 0 0,5-1 79 0 0,-1 0 1 0 0,1-1-1 0 0,21-5 0 0 0,-20 3-48 0 0,35-10 101 0 0,0-2 0 0 0,-2-2 0 0 0,0-3 0 0 0,59-34 0 0 0,-104 54-160 0 0,1-1 0 0 0,0 1 0 0 0,0-1-1 0 0,-1 0 1 0 0,1 1 0 0 0,0-1 0 0 0,-1 0-1 0 0,0 0 1 0 0,1 0 0 0 0,-1 0-1 0 0,0 0 1 0 0,0 0 0 0 0,0 0 0 0 0,-1-1-1 0 0,1 1 1 0 0,0 0 0 0 0,-1-1 0 0 0,1 1-1 0 0,-1 0 1 0 0,0-1 0 0 0,0 1-1 0 0,0-4 1 0 0,0 3 17 0 0,0 0 0 0 0,0 0 0 0 0,0 0 0 0 0,0 1 0 0 0,-1-1 0 0 0,1 0 0 0 0,-1 0 0 0 0,0 0 0 0 0,1 1 0 0 0,-1-1 0 0 0,-1 0 0 0 0,1 1 0 0 0,-2-4 0 0 0,-2-2 0 0 0,-4-9-13 0 0,-1 1 0 0 0,-1 1 0 0 0,-17-21 1 0 0,3 6-18 0 0,20 23-114 0 0,0 0 0 0 0,0-1 0 0 0,1 0 0 0 0,0 0 0 0 0,1 0 0 0 0,-1 0 0 0 0,1-1 0 0 0,1 1 0 0 0,-2-12 0 0 0,4 5-1101 0 0,6 1-61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82 14111 0 0,'1'-2'646'0'0,"23"-70"719"0"0,-18 68-589 0 0,-5 4-737 0 0,-1 0 1 0 0,0 0-1 0 0,0 0 0 0 0,1 0 0 0 0,-1 0 0 0 0,0 0 0 0 0,0 0 0 0 0,1 0 1 0 0,-1 0-1 0 0,0 0 0 0 0,0 0 0 0 0,1 0 0 0 0,-1-1 0 0 0,0 1 0 0 0,0 0 1 0 0,1 0-1 0 0,-1 0 0 0 0,0 0 0 0 0,0-1 0 0 0,0 1 0 0 0,0 0 0 0 0,1 0 1 0 0,-1 0-1 0 0,0-1 0 0 0,0 1 0 0 0,0 0 0 0 0,8 14 261 0 0,-7-9-258 0 0,0-1-1 0 0,0 1 0 0 0,0-1 1 0 0,-1 1-1 0 0,0-1 0 0 0,0 1 0 0 0,-1 8 1 0 0,-7 33 317 0 0,5-34-271 0 0,-10 36 256 0 0,-1-2 1 0 0,-38 84 0 0 0,-58 83-282 0 0,80-157-188 0 0,-18 25-1202 0 0,-4-3 1 0 0,-95 112 0 0 0,124-164-340 0 0,-33 28 0 0 0,47-45 331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98 349 5527 0 0,'0'0'250'0'0,"0"0"-2"0"0,-1 1-156 0 0,-24 24-247 0 0,-9 19 4936 0 0,7-10 551 0 0,24-30-5190 0 0,-3 2-117 0 0,5-5 54 0 0,1-1 111 0 0,0 0 26 0 0,0 0 0 0 0,1-3-5 0 0,8-24-79 0 0,2 0 1 0 0,1 0-1 0 0,1 1 1 0 0,1 1 0 0 0,30-40-1 0 0,-7 18-139 0 0,76-75 0 0 0,-103 112 8 0 0,0 0 0 0 0,0 1 0 0 0,1 1 0 0 0,0 0 0 0 0,1 0 0 0 0,0 1-1 0 0,0 1 1 0 0,0 0 0 0 0,1 1 0 0 0,0 0 0 0 0,23-5 0 0 0,-32 9 37 0 0,0 0-1 0 0,0 1 1 0 0,1 0 0 0 0,-1 0 0 0 0,0 0 0 0 0,0 0 0 0 0,1 1-1 0 0,-1-1 1 0 0,0 1 0 0 0,0 0 0 0 0,0 0 0 0 0,0 1-1 0 0,0 0 1 0 0,0-1 0 0 0,-1 1 0 0 0,1 0 0 0 0,0 1-1 0 0,-1-1 1 0 0,1 0 0 0 0,3 5 0 0 0,-2-1 57 0 0,1-1 1 0 0,-1 1 0 0 0,-1 0-1 0 0,1 1 1 0 0,-1-1-1 0 0,0 1 1 0 0,-1 0-1 0 0,0 0 1 0 0,0 0 0 0 0,3 9-1 0 0,-3-5-5 0 0,-1 0-1 0 0,0 0 1 0 0,0 0-1 0 0,-1 1 0 0 0,0-1 1 0 0,-1 0-1 0 0,-1 0 1 0 0,0 1-1 0 0,-2 13 1 0 0,1-18-54 0 0,0 1 0 0 0,-1 0 0 0 0,1-1 0 0 0,-1 1 0 0 0,-1-1 0 0 0,1 0 0 0 0,-1 0 1 0 0,-1-1-1 0 0,1 1 0 0 0,-1-1 0 0 0,0 0 0 0 0,-1 0 0 0 0,-11 10 0 0 0,-35 27-430 0 0,-88 91-1 0 0,114-107-358 0 0,-54 47-1 0 0,40-38-179 0 0,38-35 634 0 0,-19 4-710 0 0,21-5 1000 0 0,-1 0 0 0 0,1 0 0 0 0,-1 0 0 0 0,1 0 0 0 0,-1 0 0 0 0,1 0 0 0 0,-1 0 0 0 0,1 0 0 0 0,-1 0 1 0 0,1-1-1 0 0,-1 1 0 0 0,1 0 0 0 0,-1 0 0 0 0,1 0 0 0 0,-1-1 0 0 0,1 1 0 0 0,-1 0 0 0 0,1-1 0 0 0,-1 1 0 0 0,1 0 0 0 0,0-1 0 0 0,-1 1 0 0 0,1-1 0 0 0,0 1 0 0 0,-1 0 1 0 0,1-1-1 0 0,-2-1 8 0 0,0-1 1 0 0,1 1-1 0 0,-1 0 1 0 0,1 0-1 0 0,0-1 1 0 0,0 1-1 0 0,-1-1 1 0 0,1 1 0 0 0,1-1-1 0 0,-1 1 1 0 0,0-1-1 0 0,1 0 1 0 0,-1 1-1 0 0,1-1 1 0 0,0 0 0 0 0,0 1-1 0 0,0-1 1 0 0,0 0-1 0 0,0 1 1 0 0,1-1-1 0 0,-1 0 1 0 0,1 1-1 0 0,0-1 1 0 0,0 1 0 0 0,0-1-1 0 0,0 1 1 0 0,1-3-1 0 0,1 0 0 0 0,13-28-1028 0 0,-4 14-150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341 165 10135 0 0,'0'0'464'0'0,"0"0"-9"0"0,2 2-55 0 0,-1 0 260 0 0,1-1-1 0 0,-1 0 1 0 0,1 0 0 0 0,0 0 0 0 0,0 1-1 0 0,0-2 1 0 0,-1 1 0 0 0,1 0 0 0 0,4 1-1 0 0,-3-1-326 0 0,1-1 0 0 0,-1 1 0 0 0,0-1 0 0 0,0 0-1 0 0,1 0 1 0 0,3 0 0 0 0,-3-1-267 0 0,0 1-1 0 0,-1-1 1 0 0,1 0 0 0 0,-1 0-1 0 0,0 0 1 0 0,1 0 0 0 0,-1-1-1 0 0,0 0 1 0 0,0 1 0 0 0,0-1-1 0 0,0 0 1 0 0,0 0 0 0 0,0-1-1 0 0,3-3 1 0 0,18-22-272 0 0,31-48 0 0 0,-48 66-9 0 0,-6 9 148 0 0,0-1 1 0 0,1 1 0 0 0,-1-1 0 0 0,0 1-1 0 0,-1-1 1 0 0,1 1 0 0 0,0-1-1 0 0,0 0 1 0 0,-1 1 0 0 0,1-1 0 0 0,-1 0-1 0 0,1 0 1 0 0,-1 1 0 0 0,1-4 0 0 0,-1 4 38 0 0,0 1 0 0 0,0-1 1 0 0,-1 1-1 0 0,1-1 0 0 0,0 1 1 0 0,0-1-1 0 0,0 1 0 0 0,0-1 1 0 0,0 1-1 0 0,-1-1 1 0 0,1 1-1 0 0,0 0 0 0 0,0-1 1 0 0,-1 1-1 0 0,1-1 0 0 0,0 1 1 0 0,-1-1-1 0 0,1 1 1 0 0,0 0-1 0 0,-1-1 0 0 0,1 1 1 0 0,-1 0-1 0 0,1-1 0 0 0,0 1 1 0 0,-1 0-1 0 0,1 0 1 0 0,-1 0-1 0 0,1-1 0 0 0,-2 1 1 0 0,0-1-9 0 0,0 1 0 0 0,-1 0 1 0 0,1 0-1 0 0,-1-1 1 0 0,1 1-1 0 0,0 1 0 0 0,-4-1 1 0 0,-4 2-43 0 0,0 0 1 0 0,-14 5 0 0 0,7 1 4 0 0,0 0 0 0 0,1 1 0 0 0,0 1 0 0 0,-20 15 0 0 0,8-5 14 0 0,-22 19 162 0 0,1 2 0 0 0,-51 55 1 0 0,82-79-93 0 0,1 1 1 0 0,1 1 0 0 0,0 0 0 0 0,2 2 0 0 0,0-1-1 0 0,-20 43 1 0 0,33-61-11 0 0,0 1 1 0 0,0 0-1 0 0,0 0 0 0 0,0-1 1 0 0,0 1-1 0 0,1 0 0 0 0,0 0 0 0 0,-1 0 1 0 0,1 0-1 0 0,0 0 0 0 0,0 0 0 0 0,1 0 1 0 0,-1-1-1 0 0,0 1 0 0 0,1 0 0 0 0,0 0 1 0 0,1 4-1 0 0,-1-5 16 0 0,1 0-1 0 0,-1 0 1 0 0,1 0-1 0 0,0 0 1 0 0,-1 0 0 0 0,1 0-1 0 0,0 0 1 0 0,0 0-1 0 0,0-1 1 0 0,1 1 0 0 0,-1-1-1 0 0,0 0 1 0 0,0 1-1 0 0,1-1 1 0 0,-1 0-1 0 0,1 0 1 0 0,-1-1 0 0 0,1 1-1 0 0,3 0 1 0 0,13 2 87 0 0,0-1 0 0 0,1-1 0 0 0,0 0 0 0 0,-1-2 0 0 0,27-3 0 0 0,-8-3-51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65 624 14743 0 0,'-1'3'1136'0'0,"-3"5"-762"0"0,1 0-1 0 0,-1 0 1 0 0,0-1-1 0 0,-1 1 1 0 0,0-1-1 0 0,0 0 1 0 0,0-1-1 0 0,-11 10 1 0 0,15-14 600 0 0,1-2-267 0 0,0 0-119 0 0,0 0-20 0 0,0 0-4 0 0,-1-2 9 0 0,-1-2-443 0 0,0 1 1 0 0,1-1-1 0 0,0 0 0 0 0,0 0 0 0 0,0 0 1 0 0,0 0-1 0 0,0 0 0 0 0,1 0 0 0 0,0 0 1 0 0,0-1-1 0 0,0 1 0 0 0,1 0 0 0 0,-1 0 1 0 0,1 0-1 0 0,0 0 0 0 0,0 0 0 0 0,0 0 1 0 0,2-4-1 0 0,3-6 90 0 0,0-1-1 0 0,1 1 1 0 0,13-21-1 0 0,1 7-133 0 0,1 0-1 0 0,1 1 1 0 0,38-32-1 0 0,-9 8-28 0 0,70-57-433 0 0,-63 59 176 0 0,141-103-1113 0 0,-139 112 282 0 0,-59 39 596 0 0,-2 1-347 0 0,0 0-155 0 0,0 0-30 0 0,-3 2-24 0 0,-11 11-67 0 0,-3 3-28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505 623 919 0 0,'0'0'399'0'0,"-1"2"1338"0"0,-5 11 862 0 0,0-4 1785 0 0,6-9-3216 0 0,0 0-457 0 0,0 0-95 0 0,0 1-529 0 0,1 0 1 0 0,-1 0-1 0 0,0 0 1 0 0,0 0-1 0 0,0-1 0 0 0,0 1 1 0 0,0 0-1 0 0,0 0 1 0 0,-1 0-1 0 0,1 0 1 0 0,0-1-1 0 0,-1 3 1 0 0,1-2 93 0 0,0 1 561 0 0,0-2 8 0 0,4 12 704 0 0,-3-9-764 0 0,9 2 658 0 0,-9-4-1303 0 0,-1-1-1 0 0,1 0 1 0 0,-1 1-1 0 0,1-1 1 0 0,-1 0-1 0 0,1 0 1 0 0,0 0-1 0 0,-1 1 1 0 0,1-1-1 0 0,-1 0 1 0 0,1 0-1 0 0,0 0 1 0 0,-1 0-1 0 0,1 0 1 0 0,-1 0-1 0 0,1 0 1 0 0,0 0-1 0 0,-1-1 1 0 0,2 1-1 0 0,-1 0 101 0 0,1 0 336 0 0,1-1-26 0 0,3-1-341 0 0,-1 0 0 0 0,0 0 1 0 0,0 0-1 0 0,0-1 0 0 0,0 1 0 0 0,0-1 1 0 0,0-1-1 0 0,-1 1 0 0 0,1-1 1 0 0,-1 1-1 0 0,0-1 0 0 0,0 0 0 0 0,-1-1 1 0 0,1 1-1 0 0,3-7 0 0 0,7-11 243 0 0,-2 0-1 0 0,11-25 0 0 0,-22 44-340 0 0,11-26 194 0 0,-2 0-1 0 0,9-43 1 0 0,-6 24-100 0 0,27-145-1025 0 0,-36 172 487 0 0,-2 0 0 0 0,0 0-1 0 0,-2 0 1 0 0,0 1 0 0 0,-5-34 0 0 0,4 52 248 0 0,1 2 27 0 0,0 0 7 0 0,-2 0 16 0 0,-3 2 116 0 0,1 0 0 0 0,-1 0 0 0 0,1 1 0 0 0,0-1 0 0 0,-1 1 0 0 0,1 0 0 0 0,0 0 0 0 0,1 0 0 0 0,-1 1 0 0 0,1-1 0 0 0,-1 1 0 0 0,1 0 0 0 0,0 0 0 0 0,-4 7 0 0 0,-2 5-50 0 0,0 0 0 0 0,-11 31 0 0 0,-48 186-18 0 0,28-78-193 0 0,-80 193-1574 0 0,111-325 1789 0 0,-2-1 0 0 0,-23 37 1 0 0,-36 39 28 0 0,30-43 35 0 0,-35 57-258 0 0,-89 182-1 0 0,160-287 251 0 0,-4 9-1077 0 0,8-16 1072 0 0,0 0 0 0 0,0 0 0 0 0,0 0 0 0 0,0 0 1 0 0,0 0-1 0 0,0 0 0 0 0,0 0 0 0 0,0 0 0 0 0,0 0 1 0 0,0 0-1 0 0,0 0 0 0 0,0-1 0 0 0,0 1 0 0 0,0 0 0 0 0,0 0 1 0 0,0 0-1 0 0,0 0 0 0 0,0 0 0 0 0,0 0 0 0 0,0 0 0 0 0,0 0 1 0 0,0 0-1 0 0,0 0 0 0 0,0 0 0 0 0,0 0 0 0 0,0 0 0 0 0,0 0 1 0 0,0 0-1 0 0,0 0 0 0 0,0 0 0 0 0,-1 0 0 0 0,1 0 1 0 0,0 0-1 0 0,0 0 0 0 0,0 0 0 0 0,0 0 0 0 0,0 0 0 0 0,0 0 1 0 0,0 0-1 0 0,0 0 0 0 0,0 0 0 0 0,0 0 0 0 0,0 0 0 0 0,0 0 1 0 0,0 0-1 0 0,0 0 0 0 0,0 0 0 0 0,0 1 0 0 0,0-1 1 0 0,0 0-1 0 0,0 0 0 0 0,0 0 0 0 0,0 0 0 0 0,0 0 0 0 0,0 0 1 0 0,0 0-1 0 0,0 0 0 0 0,0 0 0 0 0,1-10-96 0 0,11-34-981 0 0,-3 16 448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10591 0 0,'0'0'819'0'0,"1"3"-330"0"0,1 0-277 0 0,0 0 0 0 0,0 0 0 0 0,0 0 0 0 0,0-1 0 0 0,1 1 0 0 0,-1 0 0 0 0,1-1 0 0 0,-1 0 0 0 0,1 1-1 0 0,0-1 1 0 0,0 0 0 0 0,0 0 0 0 0,0-1 0 0 0,0 1 0 0 0,1-1 0 0 0,-1 1 0 0 0,0-1 0 0 0,1 0 0 0 0,-1 0 0 0 0,1-1-1 0 0,-1 1 1 0 0,1-1 0 0 0,-1 0 0 0 0,1 0 0 0 0,0 0 0 0 0,-1 0 0 0 0,1 0 0 0 0,-1-1 0 0 0,1 0 0 0 0,4-1 0 0 0,25-8 592 0 0,0-1 1 0 0,50-24-1 0 0,34-13 1113 0 0,-88 39-1556 0 0,-8 2-226 0 0,1 0-1 0 0,-1 1 1 0 0,1 2-1 0 0,29-3 0 0 0,-47 7-250 0 0,1-1-223 0 0,0 1 0 0 0,0 0 1 0 0,0 0-1 0 0,9 2 1 0 0,-12-1 181 0 0,0-1 1 0 0,-1 1-1 0 0,1 0 1 0 0,-1 0-1 0 0,1-1 1 0 0,-1 1-1 0 0,0 0 1 0 0,1 0-1 0 0,-1 0 1 0 0,0 1-1 0 0,0-1 1 0 0,1 0-1 0 0,-1 0 1 0 0,0 1-1 0 0,0-1 1 0 0,0 1-1 0 0,0 1 1 0 0,7 12-1955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13 8287 0 0,'0'0'639'0'0,"0"0"-127"0"0,-3 2 1007 0 0,-94 67 5667 0 0,41-27-6990 0 0,-71 38 0 0 0,113-73-174 0 0,-76 46 157 0 0,81-46-164 0 0,-1 0 0 0 0,1 1-1 0 0,1 0 1 0 0,-1 0 0 0 0,1 1 0 0 0,-12 18-1 0 0,19-25-7 0 0,-1 1 0 0 0,1-1-1 0 0,0 1 1 0 0,0-1 0 0 0,0 1-1 0 0,0 0 1 0 0,0 0 0 0 0,1-1-1 0 0,-1 1 1 0 0,1 0 0 0 0,0 0-1 0 0,0 0 1 0 0,0 0 0 0 0,0 0-1 0 0,0-1 1 0 0,1 1 0 0 0,-1 0-1 0 0,1 0 1 0 0,0 0 0 0 0,1 4-1 0 0,0-3 6 0 0,-1-1 0 0 0,1 0-1 0 0,0 0 1 0 0,0 0 0 0 0,1 0 0 0 0,-1 0-1 0 0,0 0 1 0 0,1-1 0 0 0,0 1 0 0 0,-1-1-1 0 0,1 1 1 0 0,0-1 0 0 0,0 0 0 0 0,1 0-1 0 0,5 2 1 0 0,14 4 171 0 0,1-1 0 0 0,-1-1-1 0 0,2-1 1 0 0,-1-2 0 0 0,35 2-1 0 0,-54-5-129 0 0,12 2 209 0 0,33-2-1 0 0,-48 0-241 0 0,-1-1-1 0 0,1 1 1 0 0,-1 0-1 0 0,1-1 0 0 0,0 0 1 0 0,-1 1-1 0 0,1-1 1 0 0,-1 0-1 0 0,1 0 1 0 0,-1 0-1 0 0,0 0 1 0 0,1 0-1 0 0,-1 0 0 0 0,0 0 1 0 0,0 0-1 0 0,1-1 1 0 0,-1 1-1 0 0,0 0 1 0 0,0-1-1 0 0,-1 1 1 0 0,1-1-1 0 0,0 1 0 0 0,0-1 1 0 0,-1 1-1 0 0,1-1 1 0 0,-1 0-1 0 0,1 1 1 0 0,-1-4-1 0 0,2-2 88 0 0,-2 0 1 0 0,1 0-1 0 0,-1 0 0 0 0,0 0 1 0 0,-2-9-1 0 0,-14-77 762 0 0,-2-16-343 0 0,16 93-636 0 0,2 0 0 0 0,0 0 0 0 0,0 0 0 0 0,6-31 0 0 0,-4 37-27 0 0,-1 4-184 0 0,0 1 0 0 0,0-1 0 0 0,1 0 0 0 0,-1 0 0 0 0,1 1 0 0 0,1-1 0 0 0,-1 1 0 0 0,1 0 0 0 0,6-10 0 0 0,0 7-1121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91 463 7831 0 0,'0'0'356'0'0,"-3"0"-6"0"0,-37 5 183 0 0,31-4 512 0 0,7-1 250 0 0,0 0 1 0 0,0 0 0 0 0,0 0-1 0 0,0 0 1 0 0,0 0-1 0 0,0-1 1 0 0,0 1 0 0 0,-3-2-1 0 0,-1-1-1322 0 0,5 2 113 0 0,0 0-1 0 0,0 0 1 0 0,0 0-1 0 0,0 0 1 0 0,0 0-1 0 0,1 0 1 0 0,-1 0-1 0 0,1 0 1 0 0,-1 0-1 0 0,0 0 0 0 0,1 0 1 0 0,0 0-1 0 0,-1 0 1 0 0,1 0-1 0 0,0-1 1 0 0,-1 1-1 0 0,1 0 1 0 0,0 0-1 0 0,0 0 1 0 0,0-1-1 0 0,0 1 0 0 0,0 0 1 0 0,0 0-1 0 0,0 0 1 0 0,1-1-1 0 0,-1 1 1 0 0,0 0-1 0 0,1 0 1 0 0,-1 0-1 0 0,1 0 1 0 0,0-2-1 0 0,3-5-11 0 0,1 0 1 0 0,-1 0-1 0 0,8-9 0 0 0,-6 9 180 0 0,13-17-127 0 0,1 1 1 0 0,41-36-1 0 0,-26 26-128 0 0,109-95 38 0 0,-68 64-458 0 0,-38 26-786 0 0,-36 38 147 0 0,-2 1-246 0 0,0 0-1186 0 0,0 0-4555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222 104 11975 0 0,'-5'19'429'0'0,"-1"-1"0"0"0,0 0 0 0 0,-1-1 0 0 0,-1 0 1 0 0,-1 0-1 0 0,-12 19 0 0 0,2-9 151 0 0,-1-1 1 0 0,-40 41 0 0 0,54-61-361 0 0,-1-1 0 0 0,1 0 0 0 0,-1 0 0 0 0,0 0 1 0 0,0-1-1 0 0,-8 4 0 0 0,13-7 348 0 0,0 1 59 0 0,0-3 762 0 0,4-4-559 0 0,10-16-324 0 0,17-24-416 0 0,-13 24-52 0 0,2 2 1 0 0,0 0-1 0 0,1 1 0 0 0,24-18-1 0 0,89-57-169 0 0,-118 84 105 0 0,-9 7 42 0 0,4-5-51 0 0,0 1-1 0 0,1 1 1 0 0,12-6-1 0 0,-18 10 100 0 0,0 0-1 0 0,0 0 1 0 0,0 0-1 0 0,0 0 1 0 0,0 1-1 0 0,0-1 0 0 0,0 1 1 0 0,0 0-1 0 0,0 0 1 0 0,0 1-1 0 0,0-1 1 0 0,7 2-1 0 0,-9-1-24 0 0,0 0 0 0 0,0-1-1 0 0,0 1 1 0 0,0 0-1 0 0,0 0 1 0 0,0 0-1 0 0,0 0 1 0 0,0 0-1 0 0,0 1 1 0 0,-1-1-1 0 0,1 0 1 0 0,0 1-1 0 0,-1-1 1 0 0,1 1-1 0 0,-1 0 1 0 0,1 0-1 0 0,-1-1 1 0 0,0 1 0 0 0,0 0-1 0 0,0 0 1 0 0,0 0-1 0 0,1 3 1 0 0,-1-2-13 0 0,-1 0 0 0 0,1 0 0 0 0,-1 0 0 0 0,0 0 0 0 0,0 1 0 0 0,0-1 1 0 0,0 0-1 0 0,-1 0 0 0 0,1 0 0 0 0,-1 0 0 0 0,1 0 0 0 0,-1 0 0 0 0,0 0 1 0 0,-1 0-1 0 0,-1 3 0 0 0,0-2-15 0 0,2-3-4 0 0,0 1-1 0 0,1-1 1 0 0,-1 0-1 0 0,0 1 1 0 0,0-1 0 0 0,0 1-1 0 0,1-1 1 0 0,-1 1-1 0 0,1-1 1 0 0,-1 1 0 0 0,1 2-1 0 0,-7 16 20 0 0,-4 28-1 0 0,10-41-120 0 0,1-1-1 0 0,0 1 1 0 0,0 0-1 0 0,2 12 1 0 0,-2-17-207 0 0,0-2-66 0 0,0 0-14 0 0,0 0 23 0 0,0 0 100 0 0,0 0 41 0 0,0 0 10 0 0,11-7-52 0 0,-4 0 259 0 0,0 0 0 0 0,0-1 1 0 0,-1 1-1 0 0,0-1 0 0 0,8-15 0 0 0,6-8 2 0 0,7-5 48 0 0,0 0 0 0 0,3 2 0 0 0,39-35 0 0 0,-62 63 80 0 0,1 1-1 0 0,-1 1 0 0 0,1-1 1 0 0,1 1-1 0 0,-1 1 0 0 0,1-1 0 0 0,-1 2 1 0 0,1-1-1 0 0,9-1 0 0 0,-15 4-75 0 0,1 1 0 0 0,-1-1-1 0 0,1 0 1 0 0,-1 1-1 0 0,1 0 1 0 0,-1 0 0 0 0,0 0-1 0 0,1 0 1 0 0,-1 1-1 0 0,0-1 1 0 0,0 1 0 0 0,5 3-1 0 0,-5-4-22 0 0,-1 1-1 0 0,1 0 0 0 0,-1 0 1 0 0,0 0-1 0 0,0 0 1 0 0,1 0-1 0 0,-1 1 1 0 0,-1-1-1 0 0,1 0 1 0 0,0 1-1 0 0,0-1 0 0 0,-1 1 1 0 0,0 0-1 0 0,1 0 1 0 0,-1 0-1 0 0,0-1 1 0 0,1 6-1 0 0,-1 7 25 0 0,-2-4-51 0 0,0 0 0 0 0,-2 0-1 0 0,1 0 1 0 0,-1 0 0 0 0,-1 0-1 0 0,-5 11 1 0 0,-6 17-30 0 0,3-2-212 0 0,6-23-48 0 0,2 1 1 0 0,-1 0-1 0 0,-2 20 1 0 0,7-31 9 0 0,0 0 1 0 0,0 0 0 0 0,0 0 0 0 0,0 0-1 0 0,0-1 1 0 0,1 1 0 0 0,0 0-1 0 0,2 7 1 0 0,-2-9-522 0 0,13 2-686 0 0,-10-4 1330 0 0,1 1 0 0 0,0-1 0 0 0,-1-1-1 0 0,1 1 1 0 0,-1-1 0 0 0,1 0 0 0 0,-1 0 0 0 0,1 0 0 0 0,-1 0 0 0 0,1-1 0 0 0,-1 1 0 0 0,0-1-1 0 0,0-1 1 0 0,6-3 0 0 0,1-2 55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4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67 8287 0 0,'0'0'191'0'0,"-1"2"26"0"0,-1 0-111 0 0,-18 11 244 0 0,18-12-235 0 0,1 0 0 0 0,-1 0-1 0 0,0 0 1 0 0,0 1 0 0 0,1-1 0 0 0,-1 0-1 0 0,0 1 1 0 0,1-1 0 0 0,0 1-1 0 0,-1 0 1 0 0,1-1 0 0 0,0 1-1 0 0,-2 3 1 0 0,-5 6 775 0 0,2-5-207 0 0,0-1 0 0 0,0 0-1 0 0,0-1 1 0 0,-1 0 0 0 0,1 0-1 0 0,-1 0 1 0 0,0 0 0 0 0,-12 3-1 0 0,18-7-170 0 0,1 0 0 0 0,0 0-69 0 0,0 0-222 0 0,0 0 166 0 0,0 0 101 0 0,2-1 21 0 0,49-21 76 0 0,71-29 878 0 0,-114 48-1367 0 0,130-45 462 0 0,-103 38-573 0 0,0 2-1 0 0,38-5 1 0 0,-59 11 15 0 0,-9 1 0 0 0,1 0 0 0 0,-1 1 0 0 0,0-1 0 0 0,1 1 0 0 0,5 1 0 0 0,-10-1 0 0 0,-1 0 0 0 0,0 0 0 0 0,1 0 0 0 0,-1 0 0 0 0,1 0 0 0 0,-1 0 0 0 0,0 0 0 0 0,1 1 0 0 0,-1-1 0 0 0,1 0 0 0 0,-1 0 0 0 0,0 0 0 0 0,1 1 0 0 0,-1-1 0 0 0,0 0 0 0 0,1 0 0 0 0,-1 1 0 0 0,0-1 0 0 0,1 0 0 0 0,-1 1 0 0 0,1 1 0 0 0,-1 0 0 0 0,1 0 0 0 0,-1-1 0 0 0,0 1 0 0 0,0 0 0 0 0,0 0 0 0 0,0-1 0 0 0,0 1 0 0 0,0 0 0 0 0,-1 0 0 0 0,1-1 0 0 0,-1 1 0 0 0,1 0 0 0 0,-1 0 0 0 0,1-1 0 0 0,-1 1 0 0 0,0-1 0 0 0,0 1 0 0 0,-2 2 0 0 0,-1 3 0 0 0,-1 0 0 0 0,-11 12 0 0 0,-186 176-64 0 0,136-138-774 0 0,30-24 475 0 0,-1-1 0 0 0,-53 32-1 0 0,22-22 171 0 0,-229 131-1662 0 0,8-27 1855 0 0,272-138 0 0 0,1-1 0 0 0,1 1 0 0 0,0 1 0 0 0,0 0 0 0 0,-15 13 0 0 0,29-22 0 0 0,1 0 0 0 0,0 0 0 0 0,0 1 0 0 0,0-1 0 0 0,0 0 0 0 0,-1 0 0 0 0,1 0 0 0 0,0 0 0 0 0,0 0 0 0 0,0 0 0 0 0,-1 0 0 0 0,1 1 0 0 0,0-1 0 0 0,0 0 0 0 0,0 0 0 0 0,0 0 0 0 0,0 0 0 0 0,0 1 0 0 0,-1-1 0 0 0,1 0 0 0 0,0 0 0 0 0,0 0 0 0 0,0 0 0 0 0,0 1 0 0 0,0-1 0 0 0,0 0 0 0 0,0 0 0 0 0,0 0 0 0 0,0 1 0 0 0,0-1 0 0 0,0 0 0 0 0,0 0 0 0 0,0 0 0 0 0,0 1 0 0 0,0-1 0 0 0,0 0 0 0 0,0 0 0 0 0,0 1 0 0 0,0-1 0 0 0,0 0 0 0 0,0 0 0 0 0,0 0 0 0 0,0 0 0 0 0,1 1 0 0 0,-1-1 0 0 0,0 0 0 0 0,0 0 0 0 0,0 0 0 0 0,0 0 0 0 0,0 1 0 0 0,1-1 0 0 0,-1 0 0 0 0,0 0 0 0 0,0 0 0 0 0,9 2 0 0 0,-9-2 0 0 0,16 1 103 0 0,1 0 0 0 0,-1-2 0 0 0,0 0 0 0 0,1 0 0 0 0,21-6 0 0 0,-2 1 155 0 0,146-25 1238 0 0,137-14 156 0 0,-286 43-1644 0 0,109-4 1 0 0,-111 6-9 0 0,0 2-1 0 0,48 8 1 0 0,-71-9-5 0 0,-5 0 0 0 0,0-1-1 0 0,0 1 0 0 0,0 0 0 0 0,0 0 0 0 0,0 0 0 0 0,0 0 0 0 0,0 1 0 0 0,0-1 0 0 0,4 4 0 0 0,-6-5-331 0 0,-1 0-138 0 0,0 0-33 0 0,0 0-140 0 0,11 4-3569 0 0,-11-4 2682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39 10135 0 0,'0'0'231'0'0,"0"-1"29"0"0,7-11-127 0 0,1 1 898 0 0,0-4 3437 0 0,-23 55-3351 0 0,-2-9-762 0 0,-35 49-1 0 0,-30 26 756 0 0,41-55-881 0 0,-36 48-667 0 0,-152 151 0 0 0,190-213-512 0 0,30-31 799 0 0,8-8 116 0 0,4-5-17 0 0,9-13-800 0 0,21-27 0 0 0,2 6-3268 0 0,1 2-848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5063 0 0,'0'0'390'0'0,"0"0"100"0"0,0 0 1353 0 0,0 0 616 0 0,0 0 123 0 0,0 0-283 0 0,-1 4-1311 0 0,-2 16-634 0 0,-1 1 0 0 0,0-1 0 0 0,-14 33 1 0 0,9-28 86 0 0,-10 50 1 0 0,-3 71 107 0 0,-6 39-395 0 0,15-111-128 0 0,-38 164 74 0 0,20-162-712 0 0,22-54 4 0 0,8-20 268 0 0,1-2 118 0 0,0 0 50 0 0,0 0 10 0 0,0 0 16 0 0,-1-1 67 0 0,0 1 1 0 0,1-1 0 0 0,-1 1-1 0 0,0-1 1 0 0,0 0 0 0 0,0 1-1 0 0,1-1 1 0 0,-1 0 0 0 0,1 1-1 0 0,-1-1 1 0 0,0 0 0 0 0,1 0-1 0 0,-1 0 1 0 0,1 1-1 0 0,-1-2 1 0 0,-4-8-3500 0 0,2-2-1644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19 11975 0 0,'0'-1'140'0'0,"0"1"-1"0"0,0-1 1 0 0,1 1 0 0 0,-1 0-1 0 0,0-1 1 0 0,0 1-1 0 0,0-1 1 0 0,0 1 0 0 0,0-1-1 0 0,0 1 1 0 0,0 0-1 0 0,0-1 1 0 0,0 1 0 0 0,0-1-1 0 0,0 1 1 0 0,0-1-1 0 0,0 1 1 0 0,0 0-1 0 0,0-1 1 0 0,0 1 0 0 0,0-1-1 0 0,-1 1 1 0 0,1 0-1 0 0,0-1 1 0 0,0 1 0 0 0,0-1-1 0 0,-1 1 1 0 0,1 0-1 0 0,0-1 1 0 0,-1 1 0 0 0,1 0-1 0 0,0-1 1 0 0,-1 1-1 0 0,0 0 1 0 0,0-1 28 0 0,0 1 0 0 0,0 0 0 0 0,0 0-1 0 0,-1 0 1 0 0,1 1 0 0 0,0-1 0 0 0,0 0 0 0 0,0 0 0 0 0,0 1 0 0 0,-1-1 0 0 0,1 0 0 0 0,-2 2 0 0 0,-7 3 178 0 0,-19 13 0 0 0,26-16-276 0 0,-20 14-21 0 0,-78 58 103 0 0,97-71-140 0 0,1 0 0 0 0,0 1-1 0 0,0-1 1 0 0,0 1 0 0 0,0 0-1 0 0,1 0 1 0 0,-4 6 0 0 0,6-9-9 0 0,0 0 0 0 0,0-1 1 0 0,0 1-1 0 0,-1 0 0 0 0,1 0 0 0 0,0-1 1 0 0,0 1-1 0 0,0 0 0 0 0,0 0 1 0 0,0-1-1 0 0,1 1 0 0 0,-1 0 1 0 0,0 0-1 0 0,0-1 0 0 0,0 1 1 0 0,1 0-1 0 0,-1-1 0 0 0,1 2 1 0 0,0 1-1 0 0,0 0 26 0 0,0-1 1 0 0,0 1-1 0 0,0-1 0 0 0,1 1 1 0 0,-1-1-1 0 0,1 0 0 0 0,0 0 0 0 0,-1 0 1 0 0,1 0-1 0 0,0 0 0 0 0,0 0 0 0 0,0 0 1 0 0,1 0-1 0 0,-1-1 0 0 0,0 1 0 0 0,1-1 1 0 0,-1 1-1 0 0,1-1 0 0 0,-1 0 0 0 0,1 0 1 0 0,-1 0-1 0 0,1-1 0 0 0,0 1 0 0 0,4 0 1 0 0,1 0 107 0 0,1 0 1 0 0,-1 0 0 0 0,0-1 0 0 0,1 0-1 0 0,-1 0 1 0 0,0-1 0 0 0,10-2 0 0 0,16-7 326 0 0,0-2 1 0 0,53-25 0 0 0,3-2-13 0 0,-33 18-261 0 0,109-43 271 0 0,-149 57-509 0 0,0 0-1 0 0,1 1 0 0 0,0 1 1 0 0,24-4-1 0 0,-39 9-1334 0 0,-3 0-493 0 0,0 0-1069 0 0,0 0-3894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27 919 0 0,'0'0'531'0'0,"0"0"1892"0"0,3-1 825 0 0,18-10 4316 0 0,5-2-3560 0 0,-24 12-3367 0 0,-2 1-12 0 0,0 0-51 0 0,0 0-213 0 0,2 1-306 0 0,0 1 0 0 0,1 0 0 0 0,-1-1 0 0 0,0 1 0 0 0,0 1 0 0 0,0-1 0 0 0,-1 0 0 0 0,1 0 0 0 0,0 1 0 0 0,-1-1 0 0 0,1 0 0 0 0,-1 1 0 0 0,0 0 0 0 0,0-1 0 0 0,0 1 0 0 0,1 4 0 0 0,0 2 20 0 0,0 0-1 0 0,-1 1 1 0 0,1 14-1 0 0,-2-9-16 0 0,-1-1-1 0 0,-1 1 1 0 0,0-1-1 0 0,-1 0 1 0 0,-6 19-1 0 0,-29 67 129 0 0,-113 241-164 0 0,84-211-446 0 0,27-56-89 0 0,23-45 270 0 0,12-22 174 0 0,1 1 0 0 0,-1 0-1 0 0,-4 12 1 0 0,9-19 13 0 0,3-2 86 0 0,5-2-27 0 0,-1-1 1 0 0,1 0 0 0 0,-1 0 0 0 0,0-1 0 0 0,0 1 0 0 0,-1-2 0 0 0,0 1 0 0 0,8-9 0 0 0,45-58 29 0 0,-30 35-27 0 0,-4 2-4 0 0,-18 25-4 0 0,0 0-1 0 0,1 0 1 0 0,0 1-1 0 0,0 0 0 0 0,14-11 1 0 0,-2 3-55 0 0,15-12 50 0 0,-33 28 3 0 0,1-1 0 0 0,-1 1 0 0 0,0 0 0 0 0,0 0 0 0 0,1 0 0 0 0,-1 0 0 0 0,1 0 0 0 0,-1 0 0 0 0,1 1 0 0 0,-1-1 0 0 0,1 1 0 0 0,0 0 0 0 0,3 0 0 0 0,10 4 5 0 0,-10-2 31 0 0,-1 1 0 0 0,1 0 0 0 0,0 0 1 0 0,-1 0-1 0 0,0 1 0 0 0,0 0 0 0 0,0 0 0 0 0,0 0 0 0 0,0 1 0 0 0,-1-1 0 0 0,0 1 0 0 0,5 7 0 0 0,-4-5 17 0 0,0 1-1 0 0,-1 0 0 0 0,1 1 1 0 0,-2-1-1 0 0,1 1 0 0 0,-1-1 1 0 0,4 19-1 0 0,-3-1 41 0 0,-5-17-73 0 0,0-2 12 0 0,0 7-15 0 0,3-11-16 0 0,-2-3 4 0 0,0 0 1 0 0,0 0-1 0 0,1 0 1 0 0,-1 1-1 0 0,0-1 1 0 0,0 0-1 0 0,0 0 1 0 0,0 0-1 0 0,0 0 1 0 0,1 1-1 0 0,-1-1 1 0 0,0 0-1 0 0,0 0 1 0 0,0 0 0 0 0,0 1-1 0 0,0-1 1 0 0,0 0-1 0 0,0 0 1 0 0,0 0-1 0 0,0 1 1 0 0,0-1-1 0 0,0 0 1 0 0,0 0-1 0 0,0 0 1 0 0,0 1-1 0 0,0-1 1 0 0,0 0-1 0 0,0 0 1 0 0,0 0-1 0 0,0 1 1 0 0,0-1-1 0 0,0 0 1 0 0,0 0-1 0 0,0 0 1 0 0,-1 1-1 0 0,1 1-23 0 0,-4 17-657 0 0,-1-7-4789 0 0,-3-1-1400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208 132 7831 0 0,'0'0'356'0'0,"0"0"-6"0"0,0 0 99 0 0,0 0 1235 0 0,0 0 568 0 0,0 0 109 0 0,0 0-270 0 0,0 0-1244 0 0,0 0-543 0 0,0 0-106 0 0,0 0 18 0 0,0 0 180 0 0,0 0 79 0 0,3 2 18 0 0,1-1-385 0 0,0 1 1 0 0,0-1-1 0 0,0 0 0 0 0,0 0 1 0 0,0-1-1 0 0,0 1 0 0 0,1-1 1 0 0,-1 0-1 0 0,0 0 0 0 0,0 0 1 0 0,1 0-1 0 0,6-3 0 0 0,-5 2-16 0 0,-1 1 0 0 0,1 0-1 0 0,-1-1 1 0 0,7 2 0 0 0,-7-1-27 0 0,0 1-1 0 0,0-1 1 0 0,0-1 0 0 0,0 1 0 0 0,9-3 0 0 0,-9 1-6 0 0,-3 1-35 0 0,0 0-1 0 0,0 0 1 0 0,1 1-1 0 0,-1-1 0 0 0,1 1 1 0 0,-1-1-1 0 0,1 1 1 0 0,-1 0-1 0 0,4 0 0 0 0,5-3-12 0 0,-10 1-15 0 0,0 1 0 0 0,1 0 0 0 0,-1-1 0 0 0,0 1 0 0 0,0 0 1 0 0,0-1-1 0 0,0 1 0 0 0,0-1 0 0 0,-1 0 0 0 0,1 1 0 0 0,0-1 0 0 0,-1 0 0 0 0,1 1 0 0 0,-1-1 0 0 0,1 0 0 0 0,-1 0 0 0 0,0 1 0 0 0,0-1 0 0 0,0 0 0 0 0,0 0 0 0 0,0 1 0 0 0,0-1 1 0 0,-1-2-1 0 0,1 1-27 0 0,-1 0 0 0 0,0 0 0 0 0,1-1 0 0 0,-1 1 0 0 0,0 0 0 0 0,-1 0 0 0 0,1 0 0 0 0,0 0 0 0 0,-1 1 0 0 0,0-1-1 0 0,-3-5 1 0 0,0 3-100 0 0,0 1 1 0 0,0 0-1 0 0,-1 0 0 0 0,1 0 0 0 0,-1 1 0 0 0,0 0 0 0 0,0 0 0 0 0,-9-4 0 0 0,11 6 42 0 0,1 0-1 0 0,0 0 1 0 0,-1 1 0 0 0,1-1 0 0 0,-1 1 0 0 0,1 0 0 0 0,-1-1 0 0 0,1 1 0 0 0,-1 1 0 0 0,1-1 0 0 0,-1 1-1 0 0,1-1 1 0 0,-1 1 0 0 0,1 0 0 0 0,0 0 0 0 0,-1 0 0 0 0,-5 3 0 0 0,1 1-136 0 0,0 1 1 0 0,0 0 0 0 0,0 0-1 0 0,1 0 1 0 0,-14 15-1 0 0,-55 56 131 0 0,56-55 246 0 0,-28 45 1 0 0,41-56-139 0 0,1 1 1 0 0,0 0 0 0 0,1 0-1 0 0,0 0 1 0 0,1 1 0 0 0,-4 19 0 0 0,6-23-8 0 0,-1 7-25 0 0,0 1 1 0 0,1-1-1 0 0,1 1 0 0 0,0 23 1 0 0,2-36-15 0 0,-1 1 0 0 0,1-1 0 0 0,0 0 0 0 0,0 0 0 0 0,0 0 0 0 0,1 1 0 0 0,-1-1 0 0 0,1 0 0 0 0,0-1 1 0 0,0 1-1 0 0,0 0 0 0 0,1-1 0 0 0,-1 1 0 0 0,1-1 0 0 0,0 1 0 0 0,0-1 0 0 0,0 0 0 0 0,0 0 0 0 0,1-1 1 0 0,-1 1-1 0 0,1-1 0 0 0,4 3 0 0 0,-1-2 26 0 0,1 0-1 0 0,0 0 1 0 0,-1-1 0 0 0,1 0-1 0 0,15 2 1 0 0,42 0 84 0 0,-61-4-65 0 0,5 0-348 0 0,0 0-1 0 0,15-3 1 0 0,-9 1-5647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0 5063 0 0,'0'0'390'0'0,"-1"2"-252"0"0,-16 24 2935 0 0,1 0-1 0 0,-23 54 0 0 0,15-20-2803 0 0,21-53-210 0 0,1-1 0 0 0,1 0 0 0 0,-1 1 0 0 0,1-1 0 0 0,0 0 1 0 0,0 1-1 0 0,1 7 0 0 0,0-12 126 0 0,1 1 6 0 0,1 17 128 0 0,0-1-1 0 0,-1 1 1 0 0,0 0-1 0 0,-2-1 1 0 0,-1 1-1 0 0,0-1 1 0 0,-1 1 0 0 0,-8 24-1 0 0,-2-1-105 0 0,-1-1 0 0 0,-34 66-1 0 0,19-57-72 0 0,-46 64 0 0 0,32-53-64 0 0,13-23-18 0 0,23-31-48 0 0,0 0 0 0 0,1 1-1 0 0,0 0 1 0 0,0 0-1 0 0,1 0 1 0 0,0 0-1 0 0,-4 12 1 0 0,9-19 10 0 0,0-2-117 0 0,14 3-343 0 0,-11-4 181 0 0,-1 1 1 0 0,1 0 0 0 0,0-1 0 0 0,-1 0 0 0 0,1 1 0 0 0,0-1 0 0 0,-1 0 0 0 0,1-1 0 0 0,-1 1 0 0 0,1 0-1 0 0,-1-1 1 0 0,0 1 0 0 0,0-1 0 0 0,1 0 0 0 0,-1 1 0 0 0,0-1 0 0 0,-1 0 0 0 0,4-5 0 0 0,12-12-1596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6 453 8143 0 0,'0'0'374'0'0,"-1"2"-6"0"0,-1 10-236 0 0,-1 8-112 0 0,5-14 6 0 0,0-2 29 0 0,-1-1 242 0 0,0 1 1 0 0,-1 0-1 0 0,2 0 1 0 0,-1-1-1 0 0,0 1 1 0 0,1-1-1 0 0,0 1 0 0 0,-1-1 1 0 0,2 0-1 0 0,-1 1 1 0 0,0-1-1 0 0,5 5 1 0 0,-5-7 500 0 0,13 0 728 0 0,-12 0-1352 0 0,0-1 0 0 0,0 0 0 0 0,0 0-1 0 0,0 0 1 0 0,0 0 0 0 0,0-1 0 0 0,0 1 0 0 0,0-1-1 0 0,3 0 1 0 0,12-6 691 0 0,0 0-1 0 0,0-1 1 0 0,-1-1-1 0 0,24-15 1 0 0,-38 21-769 0 0,200-132 2489 0 0,-162 113-2410 0 0,-29 17-153 0 0,0-2 0 0 0,0 0 1 0 0,-1 0-1 0 0,17-15 1 0 0,15-16 40 0 0,-18 16-272 0 0,34-38 0 0 0,-48 47 81 0 0,1-1-536 0 0,17-24 0 0 0,22-33-1920 0 0,-33 46 1022 0 0,-17 23 715 0 0,-1 2-8 0 0,-2 1-15 0 0,-32 22-1021 0 0,7-1 924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9415 0 0,'0'0'431'0'0,"0"0"-10"0"0,0 0-182 0 0,0 0 244 0 0,0 0 130 0 0,0 0 26 0 0,0 0 10 0 0,2-1 12 0 0,-1 0-543 0 0,1 1-1 0 0,-1-1 0 0 0,1 1 1 0 0,-1-1-1 0 0,1 1 1 0 0,-1-1-1 0 0,1 1 0 0 0,-1 0 1 0 0,1 0-1 0 0,0 0 0 0 0,-1 0 1 0 0,1 0-1 0 0,-1 0 1 0 0,1 0-1 0 0,0 0 0 0 0,-1 1 1 0 0,1-1-1 0 0,-1 0 0 0 0,1 1 1 0 0,-1 0-1 0 0,1-1 1 0 0,-1 1-1 0 0,0 0 0 0 0,3 1 1 0 0,0 1 90 0 0,0 0-1 0 0,0 1 1 0 0,-1-1 0 0 0,1 1 0 0 0,-1 0 0 0 0,1 0 0 0 0,2 5 0 0 0,1 3 319 0 0,-1 1 0 0 0,0 0 1 0 0,-1 0-1 0 0,0 0 0 0 0,4 24 1 0 0,10 27 312 0 0,-15-54-780 0 0,1 1 1 0 0,0-1 0 0 0,1 0 0 0 0,0 0 0 0 0,0 0 0 0 0,1-1 0 0 0,12 14 0 0 0,-13-17-36 0 0,1-1 1 0 0,-1 0-1 0 0,1 0 0 0 0,0 0 0 0 0,1 0 1 0 0,-1-1-1 0 0,1-1 0 0 0,0 1 0 0 0,0-1 1 0 0,16 4-1 0 0,-11-4 1 0 0,-1 0 1 0 0,1-1 0 0 0,0 0-1 0 0,1-1 1 0 0,-1 0 0 0 0,0-1-1 0 0,0-1 1 0 0,0 0 0 0 0,0-1-1 0 0,0 0 1 0 0,0-1 0 0 0,0 0-1 0 0,-1-1 1 0 0,17-7 0 0 0,-27 10-449 0 0,-2 1-143 0 0,0 0-31 0 0,0 0-153 0 0,-12-10-2276 0 0,-2 0 1319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30 3223 0 0,'0'0'143'0'0,"2"0"-3"0"0,22-4 4107 0 0,0 0 3056 0 0,-9-1-7401 0 0,-13 4 886 0 0,-2 1-57 0 0,6-2 240 0 0,0 0 0 0 0,-1 0 0 0 0,9-5 0 0 0,-10 5-307 0 0,-69 65-652 0 0,19-21-168 0 0,3 2 1 0 0,-48 63-1 0 0,85-100 144 0 0,4-4 5 0 0,0-1 1 0 0,0 1-1 0 0,0-1 1 0 0,0 1-1 0 0,1 0 1 0 0,-1 0-1 0 0,1 0 1 0 0,-2 4-1 0 0,0 12-7 0 0,5-13 14 0 0,0-2 2 0 0,-1-1 6 0 0,0 0 0 0 0,0 0 0 0 0,0 0 0 0 0,1 0 0 0 0,-1 0 0 0 0,1-1 0 0 0,0 1-1 0 0,0 0 1 0 0,0-1 0 0 0,0 0 0 0 0,0 1 0 0 0,0-1 0 0 0,1 0 0 0 0,-1 0 0 0 0,1 0 0 0 0,-1-1 0 0 0,1 1-1 0 0,0-1 1 0 0,0 1 0 0 0,4 1 0 0 0,2 0 26 0 0,0 0 0 0 0,0-1-1 0 0,0 1 1 0 0,0-2 0 0 0,17 2-1 0 0,-18-3-4 0 0,-1 0 0 0 0,1 0 0 0 0,-1-1 0 0 0,1 0 0 0 0,-1 0-1 0 0,0-1 1 0 0,0 0 0 0 0,0 0 0 0 0,0-1 0 0 0,0 1 0 0 0,0-2 0 0 0,0 1-1 0 0,-1-1 1 0 0,0 0 0 0 0,0 0 0 0 0,9-8 0 0 0,-15 11-24 0 0,0 1 1 0 0,1-1-1 0 0,-1 1 1 0 0,1-1-1 0 0,-1 0 0 0 0,0 1 1 0 0,1-1-1 0 0,-1 0 1 0 0,0 0-1 0 0,0 1 1 0 0,0-1-1 0 0,0 0 1 0 0,1 1-1 0 0,-1-1 0 0 0,0 0 1 0 0,0 0-1 0 0,0 1 1 0 0,-1-1-1 0 0,1-1 1 0 0,0-1 8 0 0,2-19 74 0 0,-2 1 0 0 0,-3-40 0 0 0,3 56-84 0 0,-1 0 0 0 0,2 0 0 0 0,-1 0 0 0 0,0 0 0 0 0,1 0 0 0 0,0 0 1 0 0,0 0-1 0 0,1 1 0 0 0,-1-1 0 0 0,1 0 0 0 0,0 1 0 0 0,0-1 1 0 0,1 1-1 0 0,-1 0 0 0 0,7-8 0 0 0,-3 6-4 0 0,2-1 3 0 0,5 1-16 0 0,-9 4-43 0 0,5-3-26 0 0,-7 4-11 0 0,-2 1 4 0 0,0 0-71 0 0,2-1-31 0 0,-1 1 130 0 0,-1 0 21 0 0,1 0 0 0 0,-1 0 1 0 0,1 0-1 0 0,-1 0 0 0 0,1-1 0 0 0,-1 1 0 0 0,1 0 1 0 0,0 0-1 0 0,-1 0 0 0 0,1-1 0 0 0,-1 1 1 0 0,1 0-1 0 0,-1 0 0 0 0,0-1 0 0 0,1 1 0 0 0,-1 0 1 0 0,1-1-1 0 0,-1 1 0 0 0,0-1 0 0 0,1 1 1 0 0,0-2-1 0 0,2-7 7 0 0,-5 1-161 0 0,2 6-591 0 0,0 2-230 0 0,0 0-1019 0 0,0 0-3936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14 8751 0 0,'0'-1'674'0'0,"-1"-6"-178"0"0,0 5 877 0 0,1-2 1304 0 0,-1 5-784 0 0,-3 7 22 0 0,-7 29-2247 0 0,2-6 578 0 0,-24 64 206 0 0,-4-3 0 0 0,-61 111 1 0 0,50-119-1388 0 0,-100 132 1 0 0,85-143-1542 0 0,49-55-1219 0 0,6-1-1052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0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38 365 2303 0 0,'-1'3'167'0'0,"-16"26"1664"0"0,12-19 1001 0 0,1 1-1 0 0,-6 22 0 0 0,9-27-152 0 0,5-5-1029 0 0,11-11-483 0 0,17-24-683 0 0,20-41 222 0 0,-7 7-436 0 0,-17 28-119 0 0,-17 23-66 0 0,1 1 1 0 0,20-22-1 0 0,-5 12 49 0 0,54-41-1 0 0,-67 57-103 0 0,0 1-1 0 0,0 0 1 0 0,2 1-1 0 0,-1 1 0 0 0,0 1 1 0 0,23-7-1 0 0,-31 12 24 0 0,-1-1-1 0 0,1 1 0 0 0,-1 1 1 0 0,1 0-1 0 0,0 0 1 0 0,-1 0-1 0 0,1 1 0 0 0,0-1 1 0 0,-1 2-1 0 0,1-1 1 0 0,-1 1-1 0 0,12 4 1 0 0,-14-1 185 0 0,0 6-174 0 0,-1 0-1 0 0,0 0 0 0 0,-1 1 1 0 0,0-1-1 0 0,-1 1 1 0 0,0 0-1 0 0,0-1 1 0 0,-3 22-1 0 0,0-14-31 0 0,-2 1 0 0 0,1-1 1 0 0,-2 0-1 0 0,-12 31 0 0 0,13-40 13 0 0,0 0 0 0 0,-1 0 0 0 0,0-1 0 0 0,-1 1 0 0 0,0-1 1 0 0,-1 0-1 0 0,1 0 0 0 0,-2-1 0 0 0,1 0 0 0 0,-1-1 0 0 0,0 1 0 0 0,-1-1 0 0 0,0-1 0 0 0,-12 8 0 0 0,9-8 0 0 0,-15 7 21 0 0,0 0-1 0 0,0-1 0 0 0,-32 7 1 0 0,39-12-323 0 0,-34 14 0 0 0,39-14-105 0 0,13-6 51 0 0,-4 5 54 0 0,3-4-4788 0 0,3-2 2691 0 0,0 0-3862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291 383 8287 0 0,'0'0'382'0'0,"-2"1"-8"0"0,-4 1-313 0 0,1 1-1 0 0,0 1 0 0 0,-1-1 0 0 0,1 1 0 0 0,0 0 0 0 0,-6 6 1 0 0,-27 32 1300 0 0,32-35-1052 0 0,-6 6 111 0 0,0-1-1 0 0,-1 0 0 0 0,0 0 0 0 0,-1-1 0 0 0,0-1 0 0 0,-1 0 1 0 0,0-1-1 0 0,-1-1 0 0 0,-19 8 0 0 0,33-15-398 0 0,1-1-1 0 0,-1 1 0 0 0,1-1 1 0 0,-1 1-1 0 0,1-1 0 0 0,-1 0 1 0 0,1 1-1 0 0,-1-1 0 0 0,1 0 1 0 0,-1 0-1 0 0,0 0 0 0 0,1 0 1 0 0,-1 0-1 0 0,1-1 0 0 0,-1 1 1 0 0,-2-1-1 0 0,3 0 19 0 0,0 1 0 0 0,0-1 0 0 0,0 0 1 0 0,0 1-1 0 0,1-1 0 0 0,-1 0 0 0 0,0 0 0 0 0,0 0 1 0 0,1 1-1 0 0,-1-1 0 0 0,1 0 0 0 0,-1 0 0 0 0,1 0 0 0 0,-1 0 1 0 0,1 0-1 0 0,-1 0 0 0 0,1 0 0 0 0,0 0 0 0 0,0-1 1 0 0,-1-4 111 0 0,1 1 0 0 0,0 0 0 0 0,0 0 1 0 0,0-1-1 0 0,1 1 0 0 0,0 0 0 0 0,0 0 1 0 0,2-8-1 0 0,5-8 131 0 0,1 0 1 0 0,0 1-1 0 0,1 0 0 0 0,1 0 1 0 0,16-19-1 0 0,75-83-371 0 0,-81 100 89 0 0,0 1 0 0 0,2 0 0 0 0,1 2 0 0 0,0 1 0 0 0,1 1 0 0 0,1 1 0 0 0,0 1 0 0 0,1 2 0 0 0,30-11 0 0 0,-26 13 111 0 0,0 1 0 0 0,0 2-1 0 0,41-6 1 0 0,-43 10 367 0 0,67-4 552 0 0,-84 7-1014 0 0,0 2 0 0 0,0-1 0 0 0,1 2 1 0 0,-2 0-1 0 0,23 6 0 0 0,-25-3-16 0 0,-9-4 0 0 0,1 1 0 0 0,0-1 0 0 0,-1 1 0 0 0,1 0 0 0 0,-1-1 0 0 0,1 1 0 0 0,-1 0 0 0 0,0-1 0 0 0,1 1 0 0 0,-1 0 0 0 0,0 0 0 0 0,0-1 0 0 0,0 1 0 0 0,-1 0 0 0 0,1-1 0 0 0,-1 4 0 0 0,-10 32 0 0 0,7-26 0 0 0,-15 40-58 0 0,-2 0 0 0 0,-1-1-1 0 0,-38 59 1 0 0,49-94-56 0 0,1-1 0 0 0,-2 1 0 0 0,0-2 0 0 0,-1 0 0 0 0,0 0 0 0 0,-25 17 0 0 0,-97 54-837 0 0,123-77 941 0 0,-85 39 10 0 0,2 0 0 0 0,73-34-12 0 0,1 1 0 0 0,0 1 0 0 0,1 0 0 0 0,1 2 0 0 0,-21 20 0 0 0,39-35-358 0 0,1-1-118 0 0,13-1-534 0 0,-9 0 823 0 0,1 0 1 0 0,-1 0-1 0 0,1-1 0 0 0,-1 1 0 0 0,0-1 1 0 0,0 0-1 0 0,6-3 0 0 0,13-11-4203 0 0,-7 2-566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26 214 2303 0 0,'-1'1'167'0'0,"-11"13"1135"0"0,11-11-725 0 0,-1-2 1492 0 0,2-1 99 0 0,0 1-2053 0 0,0-1 0 0 0,-1 0 0 0 0,1 1 0 0 0,0-1-1 0 0,0 1 1 0 0,-1-1 0 0 0,1 0 0 0 0,0 1 0 0 0,0-1 0 0 0,0 1 0 0 0,-1-1 0 0 0,1 1 0 0 0,0-1-1 0 0,0 1 1 0 0,0-1 0 0 0,0 1 0 0 0,0-1 0 0 0,0 0 0 0 0,0 1 0 0 0,0-1 0 0 0,0 1-1 0 0,0-1 1 0 0,0 1 0 0 0,1-1 0 0 0,-1 1 0 0 0,0 0 0 0 0,2 12-60 0 0,-2-12 28 0 0,2 2 199 0 0,0 1 0 0 0,-1 0 0 0 0,1 0 0 0 0,0-1 0 0 0,1 1 0 0 0,-1-1 0 0 0,1 0 0 0 0,0 0 0 0 0,-1 0-1 0 0,1 0 1 0 0,0 0 0 0 0,1 0 0 0 0,-1-1 0 0 0,5 3 0 0 0,-6-4-167 0 0,-1-1 1 0 0,1 1-1 0 0,0-1 0 0 0,0 0 0 0 0,0 0 1 0 0,0 0-1 0 0,-1 0 0 0 0,1 0 0 0 0,0 0 0 0 0,0 0 1 0 0,0 0-1 0 0,0-1 0 0 0,-1 1 0 0 0,3-1 0 0 0,-1 0 85 0 0,4-1 166 0 0,34-6 1047 0 0,-1-3 0 0 0,60-22-1 0 0,-93 29-1331 0 0,0-1-1 0 0,0 1 0 0 0,0-1 1 0 0,-1 0-1 0 0,1 0 1 0 0,-1-1-1 0 0,-1 0 1 0 0,8-9-1 0 0,-10 12-68 0 0,-1 0-1 0 0,0-1 1 0 0,0 1 0 0 0,-1 0-1 0 0,1-1 1 0 0,1-5-1 0 0,3-6-12 0 0,-2 8 1 0 0,-2 3-38 0 0,1 0 1 0 0,-1 0-1 0 0,-1 1 0 0 0,1-1 1 0 0,-1 0-1 0 0,1-1 1 0 0,-1 1-1 0 0,1-7 0 0 0,1-14-288 0 0,0-14-232 0 0,-3 36 517 0 0,0 0 0 0 0,-1 1 0 0 0,1-1 0 0 0,0 1-1 0 0,-1-1 1 0 0,0 1 0 0 0,0 0 0 0 0,0-1-1 0 0,0 1 1 0 0,0-1 0 0 0,0 1 0 0 0,-3-4 0 0 0,3 5-49 0 0,-1 0 17 0 0,0 0 72 0 0,0 1 1 0 0,0-1-1 0 0,0 1 0 0 0,0-1 1 0 0,0 1-1 0 0,0 0 1 0 0,0 0-1 0 0,0 0 1 0 0,0 0-1 0 0,0 0 0 0 0,1 0 1 0 0,-1 0-1 0 0,-4 2 1 0 0,-28 9 44 0 0,21-5-48 0 0,-5 2-146 0 0,0 0 1 0 0,0 2-1 0 0,-25 18 0 0 0,14-9-306 0 0,18-11 255 0 0,0 1 0 0 0,1 0 0 0 0,-11 11-1 0 0,-5 5-273 0 0,16-16 384 0 0,0 0-1 0 0,1 1 1 0 0,0 0-1 0 0,0 1 1 0 0,1 0 0 0 0,-9 15-1 0 0,15-21 69 0 0,-1 0-1 0 0,2 0 0 0 0,-1-1 1 0 0,0 1-1 0 0,1 1 1 0 0,0-1-1 0 0,0 0 0 0 0,0 0 1 0 0,1 0-1 0 0,0 0 1 0 0,0 1-1 0 0,0-1 0 0 0,1 0 1 0 0,-1 0-1 0 0,1 0 1 0 0,0 0-1 0 0,1 0 0 0 0,-1 0 1 0 0,4 6-1 0 0,10 28 40 0 0,-14-37 59 0 0,3 12 90 0 0,-5-11-85 0 0,-3 6-71 0 0,1-2 299 0 0,1 0 1 0 0,-1 0 0 0 0,-1 14 0 0 0,3-18-222 0 0,1 0 0 0 0,0 0-1 0 0,0-1 1 0 0,0 1 0 0 0,1 0 0 0 0,-1-1 0 0 0,1 1 0 0 0,-1 0 0 0 0,1-1 0 0 0,0 1-1 0 0,0-1 1 0 0,0 1 0 0 0,0-1 0 0 0,3 5 0 0 0,2 0 69 0 0,-1 0-1 0 0,1 0 1 0 0,0 0 0 0 0,1-1 0 0 0,0 0 0 0 0,0-1 0 0 0,0 1-1 0 0,1-1 1 0 0,0-1 0 0 0,-1 1 0 0 0,2-1 0 0 0,-1-1-1 0 0,12 4 1 0 0,48 19 303 0 0,-58-23-386 0 0,2-4 14 0 0,-10 0 9 0 0,0-1-20 0 0,0 0-151 0 0,-1 0 0 0 0,1 0 1 0 0,-1-1-1 0 0,1 1 0 0 0,-1 0 1 0 0,0-1-1 0 0,0 1 0 0 0,0 0 1 0 0,-1-1-1 0 0,1 1 0 0 0,0-1 1 0 0,-1 0-1 0 0,0 1 0 0 0,1-1 1 0 0,-1 1-1 0 0,0-1 0 0 0,0 0 1 0 0,-1 1-1 0 0,1-1 0 0 0,0 1 1 0 0,-1-1-1 0 0,0 1 0 0 0,1-1 1 0 0,-3-3-1 0 0,-2-10-1617 0 0,-1 0-76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1 407 7367 0 0,'0'0'568'0'0,"0"2"-373"0"0,0 7 56 0 0,3 17 6715 0 0,-3-24-6255 0 0,0-2-51 0 0,0 0-7 0 0,1 2 15 0 0,14 13 1898 0 0,-13-14-2029 0 0,-2-1-8 0 0,0 0-29 0 0,0 0-117 0 0,0 0-51 0 0,0 0-11 0 0,4-4 150 0 0,4-3-22 0 0,-7 3-355 0 0,1 1 0 0 0,0-1-1 0 0,-1 0 1 0 0,0 0 0 0 0,0 0-1 0 0,0 0 1 0 0,-1 0 0 0 0,1-6-1 0 0,-2-37 425 0 0,0 0-271 0 0,2 33-235 0 0,1-1 0 0 0,1 0 0 0 0,0 1-1 0 0,1-1 1 0 0,8-16 0 0 0,-1 5-23 0 0,27-45 0 0 0,-33 64-32 0 0,0 0 0 0 0,1 0 0 0 0,0 1-1 0 0,0-1 1 0 0,13-9 0 0 0,37-22-38 0 0,-14 19 16 0 0,-22 10 4 0 0,-17 9 60 0 0,0 1-9 0 0,2 0-38 0 0,4 5 15 0 0,-5-3-151 0 0,0 1 0 0 0,-1-1 0 0 0,0 1 0 0 0,0 0 0 0 0,0 0 0 0 0,0 0 0 0 0,0 1 0 0 0,-1-1 0 0 0,0 1 0 0 0,0-1 0 0 0,0 1 0 0 0,1 6 0 0 0,-1 1-2199 0 0,-1-10-5141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544 102 7831 0 0,'0'0'603'0'0,"-2"0"-103"0"0,1 0 57 0 0,0 0 0 0 0,-1 0 0 0 0,1 0 0 0 0,0 0 0 0 0,0 0 0 0 0,-1 0 0 0 0,1 0 0 0 0,0-1 0 0 0,0 1 0 0 0,-1 0 0 0 0,1-1 0 0 0,0 1 0 0 0,0-1 0 0 0,0 0-1 0 0,0 1 1 0 0,-1-2 0 0 0,-6-7-730 0 0,6 6 405 0 0,0 0 0 0 0,0 0 0 0 0,1 0 0 0 0,0-1 1 0 0,0 1-1 0 0,0-1 0 0 0,0 1 0 0 0,0-1 0 0 0,0 1 1 0 0,1-1-1 0 0,0 1 0 0 0,0-8 0 0 0,-1 9-178 0 0,0 0-1 0 0,1 0 1 0 0,-1 0-1 0 0,0 0 1 0 0,-1 1-1 0 0,1-1 1 0 0,0 0-1 0 0,-1 0 1 0 0,1 1-1 0 0,0-1 1 0 0,-1 1-1 0 0,0-1 1 0 0,-2-1-1 0 0,2 2-43 0 0,-1-1-1 0 0,0 1 0 0 0,1 0 0 0 0,-1 0 1 0 0,0 0-1 0 0,0 0 0 0 0,0 1 0 0 0,0-1 0 0 0,0 1 1 0 0,1 0-1 0 0,-1 0 0 0 0,0 0 0 0 0,0 0 1 0 0,0 0-1 0 0,0 0 0 0 0,0 1 0 0 0,-4 1 0 0 0,-5 1 16 0 0,-1 1 0 0 0,-17 8-1 0 0,-108 55 51 0 0,116-54-75 0 0,0 0 0 0 0,-33 26 0 0 0,24-16 0 0 0,21-15-10 0 0,0 0-1 0 0,0 1 1 0 0,1 0 0 0 0,0 0-1 0 0,0 1 1 0 0,1 0-1 0 0,1 0 1 0 0,0 1 0 0 0,-8 15-1 0 0,14-24-4 0 0,0 1 0 0 0,0 0 0 0 0,0 0 1 0 0,0 0-1 0 0,0 0 0 0 0,1 0 0 0 0,-1 0 0 0 0,1 0 0 0 0,0 0 0 0 0,0 0 0 0 0,0 0 0 0 0,0 0 1 0 0,0 0-1 0 0,1 0 0 0 0,1 5 0 0 0,-1-6-4 0 0,0 0 1 0 0,0 0 0 0 0,0 0-1 0 0,0 0 1 0 0,1 0 0 0 0,-1-1-1 0 0,1 1 1 0 0,0 0 0 0 0,-1-1-1 0 0,1 1 1 0 0,0-1-1 0 0,0 1 1 0 0,0-1 0 0 0,0 0-1 0 0,0 0 1 0 0,0 0 0 0 0,0 0-1 0 0,0 0 1 0 0,0-1 0 0 0,4 2-1 0 0,2-1-32 0 0,-1 1-1 0 0,1-1 1 0 0,-1-1-1 0 0,1 0 1 0 0,0 0-1 0 0,-1 0 1 0 0,1-1-1 0 0,-1 0 1 0 0,1-1-1 0 0,-1 1 1 0 0,9-4-1 0 0,2-2 48 0 0,-1 0 0 0 0,0-1 0 0 0,23-15 0 0 0,-18 6 65 0 0,-17 9 58 0 0,-3 4-90 0 0,11-19 492 0 0,-12 22-329 0 0,0-1-13 0 0,4-9 218 0 0,3 3-381 0 0,-5 6-16 0 0,7-2 0 0 0,4-1 0 0 0,6 0 3 0 0,-15 5-5 0 0,-1 2-11 0 0,8-1-51 0 0,-9-1-24 0 0,-3 0 13 0 0,1 3 10 0 0,0-1-49 0 0,-1 1-1 0 0,1 0 0 0 0,-1 0 1 0 0,1 0-1 0 0,-1 0 1 0 0,0-1-1 0 0,0 1 1 0 0,0 0-1 0 0,0 0 0 0 0,-1 0 1 0 0,1 0-1 0 0,-1 0 1 0 0,1-1-1 0 0,-1 1 0 0 0,0 0 1 0 0,0 0-1 0 0,-1-1 1 0 0,1 1-1 0 0,0-1 1 0 0,-1 1-1 0 0,1-1 0 0 0,-1 0 1 0 0,0 1-1 0 0,0-1 1 0 0,0 0-1 0 0,0 0 1 0 0,0 0-1 0 0,-1-1 0 0 0,1 1 1 0 0,-5 2-1 0 0,4-2-32 0 0,-1 0-126 0 0,2 0-2779 0 0,2-2-2436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41 12895 0 0,'0'0'595'0'0,"2"-1"-18"0"0,18-24-151 0 0,-19 24-303 0 0,-1 0 0 0 0,1 1 0 0 0,0-1 0 0 0,0 1 1 0 0,-1-1-1 0 0,1 0 0 0 0,0 1 0 0 0,0 0 0 0 0,0-1 1 0 0,0 1-1 0 0,0-1 0 0 0,0 1 0 0 0,0 0 0 0 0,-1 0 1 0 0,1 0-1 0 0,0-1 0 0 0,0 1 0 0 0,0 0 0 0 0,1 0 0 0 0,0 0 117 0 0,-1 0 0 0 0,0 0 0 0 0,1 0 0 0 0,-1 0 0 0 0,0 0 0 0 0,1-1 0 0 0,-1 1 0 0 0,0-1-1 0 0,1 1 1 0 0,1-2 0 0 0,-3 2-205 0 0,0 0 0 0 0,1-1-1 0 0,-1 1 1 0 0,0 0 0 0 0,0 0 0 0 0,0 0-1 0 0,1-1 1 0 0,-1 1 0 0 0,0 0-1 0 0,0 0 1 0 0,1 0 0 0 0,-1 0 0 0 0,0 0-1 0 0,1 0 1 0 0,-1 0 0 0 0,0 0-1 0 0,0-1 1 0 0,1 1 0 0 0,-1 0 0 0 0,0 0-1 0 0,0 0 1 0 0,1 0 0 0 0,-1 0 0 0 0,0 1-1 0 0,1-1 1 0 0,-1 0 0 0 0,0 0-1 0 0,0 0 1 0 0,1 0 0 0 0,-1 0 0 0 0,0 0-1 0 0,2 12 254 0 0,-4-3-258 0 0,1 0 0 0 0,-2 0 0 0 0,1 0 0 0 0,-1 0 0 0 0,-1 0 0 0 0,-4 9 0 0 0,-4 8 11 0 0,-68 165 142 0 0,-13 35-357 0 0,33-77-120 0 0,-22 64-1067 0 0,52-128-2037 0 0,25-73-2532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9671 0 0,'0'0'748'0'0,"3"1"-276"0"0,2 0-2 0 0,0 0 0 0 0,1 0 0 0 0,-1 0-1 0 0,0-1 1 0 0,0 0 0 0 0,10-1-1 0 0,37-8 2045 0 0,-25 3-1968 0 0,64-13 1257 0 0,104-39 0 0 0,-68 19-76 0 0,-91 31-1326 0 0,0 2 0 0 0,0 1-1 0 0,0 1 1 0 0,70 4-1 0 0,-20 8-1191 0 0,-83-8 726 0 0,-1 1-891 0 0,-2-1-864 0 0,0 0-3464 0 0,0 0-1480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2303 0 0,'-2'1'759'0'0,"-9"3"8690"0"0,1 0-4089 0 0,6-1-4935 0 0,0 0 0 0 0,0 0 1 0 0,0 0-1 0 0,0 0 1 0 0,0 1-1 0 0,1-1 0 0 0,0 1 1 0 0,-5 5-1 0 0,-23 29 103 0 0,-5 6-476 0 0,24-32-224 0 0,2-2-427 0 0,7-2-2683 0 0,3-8 1999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17135 0 0,'0'0'760'0'0,"0"0"152"0"0,0 0-728 0 0,0 0-184 0 0,16 2 0 0 0,-16-2 0 0 0,0 0 0 0 0,0 0 0 0 0,11 12 0 0 0,0-3-7616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45 11975 0 0,'0'0'923'0'0,"0"0"-447"0"0,0 0 359 0 0,0 0 223 0 0,0 0 44 0 0,0 0-128 0 0,0 0-568 0 0,0 0-249 0 0,-2-1-49 0 0,-7 0-21 0 0,0 0 0 0 0,0 0 1 0 0,1 1-1 0 0,-1 0 0 0 0,0 1 0 0 0,0 0 1 0 0,0 0-1 0 0,-10 4 0 0 0,14-3-87 0 0,0 0 0 0 0,0 1 0 0 0,1 0 0 0 0,-1 0 0 0 0,1 0 0 0 0,-1 0 0 0 0,1 1 0 0 0,0 0 0 0 0,1-1 0 0 0,-5 7 0 0 0,2-2 0 0 0,0 0 0 0 0,0 0 0 0 0,1 1 0 0 0,-7 15 0 0 0,7-13 0 0 0,-1 2 0 0 0,1 0 0 0 0,0 0 0 0 0,1 0 0 0 0,0 1 0 0 0,1-1 0 0 0,-1 17 0 0 0,4-27 1 0 0,0-1 1 0 0,1 1-1 0 0,-1 0 0 0 0,1 0 0 0 0,0 0 0 0 0,-1-1 1 0 0,2 1-1 0 0,-1 0 0 0 0,0-1 0 0 0,0 1 0 0 0,1-1 0 0 0,-1 1 1 0 0,1-1-1 0 0,0 0 0 0 0,0 0 0 0 0,0 0 0 0 0,3 3 1 0 0,-4-3 106 0 0,0 0 10 0 0,0 0-71 0 0,0 0 0 0 0,0 0 0 0 0,0 0 0 0 0,1 0-1 0 0,-1-1 1 0 0,0 1 0 0 0,1 0 0 0 0,-1-1 0 0 0,1 1 0 0 0,0 0-1 0 0,-1-1 1 0 0,1 0 0 0 0,0 1 0 0 0,0-1 0 0 0,4 2 0 0 0,-3-2 63 0 0,1 0 0 0 0,0 0 1 0 0,0 0-1 0 0,0 0 0 0 0,0 0 0 0 0,0-1 1 0 0,0 0-1 0 0,5 0 0 0 0,8-2 280 0 0,-1 0 0 0 0,0-2-1 0 0,24-7 1 0 0,-29 8-315 0 0,8-3 53 0 0,20-8 0 0 0,-20 5-141 0 0,-16 6-28 0 0,-2 1-17 0 0,0 1 29 0 0,-1 0 0 0 0,1 1 0 0 0,0-1 0 0 0,-1 0 0 0 0,1 0 0 0 0,-1 1 0 0 0,1-1-1 0 0,-1 0 1 0 0,0 0 0 0 0,1 0 0 0 0,-1 0 0 0 0,0 0 0 0 0,0 1 0 0 0,1-1 0 0 0,-1 0 0 0 0,0 0 0 0 0,0 0 0 0 0,0 0 0 0 0,0 0-1 0 0,0-1 1 0 0,-5-18-492 0 0,5 18 517 0 0,-8-19-165 0 0,-11-22-1 0 0,11 27 95 0 0,1 0 0 0 0,1 0-1 0 0,-5-19 1 0 0,8 23 75 0 0,2 7 0 0 0,0-1 0 0 0,-1 1 0 0 0,2-1 0 0 0,-1 0 0 0 0,1 1 0 0 0,-1-1 0 0 0,2 0 0 0 0,-1 1 0 0 0,1-1 0 0 0,-1 1 0 0 0,2-1 0 0 0,-1 1 0 0 0,3-9 0 0 0,-1 6-10 0 0,-2 6-196 0 0,0 2 80 0 0,0 1 0 0 0,0-1 0 0 0,0 0 0 0 0,0 1 0 0 0,0-1 0 0 0,0 1 0 0 0,0-1 0 0 0,-1 1 0 0 0,1-1 0 0 0,0 1 0 0 0,0 0 0 0 0,1 1 0 0 0,0 0-185 0 0,11 10-836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98 229 15719 0 0,'0'0'720'0'0,"-1"2"-16"0"0,-5 0-555 0 0,1 0 0 0 0,-1 0 0 0 0,1 0-1 0 0,-1 0 1 0 0,1-1 0 0 0,-1 0 0 0 0,0 0 0 0 0,0-1-1 0 0,0 0 1 0 0,1 0 0 0 0,-7 0 0 0 0,3 0 393 0 0,7 0-47 0 0,2 0-14 0 0,0 0-1 0 0,-4-2 122 0 0,3 2-565 0 0,1 0 0 0 0,0 0 0 0 0,0 0 0 0 0,-1 0 0 0 0,1 0 0 0 0,0 0 0 0 0,-1 0 0 0 0,1 0 0 0 0,0 0 0 0 0,0 0 1 0 0,-1 0-1 0 0,1 0 0 0 0,0 0 0 0 0,-1 0 0 0 0,1 0 0 0 0,0 0 0 0 0,0-1 0 0 0,-1 1 0 0 0,1 0 0 0 0,0 0 0 0 0,0 0 0 0 0,0-1 0 0 0,-1 1 0 0 0,1 0 0 0 0,0 0 1 0 0,0-1-1 0 0,0 1 0 0 0,-1 0 0 0 0,1 0 0 0 0,0-1 0 0 0,2-3 22 0 0,1-1 0 0 0,-1 1 0 0 0,1 0 0 0 0,0 0 1 0 0,0 1-1 0 0,0-1 0 0 0,1 1 0 0 0,-1-1 0 0 0,1 1 0 0 0,5-3 0 0 0,8-6-104 0 0,23-10-1 0 0,-2 1-56 0 0,96-66-314 0 0,-121 78 365 0 0,0 0-1 0 0,11-13 0 0 0,-22 21 78 0 0,0-1-1 0 0,0 1 0 0 0,0 0 0 0 0,0 0 0 0 0,1-1 0 0 0,-1 2 1 0 0,4-3-1 0 0,-4 3 79 0 0,-2 0 60 0 0,0 0 26 0 0,0 0 9 0 0,0 0-16 0 0,1 3-75 0 0,-1 2-93 0 0,1 0 0 0 0,-1 0 0 0 0,0 0 1 0 0,0 0-1 0 0,0 0 0 0 0,-1 0 0 0 0,0 0 0 0 0,0 0 1 0 0,0 0-1 0 0,-2 5 0 0 0,-5 9 112 0 0,-12 23-1 0 0,11-25-61 0 0,-9 24-1 0 0,12-22-46 0 0,1 0 0 0 0,1 1 0 0 0,-4 34 0 0 0,8-50-101 0 0,0 1 0 0 0,1-1 0 0 0,-1 1 0 0 0,1-1 0 0 0,0 1 0 0 0,0-1 0 0 0,1 0 0 0 0,-1 0 0 0 0,1 1 0 0 0,0-1 0 0 0,0 0 0 0 0,5 6 0 0 0,-6-8-215 0 0,-1-2-13 0 0,0 0-1 0 0,1 0 193 0 0,0 0 0 0 0,0 1 0 0 0,-1-1 0 0 0,1 0 0 0 0,0 0 0 0 0,0 0-1 0 0,0 1 1 0 0,0-1 0 0 0,0 0 0 0 0,0 0 0 0 0,-1 0 0 0 0,1 0 0 0 0,0-1 0 0 0,0 1 0 0 0,0 0-1 0 0,0 0 1 0 0,0-1 0 0 0,-1 1 0 0 0,3-1 0 0 0,4-6-6252 0 0,-1-5 492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14 9671 0 0,'0'0'302'0'0,"1"-1"0"0"0,-1 0 0 0 0,1 1-1 0 0,-1-1 1 0 0,0 1 0 0 0,1-1 0 0 0,-1 0 0 0 0,0 1-1 0 0,0-1 1 0 0,0 0 0 0 0,1 1 0 0 0,-1-1 0 0 0,0 0-1 0 0,0 1 1 0 0,0-1 0 0 0,0 0 0 0 0,0 0-1 0 0,-6 0 4259 0 0,-1 2-4421 0 0,-10 3 1778 0 0,-60 14 742 0 0,68-15-2660 0 0,0 0 0 0 0,0 1 0 0 0,1 0 1 0 0,-1 1-1 0 0,1 0 0 0 0,-10 8 0 0 0,-61 56 108 0 0,18-13-118 0 0,59-55-5 0 0,0 1 0 0 0,0 0-1 0 0,0 0 1 0 0,0 0-1 0 0,0 1 1 0 0,1-1-1 0 0,-1 0 1 0 0,1 0 0 0 0,-1 1-1 0 0,1-1 1 0 0,0 1-1 0 0,0 0 1 0 0,0-1-1 0 0,1 1 1 0 0,-1 0 0 0 0,1-1-1 0 0,-1 1 1 0 0,1 0-1 0 0,0 0 1 0 0,0-1-1 0 0,0 1 1 0 0,0 0 0 0 0,0 0-1 0 0,1-1 1 0 0,-1 1-1 0 0,1 0 1 0 0,0-1-1 0 0,0 1 1 0 0,0 0 0 0 0,2 3-1 0 0,-1-3-25 0 0,0-1 0 0 0,0 1-1 0 0,0-1 1 0 0,0 0 0 0 0,0 0 0 0 0,1 0-1 0 0,3 3 1 0 0,3 3-124 0 0,-4-3 115 0 0,-1 1 0 0 0,1 0 0 0 0,-1 0 1 0 0,-1 0-1 0 0,1 0 0 0 0,-1 1 0 0 0,0-1 0 0 0,0 1 0 0 0,-1 0 0 0 0,2 10 0 0 0,10 56-13 0 0,-11-60 64 0 0,-1-3 17 0 0,-2-10-9 0 0,1 1-1 0 0,-1 0 1 0 0,0-1-1 0 0,0 1 1 0 0,1-1-1 0 0,-1 1 1 0 0,0-1-1 0 0,1 0 1 0 0,-1 1-1 0 0,0-1 1 0 0,1 1-1 0 0,-1-1 1 0 0,1 1-1 0 0,-1-1 1 0 0,1 0-1 0 0,-1 1 1 0 0,1-1-1 0 0,-1 0 1 0 0,1 0-1 0 0,0 1 1 0 0,0-1 16 0 0,1 2 65 0 0,-2-2 23 0 0,2 1 101 0 0,-1-1-156 0 0,1 1-1 0 0,-1 0 1 0 0,1-1-1 0 0,-1 1 1 0 0,1 0-1 0 0,-1 0 0 0 0,0 0 1 0 0,1 0-1 0 0,-1 0 1 0 0,0 1-1 0 0,0-1 0 0 0,0 0 1 0 0,0 0-1 0 0,0 1 1 0 0,0-1-1 0 0,0 1 0 0 0,0 1 1 0 0,0 0-1 0 0,0 0-1 0 0,0-1 1 0 0,-1 1 0 0 0,0 0-1 0 0,0 0 1 0 0,0 0 0 0 0,0 0-1 0 0,0 0 1 0 0,0 0 0 0 0,-1 0 0 0 0,1 0-1 0 0,-1-1 1 0 0,0 1 0 0 0,0 0-1 0 0,-2 4 1 0 0,1-3-66 0 0,0 0 1 0 0,-1-1-1 0 0,1 1 0 0 0,-1-1 0 0 0,0 0 1 0 0,0 0-1 0 0,0 0 0 0 0,-6 4 0 0 0,-1 2-49 0 0,7-6 20 0 0,-1 0 0 0 0,1-1-1 0 0,0 1 1 0 0,-1-1-1 0 0,0 0 1 0 0,1 0-1 0 0,-1 0 1 0 0,0 0-1 0 0,0-1 1 0 0,0 0-1 0 0,0 0 1 0 0,-7 2-1 0 0,5-3-63 0 0,0 0 0 0 0,-1 0 0 0 0,1 0 0 0 0,0-1-1 0 0,-1 0 1 0 0,1 0 0 0 0,-10-4 0 0 0,-19-3-103 0 0,25 7 179 0 0,0-1-1 0 0,1-1 0 0 0,-19-6 0 0 0,26 7 21 0 0,-1 1 0 0 0,0-1-1 0 0,1 0 1 0 0,-1 1-1 0 0,1-1 1 0 0,0 0 0 0 0,-1 0-1 0 0,1-1 1 0 0,0 1 0 0 0,0 0-1 0 0,0-1 1 0 0,1 1-1 0 0,-1-1 1 0 0,1 1 0 0 0,-1-1-1 0 0,1 0 1 0 0,-1-3-1 0 0,0-2-445 0 0,0 0 0 0 0,0 1 0 0 0,1-1 0 0 0,0 0 1 0 0,0 0-1 0 0,1 0 0 0 0,1-11 0 0 0,3-9-6797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190 596 13823 0 0,'0'1'315'0'0,"-2"5"-237"0"0,1 0 1 0 0,-1 0-1 0 0,0-1 0 0 0,0 1 1 0 0,0-1-1 0 0,-1 1 1 0 0,0-1-1 0 0,0 0 0 0 0,0 0 1 0 0,-1 0-1 0 0,0 0 1 0 0,0-1-1 0 0,0 0 0 0 0,-6 5 1 0 0,7-6-3 0 0,-1 0 1 0 0,0 0-1 0 0,0-1 1 0 0,0 1-1 0 0,0-1 1 0 0,-1 0-1 0 0,1 0 1 0 0,-1-1-1 0 0,1 1 1 0 0,-1-1-1 0 0,0 0 1 0 0,1 0-1 0 0,-1-1 1 0 0,0 1-1 0 0,0-1 1 0 0,1 0-1 0 0,-1-1 1 0 0,-7 0-1 0 0,8 0 151 0 0,0 0-1 0 0,0 0 1 0 0,0 0-1 0 0,0-1 0 0 0,0 1 1 0 0,0-1-1 0 0,0 0 1 0 0,0 0-1 0 0,0-1 0 0 0,-3-2 1 0 0,7 4-219 0 0,-1 0 1 0 0,1 0-1 0 0,0 0 1 0 0,-1 0-1 0 0,1-1 1 0 0,0 1-1 0 0,0 0 0 0 0,-1 0 1 0 0,1-1-1 0 0,0 1 1 0 0,0 0-1 0 0,0 0 1 0 0,1 0-1 0 0,-1-1 1 0 0,0 1-1 0 0,0 0 0 0 0,1 0 1 0 0,0-2-1 0 0,-1 3-3 0 0,1-5 104 0 0,1-1 0 0 0,1 1 0 0 0,-1 0 0 0 0,1 0 0 0 0,-1 0-1 0 0,2 1 1 0 0,3-6 0 0 0,29-30 835 0 0,-13 17-1145 0 0,121-135-1357 0 0,11 10 1496 0 0,13 13-134 0 0,-69 56 12 0 0,-67 57-942 0 0,-18 14-3772 0 0,-12 7-716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1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10135 0 0,'0'0'778'0'0,"0"0"-110"0"0,0 0 1416 0 0,0 0 674 0 0,0 0 140 0 0,0 0-334 0 0,2 0-1490 0 0,38-7 158 0 0,-40 7-1335 0 0,0 0-733 0 0,0 0-321 0 0,0 0-1275 0 0,0 0-4840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39:5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105 240 2415 0 0,'-2'1'108'0'0,"-32"16"16"0"0,18-5 374 0 0,-7 2 586 0 0,22-14-606 0 0,-2 0 233 0 0,2 0-589 0 0,1 1 0 0 0,-1-1 0 0 0,1 0 0 0 0,-1 0 0 0 0,1 0 0 0 0,0 0 1 0 0,-1 0-1 0 0,1 0 0 0 0,-1 0 0 0 0,1 0 0 0 0,-1 0 0 0 0,1 0 0 0 0,0 0 0 0 0,-1 0 0 0 0,1-1 0 0 0,-1 1 0 0 0,1 0 0 0 0,0 0 0 0 0,-1 0 0 0 0,1 0 0 0 0,-1-1 0 0 0,1 1 0 0 0,-1-1 0 0 0,-3-7 1077 0 0,1-1 0 0 0,-4-17-1 0 0,6 24-771 0 0,1 2-91 0 0,0 0-44 0 0,0 0-11 0 0,1-3-35 0 0,4-11-134 0 0,-1 12-119 0 0,-3 1 20 0 0,3-1 35 0 0,-1 1-46 0 0,0 0-1 0 0,0 0 0 0 0,0 0 0 0 0,0 1 0 0 0,0-1 1 0 0,1 1-1 0 0,-1 0 0 0 0,0 0 0 0 0,0 0 1 0 0,0 1-1 0 0,3 0 0 0 0,0 0-1 0 0,0 0-1 0 0,-1 0 0 0 0,1-1 1 0 0,8 0-1 0 0,40-1 1 0 0,82-12 0 0 0,57-20-28 0 0,-3-17-24 0 0,120-56-60 0 0,-275 96 100 0 0,-33 9-52 0 0,-2 1-64 0 0,0 0-149 0 0,0 0-42 0 0,-3 0 219 0 0,0 1 0 0 0,-1 0 0 0 0,1-1 0 0 0,0 1 1 0 0,0 0-1 0 0,0 1 0 0 0,-4 1 0 0 0,-8 4-27 0 0,8-5 82 0 0,0 0 1 0 0,0 1-1 0 0,0-1 1 0 0,0 2 0 0 0,-10 5-1 0 0,-2 8-3186 0 0,10-8-337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0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200 667 3223 0 0,'0'0'143'0'0,"-1"-2"-3"0"0,0 2 173 0 0,0-1 0 0 0,0 0 0 0 0,1 0-1 0 0,-1 0 1 0 0,0 0 0 0 0,0 0 0 0 0,1 0 0 0 0,-1-1 0 0 0,1 1-1 0 0,-1 0 1 0 0,1 0 0 0 0,-1 0 0 0 0,1-1 0 0 0,0 1-1 0 0,-1 0 1 0 0,1 0 0 0 0,0-1 0 0 0,0 1 0 0 0,0 0 0 0 0,0-1-1 0 0,0 1 1 0 0,0 0 0 0 0,1 0 0 0 0,0-3 0 0 0,-1 2-1298 0 0,0 0 1397 0 0,0 2-157 0 0,0 0-67 0 0,0 0-18 0 0,0 0-8 0 0,2-25 548 0 0,1 18-615 0 0,-1-1 0 0 0,1 1 0 0 0,0 0 0 0 0,0 0-1 0 0,1 1 1 0 0,0-1 0 0 0,6-7 0 0 0,37-42 157 0 0,-40 47-199 0 0,193-190 275 0 0,-56 83-263 0 0,-33 30-82 0 0,-82 62-45 0 0,30-27-126 0 0,-61 54 74 0 0,-5 10 47 0 0,-2-1 1 0 0,1 0-1 0 0,-2-1 0 0 0,-12 13 0 0 0,-50 43-171 0 0,34-33 126 0 0,-151 142-576 0 0,133-126 437 0 0,-12 12-605 0 0,-103 72 1 0 0,161-127 729 0 0,8-6 62 0 0,2-1 124 0 0,0 0-10 0 0,0 0-108 0 0,0 0-10 0 0,-8 10-35 0 0,5-7 89 0 0,-11 13 7 0 0,-3 4-4 0 0,1 1-1 0 0,0 0 1 0 0,1 1 0 0 0,2 1 0 0 0,-14 30-1 0 0,18-33 22 0 0,5-12-1 0 0,1-1 1 0 0,0 1-1 0 0,1 0 0 0 0,-1 0 0 0 0,2 0 1 0 0,-3 13-1 0 0,4-18 94 0 0,29 2 1015 0 0,-16-7-613 0 0,1-1-1 0 0,0 0 1 0 0,24-9-1 0 0,-7 2-74 0 0,-10 3-256 0 0,-10 3-115 0 0,0 1 1 0 0,0 0-1 0 0,0 0 1 0 0,1 1-1 0 0,-1 1 1 0 0,1 0 0 0 0,-1 0-1 0 0,15 2 1 0 0,-4 1-45 0 0,-1 1 0 0 0,0 1 1 0 0,28 10-1 0 0,-43-12-12 0 0,1 1 0 0 0,-1 0 0 0 0,1 0 0 0 0,-1 0 0 0 0,0 1 0 0 0,0 0 0 0 0,-1 0 0 0 0,1 0 0 0 0,-1 1 0 0 0,0 0 0 0 0,0 0 0 0 0,0 0 0 0 0,-1 1 0 0 0,5 7 0 0 0,1 7-634 0 0,0 1 0 0 0,10 34-1 0 0,-3-8-1572 0 0,-7-23-2122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4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1666 31 11975 0 0,'2'-1'267'0'0,"24"-6"339"0"0,-5 1-386 0 0,25-3-1 0 0,-8 1 217 0 0,-39 8-363 0 0,1 1-1 0 0,0-1 1 0 0,0 0 0 0 0,0 0-1 0 0,0 0 1 0 0,0 0-1 0 0,0 0 1 0 0,0 1 0 0 0,0-1-1 0 0,0 0 1 0 0,-1 0-1 0 0,1 0 1 0 0,0 0-1 0 0,0 1 1 0 0,0-1 0 0 0,0 0-1 0 0,0 0 1 0 0,0 0-1 0 0,0 1 1 0 0,0-1-1 0 0,0 0 1 0 0,0 0 0 0 0,0 0-1 0 0,0 0 1 0 0,1 1-1 0 0,-1-1 1 0 0,0 0 0 0 0,0 0-1 0 0,0 0 1 0 0,0 0-1 0 0,0 1 1 0 0,0-1-1 0 0,0 0 1 0 0,0 0 0 0 0,0 0-1 0 0,1 0 1 0 0,-1 0-1 0 0,0 1 1 0 0,0-1 0 0 0,0 0-1 0 0,0 0 1 0 0,1 0-1 0 0,-1 0 1 0 0,0 0-1 0 0,0 0 1 0 0,0 0 0 0 0,0 0-1 0 0,1 0 1 0 0,-1 0-1 0 0,0 0 1 0 0,0 0-1 0 0,0 0 1 0 0,0 0 0 0 0,1 0-1 0 0,-1 0 1 0 0,0 0-1 0 0,0 0 1 0 0,0 0 0 0 0,1 0-1 0 0,-17 15 1273 0 0,-15 5-1485 0 0,0-1 1 0 0,0-2-1 0 0,-54 20 0 0 0,51-22-177 0 0,-87 35 131 0 0,-2-6 0 0 0,-1-5 0 0 0,-2-6 0 0 0,-1-5 0 0 0,-162 15 0 0 0,253-40-11 0 0,0-2 0 0 0,-42-3-1 0 0,59 0 77 0 0,1-1 0 0 0,0 0 0 0 0,0-1 0 0 0,0-1 0 0 0,0-1-1 0 0,-18-8 1 0 0,30 10 34 0 0,-1 1 1 0 0,1-1-1 0 0,1-1 0 0 0,-1 1 0 0 0,1-1 0 0 0,-10-10 0 0 0,15 15 89 0 0,0 0-1 0 0,1 0 0 0 0,-1 0 1 0 0,0 0-1 0 0,0 0 0 0 0,0 0 1 0 0,0 0-1 0 0,0 0 0 0 0,1 0 1 0 0,-1-1-1 0 0,0 1 0 0 0,0 0 1 0 0,0 0-1 0 0,0 0 0 0 0,0 0 1 0 0,0 0-1 0 0,1 0 0 0 0,-1 0 0 0 0,0 0 1 0 0,0 0-1 0 0,0 0 0 0 0,0 0 1 0 0,0-1-1 0 0,0 1 0 0 0,0 0 1 0 0,0 0-1 0 0,1 0 0 0 0,-1 0 1 0 0,0 0-1 0 0,0 0 0 0 0,0-1 1 0 0,0 1-1 0 0,0 0 0 0 0,0 0 1 0 0,0 0-1 0 0,0 0 0 0 0,0 0 1 0 0,0-1-1 0 0,0 1 0 0 0,0 0 1 0 0,0 0-1 0 0,0 0 0 0 0,0 0 1 0 0,0 0-1 0 0,0-1 0 0 0,0 1 1 0 0,0 0-1 0 0,0 0 0 0 0,-1 0 1 0 0,1 0-1 0 0,0 0 0 0 0,0 0 1 0 0,0-1-1 0 0,0 1 0 0 0,0 0 1 0 0,0 0-1 0 0,0 0 0 0 0,0 0 1 0 0,0 0-1 0 0,-1 0 0 0 0,1 0 1 0 0,0 0-1 0 0,0 0 0 0 0,0 0 1 0 0,0-1-1 0 0,0 1 0 0 0,8 2 299 0 0,-7-2-287 0 0,6 2 69 0 0,0 1 0 0 0,1 0 0 0 0,-1 1 0 0 0,0-1 1 0 0,0 1-1 0 0,-1 1 0 0 0,1-1 0 0 0,-1 1 0 0 0,0 0 1 0 0,8 10-1 0 0,-5-5 32 0 0,0 0 1 0 0,-1 1-1 0 0,-1 0 0 0 0,0 0 1 0 0,10 19-1 0 0,-9-11-380 0 0,-1-1 0 0 0,0 1 1 0 0,-1 0-1 0 0,-1 1 0 0 0,-1-1 0 0 0,2 31 0 0 0,-6-41 140 0 0,1 1 0 0 0,-2-1 0 0 0,0 1 1 0 0,0-1-1 0 0,0 1 0 0 0,-1-1 0 0 0,-1 0 0 0 0,1 0 0 0 0,-2 0 1 0 0,1 0-1 0 0,-1 0 0 0 0,0-1 0 0 0,-1 0 0 0 0,0 0 0 0 0,-12 14 1 0 0,11-15 58 0 0,0-2 1 0 0,-12 10 0 0 0,12-10 153 0 0,0 0 0 0 0,0-1 0 0 0,1 2 0 0 0,-6 5 0 0 0,-5 10 484 0 0,-88 121 2480 0 0,78-108-3044 0 0,-1-1-1 0 0,-50 49 0 0 0,9-11-9 0 0,56-59 3 0 0,-20 16 0 0 0,19-16 0 0 0,2-4 0 0 0,2-3 72 0 0,7-4 299 0 0,2-1 117 0 0,0 0 21 0 0,0 0-66 0 0,15-5-278 0 0,-6 2-165 0 0,1-1 0 0 0,-1 0 0 0 0,0-1 0 0 0,-1 0 0 0 0,1-1 0 0 0,8-7 0 0 0,-7 6 0 0 0,0 0 0 0 0,1 0 0 0 0,14-6 0 0 0,9-3 0 0 0,-21 10 0 0 0,1-1 0 0 0,0 2 0 0 0,1 0 0 0 0,20-5 0 0 0,248-57 2108 0 0,-152 32-2168 0 0,-98 27 60 0 0,1 2 0 0 0,66-4 0 0 0,-93 10 0 0 0,0 0 0 0 0,0 0 0 0 0,-1 1 0 0 0,1 0 0 0 0,0 0 0 0 0,-1 1 0 0 0,1 0 0 0 0,-1 0 0 0 0,1 0 0 0 0,9 6 0 0 0,-13-6 0 0 0,0 0 0 0 0,0 0 0 0 0,0 0 0 0 0,-1 0 0 0 0,1 1 0 0 0,-1-1 0 0 0,0 1 0 0 0,0-1 0 0 0,0 1 0 0 0,0 0 0 0 0,0 0 0 0 0,0 0 0 0 0,-1 0 0 0 0,1 0 0 0 0,-1 0 0 0 0,0 0 0 0 0,0 1 0 0 0,0-1 0 0 0,-1 0 0 0 0,1 1 0 0 0,-1-1 0 0 0,1 7 0 0 0,-1 0-198 0 0,-1 1 1 0 0,0 0-1 0 0,0 0 0 0 0,-1-1 1 0 0,-1 1-1 0 0,-6 17 0 0 0,9-27-450 0 0,0-1-572 0 0,1 0 1023 0 0,0-1 0 0 0,0 1-1 0 0,0-1 1 0 0,0 0 0 0 0,0 0 0 0 0,0 1-1 0 0,-1-1 1 0 0,1 0 0 0 0,0 0-1 0 0,0 0 1 0 0,0 0 0 0 0,0-1-1 0 0,1-1-234 0 0,15-20-1103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4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10135 0 0,'0'0'464'0'0,"0"0"-9"0"0,0 0-155 0 0,2 0 443 0 0,21 1 1419 0 0,-7-1-1328 0 0,0 0-1 0 0,19-2 0 0 0,4-4 252 0 0,-6 1 548 0 0,39-10 0 0 0,125-52-1290 0 0,-82 25-349 0 0,-17 4-2763 0 0,-96 37 1746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4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 11975 0 0,'-8'-16'1302'0'0,"7"15"-1292"0"0,1 0-7 0 0,0 1-1 0 0,-1 0 1 0 0,1-1-1 0 0,0 1 1 0 0,-1 0-1 0 0,1-1 1 0 0,-1 1-1 0 0,1 0 1 0 0,0-1-1 0 0,-1 1 1 0 0,1 0-1 0 0,-1 0 1 0 0,1 0-1 0 0,-1-1 1 0 0,1 1 0 0 0,-1 0-1 0 0,1 0 1 0 0,0 0-1 0 0,-1 0 1 0 0,1 0-1 0 0,-1 0 1 0 0,1 0-1 0 0,-1 0 1 0 0,1 0-1 0 0,-1 0 1 0 0,1 0-1 0 0,-1 0 1 0 0,0 0 24 0 0,0 0 1 0 0,1 0-1 0 0,-1 0 1 0 0,0 0-1 0 0,1 0 1 0 0,-1 0-1 0 0,0 0 1 0 0,1 0-1 0 0,-1 0 1 0 0,0 1-1 0 0,1-1 1 0 0,-1 0-1 0 0,1 0 1 0 0,-1 1-1 0 0,1-1 1 0 0,-1 0-1 0 0,0 1 1 0 0,1-1-1 0 0,-1 0 1 0 0,1 1-1 0 0,-1-1 1 0 0,1 1-1 0 0,0-1 1 0 0,-1 1-1 0 0,0 1 98 0 0,0-1 0 0 0,0 0 0 0 0,1 1 0 0 0,-1-1 0 0 0,1 1 0 0 0,0-1 0 0 0,-1 1 0 0 0,1-1 0 0 0,0 1 0 0 0,0 1 0 0 0,0 4 266 0 0,0-1 0 0 0,1 0 0 0 0,0 0 0 0 0,1 7 0 0 0,3 1-205 0 0,0 1-1 0 0,0-1 1 0 0,1 0 0 0 0,11 16-1 0 0,36 52 900 0 0,-48-74-1066 0 0,27 31 376 0 0,1-1-1 0 0,73 66 1 0 0,-91-91-123 0 0,139 118 327 0 0,-149-127-590 0 0,23 17-9 0 0,1-2 0 0 0,42 22 0 0 0,-66-39-34 0 0,1 1 1 0 0,0-1-1 0 0,0 0 0 0 0,0 0 1 0 0,0-1-1 0 0,0 0 0 0 0,0 0 1 0 0,1 0-1 0 0,-1-1 0 0 0,0 0 1 0 0,0 0-1 0 0,1 0 0 0 0,-1-1 0 0 0,0 0 1 0 0,0 0-1 0 0,0-1 0 0 0,0 0 1 0 0,0 0-1 0 0,0 0 0 0 0,0-1 1 0 0,-1 1-1 0 0,1-1 0 0 0,-1-1 1 0 0,0 1-1 0 0,7-7 0 0 0,-7 6-1185 0 0,-1-1 0 0 0,0 0 0 0 0,0 1-1 0 0,4-8 1 0 0,0-7-5025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4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11975 0 0,'0'0'267'0'0,"0"0"42"0"0,0 0 17 0 0,0 0-28 0 0,0 0-126 0 0,0 0 204 0 0,0 0 111 0 0,0 0 22 0 0,0 0 3 0 0,0 0 0 0 0,-1 2 0 0 0,-9 14-225 0 0,0-1-1 0 0,-1 0 1 0 0,-18 19-1 0 0,-5 6 131 0 0,-71 101 1110 0 0,-115 148-9 0 0,133-192-860 0 0,68-78-808 0 0,-1 0-1 0 0,-40 26 1 0 0,54-40-30 0 0,-1-1-1 0 0,0-1 1 0 0,0 1 0 0 0,0-1 0 0 0,-1 0-1 0 0,1-1 1 0 0,-10 3 0 0 0,15-5 125 0 0,0 0 1 0 0,1 1-1 0 0,-1-1 1 0 0,1 0-1 0 0,-1 0 0 0 0,0 0 1 0 0,1 0-1 0 0,-1 0 1 0 0,0-1-1 0 0,1 1 1 0 0,-1 0-1 0 0,0-1 1 0 0,1 1-1 0 0,-1-1 1 0 0,1 0-1 0 0,-1 1 0 0 0,1-1 1 0 0,-1 0-1 0 0,1 0 1 0 0,0 0-1 0 0,-1 0 1 0 0,1 0-1 0 0,0 0 1 0 0,0 0-1 0 0,0-1 0 0 0,0 1 1 0 0,0 0-1 0 0,0-1 1 0 0,0 1-1 0 0,0 0 1 0 0,0-1-1 0 0,1 1 1 0 0,-1-1-1 0 0,1 0 1 0 0,-1 1-1 0 0,1-1 0 0 0,-1 1 1 0 0,1-1-1 0 0,0 0 1 0 0,0-1-1 0 0,-1-3-328 0 0,1 0-1 0 0,1 0 1 0 0,-1-1 0 0 0,1 1-1 0 0,0 0 1 0 0,1 0 0 0 0,-1 1-1 0 0,1-1 1 0 0,0 0-1 0 0,4-8 1 0 0,8-13-1152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4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0,'0'0'356'0'0,"0"0"50"0"0,0 0 20 0 0,0 0-42 0 0,0 0-180 0 0,0 0 176 0 0,0 0 107 0 0,0 0 22 0 0,0 0-66 0 0,2 1-358 0 0,0 2-230 0 0,1-1-1 0 0,-1 0 0 0 0,1-1 1 0 0,-1 1-1 0 0,1 0 1 0 0,0-1-1 0 0,-1 1 0 0 0,1-1 1 0 0,0 0-1 0 0,0 0 0 0 0,5 1 1 0 0,-2-1-286 0 0,0-1 1 0 0,0 1 0 0 0,-1-1-1 0 0,1 0 1 0 0,0-1 0 0 0,6 0-1 0 0,5-3-593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6:4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17503 0 0,'0'0'384'0'0,"0"0"88"0"0,0 0 8 0 0,0 0 8 0 0,0 0-392 0 0,0 0-96 0 0,0 0 0 0 0,0 0 0 0 0,0 0 432 0 0,0 0 64 0 0,0 0 16 0 0,0 0-6016 0 0,0 0-1192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333 433 8287 0 0,'2'-1'191'0'0,"7"-8"112"0"0,-8 7-266 0 0,1 0-1 0 0,-1 0 1 0 0,1 0 0 0 0,0 0 0 0 0,0 1 0 0 0,0-1 0 0 0,0 1 0 0 0,4-3 0 0 0,6-2-5 0 0,-8 5-31 0 0,1-1-1 0 0,-1 0 1 0 0,-1 0-1 0 0,1 0 1 0 0,0-1-1 0 0,0 1 1 0 0,-1-1-1 0 0,1 0 0 0 0,-1 0 1 0 0,0 0-1 0 0,0-1 1 0 0,3-3-1 0 0,30-55 863 0 0,11-14 338 0 0,-38 63-1199 0 0,0-1 0 0 0,-1-1 0 0 0,-1 0 0 0 0,0 0 0 0 0,-1 0 0 0 0,0-1 0 0 0,3-19 0 0 0,-8 32 47 0 0,-1 1 0 0 0,1-1 0 0 0,-1 0-1 0 0,1 0 1 0 0,-1 0 0 0 0,0 0 0 0 0,-1 0-1 0 0,1 0 1 0 0,0 0 0 0 0,-1 0 0 0 0,1 0-1 0 0,-1 1 1 0 0,0-1 0 0 0,0 0 0 0 0,0 0 0 0 0,-1 1-1 0 0,1-1 1 0 0,0 1 0 0 0,-1-1 0 0 0,0 1-1 0 0,0-1 1 0 0,1 1 0 0 0,-1 0 0 0 0,-1 0-1 0 0,1 0 1 0 0,0 0 0 0 0,0 0 0 0 0,-1 1-1 0 0,1-1 1 0 0,-1 1 0 0 0,1-1 0 0 0,-1 1-1 0 0,0 0 1 0 0,0 0 0 0 0,1 0 0 0 0,-1 0-1 0 0,0 1 1 0 0,0-1 0 0 0,0 1 0 0 0,0 0 0 0 0,-3 0-1 0 0,-4 0-47 0 0,0 2 1 0 0,0-1-1 0 0,1 1 0 0 0,-1 1 0 0 0,1-1 0 0 0,-1 2 1 0 0,1-1-1 0 0,0 1 0 0 0,0 1 0 0 0,-15 10 0 0 0,-2 3 305 0 0,1 1 0 0 0,-25 25 0 0 0,25-19-135 0 0,1 1 0 0 0,2 1 0 0 0,-30 45 1 0 0,-45 97 260 0 0,90-156-432 0 0,-27 55 0 0 0,30-57 0 0 0,-1 0 0 0 0,2 1 0 0 0,-1-1 0 0 0,-1 15 0 0 0,5-23 0 0 0,-1 0 0 0 0,1 0 0 0 0,0 0 0 0 0,0-1 0 0 0,1 1 0 0 0,-1 0 0 0 0,0 0 0 0 0,1-1 0 0 0,1 5 0 0 0,-2-6 0 0 0,1 0 0 0 0,-1 0 0 0 0,0-1 0 0 0,1 1 0 0 0,-1 0 0 0 0,1 0 0 0 0,0-1 0 0 0,-1 1 0 0 0,1 0 0 0 0,-1-1 0 0 0,1 1 0 0 0,0 0 0 0 0,0-1 0 0 0,-1 1 0 0 0,1-1 0 0 0,0 0 0 0 0,0 1 0 0 0,0-1 0 0 0,0 1 0 0 0,-1-1 0 0 0,1 0 0 0 0,0 0 0 0 0,0 0 0 0 0,0 1 0 0 0,0-1 0 0 0,0 0 0 0 0,0 0 0 0 0,0 0 0 0 0,0 0 0 0 0,0-1 0 0 0,1 1 0 0 0,6-2 114 0 0,1 0 0 0 0,-1 0 0 0 0,0-1-1 0 0,1 0 1 0 0,-2-1 0 0 0,1 0 0 0 0,0 0-1 0 0,9-7 1 0 0,3-4 398 0 0,30-29 0 0 0,18-35-512 0 0,-37 41 0 0 0,-23 28 0 0 0,-18 26-498 0 0,-9 20 0 0 0,15-28 356 0 0,1 0 0 0 0,0 0-1 0 0,0 1 1 0 0,0-1 0 0 0,1 1 0 0 0,-1 10-1 0 0,3-15 143 0 0,-1-1 0 0 0,1 1 0 0 0,-1-1 0 0 0,0 1 0 0 0,0-1 0 0 0,-1 1 0 0 0,1-1 0 0 0,-4 6 0 0 0,1 0 0 0 0,4-8-15 0 0,0-1 0 0 0,-1 1 0 0 0,1 0 0 0 0,0 0-1 0 0,0-1 1 0 0,0 1 0 0 0,0 0 0 0 0,0 0 0 0 0,0-1-1 0 0,0 1 1 0 0,0 0 0 0 0,0 0 0 0 0,0-1 0 0 0,1 1 0 0 0,-1 0-1 0 0,0-1 1 0 0,1 1 0 0 0,-1 0 0 0 0,0-1 0 0 0,1 1 0 0 0,-1 0-1 0 0,0-1 1 0 0,1 1 0 0 0,-1-1 0 0 0,1 1 0 0 0,-1-1-1 0 0,1 1 1 0 0,0-1 0 0 0,-1 1 0 0 0,1-1 0 0 0,-1 1 0 0 0,1-1-1 0 0,0 0 1 0 0,-1 1 0 0 0,1-1 0 0 0,0 0 0 0 0,0 0-1 0 0,0 1 1 0 0,4 1-154 0 0,0-1-1 0 0,-1 0 0 0 0,1 0 1 0 0,7 1-1 0 0,6-1-342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15663 0 0,'0'0'356'0'0,"0"0"50"0"0,0 0 20 0 0,-8 4 92 0 0,-5 4-516 0 0,1 0 1 0 0,0 1 0 0 0,0 0 0 0 0,1 1-1 0 0,-14 16 1 0 0,-4 2-5 0 0,25-24 2 0 0,-1 1 0 0 0,1 0 0 0 0,1 0 0 0 0,-1 1 0 0 0,1-1 0 0 0,0 1 0 0 0,0 0 0 0 0,1 0 0 0 0,-3 6 0 0 0,-13 59 0 0 0,13-49 0 0 0,-6 36-86 0 0,7-33-162 0 0,-1 0 0 0 0,-13 36 0 0 0,17-60-711 0 0,1-1-872 0 0,0 0-3285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22 440 10135 0 0,'0'0'464'0'0,"0"0"-9"0"0,0 0-223 0 0,0 0 156 0 0,-9-13 1633 0 0,5 0-1714 0 0,2 0 0 0 0,-1-1-1 0 0,2 1 1 0 0,-1-1 0 0 0,2 0-1 0 0,0 1 1 0 0,1-1 0 0 0,0 0-1 0 0,1 1 1 0 0,0-1 0 0 0,8-23-1 0 0,-3 18-293 0 0,4-11 75 0 0,21-43 0 0 0,-26 63-208 0 0,0 0 0 0 0,0 1 1 0 0,1 0-1 0 0,0 0 0 0 0,1 0 0 0 0,0 1 1 0 0,17-14-1 0 0,-2 5-3885 0 0,1 2-1405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63 127 13823 0 0,'0'0'630'0'0,"0"0"-13"0"0,0 0-320 0 0,0 0 105 0 0,0 0 87 0 0,1 2 20 0 0,2 0-465 0 0,-1 0 0 0 0,0 0 0 0 0,0 0-1 0 0,1 0 1 0 0,-1-1 0 0 0,1 1 0 0 0,0-1-1 0 0,-1 1 1 0 0,1-1 0 0 0,0 0 0 0 0,0 0 0 0 0,0 0-1 0 0,0 0 1 0 0,0-1 0 0 0,0 1 0 0 0,0-1-1 0 0,0 0 1 0 0,0 0 0 0 0,0 0 0 0 0,0 0 0 0 0,0 0-1 0 0,0-1 1 0 0,5-1 0 0 0,12-1 505 0 0,-13 2-400 0 0,0 0-1 0 0,0-1 1 0 0,0 0 0 0 0,-1 0-1 0 0,1 0 1 0 0,10-6-1 0 0,31-18-131 0 0,-18 11-18 0 0,45-32 1 0 0,-64 37-172 0 0,-10 6 203 0 0,2 2-1716 0 0,-7-7 1519 0 0,3 8 166 0 0,0 0 0 0 0,0 0 0 0 0,0-1 0 0 0,-1 1 0 0 0,1 1 0 0 0,0-1 0 0 0,0 0 0 0 0,0 0 0 0 0,-1 0 0 0 0,1 1 0 0 0,-1-1 0 0 0,1 1 0 0 0,0-1 0 0 0,-1 1 0 0 0,1-1 0 0 0,-1 1 0 0 0,1 0 0 0 0,-1 0 0 0 0,1 0 0 0 0,-1 0 0 0 0,1 0 0 0 0,-1 0 0 0 0,-1 0 0 0 0,-7 1 0 0 0,1 1 0 0 0,-15 4 0 0 0,13-4 0 0 0,-9 4 0 0 0,1 1 0 0 0,0 0 0 0 0,1 2 0 0 0,-1 0 0 0 0,2 1 0 0 0,-27 19 0 0 0,37-24 0 0 0,0 1 0 0 0,1 0 0 0 0,0 0 0 0 0,0 1 0 0 0,1 0 0 0 0,0 0 0 0 0,0 0 0 0 0,0 0 0 0 0,1 1 0 0 0,-4 10 0 0 0,-2 6 0 0 0,1 1 0 0 0,-5 29 0 0 0,11-41 1 0 0,-25 118 100 0 0,26-114-51 0 0,0 0 0 0 0,1 0 0 0 0,1 0 0 0 0,0 0 0 0 0,6 30 0 0 0,-6-44 28 0 0,1 1 1 0 0,0-1 0 0 0,0 1 0 0 0,1-1-1 0 0,-1 0 1 0 0,1 0 0 0 0,-1 0 0 0 0,1 0-1 0 0,0 0 1 0 0,0 0 0 0 0,0 0 0 0 0,1 0-1 0 0,-1-1 1 0 0,6 5 0 0 0,-4-4-149 0 0,0 0 1 0 0,1-1-1 0 0,-1 0 0 0 0,0 0 1 0 0,1 0-1 0 0,0 0 1 0 0,0-1-1 0 0,-1 0 0 0 0,9 1 1 0 0,3 0-234 0 0,0-2 1 0 0,1 0-1 0 0,-1-1 1 0 0,0-1 0 0 0,24-5-1 0 0,58-18-4665 0 0,-52 11 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 15663 0 0,'-4'3'115'0'0,"0"0"0"0"0,0 0 0 0 0,0 1-1 0 0,0 0 1 0 0,0 0 0 0 0,1 0 0 0 0,0 0-1 0 0,-5 8 1 0 0,-1 4 189 0 0,-8 20 0 0 0,3-5-239 0 0,-36 57-47 0 0,-9 19-22 0 0,-139 340-235 0 0,144-320 70 0 0,-3-18-2171 0 0,46-89 1648 0 0,3-8 180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177 449 10135 0 0,'-2'0'231'0'0,"-9"0"-152"0"0,-1 1 0 0 0,0 1 0 0 0,1 0 0 0 0,-1 1 0 0 0,-11 3 0 0 0,-55 26 272 0 0,78-32-346 0 0,0 1-1 0 0,-1-1 0 0 0,1 0 0 0 0,0 0 1 0 0,-1 0-1 0 0,1 1 0 0 0,0-1 0 0 0,-1 0 1 0 0,1 0-1 0 0,-1 0 0 0 0,1 1 0 0 0,0-1 1 0 0,-1 0-1 0 0,1 0 0 0 0,0 0 0 0 0,-1 0 1 0 0,1 0-1 0 0,-1 0 0 0 0,1 0 0 0 0,0 0 1 0 0,-1 0-1 0 0,1 0 0 0 0,-1 0 0 0 0,1 0 1 0 0,0 0-1 0 0,-1-1 0 0 0,1 1 0 0 0,-1 0 1 0 0,1 0-1 0 0,0 0 0 0 0,-1 0 1 0 0,1-1-1 0 0,0 1 0 0 0,-1 0 0 0 0,1 0 1 0 0,0-1-1 0 0,0 1 0 0 0,-1 0 0 0 0,1-1 1 0 0,0 1-1 0 0,0 0 0 0 0,-1-1 0 0 0,1 1 1 0 0,0-1-1 0 0,0-11 605 0 0,0 12-518 0 0,3-9 322 0 0,0 0 0 0 0,0 1-1 0 0,1-1 1 0 0,0 1 0 0 0,0-1 0 0 0,1 1-1 0 0,6-8 1 0 0,0 0-99 0 0,2-3-150 0 0,1 0-1 0 0,1 1 1 0 0,0 1-1 0 0,2 0 1 0 0,20-17-1 0 0,99-64 532 0 0,46-13-695 0 0,-180 110 0 0 0,18-11 54 0 0,34-16-1 0 0,-48 25-22 0 0,0 1-1 0 0,0 0 1 0 0,0 0-1 0 0,0 1 1 0 0,1 0-1 0 0,-1 0 1 0 0,0 0-1 0 0,1 1 1 0 0,-1 0-1 0 0,13 1 1 0 0,-16-1 24 0 0,-1 1 1 0 0,1 0-1 0 0,-1 0 0 0 0,1 0 1 0 0,-1 0-1 0 0,1 0 1 0 0,-1 1-1 0 0,0-1 0 0 0,0 1 1 0 0,0 0-1 0 0,0-1 1 0 0,0 1-1 0 0,0 0 0 0 0,0 0 1 0 0,-1 0-1 0 0,1 0 0 0 0,-1 0 1 0 0,1 1-1 0 0,-1-1 1 0 0,0 0-1 0 0,0 1 0 0 0,0-1 1 0 0,0 1-1 0 0,0-1 1 0 0,0 1-1 0 0,-1-1 0 0 0,1 6 1 0 0,0 3-45 0 0,0 1 0 0 0,-1-1-1 0 0,0 1 1 0 0,-3 22 0 0 0,-24 89-11 0 0,13-69 0 0 0,-30 100 0 0 0,38-138 0 0 0,0-1 0 0 0,0 0 0 0 0,-2 0 0 0 0,-13 21 0 0 0,15-29 0 0 0,0 1 0 0 0,0-1 0 0 0,-1 0 0 0 0,1 0 0 0 0,-2-1 0 0 0,1 0 0 0 0,-1 0 0 0 0,0-1 0 0 0,-9 5 0 0 0,-8 3 0 0 0,0-1 0 0 0,0-1 0 0 0,-29 8 0 0 0,52-19 0 0 0,-46 14 0 0 0,-2-3 0 0 0,-96 10 0 0 0,142-21-62 0 0,-1 0-1 0 0,1 0 0 0 0,0 0 1 0 0,-1 0-1 0 0,1-1 1 0 0,0 0-1 0 0,0 0 1 0 0,-1 0-1 0 0,1 0 1 0 0,0 0-1 0 0,0-1 0 0 0,0 0 1 0 0,-6-4-1 0 0,3-2-1570 0 0,8-2-4506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3 13823 0 0,'0'0'315'0'0,"0"0"45"0"0,-2-1 21 0 0,-2 1-354 0 0,-1-1 0 0 0,0 1 0 0 0,0 0 0 0 0,0 0 0 0 0,1 0 0 0 0,-1 1 0 0 0,0 0 0 0 0,0 0 0 0 0,1 0 0 0 0,-1 0 0 0 0,-6 4 0 0 0,4-2-5 0 0,-1 1 0 0 0,1 1 0 0 0,0-1 0 0 0,0 1 0 0 0,-11 11 0 0 0,7-7-22 0 0,0 0 0 0 0,-24 13 0 0 0,20-13 0 0 0,-17 14 0 0 0,13-7 0 0 0,2 1 0 0 0,0 1 0 0 0,1 1 0 0 0,-21 29 0 0 0,15-14 0 0 0,-34 72 0 0 0,54-101 159 0 0,0 1 0 0 0,0-1 1 0 0,0 1-1 0 0,1-1 0 0 0,0 1 0 0 0,0 0 0 0 0,0 0 0 0 0,0 6 0 0 0,4-11 284 0 0,5 0-417 0 0,-1-1 1 0 0,1 1 0 0 0,-1-1-1 0 0,1 0 1 0 0,-1-1-1 0 0,10-1 1 0 0,47-14 409 0 0,-36 9 38 0 0,10-3-22 0 0,-1-1 0 0 0,0-2 0 0 0,-1-1 1 0 0,0-2-1 0 0,-1-1 0 0 0,60-42 0 0 0,-82 50-502 0 0,-1-2 0 0 0,0 1 0 0 0,0-1 0 0 0,-1-1-1 0 0,-1 0 1 0 0,0-1 0 0 0,9-15 0 0 0,-18 26-18 0 0,0 1-1 0 0,-1-1 1 0 0,1 1 0 0 0,-1-1-1 0 0,1 1 1 0 0,-1-1 0 0 0,0 1-1 0 0,1-1 1 0 0,-1 0 0 0 0,0 1 0 0 0,0-1-1 0 0,0 1 1 0 0,0-1 0 0 0,0 0-1 0 0,-1 1 1 0 0,1-1 0 0 0,0 1 0 0 0,-1-1-1 0 0,1 1 1 0 0,-1-1 0 0 0,0 1-1 0 0,1-1 1 0 0,-1 1 0 0 0,0 0-1 0 0,0-1 1 0 0,0 1 0 0 0,0 0 0 0 0,-2-2-1 0 0,1 0-28 0 0,0 1-1 0 0,0 0 0 0 0,-1 1 1 0 0,1-1-1 0 0,0 0 1 0 0,-1 1-1 0 0,0-1 0 0 0,1 1 1 0 0,-1 0-1 0 0,0 0 0 0 0,0 0 1 0 0,1 0-1 0 0,-1 1 0 0 0,0-1 1 0 0,-3 0-1 0 0,-12 2-401 0 0,1 0 0 0 0,-20 3 0 0 0,-18 2-564 0 0,11-2-814 0 0,26-3-2902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25 11975 0 0,'10'-15'547'0'0,"-8"12"-11"0"0,2 1-321 0 0,10-2-75 0 0,-12 3 590 0 0,-2 1 242 0 0,0 0 42 0 0,0 0-129 0 0,-15 18-577 0 0,-4 3-279 0 0,-9 1-29 0 0,-1-1 0 0 0,-1-1 0 0 0,-1-2 0 0 0,-34 15 0 0 0,8-8 0 0 0,-89 25 0 0 0,142-49 0 0 0,-16 8 0 0 0,14-2 0 0 0,7-4 0 0 0,0-1 0 0 0,0 1 0 0 0,0-1 0 0 0,0 1 0 0 0,0-1 0 0 0,0 0 0 0 0,1 1 0 0 0,-1-1 0 0 0,1 0 0 0 0,0 0 0 0 0,0 0 0 0 0,0 0 0 0 0,2 1 0 0 0,-1 1 0 0 0,21 18 0 0 0,0 0 0 0 0,41 27 0 0 0,-56-43 0 0 0,-1 0 0 0 0,0 1 0 0 0,0 0 0 0 0,0 0 0 0 0,-1 1 0 0 0,0 0 0 0 0,0 1 0 0 0,-1-1 0 0 0,0 1 0 0 0,-1 0 0 0 0,0 1 0 0 0,0-1 0 0 0,5 16 0 0 0,-8-18 0 0 0,0 0 0 0 0,-1 0 0 0 0,1 1 0 0 0,-1-1 0 0 0,-1 0 0 0 0,0 1 0 0 0,0-1 0 0 0,0 0 0 0 0,-1 1 0 0 0,0-1 0 0 0,0 0 0 0 0,-1 0 0 0 0,1 0 0 0 0,-2 0 0 0 0,1 0 0 0 0,-1 0 0 0 0,0 0 0 0 0,-8 11 0 0 0,3-7 10 0 0,0-1 0 0 0,0 0 0 0 0,-1-1-1 0 0,-1 0 1 0 0,0-1 0 0 0,0 1 0 0 0,0-2-1 0 0,-1 0 1 0 0,0 0 0 0 0,-1-1 0 0 0,1 0 0 0 0,-1-1-1 0 0,0 0 1 0 0,-1-1 0 0 0,1 0 0 0 0,-1-1-1 0 0,-22 2 1 0 0,31-4-128 0 0,1-1 0 0 0,-1 0 0 0 0,0 0 0 0 0,1 0-1 0 0,-1 0 1 0 0,0-1 0 0 0,1 1 0 0 0,-1-1 0 0 0,0 0 0 0 0,1 0 0 0 0,-1-1-1 0 0,-5-2 1 0 0,0-6-394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6 15663 0 0,'0'0'356'0'0,"-1"-1"50"0"0,-2 0-374 0 0,0 0 0 0 0,0 0 0 0 0,0 1 0 0 0,0-1 0 0 0,0 1 0 0 0,-1 0 0 0 0,1 0 0 0 0,0 0 0 0 0,0 0 0 0 0,0 0 1 0 0,0 1-1 0 0,0-1 0 0 0,-3 2 0 0 0,-6 2 110 0 0,1 0 0 0 0,-12 7 0 0 0,-1 0-59 0 0,-21 9-83 0 0,2 2 0 0 0,-42 28 0 0 0,-76 63 0 0 0,118-76 0 0 0,30-25 0 0 0,-1-1 0 0 0,0 0 0 0 0,-19 12 0 0 0,33-23 0 0 0,-1 0 0 0 0,1 0 0 0 0,0 0 0 0 0,-1 0 0 0 0,1 0 0 0 0,0 0 0 0 0,0 1 0 0 0,-1-1 0 0 0,1 0 0 0 0,0 0 0 0 0,0 0 0 0 0,-1 0 0 0 0,1 1 0 0 0,0-1 0 0 0,0 0 0 0 0,0 0 0 0 0,0 1 0 0 0,-1-1 0 0 0,1 0 0 0 0,0 0 0 0 0,0 1 0 0 0,0-1 0 0 0,0 0 0 0 0,0 0 0 0 0,0 1 0 0 0,-1-1 0 0 0,1 0 0 0 0,0 1 0 0 0,0-1 0 0 0,0 0 0 0 0,0 0 0 0 0,0 1 0 0 0,0-1 0 0 0,0 0 0 0 0,0 1 0 0 0,1-1 0 0 0,-1 0 0 0 0,0 1 0 0 0,0-1 0 0 0,0 0 0 0 0,0 0 0 0 0,0 1 0 0 0,0-1 0 0 0,0 0 0 0 0,1 0 0 0 0,-1 1 0 0 0,0-1 0 0 0,0 0 0 0 0,0 0 0 0 0,1 0 0 0 0,-1 1 0 0 0,12 6 0 0 0,-12-7 0 0 0,8 4 0 0 0,52 26 0 0 0,-1 2 0 0 0,61 44 0 0 0,-96-59 0 0 0,-18-14 0 0 0,0 1 0 0 0,0-1 0 0 0,-1 1 0 0 0,0 1 0 0 0,0-1 0 0 0,0 1 0 0 0,0 0 0 0 0,0 0 0 0 0,-1 0 0 0 0,0 1 0 0 0,0 0 0 0 0,-1-1 0 0 0,0 1 0 0 0,0 0 0 0 0,3 10 0 0 0,-5-14 43 0 0,-1 1-1 0 0,0-1 1 0 0,0 0-1 0 0,0 1 1 0 0,0-1-1 0 0,0 0 1 0 0,0 1-1 0 0,0-1 1 0 0,-1 0-1 0 0,0 0 1 0 0,1 1-1 0 0,-1-1 1 0 0,0 0-1 0 0,0 0 1 0 0,0 0-1 0 0,0 0 1 0 0,0 0-1 0 0,-1 0 1 0 0,1 0-1 0 0,-1 0 1 0 0,1 0-1 0 0,-1-1 1 0 0,-2 3-1 0 0,-5 5 298 0 0,-1-1 0 0 0,-20 14 0 0 0,2-4-580 0 0,-51 24 1 0 0,3-10-5692 0 0,39-18 317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13823 0 0,'-1'1'630'0'0,"-1"2"-532"0"0,0-1 0 0 0,0 0 0 0 0,0 0 0 0 0,0 0 0 0 0,0 0 0 0 0,-1-1 0 0 0,1 1 0 0 0,-3 1 0 0 0,-15 11-114 0 0,-10 17 310 0 0,1 0 0 0 0,2 2-1 0 0,1 1 1 0 0,1 1 0 0 0,3 1 0 0 0,-22 44-1 0 0,27-48-261 0 0,9-18-91 0 0,1 1 1 0 0,0 0 0 0 0,-9 30 0 0 0,16-43-993 0 0,4-5-385 0 0,16-17-78 0 0,9-3-20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10 13823 0 0,'0'0'315'0'0,"2"0"45"0"0,1-2-203 0 0,29-4 523 0 0,-21 4-680 0 0,-1 4 0 0 0,-10-2 20 0 0,1 1 0 0 0,0 0 0 0 0,0 0-1 0 0,-1 0 1 0 0,1 0 0 0 0,-1 0 0 0 0,1 0 0 0 0,-1 0-1 0 0,1 0 1 0 0,-1 0 0 0 0,0 0 0 0 0,1 0-1 0 0,-1 0 1 0 0,0 0 0 0 0,0 0 0 0 0,0 1 0 0 0,0-1-1 0 0,0 0 1 0 0,0 0 0 0 0,0 0 0 0 0,0 0 0 0 0,0 0-1 0 0,-1 0 1 0 0,1 0 0 0 0,0 1 0 0 0,-1 0-1 0 0,-13 33 813 0 0,12-32-766 0 0,-103 199 411 0 0,25-49-346 0 0,-80 104-131 0 0,75-131 0 0 0,-33 40 0 0 0,46-70 0 0 0,54-68 0 0 0,15-21 0 0 0,0-1 0 0 0,-1 0 0 0 0,0-1 0 0 0,0 1 0 0 0,0 0 0 0 0,-1-1 0 0 0,-9 9 0 0 0,3-11 0 0 0,11-3 0 0 0,-1 0 0 0 0,1 0 0 0 0,0 0 0 0 0,-1 0 0 0 0,1 0 0 0 0,0 0 0 0 0,-1 0 0 0 0,1 0 0 0 0,-1 0 0 0 0,1 0 0 0 0,0 0 0 0 0,-1-1 0 0 0,1 1 0 0 0,0 0 0 0 0,-1 0 0 0 0,1 0 0 0 0,0-1 0 0 0,0 1 0 0 0,-1 0 0 0 0,1-1 0 0 0,0 1 0 0 0,-1-1 0 0 0,0-1-19 0 0,0-1-1 0 0,0 0 1 0 0,0 0-1 0 0,0 0 1 0 0,0 0-1 0 0,0 0 1 0 0,1 0-1 0 0,0 0 1 0 0,0-1-1 0 0,0 1 1 0 0,0 0-1 0 0,0-4 1 0 0,10-40-482 0 0,-7 36 379 0 0,1-5-136 0 0,27-89-1935 0 0,-27 94 2277 0 0,1 0 0 0 0,0 0 0 0 0,1 0 0 0 0,0 1 0 0 0,1 0 0 0 0,0 0 1 0 0,9-9-1 0 0,-5 9-32 0 0,0 0 0 0 0,1 0 0 0 0,0 1 0 0 0,0 1 0 0 0,1 0 0 0 0,16-7 0 0 0,88-32 163 0 0,-63 28-188 0 0,-28 10 206 0 0,1 1-1 0 0,1 1 1 0 0,-1 1-1 0 0,1 1 1 0 0,0 2-1 0 0,1 1 1 0 0,-1 1 0 0 0,0 2-1 0 0,0 0 1 0 0,0 2-1 0 0,0 1 1 0 0,0 2-1 0 0,-1 0 1 0 0,35 14-1 0 0,-55-18-134 0 0,-1 2 0 0 0,1-1 0 0 0,-1 1-1 0 0,1 0 1 0 0,6 6 0 0 0,-11-9-97 0 0,-1 0 0 0 0,1 0-1 0 0,-1 1 1 0 0,1-1 0 0 0,-1 0 0 0 0,0 1 0 0 0,0-1 0 0 0,0 1-1 0 0,1 0 1 0 0,-2-1 0 0 0,1 1 0 0 0,0 0 0 0 0,0-1-1 0 0,0 1 1 0 0,-1 0 0 0 0,1 0 0 0 0,-1 0 0 0 0,0 0 0 0 0,1-1-1 0 0,-1 1 1 0 0,0 0 0 0 0,0 0 0 0 0,0 0 0 0 0,0 0-1 0 0,-1 3 1 0 0,-2 1-2 0 0,0 1 0 0 0,0-1 1 0 0,-1 1-1 0 0,0-1 0 0 0,0 0 0 0 0,-8 9 0 0 0,-2 0 40 0 0,-18 15 0 0 0,-148 119 1919 0 0,143-122-2173 0 0,-1-3 1 0 0,-1 0 0 0 0,-49 20-1 0 0,41-24-8 0 0,-1-2 0 0 0,-1-3 0 0 0,0-1-1 0 0,-93 12 1 0 0,136-25 223 0 0,-1 0 0 0 0,0-1 0 0 0,0 0 0 0 0,0 0 0 0 0,-8-2 0 0 0,15 2-16 0 0,0 0 1 0 0,-1 0-1 0 0,1 0 0 0 0,0 0 0 0 0,-1 0 1 0 0,1 0-1 0 0,-1 0 0 0 0,1 0 1 0 0,0 0-1 0 0,-1 0 0 0 0,1-1 0 0 0,0 1 1 0 0,0 0-1 0 0,-1 0 0 0 0,1 0 0 0 0,0 0 1 0 0,-1-1-1 0 0,1 1 0 0 0,0 0 0 0 0,0 0 1 0 0,-1-1-1 0 0,1 1 0 0 0,0 0 0 0 0,0-1 1 0 0,-1 1-1 0 0,1 0 0 0 0,0-1 0 0 0,0 1 1 0 0,0 0-1 0 0,0-1 0 0 0,0 1 0 0 0,0 0 1 0 0,0-1-1 0 0,-1 1 0 0 0,1 0 0 0 0,0-1 1 0 0,0 1-1 0 0,0 0 0 0 0,0-1 1 0 0,0 1-1 0 0,1 0 0 0 0,-1-1 0 0 0,0 1 1 0 0,0-1-1 0 0,0 1 0 0 0,0 0 0 0 0,0-1 1 0 0,0 1-1 0 0,0 0 0 0 0,1 0 0 0 0,-1-1 1 0 0,0 1-1 0 0,1-1 0 0 0,19-20-1595 0 0,-16 16 1336 0 0,52-45-1246 0 0,15-4-14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0 15663 0 0,'-9'3'762'0'0,"5"-2"-690"0"0,1 1 1 0 0,0 0-1 0 0,0 0 1 0 0,0 0-1 0 0,0 0 1 0 0,0 1-1 0 0,0-1 1 0 0,1 1-1 0 0,-1 0 1 0 0,1 0-1 0 0,-4 5 1 0 0,-3 4 15 0 0,-78 104-88 0 0,43-54 0 0 0,-130 209 0 0 0,37-32 0 0 0,84-145 0 0 0,27-48 0 0 0,-4 9 0 0 0,-53 70 0 0 0,62-97-27 0 0,-33 45-354 0 0,52-71 283 0 0,1 1-1 0 0,-1-1 1 0 0,1 1 0 0 0,0-1-1 0 0,0 1 1 0 0,0 0-1 0 0,0 0 1 0 0,0-1 0 0 0,0 7-1 0 0,2 4-413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0,'0'0'224'0'0,"0"0"40"0"0,0 0 16 0 0,0 0 8 0 0,9 11-288 0 0,-3-2 0 0 0,-6-9 0 0 0,12 23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205 283 15663 0 0,'0'0'356'0'0,"0"0"50"0"0,0 0 20 0 0,3-1-42 0 0,11-3-173 0 0,1 0 1 0 0,0 1-1 0 0,21-2 0 0 0,-21 4 58 0 0,-1-1-1 0 0,1-1 1 0 0,-1 0 0 0 0,22-9-1 0 0,-13 2-268 0 0,-2-2 0 0 0,1 0 0 0 0,30-25 0 0 0,52-53 0 0 0,-98 85 0 0 0,0 0 0 0 0,0-1 0 0 0,0 0 0 0 0,0 0 0 0 0,-1 0 0 0 0,0-1 0 0 0,0 0 0 0 0,6-13 0 0 0,-10 19 0 0 0,-1 1 0 0 0,0 0 0 0 0,0-1 0 0 0,1 1 0 0 0,-1-1 0 0 0,0 1 0 0 0,0 0 0 0 0,0-1 0 0 0,0 1 0 0 0,0-1 0 0 0,0 1 0 0 0,1-1 0 0 0,-1 1 0 0 0,0 0 0 0 0,0-1 0 0 0,0 1 0 0 0,0-1 0 0 0,-1 1 0 0 0,1-1 0 0 0,0 1 0 0 0,0 0 0 0 0,0-1 0 0 0,0 1 0 0 0,0-1 0 0 0,-1 1 0 0 0,1 0 0 0 0,0-1 0 0 0,0 1 0 0 0,0-1 0 0 0,-1 1 0 0 0,1-1 0 0 0,-7 0 0 0 0,7 2 0 0 0,-5-2 0 0 0,0 0 0 0 0,1 1 0 0 0,-1 0 0 0 0,0 1 0 0 0,0-1 0 0 0,0 1 0 0 0,1-1 0 0 0,-1 2 0 0 0,0-1 0 0 0,-7 3 0 0 0,-7 4 0 0 0,-20 12 0 0 0,28-14 0 0 0,-86 42-6 0 0,40-20-651 0 0,1 2 1 0 0,-68 48-1 0 0,111-68 704 0 0,1 0-1 0 0,0 2 1 0 0,1 0 0 0 0,0 0-1 0 0,1 1 1 0 0,0 0-1 0 0,1 0 1 0 0,0 1 0 0 0,-8 19-1 0 0,7-9 203 0 0,1 0 0 0 0,1 1 0 0 0,1 0 0 0 0,1 0 0 0 0,-3 28 0 0 0,1-1-272 0 0,0 7 763 0 0,-2 75-1 0 0,9-126-636 0 0,1 0 1 0 0,1-1-1 0 0,-1 1 0 0 0,1-1 0 0 0,1 1 0 0 0,4 14 1 0 0,-5-20-153 0 0,0 0 0 0 0,0 0 0 0 0,0 0 0 0 0,0 0 1 0 0,1 0-1 0 0,-1-1 0 0 0,1 1 0 0 0,-1 0 0 0 0,1-1 1 0 0,0 1-1 0 0,-1-1 0 0 0,1 0 0 0 0,0 1 0 0 0,0-1 1 0 0,0 0-1 0 0,0 0 0 0 0,0 0 0 0 0,0 0 0 0 0,1-1 1 0 0,-1 1-1 0 0,0 0 0 0 0,0-1 0 0 0,1 0 0 0 0,-1 0 1 0 0,0 1-1 0 0,0-1 0 0 0,3-1 0 0 0,6 1-353 0 0,1-1 0 0 0,-2 0-1 0 0,1-1 1 0 0,0-1 0 0 0,20-6-1 0 0,-3 1-133 0 0,64-20-998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98 8287 0 0,'4'-4'67'0'0,"-1"0"-1"0"0,0 0 1 0 0,0 0-1 0 0,0 0 0 0 0,0-1 1 0 0,-1 1-1 0 0,3-7 1 0 0,5-9 227 0 0,-3 10-256 0 0,21-16 2842 0 0,-26 25-1925 0 0,-2 1-290 0 0,0 0-121 0 0,0 0-28 0 0,7 13 508 0 0,-6-10-936 0 0,-1 1 1 0 0,1 0-1 0 0,-1-1 0 0 0,-1 1 0 0 0,1 0 0 0 0,0 0 0 0 0,-1-1 0 0 0,0 1 0 0 0,0-1 1 0 0,0 1-1 0 0,0-1 0 0 0,0 1 0 0 0,-1-1 0 0 0,-2 5 0 0 0,-2 5 126 0 0,-68 144 1520 0 0,29-69-1333 0 0,-92 163-385 0 0,128-237-15 0 0,-61 92-877 0 0,68-103-360 0 0,1-6-3062 0 0,-2-8-1316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15663 0 0,'0'0'344'0'0,"0"0"72"0"0,0 0 8 0 0,0 0 24 0 0,0-10-360 0 0,0 10-88 0 0,0 0 0 0 0,0 0 0 0 0,7-16 0 0 0,-1 2 0 0 0,-5-1 0 0 0,3 5 0 0 0,-4 10-800 0 0,0 0-184 0 0,0 0-32 0 0,0 0-4920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339 199 10135 0 0,'-17'13'149'0'0,"4"-3"78"0"0,0 0 0 0 0,1 1-1 0 0,-18 21 1 0 0,-177 205-227 0 0,185-217 970 0 0,17-17-663 0 0,1 0 0 0 0,0 1-1 0 0,0 0 1 0 0,-4 4 0 0 0,88-103 3277 0 0,-77 93-3392 0 0,0-1 0 0 0,0 0 0 0 0,-1 0 0 0 0,1-1 0 0 0,-1 1 0 0 0,0 0 0 0 0,3-7 0 0 0,-4 7 251 0 0,-3 2-294 0 0,-27-35 1899 0 0,24 26-2032 0 0,4 9-16 0 0,1-1 0 0 0,0 0 0 0 0,0 0 0 0 0,0 0 0 0 0,0 0 0 0 0,0 0 0 0 0,0 1 0 0 0,0-1 0 0 0,1 0 0 0 0,-1 0 0 0 0,1 0 0 0 0,1-2 0 0 0,11-23 0 0 0,-12 24 0 0 0,10-15-166 0 0,1 0 0 0 0,1 1 0 0 0,1 1 0 0 0,0 0 0 0 0,23-21 0 0 0,-1 7-332 0 0,55-36 0 0 0,-69 50 498 0 0,53-31 0 0 0,-63 39 0 0 0,1 2 0 0 0,1 0 0 0 0,-1 1 0 0 0,15-5 0 0 0,-19 9 49 0 0,1-1 0 0 0,-1 1 0 0 0,0 0-1 0 0,1 1 1 0 0,-1 0 0 0 0,0 1 0 0 0,1 0 0 0 0,-1 0-1 0 0,0 1 1 0 0,0 0 0 0 0,0 0 0 0 0,0 1 0 0 0,0 1-1 0 0,0-1 1 0 0,-1 2 0 0 0,0-1 0 0 0,0 1 0 0 0,0 0-1 0 0,12 10 1 0 0,-14-10-5 0 0,0 1-1 0 0,0 0 1 0 0,0 0-1 0 0,-1 0 1 0 0,0 0-1 0 0,0 1 1 0 0,-1 0-1 0 0,0 0 0 0 0,0 0 1 0 0,-1 0-1 0 0,1 1 1 0 0,-2 0-1 0 0,1-1 1 0 0,-1 1-1 0 0,0 0 1 0 0,-1 0-1 0 0,1 0 1 0 0,-2 0-1 0 0,1 1 1 0 0,-1-1-1 0 0,-1 0 1 0 0,-1 14-1 0 0,-7 13 5 0 0,-15 40 0 0 0,-8 31-1004 0 0,31-104 864 0 0,1 0 0 0 0,0 0-1 0 0,0 1 1 0 0,-1-1 0 0 0,1 0-1 0 0,1 0 1 0 0,-1 1 0 0 0,0-1 0 0 0,1 0-1 0 0,-1 0 1 0 0,1 0 0 0 0,-1 0-1 0 0,1 0 1 0 0,0 0 0 0 0,0 0-1 0 0,0 0 1 0 0,0 0 0 0 0,3 3 0 0 0,-2-2-99 0 0,0-1 0 0 0,0 0 0 0 0,0 0 1 0 0,1 0-1 0 0,-1 0 0 0 0,1-1 0 0 0,-1 1 1 0 0,1-1-1 0 0,0 1 0 0 0,0-1 0 0 0,0 0 1 0 0,0 0-1 0 0,4 1 0 0 0,-2-1-183 0 0,1-1-1 0 0,-1 1 0 0 0,0-1 1 0 0,1 0-1 0 0,-1-1 0 0 0,0 1 1 0 0,9-3-1 0 0,16-5-1160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 10135 0 0,'8'-2'434'0'0,"-9"8"90"0"0,-1 0-426 0 0,-1 3-62 0 0,-28 72 1408 0 0,-44 110 484 0 0,34-78-1200 0 0,3 15-728 0 0,9-24 0 0 0,23-91-354 0 0,4-8 6 0 0,0 0-1 0 0,1 0 1 0 0,-1 0-1 0 0,1 0 1 0 0,0 0-1 0 0,-1 7 1 0 0,2-12-675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10135 0 0,'0'0'464'0'0,"0"0"-9"0"0,0 0-223 0 0,0 0 156 0 0,0 0 100 0 0,0 0 21 0 0,0 2-66 0 0,0 8-411 0 0,-1 0 1 0 0,0 0-1 0 0,0-1 1 0 0,-1 1-1 0 0,-1 0 1 0 0,1-1-1 0 0,-6 13 1 0 0,-1 5 315 0 0,-117 437 1098 0 0,92-336-1287 0 0,2-18-1878 0 0,27-97 1305 0 0,-1 0 0 0 0,0 1 0 0 0,-1-2 0 0 0,0 1 1 0 0,-14 17-1 0 0,-2-5-1120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11975 0 0,'0'0'267'0'0,"0"0"42"0"0,0 0 17 0 0,2 1-28 0 0,4 1-250 0 0,-1 1 1 0 0,1-1-1 0 0,-1-1 0 0 0,1 1 0 0 0,0-1 0 0 0,-1 1 0 0 0,1-2 0 0 0,0 1 0 0 0,0-1 1 0 0,0 0-1 0 0,0 0 0 0 0,11-2 0 0 0,7-2 707 0 0,44-14 1 0 0,-31 7-325 0 0,25-5-64 0 0,138-43 898 0 0,51-24 175 0 0,-80 41-2864 0 0,-91 24-2793 0 0,-54 11 2682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13823 0 0,'0'0'630'0'0,"0"0"-13"0"0,2-1-393 0 0,23-3-105 0 0,-1 1-1 0 0,1 1 1 0 0,30 1 0 0 0,201 11 2927 0 0,-187-8-2515 0 0,-1-4 1 0 0,1-3-1 0 0,-1-2 0 0 0,121-30 0 0 0,-84 12-880 0 0,68-15-538 0 0,-60 7-4849 0 0,-46 9-508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11975 0 0,'0'0'267'0'0,"0"0"42"0"0,-1 1 17 0 0,-21 48 107 0 0,13-27-226 0 0,-24 40-1 0 0,-19 17 284 0 0,-63 104 624 0 0,72-107-1114 0 0,38-65 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8 13823 0 0,'0'0'315'0'0,"0"0"45"0"0,-7-6 353 0 0,4 5-704 0 0,-1 1 0 0 0,0 0 0 0 0,0 0 0 0 0,0 0 0 0 0,1 0-1 0 0,-1 0 1 0 0,0 1 0 0 0,0 0 0 0 0,1 0 0 0 0,-1 0 0 0 0,-4 2 0 0 0,-5 1-57 0 0,-11 3-246 0 0,-1 1 1 0 0,-33 16-1 0 0,-44 30-712 0 0,80-42 958 0 0,-22 9 150 0 0,27-14 78 0 0,-26 17 0 0 0,38-21-138 0 0,0 0-1 0 0,0 1 0 0 0,1 0 1 0 0,0 0-1 0 0,0 0 1 0 0,0 1-1 0 0,0-1 0 0 0,0 1 1 0 0,-3 6-1 0 0,6-9-16 0 0,1 0-1 0 0,-1-1 1 0 0,1 1-1 0 0,-1 0 1 0 0,1-1-1 0 0,0 1 1 0 0,-1 0-1 0 0,1-1 0 0 0,0 1 1 0 0,0 0-1 0 0,0 0 1 0 0,1-1-1 0 0,-1 1 1 0 0,0 0-1 0 0,1-1 1 0 0,-1 1-1 0 0,1 0 1 0 0,-1-1-1 0 0,1 1 1 0 0,0-1-1 0 0,1 3 1 0 0,4 5 140 0 0,-1-1 0 0 0,12 13 0 0 0,-4-6-83 0 0,52 80-82 0 0,-19-25 0 0 0,-33-52 0 0 0,0-1 0 0 0,1-1 0 0 0,23 21 0 0 0,-2 3 0 0 0,-35-40 0 0 0,1 0 0 0 0,-1 1 0 0 0,0-1 0 0 0,0 0 0 0 0,1 0 0 0 0,-1 1 0 0 0,0-1 0 0 0,0 0 0 0 0,1 1 0 0 0,-1-1 0 0 0,0 0 0 0 0,0 0 0 0 0,0 1 0 0 0,0-1 0 0 0,0 1 0 0 0,1-1 0 0 0,-1 0 0 0 0,0 1 0 0 0,0-1 0 0 0,0 0 0 0 0,0 1 0 0 0,0-1 0 0 0,0 0 0 0 0,0 1 0 0 0,0-1 0 0 0,0 0 0 0 0,-1 1 0 0 0,1-1 0 0 0,0 1 0 0 0,0-1 0 0 0,0 0 0 0 0,0 1 0 0 0,0-1 0 0 0,-1 0 0 0 0,1 0 0 0 0,0 1 0 0 0,-1-1 0 0 0,-8 9 0 0 0,7-9 0 0 0,-6 6 0 0 0,-1-2 0 0 0,0 1 0 0 0,-1-1 0 0 0,1-1 0 0 0,-1 1 0 0 0,0-2 0 0 0,0 1 0 0 0,-13 0 0 0 0,-11 4 0 0 0,-34 11-790 0 0,-77 16-2622 0 0,98-31 1878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263 392 13823 0 0,'-22'17'572'0'0,"-1"0"1"0"0,-50 26-1 0 0,-54 14 1737 0 0,117-52-1855 0 0,8-4 58 0 0,1-2-69 0 0,-3-4-294 0 0,4 4-145 0 0,0-1-1 0 0,0 1 1 0 0,0-1 0 0 0,0 1-1 0 0,1-1 1 0 0,-1 1-1 0 0,0-1 1 0 0,1 1 0 0 0,0 0-1 0 0,-1-1 1 0 0,1 1 0 0 0,0-1-1 0 0,-1 1 1 0 0,1 0-1 0 0,2-2 1 0 0,16-20 280 0 0,-14 19-167 0 0,180-183 1488 0 0,-60 61-2601 0 0,-92 96 498 0 0,73-51 0 0 0,-96 74 498 0 0,2 0 0 0 0,-1 1 0 0 0,0 1 0 0 0,1 0 0 0 0,0 0 0 0 0,1 1 0 0 0,-1 0 0 0 0,0 2 0 0 0,17-3 0 0 0,-27 5 19 0 0,0 0-1 0 0,0 0 0 0 0,0 0 0 0 0,0 1 1 0 0,0-1-1 0 0,0 0 0 0 0,0 1 1 0 0,-1 0-1 0 0,1-1 0 0 0,0 1 1 0 0,0 0-1 0 0,0 0 0 0 0,-1 0 1 0 0,1 0-1 0 0,0 0 0 0 0,1 2 0 0 0,0 0 68 0 0,-1 0 0 0 0,1 0-1 0 0,-1 0 1 0 0,1 0-1 0 0,-1 0 1 0 0,0 1 0 0 0,3 6-1 0 0,-2-2 40 0 0,-1 0-1 0 0,1-1 1 0 0,-1 1-1 0 0,-1 1 1 0 0,1-1-1 0 0,-2 0 1 0 0,1 12-1 0 0,-3 5-124 0 0,-2 1 0 0 0,-1-1 0 0 0,-9 31 0 0 0,6-27 0 0 0,-8 56 0 0 0,4-2-6 0 0,6-51-52 0 0,6-30-279 0 0,0-2-138 0 0,0 0-33 0 0,9 1-1385 0 0,-8-1 1744 0 0,0 0 1 0 0,0 0-1 0 0,0 1 1 0 0,0-1-1 0 0,-1 0 0 0 0,1 0 1 0 0,0 0-1 0 0,0 0 1 0 0,0 0-1 0 0,0-1 0 0 0,-1 1 1 0 0,1 0-1 0 0,0 0 1 0 0,0 0-1 0 0,0-1 0 0 0,-1 1 1 0 0,1-1-1 0 0,0 1 1 0 0,1-1-1 0 0,8-6-1386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2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467 181 8287 0 0,'0'0'191'0'0,"0"0"26"0"0,0 0 9 0 0,-2-2-34 0 0,-2-6-154 0 0,4 5-19 0 0,1 0-1 0 0,-1 1 1 0 0,0-1-1 0 0,0 0 0 0 0,1 0 1 0 0,1-4-1 0 0,15-31 466 0 0,-6 14-135 0 0,-6 12 153 0 0,1 0 0 0 0,14-20 1 0 0,-2 5 548 0 0,-17 25-539 0 0,-1 2 0 0 0,0 0 0 0 0,0 0 0 0 0,0 0-69 0 0,-3 1-294 0 0,0 1-147 0 0,-1 0 0 0 0,1 1-1 0 0,0-1 1 0 0,-1 0 0 0 0,1 1 0 0 0,0 0-1 0 0,1 0 1 0 0,-1 0 0 0 0,1 0-1 0 0,-4 4 1 0 0,-21 42-2 0 0,7-13-3 0 0,-110 198 3 0 0,104-178 0 0 0,-23 78 0 0 0,-2 6 0 0 0,-69 135 0 0 0,66-127 0 0 0,28-78-401 0 0,26-68-74 0 0,0-2-886 0 0,0 0-3418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2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9 8287 0 0,'2'-2'191'0'0,"4"-5"197"0"0,-8 21-103 0 0,-1-2-243 0 0,0 1 0 0 0,-2-1 1 0 0,1 0-1 0 0,-12 19 0 0 0,-32 45 404 0 0,15-24-141 0 0,-79 138 1817 0 0,17 10-1078 0 0,61-117-1044 0 0,-72 201 0 0 0,94-245 0 0 0,-33 106 0 0 0,-3-40 0 0 0,26-61 0 0 0,15-27-32 0 0,-17 25 0 0 0,22-41-77 0 0,1 1-1 0 0,0-1 1 0 0,-1 1-1 0 0,1-1 1 0 0,-1 0-1 0 0,0 1 1 0 0,1-1-1 0 0,-3 1 0 0 0,-2 2-940 0 0,5-3-3042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2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11975 0 0,'0'0'267'0'0,"3"1"42"0"0,1-1-253 0 0,0 0-1 0 0,-1 0 1 0 0,1 0-1 0 0,0 0 1 0 0,-1-1 0 0 0,1 1-1 0 0,0-1 1 0 0,-1 0-1 0 0,1 0 1 0 0,-1-1-1 0 0,7-2 1 0 0,7-5-21 0 0,19-13 0 0 0,11-7 35 0 0,-7 12 362 0 0,58-30 940 0 0,-89 41-1348 0 0,1 0-1 0 0,0 1 1 0 0,1 0-1 0 0,-1 1 1 0 0,1 0 0 0 0,19-3-1 0 0,11-4-491 0 0,-31 8 163 0 0,1 0 0 0 0,17-2-1 0 0,-9 2-206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0 8287 0 0,'0'0'191'0'0,"0"0"26"0"0,-2 1 9 0 0,-5 4-195 0 0,0 1 0 0 0,0 0 0 0 0,0 0 0 0 0,1 1 0 0 0,-7 8 0 0 0,4-5-9 0 0,-19 17 0 0 0,4-9 4 0 0,-1-1-1 0 0,-36 17 0 0 0,48-26 567 0 0,0 0-1 0 0,1 1 0 0 0,0 0 0 0 0,-21 21 0 0 0,-36 50 541 0 0,65-75-1168 0 0,-21 30 36 0 0,2 0 0 0 0,-32 66 0 0 0,47-84 0 0 0,2-5 0 0 0,0 1 0 0 0,1 0 0 0 0,1 0 0 0 0,0 0 0 0 0,-3 25 0 0 0,6-22 0 0 0,1-15 0 0 0,0 0 0 0 0,1-1 0 0 0,-1 1 0 0 0,0 0 0 0 0,0 0 0 0 0,1-1 0 0 0,-1 1 0 0 0,1 0 0 0 0,-1-1 0 0 0,0 1 0 0 0,1 0 0 0 0,0-1 0 0 0,-1 1 0 0 0,1-1 0 0 0,0 2 0 0 0,1-1 0 0 0,0-1 0 0 0,0 1 0 0 0,-1-1 0 0 0,1 1 0 0 0,0-1-1 0 0,0 1 1 0 0,0-1 0 0 0,0 0 0 0 0,0 0 0 0 0,-1 0 0 0 0,1 0 0 0 0,0 0-1 0 0,0-1 1 0 0,0 1 0 0 0,0 0 0 0 0,-1-1 0 0 0,3 0 0 0 0,36-15 299 0 0,-35 13-153 0 0,12-5-6 0 0,-1-1 0 0 0,0 0-1 0 0,-1-1 1 0 0,17-15 0 0 0,53-53 629 0 0,-45 38-632 0 0,-25 25-137 0 0,0 0 0 0 0,-2-1 0 0 0,0-1 0 0 0,-1 0 0 0 0,19-35 0 0 0,-28 45-144 0 0,0 0 0 0 0,0 0 0 0 0,-1 0 0 0 0,0-1 1 0 0,-1 1-1 0 0,1-1 0 0 0,-1 1 0 0 0,-1-1 0 0 0,0 1 0 0 0,0-1 0 0 0,0 0 0 0 0,-1 1 0 0 0,0-1 0 0 0,0 1 0 0 0,-1-1 0 0 0,0 1 0 0 0,-1 0 0 0 0,1-1 0 0 0,-1 1 0 0 0,-1 1 0 0 0,1-1 0 0 0,-1 0 0 0 0,0 1 0 0 0,-1 0 1 0 0,1 0-1 0 0,-9-8 0 0 0,12 13-2734 0 0,1 1-822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129 130 10135 0 0,'0'0'464'0'0,"0"0"-9"0"0,-1 1-295 0 0,-4 2-110 0 0,0 0-1 0 0,1 0 1 0 0,0 0-1 0 0,0 1 1 0 0,0 0-1 0 0,0 0 1 0 0,0 0-1 0 0,1 1 1 0 0,0-1-1 0 0,-1 1 1 0 0,2-1-1 0 0,-4 9 1 0 0,-4 8 633 0 0,-10 37 1 0 0,17-50-646 0 0,-27 103-898 0 0,18-33 1130 0 0,11-76 103 0 0,3 2-548 0 0,0 0 1 0 0,-1-1-1 0 0,0 1 0 0 0,2 8 1 0 0,0-12 674 0 0,3-1-297 0 0,0 1 0 0 0,0-1 0 0 0,0 0 0 0 0,0-1-1 0 0,0 0 1 0 0,0 0 0 0 0,0 0 0 0 0,0 0 0 0 0,-1-1 0 0 0,0 0 0 0 0,1 0 0 0 0,8-7 0 0 0,1-3-184 0 0,-12 8-19 0 0,-2 0-3 0 0,56-84 3 0 0,-22 36-1826 0 0,-35 53 1823 0 0,1 0 1 0 0,-1 0-1 0 0,0 0 1 0 0,0-1-1 0 0,0 1 1 0 0,0 0-1 0 0,0 0 1 0 0,0-1-1 0 0,0 1 1 0 0,1 0-1 0 0,-1 0 1 0 0,0 0 0 0 0,0 0-1 0 0,0-1 1 0 0,0 1-1 0 0,1 0 1 0 0,-1 0-1 0 0,0 0 1 0 0,0 0-1 0 0,0 0 1 0 0,1 0-1 0 0,-1 0 1 0 0,0-1-1 0 0,0 1 1 0 0,1 0-1 0 0,-1 0 1 0 0,0 0 0 0 0,0 0-1 0 0,0 0 1 0 0,1 0-1 0 0,-1 0 1 0 0,0 0-1 0 0,0 0 1 0 0,1 0-1 0 0,-1 0 1 0 0,0 0-1 0 0,0 0 1 0 0,1 1-1 0 0,-1-1 1 0 0,0 0-1 0 0,0 0 1 0 0,0 0 0 0 0,1 0-1 0 0,-1 0 1 0 0,0 0-1 0 0,0 0 1 0 0,0 1-1 0 0,0-1 1 0 0,1 0-1 0 0,-1 0 1 0 0,0 0-1 0 0,0 1 1 0 0,0-1-1 0 0,0 0 1 0 0,0 0-1 0 0,1 0 1 0 0,-1 1 0 0 0,0-1-1 0 0,0 0 1 0 0,0 0-1 0 0,0 0 1 0 0,0 1-1 0 0,0-1 1 0 0,0 0-1 0 0,0 0 1 0 0,0 1-1 0 0,59 103 3 0 0,-53-90 0 0 0,-4-10 0 0 0,0 1 0 0 0,0-2 0 0 0,0 1 0 0 0,0 0 0 0 0,0 0 0 0 0,1-1 0 0 0,4 6 0 0 0,0 1 0 0 0,-3-5 0 0 0,1 0 0 0 0,-1 0 0 0 0,8 7 0 0 0,0-4 0 0 0,-7-8 0 0 0,-3-1 0 0 0,3 2 161 0 0,-1 0 0 0 0,1 0 0 0 0,0-1 0 0 0,-1 0 0 0 0,1 0 0 0 0,0 0 0 0 0,0 0 0 0 0,-1-1 0 0 0,1 0 0 0 0,-1 0 0 0 0,1 0 0 0 0,-1 0 0 0 0,1-1 0 0 0,-1 0 0 0 0,0 0 0 0 0,1 0 0 0 0,-1 0 0 0 0,0-1-1 0 0,0 0 1 0 0,-1 0 0 0 0,1 0 0 0 0,-1 0 0 0 0,1 0 0 0 0,2-4 0 0 0,18-23 222 0 0,-2-1-1 0 0,-1-1 1 0 0,27-56-1 0 0,-13 23 136 0 0,-22 43-526 0 0,-1-1 0 0 0,-1-1 0 0 0,-1 0 0 0 0,-2 0 0 0 0,10-41 0 0 0,-10 34-2040 0 0,-8 30-2250 0 0,0 1-1316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229 144 8287 0 0,'4'-1'37'0'0,"-1"1"41"0"0,0-1-1 0 0,0 1 1 0 0,-1-1-1 0 0,1 0 1 0 0,0 0-1 0 0,-1-1 1 0 0,1 1-1 0 0,-1 0 1 0 0,1-1-1 0 0,3-2 1 0 0,0 0-64 0 0,-5 5-14 0 0,-1-1 0 0 0,1 0 0 0 0,-1 1 0 0 0,1-1 0 0 0,-1 0 0 0 0,0 1 0 0 0,1-1 0 0 0,-1 0 0 0 0,1 1 0 0 0,-1-1 0 0 0,0 1 0 0 0,1-1 0 0 0,-1 1 0 0 0,0-1 0 0 0,1 1 0 0 0,-1 0 0 0 0,1 2 0 0 0,0 0 0 0 0,-1-1 0 0 0,1 1 0 0 0,-1 0 0 0 0,0 0 0 0 0,1-1 0 0 0,-1 1 0 0 0,-1 0 0 0 0,1 0 0 0 0,-1 4 0 0 0,-9 31 0 0 0,5-20 0 0 0,0 0 0 0 0,-1-1 0 0 0,-1 0 0 0 0,0 0 0 0 0,-13 20 0 0 0,1-5 0 0 0,-27 32 0 0 0,25-38 510 0 0,-1 0 0 0 0,-1-1 0 0 0,-52 41 0 0 0,66-62-510 0 0,5-6 0 0 0,3-5 0 0 0,1 3 0 0 0,0 0 0 0 0,0 0 0 0 0,0 0 0 0 0,1 0 0 0 0,-1 0 0 0 0,1 1 0 0 0,0-1 0 0 0,0 0 0 0 0,0 0 0 0 0,1 1 0 0 0,-1-1 0 0 0,1 0 0 0 0,0 1 0 0 0,0 0 0 0 0,4-6 0 0 0,5-4 0 0 0,0 0 0 0 0,19-15 0 0 0,-10 9 0 0 0,109-97 0 0 0,-83 77 0 0 0,-8 7 0 0 0,0 3 0 0 0,54-32 0 0 0,-57 38 0 0 0,-28 17 0 0 0,1 1 0 0 0,-1 0 0 0 0,1 1 0 0 0,0-1 0 0 0,0 2 0 0 0,0-1 0 0 0,0 1 0 0 0,1 0 0 0 0,12-2 0 0 0,-21 5 0 0 0,10-2 290 0 0,-1 1-1 0 0,18 1 1 0 0,-25 0-223 0 0,1 1 1 0 0,-1-1 0 0 0,0 1-1 0 0,1-1 1 0 0,-1 1-1 0 0,1 0 1 0 0,-1 0 0 0 0,0 0-1 0 0,1 0 1 0 0,-1 0-1 0 0,0 1 1 0 0,0-1 0 0 0,0 1-1 0 0,3 2 1 0 0,-4-3-59 0 0,-1 1 1 0 0,1 0-1 0 0,0 0 1 0 0,0-1-1 0 0,-1 1 1 0 0,1 0-1 0 0,-1 0 1 0 0,0-1-1 0 0,1 1 1 0 0,-1 0-1 0 0,0 0 1 0 0,0 0-1 0 0,0 0 0 0 0,-1 0 1 0 0,1 2-1 0 0,-1 1 5 0 0,-1 18-14 0 0,-1 0 0 0 0,-1 0 0 0 0,-1 0 0 0 0,-1-1 0 0 0,-2 0 0 0 0,0 0 0 0 0,-1-1 0 0 0,-1 0 0 0 0,0 0 0 0 0,-16 21 0 0 0,14-23 0 0 0,6-9 0 0 0,-1 1 0 0 0,0-2 0 0 0,0 1 0 0 0,-1-1 0 0 0,0 0 0 0 0,-12 10 0 0 0,72-84 0 0 0,-10 16-10 0 0,66-58-1 0 0,-53 55-369 0 0,-23 22 153 0 0,1 1 0 0 0,1 2-1 0 0,2 2 1 0 0,0 1 0 0 0,2 2 0 0 0,54-24-1 0 0,-83 42 215 0 0,-1 2-1 0 0,1-1 0 0 0,0 1 1 0 0,13-1-1 0 0,-17 2 108 0 0,0 1 1 0 0,1 0-1 0 0,-1 0 1 0 0,0 0-1 0 0,0 1 1 0 0,0-1-1 0 0,0 1 0 0 0,0 1 1 0 0,7 2-1 0 0,-10-3-45 0 0,0 0 0 0 0,0 0 0 0 0,0 0 0 0 0,-1 1 0 0 0,1-1 0 0 0,-1 1 0 0 0,1-1 0 0 0,-1 1 0 0 0,1 0 0 0 0,-1-1 0 0 0,0 1 0 0 0,1 0-1 0 0,-1 0 1 0 0,0 0 0 0 0,-1 0 0 0 0,1 0 0 0 0,0 0 0 0 0,0 0 0 0 0,-1 1 0 0 0,1-1 0 0 0,-1 0 0 0 0,0 0 0 0 0,0 0 0 0 0,0 5 0 0 0,0 5-96 0 0,-1-1 0 0 0,-1 1 1 0 0,-4 17-1 0 0,4-20 126 0 0,-9 38-79 0 0,-2 0 0 0 0,-32 76 0 0 0,17-66-10 0 0,-49 71-1 0 0,57-97-32 0 0,-1 6-1993 0 0,20-35-2056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39 8287 0 0,'0'0'191'0'0,"0"0"26"0"0,0 0 9 0 0,-2-1-34 0 0,-5 0-154 0 0,6 1-38 0 0,0 0 0 0 0,-1 0 0 0 0,1-1 0 0 0,0 1 0 0 0,0 0 0 0 0,0-1 0 0 0,0 1 0 0 0,0 0 0 0 0,0-1 0 0 0,0 1 0 0 0,0-1 0 0 0,0 0 0 0 0,0 1 0 0 0,0-1 0 0 0,0 0 0 0 0,0 1 0 0 0,0-1 0 0 0,0 0 0 0 0,-1-2 0 0 0,-1-1 0 0 0,3 4 0 0 0,-1-1 0 0 0,1 1 0 0 0,0-1 0 0 0,-1 1 0 0 0,1-1 0 0 0,0 1 0 0 0,-1 0 0 0 0,1-1 0 0 0,-1 1 0 0 0,1 0 0 0 0,-1-1 0 0 0,1 1 0 0 0,-1 0 0 0 0,1-1 0 0 0,-1 1 0 0 0,0 0 0 0 0,1 0 0 0 0,-1 0 0 0 0,1 0 0 0 0,-1-1 0 0 0,0 1 0 0 0,1 0 0 0 0,-1 0 0 0 0,1 0 0 0 0,-1 0 0 0 0,1 0 0 0 0,-1 1 0 0 0,0-1 0 0 0,-2 0 0 0 0,-30-7 220 0 0,29 5-152 0 0,-1 1-1 0 0,1 0 1 0 0,-1 0-1 0 0,1 0 0 0 0,-1 0 1 0 0,1 1-1 0 0,-1 0 1 0 0,1 0-1 0 0,-1 0 0 0 0,-5 1 1 0 0,-4 2 91 0 0,2 0 1 0 0,-1 1 0 0 0,0 0 0 0 0,1 1 0 0 0,0 0 0 0 0,-23 14-1 0 0,-16 19-159 0 0,2 3 0 0 0,1 2 0 0 0,3 2 0 0 0,-63 79 0 0 0,96-109 0 0 0,0 0 0 0 0,1 0 0 0 0,1 2 0 0 0,1-1 0 0 0,-15 35 0 0 0,24-50 12 0 0,-1-1 0 0 0,1 1-1 0 0,0 0 1 0 0,-1 0-1 0 0,1 0 1 0 0,0-1 0 0 0,0 1-1 0 0,-1 0 1 0 0,1 0-1 0 0,0 0 1 0 0,0-1 0 0 0,0 1-1 0 0,0 0 1 0 0,0 0-1 0 0,0 0 1 0 0,1-1 0 0 0,-1 1-1 0 0,0 0 1 0 0,0 0-1 0 0,0 0 1 0 0,1-1 0 0 0,-1 1-1 0 0,0 0 1 0 0,1 0 0 0 0,-1-1-1 0 0,1 1 1 0 0,-1 0-1 0 0,1-1 1 0 0,-1 1 0 0 0,1-1-1 0 0,-1 1 1 0 0,1 0-1 0 0,0-1 1 0 0,-1 1 0 0 0,1-1-1 0 0,0 0 1 0 0,0 1-1 0 0,-1-1 1 0 0,1 0 0 0 0,0 1-1 0 0,0-1 1 0 0,-1 0-1 0 0,1 0 1 0 0,0 1 0 0 0,0-1-1 0 0,0 0 1 0 0,-1 0 0 0 0,1 0-1 0 0,0 0 1 0 0,1-1-1 0 0,4 1 131 0 0,0 0-1 0 0,0-1 0 0 0,0 0 1 0 0,-1-1-1 0 0,11-2 0 0 0,3-5-43 0 0,0-1 0 0 0,0-1 0 0 0,-1 0 0 0 0,-1-2 0 0 0,24-20 0 0 0,9-6-78 0 0,-35 28-115 0 0,22-14 522 0 0,-2-3 0 0 0,0-1 0 0 0,39-44 1 0 0,-60 50-1433 0 0,-13 21 675 0 0,-3 7 132 0 0,0 1 173 0 0,-45 104 25 0 0,31-71-120 0 0,5-13-214 0 0,-7 29 0 0 0,16-47 261 0 0,0 0 1 0 0,1 0 0 0 0,0 0-1 0 0,0 1 1 0 0,1-1-1 0 0,0 0 1 0 0,0 0 0 0 0,2 10-1 0 0,2-5-439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6447 0 0,'0'0'142'0'0,"0"0"22"0"0,0 0 13 0 0,1-2-20 0 0,1-6-156 0 0,0 0 0 0 0,1 0 0 0 0,-1 1 0 0 0,2-1-1 0 0,-1 1 1 0 0,1 0 0 0 0,1-1 0 0 0,7-8 0 0 0,47-53 299 0 0,-49 59-120 0 0,17-19 50 0 0,1 1 0 0 0,2 2 0 0 0,1 1-1 0 0,0 2 1 0 0,2 0 0 0 0,43-21-1 0 0,-72 42-73 0 0,-1 0 0 0 0,1 1 0 0 0,0-1 0 0 0,0 1 0 0 0,0 0-1 0 0,-1 0 1 0 0,1 0 0 0 0,1 0 0 0 0,-1 1 0 0 0,6 0 0 0 0,-8 0-72 0 0,0 0 0 0 0,0 1 0 0 0,0-1 0 0 0,0 1 1 0 0,0 0-1 0 0,0 0 0 0 0,0 0 0 0 0,-1-1 0 0 0,1 2 0 0 0,0-1 1 0 0,-1 0-1 0 0,1 0 0 0 0,0 1 0 0 0,-1-1 0 0 0,1 0 1 0 0,-1 1-1 0 0,0 0 0 0 0,0-1 0 0 0,0 1 0 0 0,1 0 0 0 0,-1-1 1 0 0,-1 1-1 0 0,2 2 0 0 0,2 5 28 0 0,-1 0 0 0 0,0 0 0 0 0,-1 0 0 0 0,1 0 0 0 0,-2 1 0 0 0,1-1 0 0 0,-2 0 0 0 0,1 1 0 0 0,-1-1 0 0 0,0 1 0 0 0,-2 10 0 0 0,0-7-152 0 0,-1-1 0 0 0,0 0 0 0 0,-1 1 0 0 0,0-1 0 0 0,-1-1 0 0 0,0 1 0 0 0,-12 19 0 0 0,7-14-423 0 0,2-4 409 0 0,-16 21-1 0 0,22-31 10 0 0,0-1 0 0 0,0 1 0 0 0,-1-1 0 0 0,1 0 0 0 0,-1 0 0 0 0,1 0 0 0 0,-1 0 0 0 0,0 0 0 0 0,0 0 0 0 0,0-1 0 0 0,0 1-1 0 0,0-1 1 0 0,-5 1 0 0 0,7-1-3049 0 0,1-1-1056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15663 0 0,'0'0'356'0'0,"0"0"50"0"0,0 0 20 0 0,-1 1-42 0 0,-1 6-362 0 0,1-1 0 0 0,-1 0 0 0 0,1 1 0 0 0,0-1 0 0 0,0 14 0 0 0,3 36-4 0 0,0-36-20 0 0,1 45-202 0 0,21 102 0 0 0,-21-155 5 0 0,0 0 0 0 0,1 0 0 0 0,1 0 0 0 0,0-1 0 0 0,1 0 0 0 0,0 0 0 0 0,13 18 0 0 0,-17-27 179 0 0,-1 0 0 0 0,1-1 0 0 0,0 1 1 0 0,0 0-1 0 0,-1-1 0 0 0,1 1 0 0 0,1-1 0 0 0,-1 1 0 0 0,0-1 0 0 0,0 0 0 0 0,0 0 0 0 0,1 0 0 0 0,-1 0 0 0 0,0-1 0 0 0,1 1 0 0 0,-1-1 0 0 0,1 1 1 0 0,3-1-1 0 0,0 0-299 0 0,1 0-1 0 0,0-1 1 0 0,-1 0 0 0 0,1 0 0 0 0,11-4 0 0 0,5-4-4460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735 1 13823 0 0,'-2'2'315'0'0,"-11"22"79"0"0,2 0 0 0 0,-11 29-1 0 0,18-44-377 0 0,-234 492-16 0 0,175-378 0 0 0,-105 233-823 0 0,75-153 254 0 0,26-53 137 0 0,54-116 374 0 0,2 0-1 0 0,-11 54 0 0 0,19-69 59 0 0,1 0 0 0 0,0 0 0 0 0,2 0 0 0 0,2 36 0 0 0,3-21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15663 0 0,'0'0'356'0'0,"0"0"50"0"0,0 0 20 0 0,0 0-42 0 0,0 0-180 0 0,0 0 176 0 0,0 0 107 0 0,0 0 22 0 0,0 0 3 0 0,0 0 0 0 0,0 0 0 0 0,1 2 0 0 0,-1-1-484 0 0,0 1 0 0 0,0-1 0 0 0,0 0 0 0 0,0 1 0 0 0,0-1 0 0 0,0 0 0 0 0,0 0 0 0 0,0 1 0 0 0,0-1 0 0 0,-1 0 0 0 0,1 0 0 0 0,0 1 0 0 0,-1-1 0 0 0,1 0-1 0 0,-1 0 1 0 0,0 0 0 0 0,1 0 0 0 0,-1 0 0 0 0,0 0 0 0 0,1 0 0 0 0,-1 0 0 0 0,-2 2 0 0 0,-27 28-103 0 0,21-22 115 0 0,-29 29-40 0 0,-91 98 0 0 0,106-109 0 0 0,7-9 0 0 0,0 0 0 0 0,-23 40 0 0 0,36-53 0 0 0,0 0 0 0 0,0 1 0 0 0,1-1 0 0 0,0 1 0 0 0,0 0 0 0 0,0-1 0 0 0,1 1 0 0 0,0 0 0 0 0,0 0 0 0 0,0 0 0 0 0,1 0 0 0 0,0 0 0 0 0,0 0 0 0 0,0 0 0 0 0,1 0 0 0 0,2 11 0 0 0,-2-14 1 0 0,0 0-1 0 0,0-1 1 0 0,1 1-1 0 0,-1 0 1 0 0,1 0-1 0 0,-1-1 1 0 0,1 1-1 0 0,0-1 1 0 0,0 0-1 0 0,0 1 1 0 0,0-1-1 0 0,0 0 1 0 0,0 0-1 0 0,1 0 1 0 0,-1 0-1 0 0,1-1 1 0 0,-1 1-1 0 0,1-1 1 0 0,0 1-1 0 0,-1-1 1 0 0,1 0-1 0 0,0 0 1 0 0,0 0-1 0 0,0-1 1 0 0,0 1-1 0 0,0-1 1 0 0,0 1-1 0 0,5-1 1 0 0,5 0-485 0 0,1-1 0 0 0,0-1 0 0 0,0 0 0 0 0,24-8 0 0 0,-34 9 243 0 0,31-8-6585 0 0</inkml:trace>
  <inkml:trace contextRef="#ctx0" brushRef="#br0" timeOffset="1">867 136 19351 0 0,'0'0'439'0'0,"0"0"62"0"0,0 0 33 0 0,0 2-65 0 0,-1 7-448 0 0,-1 1 0 0 0,0-1 1 0 0,0 0-1 0 0,-1 0 0 0 0,-1-1 1 0 0,1 1-1 0 0,-11 16 0 0 0,-2 10 58 0 0,0 0 323 0 0,-14 38 1885 0 0,19-36-4481 0 0,7 0-4935 0 0,4-35 691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10135 0 0,'-156'361'1056'0'0,"97"-189"-1056"0"0,26-70 0 0 0,-3 2-448 0 0,-5-3 0 0 0,-93 167 0 0 0,102-211-10 0 0,8-15-172 0 0,-1-1 0 0 0,-2-1 0 0 0,-37 42 0 0 0,64-82 602 0 0,0 0 0 0 0,0 0 0 0 0,0 0 0 0 0,0 0 0 0 0,0 0 0 0 0,0 0 0 0 0,0 0 0 0 0,0 0 1 0 0,0 0-1 0 0,0 0 0 0 0,0 0 0 0 0,0 0 0 0 0,0 0 0 0 0,0 0 0 0 0,0 0 0 0 0,0 0 0 0 0,0 0 0 0 0,0 0 0 0 0,0 0 1 0 0,0-1-1 0 0,-1 1 0 0 0,1 0 0 0 0,0 0 0 0 0,0 0 0 0 0,0 0 0 0 0,0 0 0 0 0,0 0 0 0 0,0 0 0 0 0,0 0 0 0 0,0 0 0 0 0,0 1 1 0 0,0-1-1 0 0,0 0 0 0 0,0 0 0 0 0,0 0 0 0 0,0 0 0 0 0,0 0 0 0 0,-1 0 0 0 0,1 0 0 0 0,0 0 0 0 0,0 0 0 0 0,0 0 1 0 0,0 0-1 0 0,0 0 0 0 0,0 0 0 0 0,0 0 0 0 0,0 0 0 0 0,0 0 0 0 0,0 0 0 0 0,0 0 0 0 0,0 0 0 0 0,0 0 0 0 0,0 0 1 0 0,0 0-1 0 0,0 0 0 0 0,0 1 0 0 0,0-1 0 0 0,0 0 0 0 0,0 0 0 0 0,-3-9-2215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99 689 4607 0 0,'-9'-1'224'0'0,"6"1"-202"0"0,-1-1-1 0 0,1 0 0 0 0,0 0 1 0 0,0 0-1 0 0,0-1 0 0 0,0 1 1 0 0,1-1-1 0 0,-1 0 0 0 0,0 0 1 0 0,1 0-1 0 0,-1 0 0 0 0,1 0 1 0 0,-1 0-1 0 0,1-1 0 0 0,0 1 1 0 0,0-1-1 0 0,0 1 0 0 0,0-1 1 0 0,1 0-1 0 0,-2-3 0 0 0,-4-8 542 0 0,1 0-1 0 0,-8-26 1 0 0,13 39-491 0 0,-1-6 139 0 0,0 0 0 0 0,1 0 0 0 0,0 1 0 0 0,0-1-1 0 0,0 0 1 0 0,1 0 0 0 0,0 0 0 0 0,0 0 0 0 0,1 0 0 0 0,0 0-1 0 0,0 0 1 0 0,1 0 0 0 0,0 1 0 0 0,0-1 0 0 0,0 1 0 0 0,6-12-1 0 0,0 0 102 0 0,0 1-1 0 0,2 0 0 0 0,-1 1 1 0 0,2 0-1 0 0,0 0 0 0 0,1 1 1 0 0,15-15-1 0 0,2 4-114 0 0,2 1 0 0 0,0 1 0 0 0,1 2 0 0 0,1 1 1 0 0,50-22-1 0 0,-13 12 318 0 0,132-39 0 0 0,-67 38-515 0 0,-109 28 0 0 0,0 1 0 0 0,1 1 0 0 0,29 1 0 0 0,-48 2 0 0 0,-1-1 0 0 0,1 1 0 0 0,-1 1 0 0 0,0-1 0 0 0,1 1 0 0 0,-1 1 0 0 0,0-1 0 0 0,0 1 0 0 0,10 6 0 0 0,-15-7 0 0 0,1-1 0 0 0,-1 1 0 0 0,0 0 0 0 0,0-1 0 0 0,0 1 0 0 0,0 0 0 0 0,0 0 0 0 0,-1 0 0 0 0,1 0 0 0 0,-1 1 0 0 0,1-1 0 0 0,-1 0 0 0 0,0 1 0 0 0,0-1 0 0 0,0 1 0 0 0,0-1 0 0 0,0 1 0 0 0,0-1 0 0 0,-1 1 0 0 0,0 0 0 0 0,1-1 0 0 0,-1 1 0 0 0,0 0 0 0 0,0 0 0 0 0,0-1 0 0 0,-1 1 0 0 0,1 0 0 0 0,-1-1 0 0 0,0 4 0 0 0,-2 4 0 0 0,-1 0 0 0 0,0 0 0 0 0,0-1 0 0 0,-1 0 0 0 0,-9 13 0 0 0,-35 41 0 0 0,10-13 0 0 0,-112 145 0 0 0,105-144 0 0 0,-83 73 0 0 0,87-89 0 0 0,-1-2 0 0 0,-75 42 0 0 0,100-65-101 0 0,2 0-284 0 0,0-1 1 0 0,0-1 0 0 0,-1-1-1 0 0,0 0 1 0 0,-21 5-1 0 0,28-10-127 0 0,9-1-454 0 0,2-3-1912 0 0,7-7-822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816 0 11975 0 0,'-5'3'121'0'0,"-1"0"-1"0"0,0 0 1 0 0,1 1-1 0 0,-1 0 1 0 0,1 0-1 0 0,0 0 0 0 0,0 0 1 0 0,1 1-1 0 0,-8 9 1 0 0,-9 8-24 0 0,3-3-95 0 0,0 1-1 0 0,1 0 1 0 0,1 2 0 0 0,1-1 0 0 0,-22 44 0 0 0,20-30-2 0 0,3 1 0 0 0,0 1 0 0 0,-10 50-1 0 0,8-20 1 0 0,1 1 0 0 0,-31 85 0 0 0,15-77 0 0 0,-4-2 0 0 0,-46 74 0 0 0,-108 125 0 0 0,63-126 0 0 0,121-144 0 0 0,4-6 0 0 0,2-4 0 0 0,-1 7 0 0 0,5-17-50 0 0,1 1 0 0 0,0-1 0 0 0,1 1 0 0 0,16-26 0 0 0,45-57-1211 0 0,-22 34 788 0 0,-25 34 465 0 0,26-28-1 0 0,-36 46 9 0 0,1 1 0 0 0,0 0 1 0 0,1 1-1 0 0,22-15 0 0 0,-30 23 90 0 0,0 0-1 0 0,0 1 0 0 0,-1 0 1 0 0,1 0-1 0 0,1 0 0 0 0,-1 0 1 0 0,0 1-1 0 0,6-2 0 0 0,-8 3-20 0 0,0 0 0 0 0,0 0 0 0 0,0 0 0 0 0,-1 0 0 0 0,1 1 0 0 0,0-1 0 0 0,0 1 0 0 0,0-1 0 0 0,0 1 0 0 0,-1 0 0 0 0,1 0 0 0 0,0 0 0 0 0,-1 1-1 0 0,1-1 1 0 0,-1 0 0 0 0,4 3 0 0 0,17 16-61 0 0,40 43 0 0 0,-26-24-8 0 0,-23-26 0 0 0,-11-12 0 0 0,0 1 0 0 0,-1 1 0 0 0,1-1 0 0 0,-1 0 0 0 0,0 0 0 0 0,0 1 0 0 0,0 0 0 0 0,0-1 0 0 0,0 1 0 0 0,-1 0 0 0 0,1 0 0 0 0,1 3 0 0 0,-2-1 44 0 0,0 0-1 0 0,0 0 1 0 0,0 0-1 0 0,-1 0 1 0 0,0 0-1 0 0,1 0 1 0 0,-2 1-1 0 0,1-1 1 0 0,-1 0-1 0 0,1 0 1 0 0,-2 0-1 0 0,1 0 1 0 0,-3 7-1 0 0,-3 3 308 0 0,0 0 1 0 0,-17 26-1 0 0,-6 12 34 0 0,29-51-986 0 0,0 1-1 0 0,0 0 0 0 0,0-1 0 0 0,0 1 1 0 0,1 0-1 0 0,-1 4 0 0 0,1 4-4170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 10135 0 0,'0'0'464'0'0,"0"0"-9"0"0,-1 0-295 0 0,-10 6 196 0 0,0 1-1 0 0,1-1 1 0 0,0 2-1 0 0,-13 12 1 0 0,-34 39 53 0 0,-8 8 909 0 0,37-43-886 0 0,-46 44-116 0 0,66-59-45 0 0,1-1-1 0 0,0 1 0 0 0,0 1 0 0 0,1-1 1 0 0,0 1-1 0 0,-7 18 0 0 0,11-25-238 0 0,1 14 395 0 0,3-17 61 0 0,10 0-287 0 0,-1 0 1 0 0,1-1-1 0 0,-1-1 0 0 0,1 0 1 0 0,16-5-1 0 0,-21 4-210 0 0,0 0 0 0 0,-1 0 0 0 0,1 0 0 0 0,-1-1 0 0 0,1 0 0 0 0,-1 0-1 0 0,0-1 1 0 0,0 1 0 0 0,9-12 0 0 0,-8 9 11 0 0,-1-2-1 0 0,1 1 1 0 0,-2-1-1 0 0,1 0 1 0 0,-1 0-1 0 0,-1-1 0 0 0,7-17 1 0 0,-6 11-31 0 0,-2 0 0 0 0,1-1 0 0 0,-2 0 0 0 0,1-17 0 0 0,-3 30-213 0 0,0 1 0 0 0,1-1 0 0 0,-1 1 1 0 0,1 0-1 0 0,-1-1 0 0 0,1 1 0 0 0,0 0 0 0 0,1 0 1 0 0,-1 0-1 0 0,2-4 0 0 0,3-2-781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174 298 13823 0 0,'-2'1'315'0'0,"-23"9"377"0"0,12-6-446 0 0,-21 11 1 0 0,-55 37-2024 0 0,80-47 765 0 0,8-3-147 0 0,1-2-573 0 0,0 0-253 0 0,0 0-51 0 0,0 0 263 0 0,1-2 1146 0 0,111-94 695 0 0,-22 19 4341 0 0,66-49-981 0 0,-71 73-2022 0 0,-73 47-1043 0 0,-1 1 0 0 0,0 0 0 0 0,1 1 0 0 0,0 0 0 0 0,24-4 0 0 0,-36 8-351 0 0,1 0 1 0 0,0 0-1 0 0,0 0 0 0 0,0 0 0 0 0,0 0 0 0 0,0 1 0 0 0,0-1 0 0 0,0 0 0 0 0,0 0 0 0 0,0 1 1 0 0,-1-1-1 0 0,1 1 0 0 0,0-1 0 0 0,0 0 0 0 0,0 1 0 0 0,-1 0 0 0 0,1-1 0 0 0,0 1 0 0 0,-1-1 0 0 0,1 1 1 0 0,0 0-1 0 0,-1 0 0 0 0,1-1 0 0 0,-1 1 0 0 0,1 0 0 0 0,-1 0 0 0 0,1 0 0 0 0,-1-1 0 0 0,0 1 1 0 0,1 0-1 0 0,-1 0 0 0 0,0 0 0 0 0,0 0 0 0 0,0 0 0 0 0,0 1 0 0 0,1 3 18 0 0,0 0 0 0 0,-1 0 0 0 0,0 1 0 0 0,0-1 0 0 0,-1 6 0 0 0,-2 6-30 0 0,-1-1 0 0 0,0 0 0 0 0,-1 0 0 0 0,-1 0 0 0 0,-1-1 0 0 0,0 0 0 0 0,-1 0 0 0 0,0-1 0 0 0,-15 20 0 0 0,13-20 0 0 0,1 0 0 0 0,-8 20 0 0 0,-6 8 0 0 0,20-36-145 0 0,1 0-1 0 0,-1 0 0 0 0,1 1 0 0 0,0-1 1 0 0,1 0-1 0 0,-2 12 0 0 0,1-7-4954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3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34 293 10135 0 0,'0'0'464'0'0,"-1"2"-9"0"0,-1 4-420 0 0,-1 1 1 0 0,1 0-1 0 0,0 0 1 0 0,0 8-1 0 0,2-15-35 0 0,-1 1 0 0 0,1-1 0 0 0,0 0 0 0 0,0 1 0 0 0,0-1 0 0 0,0 0 0 0 0,0 1 0 0 0,0-1 0 0 0,0 1 0 0 0,0-1 0 0 0,0 0 0 0 0,0 1 0 0 0,0-1 0 0 0,0 1 0 0 0,0-1 0 0 0,0 0 0 0 0,0 1 0 0 0,1-1 0 0 0,-1 0 0 0 0,0 1 0 0 0,0-1 0 0 0,0 0 0 0 0,1 1 0 0 0,-1-1 0 0 0,0 0 0 0 0,0 1 0 0 0,1-1 0 0 0,-1 0 0 0 0,0 0 0 0 0,0 1 0 0 0,1-1 0 0 0,-1 0 0 0 0,0 0 0 0 0,1 1 0 0 0,-1-1 0 0 0,1 0 0 0 0,-1 0 0 0 0,0 0 0 0 0,1 0 0 0 0,-1 0 0 0 0,0 0 0 0 0,1 0 0 0 0,-1 1 0 0 0,1-1 0 0 0,-1 0 0 0 0,0 0 0 0 0,1-1 0 0 0,-1 1 0 0 0,1 0 0 0 0,-1 0 0 0 0,0 0 0 0 0,3 0 0 0 0,-1 0 0 0 0,0 0 0 0 0,0 0 0 0 0,0 0 0 0 0,1 0 0 0 0,-1-1 0 0 0,0 1 0 0 0,0-1 0 0 0,0 1 0 0 0,0-1 0 0 0,4-2 0 0 0,24-15 0 0 0,-9 4 0 0 0,369-200 443 0 0,-342 191 151 0 0,9-5 213 0 0,-51 24-777 0 0,0 0-1 0 0,0-1 0 0 0,0 1 0 0 0,0-1 0 0 0,-1 0 0 0 0,7-7 0 0 0,-13 12-29 0 0,1 0 0 0 0,0 0 0 0 0,0 0 0 0 0,0 0 0 0 0,0 0 0 0 0,0 0 0 0 0,-1 0 0 0 0,1 0 0 0 0,0 0 0 0 0,0 0 0 0 0,0 0 0 0 0,0 0 0 0 0,0 0 0 0 0,-1 0 0 0 0,1 0 0 0 0,0-1 0 0 0,0 1 0 0 0,0 0 0 0 0,0 0 0 0 0,0 0 0 0 0,0 0 0 0 0,-1 0 0 0 0,1 0 0 0 0,0 0 0 0 0,0 0 0 0 0,0 0 0 0 0,0-1 0 0 0,0 1 0 0 0,0 0 0 0 0,0 0 0 0 0,0 0 0 0 0,0 0 0 0 0,0 0 0 0 0,-1 0 0 0 0,1-1 0 0 0,0 1 0 0 0,0 0 0 0 0,0 0 0 0 0,0 0 0 0 0,0 0 0 0 0,0 0 0 0 0,0-1 0 0 0,0 1 0 0 0,0 0 0 0 0,0 0 0 0 0,0 0 0 0 0,0 0 0 0 0,0 0 0 0 0,1-1 0 0 0,-1 1 0 0 0,0 0 0 0 0,0 0 0 0 0,0 0 0 0 0,0 0 0 0 0,0 0 0 0 0,0 0 0 0 0,0-1 0 0 0,0 1 0 0 0,0 0 0 0 0,0 0 0 0 0,0 0 0 0 0,1 0 0 0 0,-1 0 0 0 0,0 0 0 0 0,0 0 0 0 0,0 0 0 0 0,0 0 0 0 0,1-1 0 0 0,-10 3 0 0 0,9-2 0 0 0,-47 16-688 0 0,1 2 0 0 0,-59 32-1 0 0,91-43 762 0 0,-171 100-73 0 0,168-95-187 0 0,2 1 0 0 0,0 0 0 0 0,0 1 0 0 0,-19 24 0 0 0,-44 68-491 0 0,67-88 1002 0 0,1-1-1 0 0,0 2 1 0 0,1-1-1 0 0,1 1 1 0 0,-7 23-1 0 0,13-34-150 0 0,0 1 0 0 0,0-1 0 0 0,0 1-1 0 0,1 0 1 0 0,1 0 0 0 0,-1 0 0 0 0,1-1 0 0 0,1 1-1 0 0,0 0 1 0 0,0 0 0 0 0,1-1 0 0 0,0 1 0 0 0,0-1-1 0 0,6 13 1 0 0,-6-16-142 0 0,1 0 0 0 0,0 0-1 0 0,1 0 1 0 0,-1 0 0 0 0,1-1-1 0 0,0 0 1 0 0,0 1 0 0 0,0-1-1 0 0,0-1 1 0 0,1 1 0 0 0,0-1-1 0 0,-1 0 1 0 0,1 0-1 0 0,1 0 1 0 0,-1-1 0 0 0,0 1-1 0 0,1-1 1 0 0,-1-1 0 0 0,1 1-1 0 0,-1-1 1 0 0,11 1 0 0 0,7 0 58 0 0,0-1 0 0 0,-1-2 0 0 0,1 0-1 0 0,25-5 1 0 0,-43 5-88 0 0,129-17-4213 0 0,-62 6-560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50 11975 0 0,'6'-7'141'0'0,"-4"4"-45"0"0,0 1-1 0 0,0-1 1 0 0,0 1-1 0 0,-1-1 1 0 0,1 0-1 0 0,-1 1 1 0 0,0-1-1 0 0,1 0 1 0 0,-1 0-1 0 0,0 0 1 0 0,-1 0-1 0 0,2-5 1 0 0,-2 6 269 0 0,0 2 122 0 0,0 0 22 0 0,-3 2 3 0 0,-4 5-365 0 0,0-1 0 0 0,0 1-1 0 0,1 1 1 0 0,0-1 0 0 0,-9 15-1 0 0,-24 49 901 0 0,20-34-830 0 0,-53 91-217 0 0,3-7 0 0 0,-64 155 0 0 0,130-267 0 0 0,-127 331 0 0 0,43-112-256 0 0,66-177 111 0 0,-72 162-1444 0 0,91-209 1587 0 0,-6 15 2 0 0,0-2 0 0 0,-14 23 0 0 0,12-25-1028 0 0,-3-6-4112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148 137 15663 0 0,'0'0'356'0'0,"-2"0"50"0"0,-3 2-361 0 0,0-1-1 0 0,0 1 1 0 0,0 0 0 0 0,1 0 0 0 0,-1 0 0 0 0,1 1 0 0 0,-1 0 0 0 0,1 0 0 0 0,0 0 0 0 0,0 0 0 0 0,0 0 0 0 0,-4 6 0 0 0,-4 4 80 0 0,1 0-1 0 0,-15 23 1 0 0,21-29-125 0 0,1 1 0 0 0,-1 0 0 0 0,1 1 0 0 0,1-1 0 0 0,0 1 0 0 0,0 0 0 0 0,-3 13 0 0 0,6-20 0 0 0,-1 1 0 0 0,1-1 0 0 0,0 0 0 0 0,0 0 0 0 0,0 1 0 0 0,0-1 0 0 0,0 0 0 0 0,1 1 0 0 0,-1-1 0 0 0,1 0 0 0 0,-1 0 0 0 0,1 1 0 0 0,0-1 0 0 0,0 0 0 0 0,0 0 0 0 0,0 0 0 0 0,0 0 0 0 0,0 0 0 0 0,0 0 0 0 0,1 0 0 0 0,-1-1 0 0 0,1 1 0 0 0,0 0 0 0 0,-1-1 0 0 0,1 1 0 0 0,0-1 0 0 0,0 0 0 0 0,0 0 0 0 0,0 1 0 0 0,0-1 0 0 0,0 0 0 0 0,0-1 0 0 0,0 1 0 0 0,0 0 0 0 0,3 0 0 0 0,3 1 0 0 0,0-1 0 0 0,-1 0 0 0 0,1-1 0 0 0,0 0 0 0 0,0 0 0 0 0,-1 0 0 0 0,1-1 0 0 0,0 0 0 0 0,-1-1 0 0 0,1 0 0 0 0,7-2 0 0 0,12-6 0 0 0,41-21 0 0 0,-56 25 0 0 0,61-31 292 0 0,70-32 848 0 0,-18 13-530 0 0,-46 19-611 0 0,125-40 0 0 0,-66 36-4201 0 0,-108 31 2668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1 15663 0 0,'0'0'356'0'0,"0"0"50"0"0,-1 2 20 0 0,-3 9-293 0 0,-1 0 0 0 0,-7 14 0 0 0,-7 17 0 0 0,-102 372-133 0 0,73-253 0 0 0,20-74 0 0 0,-12 36 0 0 0,-82 171 0 0 0,77-203 0 0 0,-5-2 0 0 0,-83 113 0 0 0,90-144 0 0 0,195-235-2000 0 0,-62 87 2000 0 0,-73 76 0 0 0,0 1 0 0 0,0 0 0 0 0,36-19 0 0 0,-48 30 70 0 0,0-1 0 0 0,1 1-1 0 0,-1 0 1 0 0,0 0 0 0 0,1 1 0 0 0,0 0-1 0 0,-1 0 1 0 0,1 0 0 0 0,0 0-1 0 0,0 1 1 0 0,-1 0 0 0 0,1 0 0 0 0,10 2-1 0 0,-11 0-10 0 0,-1-1 0 0 0,1 1 0 0 0,-1 0 0 0 0,1 0-1 0 0,-1 0 1 0 0,0 0 0 0 0,0 1 0 0 0,0 0 0 0 0,0 0-1 0 0,0 0 1 0 0,-1 0 0 0 0,1 0 0 0 0,-1 1 0 0 0,0 0 0 0 0,0-1-1 0 0,4 8 1 0 0,-1-1-56 0 0,-1 1 0 0 0,0-1 0 0 0,-1 1 0 0 0,0 1 0 0 0,0-1-1 0 0,2 22 1 0 0,-2-11-4 0 0,-2 1 0 0 0,-1 37-1 0 0,-2-51-321 0 0,1 0 0 0 0,-1 0-1 0 0,-1-1 1 0 0,1 1 0 0 0,-2 0 0 0 0,1 0-1 0 0,-1-1 1 0 0,0 0 0 0 0,-1 1-1 0 0,0-1 1 0 0,0 0 0 0 0,-9 11 0 0 0,10-15-1211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224 152 15663 0 0,'0'0'356'0'0,"0"0"50"0"0,0 0 20 0 0,0 0-42 0 0,1 2-250 0 0,0 0-122 0 0,5 7-21 0 0,0 0 0 0 0,0 0 0 0 0,11 11 0 0 0,-14-18 45 0 0,0 1 1 0 0,0 0-1 0 0,0-1 1 0 0,1 1-1 0 0,-1-1 1 0 0,1 0-1 0 0,0 0 1 0 0,-1-1-1 0 0,1 1 1 0 0,0-1-1 0 0,0 0 1 0 0,7 2-1 0 0,2-2 302 0 0,0-1 1 0 0,0 0-1 0 0,0 0 0 0 0,-1-2 0 0 0,1 1 1 0 0,0-2-1 0 0,-1 1 0 0 0,19-8 0 0 0,-12 2-251 0 0,-1-1 0 0 0,0-1 0 0 0,-1-1 0 0 0,0 0-1 0 0,0-1 1 0 0,20-20 0 0 0,-26 22-90 0 0,-1-1-1 0 0,10-12 0 0 0,-17 19-121 0 0,0 1 1 0 0,0-1-1 0 0,-1 0 0 0 0,0 0 0 0 0,1-1 0 0 0,-2 1 0 0 0,1 0 1 0 0,0-1-1 0 0,-1 1 0 0 0,2-8 0 0 0,-3 11 87 0 0,0 0 0 0 0,0 0-1 0 0,0 1 1 0 0,0-1 0 0 0,0 0-1 0 0,0 0 1 0 0,0 0 0 0 0,0 0 0 0 0,-1 1-1 0 0,1-1 1 0 0,0 0 0 0 0,0 0-1 0 0,-1 0 1 0 0,1 1 0 0 0,-1-1-1 0 0,1 0 1 0 0,0 0 0 0 0,-1 1 0 0 0,1-1-1 0 0,-1 0 1 0 0,0 1 0 0 0,1-1-1 0 0,-1 1 1 0 0,1-1 0 0 0,-1 1-1 0 0,0-1 1 0 0,0 1 0 0 0,1-1 0 0 0,-1 1-1 0 0,0 0 1 0 0,0-1 0 0 0,1 1-1 0 0,-1 0 1 0 0,0 0 0 0 0,0-1-1 0 0,0 1 1 0 0,1 0 0 0 0,-1 0 0 0 0,0 0-1 0 0,-1 0 1 0 0,-2 0-87 0 0,1 0 0 0 0,-1 1 0 0 0,0-1 0 0 0,1 1 0 0 0,-1 0-1 0 0,0 0 1 0 0,1 0 0 0 0,-5 2 0 0 0,-22 12-975 0 0,1 1 0 0 0,1 2-1 0 0,0 0 1 0 0,1 2 0 0 0,-26 25-1 0 0,-114 124-396 0 0,162-164 1462 0 0,-46 51 73 0 0,3 1 1 0 0,-63 97 0 0 0,109-151-37 0 0,-1 2 311 0 0,0 0 0 0 0,0 0 0 0 0,1 0 0 0 0,-1 1 1 0 0,-1 5-1 0 0,4-10-233 0 0,0 1 0 0 0,-1-1 0 0 0,1 0-1 0 0,0 0 1 0 0,0 1 0 0 0,0-1 0 0 0,0 0 0 0 0,0 0 0 0 0,0 1 0 0 0,1-1 0 0 0,-1 0 0 0 0,0 0 0 0 0,1 0 0 0 0,-1 1 0 0 0,1-1-1 0 0,-1 0 1 0 0,1 0 0 0 0,-1 0 0 0 0,1 0 0 0 0,0 0 0 0 0,-1 0 0 0 0,1 0 0 0 0,0 0 0 0 0,0 0 0 0 0,0 0 0 0 0,0-1 0 0 0,0 1-1 0 0,0 0 1 0 0,1 0 0 0 0,2 2 54 0 0,0-2 0 0 0,0 1 0 0 0,1 0 0 0 0,-1-1 0 0 0,0 0 0 0 0,1 0 0 0 0,-1 0 0 0 0,0 0 0 0 0,1-1-1 0 0,8 0 1 0 0,4-1 316 0 0,25-4 0 0 0,-28 3-227 0 0,74-9 932 0 0,-6 1-1604 0 0,-29 2-3903 0 0,-19-1-1058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0 13823 0 0,'0'0'304'0'0,"0"0"64"0"0,-10 2 16 0 0,-4 4 0 0 0,-4 2-312 0 0,2 1-72 0 0,0 4 0 0 0,0 3-4080 0 0,-2 1-832 0 0</inkml:trace>
  <inkml:trace contextRef="#ctx0" brushRef="#br0" timeOffset="1">429 723 11975 0 0,'-1'15'379'0'0,"0"-1"-1"0"0,-7 26 1 0 0,2-6-213 0 0,0 0-160 0 0,0 14-5 0 0,-3 1 1 0 0,-27 85-1 0 0,-10-29 217 0 0,-90 155 0 0 0,117-227 728 0 0,-1-2 0 0 0,-1 0 0 0 0,-2-1 0 0 0,-1-1 0 0 0,-35 33 0 0 0,52-57-1075 0 0,6-4-551 0 0,4-6-269 0 0,10-19-62 0 0,5-4-12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498 277 8287 0 0,'1'22'356'0'0,"-1"-18"-298"0"0,0 0 1 0 0,1 0 0 0 0,-1 0 0 0 0,1 0-1 0 0,0 0 1 0 0,0 0 0 0 0,2 5 0 0 0,1 0-60 0 0,0 0 1 0 0,-1 0-1 0 0,5 17 0 0 0,-8-22 85 0 0,1 0-1 0 0,-1 1 1 0 0,0-1-1 0 0,0 0 1 0 0,-1 0 0 0 0,1 0-1 0 0,-1 0 1 0 0,0 0-1 0 0,0 1 1 0 0,0-1-1 0 0,-3 6 1 0 0,-11 19 1450 0 0,14-27-1022 0 0,1-2 0 0 0,0 0 0 0 0,0 0 0 0 0,0 0-445 0 0,-1-1 0 0 0,0 1 0 0 0,1 0-1 0 0,-1 0 1 0 0,0-1 0 0 0,1 1 0 0 0,-1 0-1 0 0,0-1 1 0 0,1 1 0 0 0,-1-1 0 0 0,1 1 0 0 0,-1-1-1 0 0,1 1 1 0 0,-1-1 0 0 0,1 1 0 0 0,-1-1-1 0 0,1 0 1 0 0,0 1 0 0 0,-1-1 0 0 0,1 1 0 0 0,0-1-1 0 0,-1-1 1 0 0,-4-15 957 0 0,3-2-874 0 0,2 1 1 0 0,0 0-1 0 0,1 0 0 0 0,1 0 0 0 0,5-21 0 0 0,2-28 69 0 0,-7 46-223 0 0,3-71-106 0 0,-5 79 62 0 0,-1 1 0 0 0,0-1 1 0 0,0 1-1 0 0,-2 0 0 0 0,-3-15 0 0 0,5 24-28 0 0,0 1 0 0 0,0-1 1 0 0,0 1-1 0 0,0-1 0 0 0,0 1 0 0 0,-1-1 1 0 0,1 1-1 0 0,-1 0 0 0 0,0 0 0 0 0,1 0 0 0 0,-1 0 1 0 0,0 0-1 0 0,0 0 0 0 0,0 0 0 0 0,-1 1 1 0 0,1-1-1 0 0,0 1 0 0 0,0-1 0 0 0,-1 1 1 0 0,1 0-1 0 0,-1 0 0 0 0,1 0 0 0 0,-1 0 1 0 0,0 0-1 0 0,1 1 0 0 0,-1-1 0 0 0,0 1 0 0 0,0 0 1 0 0,1 0-1 0 0,-1 0 0 0 0,0 0 0 0 0,1 0 1 0 0,-1 1-1 0 0,0-1 0 0 0,0 1 0 0 0,1-1 1 0 0,-1 1-1 0 0,1 0 0 0 0,-5 2 0 0 0,-24 14-997 0 0,-56 39-1 0 0,52-29 1321 0 0,2 2 0 0 0,0 2 1 0 0,2 0-1 0 0,2 2 0 0 0,-35 49 0 0 0,51-63-184 0 0,-14 27 0 0 0,23-39 101 0 0,1 1 0 0 0,0-1 1 0 0,0 1-1 0 0,1-1 0 0 0,0 1 1 0 0,0 0-1 0 0,0 12 0 0 0,2-18-89 0 0,0-1 0 0 0,0 1 1 0 0,0 0-1 0 0,0 0 0 0 0,0-1 0 0 0,1 1 0 0 0,-1 0 0 0 0,0-1 0 0 0,1 1 0 0 0,0 0 0 0 0,-1-1 1 0 0,1 1-1 0 0,0-1 0 0 0,0 1 0 0 0,0-1 0 0 0,0 1 0 0 0,2 2 0 0 0,0-2 40 0 0,-1 0 0 0 0,1 0 0 0 0,-1-1-1 0 0,1 1 1 0 0,0-1 0 0 0,-1 1 0 0 0,1-1-1 0 0,0 0 1 0 0,4 1 0 0 0,6 1 280 0 0,-1-1 0 0 0,0-1-1 0 0,24 0 1 0 0,-35-1-378 0 0,38-2 281 0 0,53-10-1 0 0,-39 5-284 0 0,-38 4-13 0 0,1 1 0 0 0,0-2 0 0 0,17-7 0 0 0,-26 9 0 0 0,0-1 0 0 0,-1 0 0 0 0,0 0 0 0 0,1-1 0 0 0,-1 0 0 0 0,0 0 0 0 0,0 0 0 0 0,-1-1 0 0 0,8-7 0 0 0,-11 8 0 0 0,1 0 0 0 0,0-1 0 0 0,-1 0 0 0 0,0 1 0 0 0,0-1 0 0 0,0 0 0 0 0,-1 0 0 0 0,0 0 0 0 0,0 0 0 0 0,0 0 0 0 0,0 0 0 0 0,-1 0 0 0 0,0-8 0 0 0,-14 94 0 0 0,5-37-120 0 0,-24 71 0 0 0,-26 40-1466 0 0,42-117 1533 0 0,-2-2 0 0 0,-24 39 0 0 0,-55 62 46 0 0,17-29 7 0 0,75-99-694 0 0,0 0-1 0 0,0 0 1 0 0,-6 14 0 0 0,-2 4-2425 0 0,13-25-1849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 8287 0 0,'0'0'191'0'0,"-6"7"252"0"0,1-2-262 0 0,-19 19 12 0 0,15-5 782 0 0,0 0 0 0 0,2 1 0 0 0,1 0 0 0 0,0 0 0 0 0,-4 35 0 0 0,-8 26 127 0 0,-12 16-433 0 0,-63 136 1 0 0,-69 80-2265 0 0,143-281 731 0 0,-2-1 0 0 0,-1-2 0 0 0,-31 33 0 0 0,18-26-160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0 11975 0 0,'0'0'267'0'0,"0"0"42"0"0,0 0 17 0 0,0 0-28 0 0,-1 1-196 0 0,-74 41-117 0 0,38-23 648 0 0,1 2 1 0 0,-45 35-1 0 0,-293 254-1852 0 0,231-181 611 0 0,120-105 608 0 0,0 2 0 0 0,-35 53 0 0 0,52-69 0 0 0,1 0 0 0 0,1 0 0 0 0,0 0 0 0 0,0 1 0 0 0,1-1 0 0 0,0 1 0 0 0,1 0 0 0 0,0 0 0 0 0,1 0 0 0 0,0 0 0 0 0,1 0 0 0 0,1 13 0 0 0,-1-19 0 0 0,1 1 0 0 0,1 0 0 0 0,-1 0 0 0 0,1-1 0 0 0,0 1 0 0 0,0-1 0 0 0,0 1 0 0 0,1-1 0 0 0,0 0 0 0 0,0 0 0 0 0,0 0 0 0 0,1 0 0 0 0,-1 0 0 0 0,1-1 0 0 0,5 4 0 0 0,4 4 0 0 0,0-1 0 0 0,1 0 0 0 0,28 16 0 0 0,-25-19 324 0 0,0 0 0 0 0,1-1 0 0 0,0-1 0 0 0,35 7 0 0 0,-7-2 32 0 0,-32-7-207 0 0,1-1 1 0 0,0 0-1 0 0,0-1 0 0 0,-1-1 0 0 0,1-1 0 0 0,24-1 0 0 0,-30 0-76 0 0,-1 0 0 0 0,0-1 0 0 0,1 0 0 0 0,-1-1 0 0 0,0 1-1 0 0,0-1 1 0 0,0-1 0 0 0,-1 0 0 0 0,1 0 0 0 0,-1 0 0 0 0,0-1 0 0 0,0 0-1 0 0,7-7 1 0 0,127-104 1335 0 0,-58 51-784 0 0,55-42-606 0 0,50-43-20 0 0,-182 145 2 0 0,0 0 0 0 0,0 0 0 0 0,0-1 0 0 0,-1 0 0 0 0,0 0 0 0 0,0-1 0 0 0,-1 0 0 0 0,0 1 0 0 0,4-10 0 0 0,-7 15 0 0 0,-1 0 0 0 0,0 0 0 0 0,1 0 0 0 0,-1 0 0 0 0,0 0 0 0 0,0 0 0 0 0,0 0 0 0 0,0 0 0 0 0,0 0 0 0 0,0-1 0 0 0,0 1 0 0 0,0 0 0 0 0,0 0 0 0 0,-1 0 0 0 0,1 0 0 0 0,0 0 0 0 0,-1 0 0 0 0,1 0 0 0 0,0 0 0 0 0,-1 0 0 0 0,0-1 0 0 0,-1 1 0 0 0,1 0 0 0 0,0-1 0 0 0,0 1 0 0 0,-1 0 0 0 0,1 0 0 0 0,-1 1 0 0 0,1-1 0 0 0,-1 0 0 0 0,1 0 0 0 0,-1 1 0 0 0,1-1 0 0 0,-4 0 0 0 0,-3 0 0 0 0,-1 0 0 0 0,0 0 0 0 0,0 1 0 0 0,-11 0 0 0 0,16 0 0 0 0,-76 7 0 0 0,-118 26 0 0 0,137-22 0 0 0,44-7 0 0 0,-50 10 0 0 0,60-12 0 0 0,0 0 0 0 0,1 1 0 0 0,-1-1 0 0 0,1 1 0 0 0,0 1 0 0 0,0-1 0 0 0,-8 7 0 0 0,13-9 0 0 0,-1 1 0 0 0,1-1 0 0 0,0 1 0 0 0,0 0 0 0 0,0-1 0 0 0,0 1 0 0 0,0 0 0 0 0,1 0 0 0 0,-1 0 0 0 0,0 0 0 0 0,1 0 0 0 0,0 0 0 0 0,-1-1 0 0 0,1 1 0 0 0,0 0 0 0 0,0 0 0 0 0,0 0 0 0 0,0 0 0 0 0,1 3 0 0 0,0 5 0 0 0,0 0 0 0 0,5 13 0 0 0,-5-20 0 0 0,4 14 0 0 0,1 0 0 0 0,1-1 0 0 0,14 25 0 0 0,32 45 0 0 0,-46-76 0 0 0,56 80-480 0 0,-34-53-4384 0 0,-6-10-1184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5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417 237 8287 0 0,'0'0'191'0'0,"3"5"26"0"0,9 11 9 0 0,-9-10-34 0 0,-3 1-78 0 0,0-5 274 0 0,0-2 110 0 0,0 0 12 0 0,0 0 2 0 0,0 0 0 0 0,0 0 0 0 0,0 0 0 0 0,2 0 0 0 0,2 1-372 0 0,0-1 0 0 0,0 0 0 0 0,0 0-1 0 0,0 0 1 0 0,1-1 0 0 0,-1 1 0 0 0,0-1-1 0 0,0 0 1 0 0,0 0 0 0 0,-1-1 0 0 0,1 1-1 0 0,0-1 1 0 0,0 0 0 0 0,-1 0 0 0 0,1 0-1 0 0,-1 0 1 0 0,1 0 0 0 0,-1-1 0 0 0,0 0-1 0 0,0 1 1 0 0,4-6 0 0 0,-4 3-200 0 0,-1 0 0 0 0,1 0-1 0 0,-1 0 1 0 0,0 0 0 0 0,0 0 0 0 0,-1 0 0 0 0,1 0 0 0 0,-1 0-1 0 0,0-1 1 0 0,-1 1 0 0 0,1 0 0 0 0,-1-1 0 0 0,-1-5 0 0 0,1 0-101 0 0,-1 1 1 0 0,-1-1-1 0 0,0 1 1 0 0,0 0-1 0 0,-8-20 1 0 0,7 22-166 0 0,-1 0 0 0 0,0 1 0 0 0,0-1 0 0 0,0 1 0 0 0,-9-11 0 0 0,11 16 273 0 0,0 0 1 0 0,0 0-1 0 0,0 0 1 0 0,0 1-1 0 0,0-1 0 0 0,0 0 1 0 0,-1 1-1 0 0,1 0 1 0 0,-1 0-1 0 0,1 0 0 0 0,-1 0 1 0 0,1 0-1 0 0,-1 0 1 0 0,1 0-1 0 0,-1 1 0 0 0,0-1 1 0 0,1 1-1 0 0,-1 0 1 0 0,0 0-1 0 0,1 0 1 0 0,-1 0-1 0 0,-3 1 0 0 0,-3 1 53 0 0,0 1 0 0 0,0-1 0 0 0,0 2 0 0 0,0-1 0 0 0,1 1 0 0 0,-1 1 0 0 0,1-1 0 0 0,0 1 0 0 0,0 1 0 0 0,-9 8 0 0 0,-3 4 0 0 0,0 1 0 0 0,-22 29 0 0 0,9-3 127 0 0,-47 85-1 0 0,69-112 23 0 0,-10 21 169 0 0,0 1 0 0 0,3 0 0 0 0,1 2 0 0 0,-19 76 0 0 0,36-116-316 0 0,-4 15-6 0 0,-2 25 0 0 0,5-38 11 0 0,1 1 0 0 0,0 0 0 0 0,0-1 0 0 0,0 1 0 0 0,1 0 1 0 0,-1-1-1 0 0,1 1 0 0 0,0-1 0 0 0,1 1 0 0 0,2 7 0 0 0,-3-11 11 0 0,0 0-1 0 0,-1 0 1 0 0,1 1 0 0 0,0-1-1 0 0,0 0 1 0 0,0 0-1 0 0,0 0 1 0 0,0 0 0 0 0,0 0-1 0 0,0 0 1 0 0,1 0-1 0 0,-1 0 1 0 0,0 0 0 0 0,0-1-1 0 0,1 1 1 0 0,-1 0-1 0 0,0-1 1 0 0,1 1 0 0 0,-1-1-1 0 0,3 1 1 0 0,-1-1 43 0 0,0 0 0 0 0,0 0 0 0 0,-1 0 0 0 0,1 0 0 0 0,0-1 1 0 0,0 1-1 0 0,0-1 0 0 0,-1 0 0 0 0,1 0 0 0 0,3-1 0 0 0,4-3 126 0 0,-1-1 0 0 0,0 0 0 0 0,0 0-1 0 0,12-11 1 0 0,304-287-187 0 0,-267 248-1047 0 0,-18 19 268 0 0,-31 26 629 0 0,-9 11 150 0 0,0 0 0 0 0,1 0 0 0 0,-1 0-1 0 0,0 0 1 0 0,0 0 0 0 0,0 0-1 0 0,0 0 1 0 0,0 0 0 0 0,0 0 0 0 0,0 0-1 0 0,0 0 1 0 0,0 0 0 0 0,0 0 0 0 0,0 0-1 0 0,0 1 1 0 0,0-1 0 0 0,0 0 0 0 0,0 0-1 0 0,0 0 1 0 0,0 0 0 0 0,0 0 0 0 0,0 0-1 0 0,0 0 1 0 0,1 0 0 0 0,-1 0-1 0 0,0 0 1 0 0,0 0 0 0 0,0 0 0 0 0,0 0-1 0 0,0 0 1 0 0,0 0 0 0 0,0-1 0 0 0,0 1-1 0 0,0 0 1 0 0,0 0 0 0 0,0 0 0 0 0,0 0-1 0 0,0 0 1 0 0,0 0 0 0 0,0 0 0 0 0,0 0-1 0 0,0 0 1 0 0,0 0 0 0 0,0 0-1 0 0,1 0 1 0 0,-1 0 0 0 0,0 0 0 0 0,0 0-1 0 0,0 0 1 0 0,0 0 0 0 0,0 0 0 0 0,0 0-1 0 0,0 0 1 0 0,0 0 0 0 0,0 0 0 0 0,0 0-1 0 0,0-1 1 0 0,0 1 0 0 0,0 0 0 0 0,0 0-1 0 0,-2 7-3 0 0,-4 9 8 0 0,-24 37-4 0 0,-9 20 0 0 0,-10 30 0 0 0,47-99 153 0 0,0 1-1 0 0,1-1 0 0 0,0 1 0 0 0,0 0 0 0 0,0 0 1 0 0,0 0-1 0 0,1-1 0 0 0,-1 1 0 0 0,1 0 0 0 0,1 0 1 0 0,0 8-1 0 0,0-11-169 0 0,-1 0 0 0 0,0 0 1 0 0,1-1-1 0 0,0 1 0 0 0,-1 0 0 0 0,1-1 0 0 0,0 1 0 0 0,0 0 1 0 0,0-1-1 0 0,0 1 0 0 0,0-1 0 0 0,0 1 0 0 0,0-1 1 0 0,0 0-1 0 0,1 1 0 0 0,-1-1 0 0 0,0 0 0 0 0,1 0 1 0 0,-1 0-1 0 0,1 0 0 0 0,0 0 0 0 0,-1 0 0 0 0,1-1 1 0 0,2 2-1 0 0,1-1-259 0 0,-1 0 0 0 0,1 0 0 0 0,-1 0 0 0 0,1-1 0 0 0,0 0 0 0 0,-1 0 0 0 0,8-1 0 0 0,12-3-747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5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119 813 13823 0 0,'-2'0'630'0'0,"-2"-1"-529"0"0,0 1 1 0 0,-1 0 0 0 0,1 0-1 0 0,0 1 1 0 0,-1-1 0 0 0,1 1 0 0 0,0 0-1 0 0,-6 2 1 0 0,4-1-114 0 0,1-1 0 0 0,-1 1-1 0 0,-12 0 1 0 0,16-3 13 0 0,1 1 1 0 0,-1 0-1 0 0,1-1 0 0 0,-1 1 0 0 0,1-1 0 0 0,0 1 0 0 0,-1-1 0 0 0,1 0 1 0 0,-1 1-1 0 0,1-1 0 0 0,0 0 0 0 0,0 0 0 0 0,0 0 0 0 0,-1 0 0 0 0,1 0 1 0 0,0 0-1 0 0,0 0 0 0 0,0-1 0 0 0,1 1 0 0 0,-1 0 0 0 0,0 0 1 0 0,0-1-1 0 0,1 1 0 0 0,-1-1 0 0 0,1 1 0 0 0,-1 0 0 0 0,1-1 0 0 0,-1-2 1 0 0,-1-5 224 0 0,0-1 0 0 0,1 1 1 0 0,0-12-1 0 0,1 8-150 0 0,1 1 0 0 0,0 0 0 0 0,1-1 0 0 0,0 1 0 0 0,1 0 0 0 0,1 0 0 0 0,0 0 1 0 0,10-20-1 0 0,4-3 140 0 0,33-48 0 0 0,-16 34-216 0 0,59-64 0 0 0,52-36 0 0 0,-30 48-192 0 0,-97 87 64 0 0,1 1 1 0 0,0 1 0 0 0,1 0-1 0 0,32-12 1 0 0,-47 22-154 0 0,0 0 1 0 0,0 0-1 0 0,0 1 1 0 0,0 0-1 0 0,0 0 1 0 0,7 0-1 0 0,6 2-742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5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229 201 11975 0 0,'0'0'267'0'0,"0"0"42"0"0,0 0 17 0 0,2 3-28 0 0,14 16-187 0 0,-14-15-110 0 0,6 3-1 0 0,-5-5 49 0 0,0-1 0 0 0,0 0-1 0 0,0-1 1 0 0,0 1 0 0 0,0 0-1 0 0,0-1 1 0 0,0 0 0 0 0,0 0-1 0 0,1 0 1 0 0,-1 0 0 0 0,6-1-1 0 0,37-9 1243 0 0,17-8-553 0 0,-1-3-1 0 0,70-34 1 0 0,-118 47-738 0 0,1 0 0 0 0,-1-1 0 0 0,0-1 0 0 0,22-20 0 0 0,-34 28-31 0 0,-1 0 0 0 0,1 1-1 0 0,-1-1 1 0 0,1 0 0 0 0,-1 0-1 0 0,0 0 1 0 0,0 0 0 0 0,0 0-1 0 0,0-1 1 0 0,0 1 0 0 0,0 0-1 0 0,-1 0 1 0 0,1-1 0 0 0,-1 1-1 0 0,1 0 1 0 0,-1-1 0 0 0,0-2-1 0 0,0 3 7 0 0,-1 1-1 0 0,1 0 0 0 0,0-1 1 0 0,-1 1-1 0 0,1 0 0 0 0,-1 0 1 0 0,1-1-1 0 0,-1 1 1 0 0,1 0-1 0 0,-1 0 0 0 0,0 0 1 0 0,0 0-1 0 0,0 0 1 0 0,1 0-1 0 0,-1 0 0 0 0,0 0 1 0 0,0 0-1 0 0,0 0 0 0 0,-1 1 1 0 0,1-1-1 0 0,0 0 1 0 0,0 1-1 0 0,0-1 0 0 0,0 0 1 0 0,-1 1-1 0 0,1 0 0 0 0,0-1 1 0 0,-1 1-1 0 0,1 0 1 0 0,0 0-1 0 0,-3-1 0 0 0,-5 1-111 0 0,-1 0-1 0 0,1 0 0 0 0,0 1 1 0 0,0 0-1 0 0,-1 1 0 0 0,1 0 1 0 0,0 0-1 0 0,-15 7 0 0 0,-8 4-527 0 0,-30 19 0 0 0,40-20 578 0 0,-28 16 87 0 0,1 2 0 0 0,1 3 0 0 0,2 1 0 0 0,-58 56 0 0 0,82-65 0 0 0,1 0 0 0 0,1 1 0 0 0,1 1 0 0 0,1 1 0 0 0,-24 51 0 0 0,37-69 111 0 0,1 0 0 0 0,0 0-1 0 0,0 0 1 0 0,1 0 0 0 0,1 1-1 0 0,-1-1 1 0 0,2 1 0 0 0,-2 13-1 0 0,3-20-74 0 0,1 0-1 0 0,-1-1 1 0 0,0 1 0 0 0,1 0-1 0 0,0-1 1 0 0,0 1-1 0 0,0-1 1 0 0,0 1-1 0 0,0-1 1 0 0,1 0 0 0 0,-1 1-1 0 0,1-1 1 0 0,0 0-1 0 0,0 0 1 0 0,0 0-1 0 0,1 0 1 0 0,-1-1 0 0 0,1 1-1 0 0,-1-1 1 0 0,1 1-1 0 0,0-1 1 0 0,0 0-1 0 0,0 0 1 0 0,0 0 0 0 0,0 0-1 0 0,1-1 1 0 0,5 3-1 0 0,-2-2-117 0 0,-1-1-1 0 0,0 1 1 0 0,0-2 0 0 0,1 1-1 0 0,-1 0 1 0 0,0-1-1 0 0,1 0 1 0 0,-1-1 0 0 0,0 0-1 0 0,9-1 1 0 0,8-4-1403 0 0,30-10 1 0 0,-47 14 1147 0 0,36-13-4435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5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373 269 8287 0 0,'0'0'191'0'0,"0"0"26"0"0,0 0 9 0 0,1 1-34 0 0,0-1-190 0 0,0 1 1 0 0,0-1 0 0 0,1 1-1 0 0,-1-1 1 0 0,0 1-1 0 0,0-1 1 0 0,0 0 0 0 0,0 0-1 0 0,1 0 1 0 0,-1 0 0 0 0,0 0-1 0 0,0 0 1 0 0,0 0-1 0 0,1 0 1 0 0,-1 0 0 0 0,2-1-1 0 0,2 0-8 0 0,-1 1 88 0 0,-1 0 0 0 0,1 0-1 0 0,-1-1 1 0 0,1 0-1 0 0,-1 1 1 0 0,1-1-1 0 0,-1 0 1 0 0,0-1-1 0 0,1 1 1 0 0,-1-1 0 0 0,0 1-1 0 0,0-1 1 0 0,5-4-1 0 0,-4 2 201 0 0,0 1 0 0 0,0-1 0 0 0,0-1 0 0 0,-1 1 0 0 0,1-1 0 0 0,-1 1 0 0 0,0-1 0 0 0,2-5 0 0 0,1-5 374 0 0,-1 0 0 0 0,0 0 0 0 0,-1 0 0 0 0,0-1 0 0 0,1-20 0 0 0,-4 30-594 0 0,0-1 0 0 0,-1 0-1 0 0,0 0 1 0 0,0 0 0 0 0,-1 1 0 0 0,-1-11-1 0 0,1 15-54 0 0,1 0 0 0 0,-1 0 0 0 0,0 0-1 0 0,1 0 1 0 0,-1 0 0 0 0,0 0 0 0 0,0 0-1 0 0,0 1 1 0 0,-1-1 0 0 0,1 0 0 0 0,0 1-1 0 0,-1-1 1 0 0,1 1 0 0 0,-1-1 0 0 0,1 1 0 0 0,-1 0-1 0 0,0-1 1 0 0,1 1 0 0 0,-1 0 0 0 0,0 0-1 0 0,0 0 1 0 0,0 0 0 0 0,0 1 0 0 0,0-1-1 0 0,-2 0 1 0 0,-3 0-7 0 0,0 0 0 0 0,1 1 0 0 0,-1 0 0 0 0,0 0 0 0 0,1 1 0 0 0,-1 0 0 0 0,0 0 0 0 0,1 0 0 0 0,-1 1 0 0 0,1 0 0 0 0,-10 4 0 0 0,-8 5 0 0 0,-36 22 0 0 0,47-25 0 0 0,-16 12 0 0 0,1 1 0 0 0,-40 38 0 0 0,32-27 0 0 0,19-17 0 0 0,-1 1 0 0 0,2 1 0 0 0,0 0 0 0 0,2 1 0 0 0,-1 1 0 0 0,-11 21 0 0 0,25-39 0 0 0,0 1 0 0 0,0 0 0 0 0,1 0 0 0 0,-1-1 0 0 0,0 1 0 0 0,0 0 0 0 0,1 0 0 0 0,0 0 0 0 0,-1 0 0 0 0,1 0 0 0 0,0 0 0 0 0,0 0 0 0 0,0 0 0 0 0,0 2 0 0 0,0-3 0 0 0,1 0 0 0 0,-1 0 0 0 0,1 0 0 0 0,-1 0 0 0 0,1 0 0 0 0,-1 0 0 0 0,1 0 0 0 0,0 0 0 0 0,-1 0 0 0 0,1-1 0 0 0,0 1 0 0 0,0 0 0 0 0,-1 0 0 0 0,1-1 0 0 0,0 1 0 0 0,0-1 0 0 0,0 1 0 0 0,0-1 0 0 0,0 1 0 0 0,0-1 0 0 0,0 1 0 0 0,0-1 0 0 0,0 0 0 0 0,0 0 0 0 0,0 0 0 0 0,2 1 0 0 0,6 0 0 0 0,-1-1 0 0 0,1 1 0 0 0,0-2 0 0 0,-1 1 0 0 0,1-1 0 0 0,-1 0 0 0 0,1-1 0 0 0,10-3 0 0 0,10-5 0 0 0,28-14 0 0 0,-10 4 0 0 0,-9 6 0 0 0,-7 3 0 0 0,40-21 0 0 0,-37 12 0 0 0,-17 10 0 0 0,22-10 0 0 0,-28 16 0 0 0,-1 4 0 0 0,-2 4-64 0 0,-7-3 30 0 0,-1 0-1 0 0,0 0 1 0 0,1 0-1 0 0,-1 1 1 0 0,0-1 0 0 0,0 0-1 0 0,1 0 1 0 0,-1 0-1 0 0,0 0 1 0 0,0 0-1 0 0,0 1 1 0 0,0-1-1 0 0,-1 0 1 0 0,1 0 0 0 0,0 0-1 0 0,0 0 1 0 0,-1 0-1 0 0,1 0 1 0 0,-1 0-1 0 0,1 0 1 0 0,-1 0-1 0 0,1 0 1 0 0,-1 0-1 0 0,-1 2 1 0 0,-21 23-974 0 0,18-21 949 0 0,-1 2 258 0 0,1 0 1 0 0,0 1-1 0 0,0 0 0 0 0,1 0 0 0 0,0 0 0 0 0,1 0 1 0 0,-1 1-1 0 0,2-1 0 0 0,-4 14 0 0 0,6-19-254 0 0,-1 1-1 0 0,1-1 0 0 0,0 1 1 0 0,0-1-1 0 0,1 1 0 0 0,-1-1 1 0 0,1 1-1 0 0,-1-1 0 0 0,1 1 0 0 0,0-1 1 0 0,1 0-1 0 0,-1 1 0 0 0,0-1 1 0 0,1 0-1 0 0,0 0 0 0 0,2 3 1 0 0,5 7-975 0 0,0-1 0 0 0,15 15 0 0 0,-18-20 292 0 0,3 3-4672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5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931 1 13823 0 0,'25'7'675'0'0,"-26"-4"-294"0"0,-5 12-322 0 0,-1 0 0 0 0,0-1 0 0 0,-1 0 1 0 0,-1 0-1 0 0,0-1 0 0 0,-1 0 0 0 0,0 0 0 0 0,-16 13 0 0 0,-7 5-301 0 0,-65 48 0 0 0,-35 6-714 0 0,12-8 320 0 0,31-15 626 0 0,-123 89 84 0 0,180-125 408 0 0,2 1 0 0 0,0 2 0 0 0,-37 44 0 0 0,67-71-441 0 0,0-1 1 0 0,0 1-1 0 0,0-1 0 0 0,0 1 0 0 0,0-1 1 0 0,0 1-1 0 0,0 0 0 0 0,1-1 0 0 0,-1 1 0 0 0,0 0 1 0 0,1-1-1 0 0,0 1 0 0 0,-1 0 0 0 0,1 0 0 0 0,0 0 1 0 0,0-1-1 0 0,0 1 0 0 0,0 0 0 0 0,0 0 0 0 0,1 2 1 0 0,-1-3 0 0 0,1 1 0 0 0,0-1 1 0 0,0 1-1 0 0,-1-1 1 0 0,1 0-1 0 0,0 0 0 0 0,0 1 1 0 0,0-1-1 0 0,0 0 0 0 0,0 0 1 0 0,1 0-1 0 0,-1 0 1 0 0,0 0-1 0 0,1 0 0 0 0,-1 0 1 0 0,0-1-1 0 0,1 1 1 0 0,-1 0-1 0 0,1-1 0 0 0,-1 1 1 0 0,1-1-1 0 0,-1 0 1 0 0,2 1-1 0 0,11 0-69 0 0,0 0 1 0 0,-1-1-1 0 0,1 0 0 0 0,-1-1 1 0 0,1-1-1 0 0,23-5 0 0 0,-15 3-450 0 0,63-16-1487 0 0,-38 8 941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5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0 15663 0 0,'-2'0'356'0'0,"-7"1"-230"0"0,0 1 1 0 0,1 0-1 0 0,-1 0 0 0 0,0 1 0 0 0,1 0 0 0 0,0 0 0 0 0,0 1 0 0 0,-15 8 0 0 0,-12 6 103 0 0,-170 76-229 0 0,181-82 0 0 0,0 1 0 0 0,2 1 0 0 0,-24 18 0 0 0,-58 56 0 0 0,90-76 118 0 0,-25 27 841 0 0,36-36-887 0 0,0 0 1 0 0,1 0-1 0 0,-1 1 1 0 0,1-1-1 0 0,0 1 1 0 0,0-1 0 0 0,1 1-1 0 0,-1 0 1 0 0,1 0-1 0 0,-2 6 1 0 0,3-10-64 0 0,0 1-1 0 0,-1-1 1 0 0,1 1 0 0 0,0-1 0 0 0,0 1 0 0 0,0-1-1 0 0,0 1 1 0 0,0 0 0 0 0,0-1 0 0 0,1 1 0 0 0,-1-1-1 0 0,0 1 1 0 0,0-1 0 0 0,0 1 0 0 0,0-1-1 0 0,1 2 1 0 0,2 0-7 0 0,1 0-1 0 0,-1 0 0 0 0,1-1 1 0 0,-1 1-1 0 0,1-1 0 0 0,0 1 1 0 0,-1-1-1 0 0,1 0 0 0 0,0-1 1 0 0,0 1-1 0 0,5 0 0 0 0,3-1-1 0 0,0-1 0 0 0,0 0 0 0 0,0 0 0 0 0,-1-1 0 0 0,1 0 0 0 0,14-6 0 0 0,13-1 0 0 0,24-3 0 0 0,-13 3 0 0 0,74-24 0 0 0,38-25 0 0 0,-148 52-461 0 0,0 0 0 0 0,25-16-1 0 0,-37 21 429 0 0,-1 0 0 0 0,0 0 1 0 0,0 0-1 0 0,0 0 0 0 0,0 0 0 0 0,0 0 0 0 0,0 0 0 0 0,0 0 0 0 0,0 0 0 0 0,-1-1 1 0 0,1 1-1 0 0,0 0 0 0 0,-1-1 0 0 0,1 1 0 0 0,-1 0 0 0 0,1-1 0 0 0,-1 1 0 0 0,1-3 1 0 0,-1 1 36 0 0,0 0 0 0 0,0 0 0 0 0,0 0 0 0 0,-1 0 1 0 0,1 0-1 0 0,-1 1 0 0 0,0-1 0 0 0,1 0 1 0 0,-3-3-1 0 0,-1-2-163 0 0,0 0-1 0 0,0 1 1 0 0,-1-1-1 0 0,0 1 1 0 0,-9-9 0 0 0,6 8-624 0 0,0-1 1040 0 0,-1 0-1 0 0,-7-13 1 0 0,14 20-280 0 0,1 1 0 0 0,0-1 1 0 0,0 0-1 0 0,0 1 0 0 0,0-1 1 0 0,0 0-1 0 0,1 1 1 0 0,-1-1-1 0 0,0 0 0 0 0,1 0 1 0 0,0 0-1 0 0,-1 0 0 0 0,1 0 1 0 0,0 0-1 0 0,0 0 1 0 0,0 0-1 0 0,0 1 0 0 0,0-1 1 0 0,0 0-1 0 0,1 0 1 0 0,0-3-1 0 0,0 4-556 0 0,9-4-1277 0 0,3-1 836 0 0,-10 4-4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5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350 430 15663 0 0,'0'0'356'0'0,"0"0"50"0"0,0 2 20 0 0,0 1-401 0 0,0-1 0 0 0,0 1 0 0 0,0 0 0 0 0,0 0 0 0 0,-1 0-1 0 0,1 0 1 0 0,-1-1 0 0 0,0 1 0 0 0,0 0 0 0 0,0 0 0 0 0,0-1 0 0 0,0 1-1 0 0,0-1 1 0 0,-1 1 0 0 0,1-1 0 0 0,-1 1 0 0 0,-2 2 0 0 0,-5 5-706 0 0,-1 0 1 0 0,-15 13 0 0 0,7-7-881 0 0,9-8 1507 0 0,-1-1 0 0 0,1 0 1 0 0,-1-1-1 0 0,-1 1 1 0 0,-12 4-1 0 0,-58 20 38 0 0,76-30 160 0 0,0 1-1 0 0,-1-1 0 0 0,1 0 0 0 0,0-1 1 0 0,0 1-1 0 0,-1-1 0 0 0,1 0 0 0 0,0-1 1 0 0,-1 1-1 0 0,-8-3 0 0 0,11 2-63 0 0,1 1 0 0 0,-1-1-1 0 0,1 0 1 0 0,-1 0 0 0 0,1 0-1 0 0,-1-1 1 0 0,1 1-1 0 0,0-1 1 0 0,0 1 0 0 0,-1-1-1 0 0,1 0 1 0 0,0 0 0 0 0,0 0-1 0 0,1 0 1 0 0,-1 0 0 0 0,0 0-1 0 0,1 0 1 0 0,-1-1 0 0 0,1 1-1 0 0,0 0 1 0 0,0-1 0 0 0,-1-3-1 0 0,0-1-39 0 0,1-1-1 0 0,0 1 0 0 0,0 0 0 0 0,1 0 1 0 0,0-1-1 0 0,1 1 0 0 0,-1 0 0 0 0,1 0 1 0 0,1-1-1 0 0,3-10 0 0 0,3-6 49 0 0,19-40 0 0 0,-6 24-88 0 0,2 1 0 0 0,1 1 0 0 0,2 1 0 0 0,35-38 0 0 0,-42 55 0 0 0,0 0 0 0 0,1 1 0 0 0,41-28 0 0 0,-47 37 0 0 0,0 2 0 0 0,0 0 0 0 0,1 1 0 0 0,0 0 0 0 0,0 1 0 0 0,1 1 0 0 0,28-6 0 0 0,-36 10 0 0 0,1 1 0 0 0,-1 0 0 0 0,0 0 0 0 0,1 0 0 0 0,-1 1 0 0 0,1 1 0 0 0,-1-1 0 0 0,0 1 0 0 0,0 1 0 0 0,0 0 0 0 0,0 0 0 0 0,11 6 0 0 0,8 6 0 0 0,-1 1 0 0 0,26 21 0 0 0,-33-23 0 0 0,-9-6 0 0 0,0 0 0 0 0,0 0 0 0 0,0 1 0 0 0,-1 0 0 0 0,-1 0 0 0 0,0 1 0 0 0,10 15 0 0 0,-17-23 26 0 0,1 0-1 0 0,-1 0 0 0 0,0 1 0 0 0,0-1 1 0 0,0 0-1 0 0,-1 1 0 0 0,1-1 0 0 0,-1 1 1 0 0,1-1-1 0 0,-1 1 0 0 0,0-1 1 0 0,0 1-1 0 0,0-1 0 0 0,0 1 0 0 0,0-1 1 0 0,0 1-1 0 0,-1-1 0 0 0,1 0 0 0 0,-1 1 1 0 0,0-1-1 0 0,0 1 0 0 0,0-1 1 0 0,0 0-1 0 0,0 0 0 0 0,0 1 0 0 0,-1-1 1 0 0,-1 2-1 0 0,-4 5 184 0 0,-1-1 0 0 0,0 0 0 0 0,0 0 0 0 0,-16 11 0 0 0,9-8-79 0 0,-205 147-94 0 0,219-157-40 0 0,-59 48-2656 0 0,47-39 1637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10 425 15663 0 0,'0'0'356'0'0,"0"0"50"0"0,0 0 20 0 0,-2-2-42 0 0,-6-8-250 0 0,9 8-118 0 0,-1 0 0 0 0,0 0 0 0 0,1 0 0 0 0,0 0 0 0 0,-1 0 1 0 0,1 0-1 0 0,0 0 0 0 0,0 0 0 0 0,0 1 0 0 0,0-1 1 0 0,1 0-1 0 0,-1 0 0 0 0,3-2 0 0 0,0-2 208 0 0,21-28-90 0 0,2 2 0 0 0,1 0-1 0 0,1 2 1 0 0,1 1 0 0 0,2 1-1 0 0,1 2 1 0 0,1 1 0 0 0,1 2-1 0 0,1 1 1 0 0,1 2 0 0 0,68-26-1 0 0,-88 39-101 0 0,0 1-1 0 0,1 2 1 0 0,-1-1 0 0 0,1 2-1 0 0,0 0 1 0 0,0 1 0 0 0,0 1-1 0 0,0 1 1 0 0,0 1-1 0 0,0 0 1 0 0,0 1 0 0 0,0 1-1 0 0,33 9 1 0 0,-32-5 146 0 0,0 1 1 0 0,0 1-1 0 0,-1 0 0 0 0,0 1 1 0 0,-1 1-1 0 0,0 1 0 0 0,0 0 1 0 0,22 24-1 0 0,-35-33-178 0 0,0 1 0 0 0,-1 0 0 0 0,1 0 0 0 0,-1 1 0 0 0,0-1 0 0 0,0 1 0 0 0,-1 0 0 0 0,0-1 0 0 0,1 1 0 0 0,0 6 0 0 0,-2-8 0 0 0,0 1 0 0 0,-1-1 0 0 0,0 0 0 0 0,1 0 0 0 0,-1 1 0 0 0,0-1 0 0 0,-1 0 0 0 0,1 1 0 0 0,-1-1 0 0 0,1 0 0 0 0,-1 0 0 0 0,0 0 0 0 0,0 1 0 0 0,0-1 0 0 0,-1 0 0 0 0,1 0 0 0 0,-3 3 0 0 0,-6 8 224 0 0,0-1 1 0 0,-1 0-1 0 0,0-1 0 0 0,-1 0 0 0 0,0-1 1 0 0,-1 0-1 0 0,-14 9 0 0 0,-107 59 73 0 0,61-39-340 0 0,3 1 12 0 0,-98 61-814 0 0,159-94-882 0 0,9-8 1547 0 0,1 0-1 0 0,-1 1 1 0 0,0-1-1 0 0,1 0 1 0 0,-1 0-1 0 0,0 0 1 0 0,1 0-1 0 0,-1 0 1 0 0,0 1-1 0 0,1-1 1 0 0,-1 0-1 0 0,0 0 1 0 0,1 0-1 0 0,-1 0 1 0 0,1 0-1 0 0,-1 0 1 0 0,0 0-1 0 0,1 0 1 0 0,-1 0-1 0 0,0 0 1 0 0,1 0-1 0 0,-1-1 0 0 0,0 1 1 0 0,1 0-1 0 0,-1 0 1 0 0,1 0-1 0 0,-1-1 1 0 0,17-3-1867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5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13823 0 0,'0'0'630'0'0,"0"0"-13"0"0,0 0-320 0 0,0 0 105 0 0,0 0 87 0 0,0 0 20 0 0,2 1-66 0 0,-1 0-439 0 0,1 0 1 0 0,-1-1-1 0 0,1 1 0 0 0,-1 0 1 0 0,1 0-1 0 0,-1 0 0 0 0,0 0 1 0 0,0 0-1 0 0,1 1 0 0 0,-1-1 1 0 0,0 0-1 0 0,0 1 0 0 0,0-1 1 0 0,0 0-1 0 0,0 1 1 0 0,-1-1-1 0 0,1 1 0 0 0,0-1 1 0 0,-1 1-1 0 0,1 0 0 0 0,-1-1 1 0 0,1 1-1 0 0,-1 0 0 0 0,0-1 1 0 0,0 1-1 0 0,0 0 0 0 0,0-1 1 0 0,0 1-1 0 0,0 0 0 0 0,0 0 1 0 0,-1-1-1 0 0,1 1 1 0 0,0 0-1 0 0,-1-1 0 0 0,1 1 1 0 0,-1-1-1 0 0,-1 4 0 0 0,-11 27-4 0 0,1 1 0 0 0,-28 52 0 0 0,-58 74 922 0 0,8-12 39 0 0,-158 234-2180 0 0,146-254-2194 0 0,72-91 1313 0 0,6-8-2675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5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307 182 13823 0 0,'0'0'630'0'0,"0"0"-13"0"0,1 2-393 0 0,1 2-227 0 0,0 1 0 0 0,0-1-1 0 0,-1 1 1 0 0,1 0 0 0 0,-1 0 0 0 0,0 0 0 0 0,0 0 0 0 0,-1-1-1 0 0,1 1 1 0 0,-1 0 0 0 0,0 0 0 0 0,-1 5 0 0 0,-2 7 221 0 0,-1 0 0 0 0,-10 26 0 0 0,9-29 133 0 0,-5 14 838 0 0,10-26-818 0 0,0-2 117 0 0,0 1-449 0 0,0 0-1 0 0,0-1 1 0 0,0 1 0 0 0,0 0-1 0 0,1 0 1 0 0,-1 0 0 0 0,0 0-1 0 0,1 0 1 0 0,-1 0-1 0 0,1 0 1 0 0,-1-1 0 0 0,1 1-1 0 0,-1 0 1 0 0,1 0 0 0 0,-1-1-1 0 0,1 1 1 0 0,0 0 0 0 0,-1-1-1 0 0,1 1 1 0 0,0-1 0 0 0,0 1-1 0 0,0-1 1 0 0,-1 1 0 0 0,1-1-1 0 0,0 1 1 0 0,0-1 0 0 0,0 0-1 0 0,0 1 1 0 0,0-1 0 0 0,1 0-1 0 0,4 1-76 0 0,0 0 1 0 0,-1 0-1 0 0,11-1 0 0 0,-11 0 108 0 0,44-3-70 0 0,0-2 0 0 0,59-13 0 0 0,-75 12 0 0 0,22-5 720 0 0,90-30 0 0 0,-135 37-626 0 0,1 0 0 0 0,-1-1 0 0 0,0-1 0 0 0,0 1 0 0 0,0-2-1 0 0,9-7 1 0 0,-15 10-97 0 0,0 0 0 0 0,1 0 0 0 0,-2 0-1 0 0,1 0 1 0 0,0-1 0 0 0,-1 1-1 0 0,0-1 1 0 0,0 0 0 0 0,0 0 0 0 0,-1 0-1 0 0,0-1 1 0 0,0 1 0 0 0,0 0-1 0 0,1-7 1 0 0,-1-2-264 0 0,-1 0-1 0 0,0 1 0 0 0,-1-23 1 0 0,-1 29 4 0 0,0 0 1 0 0,0 0 0 0 0,-1-1-1 0 0,1 1 1 0 0,-2 0-1 0 0,1 0 1 0 0,-1 1 0 0 0,-5-11-1 0 0,6 14 240 0 0,0 0 1 0 0,-1 0-1 0 0,1 1 0 0 0,-1-1 1 0 0,1 0-1 0 0,-1 1 0 0 0,0 0 0 0 0,0 0 1 0 0,0 0-1 0 0,0 0 0 0 0,-1 0 0 0 0,1 1 1 0 0,0-1-1 0 0,-1 1 0 0 0,1 0 0 0 0,-1 0 1 0 0,0 0-1 0 0,-5 0 0 0 0,-2 0-12 0 0,0 1 0 0 0,0 0 0 0 0,0 0-1 0 0,-22 4 1 0 0,-4 4 35 0 0,0 1 0 0 0,1 1 0 0 0,0 3 0 0 0,1 1 0 0 0,0 1 0 0 0,-35 22 0 0 0,30-13 0 0 0,1 3 0 0 0,1 1 0 0 0,2 1 0 0 0,-51 53 0 0 0,29-24 0 0 0,-26 28 0 0 0,71-71 0 0 0,1 0 0 0 0,0 2 0 0 0,-18 32 0 0 0,28-45 0 0 0,0 0 0 0 0,0-1 0 0 0,1 1 0 0 0,-1 0 0 0 0,1 0 0 0 0,0 0 0 0 0,0 1 0 0 0,1-1 0 0 0,-1 0 0 0 0,1 0 0 0 0,0 0 0 0 0,0 0 0 0 0,0 1 0 0 0,0-1 0 0 0,1 0 0 0 0,0 0 0 0 0,0 0 0 0 0,0 0 0 0 0,0 0 0 0 0,1 0 0 0 0,-1 0 0 0 0,1 0 0 0 0,0-1 0 0 0,0 1 0 0 0,1 0 0 0 0,-1-1 0 0 0,1 0 0 0 0,-1 1 0 0 0,1-1 0 0 0,0 0 0 0 0,0-1 0 0 0,1 1 0 0 0,5 4 0 0 0,6 2 215 0 0,0 0 1 0 0,0-1-1 0 0,1 0 0 0 0,27 9 0 0 0,70 13 1117 0 0,-66-19-924 0 0,1-3 0 0 0,0-1 0 0 0,50-1 0 0 0,-58-5-408 0 0,38-2 0 0 0,-68 0 0 0 0,1 0 0 0 0,-1-1 0 0 0,0-1 0 0 0,-1 1 0 0 0,18-8 0 0 0,-15 4 0 0 0,27-12-1005 0 0,-15 2-3896 0 0,-1-4-1785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0:5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22 123 21191 0 0,'0'0'464'0'0,"0"0"96"0"0,2-13 16 0 0,-6 2 32 0 0,-8 3-488 0 0,4 1-120 0 0,14-2 0 0 0,3 0 0 0 0,1-2 0 0 0,4 2 0 0 0,1 2 0 0 0,1 2 0 0 0,3-2-1208 0 0,-1 0-264 0 0,19-6-48 0 0,-12 6-16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0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5 114 12407 0 0,'0'-2'566'0'0,"-4"-9"191"0"0,4-5-512 0 0,2 11-83 0 0,0 2-25 0 0,-1 1-21 0 0,0 0 0 0 0,0-1 0 0 0,0 1-1 0 0,1 0 1 0 0,-1 0 0 0 0,0 0 0 0 0,1 1 0 0 0,0-1 0 0 0,-1 0 0 0 0,1 0-1 0 0,0 1 1 0 0,0-1 0 0 0,0 1 0 0 0,3-2 0 0 0,0 1-2 0 0,1-1-1 0 0,0 2 1 0 0,0-1 0 0 0,8-1-1 0 0,-9 2-111 0 0,16-2 65 0 0,-1 1 1 0 0,34 0-1 0 0,16 0 55 0 0,179-10 147 0 0,-85 6-157 0 0,53 0-66 0 0,-96 3-28 0 0,778 26-2087 0 0,-808-18 1178 0 0,-1-1-5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5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8287 0 0,'0'0'382'0'0,"0"0"-8"0"0,-8 6-226 0 0,-2 1 97 0 0,1 0 0 0 0,0 1 0 0 0,0 0-1 0 0,-14 17 1 0 0,-24 41 1983 0 0,9-12-1176 0 0,22-29-751 0 0,1 1 0 0 0,1 0 0 0 0,1 1 0 0 0,-18 52 0 0 0,14-34-174 0 0,-2 11-127 0 0,18-46-201 0 0,5 16-3800 0 0,-4-10 2467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5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283 125 6447 0 0,'0'0'298'0'0,"0"0"-10"0"0,-1 0-188 0 0,-5 3 43 0 0,1-1 1 0 0,-1 0 0 0 0,0 0 0 0 0,0-1-1 0 0,0 1 1 0 0,1-1 0 0 0,-1-1-1 0 0,0 1 1 0 0,0-1 0 0 0,-8-1-1 0 0,5 1 944 0 0,0-2-1 0 0,0 1 1 0 0,-14-6-1 0 0,22 7-1033 0 0,1 0 0 0 0,-1 0 0 0 0,0 0 0 0 0,0 0 0 0 0,0 0 0 0 0,1 0 0 0 0,-1 0 0 0 0,0 0 0 0 0,0 0-1 0 0,1 0 1 0 0,-1 1 0 0 0,0-1 0 0 0,0 0 0 0 0,0 0 0 0 0,1 1 0 0 0,-1-1 0 0 0,0 1 0 0 0,1-1 0 0 0,-1 0 0 0 0,0 1 0 0 0,1-1-1 0 0,-1 1 1 0 0,0 0 0 0 0,-12 16 897 0 0,11-15-926 0 0,-25 37 406 0 0,8-12 391 0 0,-23 43 0 0 0,34-55-821 0 0,1 1 0 0 0,1 0 0 0 0,-8 28 0 0 0,13-40 0 0 0,0 1 0 0 0,0-1 0 0 0,1 0 0 0 0,-1 0 0 0 0,1 1 0 0 0,0-1 0 0 0,0 0 0 0 0,0 1 0 0 0,1-1 0 0 0,0 0 0 0 0,0 0 0 0 0,0 0 0 0 0,0 1 0 0 0,0-1 0 0 0,1 0 0 0 0,0-1 0 0 0,0 1 0 0 0,0 0 0 0 0,0 0 0 0 0,4 4 0 0 0,-3-5 7 0 0,0-1-1 0 0,0 1 1 0 0,1-1 0 0 0,-1 0-1 0 0,1 0 1 0 0,-1 0-1 0 0,1-1 1 0 0,0 1-1 0 0,0-1 1 0 0,-1 0 0 0 0,1 0-1 0 0,0 0 1 0 0,0-1-1 0 0,0 1 1 0 0,5-1 0 0 0,6 0 105 0 0,0 0 0 0 0,24-4 1 0 0,-17 0 98 0 0,0-1 0 0 0,-1-1 1 0 0,0 0-1 0 0,0-2 0 0 0,-1 0 1 0 0,0-2-1 0 0,32-19 0 0 0,-10 0-239 0 0,0-3-1 0 0,41-40 1 0 0,-70 61-171 0 0,-1-1 0 0 0,0-1 0 0 0,-1 0-1 0 0,10-16 1 0 0,-18 24 128 0 0,1-1 0 0 0,-1 0 0 0 0,0 0 0 0 0,0 0 0 0 0,-1-1-1 0 0,0 1 1 0 0,0 0 0 0 0,0-1 0 0 0,-1 0 0 0 0,0 1 0 0 0,0-1 0 0 0,-1 0-1 0 0,0-8 1 0 0,-1 11 51 0 0,1 0 0 0 0,-1 0 0 0 0,0 0 0 0 0,0 0 0 0 0,0 1 0 0 0,0-1 0 0 0,-1 0 0 0 0,0 1 0 0 0,1-1 0 0 0,-1 1 0 0 0,-1-1 0 0 0,1 1 0 0 0,-5-6-1 0 0,3 5-50 0 0,-1 1 0 0 0,1-1 0 0 0,-1 1-1 0 0,0 0 1 0 0,1 0 0 0 0,-1 0 0 0 0,-1 1-1 0 0,-8-4 1 0 0,-6 1-160 0 0,-1 1-1 0 0,1 0 0 0 0,-1 2 1 0 0,-25-1-1 0 0,34 3 192 0 0,-151 0-1936 0 0,162 0 1880 0 0,0 0-1 0 0,0-1 0 0 0,1 1 0 0 0,-1 0 1 0 0,0 0-1 0 0,0 1 0 0 0,0-1 0 0 0,0 0 0 0 0,0 0 1 0 0,0 0-1 0 0,0 1 0 0 0,0-1 0 0 0,1 0 1 0 0,-1 1-1 0 0,0-1 0 0 0,0 1 0 0 0,0-1 1 0 0,1 1-1 0 0,-1-1 0 0 0,0 1 0 0 0,1-1 1 0 0,-1 1-1 0 0,0 0 0 0 0,1-1 0 0 0,-1 1 1 0 0,1 0-1 0 0,-1 0 0 0 0,1-1 0 0 0,-1 1 1 0 0,1 0-1 0 0,0 0 0 0 0,-1 0 0 0 0,1 0 1 0 0,0 0-1 0 0,0-1 0 0 0,-1 1 0 0 0,1 0 1 0 0,0 0-1 0 0,0 0 0 0 0,0 0 0 0 0,0 0 1 0 0,0 0-1 0 0,1 1 0 0 0,0 20-1438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7 199 8287 0 0,'0'0'382'0'0,"0"0"-8"0"0,2-11-283 0 0,-3 7 3761 0 0,1 3-3558 0 0,0 1-216 0 0,0-1 0 0 0,0 1 0 0 0,0-1-1 0 0,0 1 1 0 0,0 0 0 0 0,0-1 0 0 0,-1 1 0 0 0,1 0 0 0 0,0-1-1 0 0,0 1 1 0 0,-1 0 0 0 0,1-1 0 0 0,0 1 0 0 0,0 0 0 0 0,-1-1 0 0 0,1 1-1 0 0,0 0 1 0 0,-1 0 0 0 0,1-1 0 0 0,0 1 0 0 0,-1 0 0 0 0,1 0 0 0 0,0 0-1 0 0,-1 0 1 0 0,1-1 0 0 0,-1 1 0 0 0,0 0 310 0 0,1 0 100 0 0,0 0 21 0 0,0 0-66 0 0,0 0-222 0 0,13-2 654 0 0,328-94 242 0 0,-284 75-1117 0 0,-24 8 0 0 0,1 1 0 0 0,0 2 0 0 0,48-8 0 0 0,-62 16 0 0 0,-1 2 0 0 0,-15 2 0 0 0,-1 0 0 0 0,7 1 0 0 0,-1 4 0 0 0,-7-5 0 0 0,-1-1 0 0 0,0 0 0 0 0,0 0 0 0 0,0 0 0 0 0,0 1 0 0 0,-1-1 0 0 0,1 0 0 0 0,0 0 0 0 0,-1 1 0 0 0,1-1 0 0 0,-1 0 0 0 0,1 1 0 0 0,-1-1 0 0 0,0 1 0 0 0,0-1 0 0 0,0 0 0 0 0,1 1 0 0 0,-1-1 0 0 0,0 1 0 0 0,-1-1 0 0 0,1 3 0 0 0,0-1 0 0 0,-1 1 0 0 0,1-1 0 0 0,0 0 0 0 0,-1 1 0 0 0,0-1 0 0 0,0 0 0 0 0,0 0 0 0 0,0 0 0 0 0,-1 0 0 0 0,1 0 0 0 0,-1 0 0 0 0,1 0 0 0 0,-1 0 0 0 0,0-1 0 0 0,0 1 0 0 0,-1-1 0 0 0,1 1 0 0 0,0-1 0 0 0,-3 2 0 0 0,-6 4 0 0 0,0-1 0 0 0,0-1 0 0 0,-19 10 0 0 0,2-3 0 0 0,8-2 0 0 0,0 1 0 0 0,0 1 0 0 0,1 1 0 0 0,1 1 0 0 0,0 0 0 0 0,1 1 0 0 0,-26 32 0 0 0,-43 72 0 0 0,70-94 0 0 0,2 0 0 0 0,-22 54 0 0 0,33-69 0 0 0,3-10-45 0 0,-1-1 0 0 0,1 1-1 0 0,0-1 1 0 0,0 1 0 0 0,0-1-1 0 0,0 1 1 0 0,0-1 0 0 0,0 0-1 0 0,0 1 1 0 0,0-1 0 0 0,0 1-1 0 0,1-1 1 0 0,-1 1 0 0 0,0-1-1 0 0,0 1 1 0 0,0-1 0 0 0,0 0-1 0 0,1 2 1 0 0,10 0-4438 0 0,3-1-1565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0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35 6415 0 0,'0'0'298'0'0,"0"0"-10"0"0,0 0-148 0 0,0 0 76 0 0,0 0 52 0 0,0 0 10 0 0,0 0-59 0 0,0 0-246 0 0,0 0-61 0 0,0 0-13 0 0,0 0-58 0 0,0 0-29 0 0,0 0-4 0 0,0 0 6 0 0,0 0 22 0 0,0 0 10 0 0,0 0 2 0 0,0 0 15 0 0,-2 0 69 0 0,-4 1 60 0 0,-22-3 33 0 0,28 2-10 0 0,-1 0 0 0 0,0 0 0 0 0,1 0 0 0 0,-1 0 0 0 0,0 0 0 0 0,0 0 0 0 0,1 0 0 0 0,-1 1 0 0 0,0-1 0 0 0,0 0 0 0 0,1 1 0 0 0,-1-1 0 0 0,0 0-1 0 0,1 1 1 0 0,-1-1 0 0 0,1 0 0 0 0,-2 2 0 0 0,-1 0 40 0 0,-86 34 2905 0 0,80-34-2970 0 0,0 1 1302 0 0,9-2-1272 0 0,0-1 0 0 0,1 0-1 0 0,-1 1 1 0 0,0-1 0 0 0,0 0-1 0 0,0 1 1 0 0,0-1 0 0 0,0 0-1 0 0,0 1 1 0 0,0-1 0 0 0,0 0-1 0 0,1 0 1 0 0,-1 1-1 0 0,0-1 1 0 0,0 0 0 0 0,0 1-1 0 0,1-1 1 0 0,-1 0 0 0 0,0 0-1 0 0,0 1 1 0 0,1-1 0 0 0,-1 0-1 0 0,0 0 1 0 0,0 0 0 0 0,1 0-1 0 0,-1 1 1 0 0,0-1 0 0 0,1 0-1 0 0,2 2-13 0 0,0 0 1 0 0,0 0-1 0 0,0-1 0 0 0,1 0 0 0 0,-1 1 0 0 0,0-1 0 0 0,1 0 0 0 0,-1 0 0 0 0,0-1 0 0 0,1 1 1 0 0,-1-1-1 0 0,4 1 0 0 0,6-1 44 0 0,26-4 0 0 0,-4 0 50 0 0,249-15 641 0 0,-261 17-687 0 0,167-26 355 0 0,-125 16-203 0 0,0 3-1 0 0,93-2 0 0 0,4 18 262 0 0,37 0 130 0 0,-180-6-526 0 0,25 4-1 0 0,-31-3-63 0 0,1 0 1 0 0,0-1-1 0 0,26-1 1 0 0,21-6 45 0 0,-47 2-53 0 0,-4-6 0 0 0,-3 1-21 0 0,-6 9 15 0 0,-1 0 0 0 0,0 0 0 0 0,0 0 0 0 0,0-1 0 0 0,1 1 0 0 0,-1 0 0 0 0,0 0 0 0 0,0-1 0 0 0,0 1 0 0 0,1 0 0 0 0,-1 0 0 0 0,0-1 0 0 0,0 1 0 0 0,0 0 0 0 0,0 0 0 0 0,0-1 0 0 0,0 1 0 0 0,0 0 0 0 0,0-1 1 0 0,0 1-1 0 0,1 0 0 0 0,-1-1 0 0 0,0 1 0 0 0,-1 0 0 0 0,1-1 0 0 0,0 1 0 0 0,0 0 0 0 0,0 0 0 0 0,0-1 0 0 0,0 1 0 0 0,0 0 0 0 0,0-1 0 0 0,0 1 0 0 0,0 0 0 0 0,-1 0 0 0 0,1-1 0 0 0,0 1 0 0 0,0 0 0 0 0,0 0 0 0 0,-1-1 0 0 0,1 1 0 0 0,-1 0-127 0 0,1 0 0 0 0,0 0 0 0 0,-1 0 0 0 0,1-1 0 0 0,0 1 1 0 0,-1 0-1 0 0,1 0 0 0 0,-1 0 0 0 0,1 0 0 0 0,0 0 0 0 0,-1 1 0 0 0,1-1 0 0 0,0 0 0 0 0,-1 0 0 0 0,1 0 0 0 0,-1 0 0 0 0,1 0 0 0 0,0 0 0 0 0,-1 1 0 0 0,1-1 1 0 0,0 0-1 0 0,-1 0 0 0 0,1 1 0 0 0,0-1 0 0 0,0 0 0 0 0,-1 0 0 0 0,1 1 0 0 0,0-1 0 0 0,0 0 0 0 0,-1 1 0 0 0,1-1 0 0 0,0 0 0 0 0,0 1 0 0 0,-8 12-4275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0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117 118 2303 0 0,'-1'-1'167'0'0,"-2"-1"83"0"0,0 1 0 0 0,0-1 0 0 0,0 1 0 0 0,0 0 0 0 0,-1 0 1 0 0,1 0-1 0 0,0 0 0 0 0,0 1 0 0 0,-1-1 0 0 0,1 1 0 0 0,0 0 0 0 0,-1 0 0 0 0,1 0 0 0 0,0 0 0 0 0,-5 1 0 0 0,-25 0 2757 0 0,22 4-3139 0 0,2 0 1753 0 0,2-3 3114 0 0,20 2-3970 0 0,-11-3-729 0 0,-1-1 0 0 0,0 1 0 0 0,1 0 0 0 0,-1-1 0 0 0,1 0 0 0 0,-1 1 0 0 0,1-1 0 0 0,-1 0 0 0 0,1 1 0 0 0,1-1 0 0 0,2 0 10 0 0,-1 1 0 0 0,1 0 1 0 0,-1 0-1 0 0,1 0 0 0 0,-1 0 0 0 0,7 3 0 0 0,-6-3-3 0 0,6-3-33 0 0,1 1 1 0 0,-7 2 32 0 0,6 1-11 0 0,-8-2 69 0 0,-3 0-1 0 0,0 0-11 0 0,0 0 2 0 0,0 0 12 0 0,0 0 7 0 0,0 0 2 0 0,0 0-2 0 0,0 0-13 0 0,0 0-8 0 0,0 0-1 0 0,5 0 50 0 0,1-1-1 0 0,0 0 1 0 0,0 0 0 0 0,9-4-1 0 0,-13 5-41 0 0,1-1 0 0 0,20-4 118 0 0,-6 0-119 0 0,0 2 0 0 0,0 0 0 0 0,0 1-1 0 0,26 0 1 0 0,18 2 88 0 0,92-10 0 0 0,60-22 34 0 0,11-1 8 0 0,-133 23-115 0 0,183-15 138 0 0,-188 26-318 0 0,1 4 1 0 0,-1 3 0 0 0,99 23-1 0 0,-173-29-898 0 0,0 0-1 0 0,13 0 1 0 0,-23-2-583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0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29 919 0 0,'18'-7'0'0'0,"-4"4"80"0"0,2-1-80 0 0,2 2 0 0 0,1-1 0 0 0,1 1 0 0 0,-1 2 192 0 0,1-2 32 0 0,1-1 0 0 0,-1 1 0 0 0,-4 2-224 0 0,-2 0 64 0 0,-14 0-64 0 0,16 4 0 0 0,-16-4 0 0 0,12 5 0 0 0,-12-5 0 0 0,0 0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0 13823 0 0,'0'0'315'0'0,"0"0"45"0"0,0 0 21 0 0,0 0-49 0 0,-1 1-220 0 0,-1 0-111 0 0,1 1 0 0 0,0-1 0 0 0,-1 0 0 0 0,1 1-1 0 0,0-1 1 0 0,0 1 0 0 0,0-1 0 0 0,0 1 0 0 0,1 0 0 0 0,-1-1-1 0 0,0 1 1 0 0,0 0 0 0 0,1-1 0 0 0,-1 1 0 0 0,1 2 0 0 0,-2 2-3 0 0,1 2 39 0 0,-1 1-1 0 0,-1 15 0 0 0,-2 15 291 0 0,-18 34 409 0 0,-39 87-1 0 0,39-104-602 0 0,-148 301 891 0 0,121-272-682 0 0,-3-3-1 0 0,-67 79 0 0 0,45-73-341 0 0,-3-3 0 0 0,-109 90 0 0 0,124-115-1252 0 0,61-59-184 0 0,8-3-78 0 0,20-8-20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0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143 260 3943 0 0,'-53'5'373'0'0,"16"-3"-270"0"0,26 1 784 0 0,8-1-687 0 0,1-2 437 0 0,-2 0 150 0 0,4 0-709 0 0,-1 0 0 0 0,1 0 0 0 0,0 0 0 0 0,-1 0 0 0 0,1 0 0 0 0,0 0 0 0 0,-1 0 0 0 0,1 0 0 0 0,0 0 0 0 0,-1 0 0 0 0,1 0 0 0 0,0 0 0 0 0,-1 0 0 0 0,1 0 0 0 0,0 0 0 0 0,-1-1 0 0 0,1 1 0 0 0,0 0 0 0 0,-1 0 0 0 0,1 0 0 0 0,0 0-1 0 0,0-1 1 0 0,-1 1 0 0 0,1 0 0 0 0,0 0 0 0 0,0-1 0 0 0,-1 1 0 0 0,1 0 0 0 0,-2-9-14 0 0,1 7 0 0 0,1 2 50 0 0,0 0 202 0 0,0 0 72 0 0,0 0 10 0 0,0 0-7 0 0,0 0-40 0 0,-7 11 307 0 0,5-8-571 0 0,0 0 0 0 0,1 1 1 0 0,-1-1-1 0 0,1 1 0 0 0,0-1 0 0 0,0 1 0 0 0,0 0 0 0 0,0-1 0 0 0,1 1 0 0 0,-1 0 0 0 0,1 0 0 0 0,0-1 0 0 0,0 5 0 0 0,0-4-50 0 0,1-2-18 0 0,0 0-1 0 0,0 0 0 0 0,0 0 0 0 0,0 0 1 0 0,0 0-1 0 0,0 0 0 0 0,0 0 0 0 0,3 1 0 0 0,-3 0 18 0 0,-1-3-34 0 0,1 0-1 0 0,-1 0 1 0 0,0 0 0 0 0,0 0-1 0 0,0 0 1 0 0,0 0-1 0 0,0 0 1 0 0,0 0-1 0 0,0 1 1 0 0,0-1 0 0 0,0 0-1 0 0,0 0 1 0 0,0 0-1 0 0,1 0 1 0 0,-1 0-1 0 0,0 0 1 0 0,0 0-1 0 0,0 0 1 0 0,0 0 0 0 0,0 0-1 0 0,0 0 1 0 0,0 0-1 0 0,1 0 1 0 0,-1 0-1 0 0,0 0 1 0 0,0 0 0 0 0,0 0-1 0 0,0 0 1 0 0,0 0-1 0 0,0 0 1 0 0,0 0-1 0 0,1 0 1 0 0,-1 0 0 0 0,0 0-1 0 0,0 0 1 0 0,0 0-1 0 0,0 0 1 0 0,0 0-1 0 0,0 0 1 0 0,0 0-1 0 0,0 0 1 0 0,1 0 0 0 0,-1 0-1 0 0,0-1 1 0 0,0 1-1 0 0,39-16 416 0 0,0-2-1 0 0,-2-2 0 0 0,43-29 1 0 0,-53 32-173 0 0,0 2 1 0 0,1 1-1 0 0,0 1 1 0 0,42-13-1 0 0,42-17 329 0 0,18-5 6 0 0,-61 29-443 0 0,1 2-1 0 0,0 4 1 0 0,1 3 0 0 0,0 3-1 0 0,1 3 1 0 0,92 7 0 0 0,91 19-1931 0 0,-226-19 1070 0 0,33 2-1089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0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98 110 919 0 0,'-3'0'67'0'0,"-14"-2"-295"0"0,-8 3 4194 0 0,19 1-3380 0 0,0 0 0 0 0,0 0 0 0 0,0 1-1 0 0,0-1 1 0 0,1 1 0 0 0,-11 8 0 0 0,14-10-502 0 0,2-1 5 0 0,0 0-8 0 0,0 0 45 0 0,0 0 188 0 0,0 0 81 0 0,0 0 18 0 0,0 0 21 0 0,0 0 72 0 0,0 0 36 0 0,0 0 8 0 0,0 0-15 0 0,0 0-515 0 0,0 0 1 0 0,1 0-1 0 0,-1 0 0 0 0,0 0 0 0 0,0 0 1 0 0,0 0-1 0 0,0 0 0 0 0,1 0 0 0 0,-1 0 1 0 0,0 0-1 0 0,0 0 0 0 0,0 0 1 0 0,0 1-1 0 0,1-1 0 0 0,-1 0 0 0 0,0 0 1 0 0,0 0-1 0 0,0 0 0 0 0,0 0 1 0 0,0 0-1 0 0,0 1 0 0 0,0-1 0 0 0,1 0 1 0 0,-1 0-1 0 0,0 0 0 0 0,0 0 0 0 0,0 0 1 0 0,0 1-1 0 0,0-1 0 0 0,0 0 1 0 0,0 0-1 0 0,0 1 0 0 0,0-1 7 0 0,0 0 1 0 0,0 1-1 0 0,1-1 0 0 0,-1 1 1 0 0,0-1-1 0 0,0 1 0 0 0,1-1 1 0 0,-1 0-1 0 0,0 1 0 0 0,0-1 1 0 0,1 0-1 0 0,-1 1 0 0 0,0-1 0 0 0,1 0 1 0 0,-1 1-1 0 0,0-1 0 0 0,1 0 1 0 0,-1 0-1 0 0,1 1 0 0 0,-1-1 1 0 0,0 0-1 0 0,2 0 0 0 0,4 2 142 0 0,1 0-1 0 0,0-1 0 0 0,0 0 1 0 0,0 0-1 0 0,0-1 0 0 0,0 0 0 0 0,0 0 1 0 0,12-2-1 0 0,6-3 236 0 0,27-9 0 0 0,13-3 40 0 0,59-3 152 0 0,79-17-103 0 0,-147 24-397 0 0,82-9 0 0 0,-79 17-75 0 0,166-11-179 0 0,-184 15 109 0 0,178 2-1461 0 0,62 15-1226 0 0,-94-5 914 0 0,-168-9 1509 0 0,1-2 1 0 0,-1-1 0 0 0,20-3-1 0 0,9-2-319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0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43 205 1375 0 0,'-1'-1'522'0'0,"-23"-20"10295"0"0,23 20-9645 0 0,-16-11 1877 0 0,30 12-2896 0 0,23-2 0 0 0,-4 0-35 0 0,86-7 440 0 0,128-27 0 0 0,-50 5-290 0 0,6-5-120 0 0,24-2-80 0 0,13 22-155 0 0,-194 17-679 0 0,0 1 0 0 0,0 3 0 0 0,58 13-1 0 0,-66-9-777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3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6447 0 0,'0'0'142'0'0,"0"0"22"0"0,0 0 13 0 0,0 0 55 0 0,0 0 181 0 0,5 5 78 0 0,14 15 18 0 0,-14-15 3 0 0,-5-5 0 0 0,0 0 0 0 0,0 0 0 0 0,0 0 0 0 0,0 0 0 0 0,0 0 0 0 0,0 0 0 0 0,0 0-69 0 0,0 0-222 0 0,0 9-33 0 0,0 0 0 0 0,-1 0-1 0 0,1 0 1 0 0,-2 0-1 0 0,1 0 1 0 0,-1 0 0 0 0,-1-1-1 0 0,0 1 1 0 0,0-1 0 0 0,-6 11-1 0 0,-9 16 472 0 0,0 0 0 0 0,-20 63-1 0 0,26-58-658 0 0,-27 101 0 0 0,29-80 0 0 0,7-39 0 0 0,-9 32 0 0 0,6-27-876 0 0,5-25-268 0 0,1 1-2676 0 0,-3 10-1148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3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 10135 0 0,'0'0'231'0'0,"0"0"29"0"0,0 0 19 0 0,2 0-41 0 0,8-3-112 0 0,-8 3 267 0 0,-2 0 106 0 0,0 0 11 0 0,0 0 2 0 0,0 0 0 0 0,0 0 0 0 0,0 0 0 0 0,0 0-69 0 0,0 0-222 0 0,0 0 166 0 0,0 0 101 0 0,0 0 21 0 0,0 0-66 0 0,-1 2-294 0 0,-5 13-143 0 0,0-1-1 0 0,-13 20 0 0 0,18-32-5 0 0,0 1 0 0 0,-1-1 0 0 0,1 0 0 0 0,-1 1 0 0 0,0-1 0 0 0,1 0 0 0 0,-1 0 0 0 0,0 0 0 0 0,0-1 0 0 0,-4 4 0 0 0,-2 1 0 0 0,-114 131 0 0 0,118-134 0 0 0,-8 17 0 0 0,10-16 0 0 0,-5 7 0 0 0,-6 6 0 0 0,7-5 0 0 0,1 1-7 0 0,3-7-3 0 0,-2 11 99 0 0,4-15-13 0 0,-1-1 0 0 0,1 1-1 0 0,0-1 1 0 0,0 1-1 0 0,-1-1 1 0 0,1 1 0 0 0,0-1-1 0 0,0 1 1 0 0,0-1 0 0 0,1 1-1 0 0,-1 1 1 0 0,3 24 992 0 0,1-13-1068 0 0,9 10 0 0 0,-3-6 0 0 0,-5-15 0 0 0,-2-2 0 0 0,11 4 0 0 0,-8-4 0 0 0,-2-1 0 0 0,0 1 0 0 0,0-1 0 0 0,1 0 0 0 0,-1 0 0 0 0,6-1 0 0 0,0 0 0 0 0,9 0 0 0 0,-5 0 0 0 0,0 0 0 0 0,20 2 0 0 0,-14 0 15 0 0,-15-3-51 0 0,5 0 500 0 0,-6 2-393 0 0,35 5 1463 0 0,-35-3-1534 0 0,1-1 0 0 0,14-5 0 0 0,-13 2 0 0 0,-1-1 0 0 0,0 1 0 0 0,0-1 0 0 0,0 0 0 0 0,0 0 0 0 0,0-1 0 0 0,-1 1 0 0 0,1-1 0 0 0,-1 0 0 0 0,5-7 0 0 0,14-11 0 0 0,-12 10 0 0 0,7-10 0 0 0,-13 15 0 0 0,-3 4 0 0 0,0 0 0 0 0,0 0 0 0 0,0 0 0 0 0,0 0 0 0 0,1 0 0 0 0,3-2 0 0 0,-2 2 1 0 0,0 1-6 0 0,8-14 81 0 0,-7 7 431 0 0,-1 1 0 0 0,5-13 0 0 0,-5 11-1437 0 0,-2 7 489 0 0,4-7 291 0 0,1-2 134 0 0,5-11 16 0 0,-10 20 0 0 0,0-1 0 0 0,-1 1 0 0 0,1-1 0 0 0,-1 1 0 0 0,1-7 0 0 0,1 0 0 0 0,-1 6 0 0 0,1-20 0 0 0,-2 18 0 0 0,-1 1 0 0 0,0 0 0 0 0,0 0 0 0 0,0-1 0 0 0,-1-6 0 0 0,-16-45 0 0 0,13 46 0 0 0,-1 3 0 0 0,-2 1 0 0 0,-1 0 0 0 0,-2 2 0 0 0,-1 5 0 0 0,8 0-12 0 0,-38 2-2008 0 0,31-2 2004 0 0,-1 4 16 0 0,1-7 0 0 0,0-3 0 0 0,1 3 0 0 0,-3 6 0 0 0,0 3 0 0 0,-1 1 0 0 0,2 2 0 0 0,-2 0 0 0 0,9-8 0 0 0,3-1 0 0 0,0 0 0 0 0,1 0 0 0 0,-1-1 0 0 0,0 1 0 0 0,0 0 0 0 0,0 1 0 0 0,0-1 0 0 0,0 0 0 0 0,0 0 0 0 0,0 0 0 0 0,0 0 0 0 0,1 1 0 0 0,-1-1 0 0 0,0 0 0 0 0,0 1 0 0 0,0-1 0 0 0,0 1 0 0 0,1-1 0 0 0,-2 1 0 0 0,-2 1 0 0 0,-14 10 0 0 0,8-4 0 0 0,0 3-72 0 0,8-9-298 0 0,2-2-118 0 0,0 0-1147 0 0,0 0-4504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0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11 919 0 0,'0'0'0'0'0,"0"0"80"0"0,0 0-80 0 0,0 0 0 0 0,-2-10 0 0 0,2 10 0 0 0,0 0 1288 0 0,0 0 248 0 0,0 0 40 0 0,0 0 16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0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54 5983 0 0,'0'0'464'0'0,"-3"0"-305"0"0,-17 4 558 0 0,18-3 66 0 0,0 0 32 0 0,-19 5 179 0 0,19-6-900 0 0,2 0 20 0 0,0 0 154 0 0,0 0 70 0 0,0 0 12 0 0,0 0 40 0 0,0 0 158 0 0,0 0 76 0 0,0 0 14 0 0,23-10 841 0 0,-16 8-1399 0 0,0 0 1 0 0,0 0-1 0 0,1 0 1 0 0,-1 1 0 0 0,1 0-1 0 0,-1 0 1 0 0,1 1-1 0 0,-1 0 1 0 0,9 1-1 0 0,10 2 8 0 0,30 9-1 0 0,-46-10-58 0 0,47 9 28 0 0,0-2 0 0 0,0-3-1 0 0,61-1 1 0 0,48-13-4 0 0,-117 8-47 0 0,77-10-1 0 0,124-21 519 0 0,-247 30-516 0 0,211-28 929 0 0,-193 26-854 0 0,-18 1 15 0 0,2 1-1017 0 0,-6 0 73 0 0,-7-6-218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3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32 10135 0 0,'0'0'231'0'0,"0"0"29"0"0,0 0 19 0 0,3 0 37 0 0,-1 0-229 0 0,0 0 1 0 0,1 0-1 0 0,-1-1 0 0 0,0 1 1 0 0,0-1-1 0 0,0 1 1 0 0,1-1-1 0 0,-1 0 1 0 0,0 0-1 0 0,0 0 1 0 0,0 0-1 0 0,0 0 1 0 0,-1 0-1 0 0,1-1 1 0 0,0 1-1 0 0,0-1 0 0 0,2-2 1 0 0,3-3 231 0 0,-3 5-170 0 0,7-2-133 0 0,2 4-16 0 0,-2 1 72 0 0,-9-1 299 0 0,1 5 353 0 0,-3-5-694 0 0,1 0 0 0 0,-1 0 0 0 0,0 0 0 0 0,0 1 0 0 0,1-1-1 0 0,-1 0 1 0 0,0 0 0 0 0,0 1 0 0 0,1-1 0 0 0,-1 0-1 0 0,0 0 1 0 0,0 1 0 0 0,0-1 0 0 0,1 0 0 0 0,-1 0 0 0 0,0 1-1 0 0,0-1 1 0 0,0 0 0 0 0,0 1 0 0 0,0-1 0 0 0,0 0 0 0 0,0 1-1 0 0,0-1 1 0 0,0 0 0 0 0,0 1 0 0 0,0-1 0 0 0,0 0-1 0 0,0 1 1 0 0,1 5-12 0 0,-1-3-12 0 0,1 0 1 0 0,-1 0-1 0 0,0-1 0 0 0,-1 1 1 0 0,1 0-1 0 0,0 0 1 0 0,-1 0-1 0 0,1 0 0 0 0,-1-1 1 0 0,-1 4-1 0 0,-54 168 1970 0 0,49-159-1976 0 0,-13 23 0 0 0,12-24 0 0 0,1 0 0 0 0,-7 17 0 0 0,-22 55 0 0 0,20-48 0 0 0,10-23 0 0 0,-6 26 0 0 0,9-27 0 0 0,-1 0 0 0 0,-7 15 0 0 0,-1 3 0 0 0,45-106-4202 0 0,-17 40 2668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3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6447 0 0,'0'0'142'0'0,"0"0"22"0"0,0 0 13 0 0,0 0 123 0 0,0 0 468 0 0,0 0 205 0 0,0 0 41 0 0,0 0-61 0 0,0 0-288 0 0,0 0-121 0 0,0 0-28 0 0,0 0-4 0 0,0 0 0 0 0,0 0 0 0 0,0 0 0 0 0,0 0-68 0 0,-2 1-217 0 0,-24 18 437 0 0,1 2 1 0 0,-32 34-1 0 0,52-49-664 0 0,0 1 0 0 0,0 0 0 0 0,1 0 0 0 0,-7 14 0 0 0,7-12 0 0 0,0 0 0 0 0,-1-1 0 0 0,-7 11 0 0 0,-6 4 0 0 0,13-15 0 0 0,-2 0 0 0 0,1 0 0 0 0,-14 13 0 0 0,10-12 0 0 0,2 3 0 0 0,4 3 0 0 0,3 0 0 0 0,1-13 0 0 0,0 0 0 0 0,0-1 0 0 0,0 1 0 0 0,0 0 0 0 0,0 0 0 0 0,0 0 0 0 0,1 0 0 0 0,-1 0 0 0 0,1 0 0 0 0,-1-1 0 0 0,2 4 0 0 0,1 0 0 0 0,0 10 0 0 0,2-1 0 0 0,0 0 0 0 0,12 21 0 0 0,-11-22 0 0 0,3-2 0 0 0,4-6 0 0 0,2-2 0 0 0,5-1 0 0 0,-15-5 0 0 0,-2 1 0 0 0,30-9 644 0 0,-3 2 152 0 0,-17 4-440 0 0,-4 1-306 0 0,1 0 1 0 0,-1 0-1 0 0,0-1 1 0 0,15-10-1 0 0,-4 0-50 0 0,1 0 0 0 0,0 2 0 0 0,44-21 0 0 0,-55 29 0 0 0,0 0 0 0 0,-1-1 0 0 0,1 0 0 0 0,-1-1 0 0 0,0 0 0 0 0,-1-1 0 0 0,0 1 0 0 0,9-11 0 0 0,-14 14 0 0 0,0-1 0 0 0,0 1 0 0 0,0-1 0 0 0,4-8 0 0 0,4-8 0 0 0,6-3 0 0 0,-11 16 0 0 0,0 0 0 0 0,-1 0 0 0 0,1-1 0 0 0,3-9 0 0 0,-5 8 0 0 0,-1 5 0 0 0,-1-1 0 0 0,0 1 0 0 0,0-1 0 0 0,1-11 0 0 0,-2 5 0 0 0,-4 0 0 0 0,-3-1 0 0 0,2 12 0 0 0,2 1 0 0 0,0-1-35 0 0,1 0 0 0 0,-1 0 0 0 0,0 1 0 0 0,0-1 0 0 0,1 1 0 0 0,-1 0 0 0 0,0-1 0 0 0,0 1 0 0 0,0 0 0 0 0,1 0 0 0 0,-1 0 0 0 0,0 0 0 0 0,0 1 0 0 0,0-1 0 0 0,-2 1 0 0 0,-26 12-964 0 0,3 0 566 0 0,6-7 433 0 0,-35 6 0 0 0,-3 0 0 0 0,54-11 0 0 0,0 1 0 0 0,1-1 0 0 0,-1-1 0 0 0,0 1 0 0 0,1-1 0 0 0,-1 1 0 0 0,0-1 0 0 0,0-1 0 0 0,1 1 0 0 0,-1-1 0 0 0,0 0 0 0 0,0 0 0 0 0,1 0 0 0 0,-1 0 0 0 0,1-1 0 0 0,-1 0 0 0 0,1 0 0 0 0,-4-3 0 0 0,-3-2 0 0 0,4-2 0 0 0,1-2 0 0 0,3 3-140 0 0,2 6-585 0 0,1 2-246 0 0,-8 9-4165 0 0,6-7 612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3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 8287 0 0,'0'0'191'0'0,"0"0"26"0"0,0 0 9 0 0,0 0 42 0 0,0 0 158 0 0,2-4-221 0 0,-1 2 842 0 0,-1 3 5445 0 0,-5 13-6482 0 0,-7 29 0 0 0,9-26-12 0 0,-9 20 0 0 0,-2 11 2 0 0,12-36 0 0 0,-2 0 0 0 0,-7 18 0 0 0,-36 90 0 0 0,23-49 0 0 0,4-24 0 0 0,0-6-64 0 0,20-39-273 0 0,0-2-138 0 0,0 0-669 0 0,0 0-2676 0 0,0 0-1148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995 4 11975 0 0,'2'0'63'0'0,"0"-1"0"0"0,0 0 0 0 0,1 1 0 0 0,-1-1 0 0 0,0 1-1 0 0,0 0 1 0 0,0 0 0 0 0,1 0 0 0 0,-1 0 0 0 0,0 0 0 0 0,1 0 0 0 0,2 1-1 0 0,29 9 384 0 0,-24-7-407 0 0,58 25 233 0 0,-28-10 898 0 0,-30-13-530 0 0,0 1 0 0 0,-1-1 0 0 0,14 12 0 0 0,-22-16-128 0 0,-1-1 0 0 0,0 0 0 0 0,-4 8 512 0 0,1-5-886 0 0,0 0-1 0 0,0-1 1 0 0,0 1 0 0 0,0-1-1 0 0,-1 0 1 0 0,1 0 0 0 0,-1 0-1 0 0,0 0 1 0 0,1-1 0 0 0,-5 2-1 0 0,-11 5-35 0 0,-130 58-79 0 0,-7 3-94 0 0,-257 168-1857 0 0,336-184 1928 0 0,2 4 0 0 0,3 2 0 0 0,-72 78 0 0 0,141-134 0 0 0,-12 12 0 0 0,-24 31 0 0 0,36-42 0 0 0,1 0 0 0 0,-1 1 0 0 0,0-1 0 0 0,1 0 0 0 0,0 1 0 0 0,0 0 0 0 0,0-1 0 0 0,1 1 0 0 0,0 0 0 0 0,0 0 0 0 0,0 0 0 0 0,0-1 0 0 0,0 11 0 0 0,2-13 14 0 0,0 1 0 0 0,-1-1 0 0 0,1 1 0 0 0,0-1 0 0 0,0 0-1 0 0,0 1 1 0 0,1-1 0 0 0,-1 0 0 0 0,1 0 0 0 0,-1 0 0 0 0,1 0 0 0 0,0 0 0 0 0,-1 0-1 0 0,1 0 1 0 0,0-1 0 0 0,0 1 0 0 0,0-1 0 0 0,1 1 0 0 0,-1-1 0 0 0,3 2 0 0 0,6 2 166 0 0,0 0 1 0 0,22 6 0 0 0,-29-9-139 0 0,40 10 827 0 0,0-1 0 0 0,89 9 0 0 0,-63-16-591 0 0,86-5 1 0 0,-112-3-717 0 0,71-14 0 0 0,-88 11-1468 0 0,-2-1-5600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149 132 11975 0 0,'0'0'267'0'0,"0"0"42"0"0,0 0 17 0 0,0 0-28 0 0,0 1-196 0 0,0 1-63 0 0,0-1 1 0 0,0 1-1 0 0,0-1 1 0 0,0 0 0 0 0,1 1-1 0 0,-1-1 1 0 0,0 0-1 0 0,1 1 1 0 0,-1-1 0 0 0,1 0-1 0 0,-1 1 1 0 0,1-1-1 0 0,-1 0 1 0 0,1 0 0 0 0,0 0-1 0 0,0 1 1 0 0,-1-1-1 0 0,1 0 1 0 0,0 0 0 0 0,0 0-1 0 0,0 0 1 0 0,2 0-1 0 0,-1 1 188 0 0,1-1-1 0 0,-1 0 1 0 0,0 0-1 0 0,1 0 1 0 0,-1-1-1 0 0,1 1 1 0 0,4 0-1 0 0,-5-1-96 0 0,16 2 210 0 0,-1-1 0 0 0,1 0 0 0 0,-1-2 0 0 0,1 0 1 0 0,-1-1-1 0 0,0-1 0 0 0,1 0 0 0 0,-1-2 1 0 0,28-10-1 0 0,-17 4-362 0 0,-1-2 1 0 0,-1-1-1 0 0,0 0 1 0 0,46-36-1 0 0,-28 10-854 0 0,-43 39 368 0 0,-25 6-1028 0 0,7 3 1124 0 0,0 1-1 0 0,1 1 1 0 0,-17 12 0 0 0,-44 39-495 0 0,30-23 529 0 0,-128 103 1232 0 0,129-100-402 0 0,-67 78 0 0 0,107-111-294 0 0,-1 0 0 0 0,1 0-1 0 0,1 1 1 0 0,0-1 0 0 0,0 1 0 0 0,-5 15-1 0 0,9-21-92 0 0,0 1 0 0 0,0-1 0 0 0,0 1-1 0 0,0-1 1 0 0,1 1 0 0 0,0 0 0 0 0,0-1-1 0 0,0 1 1 0 0,0 0 0 0 0,0-1 0 0 0,1 1-1 0 0,-1 0 1 0 0,1-1 0 0 0,0 1 0 0 0,0-1-1 0 0,1 1 1 0 0,-1-1 0 0 0,1 0 0 0 0,0 1-1 0 0,3 5 1 0 0,1-3 106 0 0,0 0 1 0 0,0 0-1 0 0,0 0 0 0 0,1-1 0 0 0,0 1 0 0 0,0-2 1 0 0,0 1-1 0 0,1-1 0 0 0,0 0 0 0 0,-1 0 0 0 0,1-1 1 0 0,11 3-1 0 0,0-1 33 0 0,0-1 0 0 0,1 0 0 0 0,0-1 0 0 0,24 0 0 0 0,-28-3-827 0 0,23-2 0 0 0,-3-5-4669 0 0,-8-1-952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4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 8287 0 0,'0'0'382'0'0,"-1"1"-8"0"0,-7 3-424 0 0,-1 2 368 0 0,0 0-1 0 0,0-1 0 0 0,-1-1 1 0 0,1 0-1 0 0,-1 0 1 0 0,-11 3-1 0 0,15-6-199 0 0,0 0 0 0 0,0 1 0 0 0,0 0 0 0 0,-9 4 0 0 0,-9 5 1340 0 0,22-11-1425 0 0,1 0-1 0 0,0 1 1 0 0,-1-1-1 0 0,1 1 1 0 0,0-1-1 0 0,0 1 1 0 0,-1 0-1 0 0,1-1 1 0 0,0 1-1 0 0,0 0 1 0 0,0 0-1 0 0,0 0 1 0 0,0 0-1 0 0,0 0 1 0 0,0 0-1 0 0,0 0 1 0 0,0 0-1 0 0,0 0 1 0 0,0 2 0 0 0,-3 2 263 0 0,-6 8-108 0 0,0 0-1 0 0,0 0 1 0 0,1 1 0 0 0,-12 27 0 0 0,-1 0-10 0 0,10-21-171 0 0,-3 4 57 0 0,-11 26 1 0 0,23-44-31 0 0,1 1 0 0 0,-1 0 0 0 0,1 0 0 0 0,0 0 0 0 0,0 1 1 0 0,1-1-1 0 0,0 0 0 0 0,1 14 0 0 0,0-19 9 0 0,0-1 1 0 0,0 1-1 0 0,0-1 0 0 0,1 1 1 0 0,-1-1-1 0 0,0 1 1 0 0,1-1-1 0 0,-1 0 0 0 0,1 1 1 0 0,0-1-1 0 0,-1 0 0 0 0,1 0 1 0 0,0 1-1 0 0,0-1 1 0 0,0 0-1 0 0,0 0 0 0 0,0 0 1 0 0,0 0-1 0 0,0 0 0 0 0,0 0 1 0 0,0 0-1 0 0,1-1 1 0 0,-1 1-1 0 0,0 0 0 0 0,0 0 1 0 0,1-1-1 0 0,-1 1 0 0 0,1-1 1 0 0,-1 0-1 0 0,0 1 1 0 0,1-1-1 0 0,-1 0 0 0 0,1 0 1 0 0,-1 0-1 0 0,1 0 0 0 0,-1 0 1 0 0,2 0-1 0 0,8-1-23 0 0,-1 0 0 0 0,0 0 0 0 0,0-2 0 0 0,13-3 0 0 0,-12 3 280 0 0,77-28 1096 0 0,-28 8-1187 0 0,-19 10-209 0 0,-1-2 0 0 0,60-31 0 0 0,-96 43 0 0 0,1 0 0 0 0,-1 0 0 0 0,0 0 0 0 0,0 0 0 0 0,0 0 0 0 0,0-1 0 0 0,-1 0 0 0 0,1 0 0 0 0,-1 0 0 0 0,4-7 0 0 0,-1-3 0 0 0,-7 9 0 0 0,0 3 0 0 0,-3-10 0 0 0,-1 0 0 0 0,0 0 0 0 0,0 1 0 0 0,-1-1 0 0 0,-1 1 0 0 0,1 1 0 0 0,-11-13 0 0 0,12 17-92 0 0,-1-1 0 0 0,1 1-1 0 0,-1 1 1 0 0,0-1 0 0 0,0 1 0 0 0,0 0-1 0 0,-1 0 1 0 0,0 1 0 0 0,0 0 0 0 0,0 0-1 0 0,-1 0 1 0 0,1 1 0 0 0,-1 0-1 0 0,-14-3 1 0 0,17 6 53 0 0,1 0 0 0 0,0 0-1 0 0,0 1 1 0 0,0-1 0 0 0,-1 1 0 0 0,1 0-1 0 0,0 0 1 0 0,0 0 0 0 0,0 1 0 0 0,-6 2-1 0 0,-2 2-48 0 0,-22 15 0 0 0,18-9-1496 0 0,1 1-1 0 0,-17 18 1 0 0,32-31 1523 0 0,-11 11-5357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4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15 10135 0 0,'0'0'231'0'0,"-2"-11"594"0"0,0 8-747 0 0,1 2 315 0 0,1 1 106 0 0,0 0 11 0 0,0 0 2 0 0,0 0 0 0 0,0 0 0 0 0,0 0 0 0 0,0 0 0 0 0,0 0 0 0 0,0 0 0 0 0,0 0 0 0 0,0 2-441 0 0,-1 0-1 0 0,1 0 1 0 0,-1 0-1 0 0,0 0 1 0 0,1 0-1 0 0,-1-1 1 0 0,-2 4-1 0 0,1-1-26 0 0,-101 184 1118 0 0,32-65-710 0 0,-5 8-2010 0 0,64-110 1558 0 0,-18 25 0 0 0,30-45-148 0 0,0 0 0 0 0,-1-1 0 0 0,1 1 0 0 0,-1 0 1 0 0,1-1-1 0 0,-1 1 0 0 0,1 0 0 0 0,-1-1 0 0 0,0 1 0 0 0,1-1 0 0 0,-1 1 0 0 0,0-1 0 0 0,1 1 0 0 0,-1-1 0 0 0,0 1 0 0 0,0-1 0 0 0,1 0 0 0 0,-1 1 0 0 0,0-1 0 0 0,0 0 0 0 0,0 0 0 0 0,1 0 0 0 0,-1 0 1 0 0,0 0-1 0 0,-1 0 0 0 0,0 0-263 0 0,2 0-1124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4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10135 0 0,'0'0'231'0'0,"0"0"29"0"0,0 1 19 0 0,-3 3-247 0 0,0-1 1 0 0,0 1 0 0 0,0-1 0 0 0,-1 0 0 0 0,1 0-1 0 0,-1-1 1 0 0,-6 5 0 0 0,-5 3-9 0 0,-7 7-24 0 0,9-7 0 0 0,1 0 0 0 0,-20 20 0 0 0,-13 18 0 0 0,-14 15 0 0 0,54-57 18 0 0,-11 15 603 0 0,0 0 1 0 0,1 1 0 0 0,-18 35-1 0 0,28-47-367 0 0,0 0-1 0 0,1 1 1 0 0,1 0-1 0 0,-1-1 1 0 0,-2 22-1 0 0,6-30-237 0 0,0 0 0 0 0,0 1 0 0 0,0-1-1 0 0,0 1 1 0 0,0-1 0 0 0,0 0 0 0 0,1 1 0 0 0,-1-1 0 0 0,1 0-1 0 0,-1 1 1 0 0,1-1 0 0 0,0 0 0 0 0,0 0 0 0 0,0 0 0 0 0,0 0-1 0 0,1 0 1 0 0,-1 0 0 0 0,0 0 0 0 0,1 0 0 0 0,0 0-1 0 0,-1 0 1 0 0,1-1 0 0 0,0 1 0 0 0,0-1 0 0 0,0 1 0 0 0,0-1-1 0 0,0 0 1 0 0,0 0 0 0 0,0 0 0 0 0,0 0 0 0 0,1 0-1 0 0,-1 0 1 0 0,0-1 0 0 0,3 1 0 0 0,3 1 115 0 0,1-1 0 0 0,-1 0 1 0 0,0-1-1 0 0,0 0 0 0 0,0 0 0 0 0,13-2 1 0 0,-3-1 211 0 0,32-10 0 0 0,-18 2-343 0 0,-1-1 0 0 0,0-1 0 0 0,-1-2 0 0 0,0-1 0 0 0,29-22 0 0 0,-40 25 0 0 0,-1-1 0 0 0,-1-1 0 0 0,0-1 0 0 0,-1 0 0 0 0,-1-1 0 0 0,0-1 0 0 0,-1 0 0 0 0,15-29 0 0 0,-23 38-160 0 0,-2-1-1 0 0,1 0 0 0 0,-2 0 1 0 0,4-11-1 0 0,-6 19 102 0 0,-1-1 0 0 0,0 0-1 0 0,1 1 1 0 0,-1-1 0 0 0,0 1-1 0 0,0-1 1 0 0,0 0 0 0 0,-1 1-1 0 0,1-1 1 0 0,-1-2 0 0 0,0 4 35 0 0,1-1 1 0 0,-1 1 0 0 0,1 0 0 0 0,-1 0 0 0 0,0 0 0 0 0,1 0 0 0 0,-1 0 0 0 0,0 0 0 0 0,0 0-1 0 0,0 0 1 0 0,0 0 0 0 0,0 0 0 0 0,0 0 0 0 0,0 1 0 0 0,0-1 0 0 0,0 0 0 0 0,0 1 0 0 0,0-1 0 0 0,0 1-1 0 0,-1-1 1 0 0,-1 0 0 0 0,-6-1-679 0 0,0 1-1 0 0,-17-2 1 0 0,7 2-67 0 0,-5-1-255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5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29 8287 0 0,'1'-1'191'0'0,"2"-3"-55"0"0,-2 2-86 0 0,1 0 0 0 0,0 0 0 0 0,-1 1 0 0 0,1-1 0 0 0,0 1-1 0 0,0-1 1 0 0,0 1 0 0 0,0 0 0 0 0,5-3 0 0 0,3-1 64 0 0,-8 5 274 0 0,-2 0 110 0 0,2 1 12 0 0,-1-1-402 0 0,0 0-84 0 0,0 0 0 0 0,-1 0 0 0 0,1 0 1 0 0,0 1-1 0 0,-1-1 0 0 0,1 0 0 0 0,-1 0 1 0 0,1 1-1 0 0,0-1 0 0 0,-1 0 0 0 0,1 1 1 0 0,-1-1-1 0 0,1 1 0 0 0,-1-1 0 0 0,1 1 0 0 0,-1-1 1 0 0,1 1-1 0 0,-1-1 0 0 0,1 2 0 0 0,7 14-3 0 0,-7-12 0 0 0,-1-1 25 0 0,1 0 325 0 0,-2 0 117 0 0,0 3-90 0 0,0 1 0 0 0,-1 0 0 0 0,0-1 0 0 0,-1 1 0 0 0,1-1 0 0 0,-6 10 0 0 0,-26 39 1592 0 0,2-4-625 0 0,5 0-1141 0 0,2 2 0 0 0,3 1 0 0 0,2 1 0 0 0,-24 104 0 0 0,30-100-1608 0 0,14-57 736 0 0,0-2-572 0 0,0 0-253 0 0,0 0-51 0 0,0 0-11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5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209 109 10135 0 0,'0'0'231'0'0,"0"0"29"0"0,0 0 19 0 0,0 0 37 0 0,-3-2 624 0 0,0 1-796 0 0,-1 0-1 0 0,1 1 1 0 0,0-1 0 0 0,0 1 0 0 0,0-1 0 0 0,0 1 0 0 0,-1 0 0 0 0,1 0 0 0 0,0 0 0 0 0,0 1 0 0 0,0-1 0 0 0,0 1-1 0 0,-1 0 1 0 0,1-1 0 0 0,0 2 0 0 0,0-1 0 0 0,0 0 0 0 0,-5 3 0 0 0,4-1 81 0 0,0 0 1 0 0,-1 1-1 0 0,1-1 1 0 0,0 1-1 0 0,1-1 1 0 0,-1 1-1 0 0,1 0 1 0 0,-1 1-1 0 0,1-1 1 0 0,-4 9-1 0 0,-5 11-225 0 0,1-4 0 0 0,2 0 0 0 0,-9 24 0 0 0,5-5 0 0 0,3-9 0 0 0,-8 36 0 0 0,17-58 0 0 0,-1 1 0 0 0,1-1 0 0 0,1 1 0 0 0,0-1 0 0 0,0 1 0 0 0,0-1 0 0 0,1 1 0 0 0,0-1 0 0 0,3 11 0 0 0,9 7 72 0 0,-8-21 299 0 0,-1-3-263 0 0,0 0 0 0 0,0 0 0 0 0,0-1 0 0 0,0 1 0 0 0,1-1 0 0 0,-1 0 0 0 0,0 0 0 0 0,1-1 0 0 0,-1 1 0 0 0,1-1 0 0 0,5 0 0 0 0,-4-1-73 0 0,0 0-1 0 0,1 0 0 0 0,-1-1 1 0 0,0 1-1 0 0,0-1 0 0 0,0-1 1 0 0,0 1-1 0 0,6-4 0 0 0,6-5-34 0 0,0-1 0 0 0,-1 0 0 0 0,0-2 0 0 0,-1 1 0 0 0,0-2 0 0 0,-1 0 0 0 0,-1-1 0 0 0,0-1 0 0 0,13-22 0 0 0,-16 22 0 0 0,0-1 0 0 0,-2 0 0 0 0,0 0 0 0 0,-2-1 0 0 0,0 0 0 0 0,-1-1 0 0 0,0 0 0 0 0,-2 0 0 0 0,4-36 0 0 0,-8 48-110 0 0,1 1-1 0 0,-2-1 0 0 0,1 0 1 0 0,-1 1-1 0 0,0-1 0 0 0,-1 0 1 0 0,1 1-1 0 0,-7-15 0 0 0,7 19 61 0 0,-1-1 1 0 0,0 1-1 0 0,0 0 0 0 0,0-1 0 0 0,-1 1 0 0 0,1 0 1 0 0,-1 0-1 0 0,0 0 0 0 0,0 1 0 0 0,0-1 0 0 0,0 1 1 0 0,0 0-1 0 0,-1-1 0 0 0,1 2 0 0 0,0-1 0 0 0,-1 0 1 0 0,0 0-1 0 0,1 1 0 0 0,-5-1 0 0 0,1 1-50 0 0,0-1 0 0 0,0 2-1 0 0,-1-1 1 0 0,1 1-1 0 0,0 0 1 0 0,0 1 0 0 0,-1 0-1 0 0,1 0 1 0 0,0 0 0 0 0,-12 4-1 0 0,6 0-171 0 0,0 0 0 0 0,0 1 0 0 0,0 1 0 0 0,-17 10 0 0 0,5 4-1605 0 0,23-19-2902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5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8287 0 0,'0'0'191'0'0,"0"0"26"0"0,0 0 9 0 0,-1 0-34 0 0,-18 5 337 0 0,0 1 0 0 0,0 1 0 0 0,-18 10 0 0 0,9-5 401 0 0,-4 3 2073 0 0,31-15-2992 0 0,0 1 1 0 0,0-1-1 0 0,0 1 1 0 0,0-1-1 0 0,0 1 0 0 0,0-1 1 0 0,0 1-1 0 0,0 0 1 0 0,0-1-1 0 0,1 1 1 0 0,-1 0-1 0 0,0 0 0 0 0,0 0 1 0 0,1 0-1 0 0,-1-1 1 0 0,1 1-1 0 0,-1 0 0 0 0,1 0 1 0 0,-1 0-1 0 0,1 0 1 0 0,-1 0-1 0 0,1 0 1 0 0,-1 2-1 0 0,-1 4 323 0 0,-3 3-22 0 0,0 1 0 0 0,1-1-1 0 0,-4 16 1 0 0,-2 3 46 0 0,-65 157 1082 0 0,48-113-826 0 0,19-47-749 0 0,-1-1-1 0 0,-17 33 0 0 0,13-31-847 0 0,12-25 403 0 0,1-2-285 0 0,0 0-126 0 0,1-1-29 0 0,5-4-4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1:5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41 10135 0 0,'0'0'231'0'0,"0"0"29"0"0,0 0 19 0 0,-7-3 7 0 0,2 1-195 0 0,0 0 0 0 0,0 1 0 0 0,-1-1 0 0 0,1 2 0 0 0,0-1 0 0 0,-1 0 0 0 0,1 1-1 0 0,-1 0 1 0 0,1 0 0 0 0,-1 1 0 0 0,1-1 0 0 0,-1 1 0 0 0,1 0 0 0 0,0 1 0 0 0,0-1 0 0 0,-1 1-1 0 0,-6 4 1 0 0,5-3 55 0 0,1 1-1 0 0,0 0 1 0 0,0 0-1 0 0,0 0 1 0 0,1 1 0 0 0,0 0-1 0 0,-1 0 1 0 0,2 1-1 0 0,-1-1 1 0 0,1 1-1 0 0,-1 0 1 0 0,-4 11-1 0 0,7-14-95 0 0,-7 16 140 0 0,0 0 0 0 0,-12 36 0 0 0,20-48-156 0 0,-1 0-1 0 0,1 0 0 0 0,0 0 0 0 0,1 0 0 0 0,-1 0 0 0 0,1 1 0 0 0,1-1 0 0 0,-1 0 0 0 0,1 0 1 0 0,1 0-1 0 0,-1 0 0 0 0,4 7 0 0 0,-4-9 138 0 0,1-1-1 0 0,0 1 1 0 0,1-1-1 0 0,-1 0 1 0 0,1 1 0 0 0,-1-1-1 0 0,1-1 1 0 0,1 1-1 0 0,-1 0 1 0 0,0-1-1 0 0,1 0 1 0 0,7 6 0 0 0,-5-5-53 0 0,1-1 1 0 0,-1 1 0 0 0,1-1-1 0 0,-1-1 1 0 0,1 1-1 0 0,0-1 1 0 0,0-1 0 0 0,8 2-1 0 0,-2-2 12 0 0,0 0 0 0 0,-1 0 0 0 0,1-2 0 0 0,0 0 0 0 0,-1 0-1 0 0,1-1 1 0 0,-1 0 0 0 0,1-1 0 0 0,20-8 0 0 0,-16 3 56 0 0,0 0 0 0 0,-1 0 1 0 0,0-2-1 0 0,0 0 0 0 0,18-16 0 0 0,-28 21-277 0 0,-1 0-1 0 0,-1 0 1 0 0,1-1 0 0 0,-1 1-1 0 0,0-1 1 0 0,0-1-1 0 0,-1 1 1 0 0,0 0 0 0 0,0-1-1 0 0,0 1 1 0 0,-1-1-1 0 0,0 0 1 0 0,0 0 0 0 0,-1 0-1 0 0,1 0 1 0 0,-2 0-1 0 0,1-10 1 0 0,-1 9-28 0 0,-1-1 0 0 0,0 1 0 0 0,0-1 0 0 0,0 1-1 0 0,-1-1 1 0 0,-1 1 0 0 0,0 0 0 0 0,0 0 0 0 0,0 0 0 0 0,-1 1 0 0 0,0-1 0 0 0,0 1-1 0 0,-1-1 1 0 0,-6-6 0 0 0,6 9 75 0 0,-1 0-1 0 0,1 0 1 0 0,-1 0-1 0 0,0 1 1 0 0,0 0 0 0 0,-1 0-1 0 0,1 0 1 0 0,-1 1-1 0 0,0 0 1 0 0,0 1-1 0 0,0-1 1 0 0,-12-1-1 0 0,12 2-28 0 0,0 1-1 0 0,0 0 0 0 0,0 0 0 0 0,-1 1 0 0 0,1 0 0 0 0,0 0 0 0 0,0 1 0 0 0,0 0 0 0 0,0 0 0 0 0,0 1 0 0 0,0 0 1 0 0,-12 5-1 0 0,11-2-4892 0 0,7-4-2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4 11975 0 0,'0'0'267'0'0,"0"0"42"0"0,0 0 17 0 0,0 0-28 0 0,0 0-126 0 0,2 0 204 0 0,0-1-203 0 0,-2 0-98 0 0,1 1-1 0 0,-1 0 1 0 0,1 0-1 0 0,-1-1 1 0 0,1 1-1 0 0,-1 0 0 0 0,1 0 1 0 0,0 0-1 0 0,-1 0 1 0 0,1-1-1 0 0,0 1 1 0 0,-1 0-1 0 0,1 0 1 0 0,-1 0-1 0 0,1 1 0 0 0,1-1 1 0 0,10 3 74 0 0,-5 6-61 0 0,-7-8-50 0 0,1-1 0 0 0,-1 1 0 0 0,0 0 0 0 0,0 0 0 0 0,0 0 0 0 0,0-1 0 0 0,0 1 0 0 0,0 0 0 0 0,0 0 0 0 0,0 0 0 0 0,0 0 0 0 0,0-1 0 0 0,0 1 0 0 0,-1 0 0 0 0,1 0 0 0 0,0 0 0 0 0,0-1 0 0 0,-2 3 0 0 0,1 0 99 0 0,-3 10-1 0 0,-1 0 1 0 0,-1-1-1 0 0,0 1 0 0 0,-1-1 1 0 0,0 0-1 0 0,-11 12 0 0 0,-7 14 27 0 0,-128 246-163 0 0,-23 36 0 0 0,142-266 0 0 0,-89 133 0 0 0,81-117-220 0 0,29-46-296 0 0,-29 40 0 0 0,35-55-920 0 0,6-7-78 0 0,1-2-20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1 464 13823 0 0,'0'0'630'0'0,"0"0"-13"0"0,4 0-393 0 0,40-5 129 0 0,1-1 0 0 0,80-24 1 0 0,85-46 667 0 0,115-84-1021 0 0,-183 84 0 0 0,-48 27 0 0 0,-72 37-146 0 0,0 2 0 0 0,0 0 0 0 0,2 1 0 0 0,-1 2 0 0 0,27-6 0 0 0,-47 12-1351 0 0,-3 1-3962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10 13823 0 0,'0'0'315'0'0,"3"-2"45"0"0,8-4 21 0 0,-8 5-49 0 0,-1 3-220 0 0,0 3-111 0 0,-1-1 0 0 0,1 1 0 0 0,-1-1 0 0 0,0 1 1 0 0,0-1-1 0 0,-1 1 0 0 0,1 0 0 0 0,-1-1 0 0 0,0 1 0 0 0,0 0 0 0 0,-1-1 0 0 0,1 1 0 0 0,-3 6 0 0 0,-2 12-2 0 0,-12 31 0 0 0,9-30 0 0 0,-101 256 1 0 0,38-107 0 0 0,40-93 0 0 0,-4-3 0 0 0,-75 126 0 0 0,77-155 0 0 0,-1-2 0 0 0,-3-1 0 0 0,-68 65 0 0 0,91-97 0 0 0,-1 0 0 0 0,0 0 0 0 0,-1-2 0 0 0,-1 0 0 0 0,1 0 0 0 0,-31 12 0 0 0,46-22 0 0 0,0-1 0 0 0,0 0 0 0 0,1 1 0 0 0,-1-1 0 0 0,0 0 0 0 0,0 1 0 0 0,0-1 0 0 0,0 0 0 0 0,0 0 0 0 0,1 0 0 0 0,-1 0 0 0 0,0 0 0 0 0,0 0 0 0 0,0 0 0 0 0,-1 0 0 0 0,2-1 0 0 0,0 1 0 0 0,0-1 0 0 0,-1 0 0 0 0,1 1 0 0 0,0-1 0 0 0,0 0 0 0 0,0 1 0 0 0,0-1 0 0 0,0 1 0 0 0,0-1 0 0 0,0 0 0 0 0,0 1 0 0 0,0-1 0 0 0,0 0 0 0 0,0 1 0 0 0,0-1 0 0 0,0 0 0 0 0,0 1 0 0 0,1-1 0 0 0,-1 1 0 0 0,0-1 0 0 0,0 1 0 0 0,1-2 0 0 0,9-17 0 0 0,4 0 0 0 0,0 0 0 0 0,1 0 0 0 0,1 2 0 0 0,26-22 0 0 0,79-56 0 0 0,-96 78 0 0 0,0 0 0 0 0,43-19 0 0 0,-57 31 0 0 0,-1 0 0 0 0,1 1 0 0 0,0 1 0 0 0,1 0 0 0 0,-1 1 0 0 0,0 0 0 0 0,1 0 0 0 0,-1 1 0 0 0,22 1 0 0 0,-26 1 73 0 0,0 0 0 0 0,0 1 0 0 0,0 0 0 0 0,0 0 0 0 0,0 0-1 0 0,0 1 1 0 0,-1 0 0 0 0,1 0 0 0 0,-1 1 0 0 0,0 0 0 0 0,0 0 0 0 0,0 0-1 0 0,8 9 1 0 0,-10-10-28 0 0,-1 0-1 0 0,0 1 0 0 0,-1-1 1 0 0,1 1-1 0 0,-1 0 0 0 0,0 0 1 0 0,0 0-1 0 0,0 0 0 0 0,0 0 1 0 0,-1 0-1 0 0,1 1 0 0 0,-1-1 1 0 0,0 0-1 0 0,0 1 0 0 0,-1-1 1 0 0,1 1-1 0 0,-1-1 0 0 0,0 0 1 0 0,-1 1-1 0 0,1-1 1 0 0,-1 1-1 0 0,-1 7 0 0 0,-1-4-44 0 0,0-1 0 0 0,0 0 0 0 0,-1 0 0 0 0,0 0 0 0 0,0 0 0 0 0,-1-1 0 0 0,0 1 0 0 0,0-1 0 0 0,0-1 0 0 0,-1 1 0 0 0,1-1 0 0 0,-1 0 0 0 0,-1 0 0 0 0,-12 8 0 0 0,2-4 166 0 0,13-10-362 0 0,2 0-543 0 0,-1 1-3266 0 0,3 0-1405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1 17503 0 0,'0'0'399'0'0,"0"0"60"0"0,0 0 21 0 0,0 0-59 0 0,-1 2-276 0 0,-9 41-140 0 0,-3 0 1 0 0,-33 78-1 0 0,44-117-5 0 0,-120 254 0 0 0,80-173 0 0 0,-116 188 0 0 0,56-104 0 0 0,-103 180 0 0 0,200-340-14 0 0,-16 23-173 0 0,25-60-3814 0 0,1 7 2467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13823 0 0,'0'0'315'0'0,"1"2"45"0"0,13 42 775 0 0,17 78-1 0 0,-31-121-1084 0 0,0-1-1 0 0,-1 0 0 0 0,1 1 0 0 0,0-1 1 0 0,0 0-1 0 0,0 1 0 0 0,0-1 1 0 0,1 0-1 0 0,-1 1 0 0 0,0-1 1 0 0,0 1-1 0 0,0-1 0 0 0,0 0 1 0 0,0 1-1 0 0,0-1 0 0 0,0 0 1 0 0,1 1-1 0 0,-1-1 0 0 0,0 0 1 0 0,0 0-1 0 0,1 1 0 0 0,-1-1 0 0 0,0 0 1 0 0,0 0-1 0 0,1 1 0 0 0,-1-1 1 0 0,0 0-1 0 0,1 0 0 0 0,-1 0 1 0 0,0 1-1 0 0,1-1 0 0 0,7-9 1471 0 0,-3 3-1962 0 0,0-2 442 0 0,0 0 0 0 0,6-12 0 0 0,6-12 0 0 0,-15 29-152 0 0,0 0 0 0 0,0 0 0 0 0,0-1-1 0 0,0 1 1 0 0,-1-1 0 0 0,0 1 0 0 0,0-1-1 0 0,0 1 1 0 0,0-1 0 0 0,0 0 0 0 0,0-7 0 0 0,-14 17-86 0 0,2 3-52 0 0,0-1 1 0 0,1 2-1 0 0,0-1 0 0 0,-16 22 0 0 0,1-3-209 0 0,-186 197-4541 0 0,199-212 4822 0 0,-4 4-225 0 0,-15 20 0 0 0,28-33 297 0 0,-1 1 0 0 0,1 0 0 0 0,0 0 0 0 0,1 1 0 0 0,-1-1 0 0 0,1 0 0 0 0,0 1 0 0 0,0 0 0 0 0,-1 9 0 0 0,3-13 164 0 0,0 0 1 0 0,0 0-1 0 0,0 0 0 0 0,0 0 0 0 0,0 0 0 0 0,1 0 0 0 0,-1 0 0 0 0,1 0 0 0 0,-1 0 0 0 0,1 0 0 0 0,0 0 0 0 0,0 0 0 0 0,0 0 0 0 0,0 0 0 0 0,0 0 0 0 0,0-1 0 0 0,0 1 1 0 0,0-1-1 0 0,1 1 0 0 0,-1-1 0 0 0,1 1 0 0 0,-1-1 0 0 0,1 0 0 0 0,0 1 0 0 0,0-1 0 0 0,-1 0 0 0 0,1 0 0 0 0,0 0 0 0 0,0-1 0 0 0,2 2 0 0 0,2 0 64 0 0,-1-1 0 0 0,1 1-1 0 0,0-1 1 0 0,0 0-1 0 0,0 0 1 0 0,0-1 0 0 0,0 0-1 0 0,0 0 1 0 0,7-1-1 0 0,13-4-81 0 0,-1-2 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100 369 13823 0 0,'0'0'315'0'0,"-1"3"45"0"0,1-1-256 0 0,0 0-56 0 0,0 0 0 0 0,-1 0 0 0 0,1-1 0 0 0,0 1 0 0 0,-1 0 0 0 0,1-1 1 0 0,-1 1-1 0 0,0-1 0 0 0,0 1 0 0 0,1 0 0 0 0,-1-1 0 0 0,0 1 0 0 0,0-1 0 0 0,-3 3 0 0 0,1-2-45 0 0,0 1 0 0 0,0 0 0 0 0,-1-1 0 0 0,-6 4 0 0 0,-4-4-5 0 0,8-1 1 0 0,-7-2 72 0 0,11 0-49 0 0,0 0-1 0 0,1 1 1 0 0,-1-1-1 0 0,1 0 1 0 0,-1 0 0 0 0,1 0-1 0 0,0 0 1 0 0,-1 0-1 0 0,1 0 1 0 0,0 0 0 0 0,0-1-1 0 0,0 1 1 0 0,-1 0-1 0 0,1-1 1 0 0,1 1 0 0 0,-3-3-1 0 0,2 1 63 0 0,0 0 0 0 0,0-1 0 0 0,0 1-1 0 0,0-1 1 0 0,0 1 0 0 0,1 0 0 0 0,-1-7 0 0 0,1 1 71 0 0,1 0 0 0 0,0 0 0 0 0,0 0 1 0 0,1 0-1 0 0,4-15 0 0 0,2 7-155 0 0,1 0 0 0 0,0 0 0 0 0,1 1 0 0 0,0 0 0 0 0,21-23 0 0 0,-29 37 0 0 0,12-15-64 0 0,2 1 0 0 0,0 0 0 0 0,0 1 0 0 0,1 0 0 0 0,1 2 0 0 0,1 0-1 0 0,0 1 1 0 0,0 1 0 0 0,1 1 0 0 0,0 0 0 0 0,28-8 0 0 0,-25 13-3941 0 0,-2 4-1405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231 319 15663 0 0,'0'0'356'0'0,"3"0"50"0"0,6-1-223 0 0,0 0 1 0 0,-1 0 0 0 0,1-1 0 0 0,-1 0 0 0 0,0-1 0 0 0,1 0 0 0 0,-1 0 0 0 0,0-1 0 0 0,-1 0 0 0 0,1 0-1 0 0,-1 0 1 0 0,14-12 0 0 0,2-5-97 0 0,-1 0 0 0 0,-1-2 0 0 0,-1-1 0 0 0,-1 0-1 0 0,-1-2 1 0 0,27-48 0 0 0,-43 68-87 0 0,1 0 0 0 0,-1 0 0 0 0,0 0 0 0 0,1-8 0 0 0,0 2 0 0 0,-3 12 0 0 0,0 0 0 0 0,0 0 0 0 0,0 0 0 0 0,0-1 0 0 0,0 1 0 0 0,0 0 0 0 0,1 0 0 0 0,-1 0 0 0 0,0 0 0 0 0,0-1 0 0 0,0 1 0 0 0,0 0 0 0 0,0 0 0 0 0,0 0 0 0 0,0 0 0 0 0,0-1 0 0 0,0 1 0 0 0,0 0 0 0 0,0 0 0 0 0,0 0 0 0 0,0-1 0 0 0,0 1 0 0 0,0 0 0 0 0,0 0 0 0 0,0 0 0 0 0,0 0 0 0 0,0-1 0 0 0,0 1 0 0 0,0 0 0 0 0,-1 0 0 0 0,1 0 0 0 0,0 0 0 0 0,0-1 0 0 0,0 1 0 0 0,0 0 0 0 0,0 0 0 0 0,0 0 0 0 0,0 0 0 0 0,-1 0 0 0 0,1 0 0 0 0,0-1 0 0 0,0 1 0 0 0,0 0 0 0 0,0 0 0 0 0,0 0 0 0 0,-1 0 0 0 0,1 0 0 0 0,0 0 0 0 0,0 0 0 0 0,-7 3 0 0 0,6-2 0 0 0,-16 10-193 0 0,0 0 1 0 0,2 1-1 0 0,-1 1 0 0 0,-21 24 0 0 0,10-10-227 0 0,-36 32-401 0 0,-90 89-1181 0 0,110-103 1070 0 0,-51 70-1 0 0,93-114 925 0 0,-6 8 41 0 0,1 0 1 0 0,0 0-1 0 0,1 1 0 0 0,0 0 0 0 0,-6 13 1 0 0,11-21 21 0 0,-1 0 0 0 0,1 0 0 0 0,-1-1 0 0 0,1 1 0 0 0,0 0 0 0 0,-1 0 0 0 0,1 0 0 0 0,0 0 0 0 0,0 0 0 0 0,0-1 0 0 0,1 1 0 0 0,-1 0 0 0 0,0 0 0 0 0,1 0 0 0 0,-1 0 0 0 0,1-1 0 0 0,0 1 0 0 0,-1 0 0 0 0,1-1 0 0 0,0 1 0 0 0,0 0 0 0 0,0-1 0 0 0,0 1 0 0 0,0-1 0 0 0,1 0 0 0 0,-1 1 0 0 0,0-1 0 0 0,1 0 0 0 0,-1 0 0 0 0,1 1 0 0 0,-1-1 0 0 0,1 0 0 0 0,-1-1 0 0 0,1 1 0 0 0,0 0 0 0 0,0 0 0 0 0,-1-1 0 0 0,1 1 0 0 0,3 0 0 0 0,3 1 63 0 0,0 0 0 0 0,0-1 0 0 0,1 0 0 0 0,-1 0 0 0 0,1-1 0 0 0,-1 0 0 0 0,9-1 0 0 0,2-2 112 0 0,0 0-1 0 0,20-6 0 0 0,-6-1-1386 0 0,4-3-4630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316 280 11975 0 0,'0'0'267'0'0,"0"0"42"0"0,0 0 17 0 0,2 1-28 0 0,8 3-196 0 0,-2 0 47 0 0,-7-3 571 0 0,11-1 2216 0 0,-8-2-2789 0 0,0-1 1 0 0,0 1-1 0 0,0-1 0 0 0,-1 1 1 0 0,1-1-1 0 0,-1 0 1 0 0,0 0-1 0 0,0-1 0 0 0,0 1 1 0 0,0-1-1 0 0,0 1 0 0 0,-1-1 1 0 0,0 0-1 0 0,0 0 1 0 0,0 0-1 0 0,3-8 0 0 0,0-4-188 0 0,-1 1 0 0 0,0-1 0 0 0,2-23 0 0 0,-5 29 41 0 0,0-1 0 0 0,-1 1 0 0 0,0-1 0 0 0,-1 0 0 0 0,0 1 0 0 0,0-1 0 0 0,-1 1 0 0 0,-7-20 0 0 0,9 28-25 0 0,-1 1 0 0 0,0-1 1 0 0,1 1-1 0 0,-1 0 0 0 0,0-1 0 0 0,0 1 0 0 0,0 0 0 0 0,0-1 0 0 0,0 1 0 0 0,0 0 0 0 0,0 0 0 0 0,0 0 1 0 0,0 0-1 0 0,0 0 0 0 0,-1 0 0 0 0,1 0 0 0 0,-1 0 0 0 0,1 0 0 0 0,0 1 0 0 0,-1-1 0 0 0,1 1 0 0 0,-1-1 1 0 0,1 1-1 0 0,-1-1 0 0 0,0 1 0 0 0,1 0 0 0 0,-1 0 0 0 0,1 0 0 0 0,-1 0 0 0 0,0 0 0 0 0,1 0 0 0 0,-1 0 1 0 0,1 0-1 0 0,-1 1 0 0 0,1-1 0 0 0,-1 1 0 0 0,1-1 0 0 0,-1 1 0 0 0,-2 1 0 0 0,-4 2-141 0 0,0 1 0 0 0,-1 0 0 0 0,2 0 0 0 0,-1 1 0 0 0,-8 8 0 0 0,-9 10-90 0 0,1 2 0 0 0,1 0 0 0 0,-38 58 0 0 0,-43 98-768 0 0,102-178 1024 0 0,-37 79 0 0 0,35-71 0 0 0,0-1 0 0 0,0 1 0 0 0,1 0 0 0 0,1 0 0 0 0,-2 18 0 0 0,4-29 36 0 0,0 1-1 0 0,0-1 0 0 0,0 1 0 0 0,0 0 1 0 0,0-1-1 0 0,0 1 0 0 0,1 0 0 0 0,-1-1 1 0 0,0 1-1 0 0,1 0 0 0 0,-1-1 0 0 0,1 1 1 0 0,0-1-1 0 0,0 1 0 0 0,1 1 0 0 0,-1-2-4 0 0,-1-1-1 0 0,1 1 0 0 0,0-1 1 0 0,0 1-1 0 0,0-1 0 0 0,0 1 1 0 0,0-1-1 0 0,0 1 1 0 0,0-1-1 0 0,0 0 0 0 0,0 0 1 0 0,0 1-1 0 0,0-1 0 0 0,0 0 1 0 0,0 0-1 0 0,0 0 1 0 0,0 0-1 0 0,0 0 0 0 0,0 0 1 0 0,0-1-1 0 0,0 1 0 0 0,0 0 1 0 0,0 0-1 0 0,0-1 1 0 0,0 1-1 0 0,1-1 0 0 0,12-5 76 0 0,-1-1-1 0 0,0 0 1 0 0,23-16 0 0 0,34-32 79 0 0,-66 52-185 0 0,107-103 1212 0 0,-45 41-609 0 0,-32 37-1755 0 0,-32 27 711 0 0,-1 4 291 0 0,0 3 148 0 0,1 1 0 0 0,-1-1 0 0 0,-1 1 0 0 0,1-1 0 0 0,-1 1 1 0 0,0-1-1 0 0,0 1 0 0 0,-1 0 0 0 0,-2 10 0 0 0,-3 9 3 0 0,-11 27 0 0 0,6-18 0 0 0,5-16-357 0 0,3-11-132 0 0,0 0 1 0 0,1 0-1 0 0,0 0 0 0 0,0 0 1 0 0,1 0-1 0 0,0 0 1 0 0,0 15-1 0 0,4-13-1047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80 548 11975 0 0,'0'0'267'0'0,"0"2"42"0"0,-1 6-108 0 0,0 0 0 0 0,0 0-1 0 0,-1 0 1 0 0,0 0 0 0 0,-1 0 0 0 0,0-1-1 0 0,0 1 1 0 0,-1-1 0 0 0,0 1 0 0 0,-8 11-1 0 0,8-13 272 0 0,4-5-374 0 0,-1-1 0 0 0,1 1 0 0 0,-1 0 0 0 0,1 0 0 0 0,-1 0 0 0 0,0 0-1 0 0,1-1 1 0 0,-1 1 0 0 0,0 0 0 0 0,0 0 0 0 0,0-1 0 0 0,0 1 0 0 0,0-1 0 0 0,1 1 0 0 0,-3 0-1 0 0,2-1-6 0 0,1 0 0 0 0,-1 0 0 0 0,1 0 0 0 0,-1 0 0 0 0,0 0 0 0 0,1 0-1 0 0,-1 0 1 0 0,0 0 0 0 0,1 0 0 0 0,-1 0 0 0 0,1 0 0 0 0,-1-1-1 0 0,1 1 1 0 0,-1 0 0 0 0,0 0 0 0 0,1-1 0 0 0,-1 1 0 0 0,1 0-1 0 0,-1-1 1 0 0,-1-1 74 0 0,1 1 0 0 0,0 0 0 0 0,0-1 0 0 0,0 1-1 0 0,0 0 1 0 0,0-1 0 0 0,0 0 0 0 0,0 1 0 0 0,0-1-1 0 0,0 1 1 0 0,1-1 0 0 0,-1 0 0 0 0,1 0 0 0 0,-1 1-1 0 0,1-4 1 0 0,0-7 57 0 0,0 0 0 0 0,2 0 0 0 0,-1 0-1 0 0,1 0 1 0 0,1 1 0 0 0,0-1 0 0 0,1 1 0 0 0,0-1 0 0 0,1 1-1 0 0,8-15 1 0 0,7-8-320 0 0,45-58 0 0 0,-23 41-456 0 0,3 1 0 0 0,1 3 1 0 0,2 1-1 0 0,87-62 0 0 0,-132 107 482 0 0,12-10-698 0 0,0 0-1 0 0,1 1 0 0 0,21-9 1 0 0,-32 17 521 0 0,-1 0 1 0 0,1 1-1 0 0,0-1 1 0 0,0 1-1 0 0,-1 0 1 0 0,1 0-1 0 0,0 1 0 0 0,0-1 1 0 0,0 1-1 0 0,0 0 1 0 0,0 1-1 0 0,0-1 1 0 0,0 1-1 0 0,-1 0 1 0 0,1 0-1 0 0,0 0 1 0 0,7 4-1 0 0,0 1-4530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84 13823 0 0,'0'0'315'0'0,"0"0"45"0"0,0 0 21 0 0,0 0-49 0 0,0 0-81 0 0,0 10 3349 0 0,-3 10-3263 0 0,3-15-337 0 0,0 0 0 0 0,0 1 0 0 0,0-1 0 0 0,0 0 0 0 0,1 1 0 0 0,0-1 0 0 0,0 0 0 0 0,0 0 0 0 0,1 1 0 0 0,0-1 0 0 0,4 9 0 0 0,-4-12 0 0 0,-1-1 0 0 0,0 1 0 0 0,1 0 0 0 0,-1 0 0 0 0,1-1 0 0 0,-1 1 0 0 0,1-1 0 0 0,0 1 0 0 0,0-1 0 0 0,-1 0 0 0 0,1 0 0 0 0,0 0 0 0 0,0 0 0 0 0,0 0 0 0 0,0 0 0 0 0,1 0 0 0 0,-1-1 0 0 0,0 1 0 0 0,0-1 0 0 0,0 1 0 0 0,1-1 0 0 0,-1 0 0 0 0,0 0 0 0 0,0 0 0 0 0,1 0 0 0 0,-1 0 0 0 0,0-1 0 0 0,0 1 0 0 0,0-1 0 0 0,4-1 0 0 0,13-3 29 0 0,-1-2 0 0 0,0 0 0 0 0,0-2-1 0 0,33-19 1 0 0,-42 22 147 0 0,0-1-1 0 0,-1 0 0 0 0,0 0 0 0 0,0 0 1 0 0,0-1-1 0 0,-1-1 0 0 0,0 1 0 0 0,-1-1 1 0 0,0 0-1 0 0,8-15 0 0 0,-14 23-201 0 0,1 0-1 0 0,0 0 1 0 0,-1 0-1 0 0,1-1 1 0 0,-1 1-1 0 0,0 0 1 0 0,1-1 0 0 0,-1 1-1 0 0,0 0 1 0 0,0-1-1 0 0,0 1 1 0 0,0 0-1 0 0,0-1 1 0 0,0 1-1 0 0,0 0 1 0 0,0-1 0 0 0,0 1-1 0 0,-1 0 1 0 0,1-1-1 0 0,0 1 1 0 0,-1 0-1 0 0,-1-2 1 0 0,1 1-53 0 0,0 1 0 0 0,0 0 1 0 0,-1-1-1 0 0,1 1 0 0 0,-1 0 1 0 0,1 0-1 0 0,-1 0 0 0 0,1 0 0 0 0,-1 1 1 0 0,0-1-1 0 0,1 0 0 0 0,-1 1 0 0 0,0-1 1 0 0,-2 0-1 0 0,-6 0-250 0 0,-1 0 1 0 0,1 0-1 0 0,0 1 1 0 0,-16 1-1 0 0,7 2 117 0 0,1 0 0 0 0,0 1 0 0 0,0 0 0 0 0,0 2 0 0 0,1 0 0 0 0,0 1 1 0 0,0 1-1 0 0,0 0 0 0 0,1 1 0 0 0,0 1 0 0 0,1 1 0 0 0,-17 14 0 0 0,22-16 266 0 0,0 0 0 0 0,1 1 0 0 0,0 0 1 0 0,1 0-1 0 0,0 1 0 0 0,0 0 0 0 0,1 0 0 0 0,1 1 1 0 0,0 0-1 0 0,0 0 0 0 0,2 1 0 0 0,-1-1 0 0 0,1 1 0 0 0,1 0 1 0 0,0 0-1 0 0,1 0 0 0 0,0 22 0 0 0,2-22 132 0 0,2 0 0 0 0,0-1 1 0 0,0 1-1 0 0,1 0 0 0 0,1-1 0 0 0,0 1 0 0 0,0-1 0 0 0,2 0 0 0 0,-1 0 0 0 0,2-1 1 0 0,-1 0-1 0 0,1 0 0 0 0,1 0 0 0 0,0-1 0 0 0,1 0 0 0 0,13 11 0 0 0,-18-17-190 0 0,0 0 0 0 0,1-1-1 0 0,0 0 1 0 0,-1 0 0 0 0,1-1-1 0 0,0 1 1 0 0,1-1 0 0 0,-1 0 0 0 0,0-1-1 0 0,1 1 1 0 0,-1-1 0 0 0,1 0-1 0 0,-1 0 1 0 0,1-1 0 0 0,-1 1 0 0 0,1-1-1 0 0,-1 0 1 0 0,1-1 0 0 0,0 0-1 0 0,7-1 1 0 0,8-4-601 0 0,0 0 0 0 0,-1-1 1 0 0,39-19-1 0 0,-5-1-5534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50 6447 0 0,'3'-3'57'0'0,"0"0"-1"0"0,0 0 0 0 0,0 0 1 0 0,0 1-1 0 0,0-1 0 0 0,1 1 1 0 0,-1 0-1 0 0,1 0 0 0 0,0 0 0 0 0,-1 0 1 0 0,5-1-1 0 0,-7 3-60 0 0,11-7 4 0 0,-7 0 212 0 0,-1 2 4563 0 0,4 11-1847 0 0,-6-4-2811 0 0,0 1 0 0 0,-1-1 0 0 0,1 1 1 0 0,-1 0-1 0 0,1 0 0 0 0,-1 0 0 0 0,0 0 0 0 0,0 0 1 0 0,-1 0-1 0 0,1 0 0 0 0,-1 0 0 0 0,1 0 0 0 0,-1 0 0 0 0,0 6 1 0 0,-1 5 452 0 0,-5 27 1 0 0,5-34-293 0 0,-6 24 517 0 0,-2-2 0 0 0,-1 1-1 0 0,-21 43 1 0 0,24-57-771 0 0,-27 58-229 0 0,-4-2 0 0 0,-2-1 0 0 0,-93 122 0 0 0,76-127-323 0 0,20-31-1009 0 0,10-16-2898 0 0,25-18-1628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0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 15663 0 0,'0'0'356'0'0,"0"0"50"0"0,0 0 20 0 0,0 0-42 0 0,-8-3-236 0 0,2 1-145 0 0,0 0-1 0 0,0 0 1 0 0,0 1-1 0 0,0-1 1 0 0,0 1-1 0 0,0 1 0 0 0,0-1 1 0 0,0 1-1 0 0,-1 0 1 0 0,1 1-1 0 0,0 0 1 0 0,0 0-1 0 0,0 0 1 0 0,-7 2-1 0 0,4-1 32 0 0,-14 4 204 0 0,0 1-1 0 0,0 1 1 0 0,0 0 0 0 0,1 2 0 0 0,1 1-1 0 0,0 0 1 0 0,0 2 0 0 0,-34 27-1 0 0,39-26-254 0 0,0 1 0 0 0,0 1 0 0 0,1 0 0 0 0,1 1 0 0 0,1 0 0 0 0,1 1 0 0 0,0 1 0 0 0,1 0 0 0 0,-16 39 0 0 0,23-47 17 0 0,1 1 0 0 0,0 0 0 0 0,0 1 0 0 0,1-1 0 0 0,1 1 0 0 0,0-1 0 0 0,1 19 0 0 0,0-24 0 0 0,1 1 0 0 0,0-1 0 0 0,1 1 0 0 0,-1-1 0 0 0,1 1 0 0 0,1-1 0 0 0,-1 0 0 0 0,1 0 0 0 0,0 0 0 0 0,1-1 0 0 0,0 1 0 0 0,0-1 0 0 0,8 10 0 0 0,-8-12 0 0 0,0-1 0 0 0,1 0 0 0 0,-1 0 0 0 0,1 0 0 0 0,-1-1 0 0 0,1 1 0 0 0,0-1 0 0 0,0 0 0 0 0,0-1 0 0 0,0 1 0 0 0,0-1 0 0 0,0 0 0 0 0,8 1 0 0 0,0-1 186 0 0,1-1 1 0 0,-1 1-1 0 0,0-2 0 0 0,17-2 0 0 0,-15 0-127 0 0,-1-1-1 0 0,0 0 1 0 0,0 0 0 0 0,0-2 0 0 0,0 0 0 0 0,-1 0 0 0 0,0-1-1 0 0,0-1 1 0 0,0 0 0 0 0,-1-1 0 0 0,-1 0 0 0 0,0-1-1 0 0,0 0 1 0 0,-1-1 0 0 0,0 0 0 0 0,0-1 0 0 0,-1 0-1 0 0,7-14 1 0 0,0-1-59 0 0,-2 0 0 0 0,-1-1 0 0 0,-1 0 0 0 0,-1-1 0 0 0,-2 0 0 0 0,-1-1 0 0 0,-1 0 0 0 0,4-48 0 0 0,-10 69 0 0 0,-1 1 0 0 0,-1-1 0 0 0,1 1 0 0 0,-1 0 0 0 0,-1-1 0 0 0,-3-12 0 0 0,5 19 0 0 0,-1 0 0 0 0,1 0 0 0 0,-1 0 0 0 0,0 0 0 0 0,0 0 0 0 0,0 0 0 0 0,0 1 0 0 0,0-1 0 0 0,0 0 0 0 0,0 1 0 0 0,-1-1 0 0 0,1 1 0 0 0,-1-1 0 0 0,1 1 0 0 0,-1-1 0 0 0,1 1 0 0 0,-1 0 0 0 0,0 0 0 0 0,0 0 0 0 0,0 0 0 0 0,1 0 0 0 0,-1 0 0 0 0,0 0 0 0 0,0 1 0 0 0,0-1 0 0 0,0 1 0 0 0,0 0 0 0 0,0-1 0 0 0,0 1 0 0 0,-1 0 0 0 0,1 0 0 0 0,-2 0 0 0 0,-13 4-282 0 0,1 0 0 0 0,0 1 0 0 0,-1 0 0 0 0,2 2 0 0 0,-23 11 0 0 0,21-10-819 0 0,1-1 78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6447 0 0,'0'0'142'0'0,"0"0"22"0"0,0 0 13 0 0,3 2 55 0 0,1 0 283 0 0,-1 0 0 0 0,1 1 0 0 0,-1-1 0 0 0,0 1 0 0 0,1 0 0 0 0,-1 0 0 0 0,2 4 0 0 0,-3-5-381 0 0,-1 0 0 0 0,0 0 0 0 0,0 0 0 0 0,0 0 1 0 0,0 1-1 0 0,0-1 0 0 0,-1 0 0 0 0,1 0 0 0 0,-1 1 0 0 0,1-1 0 0 0,-1 1 0 0 0,0-1 0 0 0,0 0 0 0 0,0 1 0 0 0,0-1 0 0 0,0 1 0 0 0,-1 2 0 0 0,-4 14 166 0 0,0 1 1 0 0,-1-1-1 0 0,-14 30 0 0 0,-35 56 1470 0 0,10-19-1061 0 0,-113 202-709 0 0,51-105 0 0 0,5-9 0 0 0,82-146-401 0 0,19-26-74 0 0,1-2-669 0 0,0 0-2676 0 0,0 0-1148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47 836 6447 0 0,'-3'6'115'0'0,"2"-2"-72"0"0,-1 0 1 0 0,1-1-1 0 0,-1 1 1 0 0,0-1-1 0 0,0 1 1 0 0,-1-1-1 0 0,1 0 1 0 0,0 0-1 0 0,-1 0 1 0 0,0 0-1 0 0,0-1 1 0 0,0 1-1 0 0,0-1 1 0 0,-6 5-1 0 0,6-6 322 0 0,3-1 122 0 0,7-13 534 0 0,105-168 1666 0 0,-86 140-2302 0 0,306-402 2767 0 0,-297 402-3142 0 0,40-35 0 0 0,-60 62-10 0 0,1 1-1 0 0,0 0 0 0 0,1 2 1 0 0,0 0-1 0 0,36-16 0 0 0,-49 25 1 0 0,0 0 0 0 0,0 1 0 0 0,0 0 0 0 0,1 0 0 0 0,-1 0 0 0 0,0 0 0 0 0,1 1 0 0 0,-1 0 0 0 0,1-1 0 0 0,-1 2 0 0 0,0-1 0 0 0,1 0 0 0 0,-1 1 0 0 0,1 0 0 0 0,-1 0 0 0 0,7 3 0 0 0,-4-1 0 0 0,-1 1 0 0 0,0-1 0 0 0,0 1 0 0 0,0 1 0 0 0,0-1 0 0 0,-1 1 0 0 0,0 0 0 0 0,0 0 0 0 0,7 10 0 0 0,6 9 0 0 0,-1 1 0 0 0,-2 1 0 0 0,0 0 0 0 0,-2 1 0 0 0,-1 0 0 0 0,-1 1 0 0 0,-1 1 0 0 0,8 39 0 0 0,-16-58 79 0 0,-1 0 0 0 0,1-1-1 0 0,-2 1 1 0 0,1 0 0 0 0,-1-1-1 0 0,-1 1 1 0 0,0 0 0 0 0,0 0-1 0 0,-1-1 1 0 0,-3 11 0 0 0,2-12-1 0 0,0 0 0 0 0,-1-1 0 0 0,1 1 1 0 0,-2-1-1 0 0,1 0 0 0 0,-1 0 0 0 0,0-1 1 0 0,0 1-1 0 0,-1-1 0 0 0,0 0 0 0 0,0-1 1 0 0,-8 7-1 0 0,-11 4-36 0 0,0-1 0 0 0,-1-2 0 0 0,-53 21 0 0 0,10-5-45 0 0,14-1 3 0 0,1 3 0 0 0,-58 44 0 0 0,91-57-417 0 0,-1 0 0 0 0,2 1 0 0 0,1 0 0 0 0,0 2 0 0 0,1 1-1 0 0,-17 27 1 0 0,28-38-95 0 0,6-9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147 199 15663 0 0,'-15'-2'270'0'0,"0"0"-1"0"0,0 2 1 0 0,0 0-1 0 0,0 0 1 0 0,0 2-1 0 0,0 0 1 0 0,-25 6-1 0 0,38-7 218 0 0,2-1 22 0 0,0 0 3 0 0,0 0 0 0 0,2 0 0 0 0,3 3-297 0 0,1-1-1 0 0,-1-1 1 0 0,1 1-1 0 0,-1-1 1 0 0,1 0-1 0 0,0 0 1 0 0,10-1 0 0 0,47-3 770 0 0,-42 1-684 0 0,61-6-211 0 0,153-38 1 0 0,76-43-121 0 0,-181 49 44 0 0,-102 31-30 0 0,-16 5-10 0 0,1-1-1 0 0,0 2 1 0 0,1 0-1 0 0,-1 0 1 0 0,0 2-1 0 0,19-1 1 0 0,-31 2-125 0 0,0 0 0 0 0,1 0 1 0 0,-1 0-1 0 0,0 0 0 0 0,0 0 0 0 0,0 0 0 0 0,0 1 1 0 0,0-1-1 0 0,0 0 0 0 0,0 1 0 0 0,0-1 1 0 0,0 1-1 0 0,0-1 0 0 0,-1 1 0 0 0,1-1 1 0 0,0 1-1 0 0,0 0 0 0 0,0-1 0 0 0,0 1 1 0 0,-1 0-1 0 0,1 0 0 0 0,0 0 0 0 0,-1-1 1 0 0,1 1-1 0 0,-1 0 0 0 0,1 0 0 0 0,-1 0 1 0 0,1 0-1 0 0,-1 0 0 0 0,0 0 0 0 0,1 0 1 0 0,-1 0-1 0 0,0 0 0 0 0,0 0 0 0 0,0 0 0 0 0,0 0 1 0 0,0 1-1 0 0,0-1 0 0 0,0 1 0 0 0,-1 5-364 0 0,0 0-1 0 0,0 0 1 0 0,-1-1 0 0 0,-4 13-1 0 0,3-10-423 0 0,-6 15-4185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65 13823 0 0,'36'-35'1030'0'0,"-8"6"-613"0"0,-51 40-1744 0 0,-49 47 819 0 0,30-23 408 0 0,-5 7 100 0 0,-61 69 0 0 0,90-92 0 0 0,-191 243 800 0 0,193-241-724 0 0,-8 15 875 0 0,24-36-948 0 0,0 0 1 0 0,1 0-1 0 0,-1 0 0 0 0,0 0 0 0 0,0 0 1 0 0,0 0-1 0 0,0 0 0 0 0,0 0 1 0 0,0 0-1 0 0,0 0 0 0 0,0-1 1 0 0,0 1-1 0 0,1 0 0 0 0,-1 0 0 0 0,0 0 1 0 0,0 1-1 0 0,0-1 0 0 0,0 0 1 0 0,0 0-1 0 0,0 0 0 0 0,0 0 1 0 0,0 0-1 0 0,0 0 0 0 0,0 0 1 0 0,1 0-1 0 0,-1 0 0 0 0,0 0 0 0 0,0 0 1 0 0,0 0-1 0 0,0 0 0 0 0,0 0 1 0 0,0 0-1 0 0,0 0 0 0 0,0 0 1 0 0,0 0-1 0 0,0 0 0 0 0,0 1 0 0 0,0-1 1 0 0,0 0-1 0 0,0 0 0 0 0,0 0 1 0 0,1 0-1 0 0,-1 0 0 0 0,0 0 1 0 0,0 0-1 0 0,0 0 0 0 0,0 0 1 0 0,0 0-1 0 0,0 1 0 0 0,0-1 0 0 0,0 0 1 0 0,0 0-1 0 0,0 0 0 0 0,0 0 1 0 0,0 0-1 0 0,0 0 0 0 0,0 0 1 0 0,-1 0-1 0 0,1 0 0 0 0,0 1 0 0 0,0-1 1 0 0,0 0-1 0 0,0 0 0 0 0,0 0 1 0 0,0 0-1 0 0,0 0 0 0 0,8 0 65 0 0,-1 0 1 0 0,1 0-1 0 0,-1-1 0 0 0,1 0 0 0 0,-1 0 1 0 0,1-1-1 0 0,-1 0 0 0 0,0 0 0 0 0,1-1 1 0 0,-1 0-1 0 0,-1 0 0 0 0,1-1 0 0 0,0 0 0 0 0,6-5 1 0 0,15-11 413 0 0,45-42 0 0 0,-68 58-478 0 0,99-87 344 0 0,112-110 467 0 0,-209 195-3802 0 0,-11 14-975 0 0,1-4 4226 0 0,-5 11-4702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0 11975 0 0,'0'0'267'0'0,"0"0"42"0"0,0 0 17 0 0,0 0-28 0 0,-3 3-196 0 0,-7 10-100 0 0,-1-2 1 0 0,-1 0 0 0 0,-16 13-1 0 0,-6 5-2 0 0,-11 10-123 0 0,-2-1 0 0 0,-2-3 1 0 0,-1-1-1 0 0,-83 40 0 0 0,80-51 2169 0 0,51-22-1603 0 0,4 0-428 0 0,0 0 0 0 0,0-1 1 0 0,-1 1-1 0 0,1 0 0 0 0,0-1 0 0 0,0 0 1 0 0,0 1-1 0 0,0-1 0 0 0,0 0 0 0 0,3 0 1 0 0,1 0-19 0 0,12 2 3 0 0,1 1 0 0 0,-1 0 0 0 0,1 2 0 0 0,-1 0 0 0 0,28 12 0 0 0,-34-11 0 0 0,0 0 0 0 0,0 1 0 0 0,0 1 0 0 0,-1 0 0 0 0,0 0 0 0 0,0 1 0 0 0,-1 1 0 0 0,13 15 0 0 0,-9-9 0 0 0,0 1 0 0 0,-2 0 0 0 0,0 1 0 0 0,18 35 0 0 0,-29-49 0 0 0,0-1 0 0 0,0 1 0 0 0,-1-1 0 0 0,1 1 0 0 0,-1 0 0 0 0,0-1 0 0 0,0 1 0 0 0,0 0 0 0 0,0-1 0 0 0,-1 1 0 0 0,1-1 0 0 0,-1 1 0 0 0,0-1 0 0 0,0 1 0 0 0,-1-1 0 0 0,1 1 0 0 0,-1-1 0 0 0,1 0 0 0 0,-1 0 0 0 0,0 0 0 0 0,-3 4 0 0 0,-4 4 0 0 0,0 0 0 0 0,-1-1 0 0 0,0-1 0 0 0,-13 10 0 0 0,7-7-158 0 0,-2-1-1 0 0,0-1 0 0 0,-34 15 0 0 0,44-21-226 0 0,-21 8-4715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0 13823 0 0,'0'0'315'0'0,"0"0"45"0"0,0 0 21 0 0,0 0-49 0 0,-1 2-220 0 0,-3 4-110 0 0,0 0 0 0 0,0-1 0 0 0,-1 0 0 0 0,0 0-1 0 0,0 0 1 0 0,0 0 0 0 0,-9 5 0 0 0,-47 28-4 0 0,34-22 1 0 0,-25 14 113 0 0,-1-3 0 0 0,-67 25 0 0 0,-118 23 475 0 0,213-69 365 0 0,25-6-949 0 0,0 0-1 0 0,0 0 1 0 0,0 0-1 0 0,0 0 1 0 0,1 0 0 0 0,-1 0-1 0 0,0 0 1 0 0,0 0 0 0 0,0 1-1 0 0,0-1 1 0 0,0 0 0 0 0,0 0-1 0 0,0 0 1 0 0,0 0-1 0 0,1 0 1 0 0,-1 0 0 0 0,0 0-1 0 0,0 0 1 0 0,0 1 0 0 0,0-1-1 0 0,0 0 1 0 0,0 0 0 0 0,0 0-1 0 0,0 0 1 0 0,0 0-1 0 0,0 1 1 0 0,0-1 0 0 0,0 0-1 0 0,0 0 1 0 0,0 0 0 0 0,0 0-1 0 0,0 0 1 0 0,0 0 0 0 0,0 1-1 0 0,0-1 1 0 0,0 0-1 0 0,0 0 1 0 0,0 0 0 0 0,0 0-1 0 0,0 0 1 0 0,0 0 0 0 0,0 1-1 0 0,0-1 1 0 0,-1 0 0 0 0,1 0-1 0 0,0 0 1 0 0,0 0-1 0 0,0 0 1 0 0,0 0 0 0 0,0 0-1 0 0,0 0 1 0 0,0 1 0 0 0,-1-1-1 0 0,1 0 1 0 0,0 0 0 0 0,0 0-1 0 0,0 0 1 0 0,0 0 0 0 0,12 4 7 0 0,-11-3-11 0 0,99 21 1 0 0,-70-17 0 0 0,-1 2 0 0 0,0 0 0 0 0,40 17 0 0 0,-51-15 0 0 0,1 0 0 0 0,-2 2 0 0 0,1 0 0 0 0,29 25 0 0 0,-37-27 0 0 0,0 1 0 0 0,0 1 0 0 0,-1-1 0 0 0,0 2 0 0 0,-1-1 0 0 0,0 1 0 0 0,11 24 0 0 0,-18-33 0 0 0,0 0 0 0 0,0 0 0 0 0,0 0 0 0 0,0 0 0 0 0,0-1 0 0 0,-1 1 0 0 0,1 1 0 0 0,-1-1 0 0 0,0 0 0 0 0,0 0 0 0 0,0 0 0 0 0,0 0 0 0 0,0 0 0 0 0,-1 0 0 0 0,0 0 0 0 0,1 0 0 0 0,-2 3 0 0 0,0-3 0 0 0,0 1 0 0 0,0-1 0 0 0,0 0 0 0 0,0 0 0 0 0,-1 0 0 0 0,1 0 0 0 0,-1 0 0 0 0,0 0 0 0 0,0-1 0 0 0,0 1 0 0 0,0-1 0 0 0,-3 2 0 0 0,-4 2 0 0 0,0-1 0 0 0,-1-1 0 0 0,1 0 0 0 0,-1 0 0 0 0,0-1 0 0 0,0-1 0 0 0,0 1 0 0 0,-14 0 0 0 0,-3-2-1401 0 0,0 0 1 0 0,-50-7-1 0 0,45 1-133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17503 0 0,'-126'170'1730'0'0,"92"-123"-1556"0"0,9-16-742 0 0,-51 49 0 0 0,54-58 336 0 0,19-19-92 0 0,1-1 0 0 0,-1 1-1 0 0,0-1 1 0 0,0 0-1 0 0,0 1 1 0 0,0-1 0 0 0,0-1-1 0 0,0 1 1 0 0,-1 0 0 0 0,1-1-1 0 0,-1 0 1 0 0,1 0 0 0 0,-1 0-1 0 0,-6 1 1 0 0,-2-3-1211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0 17503 0 0,'0'0'399'0'0,"0"0"60"0"0,0 0 21 0 0,0 0-59 0 0,2 1-276 0 0,-1-1-166 0 0,0 0 1 0 0,0 0-1 0 0,0 1 0 0 0,1-1 0 0 0,-1 1 0 0 0,0-1 1 0 0,0 1-1 0 0,0-1 0 0 0,0 1 0 0 0,0 0 0 0 0,0 0 1 0 0,0-1-1 0 0,0 1 0 0 0,0 0 0 0 0,-1 0 0 0 0,1 0 1 0 0,0 0-1 0 0,0 0 0 0 0,-1 0 0 0 0,1 0 0 0 0,-1 0 0 0 0,1 0 1 0 0,-1 0-1 0 0,1 1 0 0 0,-1-1 0 0 0,0 0 0 0 0,1 0 1 0 0,-1 0-1 0 0,0 0 0 0 0,0 1 0 0 0,0-1 0 0 0,0 0 1 0 0,0 0-1 0 0,0 1 0 0 0,-1 1 0 0 0,1 0-90 0 0,-1 11-89 0 0,0 0 1 0 0,-1 0-1 0 0,0 0 0 0 0,-1 0 0 0 0,-7 18 0 0 0,-31 68 445 0 0,20-52-5 0 0,-93 205 1386 0 0,81-191-2082 0 0,-78 113 0 0 0,74-125-161 0 0,-79 102 46 0 0,109-144 243 0 0,-1 0-1 0 0,0 0 0 0 0,-15 10 1 0 0,11-9-238 0 0,5-5-1031 0 0,9-12 534 0 0,-2 6 1163 0 0,3-9-372 0 0,1 0 1 0 0,0 0-1 0 0,1 0 0 0 0,0 1 0 0 0,9-13 0 0 0,37-48 259 0 0,-24 36-417 0 0,-4 4 121 0 0,0 1 1 0 0,2 1 0 0 0,2 1 0 0 0,45-38-1 0 0,-69 64 399 0 0,0 0-1 0 0,0-1 0 0 0,1 1 1 0 0,-1 0-1 0 0,1 1 0 0 0,-1-1 1 0 0,1 1-1 0 0,0-1 0 0 0,0 1 1 0 0,-1 0-1 0 0,1 1 1 0 0,8-2-1 0 0,-7 3 99 0 0,1-1 0 0 0,-1 1 1 0 0,0 0-1 0 0,1 0 0 0 0,-1 0 1 0 0,0 1-1 0 0,0 0 0 0 0,9 4 0 0 0,0 2 10 0 0,-1 0 0 0 0,0 0 0 0 0,-1 2 0 0 0,0-1 0 0 0,0 2 0 0 0,-1-1 0 0 0,0 2 0 0 0,-1-1 0 0 0,0 1 0 0 0,-1 1 0 0 0,0 0 0 0 0,-1 0 0 0 0,-1 1 0 0 0,0 0 0 0 0,10 29 0 0 0,-16-35-133 0 0,1-1 0 0 0,-1 1 0 0 0,0 0 1 0 0,-1 0-1 0 0,0 0 0 0 0,0 0 0 0 0,0 0 0 0 0,-1 0 0 0 0,0 0 0 0 0,-1-1 0 0 0,0 1 0 0 0,0 0 0 0 0,-1-1 0 0 0,0 0 0 0 0,0 1 0 0 0,0-1 0 0 0,-1 0 0 0 0,0-1 1 0 0,-1 1-1 0 0,0-1 0 0 0,0 1 0 0 0,0-2 0 0 0,0 1 0 0 0,-1 0 0 0 0,0-1 0 0 0,0 0 0 0 0,-1-1 0 0 0,1 1 0 0 0,-11 4 0 0 0,-50 21 116 0 0,0-3-1 0 0,-91 24 1 0 0,139-46-405 0 0,-6 2 52 0 0,0-1 0 0 0,-1-1 0 0 0,0-1 0 0 0,0-1 1 0 0,-33-2-1 0 0,52-1-295 0 0,1 0 0 0 0,0-1 0 0 0,0 0-1 0 0,0-1 1 0 0,-9-2 0 0 0,-2-4-4649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48 4607 0 0,'0'0'102'0'0,"0"0"20"0"0,0 0 6 0 0,1-1-21 0 0,23-20 607 0 0,-4-3 4385 0 0,-19 22-3563 0 0,-1 2 0 0 0,0 0 0 0 0,0 0-69 0 0,0 0-290 0 0,0 0-121 0 0,-4 13 860 0 0,-20 68-1548 0 0,-25 64-392 0 0,36-112-521 0 0,3-3-1824 0 0,0-12-2741 0 0,3-6-690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0 13823 0 0,'0'0'315'0'0,"0"0"45"0"0,0 0 21 0 0,0 0-49 0 0,2 2-220 0 0,0 0-86 0 0,0 0-1 0 0,0 0 1 0 0,0 1 0 0 0,0-1-1 0 0,0 1 1 0 0,0-1-1 0 0,-1 1 1 0 0,1 0 0 0 0,-1 0-1 0 0,0-1 1 0 0,0 1-1 0 0,0 0 1 0 0,0 0-1 0 0,0 0 1 0 0,-1 0 0 0 0,1 0-1 0 0,-1 1 1 0 0,0-1-1 0 0,0 0 1 0 0,0 0-1 0 0,0 0 1 0 0,-1 4 0 0 0,-2 7 369 0 0,-1 0 0 0 0,0 0 0 0 0,-9 22 0 0 0,3-10-96 0 0,-119 319 1405 0 0,81-213-1154 0 0,-103 206 0 0 0,140-319-1380 0 0,-25 54 1127 0 0,24-36-1597 0 0,11-30 366 0 0,0-1 1 0 0,0 0-1 0 0,0 0 0 0 0,1 7 1 0 0,3 2-5130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19351 0 0,'0'2'439'0'0,"-2"6"-29"0"0,0 1-1 0 0,-1-1 1 0 0,-7 15 0 0 0,-1 3-368 0 0,0-1-42 0 0,-1 0 0 0 0,-23 35 0 0 0,26-43 0 0 0,5-12-67 0 0,0 0 0 0 0,0 0 1 0 0,-1-1-1 0 0,1 1 0 0 0,-9 6 0 0 0,11-10-408 0 0,2-1-33 0 0,0 0-208 0 0,0 0-857 0 0,0 0-379 0 0,0 0-80 0 0,0 0-15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0 19351 0 0,'-4'4'940'0'0,"-1"0"-847"0"0,1-1 1 0 0,0 1-1 0 0,1 0 0 0 0,-1 1 0 0 0,1-1 0 0 0,0 1 1 0 0,0 0-1 0 0,0-1 0 0 0,0 1 0 0 0,1 0 1 0 0,-2 7-1 0 0,-4 5-32 0 0,-88 188-61 0 0,-63 110 0 0 0,66-108 0 0 0,-20 39 0 0 0,55-135-1836 0 0,-80 111-1 0 0,66-128-2147 0 0,37-55 1937 0 0</inkml:trace>
  <inkml:trace contextRef="#ctx0" brushRef="#br0" timeOffset="1">60 874 17503 0 0,'-15'-2'399'0'0,"14"2"-365"0"0,1 0 0 0 0,-1 1 0 0 0,0-1 0 0 0,1 0-1 0 0,-1 0 1 0 0,1 0 0 0 0,-1 1 0 0 0,1-1 0 0 0,-1 0 0 0 0,1 1 0 0 0,-1-1 0 0 0,1 0 0 0 0,-1 1 0 0 0,1-1 0 0 0,0 1-1 0 0,-1-1 1 0 0,1 0 0 0 0,-1 1 0 0 0,1-1 0 0 0,0 1 0 0 0,-1-1 0 0 0,1 1 0 0 0,0 0 0 0 0,-1 0 91 0 0,-4 4-8 0 0,1 0 0 0 0,0 0 0 0 0,0 1 0 0 0,-6 10 1 0 0,9-14-64 0 0,0 0 1 0 0,1 0-1 0 0,-1 0 1 0 0,0 1-1 0 0,1-1 1 0 0,-1 0-1 0 0,1 1 1 0 0,0-1-1 0 0,0 0 1 0 0,0 1 0 0 0,0-1-1 0 0,0 0 1 0 0,0 1-1 0 0,1-1 1 0 0,-1 0-1 0 0,2 4 1 0 0,-1-5-1 0 0,-1 1 1 0 0,1-1-1 0 0,0 1 1 0 0,0-1-1 0 0,0 1 1 0 0,0-1-1 0 0,0 0 1 0 0,1 1-1 0 0,-1-1 1 0 0,0 0-1 0 0,1 0 1 0 0,-1 0-1 0 0,0 0 1 0 0,1 0-1 0 0,-1 0 1 0 0,1 0-1 0 0,0-1 0 0 0,-1 1 1 0 0,1 0-1 0 0,0-1 1 0 0,2 1-1 0 0,0 0-65 0 0,1 0-1 0 0,-1-1 1 0 0,1 1-1 0 0,-1-1 0 0 0,1 0 1 0 0,7-1-1 0 0,302-79 128 0 0,-144 31-1905 0 0,-125 40-2148 0 0,-30 7 1891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13823 0 0,'0'0'630'0'0,"0"2"-13"0"0,-7 19 406 0 0,0 0 0 0 0,-1-1 1 0 0,-15 28-1 0 0,-40 56 3316 0 0,15-33-4322 0 0,42-64-218 0 0,5-5-850 0 0,1-2-385 0 0,0 0-78 0 0,0 0-20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11975 0 0,'0'0'267'0'0,"0"0"42"0"0,0 0 17 0 0,0 0-28 0 0,0 0-58 0 0,0 0 491 0 0,-1 2 238 0 0,-1 4-876 0 0,0-1-1 0 0,-1 0 1 0 0,0 0-1 0 0,0 0 0 0 0,0-1 1 0 0,0 1-1 0 0,-1-1 1 0 0,0 0-1 0 0,-6 6 1 0 0,-48 34 858 0 0,11-8-591 0 0,-63 67-360 0 0,94-85 0 0 0,0 1 0 0 0,1 0 0 0 0,1 1 0 0 0,-13 25 0 0 0,24-41 35 0 0,1 1 0 0 0,0-1 0 0 0,1 1 0 0 0,-1-1 0 0 0,1 1 0 0 0,-1 0 0 0 0,1-1 0 0 0,1 1 0 0 0,-1 7 0 0 0,1-10-17 0 0,0 0-1 0 0,0-1 1 0 0,0 1 0 0 0,1-1 0 0 0,-1 1-1 0 0,1-1 1 0 0,-1 1 0 0 0,1-1 0 0 0,0 1-1 0 0,0-1 1 0 0,-1 0 0 0 0,1 1 0 0 0,0-1-1 0 0,0 0 1 0 0,0 0 0 0 0,1 1 0 0 0,-1-1-1 0 0,0 0 1 0 0,0 0 0 0 0,1 0 0 0 0,-1 0 0 0 0,0-1-1 0 0,1 1 1 0 0,-1 0 0 0 0,1-1 0 0 0,-1 1-1 0 0,1-1 1 0 0,-1 1 0 0 0,1-1 0 0 0,-1 1-1 0 0,1-1 1 0 0,-1 0 0 0 0,3 0 0 0 0,6 1 273 0 0,0-1 0 0 0,1 0-1 0 0,-1 0 1 0 0,1-1 0 0 0,16-4 0 0 0,52-16 965 0 0,-52 11-1088 0 0,0-1 0 0 0,-1-1-1 0 0,0-2 1 0 0,36-24 0 0 0,-25 11 290 0 0,-2-1 0 0 0,38-39 0 0 0,-69 63-458 0 0,1-1 0 0 0,-1 1 0 0 0,1-1 0 0 0,-1 0 0 0 0,-1-1 0 0 0,1 1 0 0 0,-1-1 0 0 0,0 1 0 0 0,0-1 0 0 0,-1 0 0 0 0,0 0 0 0 0,2-7 0 0 0,-3 11-63 0 0,-1 1 0 0 0,1-1 0 0 0,-1 1 0 0 0,0-1 0 0 0,0 0-1 0 0,1 1 1 0 0,-1-1 0 0 0,0 0 0 0 0,-1 1 0 0 0,1-1 0 0 0,0 0 0 0 0,0 1 0 0 0,-1-1-1 0 0,1 1 1 0 0,-1-1 0 0 0,1 1 0 0 0,-1-1 0 0 0,0 1 0 0 0,1-1 0 0 0,-1 1 0 0 0,0-1-1 0 0,0 1 1 0 0,0 0 0 0 0,0-1 0 0 0,0 1 0 0 0,-1 0 0 0 0,1 0 0 0 0,0 0 0 0 0,0 0-1 0 0,-1 0 1 0 0,-1-1 0 0 0,-4-1-273 0 0,1 0-1 0 0,-1 0 0 0 0,0 1 1 0 0,0 0-1 0 0,-12-2 0 0 0,0 0-342 0 0,11 4-479 0 0,1-2 1 0 0,0 1-1 0 0,0-1 1 0 0,-12-4 0 0 0,18 5-4457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17503 0 0,'0'0'803'0'0,"-1"0"-18"0"0,-5 1-426 0 0,4-1 54 0 0,-4 21 1030 0 0,6-16-1435 0 0,0-1 1 0 0,1 0 0 0 0,0 1-1 0 0,0-1 1 0 0,0 0-1 0 0,1 0 1 0 0,-1 1-1 0 0,1-1 1 0 0,0 0-1 0 0,0-1 1 0 0,0 1 0 0 0,1 0-1 0 0,0-1 1 0 0,-1 1-1 0 0,1-1 1 0 0,0 0-1 0 0,0 0 1 0 0,1 0 0 0 0,-1 0-1 0 0,8 4 1 0 0,-3-2-11 0 0,-1-1 1 0 0,1 0-1 0 0,0 0 1 0 0,0-1-1 0 0,1 0 1 0 0,-1 0 0 0 0,1-1-1 0 0,-1-1 1 0 0,16 2-1 0 0,-11-3 2 0 0,0-1 0 0 0,0-1 0 0 0,0 0 0 0 0,19-7 0 0 0,-24 7 0 0 0,0 0 0 0 0,0-1 0 0 0,0 0 0 0 0,-1-1 0 0 0,11-6 0 0 0,-16 9 0 0 0,1-1 0 0 0,-1 1 0 0 0,0-1 0 0 0,0 0 0 0 0,0 0 0 0 0,0 0 0 0 0,-1 0 0 0 0,1-1 0 0 0,0 1 0 0 0,-1 0 0 0 0,0-1 0 0 0,1 1 0 0 0,-1-1 0 0 0,0 1 0 0 0,0-1 0 0 0,0 0 0 0 0,-1 0 0 0 0,1 1 0 0 0,0-5 0 0 0,-1 5 0 0 0,0 0 0 0 0,0 0 0 0 0,0 0 0 0 0,0 0 0 0 0,0 1 0 0 0,0-1 0 0 0,0 0 0 0 0,0 0 0 0 0,-1 0 0 0 0,1 0 0 0 0,-1 1 0 0 0,0-1 0 0 0,1 0 0 0 0,-1 0 0 0 0,0 1 0 0 0,0-1 0 0 0,0 1 0 0 0,0-1 0 0 0,0 1 0 0 0,-2-3 0 0 0,1 3 0 0 0,0 0 0 0 0,0 0 0 0 0,0 0 0 0 0,0 0 0 0 0,0 1 0 0 0,0-1 0 0 0,0 0 0 0 0,0 1 0 0 0,-1 0 0 0 0,1-1 0 0 0,0 1 0 0 0,0 0 0 0 0,0 0 0 0 0,0 0 0 0 0,-1 1 0 0 0,1-1 0 0 0,-4 1 0 0 0,-6 3 0 0 0,-1-1 0 0 0,1 2 0 0 0,0-1 0 0 0,0 2 0 0 0,1-1 0 0 0,-1 2 0 0 0,1-1 0 0 0,1 2 0 0 0,-1-1 0 0 0,-9 11 0 0 0,-12 12 0 0 0,-44 57 0 0 0,71-81 0 0 0,-82 107 0 0 0,73-93 0 0 0,2 1 0 0 0,0 1 0 0 0,-16 41 0 0 0,26-58 1 0 0,0 0 0 0 0,1 0 0 0 0,0 0 0 0 0,0 0 0 0 0,0 0 0 0 0,1 1-1 0 0,-1-1 1 0 0,1 0 0 0 0,1 0 0 0 0,-1 0 0 0 0,1 0 0 0 0,1 8 0 0 0,-1-10-9 0 0,1 1 1 0 0,-1-1-1 0 0,1 0 0 0 0,-1 0 1 0 0,1 0-1 0 0,0 0 0 0 0,1 0 1 0 0,-1 0-1 0 0,0 0 1 0 0,1-1-1 0 0,-1 1 0 0 0,1-1 1 0 0,0 0-1 0 0,0 0 0 0 0,0 0 1 0 0,0 0-1 0 0,0 0 0 0 0,7 2 1 0 0,-3-2-462 0 0,0 1 0 0 0,0-1 0 0 0,0-1 0 0 0,1 0 0 0 0,-1 0 0 0 0,1 0 0 0 0,13-1 0 0 0,5-2-6014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25 15663 0 0,'4'-3'239'0'0,"-3"2"-164"0"0,0 1 0 0 0,0-1 1 0 0,0 0-1 0 0,-1 0 0 0 0,1 0 0 0 0,0 1 0 0 0,-1-1 1 0 0,1 0-1 0 0,-1 0 0 0 0,1 0 0 0 0,-1 0 0 0 0,1 0 1 0 0,-1 0-1 0 0,0 0 0 0 0,1 0 0 0 0,-1 0 0 0 0,0 0 1 0 0,0 0-1 0 0,0-2 0 0 0,1 2 334 0 0,-1 1 82 0 0,0 0 18 0 0,-2 2 3 0 0,-75 84 1594 0 0,40-46-2068 0 0,-9 8-297 0 0,-2-2-1 0 0,-1-3 1 0 0,-3-1-1 0 0,-1-3 0 0 0,-66 37 1 0 0,110-71 428 0 0,6-3-33 0 0,0-1 0 0 0,-1 1-1 0 0,1 0 1 0 0,0 1 0 0 0,0-1 0 0 0,0 0 0 0 0,0 1 0 0 0,-3 3 0 0 0,3 2 13 0 0,3-7-148 0 0,1 0 0 0 0,-1-1 0 0 0,1 1 0 0 0,-1 0 0 0 0,0-1 0 0 0,1 1 0 0 0,0-1 0 0 0,-1 1-1 0 0,1-1 1 0 0,-1 1 0 0 0,1-1 0 0 0,0 1 0 0 0,-1-1 0 0 0,1 1 0 0 0,0-1 0 0 0,-1 0 0 0 0,1 1 0 0 0,1-1 0 0 0,17 6-4 0 0,-11-3 4 0 0,23 8-1 0 0,0 1 0 0 0,-1 2 0 0 0,-1 1 0 0 0,0 1 0 0 0,40 31 0 0 0,-40-24 0 0 0,0 1 0 0 0,-2 1 0 0 0,-1 2 0 0 0,38 48 0 0 0,-58-67-5 0 0,-1 0-1 0 0,0 0 1 0 0,0 0-1 0 0,-1 0 0 0 0,0 1 1 0 0,4 12-1 0 0,-7-18 28 0 0,0 0 0 0 0,0 1 0 0 0,-1-1 0 0 0,0 0 0 0 0,1 0 0 0 0,-1 1 0 0 0,0-1-1 0 0,-1 0 1 0 0,1 0 0 0 0,-1 1 0 0 0,1-1 0 0 0,-1 0 0 0 0,0 0 0 0 0,0 0 0 0 0,0 0 0 0 0,-1 0-1 0 0,1 0 1 0 0,-1 0 0 0 0,1 0 0 0 0,-1 0 0 0 0,-4 3 0 0 0,-4 5 109 0 0,0-2 0 0 0,0 0 0 0 0,-1 0 0 0 0,-1-1 0 0 0,1 0 1 0 0,-23 10-1 0 0,-79 29-1478 0 0,103-44 1405 0 0,-60 21-534 0 0,22-10-5010 0 0,14-5-1208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1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21191 0 0,'0'0'464'0'0,"0"0"96"0"0,0 0 16 0 0,0 0 32 0 0,-9 7-488 0 0,2 1-120 0 0,0-1 0 0 0,-2 0 0 0 0,0 0 0 0 0,2 0 0 0 0,7-7 0 0 0,-3 9 0 0 0,-3 0-800 0 0,6-9-176 0 0,0 0-40 0 0,0 0-8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2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107 126 8287 0 0,'0'-2'191'0'0,"14"-86"482"0"0,-13 84-673 0 0,-1 1 0 0 0,0-15 0 0 0,1 9 144 0 0,-1 7 598 0 0,0 2 234 0 0,0 0 42 0 0,0 0-63 0 0,0 0-290 0 0,0 0-121 0 0,0 1-479 0 0,-1 0-1 0 0,1 0 0 0 0,-1 0 0 0 0,1 0 1 0 0,-1-1-1 0 0,1 1 0 0 0,-1 0 1 0 0,0 0-1 0 0,1-1 0 0 0,-1 1 1 0 0,0 0-1 0 0,-1 0 0 0 0,-1 2 60 0 0,-10 15-25 0 0,0 1 0 0 0,2 0 0 0 0,0 0 0 0 0,1 1 0 0 0,1 1 0 0 0,1 0 0 0 0,1 0 0 0 0,0 0 0 0 0,2 1-1 0 0,0 0 1 0 0,-1 27 0 0 0,2 24 246 0 0,2-1-1 0 0,10 80 0 0 0,-2-88-344 0 0,2 75 0 0 0,-8-123 0 0 0,4-2 0 0 0,-4-14 0 0 0,1 1 0 0 0,-1-1 0 0 0,1 1 0 0 0,-1 0 0 0 0,1-1 0 0 0,0 1 0 0 0,-1-1 0 0 0,1 0 0 0 0,0 1 0 0 0,-1-1 0 0 0,1 1 0 0 0,0-1 0 0 0,0 0 0 0 0,1 1 0 0 0,13-1 0 0 0,1-4 0 0 0,-12 2 0 0 0,1-1 0 0 0,-1 0 0 0 0,0 0 0 0 0,1 0 0 0 0,-2-1 0 0 0,1 1 0 0 0,0-1 0 0 0,5-7 0 0 0,-1 0 0 0 0,0-1 0 0 0,7-13 0 0 0,1-5 0 0 0,-4 8 0 0 0,-1-1 0 0 0,13-33 0 0 0,-14 27 0 0 0,1 1 0 0 0,1 1 0 0 0,2 0 0 0 0,0 1 0 0 0,2 0 0 0 0,30-37 0 0 0,-38 54 0 0 0,0 0 0 0 0,1 1 0 0 0,0 0 0 0 0,15-11 0 0 0,-23 19 0 0 0,-1-1 0 0 0,1 1 0 0 0,0-1 0 0 0,0 1 0 0 0,0-1 0 0 0,-1 1 0 0 0,1 0 0 0 0,0-1 0 0 0,0 1 0 0 0,0 0 0 0 0,0 0 0 0 0,0 0 0 0 0,0-1 0 0 0,-1 1 0 0 0,2 0 0 0 0,0 1 0 0 0,0 0 0 0 0,-1-1 0 0 0,1 1 0 0 0,-1 0 0 0 0,0 0 0 0 0,1 0 0 0 0,-1 0 0 0 0,0 0 0 0 0,0 0 0 0 0,1 0 0 0 0,-1 1 0 0 0,0-1 0 0 0,0 0 0 0 0,0 0 0 0 0,0 1 0 0 0,-1-1 0 0 0,1 1 0 0 0,0-1 0 0 0,0 1 0 0 0,-1-1 0 0 0,1 1 0 0 0,0 2 0 0 0,0 4 0 0 0,1-1 0 0 0,-1 1 0 0 0,1 13 0 0 0,-4 47 0 0 0,-1-11 0 0 0,3-25 0 0 0,1 0 0 0 0,-2-1 0 0 0,-8 56 0 0 0,8-76 0 0 0,0-1 0 0 0,0 1 0 0 0,1-1 0 0 0,1 13 0 0 0,0-15 0 0 0,1 10 0 0 0,-1-13-9 0 0,10 16 90 0 0,-10-19 290 0 0,14 4 1069 0 0,-13-6-1291 0 0,11-1-133 0 0,2-1-16 0 0,-12 1 0 0 0,0 0 0 0 0,-1-1 0 0 0,1 1 0 0 0,-1-1 0 0 0,1 1 0 0 0,-1-1 0 0 0,1 0 0 0 0,-1 0 0 0 0,0 0 0 0 0,3-3 0 0 0,20-28 0 0 0,-11 14 0 0 0,-2 2 0 0 0,20-37 0 0 0,2-3 0 0 0,118-150 0 0 0,-115 161 0 0 0,21-25 0 0 0,-42 52 6 0 0,21-33-1 0 0,-15 20-417 0 0,4-12-1854 0 0,-6 8-788 0 0,-5 3-930 0 0,-7 13 1937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2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10135 0 0,'0'0'231'0'0,"0"0"29"0"0,0 0 19 0 0,0 0 37 0 0,0 0 125 0 0,0 0 58 0 0,0 0 11 0 0,0 2 2 0 0,0 5-259 0 0,0 1-1 0 0,-1-1 1 0 0,0 0-1 0 0,-1 0 1 0 0,0 0-1 0 0,0 0 1 0 0,-5 11-1 0 0,-1 5-144 0 0,-92 327-92 0 0,-6-27-16 0 0,29-163 0 0 0,69-146 0 0 0,-99 156 0 0 0,98-158 0 0 0,1-1 0 0 0,64-128 0 0 0,-35 72 0 0 0,38-58 0 0 0,-47 85 0 0 0,0 0 0 0 0,2 1 0 0 0,0 0 0 0 0,1 1 0 0 0,28-23 0 0 0,-39 36 64 0 0,0 1 0 0 0,0-1 0 0 0,0 0 0 0 0,0 1 0 0 0,0 0 0 0 0,1 0 0 0 0,-1 0 0 0 0,1 1 0 0 0,-1-1 0 0 0,1 1 0 0 0,-1 0 0 0 0,1 1 0 0 0,0-1 0 0 0,0 1 0 0 0,4 0 0 0 0,-3 0 22 0 0,0 1-1 0 0,-1 1 0 0 0,1-1 1 0 0,-1 1-1 0 0,1 0 0 0 0,-1 0 1 0 0,0 0-1 0 0,0 1 0 0 0,0 0 1 0 0,0 0-1 0 0,9 7 0 0 0,64 59-85 0 0,-57-49 0 0 0,-11-10 0 0 0,-3 2 0 0 0,-6-9 0 0 0,0 0 0 0 0,0-1 0 0 0,-1 1 0 0 0,1 0 0 0 0,-1 0 0 0 0,1 0 0 0 0,-1 0 0 0 0,0 0 0 0 0,0 0 0 0 0,-1 0 0 0 0,1 0 0 0 0,-1 0 0 0 0,0 3 0 0 0,-2 3 0 0 0,-1 0 0 0 0,-7 15 0 0 0,-4 12 0 0 0,-7 40-876 0 0,20-68-621 0 0,1-6-3962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2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497 125 10135 0 0,'0'0'464'0'0,"0"0"-9"0"0,-2 0-295 0 0,-7-1-143 0 0,-1 0-17 0 0,-3-3 0 0 0,12 3 48 0 0,0 1 0 0 0,-1 0 0 0 0,1-1-1 0 0,-1 1 1 0 0,1-1 0 0 0,0 1 0 0 0,-1-1-1 0 0,1 0 1 0 0,0 0 0 0 0,-1 1 0 0 0,1-1 0 0 0,0 0-1 0 0,0 0 1 0 0,0 0 0 0 0,0 0 0 0 0,0-1-1 0 0,0 1 1 0 0,0 0 0 0 0,0 0 0 0 0,1 0 0 0 0,-1-1-1 0 0,0 1 1 0 0,0-2 0 0 0,-1-2 245 0 0,2 5-264 0 0,0-1 0 0 0,0 0-1 0 0,0 1 1 0 0,0-1 0 0 0,0 0 0 0 0,-1 1-1 0 0,2-1 1 0 0,-1 0 0 0 0,0 1-1 0 0,0-1 1 0 0,0 0 0 0 0,0 1-1 0 0,0-1 1 0 0,0 0 0 0 0,1 1-1 0 0,-1-1 1 0 0,0 0 0 0 0,1 0 0 0 0,0-1 17 0 0,0-2 81 0 0,0 0-1 0 0,0 0 1 0 0,0-1 0 0 0,0 1-1 0 0,-1 0 1 0 0,0 0-1 0 0,0-1 1 0 0,0 1-1 0 0,0 0 1 0 0,-1-1 0 0 0,1 1-1 0 0,-1 0 1 0 0,0 0-1 0 0,-2-5 1 0 0,2 8-118 0 0,-1 0 0 0 0,1 0 0 0 0,0 1 1 0 0,-1-1-1 0 0,1 0 0 0 0,-1 1 0 0 0,1-1 0 0 0,-1 1 1 0 0,0-1-1 0 0,1 1 0 0 0,-1 0 0 0 0,1-1 0 0 0,-1 1 1 0 0,0 0-1 0 0,1 0 0 0 0,-1 0 0 0 0,-2 1 0 0 0,-4 1-9 0 0,-1 1 0 0 0,1-1 0 0 0,0 2 0 0 0,0-1 0 0 0,0 1 0 0 0,1 1 0 0 0,-1-1 0 0 0,-6 7 0 0 0,0-2 0 0 0,-29 22 0 0 0,-45 41 0 0 0,43-34 0 0 0,24-20 0 0 0,0 1 0 0 0,-22 26 0 0 0,37-37 0 0 0,0 0 0 0 0,0 0 0 0 0,1 0 0 0 0,0 0 0 0 0,0 1 0 0 0,1 0 0 0 0,0 0 0 0 0,1 0 0 0 0,-5 19 0 0 0,7-13 0 0 0,5-2 72 0 0,-4-13-62 0 0,0 0 0 0 0,0 0 0 0 0,0 0 0 0 0,0 0 0 0 0,0 1 0 0 0,0-1 0 0 0,0 0 0 0 0,0 0 0 0 0,0 0 0 0 0,0 0 0 0 0,0 0 0 0 0,0 0 1 0 0,1 1-1 0 0,-1-1 0 0 0,0 0 0 0 0,0 0 0 0 0,0 0 0 0 0,0 0 0 0 0,0 0 0 0 0,0 0 0 0 0,0 0 0 0 0,1 0 0 0 0,-1 1 0 0 0,0-1 0 0 0,0 0 0 0 0,0 0 0 0 0,0 0 0 0 0,0 0 0 0 0,1 0 0 0 0,-1 0 0 0 0,0 0 0 0 0,0 0 0 0 0,0 0 0 0 0,0 0 0 0 0,1 0 0 0 0,-1 0 0 0 0,6 1 112 0 0,0-1 0 0 0,1 0 0 0 0,-1 0 0 0 0,0 0 0 0 0,1-1 0 0 0,-1 0 0 0 0,0 0 0 0 0,0 0 0 0 0,0-1 0 0 0,0 0 0 0 0,0 0 0 0 0,8-5 0 0 0,8-5-47 0 0,38-28 0 0 0,-39 26 237 0 0,21-19 614 0 0,-27 20-586 0 0,27-17-1 0 0,-41 30-339 0 0,0-1 0 0 0,0 0 0 0 0,0 1 0 0 0,0-1 0 0 0,1 1 0 0 0,-1-1 0 0 0,0 1 0 0 0,0 0 0 0 0,0 0 0 0 0,2-1 0 0 0,-1 2 0 0 0,-1-1 0 0 0,0 1 0 0 0,0-1 0 0 0,0 1 0 0 0,0-1 0 0 0,1 1 0 0 0,-1 0 0 0 0,0 0 0 0 0,0-1 0 0 0,0 1 0 0 0,0 0 0 0 0,0 0 0 0 0,-1 0 0 0 0,1 0 0 0 0,0 0 0 0 0,0 0 0 0 0,-1 1 0 0 0,1-1 0 0 0,-1 0 0 0 0,1 0 0 0 0,-1 0 0 0 0,1 1 0 0 0,-1-1 0 0 0,1 1 0 0 0,6 34 0 0 0,-6-14-42 0 0,0 1-1 0 0,-4 30 1 0 0,0-17-707 0 0,3-36 392 0 0,0 13 293 0 0,1-11-4888 0 0,11-8 3417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8 13823 0 0,'0'0'630'0'0,"0"0"-13"0"0,0-2-393 0 0,4-2-57 0 0,-3 3 563 0 0,-1 1 242 0 0,0 0 42 0 0,-1 16-748 0 0,0 0 0 0 0,-1 0-1 0 0,-1 0 1 0 0,-8 25 0 0 0,-27 60-373 0 0,22-62 107 0 0,-137 337 0 0 0,9-54-1360 0 0,65-184-3505 0 0,61-110 3330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2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17503 0 0,'0'0'399'0'0,"0"0"60"0"0,0 0 21 0 0,1-1-59 0 0,13-6-131 0 0,-1 1 0 0 0,1 0 0 0 0,0 1 1 0 0,1 0-1 0 0,-1 2 0 0 0,22-4 0 0 0,-7 1 304 0 0,75-13 826 0 0,-51 10-1093 0 0,86-25 1 0 0,25-27 834 0 0,-97 35-2104 0 0,24-13-5330 0 0,-87 37 4225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2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23 8287 0 0,'0'0'191'0'0,"0"0"26"0"0,0 0 9 0 0,1-2-34 0 0,4-6 60 0 0,-4 6 848 0 0,-1-5 718 0 0,1 4-197 0 0,-2 3 4306 0 0,-40 64-5380 0 0,3 2 0 0 0,-41 97-1 0 0,58-117-518 0 0,-8 22-885 0 0,28-65-96 0 0,1-3-1150 0 0,0 0-4380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2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0,'0'0'344'0'0,"0"0"72"0"0,0 0 8 0 0,0 0 24 0 0,0 0-360 0 0,0 0-88 0 0,0 0 0 0 0,0 0 0 0 0,0 0 0 0 0,0 0 0 0 0,0 0 0 0 0,21 0-4624 0 0,-21 0-944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10135 0 0,'-75'20'1056'0'0,"59"-14"-1056"0"0,1 0 0 0 0,0 1 0 0 0,0 1 0 0 0,0 1 0 0 0,-21 16 0 0 0,8-6 0 0 0,8-6 537 0 0,1 1 0 0 0,0 1 0 0 0,-25 26 0 0 0,34-31-236 0 0,1 1-1 0 0,1 0 1 0 0,0 0-1 0 0,1 1 1 0 0,0 0-1 0 0,1 0 1 0 0,-8 22-1 0 0,13-33-286 0 0,0 3 121 0 0,-1 0 0 0 0,1 0 0 0 0,0 0 0 0 0,0 1 0 0 0,0-1 0 0 0,0 7 0 0 0,1-10-109 0 0,0 1 0 0 0,0-1-1 0 0,1 0 1 0 0,-1 1 0 0 0,1-1 0 0 0,-1 0 0 0 0,1 0 0 0 0,-1 1 0 0 0,1-1 0 0 0,0 0 0 0 0,-1 0 0 0 0,1 0-1 0 0,0 0 1 0 0,0 0 0 0 0,0 0 0 0 0,0 0 0 0 0,0 0 0 0 0,0 0 0 0 0,0-1 0 0 0,0 1 0 0 0,0 0 0 0 0,0 0 0 0 0,0-1-1 0 0,1 1 1 0 0,1 0 0 0 0,6 2 102 0 0,0 0 0 0 0,0 0 0 0 0,1-1 0 0 0,0 0 0 0 0,-1-1 0 0 0,1 0 0 0 0,12 0 0 0 0,7-2 384 0 0,34-6 0 0 0,-48 5-558 0 0,-1 0 0 0 0,1-2 0 0 0,0 1 0 0 0,-1-2 0 0 0,0 0 0 0 0,0-1 0 0 0,0 0 0 0 0,15-11 0 0 0,-24 14-26 0 0,0-1 0 0 0,0 1 0 0 0,0-1 1 0 0,-1-1-1 0 0,0 1 0 0 0,0-1 1 0 0,0 1-1 0 0,0-1 0 0 0,0-1 0 0 0,-1 1 1 0 0,0 0-1 0 0,0-1 0 0 0,-1 1 1 0 0,1-1-1 0 0,-1 0 0 0 0,-1 0 0 0 0,1 0 1 0 0,-1 0-1 0 0,0 0 0 0 0,0 0 1 0 0,-1 0-1 0 0,0-11 0 0 0,-1 4-307 0 0,-1 0-1 0 0,0 0 1 0 0,-1 0-1 0 0,0 0 0 0 0,-1 1 1 0 0,0 0-1 0 0,-1-1 1 0 0,-9-15-1 0 0,12 25 194 0 0,-1 0 0 0 0,1 0 0 0 0,0 0 0 0 0,-1 0-1 0 0,0 1 1 0 0,1-1 0 0 0,-1 1 0 0 0,0-1 0 0 0,0 1-1 0 0,-6-3 1 0 0,7 5-256 0 0,-6 0 276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2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807 572 10135 0 0,'-11'13'209'0'0,"0"1"-1"0"0,-1-2 1 0 0,0 1-1 0 0,-16 11 1 0 0,13-11 758 0 0,1 0 0 0 0,-23 27 0 0 0,33-35-584 0 0,0 0 0 0 0,0-1 0 0 0,0 0 0 0 0,-1 0 0 0 0,1 0-1 0 0,-7 4 1 0 0,10-7 129 0 0,1-1 0 0 0,0 0 0 0 0,0 0 0 0 0,0-3 0 0 0,9-43 565 0 0,27-86-1 0 0,-35 130-1077 0 0,21-75-455 0 0,-3-1-1 0 0,-3 0 0 0 0,8-138 1 0 0,-23 206 354 0 0,0-2 17 0 0,0 0 1 0 0,-1-1 0 0 0,-1 1-1 0 0,0-1 1 0 0,-4-18 0 0 0,5 31 47 0 0,0-1 0 0 0,0 0 0 0 0,0 0 0 0 0,-1 1 0 0 0,1-1 0 0 0,0 0 0 0 0,-1 1 1 0 0,1-1-1 0 0,-1 0 0 0 0,1 1 0 0 0,-1-1 0 0 0,1 1 0 0 0,-1-1 0 0 0,1 1 1 0 0,-1-1-1 0 0,1 1 0 0 0,-1-1 0 0 0,0 1 0 0 0,1-1 0 0 0,-1 1 0 0 0,0 0 0 0 0,1-1 1 0 0,-1 1-1 0 0,0 0 0 0 0,0 0 0 0 0,1-1 0 0 0,-1 1 0 0 0,0 0 0 0 0,0 0 1 0 0,1 0-1 0 0,-1 0 0 0 0,0 0 0 0 0,0 0 0 0 0,1 0 0 0 0,-1 0 0 0 0,0 1 1 0 0,0-1-1 0 0,1 0 0 0 0,-1 0 0 0 0,0 1 0 0 0,1-1 0 0 0,-1 0 0 0 0,0 1 0 0 0,1-1 1 0 0,-2 1-1 0 0,-2 1 39 0 0,0 1 1 0 0,0-1 0 0 0,0 1-1 0 0,1 0 1 0 0,-1 0 0 0 0,-2 3-1 0 0,-3 5-162 0 0,1 1-1 0 0,0-1 1 0 0,1 1-1 0 0,-11 24 0 0 0,-16 55-873 0 0,22-55 895 0 0,-65 250 139 0 0,44-145 0 0 0,-2 9 0 0 0,-53 171 0 0 0,65-262 0 0 0,-3 0 0 0 0,-45 71 0 0 0,37-69 6 0 0,-47 71 4 0 0,71-119-21 0 0,0 0 0 0 0,-1 0 0 0 0,-1-1 0 0 0,0 0 0 0 0,0-1 0 0 0,-1-1 0 0 0,-15 10 0 0 0,27-19-67 0 0,-1 0 0 0 0,0 0 0 0 0,1 0 0 0 0,-1 0 0 0 0,0-1 0 0 0,0 1 0 0 0,0-1 0 0 0,1 1 0 0 0,-1-1 0 0 0,-3 1 0 0 0,4-3-432 0 0,2-9-2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88 156 19351 0 0,'-18'1'198'0'0,"9"-1"119"0"0,0 0 1 0 0,0 1-1 0 0,0 0 1 0 0,0 1-1 0 0,-15 4 1 0 0,24-6-318 0 0,0 0 0 0 0,0 0 1 0 0,0 0-1 0 0,0 0 0 0 0,0 0 0 0 0,1 0 1 0 0,-1 0-1 0 0,0 0 0 0 0,0 0 1 0 0,0 0-1 0 0,0 0 0 0 0,0 0 0 0 0,0 0 1 0 0,0 0-1 0 0,0 0 0 0 0,0 0 0 0 0,0 0 1 0 0,0 1-1 0 0,0-1 0 0 0,0 0 0 0 0,0 0 1 0 0,0 0-1 0 0,0 0 0 0 0,0 0 1 0 0,0 0-1 0 0,0 0 0 0 0,0 0 0 0 0,0 0 1 0 0,0 0-1 0 0,0 0 0 0 0,0 0 0 0 0,0 0 1 0 0,0 0-1 0 0,0 0 0 0 0,0 0 0 0 0,0 1 1 0 0,0-1-1 0 0,0 0 0 0 0,0 0 1 0 0,0 0-1 0 0,0 0 0 0 0,0 0 0 0 0,0 0 1 0 0,0 0-1 0 0,0 0 0 0 0,0 0 0 0 0,0 0 1 0 0,-1 0-1 0 0,1 0 0 0 0,0 0 0 0 0,0 0 1 0 0,0 0-1 0 0,0 0 0 0 0,0 0 1 0 0,0 0-1 0 0,0 0 0 0 0,0 0 0 0 0,0 0 1 0 0,0 0-1 0 0,0 0 0 0 0,9 2 3 0 0,13-1-5 0 0,6-4 1 0 0,0-1 1 0 0,35-10-1 0 0,55-22 12 0 0,-55 16 52 0 0,10-3 418 0 0,58-17 646 0 0,-43 16-8293 0 0,-61 16 284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0 11975 0 0,'0'0'547'0'0,"0"0"-11"0"0,0 0-203 0 0,0 0 419 0 0,0 0 220 0 0,0 0 42 0 0,0 0-129 0 0,-3 1-581 0 0,-3 0-304 0 0,0 1-1 0 0,-1 0 1 0 0,1 1-1 0 0,0-1 1 0 0,0 1 0 0 0,0 0-1 0 0,0 1 1 0 0,1-1-1 0 0,-6 6 1 0 0,-2 1 165 0 0,0 1 0 0 0,-17 21 0 0 0,18-17 174 0 0,1 0 0 0 0,0 1 0 0 0,1 0 1 0 0,-9 21-1 0 0,-26 73-520 0 0,27-61 280 0 0,-51 134-123 0 0,-14 39 46 0 0,-18-7-1404 0 0,0-50-666 0 0,83-140 1786 0 0,1 2-1 0 0,1 0 0 0 0,-15 34 1 0 0,31-59 56 0 0,-1 0 0 0 0,0 0 1 0 0,1 1-1 0 0,-1-1 0 0 0,1 0 1 0 0,0 0-1 0 0,0 1 1 0 0,0 3-1 0 0,1 5-4573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13823 0 0,'0'0'315'0'0,"0"0"45"0"0,0 0 21 0 0,0 0-49 0 0,4 1-220 0 0,25 0-10 0 0,1-1-1 0 0,0-1 1 0 0,0-1-1 0 0,56-13 0 0 0,117-42 1718 0 0,-187 52-1677 0 0,125-45 972 0 0,-20 7-180 0 0,104-30-407 0 0,-111 36-8540 0 0,-85 28 2651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1 15663 0 0,'0'0'356'0'0,"0"0"-326"0"0,0 0 0 0 0,0 0-1 0 0,0 1 1 0 0,1-1 0 0 0,-1 0 0 0 0,0 0-1 0 0,0 1 1 0 0,0-1 0 0 0,0 0-1 0 0,0 0 1 0 0,1 1 0 0 0,-1-1 0 0 0,0 0-1 0 0,0 0 1 0 0,0 1 0 0 0,0-1-1 0 0,0 0 1 0 0,0 1 0 0 0,0-1 0 0 0,0 0-1 0 0,0 1 1 0 0,0-1 0 0 0,0 0-1 0 0,0 0 1 0 0,0 1 0 0 0,0-1 0 0 0,-1 1-1 0 0,0 2 32 0 0,0 1-1 0 0,-1-1 1 0 0,1 1 0 0 0,-1-1-1 0 0,0 1 1 0 0,-3 4-1 0 0,-7 12 48 0 0,2 7-108 0 0,1 0 0 0 0,1 1 0 0 0,1-1 0 0 0,-4 43 0 0 0,2-26 0 0 0,-1-1 0 0 0,-33 84 0 0 0,18-60 0 0 0,-59 136 0 0 0,52-132 0 0 0,1-6-464 0 0,-2-1 0 0 0,-73 103 0 0 0,14-38-216 0 0,67-86-2224 0 0,36-49 1950 0 0,2-3 923 0 0,-1-2 1 0 0,0 1-1 0 0,0-2 0 0 0,19-23 1 0 0,-12 13 17 0 0,44-56 328 0 0,-38 46 731 0 0,52-53 1 0 0,-71 79-850 0 0,0 1 0 0 0,1 0 0 0 0,0 0-1 0 0,0 0 1 0 0,1 1 0 0 0,-1 0 0 0 0,1 1 0 0 0,0 0-1 0 0,13-4 1 0 0,-18 6-142 0 0,0 0 1 0 0,0 1-1 0 0,0-1 0 0 0,0 1 0 0 0,0 0 1 0 0,0 0-1 0 0,-1 0 0 0 0,1 0 0 0 0,0 1 1 0 0,0-1-1 0 0,0 1 0 0 0,0 0 0 0 0,0 0 0 0 0,0 0 1 0 0,-1 0-1 0 0,1 0 0 0 0,0 0 0 0 0,-1 1 1 0 0,1-1-1 0 0,-1 1 0 0 0,0 0 0 0 0,1 0 0 0 0,-1 0 1 0 0,0 0-1 0 0,0 0 0 0 0,0 0 0 0 0,0 1 1 0 0,-1-1-1 0 0,1 0 0 0 0,1 5 0 0 0,5 10-55 0 0,0 1 0 0 0,4 21 0 0 0,-4-15 0 0 0,-6-17 0 0 0,0-1 0 0 0,-1 1 0 0 0,0 0 0 0 0,0-1 0 0 0,-1 1 0 0 0,0 0 0 0 0,0-1 0 0 0,0 1 0 0 0,-1 0 0 0 0,0 0 0 0 0,-2 6 0 0 0,2 18 0 0 0,1-29 89 0 0,0-1-136 0 0,0 0-1 0 0,0-1 0 0 0,0 1 1 0 0,-1 0-1 0 0,1 0 0 0 0,0 0 1 0 0,-1-1-1 0 0,1 1 0 0 0,-1 0 0 0 0,1 0 1 0 0,-1-1-1 0 0,1 1 0 0 0,-1 0 1 0 0,1-1-1 0 0,-1 1 0 0 0,0 0 1 0 0,0 0-1 0 0,-1 0-3957 0 0,2-1-1405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80 122 11975 0 0,'0'0'267'0'0,"0"0"42"0"0,2 0 17 0 0,2-1-186 0 0,-2 1-123 0 0,-1 0 0 0 0,1 0-1 0 0,-1 0 1 0 0,1 0 0 0 0,0 0 0 0 0,-1 0 0 0 0,1 0 0 0 0,-1 1 0 0 0,1-1 0 0 0,-1 0 0 0 0,1 1 0 0 0,0-1 0 0 0,-1 1-1 0 0,0 0 1 0 0,3 0 0 0 0,31 17 774 0 0,-24-12-174 0 0,20 9-1 0 0,-24-13-535 0 0,-1 0 0 0 0,0 0 0 0 0,0-1 0 0 0,1 0 0 0 0,-1 0 0 0 0,9 0 0 0 0,-11-1 33 0 0,-1-1 0 0 0,1 1 0 0 0,0-1 0 0 0,0 0 0 0 0,-1 0 0 0 0,1 0 0 0 0,-1 0 0 0 0,1-1 0 0 0,-1 1-1 0 0,1-1 1 0 0,-1 0 0 0 0,4-3 0 0 0,2-1 71 0 0,-1-1 0 0 0,1 0 0 0 0,-1-1 0 0 0,-1 0 0 0 0,13-16 0 0 0,-18 21-233 0 0,0 0-1 0 0,0 0 0 0 0,0-1 1 0 0,0 1-1 0 0,0 0 0 0 0,-1-1 1 0 0,0 1-1 0 0,0-1 0 0 0,0 0 1 0 0,0 1-1 0 0,0-1 0 0 0,-1 0 1 0 0,1 1-1 0 0,-1-1 0 0 0,0 0 1 0 0,0 0-1 0 0,-1 1 0 0 0,1-1 1 0 0,-1 0-1 0 0,-1-6 0 0 0,1 9 35 0 0,0 0 1 0 0,1 0-1 0 0,-1 0 0 0 0,0 0 0 0 0,0 0 1 0 0,0 0-1 0 0,0 0 0 0 0,1 1 0 0 0,-1-1 1 0 0,0 0-1 0 0,0 0 0 0 0,-1 1 0 0 0,1-1 1 0 0,0 1-1 0 0,0-1 0 0 0,0 1 0 0 0,0-1 1 0 0,0 1-1 0 0,-1 0 0 0 0,1-1 0 0 0,0 1 1 0 0,0 0-1 0 0,-1 0 0 0 0,1 0 0 0 0,0 0 1 0 0,0 0-1 0 0,-1 0 0 0 0,1 0 0 0 0,0 1 1 0 0,0-1-1 0 0,-1 0 0 0 0,0 1 0 0 0,-6 1-236 0 0,1 0-1 0 0,-1 1 1 0 0,-10 5-1 0 0,3 1-22 0 0,0 0 0 0 0,0 0 0 0 0,1 1 0 0 0,0 1 0 0 0,1 1 0 0 0,0 0 0 0 0,-12 15 0 0 0,-7 12 730 0 0,-31 51 0 0 0,20-17-27 0 0,38-62-395 0 0,0 0 0 0 0,0 0 1 0 0,1 1-1 0 0,-4 22 0 0 0,7-31 16 0 0,1 1 0 0 0,-1-1 0 0 0,1 1 0 0 0,0 0 0 0 0,1-1 0 0 0,-1 1 0 0 0,0-1-1 0 0,1 1 1 0 0,0-1 0 0 0,0 1 0 0 0,0-1 0 0 0,0 0 0 0 0,0 1 0 0 0,1-1 0 0 0,0 0 0 0 0,3 6 0 0 0,-3-7-1 0 0,1 0 1 0 0,-1 1 0 0 0,0-1 0 0 0,1 0 0 0 0,-1 0 0 0 0,1 0 0 0 0,0-1 0 0 0,-1 1-1 0 0,1-1 1 0 0,0 1 0 0 0,0-1 0 0 0,0 0 0 0 0,0 0 0 0 0,0-1 0 0 0,1 1-1 0 0,-1 0 1 0 0,0-1 0 0 0,0 0 0 0 0,4 0 0 0 0,1 0-30 0 0,0-1-1 0 0,0 0 1 0 0,-1 0 0 0 0,1-1-1 0 0,0 0 1 0 0,-1-1 0 0 0,13-5-1 0 0,8-5-20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1060 8287 0 0,'0'0'382'0'0,"3"1"-8"0"0,2 0-713 0 0,11 3 1922 0 0,-13-4-526 0 0,-9-3-368 0 0,6 3-621 0 0,-1-1 0 0 0,1 1 0 0 0,-1-1 0 0 0,1 1 0 0 0,0 0 0 0 0,-1-1 0 0 0,1 1 0 0 0,0-1 0 0 0,-1 0 1 0 0,1 1-1 0 0,0-1 0 0 0,0 1 0 0 0,0-1 0 0 0,0 1 0 0 0,-1-1 0 0 0,1 0 0 0 0,0 1 0 0 0,0-1 0 0 0,0 1 0 0 0,0-1 1 0 0,0 0-1 0 0,0 1 0 0 0,0-1 0 0 0,1 1 0 0 0,-1-1 0 0 0,0 1 0 0 0,0-1 0 0 0,0 0 0 0 0,1 1 0 0 0,-1-1 0 0 0,0 1 1 0 0,1-2-1 0 0,12-22 1339 0 0,-9 18-967 0 0,92-196 2818 0 0,-60 121-3220 0 0,-4 12-499 0 0,-4-1 0 0 0,38-139-1 0 0,-58 175 89 0 0,1-4 236 0 0,7-67-1 0 0,-16 94-36 0 0,1-1 1 0 0,-1 0-1 0 0,-1 1 0 0 0,0-1 0 0 0,-1 0 0 0 0,0 1 1 0 0,-1 0-1 0 0,0-1 0 0 0,-1 1 0 0 0,-6-13 0 0 0,8 19 94 0 0,-1 0 0 0 0,0 1 0 0 0,0 0 0 0 0,-1-1 0 0 0,1 1 0 0 0,-1 0 0 0 0,0 0 0 0 0,0 1 0 0 0,0-1 0 0 0,-1 1 0 0 0,1 0 0 0 0,-1 0 0 0 0,0 1 0 0 0,-9-5 0 0 0,10 6 33 0 0,0-1 0 0 0,0 1 0 0 0,0 0-1 0 0,0 0 1 0 0,0 1 0 0 0,0-1 0 0 0,-1 1 0 0 0,1 0-1 0 0,0 0 1 0 0,0 1 0 0 0,-1-1 0 0 0,1 1 0 0 0,0 0-1 0 0,0 0 1 0 0,0 0 0 0 0,0 0 0 0 0,0 1 0 0 0,0 0-1 0 0,-6 3 1 0 0,1 1 46 0 0,1 0-1 0 0,0 1 0 0 0,0 0 0 0 0,1 1 0 0 0,-1-1 1 0 0,2 1-1 0 0,-1 1 0 0 0,-5 9 0 0 0,0 4 29 0 0,0 0 0 0 0,-12 34-1 0 0,-67 261 1759 0 0,74-250-1642 0 0,7-25-143 0 0,-79 302 0 0 0,2-111 0 0 0,44-129 0 0 0,18-46-33 0 0,-39 67-1 0 0,-42 51-190 0 0,71-121 114 0 0,-1-3-935 0 0,10-20-2787 0 0,8-11-506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 13823 0 0,'0'0'315'0'0,"-1"-1"45"0"0,-6-8 1026 0 0,7 6-514 0 0,0 2-822 0 0,1 1 0 0 0,0 0 0 0 0,0 0 0 0 0,0 0 0 0 0,0 0 0 0 0,0 0 0 0 0,0 1 0 0 0,0-1-1 0 0,0 0 1 0 0,0 0 0 0 0,0 1 0 0 0,1 0 0 0 0,36 15-8 0 0,-29-11 356 0 0,8 5 7 0 0,0-2 0 0 0,1 0-1 0 0,21 7 1 0 0,-32-13-413 0 0,-1-1 1 0 0,0 0 0 0 0,1 0-1 0 0,-1 0 1 0 0,1-1-1 0 0,-1 0 1 0 0,1 0-1 0 0,-1-1 1 0 0,0 0-1 0 0,1 0 1 0 0,-1 0-1 0 0,0-1 1 0 0,11-4-1 0 0,73-38-1312 0 0,-53 24 808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17503 0 0,'-1'3'399'0'0,"1"-2"-318"0"0,-1 1 1 0 0,0 0-1 0 0,0 0 0 0 0,0-1 1 0 0,0 1-1 0 0,0 0 0 0 0,0-1 1 0 0,-1 1-1 0 0,1-1 0 0 0,0 0 1 0 0,-3 2-1 0 0,-22 17 449 0 0,6-6-515 0 0,4-1-15 0 0,-2 2 0 0 0,1 0 0 0 0,-21 23 0 0 0,22-19 16 0 0,9-12-1683 0 0,1 0-1 0 0,-10 14 1 0 0,15-20-3787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122 455 15663 0 0,'-2'2'356'0'0,"-1"2"-278"0"0,0 0 0 0 0,-1 0-1 0 0,0-1 1 0 0,1 1 0 0 0,-1-1-1 0 0,-1 0 1 0 0,1 0 0 0 0,0 0 0 0 0,-7 2-1 0 0,9-4-56 0 0,1 0 0 0 0,-1 0 0 0 0,0 0 0 0 0,0 0 0 0 0,0-1 0 0 0,0 1 0 0 0,1-1 0 0 0,-1 1 0 0 0,0-1 0 0 0,0 0 0 0 0,0 0 0 0 0,0 0 0 0 0,0 0 0 0 0,0 0 0 0 0,0 0 0 0 0,0 0 0 0 0,0-1 0 0 0,0 1 0 0 0,0-1 0 0 0,1 1-1 0 0,-1-1 1 0 0,0 0 0 0 0,0 1 0 0 0,0-1 0 0 0,1 0 0 0 0,-1 0 0 0 0,-2-3 0 0 0,2 1 6 0 0,-1 1-1 0 0,1-1 1 0 0,1 0-1 0 0,-1 0 1 0 0,0 0 0 0 0,1 0-1 0 0,-1-1 1 0 0,1 1-1 0 0,0 0 1 0 0,0-1-1 0 0,-1-6 1 0 0,2 4 90 0 0,0-1 0 0 0,0 0 0 0 0,0 1-1 0 0,0-1 1 0 0,4-12 0 0 0,0 3 138 0 0,2-1 0 0 0,0 1 0 0 0,15-31 0 0 0,-8 24-224 0 0,1 0-1 0 0,1 1 1 0 0,0 1 0 0 0,2 0-1 0 0,1 1 1 0 0,0 1 0 0 0,37-30-1 0 0,-39 37-306 0 0,1 0 0 0 0,0 2 0 0 0,1 0-1 0 0,0 0 1 0 0,0 2 0 0 0,1 0 0 0 0,0 2 0 0 0,1 0-1 0 0,-1 1 1 0 0,37-5 0 0 0,-38 8-747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1217 15663 0 0,'9'-5'275'0'0,"-6"3"-149"0"0,1 0 0 0 0,0 0 1 0 0,-1-1-1 0 0,0 0 0 0 0,1 0 1 0 0,-1 0-1 0 0,0 0 1 0 0,-1 0-1 0 0,1 0 0 0 0,0-1 1 0 0,2-4-1 0 0,369-563 1843 0 0,-312 466-2942 0 0,-4-3 0 0 0,52-137-1 0 0,-107 237 859 0 0,16-45-610 0 0,-17 47 552 0 0,-1 0 1 0 0,0 0-1 0 0,0 0 1 0 0,0 0-1 0 0,-1-1 1 0 0,0-10-1 0 0,0 16 158 0 0,0 0-1 0 0,0 0 1 0 0,0 0-1 0 0,0-1 1 0 0,-1 1-1 0 0,1 0 0 0 0,0 0 1 0 0,-1 0-1 0 0,1 0 1 0 0,-1-1-1 0 0,1 1 1 0 0,-1 0-1 0 0,0 0 1 0 0,1 0-1 0 0,-1 0 1 0 0,0 0-1 0 0,0 0 0 0 0,0 1 1 0 0,0-1-1 0 0,0 0 1 0 0,0 0-1 0 0,0 1 1 0 0,0-1-1 0 0,0 0 1 0 0,0 1-1 0 0,0-1 1 0 0,0 1-1 0 0,0-1 0 0 0,0 1 1 0 0,-1 0-1 0 0,1-1 1 0 0,0 1-1 0 0,0 0 1 0 0,0 0-1 0 0,-1 0 1 0 0,1 0-1 0 0,0 0 1 0 0,0 0-1 0 0,-3 1 1 0 0,-4 0-81 0 0,0 1 0 0 0,0 1 0 0 0,1-1 0 0 0,-15 8 0 0 0,14-7 77 0 0,-24 11 19 0 0,0 2 0 0 0,0 1 0 0 0,2 1 0 0 0,-31 24 0 0 0,-28 34 692 0 0,-85 95 0 0 0,114-104-489 0 0,3 2 0 0 0,-94 152-1 0 0,113-152-202 0 0,-56 144 0 0 0,-3 84 0 0 0,59-174 0 0 0,-6-1 0 0 0,-69 136 0 0 0,92-220 251 0 0,-1-1 0 0 0,-2-1 0 0 0,-33 38 0 0 0,-96 86 777 0 0,116-123-1009 0 0,-40 34-22 0 0,59-55 177 0 0,7-6-617 0 0,0-2-1 0 0,-22 14 0 0 0,31-21-5343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11975 0 0,'0'0'547'0'0,"-13"5"202"0"0,-48 34-749 0 0,4-2 871 0 0,-12 8 314 0 0,62-42-949 0 0,-1 1-1 0 0,1 0 0 0 0,1 0 1 0 0,-1 1-1 0 0,1 0 0 0 0,0 0 1 0 0,-9 9-1 0 0,15-13-228 0 0,0-1-1 0 0,0 1 1 0 0,0-1-1 0 0,0 1 1 0 0,0-1 0 0 0,0 1-1 0 0,0-1 1 0 0,0 0-1 0 0,0 1 1 0 0,0-1 0 0 0,0 1-1 0 0,1-1 1 0 0,-1 1-1 0 0,0-1 1 0 0,0 1 0 0 0,0-1-1 0 0,0 0 1 0 0,1 1 0 0 0,-1-1-1 0 0,0 0 1 0 0,0 1-1 0 0,1-1 1 0 0,-1 1 0 0 0,8 7-1 0 0,0-1-6 0 0,0 0 0 0 0,18 11 0 0 0,-18-14 0 0 0,-1 2 0 0 0,0-1 0 0 0,1 1 0 0 0,-2 0 0 0 0,9 8 0 0 0,5 13 0 0 0,18 32 0 0 0,-5-8 0 0 0,-19-30 0 0 0,0 0 0 0 0,-2 1 0 0 0,0 1 0 0 0,9 25 0 0 0,-20-46 0 0 0,-1-1 0 0 0,0 1 0 0 0,1-1 0 0 0,-1 0 0 0 0,0 1 0 0 0,1-1 0 0 0,-1 1 0 0 0,0-1 0 0 0,0 1 0 0 0,0-1 0 0 0,0 1 0 0 0,-1-1 0 0 0,1 1 0 0 0,0-1 0 0 0,-1 0 0 0 0,1 1 0 0 0,-1-1 0 0 0,1 0 0 0 0,-1 1 0 0 0,1-1 0 0 0,-1 0 0 0 0,-1 2 0 0 0,0-1 0 0 0,0 0 0 0 0,1-1 0 0 0,-1 1 0 0 0,-1-1 0 0 0,1 1 0 0 0,0-1 0 0 0,0 0 0 0 0,0 0 0 0 0,-1 0 0 0 0,1 0 0 0 0,-5 1 0 0 0,-4 0 0 0 0,0 0 0 0 0,-1 0 0 0 0,1-2 0 0 0,-17 0 0 0 0,9-1 0 0 0,1-1 0 0 0,-1-1 0 0 0,-30-10 0 0 0,-51-22 0 0 0,97 34-104 0 0,0 0 1 0 0,1-1-1 0 0,-1 1 0 0 0,1 0 0 0 0,-1-1 1 0 0,1 1-1 0 0,0-1 0 0 0,-1 0 0 0 0,1 0 0 0 0,-3-3 1 0 0,4 4 20 0 0,0-1 0 0 0,0 1 1 0 0,1-1-1 0 0,-1 1 1 0 0,1-1-1 0 0,-1 1 1 0 0,1-1-1 0 0,0 1 0 0 0,-1-1 1 0 0,1 1-1 0 0,0-1 1 0 0,0 0-1 0 0,0 1 0 0 0,0-1 1 0 0,1 1-1 0 0,-1-1 1 0 0,0 1-1 0 0,0-1 1 0 0,2-2-1 0 0,7-20-940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1 17503 0 0,'0'0'399'0'0,"0"0"60"0"0,-2 1 21 0 0,-2 2-318 0 0,-6 4-8 0 0,1 0 0 0 0,-12 13 1 0 0,18-17-159 0 0,0 1-1 0 0,0 0 1 0 0,0 0 0 0 0,1 1 0 0 0,0-1-1 0 0,-1 0 1 0 0,1 1 0 0 0,1 0-1 0 0,-2 4 1 0 0,-17 65 4 0 0,-39 93 0 0 0,-308 622-64 0 0,224-536-3940 0 0,134-237 184 0 0,4-3-1148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93 17503 0 0,'-19'2'1588'0'0,"19"-2"-1583"0"0,0-1-1 0 0,0 1 0 0 0,0 0 0 0 0,-1 0 1 0 0,1 0-1 0 0,0 0 0 0 0,0 0 1 0 0,0 0-1 0 0,0 0 0 0 0,0 0 1 0 0,0 0-1 0 0,0 0 0 0 0,0 0 1 0 0,-1 0-1 0 0,1 0 0 0 0,0 0 1 0 0,0 1-1 0 0,0-1 0 0 0,0 0 0 0 0,0 0 1 0 0,0 0-1 0 0,0 0 0 0 0,0 0 1 0 0,-1 0-1 0 0,1 0 0 0 0,0 0 1 0 0,0 0-1 0 0,0 0 0 0 0,0 0 1 0 0,0 0-1 0 0,0 0 0 0 0,0 1 1 0 0,0-1-1 0 0,0 0 0 0 0,0 0 0 0 0,0 0 1 0 0,0 0-1 0 0,0 0 0 0 0,0 0 1 0 0,0 0-1 0 0,0 0 0 0 0,-1 1 1 0 0,1-1-1 0 0,0 0 0 0 0,0 0 1 0 0,0 0-1 0 0,0 0 0 0 0,0 0 1 0 0,1 0-1 0 0,-1 0 0 0 0,0 1 0 0 0,0-1 1 0 0,0 0-1 0 0,0 0 0 0 0,0 0 1 0 0,0 0-1 0 0,0 0 0 0 0,0 0 1 0 0,0 0-1 0 0,0 0 0 0 0,0 0 1 0 0,0 1-1 0 0,0-1 0 0 0,0 0 1 0 0,0 0-1 0 0,0 0 0 0 0,1 0 0 0 0,5 4 20 0 0,-6-4-25 0 0,6 3 100 0 0,0-1 0 0 0,1 1 0 0 0,-1-2 0 0 0,1 1 0 0 0,-1-1 0 0 0,1 1-1 0 0,-1-2 1 0 0,1 1 0 0 0,0-1 0 0 0,7-1 0 0 0,12-1 728 0 0,32-7 0 0 0,-34 4-577 0 0,166-36 961 0 0,31-4-1302 0 0,-128 33-159 0 0,-54 10-5968 0 0,-17 1-1098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74 13823 0 0,'0'0'315'0'0,"0"0"45"0"0,1 1 21 0 0,8 7-46 0 0,-7-7-329 0 0,-1 0 1 0 0,0 0-1 0 0,1 0 1 0 0,-1 0 0 0 0,0 0-1 0 0,0 1 1 0 0,0-1 0 0 0,0 0-1 0 0,0 1 1 0 0,0-1 0 0 0,0 0-1 0 0,0 1 1 0 0,0-1-1 0 0,-1 1 1 0 0,1-1 0 0 0,-1 1-1 0 0,1-1 1 0 0,-1 1 0 0 0,1 0-1 0 0,-1-1 1 0 0,0 1 0 0 0,0 0-1 0 0,0-1 1 0 0,0 1-1 0 0,0 0 1 0 0,0-1 0 0 0,0 1-1 0 0,-1 2 1 0 0,-4 12 285 0 0,-1-1-1 0 0,0 0 1 0 0,-1 0 0 0 0,-17 25 0 0 0,-4 12 218 0 0,12-21-510 0 0,-22 34 0 0 0,30-53 0 0 0,-1 1 0 0 0,-1-1 0 0 0,0-1 0 0 0,0 0 0 0 0,-15 11 0 0 0,18-16 0 0 0,-1-1 0 0 0,1-1 0 0 0,-1 1 0 0 0,-13 4 0 0 0,20-9 2 0 0,1 1 1 0 0,-1-1-1 0 0,0 0 0 0 0,1 1 0 0 0,-1-1 0 0 0,0 0 0 0 0,0 0 0 0 0,1 0 1 0 0,-1 0-1 0 0,0 1 0 0 0,1-1 0 0 0,-1 0 0 0 0,0 0 0 0 0,0 0 0 0 0,1-1 1 0 0,-1 1-1 0 0,0 0 0 0 0,1 0 0 0 0,-1 0 0 0 0,0 0 0 0 0,1-1 1 0 0,-1 1-1 0 0,0 0 0 0 0,1-1 0 0 0,-1 1 0 0 0,0 0 0 0 0,1-1 0 0 0,-1 1 1 0 0,1-1-1 0 0,-1 1 0 0 0,1-1 0 0 0,-1 1 0 0 0,1-1 0 0 0,-1 1 0 0 0,1-1 1 0 0,-1 1-1 0 0,1-1 0 0 0,0 0 0 0 0,-1 1 0 0 0,1-1 0 0 0,0 0 1 0 0,0 1-1 0 0,0-1 0 0 0,-1 0 0 0 0,1 0 0 0 0,0 1 0 0 0,0-1 0 0 0,0-1 1 0 0,0-2 39 0 0,-1 0 0 0 0,1 0 0 0 0,1 0 0 0 0,-1 0 0 0 0,0 0 1 0 0,1 0-1 0 0,1-4 0 0 0,5-11 139 0 0,0 1 1 0 0,1 0-1 0 0,1 0 1 0 0,1 1-1 0 0,0 0 1 0 0,1 1-1 0 0,1 0 1 0 0,24-24-1 0 0,-6 10-645 0 0,1 2 1 0 0,1 1-1 0 0,39-24 1 0 0,-44 33 439 0 0,0 2 0 0 0,1 0 1 0 0,0 2-1 0 0,2 1 0 0 0,-1 1 1 0 0,42-11-1 0 0,-55 20 219 0 0,0 1 1 0 0,0 0-1 0 0,1 1 0 0 0,31 2 0 0 0,-38 0-95 0 0,0 0 0 0 0,0 1 0 0 0,-1 0 0 0 0,1 1 0 0 0,-1 0 0 0 0,1 0 0 0 0,-1 1 0 0 0,0 0 0 0 0,13 9 0 0 0,-20-12-64 0 0,0 1-1 0 0,0 0 1 0 0,0-1-1 0 0,0 1 0 0 0,0 0 1 0 0,-1 0-1 0 0,1 0 1 0 0,0 0-1 0 0,-1 1 1 0 0,1-1-1 0 0,-1 0 0 0 0,0 1 1 0 0,0-1-1 0 0,0 0 1 0 0,1 6-1 0 0,-1-4 64 0 0,-1 0-1 0 0,0 0 1 0 0,0 0 0 0 0,0 0-1 0 0,0 1 1 0 0,0-1-1 0 0,-1 0 1 0 0,0 0 0 0 0,-1 5-1 0 0,-4 6 5 0 0,0-1-1 0 0,-1 0 0 0 0,0 0 0 0 0,-11 15 0 0 0,-54 86-102 0 0,58-90 7 0 0,10-16-109 0 0,-1-1 0 0 0,1 0 0 0 0,-8 9 0 0 0,10-15-451 0 0,-3 3 949 0 0,4-1-7495 0 0,1-4 5052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17503 0 0,'0'0'399'0'0,"-2"0"60"0"0,-2 1-378 0 0,0 0 0 0 0,1 1-1 0 0,-1 0 1 0 0,1-1 0 0 0,-1 1 0 0 0,1 0 0 0 0,0 1 0 0 0,0-1 0 0 0,0 0 0 0 0,0 1 0 0 0,0 0 0 0 0,1 0 0 0 0,-5 5 0 0 0,-2 4-104 0 0,1 0-1 0 0,-11 19 0 0 0,-20 40 24 0 0,21-41 0 0 0,2 1 0 0 0,0 0 0 0 0,2 1 0 0 0,-12 43 0 0 0,26-73 37 0 0,-1 0 0 0 0,1-1-1 0 0,-1 1 1 0 0,1-1 0 0 0,0 1-1 0 0,-1 0 1 0 0,1-1 0 0 0,0 1 0 0 0,0 0-1 0 0,0-1 1 0 0,1 1 0 0 0,-1 0-1 0 0,0-1 1 0 0,1 1 0 0 0,-1-1-1 0 0,1 1 1 0 0,-1 0 0 0 0,1-1 0 0 0,0 1-1 0 0,-1-1 1 0 0,1 0 0 0 0,0 1-1 0 0,0-1 1 0 0,0 0 0 0 0,0 1 0 0 0,0-1-1 0 0,1 0 1 0 0,-1 0 0 0 0,0 0-1 0 0,1 0 1 0 0,-1 0 0 0 0,0 0-1 0 0,4 1 1 0 0,-2-1 13 0 0,0 0 0 0 0,0 0 0 0 0,1-1 0 0 0,-1 1 0 0 0,0-1 0 0 0,1 0 0 0 0,-1 0 0 0 0,1 0 0 0 0,-1 0 0 0 0,0-1 0 0 0,1 1 0 0 0,-1-1 0 0 0,0 0 0 0 0,1 0 0 0 0,5-2 0 0 0,31-18-50 0 0,-1-2 0 0 0,45-34 0 0 0,-25 16 0 0 0,-29 20-593 0 0,33-30 0 0 0,-26 17-5193 0 0,-16 13-458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179 190 13823 0 0,'-47'103'1512'0'0,"45"-98"-1512"0"0,-1 0 0 0 0,0 1 0 0 0,-1-1 0 0 0,1-1 0 0 0,-1 1 0 0 0,0 0 0 0 0,0-1 0 0 0,-1 0 0 0 0,1 0 0 0 0,-10 7 0 0 0,12-10 0 0 0,1 0 0 0 0,-1 0 0 0 0,1 0 0 0 0,-1 0 0 0 0,0-1 0 0 0,1 1 0 0 0,-1 0 0 0 0,0-1 0 0 0,1 1 0 0 0,-1-1 0 0 0,0 1 0 0 0,0-1 0 0 0,1 0 0 0 0,-1 0 0 0 0,0 0 0 0 0,0 0 0 0 0,0 0 0 0 0,1 0 0 0 0,-1-1 0 0 0,0 1 0 0 0,0 0 0 0 0,1-1 0 0 0,-1 1 0 0 0,0-1 0 0 0,1 0 0 0 0,-1 0 0 0 0,0 0 0 0 0,1 1 0 0 0,-1-2 0 0 0,1 1 0 0 0,-1 0 0 0 0,1 0 0 0 0,0 0 0 0 0,0 0 0 0 0,-1-1 0 0 0,1 1 0 0 0,0-1 0 0 0,0 1 0 0 0,-1-3 0 0 0,-1-2 18 0 0,1 1-1 0 0,-1 0 0 0 0,1 0 1 0 0,0-1-1 0 0,1 0 1 0 0,-1 1-1 0 0,1-1 0 0 0,0 0 1 0 0,1 1-1 0 0,-1-1 1 0 0,1 0-1 0 0,1-6 0 0 0,0 4 36 0 0,0-1 0 0 0,1 1-1 0 0,0 0 1 0 0,0 1-1 0 0,1-1 1 0 0,0 0-1 0 0,0 1 1 0 0,5-9 0 0 0,-3 8-25 0 0,1 0 1 0 0,-1 0-1 0 0,1 1 0 0 0,0-1 1 0 0,1 2-1 0 0,0-1 1 0 0,0 1-1 0 0,0 0 1 0 0,1 0-1 0 0,0 0 1 0 0,0 1-1 0 0,0 1 1 0 0,0-1-1 0 0,1 2 0 0 0,14-6 1 0 0,-13 7-19 0 0,0 0 0 0 0,0 0 0 0 0,1 1 1 0 0,-1 0-1 0 0,0 1 0 0 0,1 0 0 0 0,-1 0 0 0 0,12 3 0 0 0,-16-1 113 0 0,1-1 1 0 0,-1 1-1 0 0,0 0 0 0 0,0 1 0 0 0,0 0 0 0 0,0 0 1 0 0,0 0-1 0 0,-1 0 0 0 0,1 1 0 0 0,-1 0 0 0 0,0 0 1 0 0,0 1-1 0 0,7 9 0 0 0,-6-9 178 0 0,-4-4-240 0 0,-1 0 1 0 0,1 1 0 0 0,-1-1-1 0 0,1 1 1 0 0,-1-1-1 0 0,0 1 1 0 0,0-1-1 0 0,1 1 1 0 0,-1 0 0 0 0,-1 0-1 0 0,1-1 1 0 0,1 4-1 0 0,0-3-52 0 0,-2-1-8 0 0,1-1-1 0 0,-1 1 0 0 0,0 0 1 0 0,1-1-1 0 0,-1 1 0 0 0,0 0 1 0 0,0 0-1 0 0,1-1 0 0 0,-1 1 1 0 0,0 0-1 0 0,0 0 0 0 0,0-1 0 0 0,0 1 1 0 0,0 0-1 0 0,0 0 0 0 0,0-1 1 0 0,0 1-1 0 0,0 0 0 0 0,0 0 1 0 0,-1-1-1 0 0,1 2 0 0 0,0-1 0 0 0,0 0 0 0 0,0-1 0 0 0,0 1 0 0 0,0-1 0 0 0,0 1 0 0 0,0 0 0 0 0,0-1 0 0 0,0 1 0 0 0,0-1 0 0 0,0 1 0 0 0,0 0 0 0 0,-1-1 0 0 0,1 1 0 0 0,0-1 0 0 0,0 1 0 0 0,0-1 0 0 0,-1 1 0 0 0,1-1 0 0 0,0 1 0 0 0,-1-1 0 0 0,1 1 0 0 0,-1-1 0 0 0,1 1 0 0 0,0-1 0 0 0,-1 1 0 0 0,-1 0 0 0 0,1 3 0 0 0,7-6 0 0 0,5-4 0 0 0,22-14 0 0 0,43-36 0 0 0,-56 39 0 0 0,2 0 0 0 0,0 2 0 0 0,1 0 0 0 0,46-21 0 0 0,-65 35 29 0 0,0-1-1 0 0,0 1 1 0 0,0 0 0 0 0,0 0-1 0 0,0 1 1 0 0,0-1-1 0 0,8 1 1 0 0,-11 0 26 0 0,0 0 0 0 0,1 0 0 0 0,-1 0 0 0 0,0 1 0 0 0,0-1 1 0 0,0 0-1 0 0,1 1 0 0 0,-1-1 0 0 0,0 1 0 0 0,0-1 0 0 0,0 1 0 0 0,0 0 1 0 0,0-1-1 0 0,0 1 0 0 0,0 0 0 0 0,0 0 0 0 0,0 0 0 0 0,0 0 0 0 0,0 0 1 0 0,-1 0-1 0 0,1 0 0 0 0,0 0 0 0 0,-1 0 0 0 0,1 0 0 0 0,-1 0 0 0 0,1 0 0 0 0,-1 0 1 0 0,1 1-1 0 0,-1 0 0 0 0,2 13-25 0 0,0 0 1 0 0,-1-1-1 0 0,-1 1 1 0 0,-3 27-1 0 0,2-32-17 0 0,1 0-13 0 0,-4 7 0 0 0,3-14 0 0 0,-4 11 0 0 0,4-14 0 0 0,0 1 0 0 0,0 0 0 0 0,1-1 0 0 0,-1 1 0 0 0,0 0 0 0 0,1-1 0 0 0,-1 1 0 0 0,1 0 0 0 0,-1 0 0 0 0,1 0 0 0 0,-1 0 0 0 0,1 0 0 0 0,-1-1 0 0 0,1 3 0 0 0,-3 3-5 0 0,-5 9-24 0 0,-10 29-1 0 0,17-39-321 0 0,0 0-1 0 0,1 1 0 0 0,-1-1 1 0 0,1 1-1 0 0,1 6 1 0 0,-1 2-4448 0 0,0-1-1445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 13823 0 0,'0'0'630'0'0,"0"0"-13"0"0,0 0-320 0 0,-2 1 105 0 0,-2 5-241 0 0,0 0-1 0 0,0 1 1 0 0,0 0 0 0 0,1-1 0 0 0,0 1 0 0 0,0 1 0 0 0,0-1 0 0 0,-2 12 0 0 0,-1 3-3 0 0,-29 100-158 0 0,29-99 362 0 0,-4 39-1 0 0,-1 3 356 0 0,-5-1-386 0 0,-36 96-1 0 0,41-134-337 0 0,-1 1-1 0 0,-1-2 1 0 0,-2 0-1 0 0,0 0 0 0 0,-2-2 1 0 0,-20 23-1 0 0,-67 62 14 0 0,78-85-29 0 0,-1-2-1 0 0,-48 30 1 0 0,73-50-314 0 0,2-2-138 0 0,1-3 347 0 0,-1 0 1 0 0,1 0-1 0 0,0 0 0 0 0,0 0 1 0 0,1 0-1 0 0,-1 1 0 0 0,1-1 0 0 0,0 0 1 0 0,0 1-1 0 0,0-1 0 0 0,0 1 0 0 0,1 0 1 0 0,-1 0-1 0 0,4-4 0 0 0,8-7-342 0 0,24-19 0 0 0,-30 27 328 0 0,62-55 27 0 0,33-27 63 0 0,-83 74 52 0 0,0 0 1 0 0,0 1-1 0 0,35-15 0 0 0,-46 24 223 0 0,1 0 0 0 0,-1 1 1 0 0,1 0-1 0 0,0 1 0 0 0,0 0 0 0 0,0 0 0 0 0,0 1 0 0 0,14 0 0 0 0,-19 2-105 0 0,1-1 0 0 0,0 1 1 0 0,-1 0-1 0 0,1 0 0 0 0,0 1 0 0 0,-1 0 0 0 0,0 0 0 0 0,1 0 0 0 0,-1 1 0 0 0,0-1 1 0 0,0 1-1 0 0,0 0 0 0 0,-1 1 0 0 0,1-1 0 0 0,-1 1 0 0 0,5 5 0 0 0,1 0-130 0 0,-1 1 1 0 0,-1 1-1 0 0,0-1 0 0 0,0 1 0 0 0,10 22 0 0 0,-16-29 76 0 0,-1-1 0 0 0,1 1 0 0 0,-1 0 0 0 0,0 0 0 0 0,0 0 0 0 0,-1 0 0 0 0,1 0 0 0 0,-1 0 0 0 0,0 0 0 0 0,0 0 0 0 0,0 0 0 0 0,0 0 0 0 0,-1 0 0 0 0,0 0 0 0 0,0 0 0 0 0,0 0-1 0 0,0 0 1 0 0,0 0 0 0 0,-1-1 0 0 0,0 1 0 0 0,0 0 0 0 0,0-1 0 0 0,-4 6 0 0 0,-8 8 309 0 0,0-1 0 0 0,-1-1 0 0 0,0 0 0 0 0,-2-1 0 0 0,1 0 0 0 0,-30 17 0 0 0,-117 52-348 0 0,148-76-5 0 0,8-3-32 0 0,-1-1 0 0 0,1 0 0 0 0,-1 0 0 0 0,0-1 0 0 0,-1 0-1 0 0,1 0 1 0 0,0-1 0 0 0,0 0 0 0 0,-1-1 0 0 0,-12 0 0 0 0,21 0-22 0 0,-1 0 0 0 0,1 0 0 0 0,0 0 0 0 0,-1 0 1 0 0,1 0-1 0 0,-1 0 0 0 0,1 0 0 0 0,0 0 0 0 0,-1 0 0 0 0,1 0 0 0 0,0 0 0 0 0,-1-1 1 0 0,1 1-1 0 0,-1 0 0 0 0,1 0 0 0 0,0 0 0 0 0,-1-1 0 0 0,1 1 0 0 0,0 0 1 0 0,0 0-1 0 0,-1-1 0 0 0,1 1 0 0 0,0 0 0 0 0,0-1 0 0 0,-1 1 0 0 0,1 0 1 0 0,0-1-1 0 0,0 1 0 0 0,0 0 0 0 0,-1-1 0 0 0,1 1 0 0 0,0 0 0 0 0,0-1 1 0 0,0 1-1 0 0,0-1 0 0 0,0 1 0 0 0,0-1 0 0 0,5-14-1191 0 0,-3 12 1077 0 0,8-17-875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17503 0 0,'0'0'399'0'0,"0"0"60"0"0,-1 1 21 0 0,-17 11 53 0 0,17-12-531 0 0,-1 1 0 0 0,1 0-1 0 0,-1-1 1 0 0,1 1 0 0 0,0 0 0 0 0,-1 0 0 0 0,1-1 0 0 0,0 1-1 0 0,0 0 1 0 0,0 1 0 0 0,0-1 0 0 0,0 0 0 0 0,0 0 0 0 0,0 0-1 0 0,0 0 1 0 0,0 1 0 0 0,0-1 0 0 0,1 0 0 0 0,-1 1-1 0 0,1-1 1 0 0,-1 1 0 0 0,1-1 0 0 0,-1 1 0 0 0,1-1 0 0 0,0 1-1 0 0,-1 2 1 0 0,1 0 77 0 0,0-1 0 0 0,0 1 0 0 0,1 0 0 0 0,-1-1 0 0 0,1 1-1 0 0,-1 0 1 0 0,1-1 0 0 0,0 1 0 0 0,1-1 0 0 0,-1 1 0 0 0,0-1 0 0 0,1 0 0 0 0,2 4-1 0 0,-1-3 38 0 0,1 1 0 0 0,0-1 0 0 0,0 0 0 0 0,0 0 0 0 0,1 0 0 0 0,-1-1 0 0 0,9 6 0 0 0,-4-3-114 0 0,1-1 1 0 0,0 0-1 0 0,0 0 0 0 0,0-1 0 0 0,1-1 0 0 0,-1 1 0 0 0,16 1 1 0 0,-19-4-4 0 0,1 0 1 0 0,-1-1 0 0 0,0 0 0 0 0,1 0 0 0 0,-1-1 0 0 0,1 0 0 0 0,-1 0 0 0 0,0 0 0 0 0,0-1-1 0 0,0 0 1 0 0,13-7 0 0 0,-6 2 186 0 0,0 0 1 0 0,-1-2-1 0 0,0 0 0 0 0,-1 0 0 0 0,0-1 0 0 0,0-1 0 0 0,-1 0 1 0 0,-1 0-1 0 0,0-1 0 0 0,13-20 0 0 0,-18 24-186 0 0,-5 8-17 0 0,0 0 0 0 0,1-1 1 0 0,-1 1-1 0 0,0 0 0 0 0,0-1 0 0 0,1 1 0 0 0,-1-1 0 0 0,0 1 1 0 0,0-1-1 0 0,0 1 0 0 0,0 0 0 0 0,0-1 0 0 0,0 1 0 0 0,0-1 0 0 0,0 1 1 0 0,0-1-1 0 0,0 1 0 0 0,0-1 0 0 0,0 1 0 0 0,0 0 0 0 0,0-1 1 0 0,0 1-1 0 0,0-1 0 0 0,0 1 0 0 0,-1-1 0 0 0,1 1 0 0 0,0 0 0 0 0,0-1 1 0 0,0 1-1 0 0,-1 0 0 0 0,1-1 0 0 0,0 1 0 0 0,-1 0 0 0 0,1-1 1 0 0,0 1-1 0 0,-1 0 0 0 0,1-1 0 0 0,0 1 0 0 0,-1 0 0 0 0,1 0 0 0 0,-1-1 1 0 0,1 1-1 0 0,0 0 0 0 0,-1 0 0 0 0,1 0 0 0 0,-1 0 0 0 0,1 0 1 0 0,-1 0-1 0 0,1 0 0 0 0,0 0 0 0 0,-2 0 0 0 0,-1 0-56 0 0,0 0-1 0 0,0 0 1 0 0,0 0-1 0 0,1 1 0 0 0,-1 0 1 0 0,0-1-1 0 0,0 1 1 0 0,0 0-1 0 0,0 1 1 0 0,1-1-1 0 0,-1 0 1 0 0,1 1-1 0 0,-1-1 1 0 0,-3 4-1 0 0,-9 5 61 0 0,-17 9 12 0 0,1 1 0 0 0,1 2 0 0 0,-35 32 1 0 0,2-1-439 0 0,48-41 137 0 0,-79 68-546 0 0,85-71 1040 0 0,1 1 0 0 0,-1 0 0 0 0,1 0 0 0 0,1 1 0 0 0,0 0 0 0 0,1 0 0 0 0,-8 18 0 0 0,14-28-192 0 0,-1 0 0 0 0,1 0 0 0 0,-1 0 0 0 0,1 1 0 0 0,0-1 0 0 0,0 0 0 0 0,-1 0 0 0 0,1 1 0 0 0,0-1 0 0 0,0 0 0 0 0,0 0 0 0 0,1 1 0 0 0,-1-1 0 0 0,0 0 0 0 0,0 0 0 0 0,1 0 0 0 0,-1 1 0 0 0,0-1 0 0 0,1 0 0 0 0,0 1 0 0 0,0 0 0 0 0,1 0 0 0 0,-1-1 0 0 0,0 0 0 0 0,1 1 0 0 0,-1-1 0 0 0,1 0 0 0 0,-1 0 0 0 0,1 0 0 0 0,0 0 0 0 0,0 0 0 0 0,3 2 0 0 0,2-1 0 0 0,-1 0 0 0 0,1 0 0 0 0,0-1 0 0 0,0 0 0 0 0,1 0 0 0 0,7-1 0 0 0,-2 0-420 0 0,-1-2 0 0 0,0 0-1 0 0,0 0 1 0 0,0-1 0 0 0,-1-1 0 0 0,1 0-1 0 0,-1 0 1 0 0,0-1 0 0 0,14-8 0 0 0,22-14-1114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69 490 8287 0 0,'-1'1'382'0'0,"0"1"-357"0"0,0-1 0 0 0,0 0 0 0 0,0 0 0 0 0,0 0 0 0 0,0 1 1 0 0,0-1-1 0 0,0 0 0 0 0,0 0 0 0 0,0-1 0 0 0,0 1 0 0 0,-1 0 0 0 0,1 0 1 0 0,-3 0-1 0 0,2 0-12 0 0,1 0 0 0 0,-1 0 0 0 0,0 0 0 0 0,0 0 0 0 0,1 1 0 0 0,-1-1 1 0 0,1 0-1 0 0,-1 1 0 0 0,1-1 0 0 0,-1 1 0 0 0,1-1 0 0 0,-2 3 0 0 0,-13 44 1931 0 0,16-46-1432 0 0,-1-1 0 0 0,1 0-421 0 0,0-1 0 0 0,0 0 0 0 0,-1 0 0 0 0,1 0 0 0 0,0 1-1 0 0,0-1 1 0 0,0 0 0 0 0,0 0 0 0 0,0 0 0 0 0,0 0 0 0 0,0 1 0 0 0,0-1-1 0 0,0 0 1 0 0,-1 0 0 0 0,1 0 0 0 0,0 0 0 0 0,0 0 0 0 0,0 0 0 0 0,0 1-1 0 0,0-1 1 0 0,-1 0 0 0 0,1 0 0 0 0,0 0 0 0 0,0 0 0 0 0,0 0 0 0 0,-1 0-1 0 0,1 0 1 0 0,0 0 0 0 0,0 0 0 0 0,0 0 0 0 0,0 0 0 0 0,-1 0 0 0 0,1 0-1 0 0,0 0 1 0 0,0 0 0 0 0,0 0 0 0 0,-1 0 0 0 0,1 0 0 0 0,0 0 0 0 0,0 0-1 0 0,0 0 1 0 0,-1 0 0 0 0,1 0 0 0 0,0 0 0 0 0,0 0 0 0 0,0 0 0 0 0,0-1-1 0 0,-1 1 1 0 0,1 0 0 0 0,0 0 0 0 0,0 0 0 0 0,-3-15 1348 0 0,6-20-435 0 0,0 21-742 0 0,-1 1 0 0 0,2 1 0 0 0,0-1 0 0 0,1 0 0 0 0,0 1 0 0 0,0 0 0 0 0,1 0 0 0 0,1 0 0 0 0,0 1 0 0 0,1 0 0 0 0,0 1 0 0 0,1-1 0 0 0,0 1 0 0 0,0 1 0 0 0,19-15 0 0 0,109-56-224 0 0,-28 17-477 0 0,139-89-5374 0 0,-224 137 5023 0 0,-8 5 274 0 0,-6 1 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29 11975 0 0,'13'-5'283'0'0,"-1"0"0"0"0,1 0-1 0 0,0 1 1 0 0,19-3-1 0 0,-24 6-20 0 0,0 0 0 0 0,0 1-1 0 0,-1 0 1 0 0,1 0 0 0 0,0 1-1 0 0,0 0 1 0 0,0 0 0 0 0,13 4-1 0 0,-19-4 251 0 0,-1 0 0 0 0,4 7-69 0 0,-2 0-294 0 0,-3-6-148 0 0,0-1 0 0 0,-1 1 0 0 0,1-1 0 0 0,-1 1 0 0 0,1-1 1 0 0,-1 1-1 0 0,1-1 0 0 0,-1 1 0 0 0,0-1 0 0 0,0 0 0 0 0,0 0 0 0 0,0 1 0 0 0,0-1 0 0 0,0 0 0 0 0,0 0 0 0 0,0 0 0 0 0,0 0 0 0 0,-3 1 0 0 0,-26 16-4 0 0,25-15 2 0 0,-136 73 1 0 0,47-27 0 0 0,-14 8 0 0 0,65-31 0 0 0,1 2 0 0 0,1 1 0 0 0,2 2 0 0 0,1 2 0 0 0,-62 69 0 0 0,94-95 0 0 0,0 1 0 0 0,1 0 0 0 0,0 0 0 0 0,0 0 0 0 0,1 0 0 0 0,0 1 0 0 0,-5 17 0 0 0,8-24 0 0 0,1 1 0 0 0,-1-1 0 0 0,1 1 0 0 0,-1 0 0 0 0,1-1 0 0 0,0 1 0 0 0,0 0 0 0 0,0-1 0 0 0,1 1 0 0 0,-1 0 0 0 0,1-1 0 0 0,-1 1 0 0 0,1-1 0 0 0,0 1 0 0 0,0 0 0 0 0,0-1 0 0 0,0 0 0 0 0,1 1 0 0 0,-1-1 0 0 0,0 0 0 0 0,1 0 0 0 0,0 0 0 0 0,0 0 0 0 0,-1 0 0 0 0,1 0 0 0 0,0 0 0 0 0,0 0 0 0 0,1-1 0 0 0,-1 1 0 0 0,0-1 0 0 0,5 3 0 0 0,-2-2 0 0 0,0 0 0 0 0,0-1 0 0 0,0 1 0 0 0,1-1 0 0 0,-1 0 0 0 0,0 0 0 0 0,1-1 0 0 0,-1 0 0 0 0,9 0 0 0 0,6-2 0 0 0,25-5 0 0 0,-20 2 0 0 0,149-39-504 0 0,-82 17-244 0 0,15-5-2202 0 0,-56 16 1416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10 181 17503 0 0,'-8'-13'803'0'0,"7"10"-18"0"0,3 2-745 0 0,0 0 0 0 0,0 1-1 0 0,0-1 1 0 0,0 0-1 0 0,0 0 1 0 0,-1-1 0 0 0,4-1-1 0 0,2-2 35 0 0,13-4 485 0 0,1 0 0 0 0,23-5 0 0 0,1-1-263 0 0,9-2 149 0 0,0 3 0 0 0,63-9 1 0 0,67-17-1284 0 0,-156 31-6996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3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33 13823 0 0,'0'0'315'0'0,"0"0"45"0"0,0 0 21 0 0,2-1-49 0 0,1 0-238 0 0,-2 1-92 0 0,0-1 0 0 0,0 1 0 0 0,0 0 0 0 0,0-1 0 0 0,0 1 0 0 0,0-1 0 0 0,0 0 0 0 0,0 1 0 0 0,0-1 0 0 0,0 0 0 0 0,0 0 0 0 0,0 1 0 0 0,-1-1 0 0 0,2-2 0 0 0,-1 3-2 0 0,-1 0 0 0 0,0 0 0 0 0,0 0 0 0 0,1 0 0 0 0,-1 0 0 0 0,0-1 0 0 0,0 1 0 0 0,1 0 0 0 0,-1 0 0 0 0,0 0 0 0 0,0 0 0 0 0,0-1 0 0 0,0 1 0 0 0,1 0 0 0 0,-1 0 0 0 0,0-1 0 0 0,0 1 0 0 0,0 0 0 0 0,0 0 0 0 0,0 0 0 0 0,0-1 0 0 0,0 1 0 0 0,1 0 0 0 0,-1 0 0 0 0,0-1 0 0 0,0 1 0 0 0,0 0 0 0 0,0-1 0 0 0,0 1 0 0 0,0 0 0 0 0,0 0 0 0 0,0-1 0 0 0,0 1 0 0 0,-1 0 0 0 0,1 0 0 0 0,0-1 0 0 0,0 1 0 0 0,0 0 0 0 0,0 0 0 0 0,0-1 0 0 0,0 1 0 0 0,0 0 0 0 0,-1 0 0 0 0,1 0 0 0 0,0-1 0 0 0,0 1 0 0 0,0 0 0 0 0,0 0 0 0 0,-1 0 0 0 0,1 0 0 0 0,0-1 0 0 0,0 1 0 0 0,-1 0 0 0 0,1 0 0 0 0,0 0 0 0 0,0 0 0 0 0,-1 0 0 0 0,1 0 0 0 0,0 0 0 0 0,0-1 0 0 0,-1 1 0 0 0,-2-1 0 0 0,-1 0 0 0 0,1 0 0 0 0,-1 0 0 0 0,1 0 0 0 0,-1 0 0 0 0,1 0 0 0 0,-1 1 0 0 0,0 0 0 0 0,1 0 0 0 0,-1 0 0 0 0,0 0 0 0 0,1 1 0 0 0,-1-1 0 0 0,1 1 0 0 0,-5 1 0 0 0,-8 3 0 0 0,1 0 0 0 0,-16 9 0 0 0,17-8 0 0 0,-29 15 185 0 0,0 2-1 0 0,2 2 1 0 0,1 2-1 0 0,-50 42 1 0 0,62-44 94 0 0,0 1 1 0 0,2 1-1 0 0,-44 59 0 0 0,66-80-279 0 0,0 1 0 0 0,0 0 0 0 0,1 0 0 0 0,-1 0 0 0 0,-1 9 0 0 0,4-14 0 0 0,0 1 0 0 0,0 0 0 0 0,1-1 0 0 0,-1 1 0 0 0,1 0 0 0 0,0 0 0 0 0,0-1 0 0 0,0 1 0 0 0,0 0 0 0 0,0-1 0 0 0,1 1 0 0 0,-1 0 0 0 0,1 0 0 0 0,0-1 0 0 0,0 1 0 0 0,0-1 0 0 0,2 5 0 0 0,-2-5 0 0 0,0-1 0 0 0,1 0 0 0 0,-1 1 0 0 0,1-1 0 0 0,-1 0 0 0 0,1 0 0 0 0,-1 0 0 0 0,1 0 0 0 0,0 0 0 0 0,-1-1 0 0 0,1 1 0 0 0,0 0 0 0 0,0-1 0 0 0,-1 1 0 0 0,1-1 0 0 0,0 0 0 0 0,0 1 0 0 0,0-1 0 0 0,0 0 0 0 0,1 0 0 0 0,7-1 0 0 0,-1 1 0 0 0,16-4 0 0 0,-23 4 0 0 0,33-8 0 0 0,0-2 0 0 0,0 0 0 0 0,-1-3 0 0 0,53-26 0 0 0,121-84 0 0 0,-203 120 0 0 0,1-1 0 0 0,0 1 0 0 0,0-1 0 0 0,0 2 0 0 0,0-1 0 0 0,12-3 0 0 0,-7 6 0 0 0,-9 0 0 0 0,-1 1 0 0 0,0-1 0 0 0,0 1 0 0 0,0-1 0 0 0,0 1 0 0 0,0-1 0 0 0,0 1 0 0 0,0 0 0 0 0,0 0 0 0 0,0 0 0 0 0,0-1 0 0 0,-1 1 0 0 0,1 0 0 0 0,0 0 0 0 0,0 0 0 0 0,-1 0 0 0 0,1 0 0 0 0,-1 0 0 0 0,1 1 0 0 0,-1-1 0 0 0,1 0 0 0 0,-1 0 0 0 0,0 0 0 0 0,1 0 0 0 0,-1 1 0 0 0,0-1 0 0 0,0 0 0 0 0,0 0 0 0 0,0 0 0 0 0,0 1 0 0 0,-1 1 0 0 0,1 5 0 0 0,-1 0 0 0 0,-1 0 0 0 0,-3 12 0 0 0,3-14 0 0 0,-2 7 0 0 0,0 0 0 0 0,-2 0 0 0 0,1-1 0 0 0,-2 1 0 0 0,1-1 0 0 0,-2 0 0 0 0,-13 16 0 0 0,13-17 0 0 0,8-11 2 0 0,0 0 1 0 0,0 0-1 0 0,0 0 0 0 0,0 0 0 0 0,0 0 0 0 0,0 0 1 0 0,0 1-1 0 0,0-1 0 0 0,0 0 0 0 0,-1 0 0 0 0,1 0 1 0 0,0 0-1 0 0,0 0 0 0 0,0 0 0 0 0,0 0 1 0 0,0 1-1 0 0,0-1 0 0 0,0 0 0 0 0,0 0 0 0 0,0 0 1 0 0,0 0-1 0 0,0 0 0 0 0,0 1 0 0 0,0-1 0 0 0,0 0 1 0 0,0 0-1 0 0,0 0 0 0 0,0 0 0 0 0,0 0 0 0 0,0 1 1 0 0,0-1-1 0 0,0 0 0 0 0,0 0 0 0 0,0 0 0 0 0,0 0 1 0 0,1 0-1 0 0,-1 0 0 0 0,0 0 0 0 0,0 1 0 0 0,6-2 101 0 0,9-5-829 0 0,-14 6 492 0 0,18-9-3771 0 0,2-3-1405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39 331 10135 0 0,'-13'13'231'0'0,"10"-10"29"0"0,-1 2 180 0 0,-6 3-169 0 0,8-7 475 0 0,2-1 232 0 0,0 0 40 0 0,0 0 6 0 0,0 0 0 0 0,-6-20 1979 0 0,5 12-2717 0 0,2 0 0 0 0,-1 0 0 0 0,1 0 1 0 0,0 1-1 0 0,1-1 0 0 0,0 0 0 0 0,3-9 0 0 0,3-2-260 0 0,15-29 0 0 0,-11 25-26 0 0,1 1 0 0 0,2 1 0 0 0,32-38 0 0 0,-40 51 0 0 0,0 1 0 0 0,0 0 0 0 0,1 1 0 0 0,0 0 0 0 0,0 0 0 0 0,0 0 0 0 0,1 1 0 0 0,0 1 0 0 0,0-1 0 0 0,0 2 0 0 0,0-1 0 0 0,1 1 0 0 0,11-2 0 0 0,-16 4 0 0 0,1 1 0 0 0,-1 0 0 0 0,0 0 0 0 0,1 0 0 0 0,-1 1 0 0 0,0-1 0 0 0,1 1 0 0 0,-1 1 0 0 0,0-1 0 0 0,0 1 0 0 0,0 0 0 0 0,0 0 0 0 0,0 0 0 0 0,0 1 0 0 0,-1-1 0 0 0,9 8 0 0 0,-7-6 0 0 0,-1 1 0 0 0,0 0 0 0 0,0 0 0 0 0,0 1 0 0 0,-1 0 0 0 0,0-1 0 0 0,0 1 0 0 0,0 1 0 0 0,-1-1 0 0 0,0 1 0 0 0,0-1 0 0 0,2 9 0 0 0,-3-10 0 0 0,0 1 0 0 0,1 0 0 0 0,-1-1 0 0 0,1 1 0 0 0,6 6 0 0 0,3 8 0 0 0,-11-19 0 0 0,0 1 0 0 0,-1 0 0 0 0,1 0 0 0 0,-1 0 0 0 0,1 0 0 0 0,-1 0 0 0 0,0 0 0 0 0,1 0 0 0 0,-1 0 0 0 0,0 0 0 0 0,0 0 0 0 0,-1-1 0 0 0,1 5 0 0 0,-11 26 0 0 0,3-9 0 0 0,-21 65 0 0 0,15-47 8 0 0,11-34-207 0 0,0 0 0 0 0,1 0 0 0 0,0 0 0 0 0,0 0 0 0 0,1 0 0 0 0,-1 0 0 0 0,1 0 0 0 0,1 15 1 0 0,1-19-813 0 0,5 3-12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202 222 10135 0 0,'0'0'464'0'0,"0"0"-9"0"0,0 0-223 0 0,2 11 1153 0 0,-4-2-974 0 0,-1 1 0 0 0,1-1-1 0 0,-2 0 1 0 0,1 0 0 0 0,-1-1-1 0 0,0 1 1 0 0,-8 9 0 0 0,3-4-165 0 0,-1-1 0 0 0,0 0 0 0 0,-19 16 0 0 0,0 3-1199 0 0,22-24 1109 0 0,0 1 0 0 0,-1-1 0 0 0,-1-1 1 0 0,-10 9-1 0 0,-13 5 450 0 0,36-26-606 0 0,0 0 0 0 0,0 0 0 0 0,6-11 0 0 0,10-15 0 0 0,43-48 0 0 0,141-160 0 0 0,-188 224 0 0 0,0 0 0 0 0,21-14 0 0 0,-30 24 0 0 0,0 0 0 0 0,1 1 0 0 0,0 0 0 0 0,-1 0 0 0 0,1 1 0 0 0,1 0 0 0 0,-1 1 0 0 0,12-3 0 0 0,-12 4 1 0 0,12-3 37 0 0,-1 2 0 0 0,40-1 0 0 0,-54 4-17 0 0,1-1-1 0 0,0 1 1 0 0,-1 0-1 0 0,1 0 1 0 0,-1 1-1 0 0,1-1 1 0 0,-1 1-1 0 0,1 0 1 0 0,-1 1-1 0 0,0-1 0 0 0,0 1 1 0 0,0 0-1 0 0,-1 1 1 0 0,1-1-1 0 0,4 5 1 0 0,0 1 338 0 0,-1 0-1 0 0,1 0 1 0 0,10 18 0 0 0,-16-23-347 0 0,-1 0 0 0 0,0 0 0 0 0,0 0 1 0 0,-1 1-1 0 0,1-1 0 0 0,-1 0 0 0 0,0 1 0 0 0,0-1 0 0 0,-1 1 1 0 0,1-1-1 0 0,-1 1 0 0 0,0 0 0 0 0,-1 7 0 0 0,-3 11 106 0 0,-1-1-1 0 0,-2 0 1 0 0,0 0-1 0 0,-16 32 1 0 0,3-6 734 0 0,0-5-1349 0 0,-1-2 0 0 0,-46 70-1 0 0,65-109-59 0 0,-1 2 183 0 0,1-1-4252 0 0,2-3 2579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 15663 0 0,'0'0'356'0'0,"0"0"50"0"0,0 0 20 0 0,0 0-42 0 0,-8-3-236 0 0,7 3-148 0 0,1-1 0 0 0,-1 1 0 0 0,1 0 0 0 0,-1 0 0 0 0,0-1 0 0 0,1 1 0 0 0,-1 0 0 0 0,1 0 0 0 0,-1 0 0 0 0,1 0 0 0 0,-1 0 0 0 0,1 0 0 0 0,-1 0 0 0 0,0 0 0 0 0,1 0 0 0 0,-1 0 0 0 0,1 0 0 0 0,-1 0 0 0 0,1 0 0 0 0,-1 1 0 0 0,1-1 0 0 0,-1 0 0 0 0,1 0 0 0 0,-1 1 0 0 0,1-1 0 0 0,-1 0 0 0 0,1 1 0 0 0,-1-1 0 0 0,1 0 0 0 0,-1 1 0 0 0,0 0 0 0 0,-15 10 0 0 0,2 1 0 0 0,0 0 0 0 0,0 0 0 0 0,1 2 0 0 0,-18 24 0 0 0,12-16 0 0 0,-2 6 0 0 0,1 0 0 0 0,-19 40 0 0 0,38-67 0 0 0,-11 22 0 0 0,-17 47 0 0 0,28-67 60 0 0,0 1 0 0 0,0 0-1 0 0,0-1 1 0 0,1 1 0 0 0,-1 0-1 0 0,1 0 1 0 0,0 0 0 0 0,0 0-1 0 0,0-1 1 0 0,1 1 0 0 0,-1 0-1 0 0,1 0 1 0 0,0 0 0 0 0,0-1-1 0 0,0 1 1 0 0,0-1 0 0 0,1 1-1 0 0,0-1 1 0 0,0 1 0 0 0,0-1-1 0 0,0 0 1 0 0,0 0 0 0 0,3 4-1 0 0,-3-5-18 0 0,0 0 0 0 0,1-1 0 0 0,-1 1 0 0 0,0 0 0 0 0,1-1 0 0 0,0 1 0 0 0,-1-1 0 0 0,1 0 0 0 0,0 1 0 0 0,-1-2 0 0 0,1 1 0 0 0,0 0 0 0 0,0 0 0 0 0,5 0 0 0 0,0 0 143 0 0,1-1 1 0 0,-1 1 0 0 0,1-1 0 0 0,8-1 0 0 0,-13 0-114 0 0,0 0 1 0 0,1 0-1 0 0,-1 0 0 0 0,0 0 1 0 0,0-1-1 0 0,0 1 1 0 0,0-1-1 0 0,-1 0 0 0 0,1 0 1 0 0,0-1-1 0 0,-1 1 1 0 0,0-1-1 0 0,1 1 1 0 0,-1-1-1 0 0,0 0 0 0 0,3-4 1 0 0,1-3-108 0 0,0-1 1 0 0,-1 0-1 0 0,0 0 1 0 0,4-12-1 0 0,9-16 117 0 0,-15 31-81 0 0,1-1 0 0 0,-1 0 0 0 0,-1 0 0 0 0,1 0 0 0 0,-2 0 0 0 0,1 0 0 0 0,-1-1 0 0 0,-1 1 0 0 0,1-1 0 0 0,-1-17 0 0 0,-2 24-50 0 0,1 0 0 0 0,-1 0 0 0 0,0 0 0 0 0,0 1 0 0 0,0-1 0 0 0,-1 0 0 0 0,1 0 0 0 0,-1 1 0 0 0,1-1 0 0 0,-1 1 0 0 0,0-1 0 0 0,0 1 0 0 0,0 0 0 0 0,0 0 0 0 0,-4-4 0 0 0,-18-9-1911 0 0,22 14 1249 0 0,-1 0 0 0 0,1 0-1 0 0,-1 0 1 0 0,1 1 0 0 0,-1-1 0 0 0,1 1 0 0 0,-4-1 0 0 0,4 1-4902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 11975 0 0,'0'0'267'0'0,"0"0"42"0"0,0 0 17 0 0,0 0-316 0 0,0 0 0 0 0,0 0 0 0 0,0 0 1 0 0,0 0-1 0 0,0 0 0 0 0,1 0 0 0 0,-1 0 1 0 0,0 0-1 0 0,0 0 0 0 0,0 1 0 0 0,0-1 1 0 0,0 0-1 0 0,0 0 0 0 0,1 0 0 0 0,-1 0 1 0 0,0 0-1 0 0,0 0 0 0 0,0 1 1 0 0,0-1-1 0 0,0 0 0 0 0,0 0 0 0 0,0 0 1 0 0,0 0-1 0 0,0 0 0 0 0,0 1 0 0 0,0-1 1 0 0,0 0-1 0 0,0 0 0 0 0,0 0 0 0 0,0 0 1 0 0,0 0-1 0 0,0 1 0 0 0,0-1 0 0 0,0 0 1 0 0,0 0-1 0 0,0 0 0 0 0,0 0 0 0 0,0 1 1 0 0,-2 1-12 0 0,0-1-1 0 0,-1 1 1 0 0,1-1 0 0 0,-1 1 0 0 0,1-1 0 0 0,-6 2 0 0 0,-15 9 455 0 0,18-6-303 0 0,-1-1 0 0 0,1 1-1 0 0,0 1 1 0 0,1-1 0 0 0,0 1-1 0 0,0-1 1 0 0,0 1 0 0 0,-3 9 0 0 0,-6 10 96 0 0,-98 204 695 0 0,-12 19 148 0 0,56-130-1082 0 0,-69 166 0 0 0,99-171-413 0 0,0-2-1210 0 0,26-85-2205 0 0,2-3-1148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15663 0 0,'0'0'356'0'0,"0"0"50"0"0,0 0 20 0 0,8 0 92 0 0,10 1-277 0 0,0-1 0 0 0,0-1 0 0 0,0 0 0 0 0,0-1 0 0 0,21-6 0 0 0,507-92 4463 0 0,-395 82-7486 0 0,-136 18-4724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1 11975 0 0,'-2'1'547'0'0,"-9"4"53"0"0,9-4-592 0 0,0 0 0 0 0,0 0 1 0 0,1-1-1 0 0,-1 1 0 0 0,0 0 0 0 0,1 0 1 0 0,-1 1-1 0 0,0-1 0 0 0,1 0 1 0 0,-1 0-1 0 0,1 1 0 0 0,0-1 1 0 0,-1 1-1 0 0,1 0 0 0 0,0-1 1 0 0,0 1-1 0 0,-1 2 0 0 0,-40 129 1237 0 0,11-33-434 0 0,-52 135-811 0 0,-10-9 0 0 0,63-168 0 0 0,-47 69 0 0 0,3-6 0 0 0,-49 90 0 0 0,-18-11 0 0 0,136-194 7 0 0,3-4-14 0 0,0 0 0 0 0,0 1 0 0 0,0-1 0 0 0,0 0 0 0 0,0 0 0 0 0,0-1 0 0 0,0 1-1 0 0,-1 0 1 0 0,-4 1 0 0 0,6-2-330 0 0,-1-4 221 0 0,1 0-1 0 0,1 0 1 0 0,-1 0-1 0 0,0 0 1 0 0,1 0 0 0 0,0-1-1 0 0,-1 1 1 0 0,1 0-1 0 0,0 0 1 0 0,1 0 0 0 0,-1-1-1 0 0,1 1 1 0 0,-1 0-1 0 0,2-4 1 0 0,3-8 350 0 0,11-24 1 0 0,-10 25-147 0 0,27-57 442 0 0,3 1 0 0 0,72-103 0 0 0,-81 135-530 0 0,1 3 0 0 0,2 0 0 0 0,46-41 0 0 0,-71 71 0 0 0,1 0 0 0 0,-1 1 0 0 0,1 0 0 0 0,1 0 0 0 0,-1 1 0 0 0,0 0 0 0 0,1 0 0 0 0,-1 0 0 0 0,1 1 0 0 0,13-3 0 0 0,-16 4 0 0 0,0 1 0 0 0,1-1 0 0 0,-1 1 0 0 0,0 0 0 0 0,1 0 0 0 0,-1 1 0 0 0,0-1 0 0 0,1 1 0 0 0,-1 0 0 0 0,0 0 0 0 0,0 1 0 0 0,0-1 0 0 0,0 1 0 0 0,0 0 0 0 0,0 0 0 0 0,0 0 0 0 0,-1 0 0 0 0,7 6 0 0 0,10 9 205 0 0,-1 2 0 0 0,-1 1 0 0 0,0 0-1 0 0,27 42 1 0 0,-38-50-112 0 0,1 1 0 0 0,-2 0 1 0 0,0 1-1 0 0,0-1 0 0 0,-1 1 0 0 0,-1 0 0 0 0,0 0 0 0 0,-1 0 0 0 0,-1 1 0 0 0,1 22 0 0 0,-3-27-14 0 0,-1 0 0 0 0,-1 0-1 0 0,1-1 1 0 0,-2 1 0 0 0,1-1-1 0 0,-1 0 1 0 0,-1 1 0 0 0,0-1-1 0 0,0-1 1 0 0,-6 10 0 0 0,0-2 124 0 0,0-2 0 0 0,-1 1 1 0 0,-1-1-1 0 0,-20 19 1 0 0,9-14-20 0 0,0 0 1 0 0,-2-2-1 0 0,0 0 1 0 0,0-2-1 0 0,-2-1 1 0 0,0-1-1 0 0,0-1 0 0 0,-1-1 1 0 0,-1-2-1 0 0,0 0 1 0 0,-56 7-1 0 0,73-14-195 0 0,0-1-1 0 0,-22-1 1 0 0,31-1-93 0 0,-1 1 0 0 0,0 0 0 0 0,0-1 1 0 0,0 0-1 0 0,1 0 0 0 0,-1 0 0 0 0,1 0 0 0 0,-1-1 1 0 0,1 1-1 0 0,-1-1 0 0 0,1 0 0 0 0,-5-4 0 0 0,7 6 26 0 0,0-1 1 0 0,0 0-1 0 0,1 0 0 0 0,-1 0 0 0 0,1 0 1 0 0,-1 0-1 0 0,1 0 0 0 0,-1 0 1 0 0,1 0-1 0 0,0 0 0 0 0,-1-1 0 0 0,1 1 1 0 0,0 0-1 0 0,0 0 0 0 0,0 0 0 0 0,0 0 1 0 0,0 0-1 0 0,0-1 0 0 0,0 1 0 0 0,0 0 1 0 0,0 0-1 0 0,1-2 0 0 0,0-1-255 0 0,0 0-1 0 0,1 0 0 0 0,0 0 1 0 0,3-7-1 0 0,8-8-690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280 214 6447 0 0,'0'0'142'0'0,"0"0"22"0"0,-2 0 13 0 0,-28-5 12 0 0,19 1-189 0 0,9 0 0 0 0,5 0 0 0 0,-1 2 76 0 0,0 0-1 0 0,0 0 0 0 0,0 0 1 0 0,1 0-1 0 0,-1 0 0 0 0,1 1 0 0 0,-1-1 1 0 0,1 1-1 0 0,-1 0 0 0 0,1 0 1 0 0,0 0-1 0 0,-1 0 0 0 0,7-1 0 0 0,-2 0 492 0 0,0 1 0 0 0,0 0 0 0 0,0 1 0 0 0,13 0-1 0 0,9 3 872 0 0,1 1 0 0 0,-1 2 0 0 0,46 15 0 0 0,-65-18-1361 0 0,0 0 0 0 0,1-1 0 0 0,-1 0 0 0 0,1-1 0 0 0,-1 0 0 0 0,1-1 0 0 0,17-2 0 0 0,-19 0-77 0 0,0-1 0 0 0,0 0 0 0 0,0-1 0 0 0,0 0 0 0 0,-1-1 0 0 0,0 0 0 0 0,11-7 0 0 0,-3-1-125 0 0,0 0 0 0 0,0 0 0 0 0,-2-2 0 0 0,0 1 0 0 0,0-2-1 0 0,21-33 1 0 0,-33 47 16 0 0,-1 0-1 0 0,0 0 1 0 0,1 0 0 0 0,-1 0-1 0 0,0-1 1 0 0,-1 1-1 0 0,1 0 1 0 0,0-1-1 0 0,-1 1 1 0 0,1-1 0 0 0,-1 1-1 0 0,0-1 1 0 0,1-4-1 0 0,-2 7 71 0 0,1-1 0 0 0,0 1 0 0 0,0-1 0 0 0,-1 1 0 0 0,1 0 0 0 0,0-1 0 0 0,0 1 0 0 0,-1 0 0 0 0,1-1 0 0 0,0 1 0 0 0,-1 0 0 0 0,1-1 0 0 0,0 1 0 0 0,-1 0 0 0 0,1 0 0 0 0,-1-1 1 0 0,1 1-1 0 0,0 0 0 0 0,-1 0 0 0 0,1 0 0 0 0,-1 0 0 0 0,1-1 0 0 0,-1 1 0 0 0,1 0 0 0 0,-1 0 0 0 0,1 0 0 0 0,0 0 0 0 0,-1 0 0 0 0,-13 1-367 0 0,4 1 147 0 0,0 0 0 0 0,0 1 1 0 0,0 1-1 0 0,0 0 0 0 0,-13 7 0 0 0,-46 31-319 0 0,17-10 565 0 0,-353 228 1989 0 0,361-228-1961 0 0,21-16-14 0 0,0 0-1 0 0,2 2 0 0 0,0 0 0 0 0,-20 23 0 0 0,41-40 7 0 0,-1 0-1 0 0,0 0 0 0 0,0 0 1 0 0,0 0-1 0 0,1 0 0 0 0,-1 0 1 0 0,0 0-1 0 0,1 0 0 0 0,-1 0 1 0 0,1 0-1 0 0,-1 0 0 0 0,1 1 1 0 0,0-1-1 0 0,-1 0 0 0 0,1 0 1 0 0,0 1-1 0 0,0-1 0 0 0,0 0 1 0 0,0 0-1 0 0,0 0 0 0 0,0 1 1 0 0,0-1-1 0 0,1 2 0 0 0,0-2 35 0 0,0 0 0 0 0,0 1 0 0 0,0-1 0 0 0,0 0 0 0 0,0 0 0 0 0,0 0 0 0 0,0 0 0 0 0,0 0 0 0 0,1 0 0 0 0,-1-1 0 0 0,0 1 0 0 0,1 0 0 0 0,-1-1 0 0 0,1 1 0 0 0,-1-1 0 0 0,1 1 0 0 0,-1-1 0 0 0,3 1 0 0 0,20 2 394 0 0,0 0 0 0 0,0-2 0 0 0,44-3 0 0 0,-32 1-130 0 0,281-2 811 0 0,-246 4-1245 0 0,-20-3-1201 0 0,65-12 0 0 0,-63 5 307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4 11975 0 0,'3'-1'547'0'0,"0"1"-391"0"0,16-2 178 0 0,23 1-1 0 0,-71 11 1041 0 0,-62 17-981 0 0,-26 7-178 0 0,73-23-130 0 0,-109 32 1042 0 0,133-36-988 0 0,1 2 1 0 0,-1 0-1 0 0,1 1 0 0 0,1 1 1 0 0,-26 19-1 0 0,12-3 152 0 0,1 1-1 0 0,1 2 0 0 0,2 0 0 0 0,0 2 1 0 0,3 1-1 0 0,-23 38 0 0 0,43-62-288 0 0,0 0-1 0 0,0 0 1 0 0,1 0 0 0 0,1 1-1 0 0,-1 0 1 0 0,1 0-1 0 0,1 0 1 0 0,0 0-1 0 0,0 0 1 0 0,0 19 0 0 0,3-22-2 0 0,-1-1-1 0 0,1 0 1 0 0,0 0 0 0 0,0 0 0 0 0,1 0 0 0 0,0 0 0 0 0,0 0 0 0 0,0 0 0 0 0,1 0 0 0 0,0-1 0 0 0,0 1 0 0 0,0-1 0 0 0,1 0 0 0 0,0 0-1 0 0,0 0 1 0 0,0 0 0 0 0,1-1 0 0 0,9 8 0 0 0,-4-5 0 0 0,0 0 0 0 0,1-1 0 0 0,0-1 0 0 0,0 0 0 0 0,0 0 0 0 0,1-1 0 0 0,0 0 0 0 0,0-1 0 0 0,0-1 0 0 0,0 0 0 0 0,21 1 0 0 0,-4-2 0 0 0,0-2 0 0 0,-1 0 0 0 0,56-12 0 0 0,-29 1 0 0 0,-1-2 0 0 0,0-3 0 0 0,-1-2 0 0 0,-1-2 0 0 0,-1-3 0 0 0,90-56 0 0 0,-120 65-87 0 0,-1 0-1 0 0,-1-2 0 0 0,-1 0 1 0 0,0-1-1 0 0,-1 0 1 0 0,27-42-1 0 0,-35 47-346 0 0,-2 0 1 0 0,1 0-1 0 0,-2-1 1 0 0,0 0-1 0 0,0 0 1 0 0,-2 0-1 0 0,1-1 1 0 0,-2 0-1 0 0,0 0 1 0 0,-1 0-1 0 0,0 0 1 0 0,-1-26-1 0 0,-6 5-1101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6447 0 0,'-18'2'136'0'0,"-5"1"32"0"0,-5 1 8 0 0,1 1 16 0 0,2 0-192 0 0,4 1 0 0 0,2-1 0 0 0,3 0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1607 0 10135 0 0,'0'0'22'0'0,"1"0"-1"0"0,-1 0 0 0 0,0 0 1 0 0,0 0-1 0 0,0 0 0 0 0,0 0 1 0 0,0 1-1 0 0,1-1 0 0 0,-1 0 1 0 0,0 0-1 0 0,0 0 0 0 0,0 0 1 0 0,0 0-1 0 0,0 0 0 0 0,0 0 1 0 0,0 0-1 0 0,0 1 0 0 0,0-1 1 0 0,1 0-1 0 0,-1 0 1 0 0,0 0-1 0 0,0 0 0 0 0,0 0 1 0 0,0 1-1 0 0,0-1 0 0 0,0 0 1 0 0,0 0-1 0 0,0 0 0 0 0,0 0 1 0 0,0 0-1 0 0,0 1 0 0 0,0-1 1 0 0,0 0-1 0 0,0 0 0 0 0,0 0 1 0 0,0 0-1 0 0,0 0 0 0 0,0 1 1 0 0,0-1-1 0 0,0 0 0 0 0,-1 0 1 0 0,1 0-1 0 0,0 0 0 0 0,0 0 1 0 0,0 0-1 0 0,0 1 0 0 0,0-1 1 0 0,0 0-1 0 0,0 0 0 0 0,0 0 1 0 0,-1 0-1 0 0,-9 11 586 0 0,-17 9 212 0 0,10-10-339 0 0,-1-1 0 0 0,-1-1-1 0 0,-27 9 1 0 0,-4 2 161 0 0,47-18-614 0 0,-261 116 2074 0 0,210-87-2092 0 0,-99 74 0 0 0,81-51-11 0 0,-280 215 2 0 0,172-113 0 0 0,136-113 0 0 0,-71 90 0 0 0,93-103 0 0 0,-94 136 0 0 0,108-151 0 0 0,1 0 0 0 0,0 1 0 0 0,-5 17 0 0 0,9-24 0 0 0,1 1 0 0 0,0-1 0 0 0,0 1 0 0 0,1-1 0 0 0,0 1 0 0 0,1 0 0 0 0,0 11 0 0 0,0-18 33 0 0,1-1-1 0 0,-1 1 0 0 0,1 0 1 0 0,-1 0-1 0 0,1-1 0 0 0,0 1 1 0 0,0-1-1 0 0,0 1 0 0 0,0 0 1 0 0,0-1-1 0 0,0 0 0 0 0,0 1 0 0 0,0-1 1 0 0,0 0-1 0 0,1 1 0 0 0,-1-1 1 0 0,1 0-1 0 0,-1 0 0 0 0,1 0 1 0 0,-1 0-1 0 0,1 0 0 0 0,-1-1 1 0 0,1 1-1 0 0,0 0 0 0 0,-1-1 1 0 0,1 1-1 0 0,0-1 0 0 0,0 0 1 0 0,0 1-1 0 0,2-1 0 0 0,6 1 226 0 0,0-1-1 0 0,1 0 1 0 0,18-2-1 0 0,-29 2-257 0 0,35-6-361 0 0,57-15 0 0 0,30-17-2639 0 0,-100 31 2536 0 0,38-13-1070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296 267 10135 0 0,'0'0'464'0'0,"0"0"-9"0"0,-1-2-155 0 0,-1-6 193 0 0,-1-1 1 0 0,1 1-1 0 0,0-1 1 0 0,1 1-1 0 0,0-1 1 0 0,0 0-1 0 0,1 0 1 0 0,0 0-1 0 0,1 1 0 0 0,0-1 1 0 0,0 0-1 0 0,1 0 1 0 0,0 1-1 0 0,5-12 1 0 0,-5 13-457 0 0,1 0 0 0 0,0 0 0 0 0,0 1 0 0 0,1-1 0 0 0,0 1 0 0 0,0 0 0 0 0,0 0 0 0 0,1 1 0 0 0,0-1 1 0 0,0 1-1 0 0,0 0 0 0 0,1 0 0 0 0,-1 1 0 0 0,1 0 0 0 0,1 0 0 0 0,-1 0 0 0 0,12-5 0 0 0,-2 4-37 0 0,-1 1 0 0 0,1 0 0 0 0,0 1 0 0 0,0 1 0 0 0,1 0 0 0 0,-1 1 0 0 0,0 1 0 0 0,1 1 0 0 0,-1 0 0 0 0,0 1 0 0 0,0 1 0 0 0,0 0 0 0 0,0 1 0 0 0,17 7 0 0 0,-17-4 0 0 0,0-1 0 0 0,-1 2 0 0 0,1 0 0 0 0,-2 1 0 0 0,1 1 0 0 0,-1 0 0 0 0,-1 1 0 0 0,0 0 0 0 0,0 1 0 0 0,-1 0 0 0 0,-1 1 0 0 0,0 0 0 0 0,11 19 0 0 0,-19-27 0 0 0,0-1 0 0 0,-1 1 0 0 0,1 0 0 0 0,-1 0 0 0 0,-1 0 0 0 0,1 0 0 0 0,-1 0 0 0 0,0 0 0 0 0,0 1 0 0 0,0-1 0 0 0,-1 0 0 0 0,1 1 0 0 0,-2-1 0 0 0,1 1 0 0 0,-1 6 0 0 0,-1-6 0 0 0,0 1 0 0 0,0 0 0 0 0,-1-1 0 0 0,0 1 0 0 0,0-1 0 0 0,0 0 0 0 0,-1 0 0 0 0,0 0 0 0 0,0-1 0 0 0,0 1 0 0 0,-7 5 0 0 0,-2 2 0 0 0,0-2 0 0 0,-1 1 0 0 0,0-2 0 0 0,-29 16 0 0 0,-67 27 0 0 0,38-20 0 0 0,-9 8 0 0 0,-132 56 0 0 0,165-78-54 0 0,-31 11 180 0 0,69-27-284 0 0,0-1 0 0 0,0 0 0 0 0,0 0 0 0 0,0-1 0 0 0,-20 0 0 0 0,28-1 135 0 0,0 0 1 0 0,0 0-1 0 0,0 0 0 0 0,1 0 0 0 0,-1-1 1 0 0,0 1-1 0 0,0-1 0 0 0,1 1 0 0 0,-1-1 1 0 0,0 1-1 0 0,1-1 0 0 0,-1 0 0 0 0,0 0 0 0 0,1 0 1 0 0,-1 0-1 0 0,1 0 0 0 0,0 0 0 0 0,-1-1 1 0 0,1 1-1 0 0,0 0 0 0 0,0-1 0 0 0,-1 1 1 0 0,1-1-1 0 0,0 1 0 0 0,1-1 0 0 0,-1 1 1 0 0,0-1-1 0 0,0 0 0 0 0,0-3 0 0 0,0 2-4 0 0,1 0 0 0 0,0-1 0 0 0,0 1 0 0 0,0 0 0 0 0,0 0 0 0 0,1-1 0 0 0,-1 1 0 0 0,1 0 0 0 0,0 0 0 0 0,0 0 0 0 0,0 0-1 0 0,0-1 1 0 0,0 1 0 0 0,1 1 0 0 0,3-7 0 0 0,-1 5 230 0 0,0 1 0 0 0,1-1-1 0 0,-1 1 1 0 0,1 0 0 0 0,0 0-1 0 0,0 0 1 0 0,0 0 0 0 0,10-3-1 0 0,-14 6-199 0 0,2-1 5 0 0,1 0 1 0 0,-1 0 0 0 0,1 1-1 0 0,0-1 1 0 0,0 1-1 0 0,-1 0 1 0 0,1 0-1 0 0,0 0 1 0 0,0 0 0 0 0,-1 0-1 0 0,1 1 1 0 0,0 0-1 0 0,-1 0 1 0 0,1 0-1 0 0,-1 0 1 0 0,1 1-1 0 0,-1-1 1 0 0,1 1 0 0 0,-1 0-1 0 0,5 3 1 0 0,2 2-12 0 0,-1 0 1 0 0,0 1-1 0 0,-1 0 1 0 0,1 0 0 0 0,9 14-1 0 0,-13-16 3 0 0,-1 1 0 0 0,0 1 0 0 0,0-1 0 0 0,0 1 0 0 0,-1-1 0 0 0,4 17 0 0 0,8 51 0 0 0,-13-65 0 0 0,0 11 56 0 0,-1 0-1 0 0,0 0 0 0 0,-2 0 1 0 0,0-1-1 0 0,-1 1 0 0 0,-1 0 1 0 0,-11 35-1 0 0,8-40 593 0 0,-16 32-1 0 0,-4 10-301 0 0,24-52-351 0 0,0 0 1 0 0,1 0-1 0 0,0 1 1 0 0,0-1-1 0 0,0 0 1 0 0,0 1 0 0 0,1 9-1 0 0,1-11-152 0 0,0-1 1 0 0,0 0-1 0 0,0 1 0 0 0,1-1 0 0 0,0 0 0 0 0,-1 0 0 0 0,1 0 1 0 0,1 0-1 0 0,-1 0 0 0 0,0 0 0 0 0,1-1 0 0 0,0 1 0 0 0,0-1 1 0 0,0 0-1 0 0,0 0 0 0 0,1 0 0 0 0,-1 0 0 0 0,1-1 1 0 0,-1 1-1 0 0,7 2 0 0 0,0 1-6350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21191 0 0,'0'0'464'0'0,"13"23"96"0"0,-13-23 16 0 0,0 0 32 0 0,0 0-488 0 0,8 6-120 0 0,3-1 0 0 0,-11-5 0 0 0,11 0 0 0 0,-2-2 0 0 0,-9 2 0 0 0,10-7 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13 227 7743 0 0,'0'0'356'0'0,"0"0"-8"0"0,-2 0-225 0 0,-6 0 40 0 0,6 0 610 0 0,2 0 262 0 0,0 0 47 0 0,0 0-40 0 0,1-1-861 0 0,1 1-1 0 0,-1-1 1 0 0,0 1 0 0 0,0-1 0 0 0,1 0 0 0 0,-1 0 0 0 0,0 1 0 0 0,0-1 0 0 0,2-2 0 0 0,5-3 352 0 0,1 2-217 0 0,-1 1 0 0 0,1 0 0 0 0,0 0 0 0 0,0 0-1 0 0,17-1 1 0 0,51-3 624 0 0,-53 6-680 0 0,138-1 536 0 0,-101 2-692 0 0,3 0-33 0 0,0-3 1 0 0,0-2-1 0 0,89-21 0 0 0,32-19 43 0 0,97-23-65 0 0,-226 55-90 0 0,-34 7-201 0 0,1 1-1 0 0,-1 1 1 0 0,1 0 0 0 0,0 2 0 0 0,43 1-1 0 0,-20 9-2374 0 0,-23-4-1475 0 0,-3 0-779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98 15343 0 0,'0'0'704'0'0,"-2"-1"-14"0"0,-23-9-309 0 0,20 9 392 0 0,-1 0 0 0 0,0 0 0 0 0,-11 1 0 0 0,16 0-821 0 0,-1 0 80 0 0,-6 1-58 0 0,11 3-131 0 0,1 1 160 0 0,-2-2-9 0 0,1 0 1 0 0,0 0-1 0 0,0 0 1 0 0,0 0 0 0 0,1 0-1 0 0,-1-1 1 0 0,0 0-1 0 0,1 0 1 0 0,7 4-1 0 0,38 10-10 0 0,-44-14 16 0 0,9 1 0 0 0,0 0 0 0 0,1-1 0 0 0,-1 0 0 0 0,1-1 0 0 0,24-2 0 0 0,74-12 0 0 0,-111 13 0 0 0,94-21 20 0 0,-8 1 31 0 0,24-3 94 0 0,-59 11-36 0 0,70-7 1 0 0,262-17-1763 0 0,-320 29 759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18 192 5983 0 0,'0'0'464'0'0,"-2"0"-305"0"0,-14 2 2348 0 0,25-4 3937 0 0,15-3-791 0 0,-11 3-7280 0 0,280-27 4578 0 0,-240 26-2758 0 0,2-1-62 0 0,188-13 98 0 0,-234 16-227 0 0,515-64-97 0 0,-215 17-52 0 0,-216 38-141 0 0,126 2 0 0 0,-88 14-1346 0 0,-72-1 12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34 139 9615 0 0,'-2'1'439'0'0,"-28"8"353"0"0,29-8 195 0 0,1-1 331 0 0,0 0 68 0 0,0 0-90 0 0,2 1-430 0 0,4 1-588 0 0,0 0-1 0 0,1 0 0 0 0,-1-1 0 0 0,1 0 1 0 0,-1 0-1 0 0,1 0 0 0 0,-1-1 1 0 0,1 0-1 0 0,12-2 0 0 0,6-2 312 0 0,32-9-1 0 0,-17 3-70 0 0,82-18 227 0 0,292-55 367 0 0,-339 73-1075 0 0,0 3 0 0 0,1 4-1 0 0,119 9 1 0 0,128 35-3298 0 0,-258-31 2150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5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57 8319 0 0,'-20'-16'368'0'0,"8"9"80"0"0,-1 2-360 0 0,-1-2-88 0 0,0 0 0 0 0,2 0 0 0 0,1 0-160 0 0,11 7-40 0 0,0 0-16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5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1375 0 0,'0'0'414'0'0,"0"0"1198"0"0,0 0 526 0 0,0 0 109 0 0,0 0-122 0 0,0 0-602 0 0,0 0-267 0 0,0 0-52 0 0,0 0-76 0 0,0 0-277 0 0,0 0-126 0 0,0 0-21 0 0,0 0-28 0 0,0 0-91 0 0,0 0-38 0 0,0 0-10 0 0,0 0-21 0 0,0 0-85 0 0,0 0-42 0 0,0 0-5 0 0,0 0-20 0 0,2 1-84 0 0,19 4 78 0 0,-1-1 0 0 0,1-1-1 0 0,34 1 1 0 0,-46-4-273 0 0,30 0 168 0 0,0-2 0 0 0,43-7 0 0 0,-31 3-104 0 0,158-21 264 0 0,64-6-14 0 0,453-1-1000 0 0,-672 33 353 0 0,150-5-6101 0 0,-165 2 4703 0 0,-2-1-38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5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 13359 0 0,'-1'-3'612'0'0,"-13"-17"200"0"0,9 11-621 0 0,4 7 672 0 0,1 2 289 0 0,0 0 52 0 0,3-1-156 0 0,44-9-866 0 0,82-6 1 0 0,-61 9-150 0 0,-57 6 6 0 0,394-40 1542 0 0,-296 36-1180 0 0,187 14-1 0 0,138 53-890 0 0,-393-56 5 0 0,46 8-4642 0 0,3-3-1736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3:5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446 458 4975 0 0,'0'0'231'0'0,"3"0"-18"0"0,1-1-185 0 0,1 1-1 0 0,0-1 0 0 0,-1 0 0 0 0,1 0 1 0 0,7-3-1 0 0,-5 2 151 0 0,-6 2-145 0 0,0 0-1 0 0,0 0 1 0 0,-1-1 0 0 0,1 1 0 0 0,0 0-1 0 0,0 0 1 0 0,-1 0 0 0 0,1-1 0 0 0,0 1-1 0 0,-1-1 1 0 0,1 1 0 0 0,0 0 0 0 0,-1-1-1 0 0,1 1 1 0 0,-1-1 0 0 0,2 0 0 0 0,0-1 18 0 0,0 0 1 0 0,0 1 0 0 0,0-1 0 0 0,0 1-1 0 0,0-1 1 0 0,1 1 0 0 0,-1 0 0 0 0,0 0 0 0 0,6-2-1 0 0,3-1 29 0 0,-9 3-6 0 0,-2 1 16 0 0,0 0 6 0 0,0 0 0 0 0,0 0 16 0 0,0 0 67 0 0,0 0 28 0 0,0 0 7 0 0,0 0 4 0 0,-2 1 6 0 0,0 2 3159 0 0,2-6-1406 0 0,6-12-920 0 0,10-19-1252 0 0,-16 34 198 0 0,0-1-1 0 0,1 1 1 0 0,-1-1-1 0 0,0 1 0 0 0,1-1 1 0 0,-1 1-1 0 0,0-1 1 0 0,1 0-1 0 0,-1 1 1 0 0,0 0-1 0 0,1-1 1 0 0,-1 1-1 0 0,1-1 0 0 0,-1 1 1 0 0,1 0-1 0 0,-1-1 1 0 0,1 1-1 0 0,0 0 1 0 0,-1-1-1 0 0,1 1 1 0 0,0 0-1 0 0,0-1-1 0 0,1 0 1 0 0,-1 1-1 0 0,1-1 1 0 0,-1 0-1 0 0,0 0 1 0 0,1 0-1 0 0,-1 0 1 0 0,0 0-1 0 0,0 0 1 0 0,0-1-1 0 0,0 1 1 0 0,0 0-1 0 0,0 0 0 0 0,0-1 1 0 0,0 1-1 0 0,0-1 1 0 0,0-2-1 0 0,2 1-1 0 0,1-1 0 0 0,1-14 0 0 0,-1-2 3 0 0,-5 16-4 0 0,0 2-17 0 0,1 0-56 0 0,0-1-8 0 0,-1-7-36 0 0,1 7 10 0 0,0 3 10 0 0,-1-2 6 0 0,1-3 47 0 0,-8-24-178 0 0,6 22 153 0 0,-4-7 18 0 0,-2-2 46 0 0,1 3 112 0 0,-1 0-1 0 0,-12-15 1 0 0,3 5 76 0 0,16 21-174 0 0,0 1 0 0 0,0-1 0 0 0,-1 1 0 0 0,1 0 0 0 0,-1 0 0 0 0,1 0 0 0 0,-1-1 0 0 0,-2 0 0 0 0,3 2-4 0 0,0-1 0 0 0,0 0 0 0 0,0 0 0 0 0,-1 1 0 0 0,1-1 0 0 0,0 0 1 0 0,0 0-1 0 0,0 0 0 0 0,0 0 0 0 0,0-1 0 0 0,1 1 0 0 0,-1 0 0 0 0,0 0 0 0 0,-1-2 0 0 0,-29-58-189 0 0,30 60 90 0 0,-1-1 71 0 0,1 0-1 0 0,-1 0 0 0 0,1 0 0 0 0,-1 0 1 0 0,0 0-1 0 0,0 0 0 0 0,0 1 0 0 0,0-1 1 0 0,0 1-1 0 0,0 0 0 0 0,-3-2 1 0 0,5 3 19 0 0,-2-1-62 0 0,0 0 1 0 0,-2 0 68 0 0,3 0-5 0 0,-1 0 0 0 0,1 1 0 0 0,-1-1 0 0 0,1 1 1 0 0,-1-1-1 0 0,1 1 0 0 0,-1-1 0 0 0,1 1 0 0 0,-1 0 1 0 0,0 0-1 0 0,1 0 0 0 0,-1 0 0 0 0,1 0 1 0 0,-1 0-1 0 0,0 0 0 0 0,1 1 0 0 0,-1-1 0 0 0,1 0 1 0 0,-1 1-1 0 0,1-1 0 0 0,-1 1 0 0 0,-2 1 0 0 0,-11 4 56 0 0,-8 4-27 0 0,1 1 0 0 0,-30 20 0 0 0,20-11-20 0 0,25-17-6 0 0,1 0 0 0 0,-1 0 0 0 0,-10 2 0 0 0,-9 4 0 0 0,0 0 0 0 0,17-6 0 0 0,1 0 0 0 0,-1 0 0 0 0,1 1 0 0 0,0 0 0 0 0,-8 6 0 0 0,4-3-10 0 0,1 1-45 0 0,7 5-14 0 0,4 1 14 0 0,1-8 54 0 0,-1 1 1 0 0,1-1-1 0 0,-1 0 1 0 0,0 1-1 0 0,-1-1 1 0 0,1 1-1 0 0,-1-1 0 0 0,0 0 1 0 0,-1 0-1 0 0,1 0 1 0 0,-1 1-1 0 0,-1-2 1 0 0,1 1-1 0 0,-1 0 1 0 0,0 0-1 0 0,0-1 0 0 0,-1 1 1 0 0,-8 8-1 0 0,12-12 1 0 0,-8 7 0 0 0,-2 0 0 0 0,1-1 0 0 0,0 2 11 0 0,9-10-8 0 0,-1 1 0 0 0,1-1 0 0 0,-1 1 0 0 0,1 0 0 0 0,0-1 0 0 0,-1 1 0 0 0,1 0 0 0 0,0-1 0 0 0,-1 1 0 0 0,1 0 0 0 0,0 0 1 0 0,0-1-1 0 0,-1 3 0 0 0,2-2 9 0 0,-1 0-1 0 0,0 0 1 0 0,1 0 0 0 0,-1 0 0 0 0,0 1 0 0 0,1-1 0 0 0,0 0 0 0 0,-1 0 0 0 0,1 0 0 0 0,0 0-1 0 0,-1 0 1 0 0,1 0 0 0 0,0 0 0 0 0,0-1 0 0 0,1 2 0 0 0,16 13 192 0 0,-14-13-246 0 0,-2 0 108 0 0,-1-2-40 0 0,-1 1-1 0 0,1-1 0 0 0,0 1 0 0 0,-1-1 1 0 0,1 0-1 0 0,-1 1 0 0 0,1-1 0 0 0,-1 1 1 0 0,1-1-1 0 0,-1 1 0 0 0,0-1 1 0 0,1 1-1 0 0,-1 0 0 0 0,0-1 0 0 0,1 1 1 0 0,-1-1-1 0 0,0 1 0 0 0,0 0 0 0 0,1-1 1 0 0,-1 2-1 0 0,3 9 243 0 0,-2-9-140 0 0,-1-2-7 0 0,0 3-1 0 0,0 22 15 0 0,0-23-63 0 0,0 0-4 0 0,1 11-55 0 0,-1-8 10 0 0,0 1-1 0 0,0 0 1 0 0,0-1-1 0 0,1 1 1 0 0,0 0-1 0 0,3 10 1 0 0,-1-9 35 0 0,-3-5 30 0 0,0-2 0 0 0,0 0 7 0 0,2 3 26 0 0,4 6 9 0 0,-5-6 4 0 0,-1-3-10 0 0,2 2-58 0 0,3 7-44 0 0,-4-8-17 0 0,-1 0-1 0 0,1 0 1 0 0,-1 0 0 0 0,1 0-1 0 0,-1-1 1 0 0,1 1-1 0 0,0 0 1 0 0,-1 0-1 0 0,1-1 1 0 0,0 1 0 0 0,0-1-1 0 0,-1 1 1 0 0,1-1-1 0 0,0 1 1 0 0,0-1-1 0 0,0 1 1 0 0,1 0 0 0 0,3 1 44 0 0,8 2 22 0 0,3-3-6 0 0,18-4 3 0 0,-31 3-67 0 0,-1 0-1 0 0,1 0 1 0 0,0 0 0 0 0,-1 0-1 0 0,1 0 1 0 0,-1 0-1 0 0,1 0 1 0 0,-1 1 0 0 0,1-1-1 0 0,3 2 1 0 0,3 0 11 0 0,1-1 0 0 0,-1 0 1 0 0,1 0-1 0 0,11-2 0 0 0,-6 1 34 0 0,-1 0-36 0 0,2 1 1 0 0,0 1 32 0 0,-2 0-22 0 0,-10-1-14 0 0,0-1 1 0 0,1 0-1 0 0,-1 0 1 0 0,0-1-1 0 0,0 1 1 0 0,0-1-1 0 0,4-1 1 0 0,-5 1-4 0 0,-1 0 1 0 0,0 0 0 0 0,-1 0-1 0 0,1 0 1 0 0,0 0 0 0 0,0-1 0 0 0,0 1-1 0 0,1-3 1 0 0,1 1-3 0 0,-1 0 0 0 0,1 0 1 0 0,0 0-1 0 0,1 0 0 0 0,-1 0 0 0 0,6-2 0 0 0,-9 5-2 0 0,0-1 0 0 0,0 1 0 0 0,0-1 0 0 0,0 0 0 0 0,0 1 0 0 0,0-1 0 0 0,0 0 0 0 0,0 0 0 0 0,0 0 0 0 0,0 0 0 0 0,1-2 0 0 0,2-1 0 0 0,0-1 0 0 0,0 1 0 0 0,0 0 0 0 0,7-5 0 0 0,7-6 3 0 0,-8 7-32 0 0,0 0 0 0 0,0 0 0 0 0,1 1 1 0 0,16-8-1 0 0,-25 14-42 0 0,-2 1-23 0 0,0 0 18 0 0,0 0 10 0 0,0 0 0 0 0,11-24-92 0 0,-6 12 148 0 0,2-3-34 0 0,-6 13 31 0 0,9-33 31 0 0,-6 24 51 0 0,-3 9-1 0 0,-1 2-1 0 0,0 0 10 0 0,0 0 3 0 0,0 0 0 0 0,-2-1 3 0 0,-24-6 26 0 0,13 8-45 0 0,10-1-55 0 0,0 2-1 0 0,-1-1 0 0 0,1 0 1 0 0,0 1-1 0 0,0-1 0 0 0,-3 3 0 0 0,-2 1 41 0 0,-1 0 1 0 0,-16 6-1 0 0,2-3-28 0 0,21-5 22 0 0,0 9-33 0 0,6 1-10 0 0,-2-9-5 0 0,0 0 0 0 0,-1 0 1 0 0,1 1-1 0 0,-1-1 0 0 0,0 1 0 0 0,0-1 0 0 0,0 1 0 0 0,-1-1 0 0 0,1 1 1 0 0,-1-1-1 0 0,-1 8 0 0 0,0-2-1 0 0,1-6 6 0 0,-1 0 0 0 0,0 0 0 0 0,0 0 0 0 0,0 0 0 0 0,0 0 0 0 0,-1 0 0 0 0,1 0 0 0 0,-1-1 0 0 0,-3 5 0 0 0,2-3 0 0 0,1 0 0 0 0,-1 0 0 0 0,-2 10 0 0 0,1 1 0 0 0,3-12 0 0 0,0 1 0 0 0,0 0 0 0 0,-1 0 0 0 0,1-1 0 0 0,-1 1 0 0 0,0-1 0 0 0,-5 8 0 0 0,-9 14 0 0 0,-22 46 0 0 0,11-17 0 0 0,-4 8 63 0 0,-41 124 0 0 0,48-112 74 0 0,4 2 0 0 0,3 0 1 0 0,-12 130-1 0 0,28-198-116 0 0,1-4-5 0 0,-1 0 0 0 0,1 0 0 0 0,0 0 0 0 0,1 0 0 0 0,1 8 0 0 0,-2-11 72 0 0,0-2 100 0 0,0 0 42 0 0,0 0 8 0 0,0 0-6 0 0,0 0-34 0 0,0 0-20 0 0,1 0-152 0 0,0 0-1 0 0,0 0 1 0 0,0 0-1 0 0,0 0 1 0 0,-1 1-1 0 0,1-1 1 0 0,0 0-1 0 0,0 1 1 0 0,0-1-1 0 0,0 1 1 0 0,-1-1-1 0 0,2 1 1 0 0,-1 0-14 0 0,0 0 0 0 0,0 0 1 0 0,0-1-1 0 0,0 1 0 0 0,1-1 1 0 0,-1 1-1 0 0,0-1 0 0 0,0 0 1 0 0,0 1-1 0 0,0-1 0 0 0,1 0 1 0 0,-1 0-1 0 0,1 0 0 0 0,24 0 6 0 0,-24 0-530 0 0,5 2-415 0 0,0 0-2249 0 0,-7-2 1165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0 11975 0 0,'0'0'267'0'0,"0"0"42"0"0,0 0 17 0 0,-2 1-28 0 0,-3 3-279 0 0,0 1-1 0 0,-1-2 0 0 0,0 1 1 0 0,0-1-1 0 0,-12 5 0 0 0,-5 3-16 0 0,-17 9 210 0 0,15-8 153 0 0,2 0 1 0 0,0 1 0 0 0,0 2 0 0 0,-36 30-1 0 0,40-27-466 0 0,0 0 0 0 0,2 2 0 0 0,0 0 0 0 0,1 0 0 0 0,-20 36 0 0 0,35-53 170 0 0,0 0 0 0 0,0 0 0 0 0,0 0 1 0 0,0 1-1 0 0,1-1 0 0 0,-1 0 0 0 0,1 0 1 0 0,0 0-1 0 0,0 1 0 0 0,0-1 0 0 0,0 0 1 0 0,1 0-1 0 0,-1 0 0 0 0,1 0 0 0 0,0 1 1 0 0,0-1-1 0 0,0 0 0 0 0,0 0 0 0 0,1 0 1 0 0,1 3-1 0 0,-1-3-2 0 0,0 0-1 0 0,0 0 1 0 0,0 0 0 0 0,0 0-1 0 0,1 0 1 0 0,-1 0 0 0 0,1-1-1 0 0,0 0 1 0 0,0 1 0 0 0,0-1-1 0 0,0 0 1 0 0,0 0 0 0 0,0 0-1 0 0,1-1 1 0 0,-1 1 0 0 0,0-1 0 0 0,6 2-1 0 0,2-2 92 0 0,0 0-1 0 0,0 0 1 0 0,0-1-1 0 0,0-1 1 0 0,0 1-1 0 0,0-2 1 0 0,0 0 0 0 0,0 0-1 0 0,-1-1 1 0 0,1 0-1 0 0,-1-1 1 0 0,14-6-1 0 0,-16 5-157 0 0,0-1 0 0 0,-1 0 0 0 0,0 0 0 0 0,11-13 0 0 0,1 0 0 0 0,-9 8 0 0 0,0 0 0 0 0,12-19 0 0 0,-1 2 0 0 0,-19 25 0 0 0,0 0 0 0 0,1-1 0 0 0,-1 1 0 0 0,0 0 0 0 0,-1-1 0 0 0,1 0 0 0 0,-1 1 0 0 0,1-1 0 0 0,-1 0 0 0 0,0 0 0 0 0,0 1 0 0 0,-1-1 0 0 0,1 0 0 0 0,-1-4 0 0 0,1-2-148 0 0,0 1 0 0 0,1 0 0 0 0,4-12-1 0 0,-4 15 11 0 0,-1 0 0 0 0,1-1-1 0 0,-1 1 1 0 0,0 0 0 0 0,0 0 0 0 0,-1-1-1 0 0,1 1 1 0 0,-2 0 0 0 0,0-7-1 0 0,-1 0 100 0 0,2 11 11 0 0,0 0 0 0 0,0-1 0 0 0,0 1 0 0 0,-1 0 0 0 0,1-1 0 0 0,-1 1 0 0 0,0 0 0 0 0,1 0 0 0 0,-1 0 0 0 0,0 0 0 0 0,0-1 0 0 0,-1 1 1 0 0,1 1-1 0 0,-2-4 0 0 0,1 4-460 0 0,2 1-22 0 0,0 0 68 0 0,-8 2 276 0 0,-1 1 166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54 5351 0 0,'15'-6'242'0'0,"-15"6"-228"0"0,1-1 1 0 0,-1 1 0 0 0,1 0-1 0 0,0-1 1 0 0,-1 1 0 0 0,1 0-1 0 0,-1-1 1 0 0,1 1 0 0 0,-1-1-1 0 0,1 1 1 0 0,-1-1 0 0 0,0 0-1 0 0,1 1 1 0 0,-1-1-1 0 0,0 1 1 0 0,1-1 0 0 0,-1 0-1 0 0,0 1 1 0 0,0-1 0 0 0,1-1-1 0 0,0-1 11 0 0,16-20 80 0 0,-13 14 1366 0 0,-7 8 2473 0 0,-6 8-545 0 0,3 0-4553 0 0,-14 18 1553 0 0,1 2-1 0 0,-23 43 1 0 0,-43 127-38 0 0,48-103-299 0 0,-15 58 4 0 0,36-102-58 0 0,-20 51-892 0 0,35-98-474 0 0,1-3-3440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163 134 5983 0 0,'21'-41'695'0'0,"-17"32"-190"0"0,1-1 0 0 0,0 1-1 0 0,10-15 1 0 0,-14 23-398 0 0,0 0-1 0 0,0-1 1 0 0,0 1 0 0 0,0-1 0 0 0,0 0 0 0 0,-1 1 0 0 0,1-1 0 0 0,-1 1 0 0 0,1-3 0 0 0,2-5 12 0 0,3-3 42 0 0,-5 10 39 0 0,-1 2 195 0 0,0 0 86 0 0,0 0 20 0 0,0 0-22 0 0,0 0-106 0 0,0 0-42 0 0,0 0-10 0 0,0 0-34 0 0,-2 2-142 0 0,-23 28-45 0 0,2 1 0 0 0,0 1 0 0 0,-34 67 0 0 0,38-55-146 0 0,-18 63 0 0 0,33-94 50 0 0,-10 25 0 0 0,8-24-18 0 0,1 0 1 0 0,1 0-1 0 0,0 1 1 0 0,-3 24-1 0 0,7-29 30 0 0,0-8-2 0 0,0 0 0 0 0,1-1 1 0 0,-1 0-1 0 0,1 1 0 0 0,-1-1 0 0 0,1 1 0 0 0,0-1 0 0 0,-1 0 0 0 0,1 1 0 0 0,0-1 0 0 0,0 0 0 0 0,0 0 0 0 0,0 1 1 0 0,0-1-1 0 0,2 1 0 0 0,-2-1 27 0 0,3 1 211 0 0,14-3-42 0 0,0-1-1 0 0,-1-1 1 0 0,1 0 0 0 0,-1-1-1 0 0,0-1 1 0 0,0-1 0 0 0,0 0-1 0 0,18-10 1 0 0,1-3-33 0 0,0-2 0 0 0,48-37 1 0 0,-76 51-166 0 0,0 0 1 0 0,0 0 0 0 0,0 0-1 0 0,-1-1 1 0 0,0-1 0 0 0,11-15 0 0 0,-15 19-6 0 0,-1 0 1 0 0,1 0-1 0 0,-1-1 1 0 0,0 1 0 0 0,0 0-1 0 0,-1-1 1 0 0,1 1-1 0 0,-1-1 1 0 0,-1 1-1 0 0,1-1 1 0 0,-1 0 0 0 0,0 1-1 0 0,0-1 1 0 0,-1-8-1 0 0,-1 4-59 0 0,-1 0 1 0 0,0 1-1 0 0,0-1 0 0 0,-1 1 0 0 0,0 0 1 0 0,-1 0-1 0 0,0 1 0 0 0,0-1 0 0 0,-1 1 0 0 0,0 0 1 0 0,0 1-1 0 0,-1-1 0 0 0,-10-8 0 0 0,7 7-61 0 0,-1 1 0 0 0,1 1 0 0 0,-2 0 0 0 0,1 0 0 0 0,-1 1 0 0 0,0 0 0 0 0,0 1 1 0 0,0 1-1 0 0,-22-5 0 0 0,23 6-1875 0 0,11 3 1178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18 9991 0 0,'-6'-15'456'0'0,"5"12"-8"0"0,1 3-181 0 0,0 0 309 0 0,0 0 168 0 0,-3 1-538 0 0,0 0 0 0 0,0 0 0 0 0,0 0 0 0 0,0 1 0 0 0,0-1 0 0 0,1 1-1 0 0,-1-1 1 0 0,-4 5 0 0 0,-1 1-109 0 0,1 0 0 0 0,0 0 0 0 0,0 1-1 0 0,0 1 1 0 0,-6 10 0 0 0,-10 13 65 0 0,-41 54 194 0 0,46-60-271 0 0,-4 10 3 0 0,2 1 0 0 0,1 1 0 0 0,-19 54 0 0 0,9-21-88 0 0,20-48 22 0 0,1-1 0 0 0,1 2 0 0 0,1-1 0 0 0,1 1 0 0 0,-2 29 0 0 0,5-34-2309 0 0,3 35 1 0 0,1-34-2625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62 5527 0 0,'0'0'423'0'0,"-2"-2"-278"0"0,-6-4-1 0 0,2 5 514 0 0,-1 0 0 0 0,1 0 0 0 0,-1 1 0 0 0,-9 1 0 0 0,3-1-327 0 0,-24-3 1 0 0,3 0 1459 0 0,32 3-1443 0 0,2 0-186 0 0,0 0-88 0 0,-1 3-20 0 0,-10 40-43 0 0,9-30-11 0 0,-8 25-1 0 0,-79 172 0 0 0,2-5 650 0 0,83-194-503 0 0,4-9 72 0 0,0-2 36 0 0,2 0 8 0 0,5-1-91 0 0,1 0-1 0 0,-1 0 1 0 0,0-1-1 0 0,0 0 1 0 0,0 0-1 0 0,0 0 1 0 0,0-1-1 0 0,9-5 0 0 0,55-36 765 0 0,-59 36-834 0 0,73-54 391 0 0,84-78 1 0 0,-77 60-312 0 0,-87 76-179 0 0,0 0 0 0 0,0-1 0 0 0,-1 0-1 0 0,5-6 1 0 0,-7 9-4 0 0,-1 0 0 0 0,0-1 0 0 0,1 1-1 0 0,-1 0 1 0 0,0-1 0 0 0,0 1 0 0 0,-1-1-1 0 0,1 1 1 0 0,0-1 0 0 0,-1 1 0 0 0,0-1-1 0 0,1-3 1 0 0,-2 5-14 0 0,1-1 0 0 0,-1 1 0 0 0,1-1 0 0 0,-1 0 0 0 0,0 1 0 0 0,1 0 0 0 0,-1-1 0 0 0,0 1 0 0 0,0-1 0 0 0,0 1 0 0 0,0 0 0 0 0,0 0 0 0 0,0-1 0 0 0,-1 1 0 0 0,1 0 0 0 0,-3-1 0 0 0,2-1-38 0 0,-7-4-63 0 0,0 1 1 0 0,-1 0 0 0 0,1 0 0 0 0,-1 1 0 0 0,0 0-1 0 0,-15-4 1 0 0,-66-18-484 0 0,85 26 563 0 0,-133-40-280 0 0,129 38 276 0 0,0 0 1 0 0,-15-1-1 0 0,23 3-43 0 0,2 1-4 0 0,0 0-1014 0 0,0 0-4060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0,'0'0'128'0'0,"0"0"-128"0"0,0 0 0 0 0,0 0 0 0 0,0 0 1536 0 0,0 0 288 0 0,0 0 64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2:4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5063 0 0,'0'0'232'0'0,"-3"0"-13"0"0,-6 0-299 0 0,-9 0 7329 0 0,22 4-6322 0 0,3 4-652 0 0,2-4-56 0 0,0 0 0 0 0,0-1 0 0 0,0 0 0 0 0,1 0 1 0 0,-1-1-1 0 0,1-1 0 0 0,-1 1 0 0 0,16-1 0 0 0,7 1 409 0 0,45 4 1471 0 0,89-6 0 0 0,-63-2-1563 0 0,199 4-206 0 0,113 7-388 0 0,-57-1-1419 0 0,-184-8-1376 0 0,-122-1 939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390 125 1839 0 0,'-4'-15'63'0'0,"-10"-28"0"0"0,-1 9 3219 0 0,10 25-1487 0 0,4 7-211 0 0,1 2-961 0 0,0 0-425 0 0,0 0-80 0 0,1-2 4 0 0,-1 1-284 0 0,1-16 1574 0 0,-2 15 84 0 0,-3 12-976 0 0,-5 13-179 0 0,-1-1 0 0 0,-1 0 1 0 0,-20 28-1 0 0,0 3 140 0 0,7-11-226 0 0,-87 164 374 0 0,16 6-465 0 0,87-193-178 0 0,-5 24-1 0 0,12-37-105 0 0,0 0-1 0 0,0-1 1 0 0,0 1-1 0 0,1 0 1 0 0,0 0-1 0 0,0 0 1 0 0,0 0-1 0 0,2 9 1 0 0,2-12-1073 0 0,9 1-317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74 7367 0 0,'2'-5'96'0'0,"0"0"-1"0"0,0 0 0 0 0,0 0 0 0 0,0 0 0 0 0,-1-1 1 0 0,0 1-1 0 0,0 0 0 0 0,-1-1 0 0 0,1-10 0 0 0,-1 14 775 0 0,0 2 290 0 0,0 0 50 0 0,0 0-128 0 0,0 0-568 0 0,0 0-251 0 0,0 0-51 0 0,-1-2-44 0 0,-5-5-135 0 0,5 7-33 0 0,-1 0 0 0 0,1 0 0 0 0,0 0 0 0 0,0 0-1 0 0,0 0 1 0 0,-1 0 0 0 0,1 1 0 0 0,0-1 0 0 0,0 0-1 0 0,0 1 1 0 0,-1-1 0 0 0,1 0 0 0 0,0 1 0 0 0,0-1-1 0 0,-2 2 1 0 0,-18 13-62 0 0,18-13 42 0 0,-10 9-51 0 0,0 0 1 0 0,0 1-1 0 0,1 0 0 0 0,1 1 1 0 0,-14 21-1 0 0,-42 78-20 0 0,57-93 195 0 0,0 1-1 0 0,2 0 1 0 0,0 0 0 0 0,2 1-1 0 0,0-1 1 0 0,1 2-1 0 0,1-1 1 0 0,-2 28-1 0 0,6-44-32 0 0,0 0 0 0 0,0 0-1 0 0,1 0 1 0 0,0 0-1 0 0,-1-1 1 0 0,1 1 0 0 0,1 0-1 0 0,-1 0 1 0 0,1-1 0 0 0,0 1-1 0 0,0 0 1 0 0,3 4 0 0 0,-3-6-10 0 0,0-1 0 0 0,0 1 1 0 0,1-1-1 0 0,-1 1 1 0 0,0-1-1 0 0,1 0 1 0 0,0 0-1 0 0,-1 0 0 0 0,1 0 1 0 0,0-1-1 0 0,0 1 1 0 0,0-1-1 0 0,0 1 0 0 0,0-1 1 0 0,0 0-1 0 0,0-1 1 0 0,1 1-1 0 0,-1 0 1 0 0,4 0-1 0 0,8-1 168 0 0,1 0 1 0 0,-1-1-1 0 0,0-1 1 0 0,0 0-1 0 0,0-1 1 0 0,0 0-1 0 0,-1-1 1 0 0,22-9-1 0 0,-2-2 4 0 0,-1-2 0 0 0,40-26 0 0 0,-58 33-213 0 0,-1 0 0 0 0,-1-1 0 0 0,0-1-1 0 0,15-17 1 0 0,41-58 103 0 0,-61 76-105 0 0,-2 4-14 0 0,0-1-1 0 0,-1 0 1 0 0,0-1 0 0 0,-1 1 0 0 0,7-19 0 0 0,-10 23-39 0 0,0 0 1 0 0,0 0 0 0 0,0 0 0 0 0,-1 0-1 0 0,1-1 1 0 0,-1 1 0 0 0,0 0 0 0 0,0 0-1 0 0,-1-1 1 0 0,1 1 0 0 0,-1 0 0 0 0,0 0-1 0 0,0 0 1 0 0,-1 0 0 0 0,-2-8 0 0 0,2 10-39 0 0,1-1 0 0 0,-1 1 0 0 0,0-1 0 0 0,0 1 0 0 0,0 0 0 0 0,0 0 0 0 0,0 0 0 0 0,-1 0 0 0 0,1 0 0 0 0,-4-1 0 0 0,-30-15-647 0 0,25 13 451 0 0,1 1 15 0 0,-1 0 1 0 0,1 1 0 0 0,-1 0-1 0 0,0 1 1 0 0,0 0-1 0 0,-18-1 1 0 0,-70 5-1478 0 0,57-1 944 0 0,8 0-198 0 0,-56-5 0 0 0,88 4 803 0 0,2 0-656 0 0,0 0-2670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419 106 6911 0 0,'5'-12'409'0'0,"1"-2"-113"0"0,0-1 0 0 0,13-20-1 0 0,-14 24 768 0 0,-4 8-852 0 0,0 1 418 0 0,-1 2-105 0 0,0 0-48 0 0,0-2-11 0 0,1 1-406 0 0,-1 1 1 0 0,0 0-1 0 0,0 0 0 0 0,0-1 0 0 0,0 1 0 0 0,1 0 0 0 0,-1-1 1 0 0,0 1-1 0 0,0 0 0 0 0,0-1 0 0 0,0 1 0 0 0,0 0 0 0 0,0 0 1 0 0,0-1-1 0 0,0 1 0 0 0,0 0 0 0 0,0-1 0 0 0,0 1 0 0 0,0 0 1 0 0,0-1-1 0 0,0 1 0 0 0,0 0 0 0 0,0-1 0 0 0,0 1 0 0 0,-1 0 1 0 0,1 0-1 0 0,0-1 0 0 0,0 1 0 0 0,0 0 0 0 0,0-1 0 0 0,-1 1 1 0 0,1 0-1 0 0,0 0 0 0 0,0 0 0 0 0,-1-1 0 0 0,1 1 0 0 0,0 0 0 0 0,0 0 1 0 0,-1 0-1 0 0,1-1 0 0 0,0 1 0 0 0,-2 0 51 0 0,1 0 1 0 0,-1 0-1 0 0,1 0 0 0 0,-1 0 0 0 0,1 0 1 0 0,0 1-1 0 0,-1-1 0 0 0,1 0 0 0 0,-1 1 1 0 0,1-1-1 0 0,-3 2 0 0 0,0 0-37 0 0,0 1 0 0 0,0-1 1 0 0,1 1-1 0 0,-1 0 0 0 0,0 0 0 0 0,1 0 0 0 0,0 1 0 0 0,0-1 0 0 0,-4 6 0 0 0,-23 39 91 0 0,25-39-109 0 0,-48 89 58 0 0,-39 61-72 0 0,36-75-629 0 0,3 1 0 0 0,-47 107 0 0 0,89-159-2677 0 0,11-33-1010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61 11055 0 0,'25'-34'1144'0'0,"-15"16"-962"0"0,-7 16-77 0 0,0 1-2 0 0,-1-1 277 0 0,-2 2 10 0 0,0 0-52 0 0,-1 0-361 0 0,0-1 1 0 0,0 1-1 0 0,0-1 1 0 0,0 1 0 0 0,0-1-1 0 0,0 1 1 0 0,-1 0 0 0 0,1 0-1 0 0,0-1 1 0 0,0 1-1 0 0,0 0 1 0 0,0 0 0 0 0,-1 0-1 0 0,1 0 1 0 0,-2 1 0 0 0,-18 3-324 0 0,6 1 265 0 0,0 1 1 0 0,1 0 0 0 0,0 1 0 0 0,-25 16-1 0 0,20-9 81 0 0,4-3 0 0 0,1 0 0 0 0,0 0 0 0 0,-13 15 0 0 0,2 3 40 0 0,-32 47-1 0 0,47-61 45 0 0,1 1-1 0 0,0 1 0 0 0,1 0 0 0 0,1 0 1 0 0,-5 21-1 0 0,10-32 0 0 0,0 2-1 0 0,1-1 1 0 0,0 0 0 0 0,1 0-1 0 0,0 0 1 0 0,0 0 0 0 0,0 0 0 0 0,1 0-1 0 0,0 1 1 0 0,0-1 0 0 0,1 0-1 0 0,0 0 1 0 0,0-1 0 0 0,3 8-1 0 0,-3-10 4 0 0,0 0 0 0 0,1 0 0 0 0,-1 0 0 0 0,1-1 0 0 0,-1 1 0 0 0,1-1 0 0 0,0 0-1 0 0,0 1 1 0 0,1-1 0 0 0,-1 0 0 0 0,1-1 0 0 0,0 1 0 0 0,-1-1 0 0 0,1 0-1 0 0,0 1 1 0 0,0-2 0 0 0,1 1 0 0 0,-1 0 0 0 0,0-1 0 0 0,0 0 0 0 0,1 0 0 0 0,-1 0-1 0 0,6 0 1 0 0,10-1 122 0 0,0 0 0 0 0,0-1 0 0 0,0-1 0 0 0,0-1 0 0 0,0-1 0 0 0,-1-1 0 0 0,24-9 0 0 0,-12 2-43 0 0,0-1 1 0 0,-1-2-1 0 0,44-30 1 0 0,-60 35-141 0 0,0 0 1 0 0,-1-2 0 0 0,0 0-1 0 0,-1 0 1 0 0,0-1 0 0 0,-1-1-1 0 0,-1 0 1 0 0,0 0 0 0 0,-1-1 0 0 0,13-26-1 0 0,-20 36-45 0 0,0-1 0 0 0,0 1-1 0 0,0 0 1 0 0,-1-1 0 0 0,0 0 0 0 0,0 1 0 0 0,0-1-1 0 0,-1 1 1 0 0,1-1 0 0 0,-1 0 0 0 0,-1 1-1 0 0,1-1 1 0 0,-3-10 0 0 0,1 11-42 0 0,0 0 1 0 0,0 1 0 0 0,0-1-1 0 0,-1 0 1 0 0,1 1 0 0 0,-1 0-1 0 0,0-1 1 0 0,-1 1-1 0 0,1 0 1 0 0,-1 1 0 0 0,1-1-1 0 0,-1 1 1 0 0,0-1 0 0 0,-1 1-1 0 0,-4-3 1 0 0,-1 1-118 0 0,0 0 0 0 0,0 0 0 0 0,-1 1 0 0 0,1 0 0 0 0,-1 1 0 0 0,0 0 0 0 0,0 1 0 0 0,0 0 0 0 0,0 1 0 0 0,0 0 0 0 0,-19 1 0 0 0,-8 3-673 0 0,0 2 0 0 0,-40 10 0 0 0,-5 0-824 0 0,81-15 1385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11975 0 0,'-2'1'267'0'0,"-16"7"234"0"0,9-4-394 0 0,1 0-1 0 0,0 0 1 0 0,0 0 0 0 0,-7 7 0 0 0,-26 22 548 0 0,-60 63 1 0 0,87-81-309 0 0,1 1-1 0 0,1 0 0 0 0,1 1 1 0 0,0 0-1 0 0,1 0 0 0 0,0 1 1 0 0,-9 28-1 0 0,18-43-345 0 0,0 0-1 0 0,0 0 1 0 0,0 0 0 0 0,1 0-1 0 0,-1 1 1 0 0,1-1-1 0 0,0 0 1 0 0,0 0-1 0 0,0 0 1 0 0,0 1 0 0 0,1-1-1 0 0,-1 0 1 0 0,1 0-1 0 0,0 0 1 0 0,0 0 0 0 0,0 0-1 0 0,0 0 1 0 0,2 4-1 0 0,-1-4 6 0 0,1 0-1 0 0,-1 1 1 0 0,1-1-1 0 0,0 0 1 0 0,0 0-1 0 0,0-1 1 0 0,1 1-1 0 0,-1-1 1 0 0,1 1-1 0 0,-1-1 1 0 0,1 0-1 0 0,0-1 1 0 0,6 3-1 0 0,1 0 223 0 0,0-2 0 0 0,0 1 0 0 0,0-1 1 0 0,1-1-1 0 0,-1 0 0 0 0,0-1 0 0 0,1 0 0 0 0,15-2 0 0 0,3-2 675 0 0,58-17 0 0 0,-73 17-865 0 0,0-1 0 0 0,0-1 0 0 0,0 0 0 0 0,-1-1 0 0 0,0-1 0 0 0,0 0 0 0 0,-1-1 0 0 0,0 0 0 0 0,-1-1 0 0 0,0 0 0 0 0,0-1 0 0 0,-1 0 0 0 0,0-1 0 0 0,-1-1 0 0 0,8-13 0 0 0,-6 4-79 0 0,-2 1 0 0 0,0-2 0 0 0,-2 1 0 0 0,10-41 0 0 0,-1 3-2843 0 0,-12 44-3942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4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32 10567 0 0,'2'-3'74'0'0,"1"0"73"0"0,1 0 0 0 0,-1 0 0 0 0,0 0 0 0 0,1 0 0 0 0,7-4 0 0 0,1 2 23 0 0,0 3-118 0 0,-12 2-35 0 0,1 0 1 0 0,0 1 0 0 0,-1-1 0 0 0,1 0-1 0 0,-1 0 1 0 0,1 1 0 0 0,0-1 0 0 0,-1 0-1 0 0,1 0 1 0 0,-1 1 0 0 0,1-1 0 0 0,-1 1 0 0 0,1-1-1 0 0,-1 0 1 0 0,1 1 0 0 0,-1-1 0 0 0,0 1-1 0 0,1-1 1 0 0,-1 1 0 0 0,0-1 0 0 0,1 2-1 0 0,1 3 207 0 0,-4 3-172 0 0,1 0 1 0 0,-1 0-1 0 0,-1 0 0 0 0,1 0 0 0 0,-1 0 0 0 0,-1 0 0 0 0,0-1 0 0 0,0 1 0 0 0,-5 6 0 0 0,-53 65 160 0 0,25-34-63 0 0,-45 68-138 0 0,63-83 8 0 0,1-1 0 0 0,-13 35 0 0 0,27-57 38 0 0,2 1 0 0 0,-1-1 0 0 0,-2 14 1 0 0,4-17-381 0 0,1-1 0 0 0,-1 0 1 0 0,1 1-1 0 0,0-1 1 0 0,1 0-1 0 0,-1 1 1 0 0,0-1-1 0 0,1 0 1 0 0,0 1-1 0 0,0-1 1 0 0,2 5-1 0 0,4 7-3825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18 6911 0 0,'0'0'528'0'0,"0"-3"-341"0"0,3-6 25 0 0,-3 7 775 0 0,0 2 331 0 0,0 0 68 0 0,-13-3 379 0 0,10 3-1726 0 0,-1 0 0 0 0,1 1 0 0 0,0-1 1 0 0,-1 1-1 0 0,1-1 0 0 0,-1 1 0 0 0,1 0 0 0 0,0 1 1 0 0,0-1-1 0 0,-1 1 0 0 0,1-1 0 0 0,-5 4 0 0 0,-3 4-17 0 0,-19 16 0 0 0,17-13-11 0 0,-21 18 12 0 0,2 2 1 0 0,1 1-1 0 0,2 2 1 0 0,-30 44-1 0 0,50-65-23 0 0,1 0 0 0 0,1 1 0 0 0,0 0 0 0 0,0 0 0 0 0,2 1 0 0 0,-7 30 0 0 0,11-39 74 0 0,1 1-1 0 0,0 0 0 0 0,0-1 1 0 0,1 1-1 0 0,0 0 0 0 0,0-1 1 0 0,1 1-1 0 0,0-1 0 0 0,0 1 1 0 0,1-1-1 0 0,0 0 0 0 0,0 0 1 0 0,1 0-1 0 0,-1-1 0 0 0,2 1 1 0 0,-1-1-1 0 0,1 0 0 0 0,0 0 1 0 0,0 0-1 0 0,0-1 0 0 0,1 0 1 0 0,0 0-1 0 0,7 4 0 0 0,-8-6 31 0 0,1-1-1 0 0,0 0 1 0 0,0 0-1 0 0,0-1 1 0 0,0 1-1 0 0,0-1 1 0 0,0-1-1 0 0,0 1 1 0 0,1-1-1 0 0,8-1 1 0 0,-1 0 111 0 0,0-1 0 0 0,0 0 1 0 0,20-7-1 0 0,-20 4-120 0 0,-1 0 0 0 0,0-1 0 0 0,0 0 0 0 0,0-1 0 0 0,-1-1 0 0 0,0 0 0 0 0,-1-1 0 0 0,0 0 0 0 0,0 0 0 0 0,-1-1 0 0 0,16-20 0 0 0,-15 16-93 0 0,-1-1 1 0 0,-1 0 0 0 0,0 0 0 0 0,-1-1-1 0 0,-1 0 1 0 0,-1 0 0 0 0,0 0-1 0 0,-1-1 1 0 0,4-23 0 0 0,-8 33-87 0 0,0 0 0 0 0,0 0 0 0 0,-1 1 0 0 0,0-1 0 0 0,0 0 0 0 0,-1 0 0 0 0,0 0 0 0 0,-3-10 0 0 0,3 13-48 0 0,0 0-1 0 0,-1 0 1 0 0,0 0-1 0 0,0 0 1 0 0,0 0-1 0 0,0 1 1 0 0,-1-1-1 0 0,0 1 1 0 0,1-1 0 0 0,-1 1-1 0 0,0 0 1 0 0,-1 0-1 0 0,1 0 1 0 0,-7-4-1 0 0,-3-1-83 0 0,-1 0-1 0 0,0 1 0 0 0,0 1 1 0 0,0 0-1 0 0,-30-7 0 0 0,32 9 162 0 0,9 2-39 0 0,-1 1-1 0 0,1 0 1 0 0,-1 0 0 0 0,1 1 0 0 0,-1-1 0 0 0,1 1-1 0 0,-1-1 1 0 0,0 1 0 0 0,-3 0 0 0 0,10 0-1111 0 0,13-3-3389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217 102 5983 0 0,'7'-18'208'0'0,"-3"4"-81"0"0,2 0 0 0 0,0 1 0 0 0,0 0 0 0 0,10-15 0 0 0,-15 27 882 0 0,-1 1 347 0 0,0 0 70 0 0,0 0-126 0 0,0 0-582 0 0,0 0-255 0 0,0 0-51 0 0,0 3-29 0 0,0 8-184 0 0,-2 0 1 0 0,1-1-1 0 0,-1 1 1 0 0,-4 13-1 0 0,-18 46 519 0 0,8-26-289 0 0,-119 317 173 0 0,60-214-6134 0 0,74-145 744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47 8287 0 0,'39'-44'1562'0'0,"-38"42"-817"0"0,-1 2 30 0 0,0 0-57 0 0,0 0-267 0 0,0 0-119 0 0,0 0-20 0 0,2 10 91 0 0,-1-10-403 0 0,-1 1 1 0 0,0 0 0 0 0,1 0-1 0 0,-1 0 1 0 0,0 0 0 0 0,0-1 0 0 0,0 1-1 0 0,0 0 1 0 0,0 0 0 0 0,0 0-1 0 0,0 0 1 0 0,0 0 0 0 0,0-1-1 0 0,0 1 1 0 0,-1 0 0 0 0,1 1 0 0 0,-3 5 22 0 0,0-1 0 0 0,0 1 0 0 0,-1-1 0 0 0,0 0 0 0 0,0 0-1 0 0,-5 5 1 0 0,-33 34 191 0 0,12-15-111 0 0,7-5-32 0 0,-38 30 1 0 0,39-35-33 0 0,2 0 1 0 0,-21 28 0 0 0,13-14 10 0 0,22-28-30 0 0,1 1-1 0 0,0 0 1 0 0,0 0 0 0 0,1 0-1 0 0,0 0 1 0 0,-5 11 0 0 0,7-13 6 0 0,1-1 0 0 0,0 1 1 0 0,0-1-1 0 0,0 1 1 0 0,1 0-1 0 0,-1 0 1 0 0,1-1-1 0 0,0 1 0 0 0,1 0 1 0 0,-1-1-1 0 0,1 1 1 0 0,2 7-1 0 0,0 1 193 0 0,1 0-1 0 0,11 24 1 0 0,-13-33-162 0 0,0-1-1 0 0,0 1 1 0 0,0-1 0 0 0,1 1 0 0 0,0-1 0 0 0,0 0 0 0 0,0 0 0 0 0,0 0 0 0 0,0 0 0 0 0,0-1 0 0 0,1 1-1 0 0,-1-1 1 0 0,7 3 0 0 0,1 1 68 0 0,0-1 1 0 0,1 0-1 0 0,0-1 0 0 0,0 0 0 0 0,0-1 0 0 0,0 0 1 0 0,0-1-1 0 0,1 0 0 0 0,14-1 0 0 0,-12-1-1 0 0,-1-2 0 0 0,1 1 1 0 0,-1-2-1 0 0,0 0 0 0 0,0-1 0 0 0,0 0 0 0 0,-1-1 0 0 0,23-12 0 0 0,-26 12-59 0 0,0-1 0 0 0,-1 0 0 0 0,0-1 0 0 0,-1 0 0 0 0,1 0 0 0 0,-1-1 0 0 0,-1 0 0 0 0,1-1 0 0 0,-2 1 0 0 0,1-1 0 0 0,-1-1 0 0 0,5-10 0 0 0,-7 12-61 0 0,-1 0 0 0 0,-1 0 0 0 0,1 0 1 0 0,-2-1-1 0 0,1 1 0 0 0,-1-1 1 0 0,0 1-1 0 0,-1-1 0 0 0,0 1 1 0 0,0-1-1 0 0,-1 0 0 0 0,0 1 1 0 0,0-1-1 0 0,-1 1 0 0 0,0 0 1 0 0,-1-1-1 0 0,-4-8 0 0 0,0 1-141 0 0,-1-1-1 0 0,0 2 1 0 0,-1-1 0 0 0,-1 1-1 0 0,0 1 1 0 0,-1 0 0 0 0,-17-17-1 0 0,19 22-115 0 0,-1 1 1 0 0,1 0-1 0 0,-2 0 0 0 0,1 1 1 0 0,-1 1-1 0 0,0 0 0 0 0,-1 0 0 0 0,1 1 1 0 0,-1 0-1 0 0,-24-5 0 0 0,25 8-839 0 0,1 0-1 0 0,-1 1 1 0 0,0 0-1 0 0,-16 2 1 0 0,4 2-3346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188 291 5815 0 0,'0'-2'266'0'0,"1"-16"174"0"0,0 0 0 0 0,2 1 0 0 0,0-1 0 0 0,0 0 0 0 0,2 1 0 0 0,0 0 0 0 0,2 0 0 0 0,11-24 0 0 0,0 3 710 0 0,14-29 1466 0 0,-31 65-1944 0 0,-1 2-48 0 0,0 0-202 0 0,0 0-94 0 0,0 0-22 0 0,0 4-26 0 0,-1 29-14 0 0,-10 57 0 0 0,-14 37 74 0 0,12-69-156 0 0,-14 65 22 0 0,-53 148-1 0 0,66-232-152 0 0,-12 65 1 0 0,20-84-41 0 0,0 0 1 0 0,-1-1-1 0 0,-1 0 1 0 0,-11 20 0 0 0,4-8-8 0 0,12-26-10 0 0,0 0 1 0 0,0 0-1 0 0,0 0 0 0 0,-1 0 0 0 0,-5 6 1 0 0,7-10-108 0 0,2-1-10 0 0,0 0-105 0 0,0 0-468 0 0,0 0-208 0 0,0 0-38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3679 0 0,'0'0'167'0'0,"0"0"294"0"0,0 0 1133 0 0,3 2 491 0 0,3 0-1506 0 0,0 1-1 0 0,0-1 1 0 0,1 0-1 0 0,-1 0 0 0 0,1 0 1 0 0,-1-1-1 0 0,1 0 1 0 0,7 0-1 0 0,59-3 105 0 0,-60 2-431 0 0,69-9 1139 0 0,152-36 1 0 0,-142 25-944 0 0,88-17 87 0 0,91-19-37 0 0,-6-20-2743 0 0,-212 57-1779 0 0,-6-2-1203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27 9215 0 0,'3'-3'76'0'0,"0"1"0"0"0,0-1 0 0 0,0 1-1 0 0,0 0 1 0 0,0 0 0 0 0,0 0 0 0 0,1 0-1 0 0,-1 0 1 0 0,0 1 0 0 0,1 0 0 0 0,0-1-1 0 0,-1 1 1 0 0,1 1 0 0 0,4-2-1 0 0,-6 2-15 0 0,1 0 0 0 0,-1 0-1 0 0,0 1 1 0 0,1-1-1 0 0,-1 0 1 0 0,0 1-1 0 0,0-1 1 0 0,1 1 0 0 0,-1 0-1 0 0,0 0 1 0 0,0 0-1 0 0,0 0 1 0 0,0 0-1 0 0,0 0 1 0 0,0 1 0 0 0,0-1-1 0 0,-1 1 1 0 0,1-1-1 0 0,0 1 1 0 0,-1-1-1 0 0,1 1 1 0 0,-1 0 0 0 0,0 0-1 0 0,3 4 1 0 0,-1 1 27 0 0,0 0 1 0 0,0 1 0 0 0,0-1 0 0 0,-1 1-1 0 0,0-1 1 0 0,-1 1 0 0 0,1 0 0 0 0,-1 0-1 0 0,-1 0 1 0 0,0 0 0 0 0,0 0 0 0 0,0 0-1 0 0,-3 10 1 0 0,-2 6 9 0 0,0 0-1 0 0,-2 0 1 0 0,-10 23-1 0 0,-47 105 368 0 0,2-7-112 0 0,-66 137-100 0 0,-20-8-25 0 0,119-220-218 0 0,-61 82 49 0 0,67-104-52 0 0,4-8-6 0 0,0-2 0 0 0,-1 0 0 0 0,-1-1 0 0 0,-29 22 0 0 0,46-40-4 0 0,3-2-1 0 0,0 0 1 0 0,0 0-1 0 0,0 0 1 0 0,0-1-1 0 0,0 1 1 0 0,-1 0 0 0 0,1-1-1 0 0,0 1 1 0 0,0-1-1 0 0,0 1 1 0 0,-1-1-1 0 0,1 1 1 0 0,-2-1 0 0 0,7-16-230 0 0,6-4 125 0 0,1 1 0 0 0,0 1 0 0 0,16-20 0 0 0,46-49-96 0 0,-51 63 154 0 0,31-36-16 0 0,64-54 1 0 0,-75 78 37 0 0,1 2 0 0 0,68-40 0 0 0,-94 64 65 0 0,0 2 0 0 0,0 0 0 0 0,20-6-1 0 0,-28 11 27 0 0,1 0 1 0 0,-1 1-1 0 0,1 0 0 0 0,0 1 0 0 0,0 0 0 0 0,0 1 0 0 0,16 1 0 0 0,-23-1-38 0 0,1 0 0 0 0,-1 1 0 0 0,1 0 0 0 0,-1 0 0 0 0,0 0 0 0 0,1 0 0 0 0,-1 1 0 0 0,0-1 0 0 0,0 1 0 0 0,0 0 0 0 0,0 0 0 0 0,0 0 0 0 0,0 0 0 0 0,-1 0 0 0 0,1 1 0 0 0,2 3 0 0 0,-2-2 2 0 0,0 1 0 0 0,0-1 0 0 0,-1 1 0 0 0,0-1 0 0 0,0 1 0 0 0,0 0 0 0 0,0 0 0 0 0,-1 0 0 0 0,0 0 0 0 0,1 6 0 0 0,-1 3 11 0 0,0 1-1 0 0,-2-1 0 0 0,1 0 1 0 0,-2 1-1 0 0,0-1 1 0 0,0 0-1 0 0,-5 15 1 0 0,-1-4-2 0 0,0 0 1 0 0,-2-1-1 0 0,-1 0 1 0 0,0 0-1 0 0,-2-1 1 0 0,-1-1-1 0 0,0 0 1 0 0,-31 33 0 0 0,-28 24 153 0 0,71-78-652 0 0,2-1-181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98 1839 0 0,'0'0'83'0'0,"-2"1"-6"0"0,-21 17-125 0 0,13-10 1627 0 0,0-1 1 0 0,-16 19 0 0 0,25-26-1461 0 0,1 1-1 0 0,-1 0 1 0 0,1 0 0 0 0,0-1-1 0 0,0 1 1 0 0,-1 0 0 0 0,1 0-1 0 0,0 0 1 0 0,0-1 0 0 0,0 1-1 0 0,0 0 1 0 0,0 0 0 0 0,0 0-1 0 0,0-1 1 0 0,0 1 0 0 0,0 0 0 0 0,0 0-1 0 0,1 1 1 0 0,-1 1 173 0 0,1-1-158 0 0,-1 0-1 0 0,1 0 1 0 0,0 0 0 0 0,0 0 0 0 0,-1 0 0 0 0,1 0-1 0 0,1 0 1 0 0,-1-1 0 0 0,0 1 0 0 0,0 0 0 0 0,1 0-1 0 0,-1-1 1 0 0,0 1 0 0 0,1-1 0 0 0,0 1 0 0 0,-1-1 0 0 0,1 0-1 0 0,0 0 1 0 0,0 0 0 0 0,0 0 0 0 0,0 0 0 0 0,0 0-1 0 0,0 0 1 0 0,0-1 0 0 0,2 2 0 0 0,4 0 43 0 0,0 0 0 0 0,0 0 1 0 0,0-1-1 0 0,0 1 0 0 0,12-1 0 0 0,-1-2 82 0 0,1-1 0 0 0,-1-1 0 0 0,1 0 0 0 0,-1-2 0 0 0,20-6 0 0 0,91-41 654 0 0,-29 1-356 0 0,12-6-44 0 0,-90 48-456 0 0,1 0 0 0 0,48-12 0 0 0,-69 21-176 0 0,1-1 0 0 0,0 1 0 0 0,0 0-1 0 0,-1 0 1 0 0,1 0 0 0 0,4 1 0 0 0,-12 13-935 0 0,3-11 867 0 0,-1 0-1 0 0,0 0 1 0 0,0-1-1 0 0,0 1 0 0 0,0 0 1 0 0,0-1-1 0 0,0 1 1 0 0,-1-1-1 0 0,1 0 1 0 0,-1 0-1 0 0,0 0 0 0 0,-4 3 1 0 0,-7 2-723 0 0,-21 9 0 0 0,16-8-22 0 0,2-1 318 0 0,-1 0 1 0 0,0-2 0 0 0,0 0 0 0 0,-1 0-1 0 0,0-2 1 0 0,1 0 0 0 0,-1-2 0 0 0,0 0-1 0 0,-30-2 1 0 0,19-3 1316 0 0,0 0 1 0 0,1-2-1 0 0,0-1 1 0 0,0-2-1 0 0,-36-15 1 0 0,57 20-257 0 0,-1 1-1 0 0,1 0 1 0 0,-1 1 0 0 0,-10-3 0 0 0,16 5-332 0 0,0 0 0 0 0,0 0 0 0 0,0 0 0 0 0,0 0 0 0 0,0 0 1 0 0,0 1-1 0 0,0-1 0 0 0,0 1 0 0 0,0 0 0 0 0,0 0 0 0 0,0 0 0 0 0,0 0 0 0 0,1 0 0 0 0,-1 1 0 0 0,0-1 0 0 0,-2 3 0 0 0,-12 10 48 0 0,2 0-1 0 0,-1 1 1 0 0,2 0-1 0 0,0 1 1 0 0,1 1 0 0 0,1 0-1 0 0,0 1 1 0 0,1 0-1 0 0,-16 38 1 0 0,16-27-96 0 0,0 1 1 0 0,2 1 0 0 0,2 0 0 0 0,0 0 0 0 0,-4 62-1 0 0,10-76-10 0 0,1 0-1 0 0,1-1 1 0 0,0 1 0 0 0,2 0-1 0 0,5 23 1 0 0,-6-32-17 0 0,1 0 0 0 0,-1 0-1 0 0,2-1 1 0 0,-1 1 0 0 0,1-1 0 0 0,0 0 0 0 0,1 0 0 0 0,0 0-1 0 0,0-1 1 0 0,0 1 0 0 0,1-1 0 0 0,-1-1 0 0 0,9 7 0 0 0,-10-10 5 0 0,1 1 1 0 0,-1-1 0 0 0,1 1-1 0 0,0-1 1 0 0,0-1 0 0 0,0 1-1 0 0,0-1 1 0 0,0 0-1 0 0,0 0 1 0 0,1 0 0 0 0,-1-1-1 0 0,0 1 1 0 0,0-1 0 0 0,1-1-1 0 0,-1 1 1 0 0,9-3 0 0 0,8-2 54 0 0,0-1 1 0 0,33-13-1 0 0,-41 13-116 0 0,35-13-595 0 0,0-5-257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0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79 577 1839 0 0,'-8'0'104'0'0,"-1"-1"-77"0"0,-15-10 285 0 0,21 9 124 0 0,1 1-1 0 0,-1-1 1 0 0,1 1 0 0 0,-1-1 0 0 0,1 0-1 0 0,0 0 1 0 0,-1 0 0 0 0,1 0-1 0 0,0 0 1 0 0,0 0 0 0 0,1-1-1 0 0,-1 1 1 0 0,0-1 0 0 0,1 1-1 0 0,0-1 1 0 0,-3-5 0 0 0,4 7-317 0 0,0 0 0 0 0,0 1 1 0 0,0-1-1 0 0,0 0 0 0 0,0 0 1 0 0,0 0-1 0 0,0 0 0 0 0,0 0 1 0 0,0 0-1 0 0,0 0 1 0 0,0 0-1 0 0,0 0 0 0 0,1 1 1 0 0,-1-1-1 0 0,1-1 0 0 0,1-3 196 0 0,1-5-7 0 0,0-1 1 0 0,1 1-1 0 0,0 0 1 0 0,1 1-1 0 0,0-1 1 0 0,1 1-1 0 0,0 0 1 0 0,10-11-1 0 0,63-63 481 0 0,-68 73-682 0 0,74-64 246 0 0,105-69 1 0 0,-187 140-351 0 0,75-49 93 0 0,-64 44-102 0 0,0 1 0 0 0,1 0 0 0 0,27-8 0 0 0,-39 14-149 0 0,-1 0-1 0 0,1 1 1 0 0,-1-1 0 0 0,1 1-1 0 0,0 0 1 0 0,-1 0 0 0 0,1 0-1 0 0,-1 0 1 0 0,1 0-1 0 0,4 1 1 0 0,5 4-896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1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428 229 7367 0 0,'0'0'334'0'0,"0"0"-1"0"0,-1 2-213 0 0,-9 15 3421 0 0,12-18 3948 0 0,2-3-5980 0 0,-1 0-3604 0 0,-1 3 2104 0 0,26-24 143 0 0,40-27 0 0 0,23-16-174 0 0,-20 14-106 0 0,-21 17-242 0 0,-48 35 204 0 0,-2 2-165 0 0,0 0-76 0 0,0 0-10 0 0,0 0 14 0 0,-3 1 307 0 0,-1-1-1 0 0,0 1 1 0 0,1 0 0 0 0,0 0-1 0 0,-1 1 1 0 0,1-1-1 0 0,-7 4 1 0 0,5-2-9 0 0,-237 126-975 0 0,73-38 780 0 0,117-60 254 0 0,-56 45 0 0 0,93-65 94 0 0,2 1 0 0 0,0 1 1 0 0,0 0-1 0 0,-21 28 0 0 0,29-33 21 0 0,0 0 1 0 0,0 1-1 0 0,1-1 0 0 0,0 1 1 0 0,1-1-1 0 0,0 1 1 0 0,0 0-1 0 0,1 0 0 0 0,0 1 1 0 0,0-1-1 0 0,0 12 1 0 0,2-9 34 0 0,1-1 0 0 0,0 1 0 0 0,0-1 0 0 0,1 1 1 0 0,0-1-1 0 0,1 0 0 0 0,0 0 0 0 0,1 0 0 0 0,1-1 1 0 0,-1 1-1 0 0,2-1 0 0 0,5 10 0 0 0,-5-12-41 0 0,0 0 1 0 0,0-1-1 0 0,0 1 0 0 0,1-2 0 0 0,0 1 0 0 0,1-1 1 0 0,-1 0-1 0 0,1 0 0 0 0,0-1 0 0 0,1 0 0 0 0,-1 0 1 0 0,1-1-1 0 0,0-1 0 0 0,17 6 0 0 0,-5-4 19 0 0,1-2 1 0 0,0 0-1 0 0,0-1 0 0 0,0-1 0 0 0,0-2 1 0 0,43-5-1 0 0,131-36-1310 0 0,-185 39 1007 0 0,49-13-5810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0 10135 0 0,'-2'1'464'0'0,"-19"6"-232"0"0,1 0-1 0 0,0 2 1 0 0,-22 12 0 0 0,-57 40 1089 0 0,27-15-889 0 0,51-33-239 0 0,1 0 0 0 0,1 2-1 0 0,1 0 1 0 0,0 1 0 0 0,1 1 0 0 0,0 0-1 0 0,2 1 1 0 0,0 1 0 0 0,1 0 0 0 0,-19 36-1 0 0,31-51-88 0 0,0 0 1 0 0,0 1-1 0 0,1-1 0 0 0,-1 1 0 0 0,1 0 0 0 0,0-1 1 0 0,1 1-1 0 0,-1 0 0 0 0,1 5 0 0 0,0-8-70 0 0,0 0-1 0 0,0-1 0 0 0,0 1 1 0 0,0 0-1 0 0,1 0 0 0 0,-1-1 1 0 0,1 1-1 0 0,-1 0 0 0 0,1-1 1 0 0,0 1-1 0 0,0-1 1 0 0,-1 1-1 0 0,1-1 0 0 0,0 1 1 0 0,0-1-1 0 0,0 1 0 0 0,1-1 1 0 0,-1 0-1 0 0,0 0 0 0 0,0 0 1 0 0,1 0-1 0 0,-1 0 0 0 0,1 0 1 0 0,-1 0-1 0 0,1 0 1 0 0,-1 0-1 0 0,4 0 0 0 0,1 1 117 0 0,2 0 1 0 0,-1 0-1 0 0,0-1 0 0 0,0-1 0 0 0,0 1 0 0 0,0-1 0 0 0,1 0 0 0 0,-1-1 1 0 0,0 1-1 0 0,0-2 0 0 0,0 1 0 0 0,14-5 0 0 0,4-1 208 0 0,1-2-1 0 0,-1-1 0 0 0,-1-1 1 0 0,0 0-1 0 0,32-22 0 0 0,-47 27-361 0 0,-1-1 0 0 0,0 0-1 0 0,0-1 1 0 0,0 1 0 0 0,0-1-1 0 0,-2-1 1 0 0,11-14 0 0 0,-15 19-45 0 0,0 1 1 0 0,-1 0-1 0 0,1-1 1 0 0,-1 0-1 0 0,0 1 1 0 0,0-1-1 0 0,0 0 1 0 0,0 1-1 0 0,-1-1 1 0 0,1-7-1 0 0,-1 8-34 0 0,-1 0 1 0 0,1 0-1 0 0,-1 0 0 0 0,0 1 0 0 0,1-1 0 0 0,-1 0 0 0 0,-1 0 1 0 0,1 1-1 0 0,0-1 0 0 0,-1 1 0 0 0,1-1 0 0 0,-1 1 0 0 0,1 0 1 0 0,-1 0-1 0 0,0 0 0 0 0,-3-3 0 0 0,0 2 20 0 0,1-1 1 0 0,-1 1-1 0 0,0 0 0 0 0,0 0 0 0 0,0 1 0 0 0,0-1 1 0 0,-1 1-1 0 0,1 0 0 0 0,-1 1 0 0 0,1 0 0 0 0,-10-2 1 0 0,-6 1-1104 0 0,-37 0 0 0 0,43 2 747 0 0,-1 2-122 0 0,15-1 461 0 0,-1-1 0 0 0,1 1-1 0 0,0-1 1 0 0,0 0 0 0 0,-1 1 0 0 0,1-1-1 0 0,0 0 1 0 0,-1 0 0 0 0,1 0 0 0 0,0 0-1 0 0,-1 0 1 0 0,1 0 0 0 0,0-1-1 0 0,-1 1 1 0 0,1 0 0 0 0,0-1 0 0 0,-1 1-1 0 0,1-1 1 0 0,0 1 0 0 0,0-1 0 0 0,0 0-1 0 0,0 1 1 0 0,-1-1 0 0 0,1 0 0 0 0,-1-1-1 0 0,2 1 6 0 0,0 1-1 0 0,-1-1 0 0 0,1 1 1 0 0,0-1-1 0 0,0 1 1 0 0,0-1-1 0 0,0 0 0 0 0,0 1 1 0 0,0-1-1 0 0,0 1 1 0 0,0-1-1 0 0,0 1 0 0 0,1-1 1 0 0,-1 1-1 0 0,0-1 1 0 0,0 1-1 0 0,0-1 0 0 0,0 1 1 0 0,1-1-1 0 0,-1 0 1 0 0,2-2-194 0 0,10-20-751 0 0,11-2-4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88 396 13823 0 0,'0'2'315'0'0,"-1"4"-189"0"0,0 0-1 0 0,-1 0 1 0 0,0 0 0 0 0,0-1-1 0 0,0 1 1 0 0,0 0-1 0 0,-1-1 1 0 0,0 0 0 0 0,0 0-1 0 0,-1 0 1 0 0,1 0 0 0 0,-7 6-1 0 0,8-10 137 0 0,0-1 0 0 0,0 0 0 0 0,0 1 0 0 0,0-1 0 0 0,0 0 0 0 0,0 0-1 0 0,0 0 1 0 0,0-1 0 0 0,0 1 0 0 0,0 0 0 0 0,0-1 0 0 0,0 1 0 0 0,0-1 0 0 0,0 0-1 0 0,0 1 1 0 0,-2-3 0 0 0,3 3-169 0 0,0-1 1 0 0,0 1-1 0 0,0-1 0 0 0,1 0 0 0 0,-1 1 1 0 0,0-1-1 0 0,0 0 0 0 0,1 0 0 0 0,-1 1 1 0 0,0-1-1 0 0,1 0 0 0 0,-1 0 1 0 0,0 0-1 0 0,1 0 0 0 0,0 0 0 0 0,-1 0 1 0 0,1 0-1 0 0,-1 0 0 0 0,1 0 0 0 0,0-1 1 0 0,0 0 5 0 0,0-1 0 0 0,0 1 0 0 0,0 0 1 0 0,0 0-1 0 0,0 0 0 0 0,1 0 1 0 0,-1 0-1 0 0,1-1 0 0 0,1-2 0 0 0,2-3-11 0 0,0 0 0 0 0,0 0-1 0 0,10-12 1 0 0,-13 19-94 0 0,26-36 6 0 0,2 1 0 0 0,2 1 0 0 0,1 2 0 0 0,1 1 0 0 0,2 2 0 0 0,1 1 0 0 0,66-40 0 0 0,-80 56 0 0 0,1 0 0 0 0,0 2 0 0 0,1 0 0 0 0,0 2 0 0 0,51-13 0 0 0,-74 21 0 0 0,1 1 0 0 0,-1 0 0 0 0,1 0 0 0 0,-1-1 0 0 0,1 1 0 0 0,-1 0 0 0 0,1 0 0 0 0,0 1 0 0 0,-1-1 0 0 0,1 0 0 0 0,-1 0 0 0 0,1 1 0 0 0,-1-1 0 0 0,1 1 0 0 0,-1-1 0 0 0,1 1 0 0 0,-1 0 0 0 0,0 0 0 0 0,1-1 0 0 0,1 3 0 0 0,-1-1 0 0 0,-1 0 0 0 0,0 0 0 0 0,1-1 0 0 0,-1 1 0 0 0,0 0 0 0 0,0 0 0 0 0,-1 0 0 0 0,1 0 0 0 0,0 0 0 0 0,-1 1 0 0 0,1-1 0 0 0,-1 0 0 0 0,1 3 0 0 0,-1 5 0 0 0,0 1 0 0 0,0 0 0 0 0,-1-1 0 0 0,-5 22 0 0 0,-1-7 0 0 0,-1 1 0 0 0,-1-1 0 0 0,-13 26 0 0 0,-42 70 0 0 0,44-84 0 0 0,9-19 0 0 0,-19 40 0 0 0,28-53 0 0 0,0 0 0 0 0,0 0 0 0 0,1 0 0 0 0,0 1 0 0 0,-1-1 0 0 0,2 0 0 0 0,-1 1 0 0 0,1-1 0 0 0,0 7 0 0 0,0-10-9 0 0,0 0 1 0 0,1 0-1 0 0,0 0 0 0 0,-1 0 0 0 0,1-1 0 0 0,0 1 0 0 0,0 0 1 0 0,0 0-1 0 0,0 0 0 0 0,0-1 0 0 0,1 1 0 0 0,-1-1 1 0 0,0 1-1 0 0,1-1 0 0 0,-1 1 0 0 0,1-1 0 0 0,0 0 0 0 0,-1 0 1 0 0,1 0-1 0 0,0 0 0 0 0,0 0 0 0 0,-1 0 0 0 0,1 0 1 0 0,4 0-1 0 0,0 2-214 0 0,1-2-1 0 0,0 1 1 0 0,-1-1 0 0 0,1 0 0 0 0,0-1 0 0 0,8 1-1 0 0,22-5-786 0 0,5-2-13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1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577 178 3223 0 0,'0'0'143'0'0,"-2"3"-3"0"0,-19 50 2991 0 0,2-7 713 0 0,18-44-3479 0 0,1-2-13 0 0,0 0-8 0 0,-7 9 2313 0 0,11-24-2178 0 0,0-1 0 0 0,1 1 0 0 0,12-27-1 0 0,-8 22-207 0 0,7-27-1 0 0,-9 23-127 0 0,-4 16-122 0 0,-1 1-1 0 0,1-1 1 0 0,-2 0 0 0 0,1 0-1 0 0,-1 0 1 0 0,0 0-1 0 0,-1 0 1 0 0,-1-9-1 0 0,1 15-20 0 0,0 1 0 0 0,0-1-1 0 0,0 1 1 0 0,-1-1 0 0 0,1 1 0 0 0,-1-1-1 0 0,1 1 1 0 0,-1-1 0 0 0,1 1 0 0 0,-1-1-1 0 0,0 1 1 0 0,0 0 0 0 0,0-1 0 0 0,0 1-1 0 0,-2-2 1 0 0,2 2-8 0 0,0 1 0 0 0,0-1-1 0 0,0 0 1 0 0,0 1 0 0 0,-1-1 0 0 0,1 1-1 0 0,0 0 1 0 0,0-1 0 0 0,-1 1 0 0 0,-1 0-1 0 0,-1-1-44 0 0,-2 0 0 0 0,1 1 0 0 0,-1 0 0 0 0,1 0 0 0 0,0 1 0 0 0,-1-1 0 0 0,1 1 0 0 0,-1 0 0 0 0,1 1 0 0 0,0-1 0 0 0,-6 4 0 0 0,-11 4-248 0 0,-20 12 0 0 0,27-13 192 0 0,-14 9-92 0 0,-52 39 0 0 0,-22 29 86 0 0,92-75 122 0 0,-19 19-21 0 0,1 0-1 0 0,1 3 1 0 0,2 0 0 0 0,-27 42-1 0 0,48-65 19 0 0,-1 0-1 0 0,1 1 0 0 0,1-1 0 0 0,0 1 1 0 0,-4 14-1 0 0,7-21 1 0 0,0 1 1 0 0,0 0-1 0 0,0 0 0 0 0,1 0 1 0 0,-1 0-1 0 0,1-1 0 0 0,0 1 0 0 0,0 0 1 0 0,1 0-1 0 0,-1 0 0 0 0,1 0 1 0 0,0-1-1 0 0,0 1 0 0 0,0 0 1 0 0,0-1-1 0 0,1 1 0 0 0,2 5 1 0 0,-1-6 17 0 0,-1-1 1 0 0,0 1 0 0 0,1-1 0 0 0,-1 0 0 0 0,1 0 0 0 0,0 0-1 0 0,0 0 1 0 0,-1 0 0 0 0,1-1 0 0 0,0 1 0 0 0,1-1 0 0 0,-1 0-1 0 0,0 0 1 0 0,4 1 0 0 0,3 0 46 0 0,0 0-1 0 0,0-1 1 0 0,12 1 0 0 0,6-3 141 0 0,-1-1 0 0 0,35-7 0 0 0,28-2 84 0 0,42 11-11 0 0,-65 0-2290 0 0,-65-1 1867 0 0,-1 0 1 0 0,0 0-1 0 0,0-1 0 0 0,0 1 1 0 0,0 0-1 0 0,0-1 0 0 0,0 1 1 0 0,-1-1-1 0 0,1 1 0 0 0,0-1 1 0 0,0-3-1 0 0,3-39-761 0 0,-2 15 595 0 0,1 1 323 0 0,-2 3 346 0 0,2 1 1 0 0,1-1-1 0 0,1 1 0 0 0,13-41 1 0 0,-13 58 880 0 0,-2 7-525 0 0,3 15-360 0 0,-1 25-471 0 0,-2 3 128 0 0,3 31 82 0 0,-5-63-368 0 0,1-1 1 0 0,0 1 0 0 0,1-1-1 0 0,6 15 1 0 0,-8-22-851 0 0,-1-3-51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1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126 611 5983 0 0,'-2'0'274'0'0,"-10"3"-20"0"0,-33 7 160 0 0,43-9-99 0 0,0-1 0 0 0,-1 1 1 0 0,1-1-1 0 0,0 0 0 0 0,-1 0 0 0 0,1 0 1 0 0,-1 0-1 0 0,1-1 0 0 0,0 1 0 0 0,-1-1 1 0 0,1 1-1 0 0,0-1 0 0 0,-1 0 1 0 0,1 0-1 0 0,0 0 0 0 0,0 0 0 0 0,-4-2 1 0 0,4 1-105 0 0,0 0 0 0 0,1 0 0 0 0,-1 0 0 0 0,0 0 0 0 0,1 0 0 0 0,0 0 0 0 0,-1-1 1 0 0,1 1-1 0 0,0 0 0 0 0,0-1 0 0 0,0 1 0 0 0,0-1 0 0 0,1 1 0 0 0,-1-1 0 0 0,1 1 0 0 0,-1-6 1 0 0,0-9 44 0 0,1 0 1 0 0,0-1 0 0 0,2 1 0 0 0,0 0 0 0 0,0 0 0 0 0,2 0-1 0 0,7-23 1 0 0,-3 19-89 0 0,1 0 0 0 0,0 1-1 0 0,2 0 1 0 0,0 0 0 0 0,16-19-1 0 0,-2 8-90 0 0,1 1-1 0 0,1 2 0 0 0,2 1 0 0 0,0 1 1 0 0,2 1-1 0 0,41-25 0 0 0,-60 42-151 0 0,0 0 0 0 0,0 1 0 0 0,1 1 0 0 0,0 0-1 0 0,0 0 1 0 0,0 1 0 0 0,16-3 0 0 0,-26 8-85 0 0,-1 0 0 0 0,0 1 0 0 0,0-1 0 0 0,0 0-1 0 0,0 1 1 0 0,0 0 0 0 0,0-1 0 0 0,0 1 0 0 0,0 0 0 0 0,0 0 0 0 0,0 0 0 0 0,0 0 0 0 0,0 0 0 0 0,-1 0 0 0 0,1 1-1 0 0,0-1 1 0 0,-1 1 0 0 0,1-1 0 0 0,-1 1 0 0 0,0-1 0 0 0,1 1 0 0 0,-1 0 0 0 0,0 0 0 0 0,0 0 0 0 0,0 0 0 0 0,0 0 0 0 0,0 0-1 0 0,-1 0 1 0 0,2 2 0 0 0,1 11-1348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1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172 209 6447 0 0,'4'-4'104'0'0,"1"1"0"0"0,-1 0-1 0 0,1 0 1 0 0,0 1 0 0 0,-1-1 0 0 0,1 1-1 0 0,0 0 1 0 0,1 1 0 0 0,-1-1-1 0 0,0 1 1 0 0,0 0 0 0 0,1 0-1 0 0,-1 1 1 0 0,1-1 0 0 0,-1 1 0 0 0,0 0-1 0 0,1 1 1 0 0,-1-1 0 0 0,1 1-1 0 0,-1 0 1 0 0,8 3 0 0 0,-3-1 731 0 0,-1 1 1 0 0,0-1 0 0 0,0 1-1 0 0,-1 1 1 0 0,1 0 0 0 0,-1 0-1 0 0,8 7 1 0 0,-7-6-421 0 0,0 0 0 0 0,0 0 1 0 0,0-1-1 0 0,17 7 0 0 0,-25-12-334 0 0,1 0-1 0 0,0 1 1 0 0,0-1 0 0 0,-1 0-1 0 0,1 0 1 0 0,0 0 0 0 0,0 0-1 0 0,-1-1 1 0 0,1 1 0 0 0,0 0-1 0 0,-1-1 1 0 0,1 1 0 0 0,0-1-1 0 0,-1 1 1 0 0,3-2 0 0 0,21-13 620 0 0,-13 4-335 0 0,1-1 1 0 0,-1 0-1 0 0,-1 0 1 0 0,14-20-1 0 0,-7 8-121 0 0,-11 15-206 0 0,0-1 0 0 0,-1 1-1 0 0,0-1 1 0 0,-1-1 0 0 0,0 1-1 0 0,0-1 1 0 0,4-17 0 0 0,-9 26-67 0 0,1 1 1 0 0,-1-1 0 0 0,0 1 0 0 0,1-1-1 0 0,-1 1 1 0 0,0-1 0 0 0,0 1 0 0 0,0-1-1 0 0,0 1 1 0 0,0-1 0 0 0,0 1 0 0 0,-1-1-1 0 0,1 1 1 0 0,0-1 0 0 0,-1 1 0 0 0,1 0-1 0 0,-1-1 1 0 0,0 1 0 0 0,1-1 0 0 0,-1 1 0 0 0,0 0-1 0 0,0 0 1 0 0,0-1 0 0 0,-1 0 0 0 0,1 1-12 0 0,-1 0 0 0 0,1 1 1 0 0,0-1-1 0 0,0 1 0 0 0,-1-1 1 0 0,1 1-1 0 0,-1-1 1 0 0,1 1-1 0 0,0 0 0 0 0,-1 0 1 0 0,1-1-1 0 0,-1 1 0 0 0,1 0 1 0 0,-1 0-1 0 0,1 1 1 0 0,-1-1-1 0 0,1 0 0 0 0,0 0 1 0 0,-1 1-1 0 0,1-1 0 0 0,-1 1 1 0 0,1-1-1 0 0,0 1 0 0 0,-3 1 1 0 0,-176 104-1867 0 0,132-75 1579 0 0,41-26 293 0 0,-144 93-616 0 0,114-70 391 0 0,-64 58 0 0 0,92-77 219 0 0,1-1 1 0 0,0 1 0 0 0,1 1 0 0 0,-8 11-1 0 0,14-19 38 0 0,0 1 0 0 0,-1-1 0 0 0,1 0-1 0 0,0 1 1 0 0,0-1 0 0 0,0 1-1 0 0,1-1 1 0 0,-1 1 0 0 0,0-1-1 0 0,1 1 1 0 0,0-1 0 0 0,0 1-1 0 0,0 0 1 0 0,0-1 0 0 0,0 1-1 0 0,0-1 1 0 0,0 1 0 0 0,1 0-1 0 0,0-1 1 0 0,-1 1 0 0 0,1-1-1 0 0,0 1 1 0 0,0-1 0 0 0,0 0 0 0 0,2 4-1 0 0,0-3 12 0 0,0 1 0 0 0,0-1 0 0 0,0 0 0 0 0,0 0 0 0 0,1 0 0 0 0,-1-1 0 0 0,1 1 0 0 0,0-1 1 0 0,0 0-1 0 0,-1 0 0 0 0,1 0 0 0 0,1 0 0 0 0,-1-1 0 0 0,7 2 0 0 0,5 0 76 0 0,-1-1 1 0 0,29 1 0 0 0,-28-3-44 0 0,50 1-67 0 0,-1-3 0 0 0,127-21 0 0 0,-145 13-422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1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583 637 8287 0 0,'0'0'639'0'0,"0"-2"-415"0"0,-1-3 204 0 0,0 1 1 0 0,0 0-1 0 0,1-1 0 0 0,-1 1 0 0 0,1-1 1 0 0,0 1-1 0 0,1 0 0 0 0,-1-1 0 0 0,2-6 1 0 0,3-4 1483 0 0,8-21 1 0 0,-8 22-1607 0 0,7-22 0 0 0,-9 19-276 0 0,0-1 0 0 0,-2 1 0 0 0,0-36 0 0 0,-10-50 76 0 0,3 55-91 0 0,2 15-179 0 0,-2-1-1 0 0,-1 1 0 0 0,-16-45 1 0 0,23 75 106 0 0,-2 0 1 0 0,1 0 0 0 0,0 1-1 0 0,0-1 1 0 0,-1 0 0 0 0,1 1 0 0 0,-1-1-1 0 0,0 1 1 0 0,0 0 0 0 0,0 0-1 0 0,0-1 1 0 0,0 1 0 0 0,-1 0-1 0 0,1 1 1 0 0,-1-1 0 0 0,1 0 0 0 0,-6-2-1 0 0,4 3-6 0 0,0 0-1 0 0,0 0 1 0 0,0 1-1 0 0,0-1 1 0 0,0 1-1 0 0,0 0 1 0 0,0 0 0 0 0,0 0-1 0 0,-1 0 1 0 0,1 1-1 0 0,0-1 1 0 0,-6 3-1 0 0,0 0 3 0 0,-1 1 0 0 0,1 0-1 0 0,1 1 1 0 0,-1 0 0 0 0,1 0-1 0 0,-13 10 1 0 0,-49 44-15 0 0,58-47 53 0 0,-6 5 68 0 0,1 2 0 0 0,1 0 1 0 0,1 1-1 0 0,0 1 0 0 0,-13 24 0 0 0,-10 20 63 0 0,-45 78 86 0 0,69-114-171 0 0,2 0 0 0 0,0 2 0 0 0,-8 32 0 0 0,19-55 1 0 0,0 1-1 0 0,1 0 1 0 0,-1-1-1 0 0,2 1 0 0 0,-1 0 1 0 0,1-1-1 0 0,1 1 1 0 0,1 11-1 0 0,-1-16 0 0 0,-1-1-1 0 0,1 0 0 0 0,0 1 1 0 0,0-1-1 0 0,1 0 1 0 0,-1 0-1 0 0,1 0 1 0 0,-1 0-1 0 0,1 0 0 0 0,0 0 1 0 0,0 0-1 0 0,1-1 1 0 0,-1 1-1 0 0,0-1 0 0 0,1 0 1 0 0,-1 1-1 0 0,1-1 1 0 0,0 0-1 0 0,0 0 1 0 0,0-1-1 0 0,0 1 0 0 0,0-1 1 0 0,6 3-1 0 0,2-2 35 0 0,-1 0-1 0 0,1 0 0 0 0,0-1 1 0 0,0 0-1 0 0,0-1 1 0 0,0 0-1 0 0,0-1 1 0 0,-1 0-1 0 0,15-4 0 0 0,12-4 73 0 0,45-17-1 0 0,-74 23-112 0 0,48-16 65 0 0,92-36 46 0 0,-122 44-104 0 0,-10 5-43 0 0,0-1 1 0 0,-1 0-1 0 0,0-1 0 0 0,0-1 0 0 0,-1-1 1 0 0,17-14-1 0 0,-29 22-156 0 0,-2 2 7 0 0,1-12-10 0 0,-1 11 178 0 0,0 0 0 0 0,0 1 0 0 0,0-1 0 0 0,0 0 0 0 0,-1 1 1 0 0,1-1-1 0 0,0 0 0 0 0,0 0 0 0 0,-1 1 0 0 0,1-1 0 0 0,0 0 0 0 0,-1 1 0 0 0,1-1 0 0 0,-1 0 0 0 0,-1-1 18 0 0,0 1 0 0 0,-1 0 0 0 0,1 0 0 0 0,0 0 1 0 0,0 0-1 0 0,0 1 0 0 0,-1-1 0 0 0,1 1 0 0 0,0-1 0 0 0,-1 1 0 0 0,1 0 1 0 0,0-1-1 0 0,-1 1 0 0 0,-3 1 0 0 0,-1-1 28 0 0,-1 1 1 0 0,1 0-1 0 0,-9 2 1 0 0,13-2-35 0 0,0 1 0 0 0,0-1 0 0 0,0 1 1 0 0,0 0-1 0 0,1 0 0 0 0,-1-1 0 0 0,1 2 0 0 0,-1-1 1 0 0,1 0-1 0 0,-3 4 0 0 0,3-4 7 0 0,-5 9 7 0 0,1 3 26 0 0,0 1-1 0 0,2-1 0 0 0,-5 26 0 0 0,-6 17 166 0 0,5-31-107 0 0,-1 0-1 0 0,-25 44 1 0 0,-39 45 52 0 0,-2 2-70 0 0,64-93-62 0 0,1 0 1 0 0,0 0-1 0 0,-8 30 0 0 0,13-32-71 0 0,-8 43 0 0 0,15-65 40 0 0,0 1-1 0 0,0-1 0 0 0,0 0 0 0 0,0 0 1 0 0,0 0-1 0 0,0 0 0 0 0,0 0 1 0 0,0 0-1 0 0,0 0 0 0 0,0 0 1 0 0,0 1-1 0 0,0-1 0 0 0,0 0 1 0 0,0 0-1 0 0,0 0 0 0 0,0 0 1 0 0,0 0-1 0 0,0 0 0 0 0,0 0 1 0 0,0 0-1 0 0,0 1 0 0 0,1-1 0 0 0,-1 0 1 0 0,0 0-1 0 0,0 0 0 0 0,0 0 1 0 0,0 0-1 0 0,0 0 0 0 0,0 0 1 0 0,0 0-1 0 0,0 0 0 0 0,0 0 1 0 0,0 0-1 0 0,1 0 0 0 0,-1 0 1 0 0,0 0-1 0 0,0 1 0 0 0,0-1 0 0 0,0 0 1 0 0,0 0-1 0 0,0 0 0 0 0,0 0 1 0 0,0 0-1 0 0,1 0 0 0 0,-1 0 1 0 0,0 0-1 0 0,0 0 0 0 0,0 0 1 0 0,0 0-1 0 0,0-1 0 0 0,0 1 1 0 0,0 0-1 0 0,1 0 0 0 0,-1 0 1 0 0,20 2-783 0 0,11-6-250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1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24 1375 0 0,'-2'-1'107'0'0,"-26"-9"-123"0"0,-1-1 5520 0 0,27 10-3619 0 0,-6 10 993 0 0,7-6-2699 0 0,-1-1 1 0 0,1 0-1 0 0,0 1 1 0 0,0-1-1 0 0,1 0 1 0 0,-1 1-1 0 0,0-1 0 0 0,1 1 1 0 0,0-1-1 0 0,-1 1 1 0 0,1 0-1 0 0,0-1 1 0 0,0 1-1 0 0,1-1 1 0 0,0 6-1 0 0,1 4 271 0 0,8 22 1 0 0,-8-29-361 0 0,13 38 317 0 0,3 0 1 0 0,1-1-1 0 0,2-1 0 0 0,2-1 0 0 0,2-1 0 0 0,1-2 1 0 0,2 0-1 0 0,1-1 0 0 0,45 41 0 0 0,-51-57-290 0 0,1 0 1 0 0,1-2-1 0 0,0-1 0 0 0,1-1 0 0 0,1-1 0 0 0,1-1 1 0 0,0-2-1 0 0,0 0 0 0 0,38 9 0 0 0,-56-19 18 0 0,0 1 0 0 0,0 0 0 0 0,0 1 0 0 0,14 8 0 0 0,-18-9-557 0 0,-1 1-1 0 0,0 0 1 0 0,0 0-1 0 0,-1 0 0 0 0,1 0 1 0 0,-1 1-1 0 0,0 0 1 0 0,5 7-1 0 0,-7-10-6081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1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54 10591 0 0,'0'-1'24'0'0,"-7"-7"213"0"0,-1 0 0 0 0,0 1 1 0 0,-13-11-1 0 0,19 17-186 0 0,0-1 1 0 0,0 1-1 0 0,0 0 0 0 0,0 0 1 0 0,0 0-1 0 0,0 0 1 0 0,0 0-1 0 0,-1 0 0 0 0,1 1 1 0 0,0-1-1 0 0,0 1 0 0 0,-1-1 1 0 0,1 1-1 0 0,0 0 0 0 0,-1 0 1 0 0,1 0-1 0 0,0 0 0 0 0,-1 1 1 0 0,1-1-1 0 0,0 0 1 0 0,0 1-1 0 0,-1 0 0 0 0,-2 1 1 0 0,-4 4 503 0 0,1 0 1 0 0,-1 1-1 0 0,2 0 1 0 0,-1 0-1 0 0,1 1 1 0 0,-11 14 0 0 0,11-13-539 0 0,-5 9 36 0 0,0 0 0 0 0,-10 20 0 0 0,-15 24-1 0 0,-118 153 140 0 0,102-145-121 0 0,27-38-39 0 0,-25 42 1 0 0,48-68-175 0 0,0 0-1 0 0,0 0 1 0 0,1 0 0 0 0,0 0 0 0 0,-2 9 0 0 0,1 1-368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1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15663 0 0,'0'0'1207'0'0,"-2"2"-730"0"0,-15 39 322 0 0,9-20-744 0 0,-1 1 0 0 0,-1-2 0 0 0,-1 1 0 0 0,-15 20 0 0 0,-26 23-642 0 0,-100 99 0 0 0,60-66 602 0 0,88-93 11 0 0,-1 1-1 0 0,1-1 1 0 0,-5 8 0 0 0,-14 32 132 0 0,22-44-189 0 0,1 1 0 0 0,-1 0 0 0 0,1 0 0 0 0,0-1 0 0 0,0 1 0 0 0,-1 0 0 0 0,1 0 0 0 0,0-1 0 0 0,0 1 0 0 0,0 0 0 0 0,0 0 0 0 0,0-1 0 0 0,0 1 0 0 0,0 0 0 0 0,0 0 0 0 0,0 0 0 0 0,1 1 0 0 0,-1 0-175 0 0,0 1-752 0 0,4-3-60 0 0,14 2-6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1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483 128 14743 0 0,'-1'-12'356'0'0,"1"5"-126"0"0,0 1 0 0 0,-1 0-1 0 0,0 0 1 0 0,-1-1 0 0 0,-3-10 0 0 0,5 17-218 0 0,0 0 0 0 0,0 1 0 0 0,0-1 0 0 0,0 0 0 0 0,0 0 0 0 0,0 0 0 0 0,0 0 0 0 0,0 0 0 0 0,0 0 0 0 0,0 0 0 0 0,0 0 0 0 0,0 0 0 0 0,0 0 0 0 0,0 0 0 0 0,0 0 0 0 0,0 0 0 0 0,0 0 0 0 0,0 0 0 0 0,-1 0 0 0 0,1 1 0 0 0,0-1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0,0-1 0 0 0,-1 1 0 0 0,1 0 0 0 0,0 0 0 0 0,0 0 0 0 0,-22 29 1928 0 0,-1 2-1570 0 0,-52 53 0 0 0,17-32-796 0 0,-31 30-11 0 0,24-8 421 0 0,55-61 3 0 0,1 0 0 0 0,1 0 0 0 0,0 0 0 0 0,-9 21 0 0 0,-6 11 4 0 0,9-21-20 0 0,-17 42 0 0 0,27-56 29 0 0,1-1 1 0 0,0 1-1 0 0,1-1 1 0 0,0 1-1 0 0,0 0 1 0 0,1 0-1 0 0,0 0 1 0 0,2 12-1 0 0,-1-18 14 0 0,0 1 1 0 0,1 0-1 0 0,0-1 0 0 0,0 1 0 0 0,0-1 1 0 0,1 1-1 0 0,-1-1 0 0 0,1 0 1 0 0,0 0-1 0 0,0 0 0 0 0,1 0 0 0 0,-1 0 1 0 0,1 0-1 0 0,0 0 0 0 0,0-1 0 0 0,0 0 1 0 0,0 1-1 0 0,1-1 0 0 0,-1 0 0 0 0,1-1 1 0 0,0 1-1 0 0,0-1 0 0 0,0 1 0 0 0,0-1 1 0 0,8 3-1 0 0,0-3 41 0 0,0 0 0 0 0,1-1 0 0 0,-1 0 1 0 0,1-1-1 0 0,-1-1 0 0 0,1 1 0 0 0,-1-2 0 0 0,0 0 0 0 0,1 0 1 0 0,-1-2-1 0 0,0 1 0 0 0,-1-1 0 0 0,18-9 0 0 0,8-6 51 0 0,0-1 0 0 0,56-42 1 0 0,-62 39-83 0 0,0-1 0 0 0,-2-2 1 0 0,-1 0-1 0 0,-1-2 0 0 0,-1-1 1 0 0,28-42-1 0 0,-48 60-60 0 0,0 1 0 0 0,-1-1 1 0 0,0 0-1 0 0,0 0 0 0 0,-1 0 0 0 0,-1-1 0 0 0,0 1 0 0 0,-1-1 0 0 0,0 0 1 0 0,-1 0-1 0 0,0 0 0 0 0,0 0 0 0 0,-2 0 0 0 0,1 0 0 0 0,-2 0 0 0 0,1 0 1 0 0,-2 1-1 0 0,1-1 0 0 0,-2 0 0 0 0,0 1 0 0 0,0 0 0 0 0,-1 0 0 0 0,0 0 0 0 0,-1 1 1 0 0,0-1-1 0 0,0 1 0 0 0,-1 1 0 0 0,-12-14 0 0 0,-6 0-383 0 0,-1 0 0 0 0,0 2 0 0 0,-2 0 0 0 0,-40-22 1 0 0,48 29-528 0 0,18 12 466 0 0,2 2-1 0 0,0 0-6 0 0,0 0-1 0 0,0 0 48 0 0,15 6 51 0 0,0 2-623 0 0,3 1-3523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1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13 13559 0 0,'0'0'622'0'0,"0"-2"-13"0"0,3-6-261 0 0,-3 5 351 0 0,0 3 195 0 0,0 0 40 0 0,-12 8 291 0 0,-160 116-732 0 0,72-46-452 0 0,34-25-18 0 0,-15 13-163 0 0,-139 148 0 0 0,208-203 140 0 0,1 2 0 0 0,0 0 0 0 0,1 0 0 0 0,1 1 0 0 0,-15 26 0 0 0,20-25 0 0 0,3-12-4 0 0,1 0 0 0 0,0 0 0 0 0,0 0 0 0 0,1 1 0 0 0,-1-1 0 0 0,1 0-1 0 0,-1 0 1 0 0,1 0 0 0 0,0 0 0 0 0,0 0 0 0 0,0 0 0 0 0,0 0 0 0 0,1 0 0 0 0,-1-1 0 0 0,1 1 0 0 0,0 0-1 0 0,0-1 1 0 0,0 0 0 0 0,0 1 0 0 0,0-1 0 0 0,0 0 0 0 0,1 0 0 0 0,-1 0 0 0 0,6 3 0 0 0,5 3-22 0 0,1 0 0 0 0,0-1 0 0 0,24 9 0 0 0,-35-15 32 0 0,15 6 1 0 0,1 0-1 0 0,0-2 0 0 0,0 0 1 0 0,0-1-1 0 0,0-1 1 0 0,1-1-1 0 0,-1 0 0 0 0,1-2 1 0 0,27-2-1 0 0,-35 0 10 0 0,0-1-1 0 0,-1 0 1 0 0,1-1 0 0 0,21-10-1 0 0,-8 3-9 0 0,-3 1 212 0 0,38-25 1 0 0,-8 4 118 0 0,9 0 52 0 0,63-36 28 0 0,-94 50-486 0 0,-2-2-1 0 0,28-24 1 0 0,-47 35-47 0 0,0 0 0 0 0,-1-1 0 0 0,10-12 0 0 0,-15 18 66 0 0,-1-1 0 0 0,1 0 0 0 0,-1-1 0 0 0,1 1-1 0 0,-1 0 1 0 0,-1-1 0 0 0,1 1 0 0 0,0-1 0 0 0,-1 1-1 0 0,1-10 1 0 0,-4-1-80 0 0,1 13 129 0 0,0-1 1 0 0,0 0 0 0 0,-1 1 0 0 0,0-1 0 0 0,1 0 0 0 0,-1 1 0 0 0,0 0 0 0 0,0-1 0 0 0,0 1 0 0 0,0 0 0 0 0,-1 0 0 0 0,1 0 0 0 0,-1 1 0 0 0,1-1 0 0 0,-1 1-1 0 0,0-1 1 0 0,1 1 0 0 0,-1 0 0 0 0,0 0 0 0 0,0 0 0 0 0,0 0 0 0 0,0 0 0 0 0,0 1 0 0 0,-4-1 0 0 0,-2 0 35 0 0,0 1 1 0 0,1 0-1 0 0,-1 0 1 0 0,0 1 0 0 0,1 0-1 0 0,-1 0 1 0 0,-11 4-1 0 0,10-1-8 0 0,1 0 1 0 0,0 0-1 0 0,0 1 0 0 0,0 0 0 0 0,-16 12 1 0 0,-37 38-39 0 0,37-32 18 0 0,5-6-42 0 0,4-3 68 0 0,-20 21 0 0 0,32-30-92 0 0,0 0-1 0 0,0 0 1 0 0,1 1-1 0 0,-1-1 0 0 0,1 1 1 0 0,0 0-1 0 0,1 0 0 0 0,-4 11 1 0 0,5 1-1445 0 0,6 0-4903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7367 0 0,'9'-17'656'0'0,"2"1"-528"0"0,3 0-128 0 0,2 2-3248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1099 0 10135 0 0,'0'0'464'0'0,"0"0"-9"0"0,-7 4-278 0 0,2 0-30 0 0,1 0-1 0 0,-1 1 0 0 0,1-1 0 0 0,1 1 1 0 0,-1-1-1 0 0,0 1 0 0 0,-3 7 1 0 0,-13 18 565 0 0,-37 33-541 0 0,-36 42 266 0 0,49-46 358 0 0,-57 100-1 0 0,-148 269-778 0 0,156-257-16 0 0,19-31 0 0 0,-57 76 877 0 0,-26 47 294 0 0,121-199-2000 0 0,36-62-124 0 0,4-3-58 0 0,16-3-12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0 6991 0 0,'0'0'323'0'0,"0"0"-8"0"0,0 0-113 0 0,0 0 286 0 0,0 0 148 0 0,-1 3 32 0 0,-7 23 2 0 0,-1-1 0 0 0,-1 0-1 0 0,-26 45 1 0 0,26-53-467 0 0,-91 156 1101 0 0,51-90-967 0 0,-138 208 335 0 0,5-7-584 0 0,109-168-507 0 0,73-113 251 0 0,1-3-26 0 0,13-9-469 0 0,5-10 296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216 491 7831 0 0,'-96'85'848'0'0,"85"-74"-675"0"0,1 0 0 0 0,-16 24-1 0 0,-3 4 606 0 0,-6 3 758 0 0,29-52-850 0 0,5 7-607 0 0,1 1 1 0 0,-1-1 0 0 0,1 0 0 0 0,0 1-1 0 0,0-1 1 0 0,0 0 0 0 0,0 1-1 0 0,0-1 1 0 0,1 0 0 0 0,-1 1 0 0 0,2-6-1 0 0,13-29 511 0 0,-9 23-456 0 0,3-7-2 0 0,3-11 129 0 0,2 1 0 0 0,32-52-1 0 0,-9 33 90 0 0,3 1-1 0 0,77-74 0 0 0,-89 97-230 0 0,1 0 0 0 0,1 3 0 0 0,1 0 0 0 0,2 2-1 0 0,0 1 1 0 0,0 2 0 0 0,72-28 0 0 0,-83 40-70 0 0,0 0-1 0 0,0 2 1 0 0,0 0 0 0 0,0 2 0 0 0,1 1 0 0 0,-1 0-1 0 0,1 2 1 0 0,-1 0 0 0 0,1 1 0 0 0,-1 2-1 0 0,31 8 1 0 0,-42-8-37 0 0,0 0-1 0 0,-1 0 0 0 0,1 1 1 0 0,-1 0-1 0 0,0 1 0 0 0,-1 0 1 0 0,18 14-1 0 0,-22-15-7 0 0,1 0 0 0 0,-1 1 0 0 0,0-1 0 0 0,-1 1 0 0 0,1 0 0 0 0,-1 0 1 0 0,-1 1-1 0 0,1-1 0 0 0,-1 1 0 0 0,0-1 0 0 0,0 1 0 0 0,-1 0 0 0 0,2 8 0 0 0,-3-7 6 0 0,0 0 0 0 0,0-1-1 0 0,-1 1 1 0 0,0 0 0 0 0,0 0-1 0 0,-1 0 1 0 0,0-1 0 0 0,0 1-1 0 0,-1 0 1 0 0,-3 10 0 0 0,1-9-8 0 0,-1 1 0 0 0,1-1 0 0 0,-1 0 0 0 0,-1-1 1 0 0,0 1-1 0 0,0-1 0 0 0,-11 12 0 0 0,-12 10 39 0 0,-89 90 36 0 0,100-102-79 0 0,-112 100-247 0 0,122-111 194 0 0,-81 59-719 0 0,72-55 427 0 0,0-1 0 0 0,-1 0 1 0 0,-27 10-1 0 0,19-9-168 0 0,24-9 255 0 0,2-2-16 0 0,0 0-4 0 0,0 0-568 0 0,0 0-2386 0 0,0 0-1028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37 11519 0 0,'0'0'528'0'0,"-3"0"-16"0"0,-4 1-474 0 0,0 1-1 0 0,-1 0 1 0 0,1 0-1 0 0,0 1 0 0 0,0 0 1 0 0,-9 5-1 0 0,-43 30 312 0 0,15-9 56 0 0,24-18-114 0 0,0 1-1 0 0,1 1 0 0 0,1 1 0 0 0,-21 19 0 0 0,34-28-186 0 0,1 0 1 0 0,-1-1-1 0 0,2 2 0 0 0,-1-1 0 0 0,0 0 0 0 0,1 1 0 0 0,0-1 0 0 0,0 1 0 0 0,1 0 0 0 0,0 0 0 0 0,0 0 0 0 0,0 1 0 0 0,1-1 0 0 0,-1 0 0 0 0,2 1 0 0 0,-1-1 0 0 0,1 0 0 0 0,0 1 0 0 0,0-1 0 0 0,1 8 0 0 0,1-7-62 0 0,-1 1-1 0 0,1-1 0 0 0,0 0 1 0 0,1 1-1 0 0,0-1 0 0 0,0 0 1 0 0,0-1-1 0 0,1 1 0 0 0,0 0 1 0 0,0-1-1 0 0,1 0 0 0 0,0 0 1 0 0,0 0-1 0 0,0-1 0 0 0,1 0 1 0 0,0 0-1 0 0,0 0 0 0 0,0-1 1 0 0,0 0-1 0 0,10 5 0 0 0,-6-5 1 0 0,-1 0 0 0 0,1-1 0 0 0,-1-1 0 0 0,14 3 0 0 0,-18-5-22 0 0,0 1 0 0 0,1-1 0 0 0,-1-1 0 0 0,1 1 0 0 0,-1-1 0 0 0,0 0 0 0 0,1 0 0 0 0,-1 0 0 0 0,8-4 0 0 0,1-1-21 0 0,-1-1 1 0 0,0 0-1 0 0,0-1 1 0 0,-1 0 0 0 0,0-1-1 0 0,0 0 1 0 0,-1-1-1 0 0,-1 0 1 0 0,1-1 0 0 0,-2-1-1 0 0,15-19 1 0 0,-11 10-101 0 0,-1-1-1 0 0,0 0 1 0 0,-1-1 0 0 0,-2-1 0 0 0,0 1-1 0 0,5-26 1 0 0,-12 36-104 0 0,0 1 0 0 0,0 0 0 0 0,-1 0 0 0 0,-1-1-1 0 0,0 1 1 0 0,0-1 0 0 0,-5-22 0 0 0,4 33 103 0 0,1 0 1 0 0,-1-1-1 0 0,1 1 0 0 0,-1 0 1 0 0,0 0-1 0 0,0 0 1 0 0,0 0-1 0 0,0 0 0 0 0,0 0 1 0 0,0 0-1 0 0,-1 1 1 0 0,1-1-1 0 0,-1 0 0 0 0,1 1 1 0 0,-1-1-1 0 0,0 1 0 0 0,1-1 1 0 0,-1 1-1 0 0,0 0 1 0 0,0 0-1 0 0,0 0 0 0 0,0 0 1 0 0,0 0-1 0 0,0 0 1 0 0,0 0-1 0 0,0 1 0 0 0,-1-1 1 0 0,1 1-1 0 0,-4-1 0 0 0,1 1-121 0 0,-1 0-1 0 0,1 0 0 0 0,0 1 1 0 0,-1-1-1 0 0,1 1 0 0 0,0 0 0 0 0,0 1 1 0 0,-1-1-1 0 0,1 1 0 0 0,0 0 0 0 0,-6 4 1 0 0,-2 1-3547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8 13415 0 0,'0'0'614'0'0,"0"0"-12"0"0,-1-1-386 0 0,0 1-208 0 0,1-1 0 0 0,0 1-1 0 0,-1-1 1 0 0,1 1 0 0 0,-1-1 0 0 0,1 1-1 0 0,-1-1 1 0 0,1 1 0 0 0,-1 0-1 0 0,1-1 1 0 0,-1 1 0 0 0,1 0-1 0 0,-1-1 1 0 0,1 1 0 0 0,-1 0 0 0 0,0 0-1 0 0,1 0 1 0 0,-1-1 0 0 0,0 1-1 0 0,1 0 1 0 0,-1 0 0 0 0,1 0 0 0 0,-1 0-1 0 0,0 0 1 0 0,1 0 0 0 0,-1 0-1 0 0,0 0 1 0 0,1 1 0 0 0,-1-1 0 0 0,-1 0-1 0 0,1 1 46 0 0,-8 1 169 0 0,1 0 0 0 0,0 1 0 0 0,-1 0-1 0 0,1 0 1 0 0,0 1 0 0 0,1 0 0 0 0,-11 7 0 0 0,-14 6 783 0 0,-21 16-533 0 0,41-26-447 0 0,0 2-1 0 0,-11 11 1 0 0,-13 8 35 0 0,-132 82-234 0 0,165-109 176 0 0,0 1-9 0 0,1-1 0 0 0,-1 1 0 0 0,0 0 0 0 0,0 0 0 0 0,1 1 1 0 0,-1-1-1 0 0,-1 3 0 0 0,-3 7-4 0 0,6-11 11 0 0,0 1-1 0 0,1-1 0 0 0,0 1 1 0 0,-1 0-1 0 0,1-1 1 0 0,0 1-1 0 0,0-1 0 0 0,0 1 1 0 0,0-1-1 0 0,0 1 0 0 0,0-1 1 0 0,0 1-1 0 0,1 0 1 0 0,-1-1-1 0 0,0 1 0 0 0,2 2 1 0 0,0-1-6 0 0,-1 0 1 0 0,1 0 0 0 0,0 0-1 0 0,0 0 1 0 0,1 0-1 0 0,-1 0 1 0 0,3 2 0 0 0,2 2 0 0 0,1-2 1 0 0,-1 1-1 0 0,1-1 1 0 0,-1 0 0 0 0,11 4-1 0 0,147 57 5 0 0,-157-62 0 0 0,-1 1 0 0 0,1-1 0 0 0,-1 1 0 0 0,0 1 0 0 0,0-1 0 0 0,0 1 0 0 0,6 8 0 0 0,-7-4 0 0 0,-6-8 2 0 0,0 0 0 0 0,0 0-1 0 0,0-1 1 0 0,0 1 0 0 0,-1 0-1 0 0,1 0 1 0 0,-1 0 0 0 0,1 0-1 0 0,-1-1 1 0 0,0 1 0 0 0,1 0-1 0 0,-1-1 1 0 0,0 1 0 0 0,0 0-1 0 0,0-1 1 0 0,0 1 0 0 0,-1-1-1 0 0,1 0 1 0 0,0 1 0 0 0,-1-1-1 0 0,1 0 1 0 0,0 0 0 0 0,-1 0-1 0 0,-2 2 1 0 0,-4 2 7 0 0,-1-1-1 0 0,1 0 1 0 0,-14 5-1 0 0,-90 29 125 0 0,-49 19-220 0 0,151-53-82 0 0,0 0 1 0 0,-1-1 0 0 0,-13 2-1 0 0,22-4-151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9 11519 0 0,'1'-1'887'0'0,"4"-5"-460"0"0,-4 5 238 0 0,-1 1 167 0 0,0 0 31 0 0,-9 9 178 0 0,-5 3-926 0 0,-1 0 1 0 0,0-1-1 0 0,-1-1 0 0 0,-25 12 0 0 0,-20 15 409 0 0,40-24-331 0 0,-27 12 1 0 0,-19 11 92 0 0,49-26-286 0 0,13-8 0 0 0,0 0 0 0 0,1 1 0 0 0,-1-1 0 0 0,0 1 0 0 0,1 1 0 0 0,0-1 0 0 0,-6 6 0 0 0,-3 4-11 0 0,13-8-20 0 0,0-3 3 0 0,-1 1 9 0 0,1-1 0 0 0,0 1 0 0 0,0-1 0 0 0,0 1 0 0 0,0-1 1 0 0,0 1-1 0 0,0-1 0 0 0,1 1 0 0 0,-1-1 0 0 0,1 1 0 0 0,1 4 1 0 0,14 23-113 0 0,-11-22 78 0 0,-2-1 22 0 0,1 0-1 0 0,0-1 0 0 0,0 0 0 0 0,1 0 1 0 0,0 0-1 0 0,0 0 0 0 0,0-1 0 0 0,0 0 1 0 0,12 8-1 0 0,-1-3-12 0 0,1-1 0 0 0,28 11 1 0 0,-26-12 18 0 0,32 18 0 0 0,-39-16-18 0 0,-3 0 32 0 0,-9-9 11 0 0,0 0 0 0 0,1 0 0 0 0,-1 0 0 0 0,0 1 0 0 0,0-1 0 0 0,1 0 0 0 0,-1 0 0 0 0,0 0 0 0 0,0 0 0 0 0,0 0 0 0 0,-1 1 0 0 0,0 1 6 0 0,1-1 0 0 0,-1 0 0 0 0,-1 0 0 0 0,1 0 0 0 0,0 0 0 0 0,0 0 0 0 0,-1 0 0 0 0,1 0 0 0 0,-1 0 0 0 0,0 0 0 0 0,1 0 0 0 0,-1-1-1 0 0,0 1 1 0 0,0-1 0 0 0,0 0 0 0 0,-2 2 0 0 0,-41 19 382 0 0,35-17-229 0 0,-109 46 795 0 0,-28 13-366 0 0,135-56-1435 0 0,12-8-144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8751 0 0,'0'0'399'0'0,"0"0"-4"0"0,0 4 67 0 0,-2 2 238 0 0,0 0 0 0 0,0 1-1 0 0,-1-1 1 0 0,0 0-1 0 0,0 0 1 0 0,-1-1 0 0 0,1 1-1 0 0,-1-1 1 0 0,-5 6 0 0 0,-6 6 393 0 0,-26 23 1 0 0,-23 10-1011 0 0,47-39 23 0 0,0 2 1 0 0,1 0 0 0 0,1 1 0 0 0,-17 18-1 0 0,32-32-118 0 0,0 1 1 0 0,-1-1-1 0 0,1 1 0 0 0,0-1 0 0 0,0 1 0 0 0,0 0 0 0 0,0-1 1 0 0,0 1-1 0 0,-1 0 0 0 0,1-1 0 0 0,0 1 0 0 0,0-1 1 0 0,1 1-1 0 0,-1 0 0 0 0,0-1 0 0 0,0 1 0 0 0,0-1 0 0 0,0 1 1 0 0,0 0-1 0 0,1-1 0 0 0,-1 1 0 0 0,0-1 0 0 0,0 1 0 0 0,1-1 1 0 0,-1 1-1 0 0,1-1 0 0 0,-1 1 0 0 0,0-1 0 0 0,1 1 1 0 0,-1-1-1 0 0,1 1 0 0 0,0 0 0 0 0,17 11-5240 0 0,-3-8-834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81 3679 0 0,'26'-27'202'0'0,"30"-25"220"0"0,-55 51 944 0 0,1 2 455 0 0,-1 0-1739 0 0,0 0-1 0 0,0 1 1 0 0,0-1 0 0 0,0 0-1 0 0,0 0 1 0 0,-1 0 0 0 0,1 1-1 0 0,0-1 1 0 0,-1 0-1 0 0,1 1 1 0 0,-1-1 0 0 0,1 1-1 0 0,-1-1 1 0 0,0 0 0 0 0,0 1-1 0 0,1-1 1 0 0,-1 1 0 0 0,0-1-1 0 0,0 1 1 0 0,-1-1 0 0 0,1 1-1 0 0,0-1 1 0 0,0 1-1 0 0,-1-1 1 0 0,1 0 0 0 0,-2 3-1 0 0,-1 5 381 0 0,-1 0-1 0 0,0 0 0 0 0,-7 9 1 0 0,4-6-315 0 0,-57 95 36 0 0,-23 44 202 0 0,-97 188 189 0 0,-18-9-84 0 0,150-249-476 0 0,28-42 6 0 0,-1-1 1 0 0,-44 51-1 0 0,5-18 33 0 0,56-64-67 0 0,7-6-61 0 0,-1-2-20 0 0,1-1 80 0 0,-1 1-1 0 0,1 0 1 0 0,-1-1-1 0 0,1 1 0 0 0,0-1 1 0 0,0 0-1 0 0,0 1 1 0 0,0-1-1 0 0,0 0 0 0 0,0 0 1 0 0,0 1-1 0 0,1-1 1 0 0,-1 0-1 0 0,0 0 0 0 0,1 0 1 0 0,-1-3-1 0 0,1 0-4 0 0,0 1 0 0 0,0-1 0 0 0,1 1 0 0 0,-1 0 1 0 0,1-1-1 0 0,0 1 0 0 0,2-6 0 0 0,2-4-26 0 0,2-1 0 0 0,0 1 0 0 0,10-17 0 0 0,57-79-231 0 0,-34 51 98 0 0,-18 30-84 0 0,1 1-1 0 0,2 0 1 0 0,0 2-1 0 0,41-31 1 0 0,-47 40 228 0 0,2 2-1 0 0,0 0 1 0 0,1 1 0 0 0,0 1-1 0 0,42-17 1 0 0,-58 28 154 0 0,0 0 0 0 0,0 0 0 0 0,1 1 0 0 0,-1 0 0 0 0,0 0 0 0 0,1 0 0 0 0,-1 1 0 0 0,1 0 0 0 0,-1 0 0 0 0,0 1 0 0 0,1 0 0 0 0,-1 0 0 0 0,12 4 0 0 0,-10-2-2 0 0,1 1 1 0 0,-1 0-1 0 0,0 0 0 0 0,0 1 1 0 0,-1 0-1 0 0,0 1 1 0 0,1-1-1 0 0,10 13 0 0 0,-1 2-43 0 0,-2-1-1 0 0,0 2 1 0 0,-2 0-1 0 0,0 1 0 0 0,-1 0 1 0 0,9 26-1 0 0,-8-14-55 0 0,-2 0 0 0 0,7 38-1 0 0,-17-68-13 0 0,0 1-1 0 0,-1 0 1 0 0,0-1-1 0 0,1 1 1 0 0,-1-1 0 0 0,-1 1-1 0 0,1-1 1 0 0,-1 1-1 0 0,0-1 1 0 0,0 1-1 0 0,0-1 1 0 0,-3 7-1 0 0,1-5 13 0 0,-1 1-1 0 0,1-1 0 0 0,-1 0 0 0 0,0 0 0 0 0,-1-1 1 0 0,1 1-1 0 0,-8 5 0 0 0,-3 2 63 0 0,-1 0 1 0 0,-1-1-1 0 0,0-1 1 0 0,-30 14-1 0 0,-113 40 150 0 0,86-37-88 0 0,61-22-129 0 0,-72 25 108 0 0,73-27-250 0 0,-1-1 1 0 0,0 0-1 0 0,0-1 1 0 0,-21 1 0 0 0,31-3-318 0 0,4-2-848 0 0,2-6-3310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8751 0 0,'0'0'674'0'0,"0"0"-112"0"0,0 0 1160 0 0,-2 2 556 0 0,-6 9-414 0 0,0 1-1 0 0,-9 17 1 0 0,10-15-1900 0 0,0-1 1 0 0,-14 16-1 0 0,-54 49 100 0 0,66-68-519 0 0,1 1-1 0 0,1-1 0 0 0,-8 15 1 0 0,9-14-5923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0 13791 0 0,'0'0'630'0'0,"0"0"-13"0"0,0 0-361 0 0,2 2-71 0 0,1 0-143 0 0,-1 1-1 0 0,0-1 0 0 0,0 0 0 0 0,0 1 1 0 0,0 0-1 0 0,0 0 0 0 0,0-1 0 0 0,-1 1 1 0 0,1 0-1 0 0,-1 0 0 0 0,0 0 0 0 0,0 0 1 0 0,1 4-1 0 0,-1 0 6 0 0,-1 0 0 0 0,1 0 0 0 0,-1-1 0 0 0,0 1 0 0 0,-2 13 0 0 0,-2 4 41 0 0,-2-1 0 0 0,-14 38 1 0 0,17-55-62 0 0,-45 127 301 0 0,-80 153-1 0 0,99-231-261 0 0,-151 290 219 0 0,-16-7-155 0 0,146-255-803 0 0,37-63 314 0 0</inkml:trace>
  <inkml:trace contextRef="#ctx0" brushRef="#br0" timeOffset="1">615 983 16063 0 0,'0'0'738'0'0,"0"0"-16"0"0,-2 3-424 0 0,-80 156 1993 0 0,65-122-2100 0 0,7-19-208 0 0,6-11-287 0 0,0 1 0 0 0,1-1 0 0 0,-5 15 0 0 0,5-8-1095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1 14423 0 0,'0'0'662'0'0,"-2"1"-17"0"0,-3 8-601 0 0,-1 0 0 0 0,2 0 0 0 0,-1 0 0 0 0,1 0 0 0 0,-4 14 0 0 0,-3 5-47 0 0,-22 52 27 0 0,-82 187 259 0 0,80-196-168 0 0,-74 111-1 0 0,-163 180 42 0 0,209-290-108 0 0,-81 91-286 0 0,124-145-1022 0 0,4-3-4222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132 181 13823 0 0,'-18'7'407'0'0,"1"0"-1"0"0,-22 13 0 0 0,33-16-365 0 0,-1 0-1 0 0,1 1 1 0 0,0 0-1 0 0,0 0 0 0 0,1 0 1 0 0,0 1-1 0 0,0 0 1 0 0,-5 7-1 0 0,9-11 325 0 0,1-2 122 0 0,2-1-320 0 0,0 0-1 0 0,0 1 1 0 0,0 0 0 0 0,0-1-1 0 0,1 1 1 0 0,-1 0 0 0 0,3 0-1 0 0,11-2 456 0 0,109-37 2391 0 0,-33 8-2792 0 0,422-88 1964 0 0,-403 97-2298 0 0,115-22 113 0 0,-203 40-446 0 0,1 1 1 0 0,-1 1-1 0 0,30 2 1 0 0,-54 12-6383 0 0,-1 2 390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13359 0 0,'0'0'1027'0'0,"0"0"-547"0"0,0 0 189 0 0,0 0 150 0 0,0 0 28 0 0,0 0-57 0 0,0 0-267 0 0,0 0-119 0 0,1-1-20 0 0,19-7 289 0 0,1 1 0 0 0,0 0 0 0 0,26-3 0 0 0,-9 1-365 0 0,175-43 516 0 0,-19 5-1243 0 0,-65 13-2771 0 0,-92 23-3952 0 0</inkml:trace>
  <inkml:trace contextRef="#ctx0" brushRef="#br0" timeOffset="1">934 135 8751 0 0,'0'0'674'0'0,"0"0"-198"0"0,0 0 793 0 0,0 3 392 0 0,0 7-1130 0 0,0 0 0 0 0,-1-1-1 0 0,-1 1 1 0 0,1-1 0 0 0,-2 1-1 0 0,1-1 1 0 0,-1 0 0 0 0,0 0-1 0 0,-1 0 1 0 0,-8 13 0 0 0,8-14-326 0 0,-29 46 1048 0 0,-68 87-1 0 0,89-127-1735 0 0,-20 23 1338 0 0,15-10-7177 0 0,17-27-308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12895 0 0,'0'0'595'0'0,"0"0"-18"0"0,-1 1-371 0 0,-3 3 37 0 0,1 1 0 0 0,0 0-1 0 0,0-1 1 0 0,0 1 0 0 0,1 0 0 0 0,-1 0 0 0 0,1 1 0 0 0,1-1 0 0 0,-1 0 0 0 0,1 1 0 0 0,0-1 0 0 0,0 1 0 0 0,0 0 0 0 0,1-1 0 0 0,0 1 0 0 0,0-1 0 0 0,1 9 0 0 0,0-9-186 0 0,0-1 0 0 0,1 0 0 0 0,0 1 0 0 0,-1-1 0 0 0,1 0 0 0 0,1 0 0 0 0,4 6 0 0 0,-4-5 42 0 0,-1-2-15 0 0,1 0 1 0 0,-1-1 0 0 0,1 1-1 0 0,0 0 1 0 0,0-1 0 0 0,0 0 0 0 0,1 0-1 0 0,-1 0 1 0 0,0 0 0 0 0,4 2 0 0 0,0-2-19 0 0,-1 1 1 0 0,0-1 0 0 0,0 0-1 0 0,12 2 1 0 0,-16-4-63 0 0,0 0 0 0 0,1 0 0 0 0,-1-1 0 0 0,0 1 0 0 0,1 0 0 0 0,-1-1 0 0 0,0 1 0 0 0,1-1 0 0 0,-1 0 0 0 0,0 0 0 0 0,0 0 1 0 0,0 0-1 0 0,0 0 0 0 0,3-2 0 0 0,23-22-43 0 0,-28 25 38 0 0,16-15-160 0 0,26-29-250 0 0,-38 38 365 0 0,0 1 0 0 0,0-1 0 0 0,-1 1 0 0 0,1-1 0 0 0,-1 0 0 0 0,-1 0 0 0 0,3-8 0 0 0,-4 14 45 0 0,-1-1 0 0 0,0 1 0 0 0,0 0 0 0 0,0-1 0 0 0,0 1 0 0 0,0 0 0 0 0,0-1 0 0 0,0 1 0 0 0,0 0 0 0 0,0-1 0 0 0,0 1 0 0 0,0 0 0 0 0,0-1 0 0 0,0 1 0 0 0,0 0 0 0 0,0-1 0 0 0,0 1 0 0 0,0 0 0 0 0,0-1 0 0 0,0 1 0 0 0,-1 0 1 0 0,1-1-1 0 0,-2 1-3 0 0,1-1 1 0 0,-1 1 0 0 0,1 0-1 0 0,0 0 1 0 0,-1-1 0 0 0,1 1-1 0 0,-1 0 1 0 0,1 1 0 0 0,-1-1 0 0 0,1 0-1 0 0,-1 0 1 0 0,1 1 0 0 0,-1-1-1 0 0,1 1 1 0 0,-1-1 0 0 0,1 1 0 0 0,-3 1-1 0 0,-26 13-43 0 0,-8 11 68 0 0,1 1-1 0 0,1 2 1 0 0,-45 46 0 0 0,54-50 60 0 0,9-7-32 0 0,-5 3 10 0 0,0 1 1 0 0,2 1-1 0 0,-25 33 1 0 0,44-53-52 0 0,0 1 0 0 0,0-1 1 0 0,0 1-1 0 0,0 0 0 0 0,1-1 1 0 0,0 1-1 0 0,-2 5 0 0 0,3-8-6 0 0,0-1-1 0 0,0 1 0 0 0,0 0 1 0 0,0 0-1 0 0,0 0 1 0 0,0 0-1 0 0,0 0 0 0 0,0 0 1 0 0,0 0-1 0 0,0 0 1 0 0,1 0-1 0 0,-1 0 1 0 0,0 0-1 0 0,1-1 0 0 0,-1 1 1 0 0,0 0-1 0 0,1 0 1 0 0,-1 0-1 0 0,1-1 0 0 0,-1 1 1 0 0,1 0-1 0 0,0 0 1 0 0,-1-1-1 0 0,1 1 0 0 0,0-1 1 0 0,0 1-1 0 0,-1 0 1 0 0,1-1-1 0 0,0 1 0 0 0,0-1 1 0 0,0 0-1 0 0,-1 1 1 0 0,1-1-1 0 0,0 0 0 0 0,2 1 1 0 0,4 1-16 0 0,0-1 0 0 0,1 0 1 0 0,-1-1-1 0 0,1 1 0 0 0,-1-2 1 0 0,0 1-1 0 0,13-2 0 0 0,0-2-180 0 0,32-11 1 0 0,93-40-2781 0 0,-59 19-1915 0 0,-20 12-146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43 4607 0 0,'0'-3'354'0'0,"4"-14"-1112"0"0,-2 4 3277 0 0,1 3 8412 0 0,-16 12-10175 0 0,1 2-580 0 0,-1-1 0 0 0,1 2 0 0 0,0-1 0 0 0,1 2 0 0 0,-17 9 0 0 0,-50 39 931 0 0,62-42-1056 0 0,-4 2 1 0 0,-22 23-1 0 0,35-30-33 0 0,0 1 1 0 0,1-1-1 0 0,-1 1 0 0 0,1 0 0 0 0,-9 18 0 0 0,15-25-34 0 0,-1 1 1 0 0,0 0-1 0 0,1 0 0 0 0,-1 0 0 0 0,1 0 1 0 0,0 0-1 0 0,-1 0 0 0 0,1-1 0 0 0,0 1 0 0 0,0 0 1 0 0,0 0-1 0 0,1 0 0 0 0,-1 0 0 0 0,0 0 1 0 0,1 0-1 0 0,-1 0 0 0 0,1 0 0 0 0,0-1 1 0 0,1 4-1 0 0,2 2-126 0 0,0-1 1 0 0,0 0 0 0 0,10 11 0 0 0,0-1-151 0 0,-4-2 219 0 0,-2-1 0 0 0,1 1 0 0 0,-2 0 0 0 0,0 1 0 0 0,0 0 0 0 0,-2 0 0 0 0,6 22 0 0 0,-10-35 82 0 0,11 42 521 0 0,-1 1 1 0 0,4 47-1 0 0,-15-81-345 0 0,1-1 0 0 0,-1 1 0 0 0,-1-1 0 0 0,0 0 0 0 0,-4 20 0 0 0,4-26-123 0 0,-1 1 0 0 0,1-1 0 0 0,-1 0-1 0 0,0 0 1 0 0,0 0 0 0 0,0-1 0 0 0,0 1-1 0 0,0 0 1 0 0,-1-1 0 0 0,0 0 0 0 0,0 1-1 0 0,0-1 1 0 0,0 0 0 0 0,0 0 0 0 0,-1-1-1 0 0,-6 5 1 0 0,-10 3 199 0 0,-2-2 1 0 0,-41 13-1 0 0,46-17-465 0 0,1 1 0 0 0,0 0 0 0 0,1 1-1 0 0,0 1 1 0 0,0 0 0 0 0,-26 18 0 0 0,39-24-719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4:2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18887 0 0,'-4'-24'832'0'0,"1"11"184"0"0,3 13-816 0 0,0 0-200 0 0,0 0 0 0 0,0 0-5560 0 0,0 0-1152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11 11975 0 0,'0'0'267'0'0,"0"0"42"0"0,0 0 17 0 0,0 0-28 0 0,2-1-196 0 0,3-1-66 0 0,-3 0 22 0 0,1 1 1 0 0,0 0 0 0 0,-1 0-1 0 0,1 0 1 0 0,0 0 0 0 0,3 0-1 0 0,-5 2 58 0 0,-1 0 0 0 0,1 1 0 0 0,0-1 0 0 0,-1 0 0 0 0,1 1 0 0 0,0-1 0 0 0,-1 0 0 0 0,0 1 0 0 0,1-1 0 0 0,-1 1 0 0 0,0-1 0 0 0,1 3 0 0 0,-1 1 92 0 0,-1 1 0 0 0,1 0 0 0 0,-1-1 0 0 0,0 1 0 0 0,0 0 0 0 0,-1-1 0 0 0,1 1 0 0 0,-4 7 0 0 0,-3 3 392 0 0,-11 21 0 0 0,-7 6-40 0 0,-63 77 0 0 0,86-116-560 0 0,0-1 0 0 0,0 1 0 0 0,1 0 0 0 0,-1 0 0 0 0,1 0 0 0 0,0 0 0 0 0,-3 8 0 0 0,4-11-366 0 0,-1 4 784 0 0,1 5-8127 0 0,1-10 5662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2759 0 0,'0'0'0'0'0,"0"0"112"0"0,0 0-32 0 0,0 0 16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164 224 11975 0 0,'-8'11'337'0'0,"1"-1"-1"0"0,-10 21 0 0 0,12-20-260 0 0,-1-1 0 0 0,0 0 0 0 0,-13 15-1 0 0,-17 21 781 0 0,23-28 456 0 0,-21 22 0 0 0,34-40-1138 0 0,0 1-56 0 0,-1-1-1 0 0,1 0 1 0 0,0 1-1 0 0,0-1 1 0 0,-1 0-1 0 0,1 0 0 0 0,0 1 1 0 0,-1-1-1 0 0,1 0 1 0 0,0 0-1 0 0,-1 1 0 0 0,1-1 1 0 0,0 0-1 0 0,-1 0 1 0 0,1 0-1 0 0,-1 0 1 0 0,1 1-1 0 0,0-1 0 0 0,-1 0 1 0 0,0 0-1 0 0,1-1-116 0 0,-1 0-1 0 0,1 1 1 0 0,-1-1-1 0 0,1 0 1 0 0,-1 0-1 0 0,1 0 1 0 0,0 1-1 0 0,0-1 1 0 0,-1 0-1 0 0,1 0 1 0 0,0 0-1 0 0,0 0 1 0 0,0 0 0 0 0,0 1-1 0 0,0-1 1 0 0,0 0-1 0 0,0 0 1 0 0,0 0-1 0 0,0 0 1 0 0,0 0-1 0 0,1 0 1 0 0,-1 1-1 0 0,0-1 1 0 0,1 0-1 0 0,-1 0 1 0 0,0 0-1 0 0,2-1 1 0 0,-1-1 0 0 0,4-9-1 0 0,1 0 0 0 0,0 1 0 0 0,0-1 0 0 0,1 1 0 0 0,15-18 0 0 0,50-47 0 0 0,-40 43 0 0 0,13-9 0 0 0,1 2 0 0 0,62-42 0 0 0,-95 73 0 0 0,0 0 0 0 0,1 1 0 0 0,20-9 0 0 0,-31 15 0 0 0,1 1 0 0 0,0-1 0 0 0,0 1 0 0 0,-1 0 0 0 0,1 0 0 0 0,0 0 0 0 0,0 1 0 0 0,0-1 0 0 0,0 1 0 0 0,0 0 0 0 0,0 0 0 0 0,0 0 0 0 0,0 1 0 0 0,0 0 0 0 0,0-1 0 0 0,0 1 0 0 0,0 0 0 0 0,6 4 0 0 0,-7-4 0 0 0,-1 1-1 0 0,0 0 1 0 0,0 0-1 0 0,0 0 1 0 0,0 0-1 0 0,0 0 1 0 0,-1 1-1 0 0,1-1 1 0 0,-1 0-1 0 0,1 1 1 0 0,-1-1 0 0 0,0 1-1 0 0,0 0 1 0 0,0-1-1 0 0,0 1 1 0 0,0 0-1 0 0,-1 0 1 0 0,1-1-1 0 0,-1 5 1 0 0,1 4 113 0 0,-1 1 0 0 0,0-1 0 0 0,-3 17 0 0 0,-6 19 430 0 0,-3 1-1 0 0,-27 72 1 0 0,2-6-566 0 0,31-94 18 0 0,3-11-1 0 0,0 0 0 0 0,1 0 0 0 0,-1 0 0 0 0,2 0 0 0 0,0 1 1 0 0,0-1-1 0 0,0 1 0 0 0,1-1 0 0 0,3 19 0 0 0,-3-27-111 0 0,0-1 0 0 0,0 1 0 0 0,0 0 1 0 0,0 0-1 0 0,1-1 0 0 0,-1 1 0 0 0,0 0 0 0 0,0-1 0 0 0,1 1 0 0 0,-1 0 0 0 0,1-1 0 0 0,-1 1 0 0 0,1 0 1 0 0,-1-1-1 0 0,1 1 0 0 0,-1-1 0 0 0,1 1 0 0 0,-1-1 0 0 0,1 1 0 0 0,0-1 0 0 0,-1 1 0 0 0,1-1 0 0 0,0 0 0 0 0,-1 1 1 0 0,1-1-1 0 0,0 0 0 0 0,-1 0 0 0 0,1 0 0 0 0,0 1 0 0 0,0-1 0 0 0,-1 0 0 0 0,1 0 0 0 0,0 0 0 0 0,0 0 1 0 0,-1 0-1 0 0,2 0 0 0 0,1-1-350 0 0,1 1 0 0 0,-1-1 0 0 0,0 0 0 0 0,0 0 1 0 0,0 0-1 0 0,4-2 0 0 0,12-9-1580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13823 0 0,'0'0'315'0'0,"0"0"45"0"0,0 0 21 0 0,0 0-49 0 0,-1 2-220 0 0,-3 6-84 0 0,1 0-1 0 0,1 1 1 0 0,-1-1-1 0 0,1 1 1 0 0,0 0-1 0 0,1 0 1 0 0,0 0 0 0 0,1 13-1 0 0,-4 28 660 0 0,-9 41-166 0 0,-10 53 75 0 0,-44 86 844 0 0,-60 99-2389 0 0,88-231 1728 0 0,-32 128-1 0 0,69-218-662 0 0,-3 8-888 0 0,6-14-888 0 0,3-9-1368 0 0,5-8-3020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71 105 17503 0 0,'-2'0'399'0'0,"-12"7"226"0"0,3-2-327 0 0,0 1 1 0 0,-11 7 0 0 0,14-5-299 0 0,7-8 0 0 0,1 0 0 0 0,0 1 0 0 0,0-1 0 0 0,0 0 0 0 0,0 1 0 0 0,-1-1 0 0 0,1 0 0 0 0,0 0 0 0 0,0 1 0 0 0,0-1 0 0 0,0 0 0 0 0,0 1 0 0 0,0-1 0 0 0,0 0 0 0 0,0 1 0 0 0,0-1 0 0 0,0 0 0 0 0,0 1 0 0 0,0-1 0 0 0,0 0 0 0 0,0 1 0 0 0,0-1 0 0 0,0 0 0 0 0,1 1 0 0 0,0 0 27 0 0,-1 0 0 0 0,1 0 0 0 0,0 0 0 0 0,0 0-1 0 0,0-1 1 0 0,0 1 0 0 0,0 0 0 0 0,0-1 0 0 0,0 1-1 0 0,0 0 1 0 0,0-1 0 0 0,0 1 0 0 0,0-1 0 0 0,1 0 0 0 0,-1 1-1 0 0,0-1 1 0 0,0 0 0 0 0,0 0 0 0 0,1 0 0 0 0,-1 0 0 0 0,0 0-1 0 0,3 0 1 0 0,29-5 771 0 0,-31 4-773 0 0,48-12 997 0 0,47-21-1 0 0,13-3-424 0 0,-93 32-593 0 0,182-46 9 0 0,-167 45-13 0 0,1 1 0 0 0,-1 2 0 0 0,1 1-1 0 0,41 3 1 0 0,-71-1-99 0 0,0 0 0 0 0,0 0-1 0 0,0 1 1 0 0,-1 0 0 0 0,1-1-1 0 0,0 1 1 0 0,0 0 0 0 0,-1 0 0 0 0,1 0-1 0 0,-1 1 1 0 0,1-1 0 0 0,-1 1 0 0 0,1-1-1 0 0,-1 1 1 0 0,0 0 0 0 0,0 0-1 0 0,0 0 1 0 0,0 0 0 0 0,0 0 0 0 0,0 1-1 0 0,0-1 1 0 0,-1 0 0 0 0,1 1-1 0 0,-1-1 1 0 0,0 1 0 0 0,0 0 0 0 0,0-1-1 0 0,0 1 1 0 0,0 0 0 0 0,0 0 0 0 0,-1 0-1 0 0,1-1 1 0 0,-1 1 0 0 0,0 0-1 0 0,0 0 1 0 0,-1 4 0 0 0,-2 23-3885 0 0,1-19 1937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250 139 11975 0 0,'0'2'547'0'0,"-1"4"-366"0"0,0 0-1 0 0,1 0 1 0 0,-1 0-1 0 0,1-1 1 0 0,1 1 0 0 0,-1 0-1 0 0,1 0 1 0 0,0 0 0 0 0,0 0-1 0 0,1-1 1 0 0,0 1-1 0 0,0-1 1 0 0,0 1 0 0 0,4 6-1 0 0,-5-11-84 0 0,0 0 0 0 0,0 0-1 0 0,0 0 1 0 0,0-1 0 0 0,1 1 0 0 0,-1 0-1 0 0,0 0 1 0 0,0-1 0 0 0,1 1-1 0 0,-1-1 1 0 0,0 1 0 0 0,1-1 0 0 0,-1 0-1 0 0,1 1 1 0 0,-1-1 0 0 0,0 0-1 0 0,1 0 1 0 0,-1 0 0 0 0,1 0 0 0 0,-1 0-1 0 0,0 0 1 0 0,3-1 0 0 0,1 0 346 0 0,0 0 1 0 0,0 0 0 0 0,11-4-1 0 0,-2-1 527 0 0,12-5-332 0 0,44-24 1 0 0,-13 3-196 0 0,-34 20 96 0 0,0 0 0 0 0,33-27 0 0 0,-38 26-539 0 0,15-15-55 0 0,-31 26-63 0 0,0 0 0 0 0,0 0 0 0 0,0-1-1 0 0,0 1 1 0 0,0-1 0 0 0,0 1 0 0 0,-1-1 0 0 0,0 0 0 0 0,1 0-1 0 0,1-5 1 0 0,-3 7 93 0 0,0 1 0 0 0,0 0 0 0 0,0-1 0 0 0,0 1 0 0 0,0 0 0 0 0,0-1 0 0 0,0 1 1 0 0,0 0-1 0 0,0-1 0 0 0,0 1 0 0 0,0-1 0 0 0,0 1 0 0 0,0 0 0 0 0,-1-1 0 0 0,1 1 0 0 0,0 0 0 0 0,0-1 0 0 0,0 1 0 0 0,0 0 0 0 0,-1 0 0 0 0,1-1 0 0 0,0 1 0 0 0,0 0 0 0 0,-1-1 0 0 0,1 1 0 0 0,0 0 0 0 0,0 0 0 0 0,-1 0 1 0 0,0-1-1 0 0,-13-3-494 0 0,-15 5-230 0 0,11 2 490 0 0,-1 1 0 0 0,1 1 0 0 0,-30 11 0 0 0,-52 29-1059 0 0,44-19 1022 0 0,-184 98 297 0 0,212-109 211 0 0,14-8 143 0 0,1 0 0 0 0,-17 13 0 0 0,26-17-304 0 0,1-1 1 0 0,0 1-1 0 0,0 0 0 0 0,1 0 0 0 0,-1 0 0 0 0,0 0 1 0 0,1 0-1 0 0,0 1 0 0 0,0-1 0 0 0,0 1 1 0 0,0 0-1 0 0,1-1 0 0 0,-3 8 0 0 0,4-9-37 0 0,0 0 0 0 0,0 0 0 0 0,0 0 0 0 0,0 0 0 0 0,0 0-1 0 0,1 0 1 0 0,-1 0 0 0 0,0 0 0 0 0,1 0 0 0 0,0 0 0 0 0,-1 0 0 0 0,1 0-1 0 0,0-1 1 0 0,0 1 0 0 0,0 0 0 0 0,0-1 0 0 0,1 1 0 0 0,-1 0 0 0 0,2 1-1 0 0,4 5 333 0 0,1-1-1 0 0,11 9 0 0 0,-14-13-178 0 0,12 10 137 0 0,39 22 0 0 0,-39-26-1143 0 0,1-1 0 0 0,0 0 0 0 0,0-2 0 0 0,33 9 0 0 0,-13-12-694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309 456 17503 0 0,'0'0'399'0'0,"2"0"60"0"0,-2 0-437 0 0,1 0 0 0 0,-1 1 0 0 0,0-1 0 0 0,1 0 0 0 0,-1 0 0 0 0,0 0 1 0 0,1 0-1 0 0,-1 1 0 0 0,0-1 0 0 0,1 0 0 0 0,-1 0 0 0 0,0 1 0 0 0,0-1 1 0 0,1 0-1 0 0,-1 1 0 0 0,0-1 0 0 0,0 0 0 0 0,0 1 0 0 0,1-1 1 0 0,-1 0-1 0 0,0 1 0 0 0,0-1 0 0 0,0 0 0 0 0,0 1 0 0 0,0-1 0 0 0,0 0 1 0 0,0 1-1 0 0,0-1 0 0 0,0 0 0 0 0,0 1 0 0 0,-5 15 278 0 0,-18 18-242 0 0,18-27-40 0 0,-86 113-121 0 0,-90 131 1985 0 0,177-241-2771 0 0,-3 3-3563 0 0,7-13 2406 0 0</inkml:trace>
  <inkml:trace contextRef="#ctx0" brushRef="#br0" timeOffset="1">752 18 15663 0 0,'-2'-18'344'0'0,"2"18"72"0"0,0 0 8 0 0,0 0 24 0 0,0 0-360 0 0,0 0-88 0 0,0 0 0 0 0,0 0 0 0 0,0 0-392 0 0,0 0-96 0 0,0 0-24 0 0,0 0-3816 0 0,11 6-768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974 107 13823 0 0,'0'0'315'0'0,"0"0"45"0"0,0 0 21 0 0,0 0-49 0 0,2-11 715 0 0,-1 6-849 0 0,0 0 0 0 0,-1 0-1 0 0,0 0 1 0 0,0 0 0 0 0,-1-1 0 0 0,0 1 0 0 0,1 0 0 0 0,-2 0-1 0 0,1 0 1 0 0,0 1 0 0 0,-1-1 0 0 0,0 0 0 0 0,0 0 0 0 0,-1 1-1 0 0,-5-9 1 0 0,8 13-198 0 0,0-1 0 0 0,0 1 0 0 0,-1-1 0 0 0,1 1 0 0 0,0-1 0 0 0,-1 1 0 0 0,1-1 0 0 0,0 1 0 0 0,-1 0 0 0 0,1-1 0 0 0,-1 1 0 0 0,1 0 0 0 0,-1-1 0 0 0,1 1 0 0 0,-1 0 0 0 0,1-1 0 0 0,-1 1 0 0 0,1 0 0 0 0,-1 0 0 0 0,1 0 0 0 0,-1-1 0 0 0,1 1 0 0 0,-1 0 0 0 0,1 0 0 0 0,-1 0 0 0 0,0 0 0 0 0,1 0 0 0 0,-1 0 0 0 0,1 0 0 0 0,-1 0 0 0 0,1 0 0 0 0,-2 1 0 0 0,-11 8 0 0 0,11-7 0 0 0,-34 29 0 0 0,-144 133 0 0 0,109-78 0 0 0,41-47 0 0 0,25-33 0 0 0,0 1 0 0 0,1-1 0 0 0,0 1 0 0 0,0 0 0 0 0,0 0 0 0 0,1 0 0 0 0,0 0 0 0 0,1 1 0 0 0,-4 13 0 0 0,6-6 0 0 0,1-13 0 0 0,0-1 0 0 0,-1-1 0 0 0,1 1 0 0 0,0 0 0 0 0,0 0 0 0 0,0 0 0 0 0,-1 0 0 0 0,1 0 0 0 0,0-1 0 0 0,0 1 0 0 0,0 0 0 0 0,0-1 0 0 0,0 1 0 0 0,1-1 0 0 0,-1 1 0 0 0,0-1 0 0 0,0 0 0 0 0,0 1 0 0 0,0-1 0 0 0,1 0 0 0 0,-1 0 0 0 0,0 0 0 0 0,0 0 0 0 0,0 0 0 0 0,1 0 0 0 0,-1 0 0 0 0,0 0 0 0 0,2-1 0 0 0,6 0 0 0 0,0-1 0 0 0,14-4 0 0 0,-18 5 0 0 0,34-12 0 0 0,0-2 0 0 0,58-32 0 0 0,0 0 0 0 0,-88 43-25 0 0,-7 3-126 0 0,0 0 0 0 0,0-1 0 0 0,-1 2 0 0 0,1-1 0 0 0,0 0 0 0 0,1 0 0 0 0,-1 1 0 0 0,2-1 0 0 0,-8 16-873 0 0,0-6 917 0 0,-1 0-1 0 0,0 0 0 0 0,0-1 1 0 0,-1 1-1 0 0,-7 8 0 0 0,-37 38-642 0 0,13-16 514 0 0,5 0 236 0 0,1 2 0 0 0,-44 81 0 0 0,56-84 139 0 0,1 0 0 0 0,-13 41-1 0 0,-19 83 704 0 0,-24 63-108 0 0,53-176-222 0 0,-53 91 0 0 0,60-117-341 0 0,-2-2 0 0 0,0 0-1 0 0,-1-1 1 0 0,-1 0 0 0 0,-41 33-1 0 0,44-42 117 0 0,-1 0 1 0 0,0 0-1 0 0,-26 11 0 0 0,35-19-205 0 0,0 0 0 0 0,-1 0-1 0 0,0-1 1 0 0,1 0 0 0 0,-1 0 0 0 0,0-1-1 0 0,0 0 1 0 0,0 0 0 0 0,0-1-1 0 0,-16-1 1 0 0,21 1-87 0 0,0-1 1 0 0,0 0-1 0 0,1 1 0 0 0,-1-1 0 0 0,0 0 0 0 0,0-1 0 0 0,0 1 1 0 0,1 0-1 0 0,-1-1 0 0 0,1 1 0 0 0,-1-1 0 0 0,1 0 0 0 0,-1 0 1 0 0,1 0-1 0 0,0 0 0 0 0,0 0 0 0 0,0-1 0 0 0,0 1 0 0 0,0 0 1 0 0,1-1-1 0 0,-1 0 0 0 0,1 1 0 0 0,0-1 0 0 0,0 0 0 0 0,0 0 1 0 0,0 1-1 0 0,0-1 0 0 0,0 0 0 0 0,1 0 0 0 0,-1 0 0 0 0,1-5 1 0 0,-1-3-150 0 0,2 0 0 0 0,-1-1 1 0 0,1 1-1 0 0,1 0 0 0 0,0 0 1 0 0,0-1-1 0 0,5-10 0 0 0,3-6-523 0 0,2 1 0 0 0,1 0 1 0 0,0 1-1 0 0,21-28 0 0 0,76-92-3491 0 0,-83 113 3144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3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236 188 13823 0 0,'-2'0'315'0'0,"-1"-1"-200"0"0,0 1 1 0 0,0-1-1 0 0,-1 1 0 0 0,1 0 1 0 0,0 0-1 0 0,-1 0 0 0 0,1 1 1 0 0,0-1-1 0 0,-6 2 0 0 0,-6 1 0 0 0,13-3 250 0 0,2 0 122 0 0,0 0 22 0 0,0 0 3 0 0,2-1 0 0 0,20-10 418 0 0,-2 0-789 0 0,1 1-1 0 0,0 1 0 0 0,0 0 1 0 0,30-6-1 0 0,-39 12-184 0 0,1-1-1 0 0,-1 0 0 0 0,0 0 1 0 0,-1-2-1 0 0,1 1 1 0 0,-1-1-1 0 0,0-1 0 0 0,12-9 1 0 0,-22 15-13 0 0,0 0 0 0 0,0 0 0 0 0,-1 0 1 0 0,1 0-1 0 0,-1-1 0 0 0,1 1 0 0 0,0 0 0 0 0,-1 0 1 0 0,0 0-1 0 0,1 0 0 0 0,-1-1 0 0 0,0 1 0 0 0,0 0 1 0 0,0 0-1 0 0,1-1 0 0 0,-1 1 0 0 0,-1 0 0 0 0,1 0 1 0 0,0-1-1 0 0,0 1 0 0 0,0 0 0 0 0,-1 0 0 0 0,1 0 0 0 0,0-1 1 0 0,-1 1-1 0 0,1 0 0 0 0,-2-2 0 0 0,0 0 57 0 0,0 1 0 0 0,0-1 0 0 0,0 0 0 0 0,-1 1 0 0 0,1 0 0 0 0,-1-1 0 0 0,1 1 0 0 0,-1 0 0 0 0,0 0 0 0 0,0 1 0 0 0,0-1 0 0 0,0 1 0 0 0,0-1 0 0 0,0 1 0 0 0,0 0 0 0 0,-1 0 0 0 0,1 0 0 0 0,0 1 0 0 0,0-1 0 0 0,-1 1 0 0 0,1 0 0 0 0,-1 0 0 0 0,1 0 0 0 0,0 0 0 0 0,-1 0 0 0 0,1 1 0 0 0,0 0 0 0 0,-1-1 0 0 0,1 1 0 0 0,0 0 0 0 0,-4 3 0 0 0,-6 5 0 0 0,1 2 0 0 0,0 0 0 0 0,1 0 0 0 0,0 1 0 0 0,-12 18 0 0 0,4-5 0 0 0,-147 171 1384 0 0,148-174-1181 0 0,0 1 0 0 0,-24 42-1 0 0,40-62-206 0 0,1 1 0 0 0,-1 0 0 0 0,0 0-1 0 0,1 0 1 0 0,0 0 0 0 0,0 0 0 0 0,0 1 0 0 0,0 6-1 0 0,1-10 17 0 0,-1 0 0 0 0,1 0 0 0 0,0 1 0 0 0,1-1 0 0 0,-1 0 0 0 0,0 0 1 0 0,0 0-1 0 0,0 0 0 0 0,1 0 0 0 0,-1 0 0 0 0,0 0 0 0 0,1 0 0 0 0,-1 0 0 0 0,1 0 0 0 0,-1-1 0 0 0,1 1 0 0 0,0 0 0 0 0,-1 0 0 0 0,1 0 0 0 0,0 0 0 0 0,0-1 0 0 0,-1 1 0 0 0,1 0 0 0 0,0-1 0 0 0,0 1 0 0 0,0-1 0 0 0,0 1 0 0 0,0-1 0 0 0,0 1 0 0 0,0-1 0 0 0,0 0 0 0 0,0 1 0 0 0,0-1 0 0 0,0 0 0 0 0,0 0 0 0 0,0 0 0 0 0,0 0 0 0 0,0 0 0 0 0,2 0 0 0 0,13 0 191 0 0,0-2 0 0 0,0 0 1 0 0,0-1-1 0 0,-1 0 0 0 0,18-7 1 0 0,75-32-2419 0 0,-81 30 1142 0 0,1 0-771 0 0,29-19 0 0 0,-49 26 1548 0 0,40-23-1751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4 561 15663 0 0,'0'2'356'0'0,"-4"28"860"0"0,5-27-1082 0 0,4 4-49 0 0,-4-5 280 0 0,-1-2 122 0 0,0 0 22 0 0,0 0 71 0 0,0 0 286 0 0,0 0 124 0 0,0 0 30 0 0,10-9 600 0 0,148-181-35 0 0,-129 153-1494 0 0,78-87-91 0 0,-86 102 0 0 0,2 2 0 0 0,1 0 0 0 0,35-22 0 0 0,-29 24 0 0 0,0 1 0 0 0,1 2 0 0 0,1 1 0 0 0,1 1 0 0 0,0 2 0 0 0,0 1 0 0 0,1 2 0 0 0,47-6 0 0 0,-67 12 0 0 0,116-10 0 0 0,-115 12-129 0 0,13-2-994 0 0,-26 1-313 0 0,-1 1-78 0 0,7-3-20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242 405 13823 0 0,'0'0'315'0'0,"0"0"45"0"0,0 2 21 0 0,0 14-196 0 0,1-11-151 0 0,-1 0 0 0 0,0 0 0 0 0,0 0 0 0 0,-1 0 0 0 0,1 0 0 0 0,-1 0-1 0 0,-2 6 1 0 0,-4 8 247 0 0,-1-1 0 0 0,0-1 0 0 0,-1 1 0 0 0,-20 25 0 0 0,-53 61 1930 0 0,37-50-1739 0 0,41-49-355 0 0,0 0-1 0 0,0 0 0 0 0,-1-1 1 0 0,0 1-1 0 0,0-1 0 0 0,0 0 1 0 0,-11 6-1 0 0,15-10 393 0 0,1 0-66 0 0,0-26-278 0 0,2 21-165 0 0,0-1 0 0 0,0 1 0 0 0,1-1 0 0 0,-1 1 0 0 0,1 0 0 0 0,1 0 0 0 0,-1 1 0 0 0,1-1 0 0 0,5-5 0 0 0,5-7 0 0 0,120-161 0 0 0,7 0-1384 0 0,-105 138 1283 0 0,1 2 0 0 0,3 2-1 0 0,0 1 1 0 0,3 3 0 0 0,52-32-1 0 0,-74 51 388 0 0,0 1 0 0 0,1 1-1 0 0,1 1 1 0 0,0 1 0 0 0,0 1-1 0 0,27-5 1 0 0,-39 10-159 0 0,0 1-1 0 0,1 1 1 0 0,-1 0-1 0 0,0 1 1 0 0,1 0-1 0 0,-1 1 1 0 0,0 0-1 0 0,1 0 1 0 0,-1 2-1 0 0,0-1 1 0 0,0 1-1 0 0,-1 1 1 0 0,1 0-1 0 0,-1 0 1 0 0,15 9-1 0 0,-21-11-123 0 0,-1 1 1 0 0,1 0-1 0 0,0-1 0 0 0,-1 1 1 0 0,0 0-1 0 0,0 1 0 0 0,0-1 0 0 0,0 0 1 0 0,0 1-1 0 0,-1 0 0 0 0,0 0 1 0 0,1 0-1 0 0,-2 0 0 0 0,1 0 0 0 0,2 6 1 0 0,-3-5-36 0 0,0 0 1 0 0,0 0 0 0 0,-1 0 0 0 0,0 1-1 0 0,0-1 1 0 0,0 0 0 0 0,0 0-1 0 0,-1 0 1 0 0,0 1 0 0 0,0-1 0 0 0,0 0-1 0 0,-1 0 1 0 0,-2 5 0 0 0,-2 4-264 0 0,-1-1 1 0 0,0 1 0 0 0,-1-1-1 0 0,-14 16 1 0 0,-43 47 174 0 0,35-44 121 0 0,-92 93-1 0 0,103-104 0 0 0,1 1 0 0 0,1 0 0 0 0,-26 44 0 0 0,34-49 6 0 0,1-3-12 0 0,-8 22 0 0 0,14-31 15 0 0,0 1-1 0 0,0 0 1 0 0,1 0 0 0 0,0 0 0 0 0,0 0 0 0 0,1 0-1 0 0,0 8 1 0 0,0-6 93 0 0,1-1-1 0 0,0 0 1 0 0,0 1-1 0 0,1-1 1 0 0,0 0-1 0 0,0 0 0 0 0,1 0 1 0 0,0 0-1 0 0,0-1 1 0 0,0 1-1 0 0,1-1 1 0 0,0 1-1 0 0,1-1 1 0 0,-1-1-1 0 0,1 1 1 0 0,0-1-1 0 0,0 1 1 0 0,9 5-1 0 0,-13-10-82 0 0,0 0-1 0 0,1 0 0 0 0,-1 0 1 0 0,0 0-1 0 0,1 0 0 0 0,0 0 1 0 0,-1 0-1 0 0,1-1 1 0 0,-1 1-1 0 0,1-1 0 0 0,0 1 1 0 0,-1-1-1 0 0,1 1 0 0 0,0-1 1 0 0,3 0-1 0 0,-1 0 131 0 0,-1 0-15 0 0,1 0-1 0 0,0 0 1 0 0,0 0 0 0 0,0-1 0 0 0,-1 0 0 0 0,1 0 0 0 0,0 0-1 0 0,5-2 1 0 0,29-15-329 0 0,-30 14-94 0 0,8-5-700 0 0,1 0 0 0 0,-1-1 1 0 0,25-22-1 0 0,-27 20-35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13823 0 0,'0'0'315'0'0,"0"0"45"0"0,0 0 21 0 0,0 0-49 0 0,-1 2-220 0 0,0-1-98 0 0,1 0-1 0 0,-1 1 1 0 0,0-1 0 0 0,1 0-1 0 0,0 0 1 0 0,-1 1-1 0 0,1-1 1 0 0,0 0-1 0 0,-1 0 1 0 0,1 1 0 0 0,0-1-1 0 0,0 0 1 0 0,0 1-1 0 0,0-1 1 0 0,0 0-1 0 0,0 1 1 0 0,1-1 0 0 0,-1 0-1 0 0,0 1 1 0 0,1-1-1 0 0,-1 0 1 0 0,1 0 0 0 0,-1 1-1 0 0,1-1 1 0 0,0 0-1 0 0,-1 0 1 0 0,1 0-1 0 0,0 0 1 0 0,0 0 0 0 0,0 0-1 0 0,0 0 1 0 0,1 1-1 0 0,11 10 399 0 0,0-1 0 0 0,1 0-1 0 0,0-1 1 0 0,1-1 0 0 0,19 10 0 0 0,34 22 604 0 0,-56-32-1008 0 0,0 1-1 0 0,0 0 1 0 0,-1 1 0 0 0,0 0-1 0 0,-1 1 1 0 0,-1 0 0 0 0,16 24-1 0 0,-22-30 58 0 0,0-1-1 0 0,0 0 0 0 0,-1 0 1 0 0,0 1-1 0 0,0 0 0 0 0,-1-1 1 0 0,1 1-1 0 0,-1 0 0 0 0,0 0 1 0 0,-1-1-1 0 0,1 1 0 0 0,-1 0 1 0 0,-1 0-1 0 0,1 0 0 0 0,-1 0 1 0 0,0 0-1 0 0,0-1 0 0 0,0 1 1 0 0,-1 0-1 0 0,0-1 0 0 0,0 1 1 0 0,-1-1-1 0 0,-3 8 0 0 0,-7 4 164 0 0,-1 1-1 0 0,0-2 1 0 0,-1 0-1 0 0,-1 0 1 0 0,0-2-1 0 0,-1 0 1 0 0,0-1 0 0 0,-38 22-1 0 0,-51 19 419 0 0,16-9-684 0 0,83-40-26 0 0,6-4-273 0 0,1-1-138 0 0,11 0-817 0 0,-2-1 142 0 0,-1 0 1 0 0,0 0-1 0 0,1-1 0 0 0,-1 1 0 0 0,10-5 1 0 0,3 0-1409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228 385 13823 0 0,'0'0'315'0'0,"0"0"45"0"0,0 0 21 0 0,-1 0-49 0 0,-1 1-314 0 0,0 0 0 0 0,0 0 0 0 0,0 1 0 0 0,0-1 0 0 0,1 0 0 0 0,-1 1 0 0 0,1-1 0 0 0,-1 1-1 0 0,1 0 1 0 0,0-1 0 0 0,-1 1 0 0 0,-1 3 0 0 0,-12 28 966 0 0,8-17-202 0 0,-9 18-625 0 0,-53 123 1734 0 0,56-120-1719 0 0,5-13-176 0 0,-19 41 1 0 0,26-63 3 0 0,0 2 0 0 0,-10 5 0 0 0,3-6 0 0 0,7-3 40 0 0,0-1 1 0 0,0 1-1 0 0,-1 0 0 0 0,1 0 0 0 0,0-1 1 0 0,0 1-1 0 0,0 0 0 0 0,0-1 1 0 0,0 1-1 0 0,0-1 0 0 0,0 0 0 0 0,0 1 1 0 0,1-1-1 0 0,-1 0 0 0 0,0 1 0 0 0,0-1 1 0 0,0 0-1 0 0,1 0 0 0 0,-1 0 0 0 0,-1-1 1 0 0,1-1 49 0 0,0 1 0 0 0,0 0 1 0 0,0-1-1 0 0,1 1 0 0 0,-1 0 1 0 0,1-1-1 0 0,-1 1 1 0 0,1-6-1 0 0,0-1-12 0 0,0 0 0 0 0,1 0-1 0 0,0 0 1 0 0,3-10 0 0 0,2-3-78 0 0,2 1 0 0 0,0-1 0 0 0,14-26 0 0 0,38-58 0 0 0,-52 94 0 0 0,4-7-169 0 0,2 0 0 0 0,0 1-1 0 0,1 1 1 0 0,34-30 0 0 0,77-52-921 0 0,-98 79 1034 0 0,192-118-1809 0 0,-170 109 1682 0 0,-38 23 228 0 0,2-3 252 0 0,1 0 0 0 0,0 1 0 0 0,1 1 0 0 0,0 0 0 0 0,23-5 0 0 0,-39 12-291 0 0,1 0 1 0 0,-1 0-1 0 0,1 0 0 0 0,-1 0 1 0 0,0 1-1 0 0,1-1 0 0 0,-1 0 1 0 0,1 1-1 0 0,-1-1 1 0 0,0 0-1 0 0,1 1 0 0 0,-1-1 1 0 0,0 0-1 0 0,1 1 0 0 0,-1-1 1 0 0,0 0-1 0 0,0 1 1 0 0,1-1-1 0 0,-1 1 0 0 0,0-1 1 0 0,0 1-1 0 0,0-1 0 0 0,1 1 1 0 0,-1 0 5 0 0,1 2-12 0 0,0 1 0 0 0,0-1 0 0 0,0 1 0 0 0,-1-1 0 0 0,1 1 0 0 0,-1-1 0 0 0,0 1 0 0 0,0-1 0 0 0,0 1 0 0 0,-1-1 0 0 0,1 1 0 0 0,-1-1 0 0 0,0 1 0 0 0,0-1 0 0 0,-1 4 0 0 0,-4 9 0 0 0,-16 28 0 0 0,14-29 0 0 0,-14 23 0 0 0,-2-2 0 0 0,-37 45 0 0 0,16-22 0 0 0,36-47 0 0 0,0 0 0 0 0,0 0 0 0 0,-14 26 0 0 0,-5 11 0 0 0,20-36 0 0 0,1-1 0 0 0,-11 26 0 0 0,6-10 69 0 0,-17 31 0 0 0,20-43 236 0 0,7-13-161 0 0,0 1 1 0 0,1 0-1 0 0,-1 0 1 0 0,1 1-1 0 0,0-1 1 0 0,0 0-1 0 0,0 0 1 0 0,0 1-1 0 0,1-1 1 0 0,0 7-1 0 0,0-9-143 0 0,0-1-1 0 0,0 1 0 0 0,1-1 1 0 0,-1 1-1 0 0,0-1 1 0 0,1 1-1 0 0,0-1 1 0 0,-1 0-1 0 0,1 1 1 0 0,0-1-1 0 0,-1 0 0 0 0,1 0 1 0 0,0 0-1 0 0,0 1 1 0 0,0-1-1 0 0,0 0 1 0 0,0 0-1 0 0,0 0 1 0 0,1 0-1 0 0,-1-1 0 0 0,0 1 1 0 0,0 0-1 0 0,1 0 1 0 0,-1-1-1 0 0,0 1 1 0 0,1-1-1 0 0,-1 1 1 0 0,1-1-1 0 0,-1 0 0 0 0,1 1 1 0 0,-1-1-1 0 0,3 0 1 0 0,0 1 0 0 0,2 0 169 0 0,0 0 0 0 0,-1-1-1 0 0,1 0 1 0 0,0 0 0 0 0,0 0-1 0 0,-1-1 1 0 0,7-1 0 0 0,-6 1-94 0 0,-1 0 1 0 0,0 1 0 0 0,1 0 0 0 0,-1-1-1 0 0,1 2 1 0 0,-1-1 0 0 0,1 0-1 0 0,7 3 1 0 0,-12-3-77 0 0,0 0 0 0 0,1 1 0 0 0,-1-1 0 0 0,0 0 0 0 0,1 1 0 0 0,-1-1 0 0 0,0 1 0 0 0,0-1 0 0 0,1 1 0 0 0,-1 0 0 0 0,0 0 0 0 0,0-1 0 0 0,0 1 0 0 0,0 0 0 0 0,0 0 0 0 0,0 0 0 0 0,0 0 0 0 0,0 0 0 0 0,0 0 0 0 0,0 2 0 0 0,3 2 0 0 0,4 3 0 0 0,-1-1-64 0 0,-6-6-273 0 0,-2 9-1226 0 0,-14 4-2405 0 0,6-10-2516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13823 0 0,'0'0'630'0'0,"0"0"-13"0"0,0 0-320 0 0,0 0 105 0 0,0 2 87 0 0,-5 4-253 0 0,0 1 1 0 0,-11 10 0 0 0,-9 12 170 0 0,6-1-270 0 0,-95 154 2702 0 0,21 16-1625 0 0,82-169-1229 0 0,1 1-1 0 0,2 0 0 0 0,1 0 1 0 0,1 0-1 0 0,-2 33 0 0 0,5-34 22 0 0,0 41 431 0 0,4-47-196 0 0,0 1-1 0 0,-2-1 1 0 0,-1 1 0 0 0,-5 29 0 0 0,-3-26-1638 0 0,-1-13-4339 0 0,0-6-1146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1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11975 0 0,'0'0'547'0'0,"-2"9"181"0"0,-3 16-565 0 0,5-24 567 0 0,0-1 242 0 0,3 7 1737 0 0,4 5 1098 0 0,11-2-1733 0 0,-9-5-1624 0 0,0 0-1 0 0,1-1 1 0 0,15 6-1 0 0,-45-6-2770 0 0,4-2-3398 0 0,-3-2-1801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2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93 10135 0 0,'99'-63'1603'0'0,"-59"35"2358"0"0,-39 27-3417 0 0,-1 1-28 0 0,0 0-4 0 0,0 0 0 0 0,0 0 0 0 0,0 0 0 0 0,0 0 0 0 0,0 0 0 0 0,0 0 0 0 0,0 0 0 0 0,0 0-68 0 0,-2 1-289 0 0,-27 16-136 0 0,17-10-20 0 0,-23 16 0 0 0,-203 189 1 0 0,207-183 61 0 0,-134 136-1948 0 0,129-120 1845 0 0,3 2 1 0 0,1 1 0 0 0,-36 76-1 0 0,55-99 42 0 0,2 1 0 0 0,0 0 0 0 0,2 1 0 0 0,1 0 0 0 0,1 0 0 0 0,-6 49 0 0 0,13-70 0 0 0,0-1 0 0 0,0 0 0 0 0,0 1 0 0 0,0-1 0 0 0,1 1 0 0 0,0-1 0 0 0,0 0 0 0 0,1 0 0 0 0,-1 1 0 0 0,1-1 0 0 0,0 0 0 0 0,0 0 0 0 0,1-1 0 0 0,0 1 0 0 0,0 0 0 0 0,0-1 0 0 0,0 0 0 0 0,0 1 0 0 0,1-1 0 0 0,0-1 0 0 0,0 1 0 0 0,0 0 0 0 0,0-1 0 0 0,1 0 0 0 0,-1 0 0 0 0,1 0 0 0 0,0-1 0 0 0,10 4 0 0 0,10 2 211 0 0,0-1 0 0 0,1-1 0 0 0,-1-1-1 0 0,33 2 1 0 0,-29-5 20 0 0,0 2-1 0 0,-1 2 1 0 0,30 8-1 0 0,-35-6-216 0 0,-8-4-14 0 0,-1 1 1 0 0,1 1-1 0 0,-1 0 1 0 0,15 10-1 0 0,-18-7 0 0 0,-5-5 0 0 0,-3-7 47 0 0,-2-10 199 0 0,-2 10-96 0 0,7-34 1115 0 0,-1-7-3754 0 0,-5 42 1498 0 0,0 2-29 0 0,0 0-4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7:5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10135 0 0,'0'0'231'0'0,"0"0"29"0"0,0 3 19 0 0,0 1-199 0 0,0 1 0 0 0,0-1 1 0 0,-1 1-1 0 0,1 0 0 0 0,-1-1 0 0 0,0 0 1 0 0,-1 1-1 0 0,1-1 0 0 0,-4 8 1 0 0,-1 0 882 0 0,-13 29 125 0 0,-33 53 0 0 0,19-39-608 0 0,-2 8-560 0 0,3 2 0 0 0,3 1-1 0 0,2 1 1 0 0,-19 79 0 0 0,36-111-749 0 0,-1 8-4705 0 0,11-40 1834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4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138 287 10135 0 0,'-25'52'975'0'0,"-2"-1"1"0"0,-36 49-1 0 0,41-67 2091 0 0,21-32-2042 0 0,1-1 0 0 0,10-2 596 0 0,9-5-1226 0 0,-1-1 0 0 0,0-1 1 0 0,-1 0-1 0 0,0-1 0 0 0,17-14 0 0 0,-17 13-163 0 0,235-160 897 0 0,-85 52-2066 0 0,-44 28-100 0 0,-31 33 1022 0 0,-83 54 16 0 0,-7 7 0 0 0,-4 4 0 0 0,-4 6 0 0 0,0 0 0 0 0,-1 0 0 0 0,0-1 0 0 0,-1 0 0 0 0,-16 19 0 0 0,10-13 0 0 0,4-6 0 0 0,-2 4 0 0 0,0 1 0 0 0,0 0 0 0 0,-14 31 0 0 0,24-44 0 0 0,-1 2 0 0 0,2-1 0 0 0,-1 0 0 0 0,1 0 0 0 0,-1 0 0 0 0,1 1 0 0 0,1-1 0 0 0,-1 1 0 0 0,1-1 0 0 0,0 1 0 0 0,0-1 0 0 0,1 0 0 0 0,0 1 0 0 0,0-1 0 0 0,0 0 0 0 0,0 1 0 0 0,1-1 0 0 0,4 9 0 0 0,-3-7-245 0 0,1 0 1 0 0,1 0-1 0 0,5 7 0 0 0,-5-8-927 0 0,0-1 0 0 0,1 1 0 0 0,7 5 1 0 0,-1-1-875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7:5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41 574 6447 0 0,'0'0'298'0'0,"0"0"-10"0"0,2-2-188 0 0,0 0-90 0 0,11-16 129 0 0,-11 15 607 0 0,-1-1 1 0 0,0 0-1 0 0,1 1 0 0 0,-1-1 1 0 0,-1 0-1 0 0,2-6 0 0 0,-2 6-1105 0 0,0 2 875 0 0,0 2-4 0 0,0 0 0 0 0,-1-17 2060 0 0,1 7-1628 0 0,4-4-689 0 0,0 1 0 0 0,2-1-1 0 0,0 1 1 0 0,0 0 0 0 0,10-13-1 0 0,45-60 565 0 0,-29 44-946 0 0,99-112 127 0 0,-119 142 0 0 0,0 0 0 0 0,1 1 0 0 0,1 1 0 0 0,0 0 0 0 0,0 1 0 0 0,18-9 0 0 0,-22 13 0 0 0,1 1 0 0 0,-1-1 0 0 0,1 2 0 0 0,0-1 0 0 0,1 2 0 0 0,-1-1 0 0 0,0 2 0 0 0,1-1 0 0 0,22 2 0 0 0,-28 0-58 0 0,0 1-1 0 0,1 0 0 0 0,-1 1 1 0 0,0 0-1 0 0,0 0 1 0 0,0 0-1 0 0,0 0 1 0 0,0 1-1 0 0,0 0 0 0 0,-1 0 1 0 0,0 1-1 0 0,1 0 1 0 0,-1 0-1 0 0,0 0 0 0 0,-1 0 1 0 0,8 9-1 0 0,0 2-140 0 0,-1 1 0 0 0,-1 1 0 0 0,0-1-1 0 0,8 22 1 0 0,-4-15 199 0 0,-8-14 0 0 0,-1-1 0 0 0,8 17 0 0 0,-11-22 0 0 0,1 1 0 0 0,0 12 0 0 0,-2-8 0 0 0,-1-1 0 0 0,-1 0 0 0 0,1 0 0 0 0,-1 0 0 0 0,0 1 0 0 0,0-1 0 0 0,-1 0 0 0 0,-5 12 0 0 0,-26 54 0 0 0,30-67 0 0 0,-25 43 0 0 0,-2 0 0 0 0,-1-2 0 0 0,-75 84 0 0 0,-139 103 0 0 0,205-201 292 0 0,0-2 0 0 0,-69 38 0 0 0,102-65-168 0 0,0-1 0 0 0,0 1 0 0 0,0-2 0 0 0,-1 1 0 0 0,1-1 0 0 0,-1 0 0 0 0,1 0 0 0 0,-10 0 0 0 0,4-3-188 0 0,12 0 33 0 0,-1 0 0 0 0,1 1 0 0 0,0-1 0 0 0,0 0 0 0 0,-1 0 0 0 0,1 0 0 0 0,0 0 0 0 0,0 0 0 0 0,0-1-1 0 0,0 1 1 0 0,0 0 0 0 0,0 0 0 0 0,0-1 0 0 0,0 1 0 0 0,1 0 0 0 0,-1-1 0 0 0,0 1 0 0 0,1-1 0 0 0,-1 1 0 0 0,1-1 0 0 0,0 1 0 0 0,-1-1-1 0 0,1 1 1 0 0,0-1 0 0 0,0 0 0 0 0,0 1 0 0 0,0-1 0 0 0,1-2 0 0 0,0-6-218 0 0,0 1 1 0 0,1-1-1 0 0,4-13 0 0 0,-5 16 217 0 0,4-9 30 0 0,0 0 0 0 0,11-20-1 0 0,-3 6-62 0 0,-13 28-305 0 0,0 2-118 0 0,0 0-22 0 0,0 3 68 0 0,-16 62-752 0 0,11-37-3946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7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60 249 10135 0 0,'0'0'231'0'0,"0"0"29"0"0,0 0 19 0 0,0 0 37 0 0,0 0 125 0 0,0 0 58 0 0,0 0 11 0 0,0 0-67 0 0,2 0-294 0 0,15 0 7 0 0,-13-1-37 0 0,1 1 0 0 0,0 0 1 0 0,0 0-1 0 0,0 0 0 0 0,0 0 0 0 0,0 1 1 0 0,0 0-1 0 0,0 0 0 0 0,0 0 1 0 0,0 1-1 0 0,-1 0 0 0 0,1 0 0 0 0,-1 0 1 0 0,1 0-1 0 0,5 5 0 0 0,-6-4-105 0 0,1 0-1 0 0,-1 0 1 0 0,0 0-1 0 0,1-1 0 0 0,-1 1 1 0 0,1-1-1 0 0,0 0 1 0 0,0-1-1 0 0,0 1 0 0 0,0-1 1 0 0,0 0-1 0 0,0 0 1 0 0,0 0-1 0 0,1-1 0 0 0,-1 0 1 0 0,0 0-1 0 0,0 0 1 0 0,0-1-1 0 0,0 1 1 0 0,1-1-1 0 0,-1 0 0 0 0,0-1 1 0 0,0 1-1 0 0,-1-1 1 0 0,1 0-1 0 0,0-1 0 0 0,0 1 1 0 0,-1-1-1 0 0,0 0 1 0 0,1 0-1 0 0,-1 0 1 0 0,5-6-1 0 0,9-9 188 0 0,-2-1-1 0 0,0 0 1 0 0,-2-1 0 0 0,0-1-1 0 0,21-44 1 0 0,-34 64-222 0 0,16-40-886 0 0,-16 38 852 0 0,1 0-1 0 0,-2 0 1 0 0,1 0 0 0 0,0 0 0 0 0,-1 0-1 0 0,1-1 1 0 0,-1 1 0 0 0,0 0 0 0 0,0 0 0 0 0,0-1-1 0 0,-1-2 1 0 0,1 5 29 0 0,-1 0-1 0 0,1 0 1 0 0,-1 0 0 0 0,1 0-1 0 0,-1 0 1 0 0,0 1-1 0 0,1-1 1 0 0,-1 0-1 0 0,0 0 1 0 0,1 0 0 0 0,-1 1-1 0 0,0-1 1 0 0,0 1-1 0 0,0-1 1 0 0,1 0-1 0 0,-1 1 1 0 0,0-1 0 0 0,0 1-1 0 0,0 0 1 0 0,0-1-1 0 0,0 1 1 0 0,0 0-1 0 0,0 0 1 0 0,0-1 0 0 0,0 1-1 0 0,0 0 1 0 0,0 0-1 0 0,0 0 1 0 0,0 0-1 0 0,0 0 1 0 0,0 0 0 0 0,0 1-1 0 0,0-1 1 0 0,0 0-1 0 0,-2 1 1 0 0,-4 1-245 0 0,-1 1 0 0 0,1-1 0 0 0,-11 7 1 0 0,16-8 256 0 0,-10 5 14 0 0,-126 66 0 0 0,18 5 0 0 0,77-48 0 0 0,38-25 69 0 0,-1 0-1 0 0,1 0 0 0 0,0 1 1 0 0,0 0-1 0 0,1-1 0 0 0,-1 2 1 0 0,1-1-1 0 0,0 0 0 0 0,1 1 1 0 0,-1 0-1 0 0,-4 10 0 0 0,5-7 67 0 0,0 0-1 0 0,1 0 1 0 0,-1 0-1 0 0,2 0 1 0 0,0 1-1 0 0,0-1 1 0 0,0 19-1 0 0,4 7 402 0 0,2 0 0 0 0,0-1 0 0 0,14 43 0 0 0,-15-66-536 0 0,3-4 0 0 0,-3-6 100 0 0,0 1-1 0 0,0-1 0 0 0,0 0 0 0 0,-1 0 1 0 0,1-1-1 0 0,0 1 0 0 0,0-1 0 0 0,0 0 1 0 0,0 0-1 0 0,0 0 0 0 0,0 0 1 0 0,0-1-1 0 0,0 0 0 0 0,6-1 0 0 0,22-2 444 0 0,51 0-3320 0 0,-81 4 1754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7:5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576 959 10135 0 0,'-4'12'238'0'0,"-1"-1"0"0"0,0 0 0 0 0,-7 11 0 0 0,-8 17 1742 0 0,20-38-966 0 0,0-1-61 0 0,0 0-288 0 0,0 0-121 0 0,0 0-28 0 0,2-1-416 0 0,-1 1 0 0 0,1-1 0 0 0,0 0-1 0 0,-1 0 1 0 0,1 0 0 0 0,0 0 0 0 0,-1 0 0 0 0,1 0-1 0 0,-1-1 1 0 0,0 1 0 0 0,1 0 0 0 0,-1-1 0 0 0,2-2-1 0 0,-1 1 40 0 0,82-98 1449 0 0,129-207 0 0 0,-163 222-2861 0 0,-3-3 0 0 0,65-173-1 0 0,-112 260 1259 0 0,13-37-1099 0 0,17-78-1 0 0,-29 101 1115 0 0,-1 16 0 0 0,1-1 0 0 0,-1 1 0 0 0,0-1 0 0 0,0 1 0 0 0,0-1 0 0 0,0 1 0 0 0,0-1 0 0 0,0 1 0 0 0,0-1 0 0 0,0 1 0 0 0,0-1 0 0 0,0 1 0 0 0,0-1 0 0 0,0 1 0 0 0,0 0 0 0 0,0-1 0 0 0,-1 1 0 0 0,1-1 0 0 0,0 1 0 0 0,0-1 0 0 0,0 1 0 0 0,-1 0 0 0 0,1-1 0 0 0,0 1 0 0 0,-1-1 0 0 0,1 1 0 0 0,0 0 0 0 0,-1-1 0 0 0,1 1 0 0 0,0 0 0 0 0,-1 0 0 0 0,0-1 0 0 0,-5 3 0 0 0,0-1 0 0 0,-1 1 0 0 0,0 0 0 0 0,1 0 0 0 0,0 0 0 0 0,-1 1 0 0 0,1 0 0 0 0,0 1 0 0 0,0-1 0 0 0,-6 6 0 0 0,-8 8 0 0 0,-21 20 0 0 0,22-18 0 0 0,-53 47 0 0 0,-53 53 0 0 0,97-89 0 0 0,1 1 0 0 0,-28 41 0 0 0,36-42 0 0 0,1 0 0 0 0,2 1 0 0 0,1 1 0 0 0,2 1 0 0 0,1 0 0 0 0,-12 51 0 0 0,22-76 0 0 0,-45 183 0 0 0,22-76 0 0 0,18-74 0 0 0,-17 54 0 0 0,-19 20 964 0 0,33-93-717 0 0,-1 0 0 0 0,-1-2 0 0 0,-16 22 0 0 0,14-23-245 0 0,-1 0 0 0 0,-1-2 0 0 0,-1 0 0 0 0,-1-1 0 0 0,0 0 0 0 0,0-2 0 0 0,-23 14 0 0 0,-32 22-878 0 0,67-45 488 0 0,0 1 1 0 0,0-1-1 0 0,0 1 0 0 0,1 1 0 0 0,0-1 0 0 0,-7 13 1 0 0,0 4-743 0 0,-9 26 0 0 0,19-42 956 0 0,1-6 512 0 0,7-18-987 0 0,-3 11-1158 0 0,2-8-2139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7:5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41 107 15663 0 0,'-7'4'1418'0'0,"1"-3"-1218"0"0,5-1-195 0 0,0 0-1 0 0,-1 0 1 0 0,1 1 0 0 0,0-1-1 0 0,-1 1 1 0 0,1-1-1 0 0,0 1 1 0 0,-1-1 0 0 0,1 1-1 0 0,0 0 1 0 0,0-1-1 0 0,0 1 1 0 0,0 0 0 0 0,0 0-1 0 0,0 0 1 0 0,-2 1-1 0 0,-2 4 71 0 0,5-5 306 0 0,0-1 110 0 0,13 3 530 0 0,-6-3-787 0 0,0 0-1 0 0,1-1 1 0 0,-1 0 0 0 0,1 0-1 0 0,-1-1 1 0 0,11-3 0 0 0,44-20 313 0 0,-34 13-586 0 0,24-11-167 0 0,51-19 1640 0 0,-90 37-1528 0 0,1 1 0 0 0,0 1 0 0 0,0 0-1 0 0,0 1 1 0 0,21-1 0 0 0,-33 3-485 0 0,-2 0-286 0 0,-2 14-2238 0 0,-3 0-3381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7:5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15663 0 0,'0'0'356'0'0,"0"0"50"0"0,1 0 20 0 0,0 1-403 0 0,0-1 0 0 0,0 0 0 0 0,0 0 0 0 0,-1 1 0 0 0,1-1 0 0 0,0 0 0 0 0,0 1 0 0 0,-1-1 0 0 0,1 1 0 0 0,0-1-1 0 0,-1 0 1 0 0,1 1 0 0 0,-1 0 0 0 0,1-1 0 0 0,-1 1 0 0 0,1-1 0 0 0,-1 1 0 0 0,1 0 0 0 0,-1-1 0 0 0,1 1 0 0 0,-1 1 0 0 0,1 0-15 0 0,0 0 1 0 0,0 1-1 0 0,-1-1 1 0 0,1 0-1 0 0,-1 1 1 0 0,0-1-1 0 0,1 4 1 0 0,-2 0-4 0 0,1 0 0 0 0,-1 0 0 0 0,0 0 0 0 0,0 0 0 0 0,-3 10 0 0 0,-1-5 435 0 0,-1 1-1 0 0,0-2 1 0 0,0 1 0 0 0,-15 17-1 0 0,-2 4-1060 0 0,0 7-4331 0 0,23-39-1096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7:5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13823 0 0,'0'0'304'0'0,"0"0"64"0"0,-3 12 16 0 0,-1 0 0 0 0,2 4-312 0 0,-1 2-72 0 0,-1 2 0 0 0,1-1 0 0 0,-3 1-800 0 0,3-1-184 0 0,1 1-32 0 0,0-3-8 0 0,0-4-816 0 0,1-1-168 0 0,1-12-32 0 0,0 12-8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8287 0 0,'0'0'382'0'0,"1"-1"-8"0"0,6-18 623 0 0,0-1-1 0 0,3-22 1 0 0,-7 32-239 0 0,-1 0-1 0 0,1 0 1 0 0,1 1 0 0 0,0 0 0 0 0,0 0 0 0 0,1 0 0 0 0,8-12-1 0 0,-5 9-443 0 0,1 1-1 0 0,1 0 0 0 0,0 1 0 0 0,18-15 1 0 0,-1 6-374 0 0,1 1 0 0 0,1 1 1 0 0,54-23-1 0 0,-55 28 60 0 0,1 1 0 0 0,0 1 0 0 0,0 2 0 0 0,49-8 0 0 0,-73 15-2 0 0,0 1-1 0 0,0 0 1 0 0,0 0-1 0 0,0 0 0 0 0,-1 1 1 0 0,1 0-1 0 0,0 0 1 0 0,0 0-1 0 0,-1 0 1 0 0,1 1-1 0 0,-1-1 0 0 0,1 1 1 0 0,3 3-1 0 0,-5-4 70 0 0,0 1 0 0 0,-1 0 1 0 0,1 0-1 0 0,-1 0 0 0 0,0 0 0 0 0,0 0 0 0 0,0 1 0 0 0,0-1 0 0 0,0 1 0 0 0,0-1 0 0 0,-1 1 0 0 0,1 0 0 0 0,-1-1 0 0 0,0 1 1 0 0,0 0-1 0 0,0 0 0 0 0,0 0 0 0 0,0 0 0 0 0,0 0 0 0 0,-1 0 0 0 0,0 4 0 0 0,0 9 28 0 0,-1 0-1 0 0,-1 0 1 0 0,-1 0-1 0 0,-1-1 1 0 0,0 1-1 0 0,-9 21 1 0 0,8-21-103 0 0,0-1 1 0 0,0 1-1 0 0,1-1 0 0 0,1 1 1 0 0,1 0-1 0 0,-1 25 0 0 0,4-31 19 0 0,-1 1-1 0 0,2-1 0 0 0,0 0 1 0 0,0 0-1 0 0,0 0 1 0 0,8 17-1 0 0,-9-25-37 0 0,0 1-1 0 0,0-1 1 0 0,0 0 0 0 0,0 0-1 0 0,1 0 1 0 0,-1 1 0 0 0,1-1-1 0 0,0 0 1 0 0,-1-1 0 0 0,1 1-1 0 0,0 0 1 0 0,0 0 0 0 0,0-1-1 0 0,0 1 1 0 0,0-1 0 0 0,1 0-1 0 0,-1 0 1 0 0,0 0 0 0 0,1 0-1 0 0,-1 0 1 0 0,1 0 0 0 0,-1 0-1 0 0,1-1 1 0 0,-1 0 0 0 0,1 1-1 0 0,-1-1 1 0 0,1 0 0 0 0,-1 0-1 0 0,1 0 1 0 0,0 0 0 0 0,-1-1-1 0 0,4 0 1 0 0,0-1-162 0 0,0 0 1 0 0,-1 0-1 0 0,0 0 0 0 0,0 0 1 0 0,0-1-1 0 0,0 0 0 0 0,0 0 1 0 0,5-5-1 0 0,-1 2-77 0 0,28-22-757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11975 0 0,'0'0'547'0'0,"0"0"-11"0"0,0 0-203 0 0,0 0 419 0 0,0 0 220 0 0,0 0 42 0 0,0 0-61 0 0,-4 7 25 0 0,2-4 2261 0 0,1-2-3232 0 0,1 0 0 0 0,-1 0-1 0 0,1 0 1 0 0,-1 0-1 0 0,1 0 1 0 0,-1-1 0 0 0,1 1-1 0 0,0 0 1 0 0,-1 0 0 0 0,1 0-1 0 0,0 0 1 0 0,0 1 0 0 0,-1-1-1 0 0,1 0 1 0 0,0 0 0 0 0,0 0-1 0 0,0 0 1 0 0,1 0 0 0 0,-1 0-1 0 0,0 0 1 0 0,0 0 0 0 0,0 0-1 0 0,1 1 1 0 0,0 2 5 0 0,2 9 18 0 0,1 3-549 0 0,-4-6-8110 0 0,0-10 3267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21191 0 0,'0'0'464'0'0,"0"0"96"0"0,-7 5 16 0 0,0 0 32 0 0,2 4-488 0 0,-4 2-120 0 0,-3 3 0 0 0,3 0 0 0 0,2-1-800 0 0,0-1-176 0 0,-1 2-40 0 0,0-3-8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1841 0 10135 0 0,'0'0'464'0'0,"0"0"-9"0"0,2 2-295 0 0,16 13-71 0 0,-16-14 282 0 0,-2-1 117 0 0,0 0 21 0 0,0 0 3 0 0,0 0 0 0 0,0 0 0 0 0,0 0 0 0 0,0 0 68 0 0,0 0 286 0 0,0 0 124 0 0,0 0 30 0 0,-13-3 171 0 0,5 1-1187 0 0,-1 1 1 0 0,0 0 0 0 0,1 1-1 0 0,-1 0 1 0 0,0 0-1 0 0,0 1 1 0 0,-12 2-1 0 0,-61 20-10 0 0,57-16 9 0 0,-200 72-420 0 0,83-27-526 0 0,-197 53 511 0 0,275-89 388 0 0,-1-3 0 0 0,-1-2 0 0 0,-88 1 0 0 0,125-11 44 0 0,2 0 0 0 0,0-1 0 0 0,0-1 0 0 0,-35-6 0 0 0,38 2 0 0 0,6 2 0 0 0,-23-7 0 0 0,37 9 0 0 0,0 0 0 0 0,0-1 0 0 0,1 0 0 0 0,-1 0 0 0 0,0 0 0 0 0,0 0 0 0 0,1 0 0 0 0,0-1 0 0 0,-1 0 0 0 0,1 1 0 0 0,-3-5 0 0 0,5 7 12 0 0,1-1 0 0 0,-1 1-1 0 0,1-1 1 0 0,0 1 0 0 0,-1-1-1 0 0,1 0 1 0 0,0 1 0 0 0,0-1 0 0 0,-1 1-1 0 0,1-1 1 0 0,0 0 0 0 0,0 1-1 0 0,0-1 1 0 0,0 0 0 0 0,-1 1-1 0 0,1-1 1 0 0,0 0 0 0 0,0 1 0 0 0,0-1-1 0 0,1 1 1 0 0,-1-1 0 0 0,0 0-1 0 0,0 1 1 0 0,0-1 0 0 0,1-1-1 0 0,0 1 51 0 0,-1 0-1 0 0,1 0 0 0 0,0-1 0 0 0,0 1 0 0 0,0 0 0 0 0,0 0 0 0 0,1 0 0 0 0,-1 0 0 0 0,0 0 0 0 0,3-1 0 0 0,0-1 139 0 0,2 1 0 0 0,-1 0 0 0 0,0 0 0 0 0,9-2 0 0 0,-9 2-259 0 0,0 1 0 0 0,0 0-1 0 0,-1 1 1 0 0,1-1 0 0 0,0 1 0 0 0,8 0-1 0 0,1 0-385 0 0,-5-1 202 0 0,6 0-332 0 0,13 12 277 0 0,-25-9 298 0 0,0-1 0 0 0,0 1 0 0 0,0 0 0 0 0,0-1 0 0 0,-1 1 0 0 0,1 1 0 0 0,0-1 0 0 0,-1 0 0 0 0,1 1 0 0 0,-1-1 0 0 0,0 1 0 0 0,0 0 0 0 0,0-1 0 0 0,0 1 0 0 0,-1 0 0 0 0,1 0 0 0 0,-1 1 0 0 0,2 4 0 0 0,-2-2 0 0 0,0 1 0 0 0,0 0 0 0 0,-1 0 0 0 0,0 0 0 0 0,0-1 0 0 0,-3 12 0 0 0,2-2 0 0 0,-1-1 0 0 0,-1 1 0 0 0,0 0 0 0 0,-2-1 0 0 0,-8 24 0 0 0,-32 57 0 0 0,13-30 0 0 0,22-47 0 0 0,0 0 0 0 0,-2-1 0 0 0,0 0 0 0 0,0-1 0 0 0,-2 0 0 0 0,-17 16 0 0 0,-102 83 0 0 0,84-75 0 0 0,26-23-12 0 0,12-9-42 0 0,0-1 0 0 0,1 1 0 0 0,0 0 1 0 0,0 1-1 0 0,1 1 0 0 0,1-1 0 0 0,-15 23 1 0 0,23-31-435 0 0,0-2-22 0 0,0 0-70 0 0,0 0 284 0 0,1 1-1 0 0,0-1 1 0 0,0 1-1 0 0,0-1 1 0 0,0 1-1 0 0,0-1 0 0 0,0 1 1 0 0,0-1-1 0 0,0 0 1 0 0,0 0-1 0 0,1 1 1 0 0,9-1-4142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5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0 15663 0 0,'0'0'356'0'0,"0"0"50"0"0,0 0 20 0 0,-2 0-42 0 0,-27 7-334 0 0,0 0-1 0 0,-32 13 0 0 0,41-12 121 0 0,0 1 0 0 0,1 1 0 0 0,0 0 0 0 0,0 1 0 0 0,1 1 0 0 0,1 1 0 0 0,0 1 0 0 0,1 0 0 0 0,0 1 0 0 0,1 1 0 0 0,-22 29 0 0 0,33-38-170 0 0,0 0 0 0 0,1 0 0 0 0,-1 0 0 0 0,1 0 0 0 0,1 1 0 0 0,-1-1 0 0 0,1 1 0 0 0,1 0 0 0 0,-2 9 0 0 0,5-7 0 0 0,-2-9 9 0 0,1 0-1 0 0,0 0 0 0 0,-1 0 0 0 0,1 0 1 0 0,0 0-1 0 0,0 0 0 0 0,0-1 1 0 0,0 1-1 0 0,0 0 0 0 0,0-1 1 0 0,0 1-1 0 0,0 0 0 0 0,0-1 1 0 0,0 0-1 0 0,0 1 0 0 0,0-1 0 0 0,1 0 1 0 0,-1 1-1 0 0,0-1 0 0 0,0 0 1 0 0,0 0-1 0 0,1 0 0 0 0,-1 0 1 0 0,0 0-1 0 0,0 0 0 0 0,0 0 1 0 0,0 0-1 0 0,1-1 0 0 0,-1 1 0 0 0,0 0 1 0 0,1-1-1 0 0,4-1 227 0 0,0 0 0 0 0,-1 0 0 0 0,1-1-1 0 0,8-5 1 0 0,12-6 357 0 0,-19 10-589 0 0,0 1 0 0 0,0-1 1 0 0,0-1-1 0 0,10-8 0 0 0,74-84-3 0 0,-89 96 0 0 0,0-1 0 0 0,0 0 0 0 0,-1 0 0 0 0,1 0 0 0 0,-1 0 0 0 0,1 0 0 0 0,1-4 0 0 0,-39 76-157 0 0,-23 47-760 0 0,-50 138-1 0 0,7 81-880 0 0,77-249 1564 0 0,-2 21 690 0 0,5 0 0 0 0,-14 215 0 0 0,33-284-88 0 0,-1 6-248 0 0,3 66 0 0 0,5-51-84 0 0,-5 84 0 0 0,0-132 229 0 0,-1-1-1 0 0,0 0 1 0 0,0 0 0 0 0,-1 0-1 0 0,-1 0 1 0 0,0 0-1 0 0,-6 12 1 0 0,7-19-165 0 0,1 1 1 0 0,-1-1-1 0 0,0 0 1 0 0,0 1-1 0 0,0-2 0 0 0,0 1 1 0 0,-1 0-1 0 0,1-1 0 0 0,-1 1 1 0 0,0-1-1 0 0,0 0 1 0 0,-1 0-1 0 0,1-1 0 0 0,-1 1 1 0 0,1-1-1 0 0,-1 0 0 0 0,0 0 1 0 0,-5 1-1 0 0,3-1-100 0 0,5-2 0 0 0,0 1 0 0 0,-1 0 0 0 0,1-1 0 0 0,0 0 0 0 0,-1 0 0 0 0,1 1 0 0 0,-1-1 0 0 0,1-1 0 0 0,-4 1 0 0 0,-6-6 0 0 0,10 0 0 0 0,2 5 0 0 0,-1-7 0 0 0,0-1 0 0 0,0 1 0 0 0,0-1 0 0 0,1 1 0 0 0,1-1 0 0 0,-1 1 0 0 0,1-1 0 0 0,4-12 0 0 0,-1-5 0 0 0,12-119-4202 0 0,-13 119 3315 0 0,-1-1 0 0 0,-1 1 0 0 0,-1 0 0 0 0,-1-1 1 0 0,-1 1-1 0 0,-2 0 0 0 0,0 0 0 0 0,-13-37 0 0 0,15 55 894 0 0,-2 0-1 0 0,1 1 0 0 0,-1 0 1 0 0,0 0-1 0 0,0 0 0 0 0,-1 0 1 0 0,-9-10-1 0 0,10 14-540 0 0,1 0-1 0 0,0 0 1 0 0,-1 1-1 0 0,1-1 1 0 0,-7-2-1 0 0,-2 0-2989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17503 0 0,'0'0'399'0'0,"0"0"60"0"0,0 0 21 0 0,0 0-59 0 0,2-1-276 0 0,41-20 320 0 0,-26 12 252 0 0,31-13 0 0 0,13 3-662 0 0,1 3 0 0 0,115-15 0 0 0,-26 2-1548 0 0,-98 16-1216 0 0,-25 8 1175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 13823 0 0,'0'0'315'0'0,"0"0"45"0"0,-9-2 353 0 0,4 2-705 0 0,1 0 0 0 0,-1 0 0 0 0,0 0 0 0 0,1 0 0 0 0,-1 1 0 0 0,0 0 0 0 0,1 0 0 0 0,-1 0 0 0 0,1 1 0 0 0,-1-1 0 0 0,1 1-1 0 0,0 0 1 0 0,0 0 0 0 0,-8 6 0 0 0,-3 2-6 0 0,1 0 0 0 0,-20 21-1 0 0,12-9-1 0 0,1 2 0 0 0,1 1 0 0 0,1 0 0 0 0,-27 49 0 0 0,41-64 194 0 0,-1 0 1 0 0,1 1-1 0 0,1 0 0 0 0,0 0 0 0 0,0 1 0 0 0,-1 11 1 0 0,4-20-104 0 0,1 1 0 0 0,0-1 1 0 0,0 1-1 0 0,0 0 1 0 0,0-1-1 0 0,0 1 0 0 0,1-1 1 0 0,0 1-1 0 0,-1-1 1 0 0,3 6-1 0 0,-1-6-55 0 0,-1-1-1 0 0,0 0 1 0 0,1 0 0 0 0,-1 0-1 0 0,1 0 1 0 0,0 0-1 0 0,-1 0 1 0 0,1 0 0 0 0,0 0-1 0 0,0-1 1 0 0,0 1 0 0 0,0-1-1 0 0,1 1 1 0 0,-1-1 0 0 0,0 0-1 0 0,4 1 1 0 0,0 0 47 0 0,-1 0 1 0 0,1-1-1 0 0,0 0 0 0 0,0 0 1 0 0,0-1-1 0 0,0 0 0 0 0,-1 0 1 0 0,1 0-1 0 0,0-1 0 0 0,0 1 1 0 0,0-2-1 0 0,0 1 0 0 0,-1 0 1 0 0,1-1-1 0 0,7-4 0 0 0,0 1 195 0 0,0-2 0 0 0,0 0 0 0 0,-1 0-1 0 0,0-1 1 0 0,12-11 0 0 0,-18 14-309 0 0,0 0 0 0 0,0-1 0 0 0,0 1 0 0 0,-1-1 0 0 0,0 0 0 0 0,0-1 1 0 0,-1 1-1 0 0,0-1 0 0 0,0 0 0 0 0,0 0 0 0 0,-1 0 0 0 0,0-1 0 0 0,0 1 0 0 0,-1-1 0 0 0,0 1 0 0 0,0-1 1 0 0,-1 0-1 0 0,0 0 0 0 0,0 0 0 0 0,-1 0 0 0 0,0 0 0 0 0,-2-8 0 0 0,1 2-292 0 0,1 7 125 0 0,-1 1 0 0 0,0-1-1 0 0,-3-12 1 0 0,3 17 135 0 0,1 0-1 0 0,-1 1 1 0 0,1-1 0 0 0,-1 1-1 0 0,1-1 1 0 0,-1 0-1 0 0,0 1 1 0 0,0 0 0 0 0,0-1-1 0 0,0 1 1 0 0,0-1-1 0 0,0 1 1 0 0,0 0 0 0 0,0 0-1 0 0,0 0 1 0 0,-1 0-1 0 0,1-1 1 0 0,-3 0 0 0 0,1 0-173 0 0,1 1-276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102 425 17503 0 0,'0'0'399'0'0,"0"0"60"0"0,-1 1 21 0 0,-28 5 141 0 0,25-6-626 0 0,-1 1 0 0 0,0 0 0 0 0,1 0 1 0 0,-1 0-1 0 0,1 1 0 0 0,0-1 0 0 0,-7 4 0 0 0,10-4 5 0 0,-25 18 0 0 0,24-15 0 0 0,7-6 0 0 0,7-4 0 0 0,104-93 0 0 0,-66 53 0 0 0,14-12-11 0 0,-7 6 736 0 0,90-64 1 0 0,-141 112-650 0 0,68-42 546 0 0,-62 40-815 0 0,1 0 0 0 0,-1 1 0 0 0,1 0-1 0 0,18-4 1 0 0,-21 7-574 0 0,0 0-1 0 0,1 0 0 0 0,0 1 1 0 0,-1 0-1 0 0,1 1 1 0 0,12 2-1 0 0,-7-1-767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523 262 10135 0 0,'0'0'231'0'0,"0"0"29"0"0,2 1 19 0 0,16 2 8 0 0,-14-3-277 0 0,1 0-1 0 0,-1 1 1 0 0,0 0-1 0 0,0 0 1 0 0,0 0-1 0 0,0 0 1 0 0,4 2 0 0 0,-7-2 383 0 0,-1-1 106 0 0,0 0 11 0 0,0 0 2 0 0,0 0 0 0 0,0 0 0 0 0,-12-11 1024 0 0,11 9-1436 0 0,0 0-1 0 0,0 0 1 0 0,1 0-1 0 0,-1 0 0 0 0,1 0 1 0 0,-1 0-1 0 0,1 0 1 0 0,-1 0-1 0 0,1 0 1 0 0,0 0-1 0 0,0 0 1 0 0,0 0-1 0 0,0 0 0 0 0,1 0 1 0 0,0-3-1 0 0,9-33-53 0 0,-7 31 21 0 0,9-29 965 0 0,-5 20-874 0 0,-1 0-1 0 0,-1 0 0 0 0,-1-1 1 0 0,0 1-1 0 0,2-32 0 0 0,-6 47-157 0 0,0 0 0 0 0,0 1 0 0 0,0-1 0 0 0,0 0 0 0 0,0 0 0 0 0,0 1 0 0 0,0-1 0 0 0,0 0 0 0 0,-1 1 0 0 0,1-1 0 0 0,0 0 0 0 0,0 1 0 0 0,-1-1 0 0 0,1 0 0 0 0,0 1 0 0 0,-1-1 0 0 0,1 1 0 0 0,-1-1 0 0 0,1 1 0 0 0,-1-1 0 0 0,1 1 0 0 0,-1-1 0 0 0,1 1 0 0 0,-1-1 0 0 0,1 1 0 0 0,-1-1 0 0 0,0 1 0 0 0,1 0 0 0 0,-1 0 0 0 0,1-1 0 0 0,-2 1 0 0 0,-15 0 0 0 0,9 2-102 0 0,1 0 0 0 0,-1 1 0 0 0,1-1 0 0 0,-1 2 0 0 0,1-1-1 0 0,-8 6 1 0 0,-41 30-861 0 0,43-29 815 0 0,-176 144-16 0 0,46-35 162 0 0,99-88-9 0 0,31-23 24 0 0,0 1-1 0 0,1 0 1 0 0,0 1-1 0 0,1 0 1 0 0,-15 17-1 0 0,25-25 326 0 0,1-2 136 0 0,3 0-358 0 0,1-1-1 0 0,-1 1 1 0 0,0 0-1 0 0,0-1 1 0 0,0 1 0 0 0,0-1-1 0 0,0 0 1 0 0,5-2-1 0 0,1 0-55 0 0,200-74-45 0 0,-189 69-14 0 0,25-11-23 0 0,69-25-1340 0 0,-110 43 1210 0 0,14 0-288 0 0,-18 1 441 0 0,0 0 1 0 0,0 0-1 0 0,1 0 0 0 0,-1 0 0 0 0,0 0 0 0 0,1 0 1 0 0,-1 0-1 0 0,0 0 0 0 0,0 0 0 0 0,1 1 0 0 0,-1-1 1 0 0,0 0-1 0 0,0 0 0 0 0,1 0 0 0 0,-1 0 0 0 0,0 0 0 0 0,0 0 1 0 0,0 1-1 0 0,1-1 0 0 0,-1 0 0 0 0,0 0 0 0 0,0 0 1 0 0,0 1-1 0 0,1-1 0 0 0,-1 0 0 0 0,0 0 0 0 0,0 1 1 0 0,0-1-1 0 0,0 0 0 0 0,0 0 0 0 0,0 1 0 0 0,0-1 1 0 0,0 0-1 0 0,0 0 0 0 0,1 1 0 0 0,-1-1 0 0 0,0 0 1 0 0,0 1-1 0 0,0-1 0 0 0,0 0 0 0 0,-1 0 0 0 0,1 1 0 0 0,0-1 1 0 0,0 0-1 0 0,0 1 0 0 0,-4 11 259 0 0,3-12-189 0 0,-6 18 671 0 0,-10 17 0 0 0,10-21-707 0 0,0 0 1 0 0,-7 22-1 0 0,11-27-35 0 0,0 2 0 0 0,0-1 0 0 0,-2 19 0 0 0,6-20 0 0 0,0-9-85 0 0,0 1 0 0 0,-1-1 0 0 0,1 0-1 0 0,0 1 1 0 0,0-1 0 0 0,-1 0 0 0 0,1 0-1 0 0,0 1 1 0 0,0-1 0 0 0,0 0 0 0 0,-1 0 0 0 0,1 0-1 0 0,0 0 1 0 0,0 0 0 0 0,0 0 0 0 0,0-1-1 0 0,-1 1 1 0 0,1 0 0 0 0,0 0 0 0 0,0 0 0 0 0,1-1-1 0 0,18-8-3025 0 0,-6-1-2343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7 257 10135 0 0,'0'0'231'0'0,"0"2"29"0"0,-7 26 1197 0 0,7-28-479 0 0,0 0 40 0 0,0 0-63 0 0,0 0-290 0 0,0 0-121 0 0,0 0-28 0 0,13-9 508 0 0,79-72 706 0 0,-54 45-1775 0 0,62-43 0 0 0,-84 68 45 0 0,0-1 0 0 0,0 2 0 0 0,0 0 0 0 0,1 0 0 0 0,0 2 0 0 0,30-11 0 0 0,-46 19 0 0 0,0-1 0 0 0,0 1 0 0 0,0 0 0 0 0,1-1 0 0 0,-1 1 0 0 0,0 0 0 0 0,0 0 0 0 0,0 0 0 0 0,0 0 0 0 0,1 0 0 0 0,-1 0 0 0 0,0 1 0 0 0,0-1 0 0 0,0 0 0 0 0,2 1 0 0 0,4 7 0 0 0,-5-5 0 0 0,1 1 198 0 0,0 0-1 0 0,0 0 1 0 0,0 1 0 0 0,0-1-1 0 0,2 8 1 0 0,-1-2 89 0 0,-2 0 1 0 0,4 20-1 0 0,-3-8-287 0 0,-3-20-39 0 0,1 13 98 0 0,0 1 1 0 0,-1-1-1 0 0,-2 18 1 0 0,2-27-343 0 0,-2-1 1 0 0,1 0-1 0 0,0 1 0 0 0,-1-1 1 0 0,0 0-1 0 0,-1 0 0 0 0,1 0 1 0 0,-1 0-1 0 0,0 0 0 0 0,0 0 1 0 0,0-1-1 0 0,-6 6 0 0 0,-1 2-4289 0 0,1 0-1228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10135 0 0,'1'0'231'0'0,"0"-1"-177"0"0,1 0 0 0 0,-1 0-1 0 0,0 1 1 0 0,0-1 0 0 0,0 0 0 0 0,0 1 0 0 0,0-1-1 0 0,0 1 1 0 0,1 0 0 0 0,-1-1 0 0 0,0 1 0 0 0,2 0 0 0 0,-2 0-27 0 0,0 1 0 0 0,0-1 0 0 0,-1 1 0 0 0,1-1 0 0 0,0 1 0 0 0,0 0 0 0 0,-1-1 0 0 0,1 1 1 0 0,-1 0-1 0 0,1-1 0 0 0,-1 1 0 0 0,1 0 0 0 0,-1 0 0 0 0,1-1 0 0 0,-1 1 0 0 0,1 0 0 0 0,-1 0 1 0 0,0 0-1 0 0,0 0 0 0 0,1 0 0 0 0,-1 1 0 0 0,3 10 400 0 0,-1 1-1 0 0,0 0 1 0 0,0 0 0 0 0,-1 0-1 0 0,-1 0 1 0 0,-1 14 0 0 0,0-12 213 0 0,1 1 0 0 0,0 0 1 0 0,5 23-1 0 0,-2-28-491 0 0,3-2-133 0 0,-3-8-16 0 0,-1 1 0 0 0,1-1 0 0 0,0 0 0 0 0,-1 1 0 0 0,1-1 0 0 0,0 0 0 0 0,0 0 0 0 0,0-1 0 0 0,0 1 0 0 0,0-1 0 0 0,0 1 0 0 0,0-1 0 0 0,0 0 0 0 0,0 0 0 0 0,0 0 0 0 0,0-1 0 0 0,0 1 0 0 0,3-2 0 0 0,8-1 0 0 0,-1 0 0 0 0,20-9 0 0 0,-8 1-1157 0 0,3-1-4630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 11975 0 0,'0'0'267'0'0,"0"0"42"0"0,0 0 17 0 0,0 0-28 0 0,0 0-126 0 0,0 0 204 0 0,0 0 111 0 0,0 2 22 0 0,-2 6-294 0 0,-1-1-1 0 0,0 1 0 0 0,0-1 1 0 0,-1 0-1 0 0,0 0 0 0 0,0 0 1 0 0,0 0-1 0 0,-1 0 0 0 0,-8 7 0 0 0,-11 19 299 0 0,-12 19-513 0 0,-40 68 0 0 0,-75 143 567 0 0,-122 239 914 0 0,246-443-1428 0 0,-26 54-4308 0 0,44-100 2721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0 13823 0 0,'0'0'315'0'0,"0"0"45"0"0,2 0 21 0 0,0 0-309 0 0,3 0-7 0 0,0 0 0 0 0,0 1 0 0 0,-1-1-1 0 0,1 1 1 0 0,8 2 0 0 0,-12-3-63 0 0,0 0 0 0 0,0 1-1 0 0,0-1 1 0 0,0 1 0 0 0,0-1 0 0 0,-1 1 0 0 0,1-1 0 0 0,0 1-1 0 0,0-1 1 0 0,0 1 0 0 0,-1 0 0 0 0,1 0 0 0 0,0-1 0 0 0,-1 1-1 0 0,1 0 1 0 0,0 0 0 0 0,-1 0 0 0 0,1 0 0 0 0,-1 0 0 0 0,0 0-1 0 0,1-1 1 0 0,-1 1 0 0 0,0 0 0 0 0,1 0 0 0 0,-1 0 0 0 0,0 0-1 0 0,0 1 1 0 0,0-1 0 0 0,0 0 0 0 0,0 0 0 0 0,0 0 0 0 0,0 0-1 0 0,0 0 1 0 0,0 0 0 0 0,-1 1 0 0 0,-5 19 300 0 0,-2-1-1 0 0,0 0 1 0 0,-1 0-1 0 0,-1 0 1 0 0,-16 22-1 0 0,9-12-141 0 0,-318 485-160 0 0,295-464 0 0 0,-3-1 0 0 0,-83 75 0 0 0,118-118-8 0 0,-11 10-408 0 0,-1-1 0 0 0,0 0-1 0 0,-31 17 1 0 0,49-32 111 0 0,-1 0 0 0 0,1-1 1 0 0,-1 1-1 0 0,1 0 0 0 0,-1-1 1 0 0,0 1-1 0 0,1-1 0 0 0,-1 0 0 0 0,1 0 1 0 0,-1 0-1 0 0,-2 0 0 0 0,3-1 25 0 0,-2 1-1766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23 521 10135 0 0,'0'0'231'0'0,"0"0"29"0"0,-8-3 257 0 0,7 2-504 0 0,0 0 0 0 0,0 1 0 0 0,0-1 0 0 0,0 0 0 0 0,0 0 0 0 0,0 0 0 0 0,0 0 0 0 0,0 0 0 0 0,1 0 0 0 0,-1 0 0 0 0,0 0 0 0 0,1 0 0 0 0,-1 0 0 0 0,1 0 0 0 0,-1 0 0 0 0,1 0 1 0 0,0-1-1 0 0,-1 1 0 0 0,1 0 0 0 0,0 0 0 0 0,0-1 0 0 0,0 1 0 0 0,0 0 0 0 0,0 0 0 0 0,0 0 0 0 0,0-1 0 0 0,0 1 0 0 0,0 0 0 0 0,1-2 0 0 0,-1 1 115 0 0,3-10 310 0 0,-1-1-1 0 0,2 1 1 0 0,-1 0 0 0 0,11-21 0 0 0,27-43 942 0 0,-27 52-1158 0 0,2 0-1 0 0,0 1 1 0 0,1 0 0 0 0,1 2-1 0 0,1 0 1 0 0,1 1-1 0 0,0 1 1 0 0,2 0 0 0 0,46-29-1 0 0,-45 36-213 0 0,-1 0 0 0 0,2 1-1 0 0,-1 2 1 0 0,1 0 0 0 0,45-9-1 0 0,-48 14-15 0 0,0 1 1 0 0,0 1-1 0 0,0 1 0 0 0,0 1 0 0 0,0 1 1 0 0,0 0-1 0 0,30 7 0 0 0,-43-6 8 0 0,1 1 0 0 0,0 0 0 0 0,-1 0 0 0 0,0 0 0 0 0,0 1 0 0 0,0 1 0 0 0,0-1 0 0 0,0 1 0 0 0,-1 1 0 0 0,0-1 0 0 0,0 1 0 0 0,0 0 0 0 0,-1 1 0 0 0,10 12 0 0 0,-15-17 0 0 0,1 0 0 0 0,-1 0 0 0 0,1 1 0 0 0,-1-1 0 0 0,0 0 0 0 0,0 0 0 0 0,0 1 0 0 0,0-1 0 0 0,0 1 0 0 0,0 2 0 0 0,0 1 0 0 0,0 7 0 0 0,-2 2 0 0 0,-2 0 0 0 0,0-1 0 0 0,0 0 0 0 0,-1 1 0 0 0,-1-1 0 0 0,-11 23 0 0 0,3-12 0 0 0,-1-1 0 0 0,-29 38 0 0 0,23-37 0 0 0,-2-1 0 0 0,-44 38 0 0 0,-58 34 0 0 0,117-91 0 0 0,-12 9 0 0 0,0-2 0 0 0,0 0 0 0 0,-1-1 0 0 0,-1-1 0 0 0,0-1 0 0 0,-37 11 0 0 0,25-11 0 0 0,22-9 0 0 0,11 0 0 0 0,-1 0 0 0 0,1-1 0 0 0,-1 1 0 0 0,1 0 0 0 0,-1-1 0 0 0,1 1 0 0 0,-1 0 0 0 0,1-1 0 0 0,0 1 0 0 0,-1-1 0 0 0,1 1 0 0 0,0-1 0 0 0,-1 1 0 0 0,1-1 0 0 0,0 1 0 0 0,0-1 0 0 0,-1 1 0 0 0,1-1 0 0 0,0 1 0 0 0,0-1 0 0 0,0 1 0 0 0,0-1 0 0 0,0 1 0 0 0,0-1 0 0 0,0 1 0 0 0,0-1 0 0 0,0 0 0 0 0,0 1 0 0 0,0-1 0 0 0,0 1 0 0 0,0-1 0 0 0,0 1 0 0 0,0-1 0 0 0,1 1 0 0 0,-1-1 0 0 0,0 1 0 0 0,0-1 0 0 0,1 0 0 0 0,13-20 0 0 0,-14 21 0 0 0,17-19 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8287 0 0,'-18'18'151'0'0,"-2"-1"0"0"0,0-1-1 0 0,-1-1 1 0 0,-1 0 0 0 0,-38 18-1 0 0,41-23 445 0 0,-1 1 0 0 0,2 1 0 0 0,-27 21 0 0 0,36-25-265 0 0,0 1-1 0 0,0-1 1 0 0,1 2-1 0 0,0-1 1 0 0,0 1-1 0 0,1 1 1 0 0,-10 18-1 0 0,16-25-192 0 0,-1 0 0 0 0,1 0-1 0 0,0 1 1 0 0,0-1-1 0 0,0 0 1 0 0,1 0 0 0 0,-1 1-1 0 0,1-1 1 0 0,0 0-1 0 0,0 1 1 0 0,1-1 0 0 0,-1 0-1 0 0,1 0 1 0 0,0 1 0 0 0,0-1-1 0 0,1 0 1 0 0,-1 0-1 0 0,1 0 1 0 0,0 0 0 0 0,0 0-1 0 0,0-1 1 0 0,0 1 0 0 0,1-1-1 0 0,-1 1 1 0 0,1-1-1 0 0,0 0 1 0 0,0 0 0 0 0,0 0-1 0 0,7 4 1 0 0,-2-1 36 0 0,0 0 0 0 0,1-1 0 0 0,0-1 1 0 0,0 1-1 0 0,0-2 0 0 0,14 5 0 0 0,-17-6-180 0 0,0-1-1 0 0,0-1 1 0 0,0 1 0 0 0,-1-1 0 0 0,1 0-1 0 0,0 0 1 0 0,0-1 0 0 0,0 0-1 0 0,0 0 1 0 0,-1 0 0 0 0,1-1-1 0 0,8-3 1 0 0,-3 0 8 0 0,1-1-1 0 0,-2 0 0 0 0,1-1 1 0 0,-1 0-1 0 0,0-1 1 0 0,0 0-1 0 0,-1 0 1 0 0,0-1-1 0 0,-1 0 1 0 0,0-1-1 0 0,0 0 0 0 0,6-11 1 0 0,0-3-15 0 0,-2 1 0 0 0,0-2 0 0 0,-1 1 0 0 0,12-43 0 0 0,-21 61-215 0 0,0-1 0 0 0,-1 0 0 0 0,0 1 0 0 0,0-1 0 0 0,0 0 0 0 0,0 0 0 0 0,-2-12 0 0 0,1 18 187 0 0,0 0 0 0 0,0 1 0 0 0,0-1 0 0 0,-1 0 0 0 0,1 1 0 0 0,0-1-1 0 0,-1 0 1 0 0,1 1 0 0 0,0-1 0 0 0,-1 0 0 0 0,1 1 0 0 0,0-1 0 0 0,-1 1 0 0 0,1-1 0 0 0,-1 1 0 0 0,0-1-1 0 0,1 1 1 0 0,-1-1 0 0 0,1 1 0 0 0,-1-1 0 0 0,1 1 0 0 0,-1 0 0 0 0,0-1 0 0 0,1 1 0 0 0,-1 0-1 0 0,0 0 1 0 0,0-1 0 0 0,1 1 0 0 0,-1 0 0 0 0,0 0 0 0 0,1 0 0 0 0,-1 0 0 0 0,0 0 0 0 0,0 0-1 0 0,1 0 1 0 0,-1 0 0 0 0,0 0 0 0 0,1 1 0 0 0,-1-1 0 0 0,0 0 0 0 0,-1 1 0 0 0,-4 1-212 0 0,0 0 0 0 0,0 1 1 0 0,-11 6-1 0 0,7-4-35 0 0,-78 40-1624 0 0,-14 7 658 0 0,84-44 1255 0 0,18-8 0 0 0,-6 2 0 0 0,6-2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0,20-15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26 15663 0 0,'0'0'356'0'0,"-1"-9"476"0"0,0 8-792 0 0,0-1 0 0 0,0 1 0 0 0,1 0-1 0 0,-1-1 1 0 0,0 1 0 0 0,0 0 0 0 0,0-1 0 0 0,-1 1-1 0 0,1 0 1 0 0,0 0 0 0 0,0 0 0 0 0,-2-1 0 0 0,3 2-40 0 0,0 0 0 0 0,0 1 0 0 0,0-1 1 0 0,0 0-1 0 0,0 0 0 0 0,0 0 0 0 0,0 0 1 0 0,0 0-1 0 0,0 1 0 0 0,0-1 0 0 0,0 0 1 0 0,0 0-1 0 0,0 0 0 0 0,0 0 1 0 0,0 0-1 0 0,0 0 0 0 0,0 1 0 0 0,0-1 1 0 0,0 0-1 0 0,0 0 0 0 0,0 0 0 0 0,0 0 1 0 0,-1 0-1 0 0,1 0 0 0 0,0 1 0 0 0,0-1 1 0 0,0 0-1 0 0,0 0 0 0 0,0 0 1 0 0,0 0-1 0 0,0 0 0 0 0,-1 0 0 0 0,1 0 1 0 0,0 0-1 0 0,0 0 0 0 0,0 0 0 0 0,0 0 1 0 0,0 0-1 0 0,0 0 0 0 0,-1 0 0 0 0,1 0 1 0 0,0 0-1 0 0,0 0 0 0 0,0 0 1 0 0,0 0-1 0 0,0 0 0 0 0,-1 0 0 0 0,1 0 1 0 0,0 0-1 0 0,0 0 0 0 0,0 0 0 0 0,0 0 1 0 0,0 0-1 0 0,0 0 0 0 0,-1 0 0 0 0,1 0 1 0 0,0 0-1 0 0,0 0 0 0 0,0 0 1 0 0,0 0-1 0 0,0 0 0 0 0,0-1 0 0 0,0 1 1 0 0,-1 0-1 0 0,1 0 0 0 0,0 0 0 0 0,0 0 1 0 0,3 13-4 0 0,-2-11 2 0 0,1 10 1 0 0,-1 1 0 0 0,-1-1 0 0 0,1 1 0 0 0,-2-1 0 0 0,0 0 0 0 0,0 1 0 0 0,-1-1 0 0 0,-5 15 0 0 0,-34 94 0 0 0,0-30 0 0 0,-71 119 0 0 0,-30 12 0 0 0,95-151 0 0 0,-265 370 0 0 0,306-433 117 0 0,-2 4 266 0 0,7-11-162 0 0,3-8-19 0 0,15-29 356 0 0,1 0-1 0 0,29-40 1 0 0,-1 2 769 0 0,-32 49-1273 0 0,2 1-1 0 0,0 1 1 0 0,26-27 0 0 0,-31 38-111 0 0,1 0 1 0 0,1 1 0 0 0,-1 1-1 0 0,2 0 1 0 0,0 0 0 0 0,0 2-1 0 0,16-9 1 0 0,-16 12-95 0 0,-1-1 0 0 0,0 2 1 0 0,1 0-1 0 0,0 1 0 0 0,15-2 1 0 0,-23 4 97 0 0,1 0 0 0 0,0 1 0 0 0,0 0 0 0 0,0 0 1 0 0,0 1-1 0 0,0 0 0 0 0,-1 0 0 0 0,1 1 0 0 0,0 0 1 0 0,-1 0-1 0 0,1 0 0 0 0,9 6 0 0 0,-8-3 51 0 0,-1 0 0 0 0,1 1 0 0 0,-1 0 0 0 0,0 1 0 0 0,0-1 0 0 0,-1 1 0 0 0,10 13 0 0 0,-12-14 9 0 0,0 1 1 0 0,0-1-1 0 0,-1 1 0 0 0,0-1 1 0 0,0 1-1 0 0,0 0 0 0 0,-1 0 0 0 0,0 0 1 0 0,0 1-1 0 0,0 8 0 0 0,-2-13 91 0 0,0 0 1 0 0,0 0-1 0 0,0 0 0 0 0,-1 0 0 0 0,0 0 0 0 0,1 0 0 0 0,-1 0 1 0 0,0-1-1 0 0,0 1 0 0 0,-1 0 0 0 0,1 0 0 0 0,0-1 1 0 0,-1 1-1 0 0,0-1 0 0 0,1 1 0 0 0,-1-1 0 0 0,0 0 0 0 0,-4 4 1 0 0,-4 2-90 0 0,1-1 0 0 0,-1 0 0 0 0,-15 8 0 0 0,11-7 17 0 0,-252 130-427 0 0,235-124 3 0 0,0-1 1 0 0,-1-2-1 0 0,-39 9 0 0 0,60-18 398 0 0,11-2 0 0 0,-1 0 0 0 0,1 0 0 0 0,0 0 0 0 0,-1 0 0 0 0,1 1 0 0 0,-1-1 0 0 0,1 0 0 0 0,-1 0 0 0 0,1 0 0 0 0,0 0 0 0 0,-1 0 0 0 0,1 0 0 0 0,-1 0 0 0 0,1-1 0 0 0,-1 1 0 0 0,1 0 0 0 0,-1 0 0 0 0,1 0 0 0 0,0 0 0 0 0,-1 0 0 0 0,1-1 0 0 0,-1 1 0 0 0,1 0 0 0 0,0 0 0 0 0,-1-1 0 0 0,1 1 0 0 0,0 0 0 0 0,-1-1 0 0 0,1 1 0 0 0,0 0 0 0 0,0-1 0 0 0,-1 1 0 0 0,1 0 0 0 0,0-1 0 0 0,0 1 0 0 0,0-1 0 0 0,-1 1 0 0 0,1 0 0 0 0,0-1 0 0 0,0 1 0 0 0,0-1 0 0 0,0 1 0 0 0,0-1 0 0 0,0 1 0 0 0,0-1 0 0 0,0 1 0 0 0,0 0 0 0 0,0-1 0 0 0,0 1 0 0 0,0-1 0 0 0,0 1 0 0 0,0-1 0 0 0,0 1 0 0 0,1 0 0 0 0,-1-1 0 0 0,0 1 0 0 0,0-1 0 0 0,0 1 0 0 0,1-1 0 0 0,-1 1 0 0 0,2-4-109 0 0,-1 1 0 0 0,1 0 0 0 0,-1-1 1 0 0,1 1-1 0 0,0 0 0 0 0,0 0 0 0 0,1 0 0 0 0,3-4 0 0 0,29-22-1855 0 0,-20 17 1266 0 0,41-32-1326 0 0,3-1-22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7 13823 0 0,'0'0'315'0'0,"0"0"45"0"0,0 0 21 0 0,-2 0-49 0 0,-2-4-149 0 0,2 3 194 0 0,2 1 110 0 0,0 0 22 0 0,-1 0-278 0 0,0-1-1 0 0,-1 1 0 0 0,1 0 1 0 0,-1 0-1 0 0,1 0 1 0 0,-1 0-1 0 0,1 0 0 0 0,-1 0 1 0 0,1 0-1 0 0,-2 1 0 0 0,2-1-273 0 0,-3 1 55 0 0,0 1 0 0 0,0 0 0 0 0,0 0 0 0 0,0 0 0 0 0,0 0 0 0 0,1 0 0 0 0,-1 1 0 0 0,1-1 0 0 0,-1 1 0 0 0,1 0 0 0 0,0 0 0 0 0,-4 6 0 0 0,-9 7-3 0 0,-151 127-9 0 0,164-140 0 0 0,-88 84 0 0 0,89-85 0 0 0,1 0 0 0 0,-1 0 0 0 0,1 0 0 0 0,0 0 0 0 0,-1 0 0 0 0,1 0 0 0 0,0 0 0 0 0,0 0 0 0 0,0 0 0 0 0,-1 5 0 0 0,2 3 0 0 0,1-9 0 0 0,-1 0 0 0 0,1 0 1 0 0,0 0-1 0 0,-1 0 0 0 0,1-1 0 0 0,0 1 0 0 0,0 0 0 0 0,0 0 0 0 0,0-1 1 0 0,0 1-1 0 0,0 0 0 0 0,0-1 0 0 0,0 1 0 0 0,0-1 0 0 0,0 1 0 0 0,2-1 1 0 0,22 6-16 0 0,-15-4-37 0 0,23 7-454 0 0,42 15 0 0 0,-62-19 375 0 0,-1 1 1 0 0,1 0-1 0 0,-2 1 0 0 0,1 0 0 0 0,0 0 0 0 0,12 12 0 0 0,-19-13 460 0 0,0 0 1 0 0,1 1-1 0 0,-2-1 0 0 0,8 13 0 0 0,-8-11-148 0 0,-2 1-27 0 0,-2-8-143 0 0,1 0-11 0 0,-1 0 0 0 0,0-1 0 0 0,0 1 0 0 0,0 0 0 0 0,0-1 0 0 0,0 1 0 0 0,0-1 0 0 0,0 1 0 0 0,0 0 0 0 0,0-1 0 0 0,0 1 0 0 0,0 0 0 0 0,-1-1 0 0 0,1 1 0 0 0,0 0 0 0 0,0-1 0 0 0,-1 1 0 0 0,1-1 0 0 0,0 1 0 0 0,-1-1 0 0 0,1 1 0 0 0,0-1 0 0 0,-1 1 0 0 0,1-1 0 0 0,-1 1 0 0 0,0 0 0 0 0,-1 0 0 0 0,0 2 46 0 0,-1-1 0 0 0,0 1 0 0 0,0-1 0 0 0,1 0 0 0 0,-2 0 0 0 0,1 0 0 0 0,0 0 0 0 0,0 0 0 0 0,-1-1 0 0 0,-5 2 0 0 0,-39 9 1120 0 0,32-9-955 0 0,-28 7-61 0 0,3-2-142 0 0,-59 20-1 0 0,82-22 21 0 0,2 0-516 0 0,0 0 1 0 0,0 0 0 0 0,1 2 0 0 0,-27 16 0 0 0,41-23-25 0 0,1-1 0 0 0,13-4-933 0 0,-10 2 1101 0 0,0 0 1 0 0,1 0-1 0 0,-1 0 1 0 0,0 0 0 0 0,4-4-1 0 0,-3 3-424 0 0,13-10-4350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17503 0 0,'0'0'803'0'0,"0"0"-18"0"0,-1 2-501 0 0,-1 1-281 0 0,0 0 0 0 0,0 1 0 0 0,0 0-1 0 0,1 0 1 0 0,-1-1 0 0 0,1 1 0 0 0,0 0 0 0 0,0 0-1 0 0,0 5 1 0 0,-4 41 666 0 0,5-43-387 0 0,-6 35 800 0 0,1-15-1047 0 0,3-22-35 0 0,1-1 0 0 0,0 1 0 0 0,-1-1 0 0 0,0 1 0 0 0,-3 5 0 0 0,-5 10 0 0 0,3-6 644 0 0,7-14-2354 0 0,0 2-4084 0 0,0-2 5682 0 0,0 0-6132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32 13823 0 0,'2'0'315'0'0,"24"-9"284"0"0,40-8-1 0 0,-57 14-598 0 0,-7 3 0 0 0,0-1 0 0 0,1 0 0 0 0,-1 1 0 0 0,1 0 0 0 0,-1-1 0 0 0,1 1 0 0 0,-1 0 0 0 0,5 1 0 0 0,5 4 0 0 0,-11 0 0 0 0,-1-4 0 0 0,1 4 31 0 0,-1-1-1 0 0,0 1 0 0 0,0-1 1 0 0,0 0-1 0 0,-1 1 0 0 0,0-1 1 0 0,0 0-1 0 0,0 1 0 0 0,-3 7 1 0 0,-18 38 528 0 0,19-44-499 0 0,-96 176 1960 0 0,68-127-1483 0 0,-37 50 60 0 0,0 2-586 0 0,16-14 672 0 0,4 2 0 0 0,-49 139-1 0 0,67-150-682 0 0,13-42-829 0 0,16-41-124 0 0,1-1-741 0 0,0 0-2878 0 0,0 0-1228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95 17503 0 0,'-9'-2'358'0'0,"0"1"1"0"0,0 1-1 0 0,-14 0 0 0 0,19 1-321 0 0,1-1 1 0 0,0 1-1 0 0,0-1 1 0 0,-1 1-1 0 0,1 0 1 0 0,0 0-1 0 0,0 1 1 0 0,0-1-1 0 0,0 1 1 0 0,0-1-1 0 0,0 1 1 0 0,-4 3-1 0 0,7-5-37 0 0,0 1 0 0 0,0-1 0 0 0,-1 0 0 0 0,1 0 0 0 0,0 0 0 0 0,0 1 0 0 0,-1-1 0 0 0,1 0 0 0 0,0 0 0 0 0,0 1 0 0 0,0-1 0 0 0,0 0 0 0 0,-1 0 0 0 0,1 1 0 0 0,0-1 0 0 0,0 0 0 0 0,0 1 0 0 0,0-1 0 0 0,0 0 0 0 0,0 0 0 0 0,0 1 0 0 0,0-1 0 0 0,0 0 0 0 0,0 1 0 0 0,0-1 0 0 0,0 0 0 0 0,0 1 0 0 0,0-1 0 0 0,1 2 0 0 0,0 0-1 0 0,0-1 0 0 0,1 1 1 0 0,-1-1-1 0 0,1 1 0 0 0,-1-1 1 0 0,1 1-1 0 0,0-1 1 0 0,-1 0-1 0 0,1 0 0 0 0,0 0 1 0 0,0 0-1 0 0,0 0 1 0 0,0 0-1 0 0,0 0 0 0 0,2 0 1 0 0,3 1 90 0 0,0 0 1 0 0,0-1 0 0 0,0 0-1 0 0,7 0 1 0 0,35 0 491 0 0,-1-3 1 0 0,74-13 0 0 0,92-31 714 0 0,-98 10-580 0 0,-78 22-1684 0 0,0 3-1 0 0,62-12 1 0 0,-72 23-1213 0 0,-16 1-1212 0 0,-9 0 2052 0 0,-3-1-707 0 0</inkml:trace>
  <inkml:trace contextRef="#ctx0" brushRef="#br0" timeOffset="1">1057 119 17503 0 0,'0'0'399'0'0,"0"0"60"0"0,0 0 21 0 0,-1 3-59 0 0,-9 22 294 0 0,-1-1 0 0 0,-2 0 0 0 0,-16 24 0 0 0,-53 64 1180 0 0,52-72-2417 0 0,22-30-170 0 0,2 0 0 0 0,-7 13 0 0 0,30-27-2833 0 0,12-8 1493 0 0,6-5-15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47 17503 0 0,'-23'-16'776'0'0,"16"9"160"0"0,4 1-744 0 0,-4-1-192 0 0,-2 0 0 0 0,0 4 0 0 0,0 3 0 0 0,0 1 0 0 0,0 1 0 0 0,9-2 0 0 0,0 0-784 0 0,0 0-192 0 0,0 0-40 0 0,0 0-8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13823 0 0,'0'0'315'0'0,"0"0"45"0"0,0 0 21 0 0,0 0-49 0 0,0 0-149 0 0,0 0 194 0 0,0 0 110 0 0,-1 2 22 0 0,-24 140 542 0 0,23-117-401 0 0,2 31 0 0 0,0-10-361 0 0,0 95-273 0 0,0-128 221 0 0,0 17-600 0 0,1 0 3374 0 0,10-43-673 0 0,-4 6-1778 0 0,5-12-460 0 0,-1-1 1 0 0,10-23-1 0 0,-15 28-94 0 0,1 0 0 0 0,1 0 0 0 0,0 1 0 0 0,1 0 0 0 0,19-23 0 0 0,-4 14-313 0 0,1 1-1 0 0,0 1 1 0 0,2 1-1 0 0,0 2 1 0 0,1 0 0 0 0,34-14-1 0 0,-4 6-580 0 0,2 2 0 0 0,73-18 0 0 0,-111 36-588 0 0,27-3-1 0 0,-1 6-4531 0 0,-37 3 3961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0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 11975 0 0,'0'0'267'0'0,"1"2"42"0"0,5 16 90 0 0,2-1 0 0 0,0-1-1 0 0,14 21 1 0 0,-20-34-160 0 0,0 0 0 0 0,1 0 1 0 0,-1 0-1 0 0,1 0 0 0 0,0 0 1 0 0,0-1-1 0 0,0 1 0 0 0,0-1 0 0 0,0 0 1 0 0,1 0-1 0 0,-1 0 0 0 0,0-1 0 0 0,1 1 1 0 0,0-1-1 0 0,-1 0 0 0 0,1 0 0 0 0,0 0 1 0 0,0 0-1 0 0,0-1 0 0 0,-1 1 0 0 0,1-1 1 0 0,8-1-1 0 0,2 0 125 0 0,1 0 1 0 0,-1-2-1 0 0,0 0 1 0 0,26-8-1 0 0,-28 6-364 0 0,0 1 0 0 0,-1-2 0 0 0,0 1 0 0 0,0-2 0 0 0,0 1 0 0 0,-1-1 0 0 0,0-1 0 0 0,-1 0 0 0 0,11-10 0 0 0,-13 9 0 0 0,-3 0 0 0 0,-9 2 0 0 0,3 5-28 0 0,-1 0 0 0 0,0 1 0 0 0,0-1 0 0 0,0 1 0 0 0,0-1 0 0 0,0 1 1 0 0,0 0-1 0 0,0 0 0 0 0,0 0 0 0 0,-1 1 0 0 0,1-1 0 0 0,0 1 0 0 0,0 0 0 0 0,-1 0 0 0 0,1 0 0 0 0,-5 1 0 0 0,-7 1-426 0 0,0 1 0 0 0,-19 5-1 0 0,18-3 317 0 0,5-2 132 0 0,1 1-1 0 0,-13 6 0 0 0,-11 5 11 0 0,21-10-4 0 0,-1 1 0 0 0,1 1 0 0 0,-18 12 0 0 0,28-17 38 0 0,0 0-1 0 0,1 0 0 0 0,-1 1 1 0 0,1-1-1 0 0,-1 1 0 0 0,1 0 1 0 0,0 0-1 0 0,0 0 1 0 0,0 0-1 0 0,-1 4 0 0 0,-14 37 704 0 0,12-27-509 0 0,-8 21 286 0 0,-17 42-428 0 0,-10 38-90 0 0,31-87 0 0 0,9-31 0 0 0,-3 8 0 0 0,0 0 0 0 0,1 1 0 0 0,1-1 0 0 0,-2 13 0 0 0,3-20 0 0 0,0 1 0 0 0,0 0 0 0 0,0 0 0 0 0,0-1 0 0 0,0 1 0 0 0,1 0 0 0 0,-1-1 0 0 0,0 1 0 0 0,1 0 0 0 0,-1-1 0 0 0,1 1 0 0 0,0 0 0 0 0,0-1 0 0 0,-1 1 0 0 0,1-1 0 0 0,0 1 0 0 0,0-1 0 0 0,0 0 0 0 0,0 1 0 0 0,1-1 0 0 0,-1 0 0 0 0,0 0 0 0 0,1 0 0 0 0,-1 0 0 0 0,0 0 0 0 0,1 0 0 0 0,-1 0 0 0 0,1 0 0 0 0,2 0 0 0 0,2 1 0 0 0,1-1 0 0 0,-1 0 0 0 0,1 0 0 0 0,-1 0 0 0 0,1-1 0 0 0,0 0 0 0 0,-1 0 0 0 0,8-2 0 0 0,53-12 0 0 0,-59 12 0 0 0,396-100 443 0 0,-390 99-364 0 0,128-37 562 0 0,-129 35-1141 0 0,-11 3-11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2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68 361 10135 0 0,'0'0'464'0'0,"0"0"-9"0"0,0 0-223 0 0,-1 1 156 0 0,-17 49 1660 0 0,17-48-1560 0 0,0 3-209 0 0,0 0 1 0 0,0 1-1 0 0,1 10 0 0 0,0 5-228 0 0,-3 79 1066 0 0,2-82-897 0 0,-2-1 0 0 0,0 1 0 0 0,-9 27 0 0 0,-10 19 223 0 0,21-62 45 0 0,1-2 21 0 0,0 0-66 0 0,1-16 0 0 0,0 0-1 0 0,1 1 1 0 0,1-1 0 0 0,6-21-1 0 0,25-59-507 0 0,-11 34 130 0 0,-19 51-61 0 0,0 1-1 0 0,1 0 1 0 0,1 0-1 0 0,-1 0 1 0 0,1 1-1 0 0,1 0 1 0 0,0 0-1 0 0,0 1 1 0 0,9-9-1 0 0,-4 7-75 0 0,0 0-1 0 0,0 1 0 0 0,1 0 0 0 0,0 1 1 0 0,27-12-1 0 0,-3 2-895 0 0,13-5 361 0 0,16-6 1181 0 0,-1-2 0 0 0,77-52 0 0 0,-21 13-320 0 0,-107 61-254 0 0,1 2 0 0 0,1 0 0 0 0,0 0 0 0 0,0 2 0 0 0,0 0 0 0 0,20-3 0 0 0,-34 7 0 0 0,1 1 0 0 0,-1 0 0 0 0,1 0 0 0 0,-1 0 0 0 0,1 0 0 0 0,-1 0 0 0 0,1 0 0 0 0,-1 1 0 0 0,1 0 0 0 0,-1-1 0 0 0,0 1 0 0 0,1 0 0 0 0,-1 0 0 0 0,0 0 0 0 0,1 0 0 0 0,2 3 0 0 0,2 5 0 0 0,-6-7-14 0 0,0-1 5 0 0,0 1 1 0 0,0 0-1 0 0,0-1 1 0 0,0 1-1 0 0,-1-1 1 0 0,1 1-1 0 0,-1 0 1 0 0,1 0-1 0 0,-1-1 1 0 0,0 1-1 0 0,1 0 1 0 0,-1 0-1 0 0,0-1 1 0 0,0 1-1 0 0,-1 0 1 0 0,1 0-1 0 0,0 0 1 0 0,0-1-1 0 0,-1 1 1 0 0,1 0-1 0 0,-2 2 1 0 0,1-2-1043 0 0,1-2-385 0 0,0 0-78 0 0,0 0-20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2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205 183 10135 0 0,'0'0'231'0'0,"0"0"29"0"0,0 0 19 0 0,-7 5 7 0 0,4-1 174 0 0,1 0-1 0 0,-1 1 0 0 0,1-1 0 0 0,0 1 1 0 0,1 0-1 0 0,-1 0 0 0 0,1 0 0 0 0,0 0 1 0 0,0 0-1 0 0,0 9 0 0 0,1-13-310 0 0,0 0 0 0 0,0 1 0 0 0,0-1 0 0 0,0 0 0 0 0,1 0 0 0 0,-1 1 0 0 0,0-1 0 0 0,1 0 0 0 0,-1 0 0 0 0,1 1 0 0 0,0-1 0 0 0,-1 0 0 0 0,1 0 0 0 0,0 0 0 0 0,0 0 0 0 0,-1 0 0 0 0,1 0 0 0 0,2 1 0 0 0,-1 0-4 0 0,0 0 0 0 0,1-1 0 0 0,-1 0 0 0 0,1 1 0 0 0,-1-1 0 0 0,1 0 0 0 0,-1 0 0 0 0,5 1 0 0 0,0-1 9 0 0,0 0-1 0 0,1 0 1 0 0,-1 0-1 0 0,0-1 1 0 0,0 0-1 0 0,8-1 1 0 0,187-32 1303 0 0,-185 30-1219 0 0,-11 2-485 0 0,-1 0 0 0 0,0 0 1 0 0,1 0-1 0 0,5-3 0 0 0,-9 4 223 0 0,0-1-1 0 0,-1 0 1 0 0,1 0 0 0 0,0 0 0 0 0,-1-1 0 0 0,1 1-1 0 0,-1 0 1 0 0,1-1 0 0 0,-1 1 0 0 0,0-1-1 0 0,1 1 1 0 0,-1-1 0 0 0,0 1 0 0 0,0-1-1 0 0,1-3 1 0 0,7-17-441 0 0,-2-1-1 0 0,0 0 1 0 0,4-29-1 0 0,-6 24 280 0 0,-2 13-464 0 0,0 0-1 0 0,0-24 0 0 0,-3 37 139 0 0,0 2 0 0 0,0 0 0 0 0,-3 0 454 0 0,1-1-1 0 0,-1 1 0 0 0,0 0 0 0 0,1 0 1 0 0,-1 0-1 0 0,0 1 0 0 0,1-1 1 0 0,-1 1-1 0 0,-4 1 0 0 0,3-1 38 0 0,-8 2 21 0 0,1 1 0 0 0,1 1 0 0 0,-1-1 0 0 0,0 2 0 0 0,-10 7 0 0 0,-8 3 0 0 0,-47 27 0 0 0,-92 70 0 0 0,148-98 153 0 0,2 1 1 0 0,0 1-1 0 0,0 0 0 0 0,2 2 0 0 0,0 0 1 0 0,1 1-1 0 0,1 0 0 0 0,1 1 0 0 0,1 0 1 0 0,1 1-1 0 0,0 1 0 0 0,-7 27 0 0 0,14-37-104 0 0,1 1 1 0 0,0-1-1 0 0,1 1 0 0 0,1 0 0 0 0,0 0 0 0 0,1 0 1 0 0,0 0-1 0 0,5 24 0 0 0,-5-35 23 0 0,1-1 1 0 0,-1 1 0 0 0,1-1-1 0 0,0 1 1 0 0,0-1-1 0 0,0 1 1 0 0,0-1 0 0 0,1 0-1 0 0,-1 1 1 0 0,1-1-1 0 0,-1 0 1 0 0,1 0-1 0 0,0 0 1 0 0,-1 0 0 0 0,1 0-1 0 0,0-1 1 0 0,0 1-1 0 0,0-1 1 0 0,1 1-1 0 0,-1-1 1 0 0,0 0 0 0 0,4 2-1 0 0,-1-1 53 0 0,0-1 0 0 0,0 0 0 0 0,0 0 1 0 0,0 0-1 0 0,0-1 0 0 0,0 1 0 0 0,0-1 0 0 0,0 0 0 0 0,0-1 0 0 0,9-1 0 0 0,8 1 383 0 0,-16 1-514 0 0,0 0-1 0 0,0 0 0 0 0,0-1 1 0 0,7 0-1 0 0,-12 1-169 0 0,0 1 0 0 0,-1-1 0 0 0,1 1 0 0 0,0 0 0 0 0,0-1 0 0 0,0 1 0 0 0,-1 0 0 0 0,1 0 0 0 0,0 0 1 0 0,-1 0-1 0 0,1-1 0 0 0,-1 1 0 0 0,1 0 0 0 0,-1 0 0 0 0,1 0 0 0 0,-1 0 0 0 0,0 0 0 0 0,1 2 0 0 0,1 4-4396 0 0,-2-5-1228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2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358 299 11975 0 0,'0'0'547'0'0,"0"0"-11"0"0,0 0-271 0 0,0 0 133 0 0,0 0 91 0 0,0 0 20 0 0,6-9 1027 0 0,8-13 0 0 0,-13 21-1024 0 0,1-1-403 0 0,0 1-1 0 0,0-1 0 0 0,0 1 0 0 0,0-1 1 0 0,0 0-1 0 0,0 1 0 0 0,-1-1 1 0 0,1 0-1 0 0,2-3 0 0 0,-1 0-71 0 0,20-20-33 0 0,-12 15 10 0 0,-1-1-1 0 0,0-1 1 0 0,-1 1 0 0 0,12-21-1 0 0,-11 9 381 0 0,0 1 0 0 0,-2-1-1 0 0,8-29 1 0 0,-14 34-1377 0 0,-2 16 541 0 0,-2 2 292 0 0,-6 3 148 0 0,1 0 0 0 0,-1 0 0 0 0,1 0 0 0 0,0 1 1 0 0,0 0-1 0 0,0 0 0 0 0,1 1 0 0 0,-10 8 0 0 0,-1 1 3 0 0,-59 46-1 0 0,-13 10 0 0 0,-41 32 0 0 0,105-79 0 0 0,1 0 0 0 0,-39 52 0 0 0,58-69 105 0 0,1 1 0 0 0,0-1-1 0 0,0 1 1 0 0,1 0 0 0 0,-1 1-1 0 0,2-1 1 0 0,-3 9 0 0 0,4-14-71 0 0,1 0 0 0 0,-1 0 0 0 0,1 1 0 0 0,-1-1 0 0 0,1 0 0 0 0,0 0 0 0 0,0 1 0 0 0,1-1 1 0 0,-1 0-1 0 0,0 0 0 0 0,1 1 0 0 0,-1-1 0 0 0,1 0 0 0 0,-1 0 0 0 0,1 0 0 0 0,0 0 0 0 0,0 0 1 0 0,0 0-1 0 0,0 0 0 0 0,1 0 0 0 0,-1 0 0 0 0,1 0 0 0 0,-1-1 0 0 0,1 1 0 0 0,-1 0 0 0 0,1-1 1 0 0,0 1-1 0 0,2 1 0 0 0,3 0-25 0 0,0 1 0 0 0,0-1 0 0 0,0 0 1 0 0,0 0-1 0 0,0-1 0 0 0,1 0 0 0 0,-1 0 0 0 0,1-1 1 0 0,-1 0-1 0 0,1 0 0 0 0,0-1 0 0 0,-1 0 0 0 0,1 0 0 0 0,0-1 1 0 0,-1 0-1 0 0,1 0 0 0 0,7-3 0 0 0,17-4-9 0 0,-20 6 0 0 0,0-2 0 0 0,0 1 0 0 0,18-9 0 0 0,-12 3-109 0 0,0-1-1 0 0,-1-1 1 0 0,0 0-1 0 0,-1-1 1 0 0,0-1-1 0 0,-1-1 1 0 0,14-15-1 0 0,-17 16-113 0 0,-1-1 0 0 0,-1 0 0 0 0,-1-1-1 0 0,11-21 1 0 0,-42 67 223 0 0,7-5 28 0 0,10-18-54 0 0,0 0-1 0 0,0 0 1 0 0,1 1 0 0 0,1-1 0 0 0,0 1 0 0 0,0 0 0 0 0,0 0-1 0 0,-1 9 1 0 0,5-17-86 0 0,-1-1 0 0 0,1 1 1 0 0,-1 0-1 0 0,1-1 0 0 0,-1 1 0 0 0,1-1 0 0 0,-1 1 0 0 0,1-1 0 0 0,-1 1 1 0 0,1-1-1 0 0,0 0 0 0 0,-1 1 0 0 0,1-1 0 0 0,0 0 0 0 0,-1 1 0 0 0,1-1 1 0 0,0 0-1 0 0,-1 0 0 0 0,2 0 0 0 0,0 1-179 0 0,22 5-1230 0 0,3-7-14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50 11975 0 0,'2'1'547'0'0,"2"6"-352"0"0,0 0 0 0 0,0 0-1 0 0,5 11 1 0 0,-6-10 63 0 0,0-1 1 0 0,1 0-1 0 0,0 0 0 0 0,7 9 1 0 0,-10-14-80 0 0,1 0 0 0 0,0 0 0 0 0,-1-1 0 0 0,1 1 0 0 0,0-1 0 0 0,0 1 0 0 0,0-1 1 0 0,1 0-1 0 0,-1 0 0 0 0,0 0 0 0 0,0 0 0 0 0,0 0 0 0 0,1 0 0 0 0,-1 0 1 0 0,1-1-1 0 0,-1 1 0 0 0,0-1 0 0 0,1 0 0 0 0,2 0 0 0 0,21-1 480 0 0,0-2 1 0 0,0-1-1 0 0,-1 0 0 0 0,30-11 0 0 0,-40 11-659 0 0,0-2 0 0 0,0 0 0 0 0,17-10 0 0 0,-23 11 0 0 0,-1 0 0 0 0,-1-1 0 0 0,1 1 0 0 0,-1-1 0 0 0,0-1 0 0 0,12-13 0 0 0,-18 19-7 0 0,0-1 1 0 0,0 1-1 0 0,0-1 0 0 0,0 1 0 0 0,0-1 0 0 0,0 1 1 0 0,-1-1-1 0 0,1 0 0 0 0,-1 0 0 0 0,1 1 0 0 0,-1-1 1 0 0,1 0-1 0 0,-1-3 0 0 0,0 4-43 0 0,0 1 1 0 0,-1-1-1 0 0,1 0 0 0 0,0 0 1 0 0,0 0-1 0 0,-1 1 1 0 0,1-1-1 0 0,0 0 0 0 0,-1 1 1 0 0,1-1-1 0 0,-1 0 0 0 0,1 1 1 0 0,-1-1-1 0 0,1 1 1 0 0,-1-1-1 0 0,1 0 0 0 0,-1 1 1 0 0,1-1-1 0 0,-1 1 0 0 0,0 0 1 0 0,1-1-1 0 0,-1 1 0 0 0,0-1 1 0 0,0 1-1 0 0,1 0 1 0 0,-1 0-1 0 0,0-1 0 0 0,0 1 1 0 0,1 0-1 0 0,-1 0 0 0 0,0 0 1 0 0,0 0-1 0 0,-1 0 1 0 0,-6 0-321 0 0,-1 0 0 0 0,0 0 1 0 0,1 1-1 0 0,-1 0 0 0 0,0 0 1 0 0,-14 6-1 0 0,-51 20-534 0 0,60-21 706 0 0,-29 13 121 0 0,0 3 0 0 0,2 1-1 0 0,1 1 1 0 0,1 3 0 0 0,-38 33-1 0 0,19-9 686 0 0,3 3 0 0 0,-65 80 0 0 0,108-118-598 0 0,-15 23 0 0 0,23-33-10 0 0,1 0-1 0 0,0 1 1 0 0,0-1-1 0 0,1 1 1 0 0,0-1-1 0 0,0 1 1 0 0,-2 9-1 0 0,4-14 11 0 0,0 0 1 0 0,0-1-1 0 0,0 1 0 0 0,0 0 0 0 0,0-1 0 0 0,0 1 0 0 0,0 0 0 0 0,1 0 1 0 0,-1-1-1 0 0,1 1 0 0 0,-1 0 0 0 0,1-1 0 0 0,0 1 0 0 0,-1-1 0 0 0,1 1 1 0 0,0 0-1 0 0,0-1 0 0 0,0 0 0 0 0,0 1 0 0 0,0-1 0 0 0,1 0 0 0 0,-1 0 1 0 0,0 1-1 0 0,1-1 0 0 0,-1 0 0 0 0,0 0 0 0 0,1 0 0 0 0,0-1 0 0 0,-1 1 1 0 0,1 0-1 0 0,-1 0 0 0 0,3 0 0 0 0,5 1 108 0 0,0 0-1 0 0,-1 0 1 0 0,1-1-1 0 0,17 1 1 0 0,-25-2-110 0 0,60-1 77 0 0,0-2 1 0 0,108-20-1 0 0,-109 11-4568 0 0,-5-2-1565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1 591 17503 0 0,'0'0'399'0'0,"0"0"60"0"0,0 0 21 0 0,0 0-59 0 0,9-2 183 0 0,17-6 1929 0 0,-24 7-2021 0 0,-2 1-69 0 0,0-1-294 0 0,-2-5-133 0 0,-3-3-16 0 0,2 5 0 0 0,0-1 0 0 0,0 1 0 0 0,1-1 0 0 0,-1 1 0 0 0,1-1 0 0 0,0 0 0 0 0,1 0 0 0 0,-1 0 0 0 0,1 0 0 0 0,0 0 0 0 0,0 0 0 0 0,1-1 0 0 0,0 1 0 0 0,-1 0 0 0 0,2 0 0 0 0,-1 0 0 0 0,2-8 0 0 0,1 0 0 0 0,1 1 0 0 0,1 0 0 0 0,0 0 0 0 0,1 0 0 0 0,7-12 0 0 0,-5 10 0 0 0,13-23-96 0 0,2 0 0 0 0,1 2 1 0 0,49-55-1 0 0,-53 69-134 0 0,1 0 0 0 0,1 2 0 0 0,1 0 1 0 0,1 1-1 0 0,0 2 0 0 0,33-17 0 0 0,-48 29 230 0 0,0 0 0 0 0,0 1 0 0 0,1 0 0 0 0,0 0 0 0 0,-1 1 0 0 0,1 0 0 0 0,0 1 0 0 0,0 0 0 0 0,0 1 0 0 0,0 0 0 0 0,0 1 0 0 0,14 2 0 0 0,-9 0 0 0 0,0 1 0 0 0,0 0 0 0 0,0 1 0 0 0,-1 0 0 0 0,0 2 0 0 0,0-1 0 0 0,17 13 0 0 0,67 40 0 0 0,-96-57 0 0 0,0-1 0 0 0,-1 1 0 0 0,1-1 0 0 0,0 1 0 0 0,-1 0 0 0 0,1 0 0 0 0,-1-1 0 0 0,1 1 0 0 0,-1 0 0 0 0,0 1 0 0 0,0-1 0 0 0,0 0 0 0 0,0 0 0 0 0,0 0 0 0 0,-1 1 0 0 0,1-1 0 0 0,0 0 0 0 0,-1 1 0 0 0,0-1 0 0 0,0 0 0 0 0,0 1 0 0 0,0-1 0 0 0,0 1 0 0 0,0-1 0 0 0,0 0 0 0 0,-1 1 0 0 0,1-1 0 0 0,-1 0 0 0 0,0 1 0 0 0,0-1 0 0 0,-1 3 0 0 0,-17 20 1 0 0,-1-2 0 0 0,-1 0 0 0 0,-1-1 0 0 0,-41 31 0 0 0,-109 64-45 0 0,139-96 11 0 0,-35 16-1221 0 0,18-12 532 0 0,49-24 723 0 0,0-1-1 0 0,0 1 1 0 0,1-1-1 0 0,-1 1 1 0 0,0-1 0 0 0,0 1-1 0 0,1-1 1 0 0,-1 0-1 0 0,0 1 1 0 0,0-1-1 0 0,0 0 1 0 0,0 0 0 0 0,0 0-1 0 0,0 0 1 0 0,1 0-1 0 0,-1 0 1 0 0,0 0-1 0 0,0 0 1 0 0,0 0-1 0 0,0 0 1 0 0,0 0 0 0 0,0 0-1 0 0,1-1 1 0 0,-1 1-1 0 0,0 0 1 0 0,0-1-1 0 0,0 1 1 0 0,1-1 0 0 0,-1 1-1 0 0,0-1 1 0 0,0 0-1 0 0,0 0-4 0 0,0 0 0 0 0,1 0 0 0 0,-1 0 0 0 0,1 0 0 0 0,0 0 0 0 0,-1-1 0 0 0,1 1-1 0 0,0 0 1 0 0,-1 0 0 0 0,1-1 0 0 0,0 1 0 0 0,0 0 0 0 0,0 0 0 0 0,0-1 0 0 0,0 1 0 0 0,1 0 0 0 0,-1 0 0 0 0,0 0-1 0 0,0-1 1 0 0,1 1 0 0 0,0-2 0 0 0,19-42-1357 0 0,-5 16-3672 0 0,-3 8-581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2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 15663 0 0,'0'0'356'0'0,"0"0"50"0"0,-1 2 20 0 0,-2 8-383 0 0,-1 0 1 0 0,-1 0-1 0 0,1 0 0 0 0,-2-1 0 0 0,1 1 0 0 0,-9 9 1 0 0,-46 52 149 0 0,23-30-157 0 0,-93 135 740 0 0,14 12 339 0 0,76-122-982 0 0,-28 48-117 0 0,8-12-16 0 0,-78 102 0 0 0,107-166 3 0 0,-2-2 1 0 0,-1-1-1 0 0,-64 50 0 0 0,2-16-3762 0 0,82-59 3058 0 0,9-6-4225 0 0,11-9 587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2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236 298 8287 0 0,'0'0'191'0'0,"0"0"26"0"0,0 0 9 0 0,3 0-34 0 0,40-5-78 0 0,-41 5 274 0 0,-2 0 110 0 0,0 0 12 0 0,0 0 2 0 0,0 0 0 0 0,0 2 0 0 0,-1 7-258 0 0,0-1-1 0 0,0 1 1 0 0,-1-1 0 0 0,0 0-1 0 0,0 0 1 0 0,-1 0-1 0 0,0 0 1 0 0,0-1-1 0 0,-1 1 1 0 0,-8 12-1 0 0,-6 7-15 0 0,-32 34-1 0 0,33-41-261 0 0,-48 54 1344 0 0,-34 42-592 0 0,98-115-357 0 0,1-1 117 0 0,0 0 21 0 0,0 0-66 0 0,13-13-276 0 0,-5 6-169 0 0,11-12 178 0 0,-13 14 5 0 0,-1 0-1 0 0,1 0 1 0 0,-2-1-1 0 0,1 1 1 0 0,0-1 0 0 0,3-7-1 0 0,37-74 460 0 0,51-87-672 0 0,-75 141-424 0 0,2 1-1 0 0,1 2 0 0 0,50-51 1 0 0,-49 60 435 0 0,1 0 0 0 0,1 2 1 0 0,0 1-1 0 0,2 1 0 0 0,0 1 1 0 0,0 2-1 0 0,57-19 0 0 0,-74 29 21 0 0,0 1 0 0 0,1 1 0 0 0,0 0 0 0 0,17-1 0 0 0,-25 3 0 0 0,0 0 0 0 0,-1 0 0 0 0,1 0 0 0 0,0 1 0 0 0,-1 0 0 0 0,1 0 0 0 0,-1 0 0 0 0,1 0 0 0 0,-1 1 0 0 0,0-1 0 0 0,1 1 0 0 0,-1 0 0 0 0,0 1 0 0 0,0-1 0 0 0,4 4 0 0 0,-6-4 0 0 0,0 1 0 0 0,0-1 0 0 0,0 1 0 0 0,-1-1 0 0 0,1 1 0 0 0,0 0 0 0 0,-1 0 0 0 0,0 0 0 0 0,0 0 0 0 0,0 0 0 0 0,0 0 0 0 0,0 0 0 0 0,-1 0 0 0 0,1 0 0 0 0,-1 1 0 0 0,0-1 0 0 0,0 0 0 0 0,0 0 0 0 0,0 0 0 0 0,-1 5 0 0 0,-2 5 0 0 0,0-1 0 0 0,0 1 0 0 0,-8 17 0 0 0,6-17 0 0 0,-2-1 0 0 0,1 1 0 0 0,-1-1 0 0 0,-16 19 0 0 0,-40 40 0 0 0,38-48 0 0 0,16-16 0 0 0,2 1 0 0 0,-1-1 0 0 0,-7 11 0 0 0,9-11 0 0 0,1 1 0 0 0,-1 0 0 0 0,2 1 0 0 0,-9 17 0 0 0,9-8 0 0 0,5-13 0 0 0,0-1 0 0 0,0 1 44 0 0,0 1-1 0 0,1-1 0 0 0,-1 0 1 0 0,1 0-1 0 0,0-1 1 0 0,0 1-1 0 0,1 0 0 0 0,-1-1 1 0 0,1 1-1 0 0,0-1 0 0 0,1 0 1 0 0,3 4-1 0 0,5 5 231 0 0,0-1-1 0 0,20 14 0 0 0,-26-22-143 0 0,0 0 1 0 0,-1-1-1 0 0,2 0 0 0 0,5 3 0 0 0,-4-3-136 0 0,0 1 0 0 0,0 0 0 0 0,-1 1 0 0 0,0-1-1 0 0,1 1 1 0 0,7 9 0 0 0,18 15 6 0 0,-30-26 0 0 0,1 0-1 0 0,-1 0 1 0 0,1 0-1 0 0,0 0 1 0 0,1 0-1 0 0,-1-1 0 0 0,0 0 1 0 0,1 1-1 0 0,-1-2 1 0 0,1 1-1 0 0,8 2 1 0 0,-3-3 16 0 0,0 0-1 0 0,1 0 1 0 0,-1-1 0 0 0,18-2-1 0 0,-10 0 326 0 0,0 0 368 0 0,22 1 0 0 0,-40 1-874 0 0,0 1 0 0 0,0 0 1 0 0,-1-1-1 0 0,1 1 0 0 0,0 0 1 0 0,0-1-1 0 0,0 1 0 0 0,-1 0 0 0 0,1-1 1 0 0,0 1-1 0 0,-1 0 0 0 0,1-1 1 0 0,0 1-1 0 0,-1 0 0 0 0,-9 10-2407 0 0,-1-2-4248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701 845 10135 0 0,'-15'16'1315'0'0,"1"2"1"0"0,-20 30-1 0 0,33-47-362 0 0,1-1-288 0 0,0 0-121 0 0,0 0-28 0 0,0 0-72 0 0,1 1-408 0 0,0 0 1 0 0,-1-1-1 0 0,1 1 0 0 0,0-1 0 0 0,0 1 0 0 0,0-1 0 0 0,0 1 0 0 0,0-1 1 0 0,0 1-1 0 0,0-1 0 0 0,0 0 0 0 0,0 0 0 0 0,0 1 0 0 0,0-1 1 0 0,0 0-1 0 0,2 0 0 0 0,0-1 98 0 0,0 1 0 0 0,0-1 0 0 0,1 1 0 0 0,-1-1 0 0 0,0 0 0 0 0,0 0 0 0 0,0-1 0 0 0,0 1-1 0 0,0-1 1 0 0,0 1 0 0 0,0-1 0 0 0,-1 0 0 0 0,1 0 0 0 0,2-3 0 0 0,6-5 439 0 0,17-21 0 0 0,-16 17-240 0 0,6-8-297 0 0,0-2 0 0 0,-2 0 1 0 0,0-1-1 0 0,17-39 0 0 0,38-114-65 0 0,-58 142 42 0 0,-2 1-415 0 0,-2-2-1 0 0,-1 1 0 0 0,3-39 1 0 0,-2 12-396 0 0,-6 39 526 0 0,0-1 0 0 0,-1 1 0 0 0,-1-1 0 0 0,-2 0 0 0 0,-5-35 0 0 0,5 28 272 0 0,2 19 0 0 0,-1 13 0 0 0,0 0 0 0 0,0 0 0 0 0,0-1 0 0 0,0 1 0 0 0,0 0 0 0 0,0-1 0 0 0,0 1 0 0 0,0 0 0 0 0,0-1 0 0 0,0 1 0 0 0,0 0 0 0 0,0 0 0 0 0,0-1 0 0 0,0 1 0 0 0,0 0 0 0 0,0-1 0 0 0,0 1 0 0 0,0 0 0 0 0,0-1 0 0 0,0 1 0 0 0,-1 0 0 0 0,1 0 0 0 0,0-1 0 0 0,0 1 0 0 0,0 0 0 0 0,-1 0 0 0 0,1-1 0 0 0,0 1 0 0 0,0 0 0 0 0,-1 0 0 0 0,1 0 0 0 0,0 0 0 0 0,0-1 0 0 0,-1 1 0 0 0,1 0 0 0 0,0 0 0 0 0,0 0 0 0 0,-1 0 0 0 0,1 0 0 0 0,0 0 0 0 0,-1 0 0 0 0,1-1 0 0 0,0 1 0 0 0,-1 0 0 0 0,1 0 0 0 0,0 0 0 0 0,0 0 0 0 0,-1 1 0 0 0,0-1 0 0 0,1 0 0 0 0,0 0 0 0 0,-1-1 0 0 0,1 1 0 0 0,-1 0 0 0 0,0 0 0 0 0,1 0 0 0 0,-1 0 0 0 0,1 0 0 0 0,-1 0 0 0 0,1 0 0 0 0,-1 0 0 0 0,1 0 0 0 0,-1 0 0 0 0,0 0 0 0 0,1 0 0 0 0,-1 0 0 0 0,1 0 0 0 0,-1 1 0 0 0,1-1 0 0 0,-1 0 0 0 0,1 0 0 0 0,-1 1 0 0 0,1-1 0 0 0,-1 0 0 0 0,1 1 0 0 0,-1-1 0 0 0,1 0 0 0 0,0 1 0 0 0,-1-1 0 0 0,1 1 0 0 0,0-1 0 0 0,-1 1 0 0 0,1-1 0 0 0,-1 1 0 0 0,0 1 0 0 0,-5 7 0 0 0,0 1 0 0 0,0 0 0 0 0,1 0 0 0 0,1 0 0 0 0,0 0 0 0 0,0 1 0 0 0,1 0 0 0 0,-3 13 0 0 0,-4 11 0 0 0,-81 302 0 0 0,-26 86-1685 0 0,69-286 590 0 0,-67 135-1 0 0,87-216 632 0 0,-3-1 0 0 0,-2-1-1 0 0,-45 54 1 0 0,44-60 1226 0 0,17-25-144 0 0,-21 24-1 0 0,32-41-585 0 0,-223 242 3616 0 0,189-196-2208 0 0,39-50-997 0 0,2-4-294 0 0,2-5-447 0 0,1 0 0 0 0,0 1 0 0 0,1-1 0 0 0,10-11 0 0 0,4-6-4606 0 0,-5 3-710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2 102 13823 0 0,'0'0'315'0'0,"0"0"45"0"0,0 0 21 0 0,-1 2-49 0 0,1 0-277 0 0,0 0 0 0 0,-1 0 0 0 0,1 0 0 0 0,0 0 0 0 0,0 0 0 0 0,0 0 0 0 0,1 1-1 0 0,-1-1 1 0 0,0 0 0 0 0,1 0 0 0 0,-1 0 0 0 0,1 0 0 0 0,0 0 0 0 0,0 0 0 0 0,0 0 0 0 0,0 0 0 0 0,0-1-1 0 0,0 1 1 0 0,0 0 0 0 0,0 0 0 0 0,1-1 0 0 0,-1 1 0 0 0,1-1 0 0 0,-1 1 0 0 0,1-1 0 0 0,0 0 0 0 0,3 3-1 0 0,-1-2 119 0 0,1 0-1 0 0,-1-1 0 0 0,1 1 0 0 0,-1-1 1 0 0,1 0-1 0 0,0 0 0 0 0,-1 0 0 0 0,1-1 1 0 0,0 1-1 0 0,0-1 0 0 0,9-1 0 0 0,58-12 1128 0 0,-23 3-552 0 0,3-2 283 0 0,86-30 0 0 0,-32 8-453 0 0,-42 13-561 0 0,-22 8-17 0 0,46-9-1 0 0,-87 22-78 0 0,0-1 1 0 0,-1 1-1 0 0,1 0 0 0 0,-1 0 1 0 0,1 0-1 0 0,0 0 0 0 0,-1 0 1 0 0,1 0-1 0 0,0 0 0 0 0,-1 0 1 0 0,1 0-1 0 0,0 0 0 0 0,-1 1 1 0 0,1-1-1 0 0,-1 0 0 0 0,1 0 1 0 0,-1 0-1 0 0,1 1 0 0 0,0-1 1 0 0,-1 0-1 0 0,1 1 0 0 0,-1-1 1 0 0,1 1-1 0 0,-1-1 0 0 0,1 0 1 0 0,0 2-1 0 0,-1-1-68 0 0,1 0 1 0 0,-1 0-1 0 0,0 0 1 0 0,1 0-1 0 0,-1 0 0 0 0,0 0 1 0 0,0 1-1 0 0,0-1 1 0 0,0 0-1 0 0,0 0 1 0 0,0 0-1 0 0,0 0 0 0 0,0 3 1 0 0,-1-1-317 0 0,0 1 0 0 0,0-1-1 0 0,0 1 1 0 0,0-1 0 0 0,-1 1 0 0 0,1-1 0 0 0,-1 0 0 0 0,0 0-1 0 0,-4 6 1 0 0,-11 7-1073 0 0,-1-1 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332 330 10135 0 0,'0'0'464'0'0,"1"-1"-9"0"0,7-7-255 0 0,-1 0 1 0 0,0 0-1 0 0,-1-1 1 0 0,1 0-1 0 0,-2 0 1 0 0,1-1-1 0 0,6-16 1 0 0,9-15 836 0 0,3 4 329 0 0,39-46 0 0 0,-20 29-434 0 0,-31 39-916 0 0,-7 6-16 0 0,-7 6 0 0 0,-5 5 0 0 0,-4 1 0 0 0,-1 2 0 0 0,1 0 0 0 0,0 0 0 0 0,0 1 0 0 0,0 1 0 0 0,-14 11 0 0 0,12-9 0 0 0,-35 27 0 0 0,-52 51 0 0 0,60-51 0 0 0,-159 149 0 0 0,191-177 206 0 0,0 0 0 0 0,1 0-1 0 0,0 0 1 0 0,0 1 0 0 0,1 0-1 0 0,-8 16 1 0 0,13-23 237 0 0,3-1-294 0 0,2 0-123 0 0,0 0-1 0 0,0 0 1 0 0,0 0-1 0 0,0 0 0 0 0,0 0 1 0 0,0-1-1 0 0,0 0 1 0 0,0 0-1 0 0,1 0 1 0 0,-1 0-1 0 0,0-1 0 0 0,8-1 1 0 0,6-3 465 0 0,26-10-1 0 0,-34 11-346 0 0,139-57-708 0 0,-129 51 428 0 0,-1 0-1 0 0,-1-2 0 0 0,0 0 1 0 0,0-1-1 0 0,21-21 0 0 0,-25 18-305 0 0,-13 14-46 0 0,-1 2-22 0 0,0 0 68 0 0,-1-1 292 0 0,-1-4 198 0 0,1 4 290 0 0,1 1 136 0 0,-3 1-429 0 0,1 1 0 0 0,-1 0-1 0 0,0-1 1 0 0,1 1-1 0 0,-1 0 1 0 0,1 1 0 0 0,-1-1-1 0 0,1 0 1 0 0,0 0 0 0 0,0 1-1 0 0,0 0 1 0 0,0-1 0 0 0,1 1-1 0 0,-1 0 1 0 0,1 0-1 0 0,-1 0 1 0 0,1 0 0 0 0,0 0-1 0 0,0 0 1 0 0,1 0 0 0 0,-1 0-1 0 0,1 0 1 0 0,-1 0 0 0 0,1 5-1 0 0,-1 16-30 0 0,-2 0-229 0 0,3-23-836 0 0,0-1-385 0 0,2 2-78 0 0,10 7-20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37 13823 0 0,'53'-36'1570'0'0,"-51"35"-1194"0"0,-2 1 113 0 0,0 0 20 0 0,-2 2-66 0 0,-20 21-401 0 0,-1-2-1 0 0,-1-1 1 0 0,-41 28 0 0 0,-15 12-44 0 0,63-46 2 0 0,-194 155 0 0 0,181-147 0 0 0,2 1 0 0 0,0 1 0 0 0,-26 30 0 0 0,47-44 0 0 0,6-9-1 0 0,1 0 0 0 0,-1 0 0 0 0,1 0-1 0 0,0-1 1 0 0,-1 1 0 0 0,1 0 0 0 0,0 0 0 0 0,0 0-1 0 0,-1 0 1 0 0,1 0 0 0 0,0 0 0 0 0,0-1-1 0 0,0 3 1 0 0,3 1 40 0 0,-2-3 11 0 0,1 1 54 0 0,0 0 0 0 0,0 0 0 0 0,1 0 0 0 0,-1 0 0 0 0,0 0 1 0 0,1-1-1 0 0,-1 1 0 0 0,1-1 0 0 0,0 1 0 0 0,0-1 0 0 0,-1 0 0 0 0,1 0 0 0 0,0 0 0 0 0,0 0 0 0 0,0-1 0 0 0,4 1 0 0 0,7 1 341 0 0,1-2 0 0 0,15 0 0 0 0,-14 0-133 0 0,164-9 543 0 0,-62-11-6712 0 0,-92 14 3811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1014 57 15663 0 0,'5'-4'318'0'0,"0"0"0"0"0,0 0 0 0 0,5-8 0 0 0,5-3 116 0 0,-13 14-401 0 0,-1-1 1 0 0,1 0-1 0 0,0 1 1 0 0,0 0 0 0 0,-1-1-1 0 0,1 1 1 0 0,0 0 0 0 0,3-2-1 0 0,0 0 538 0 0,-4 2 398 0 0,-1 1 45 0 0,0 0-129 0 0,-6 12-548 0 0,-115 171-337 0 0,56-88 0 0 0,-261 386 0 0 0,186-262 0 0 0,-52 75 0 0 0,170-266 4 0 0,-1 0 0 0 0,-34 32 0 0 0,-68 47-145 0 0,123-106-539 0 0,2-1-269 0 0,1-3-1154 0 0,5-10-4380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17503 0 0,'0'0'399'0'0,"0"0"60"0"0,0 0 21 0 0,0 0-59 0 0,2-1-276 0 0,12 0-115 0 0,29-3 787 0 0,0-2 0 0 0,82-23-1 0 0,319-102 805 0 0,-423 126-1610 0 0,184-46-11 0 0,-151 42 161 0 0,-48 9-568 0 0,-1-1 0 0 0,1 1 0 0 0,0 0 0 0 0,0 1 0 0 0,0 0 0 0 0,10 2 0 0 0,-14-1-2165 0 0,-2 7-4248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14 11975 0 0,'0'0'267'0'0,"0"0"42"0"0,0 0 17 0 0,0 0-28 0 0,0 0-126 0 0,0 0 204 0 0,0 2 111 0 0,-1 2-172 0 0,0 0 0 0 0,1 0 0 0 0,-2 0-1 0 0,1 0 1 0 0,0 0 0 0 0,-1 0 0 0 0,0 0 0 0 0,0 0 0 0 0,0 0 0 0 0,0-1-1 0 0,-1 1 1 0 0,-5 5 0 0 0,-72 83 877 0 0,47-52-151 0 0,22-28-840 0 0,0 1 1 0 0,1 0-1 0 0,0 0 1 0 0,-10 21-1 0 0,17-28-48 0 0,1 1-1 0 0,-1 0 0 0 0,1 0 1 0 0,1 0-1 0 0,0 1 1 0 0,-1-1-1 0 0,2 0 1 0 0,-1 0-1 0 0,1 1 0 0 0,1-1 1 0 0,-1 0-1 0 0,3 12 1 0 0,-2-15-154 0 0,0 0 1 0 0,0 1 0 0 0,1-1 0 0 0,-1 0-1 0 0,1 0 1 0 0,0 0 0 0 0,0 0 0 0 0,1 0-1 0 0,-1 0 1 0 0,1-1 0 0 0,-1 1 0 0 0,1-1-1 0 0,1 1 1 0 0,-1-1 0 0 0,0 0 0 0 0,1-1-1 0 0,-1 1 1 0 0,1 0 0 0 0,0-1 0 0 0,0 0-1 0 0,6 3 1 0 0,-8-4 0 0 0,0 0 0 0 0,0-1 0 0 0,0 1 0 0 0,0 0 0 0 0,0-1 0 0 0,1 1 0 0 0,-1-1 0 0 0,0 0 0 0 0,0 0 0 0 0,0 0 0 0 0,0 0 0 0 0,0 0 0 0 0,1 0 0 0 0,-1 0 0 0 0,0-1 0 0 0,0 1 0 0 0,2-2 0 0 0,0 1 0 0 0,0-1 0 0 0,-1 0 0 0 0,1 0 0 0 0,0 0 0 0 0,-1 0 0 0 0,0-1 0 0 0,1 1 0 0 0,4-6 0 0 0,6-4 0 0 0,-5 4 103 0 0,1-1-1 0 0,-2 0 1 0 0,1 0-1 0 0,-1-1 1 0 0,0 0 0 0 0,-1 0-1 0 0,8-16 1 0 0,35-82 1025 0 0,-37 75-1029 0 0,-13 33-99 0 0,15-36-803 0 0,1 1 1 0 0,24-37-1 0 0,-15 29-813 0 0,-25 43 1616 0 0,0 0 0 0 0,1-1-1 0 0,-1 1 1 0 0,0 0 0 0 0,0-1 0 0 0,1 1-1 0 0,-1-1 1 0 0,0 1 0 0 0,0-1-1 0 0,0 1 1 0 0,0 0 0 0 0,0-1 0 0 0,1 1-1 0 0,-1-1 1 0 0,0 1 0 0 0,0-1-1 0 0,0 1 1 0 0,0-1 0 0 0,0 1 0 0 0,-1-1-1 0 0,1 1 1 0 0,0 0 0 0 0,0-1 0 0 0,0 1-1 0 0,0-1 1 0 0,0 1 0 0 0,-1-1-1 0 0,1 1 1 0 0,0 0 0 0 0,0-1 0 0 0,-1 1-1 0 0,1 0 1 0 0,0-1 0 0 0,0 1-1 0 0,-1 0 1 0 0,1-1 0 0 0,-1 1 0 0 0,1 0-1 0 0,0-1 1 0 0,-1 1 0 0 0,1 0 0 0 0,0 0-1 0 0,-1 0 1 0 0,1-1 0 0 0,-1 1-1 0 0,1 0 1 0 0,-1 0 0 0 0,1 0 0 0 0,-1 0-1 0 0,1 0 1 0 0,0 0 0 0 0,-1 0-1 0 0,0 0 0 0 0,-2-1-63 0 0,0 1 0 0 0,-1 0 0 0 0,1 0 0 0 0,0 0 0 0 0,0 0 0 0 0,0 1 0 0 0,0-1 0 0 0,0 1 0 0 0,0 0 0 0 0,0 0 0 0 0,0 0 0 0 0,0 0 0 0 0,1 1 0 0 0,-1-1 0 0 0,-4 3 0 0 0,-3 3-272 0 0,-1 0 0 0 0,-13 13 0 0 0,17-14 226 0 0,1 0 1 0 0,0 0-1 0 0,0 0 0 0 0,0 1 0 0 0,1 0 1 0 0,0 1-1 0 0,0-1 0 0 0,1 1 0 0 0,0 0 0 0 0,0 0 1 0 0,-3 12-1 0 0,5-6-6397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 11975 0 0,'0'0'267'0'0,"0"0"42"0"0,0 0 17 0 0,0 0-28 0 0,0 3-196 0 0,-1 3-68 0 0,0 0 1 0 0,-1 0 0 0 0,0 0 0 0 0,0-1-1 0 0,0 1 1 0 0,-1 0 0 0 0,0-1-1 0 0,0 1 1 0 0,-6 7 0 0 0,-7 7 526 0 0,-19 19-1 0 0,4-6-143 0 0,-114 128-180 0 0,81-95 284 0 0,-72 97 0 0 0,-37 87 413 0 0,146-211-934 0 0,9-13 0 0 0,-17 33 0 0 0,34-56-49 0 0,2-2-87 0 0,6-7-321 0 0,8-10-683 0 0,4-7 129 0 0,3-4-12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99 593 17503 0 0,'0'0'399'0'0,"0"0"60"0"0,0 0 21 0 0,0 0-59 0 0,-8 4-260 0 0,5-3-58 0 0,0 0 0 0 0,-1 0 0 0 0,1 0 0 0 0,0 0-1 0 0,0-1 1 0 0,-1 1 0 0 0,1-1 0 0 0,0 0 0 0 0,-1 0 0 0 0,1 0 0 0 0,0 0-1 0 0,-1-1 1 0 0,-4-1 0 0 0,-10 2 1324 0 0,16 0-1290 0 0,1 0 0 0 0,0 0 0 0 0,0 0 0 0 0,0 0 0 0 0,-1 0 0 0 0,1 0 1 0 0,0 0-1 0 0,0-1 0 0 0,0 1 0 0 0,0 0 0 0 0,-3-1 0 0 0,3 0 375 0 0,0-1-372 0 0,0 0-1 0 0,1 1 1 0 0,-1-1 0 0 0,1 0-1 0 0,0 1 1 0 0,-1-1 0 0 0,1 0-1 0 0,0 0 1 0 0,0 1-1 0 0,1-4 1 0 0,-1-1-46 0 0,1 0-1 0 0,1 1 0 0 0,-1-1 1 0 0,1 0-1 0 0,0 1 1 0 0,1-1-1 0 0,-1 1 1 0 0,1 0-1 0 0,4-6 0 0 0,5-7 256 0 0,16-17 0 0 0,-27 35-349 0 0,85-94 0 0 0,-26 30 0 0 0,107-105 0 0 0,-150 152 0 0 0,-3 4-198 0 0,0 1-1 0 0,1 0 1 0 0,1 1-1 0 0,0 1 1 0 0,0 1-1 0 0,1 0 1 0 0,32-12-1 0 0,-36 16 45 0 0,0 1 1 0 0,1 1-1 0 0,-1 0 0 0 0,1 1 1 0 0,0 1-1 0 0,0 0 0 0 0,-1 0 1 0 0,1 2-1 0 0,0-1 0 0 0,0 2 1 0 0,17 3-1 0 0,-20-2-177 0 0,-5-2-468 0 0,0 1 1 0 0,1 0-1 0 0,-1 0 0 0 0,0 0 0 0 0,0 0 0 0 0,8 6 1 0 0,-3 1-6024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111 422 19351 0 0,'0'0'439'0'0,"0"0"62"0"0,0 3 33 0 0,-2 12-385 0 0,0 1 1 0 0,-1-1 0 0 0,-5 16 0 0 0,5-17-103 0 0,-1-1-47 0 0,-1-1 0 0 0,0 0 0 0 0,-1 0 0 0 0,0-1 0 0 0,-13 19 0 0 0,8-15 0 0 0,-14 33 0 0 0,23-44-5 0 0,-6 10-191 0 0,7-13-855 0 0,5-3-385 0 0,15-7-78 0 0,4-5-20 0 0</inkml:trace>
  <inkml:trace contextRef="#ctx0" brushRef="#br0" timeOffset="1">534 1 11975 0 0,'0'0'256'0'0,"0"0"64"0"0,0 0 0 0 0,0 0 32 0 0,0 0-288 0 0,-2 9-64 0 0,2-9 0 0 0,-1 10 0 0 0,2 1-392 0 0,1-2-96 0 0,-2-9-24 0 0,11 19 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97 6447 0 0,'0'0'142'0'0,"0"0"22"0"0,0 0 13 0 0,0 0 55 0 0,0-1 181 0 0,4-9 1244 0 0,0 0-1 0 0,4-21 0 0 0,-5 20-549 0 0,-3 10-563 0 0,0 1-28 0 0,0-2 66 0 0,0 1-363 0 0,0-1 1 0 0,0 1 0 0 0,0-1 0 0 0,0 1 0 0 0,0-1 0 0 0,-1 1 0 0 0,1-1 0 0 0,0 1 0 0 0,-1-1 0 0 0,0 1-1 0 0,1 0 1 0 0,-1-1 0 0 0,0 1 0 0 0,1 0 0 0 0,-3-2 0 0 0,2 2-131 0 0,1 0 0 0 0,-1 1 0 0 0,0-1-1 0 0,0 0 1 0 0,0 1 0 0 0,0-1 0 0 0,0 1 0 0 0,0 0 0 0 0,0-1 0 0 0,-1 1 0 0 0,1 0-1 0 0,0-1 1 0 0,0 1 0 0 0,0 0 0 0 0,0 0 0 0 0,0 0 0 0 0,0 0 0 0 0,-1 0 0 0 0,1 0 0 0 0,0 1-1 0 0,0-1 1 0 0,-2 1 0 0 0,-23 6-33 0 0,1 1 0 0 0,-1 2 0 0 0,1 0 0 0 0,1 2 0 0 0,0 0 0 0 0,1 2 0 0 0,0 1 0 0 0,1 1 0 0 0,1 0 0 0 0,-35 35 0 0 0,47-42-56 0 0,1 1 0 0 0,0 0 0 0 0,0 0 0 0 0,1 0 0 0 0,1 1 0 0 0,-1 0 0 0 0,2 1 0 0 0,0-1 0 0 0,0 1 0 0 0,-5 18 0 0 0,10-28 6 0 0,-1 0-1 0 0,1-1 1 0 0,0 1 0 0 0,0 0-1 0 0,0 0 1 0 0,-1-1 0 0 0,1 1-1 0 0,1 0 1 0 0,-1-1 0 0 0,0 1-1 0 0,0 0 1 0 0,1 0-1 0 0,-1-1 1 0 0,1 1 0 0 0,-1 0-1 0 0,1-1 1 0 0,0 1 0 0 0,0-1-1 0 0,0 1 1 0 0,0-1-1 0 0,1 2 1 0 0,0-1 66 0 0,0 0-1 0 0,0-1 0 0 0,0 0 1 0 0,0 1-1 0 0,0-1 1 0 0,1 0-1 0 0,-1 0 0 0 0,0 0 1 0 0,1 0-1 0 0,-1-1 1 0 0,0 1-1 0 0,1-1 0 0 0,2 1 1 0 0,7 0 82 0 0,0-1 0 0 0,0-1 0 0 0,0 0 0 0 0,-1 0 0 0 0,14-4 0 0 0,23-8-154 0 0,0-2 0 0 0,87-41 0 0 0,-116 46 0 0 0,-15 8 0 0 0,0-1 0 0 0,0 1 0 0 0,0 0 0 0 0,1 0 0 0 0,8-2 0 0 0,-4 5 0 0 0,-7 0-25 0 0,-1 0-1 0 0,0 1 1 0 0,1-1 0 0 0,-1 0-1 0 0,0 1 1 0 0,0-1-1 0 0,0 0 1 0 0,0 1 0 0 0,0-1-1 0 0,0 1 1 0 0,0 0-1 0 0,-1-1 1 0 0,1 1 0 0 0,-1 0-1 0 0,1-1 1 0 0,-1 1-1 0 0,1 0 1 0 0,-1 2 0 0 0,2 37-1291 0 0,-3-31 1138 0 0,1 1 162 0 0,-1-1 16 0 0,-3 4 0 0 0,3 1 0 0 0,2-5-1437 0 0,3 1-5750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0 17503 0 0,'0'0'803'0'0,"-1"1"-18"0"0,-52 73-469 0 0,-18 53 501 0 0,-7 11 265 0 0,0-10 24 0 0,-118 264 1 0 0,182-356-1107 0 0,2-9 0 0 0,1 1 0 0 0,1 1 0 0 0,-7 34 0 0 0,0 5-64 0 0,17-66-273 0 0,0-2-138 0 0,0 0-33 0 0,0 0-72 0 0,0 0-285 0 0,0 0-126 0 0,0 0-711 0 0,1-2-2872 0 0,3-5-1226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3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13823 0 0,'-9'1'1471'0'0,"8"0"-1439"0"0,0 0 0 0 0,0 0 1 0 0,1 1-1 0 0,-1-1 0 0 0,0 0 1 0 0,0 0-1 0 0,1 1 0 0 0,-1-1 0 0 0,0 0 1 0 0,1 1-1 0 0,0-1 0 0 0,-1 1 1 0 0,1-1-1 0 0,0 0 0 0 0,-1 1 0 0 0,1-1 1 0 0,0 1-1 0 0,0-1 0 0 0,0 1 0 0 0,1 2 1 0 0,7 35 1094 0 0,-5-27-1016 0 0,23 93-43 0 0,17 77 1021 0 0,-32-120-569 0 0,4 62 0 0 0,5 46-514 0 0,-10-106 145 0 0,-3 2 0 0 0,-2 75 0 0 0,-20 8 1438 0 0,13-138-1566 0 0,0-1-1 0 0,-2 0 1 0 0,1 0-1 0 0,-1 0 1 0 0,0-1 0 0 0,-1 1-1 0 0,0-1 1 0 0,-1 0-1 0 0,-13 16 1 0 0,-2-1 387 0 0,0-1 0 0 0,-27 21 0 0 0,-117 86 231 0 0,35-28-674 0 0,8-11-31 0 0,120-90-87 0 0,1 0 0 0 0,-1 0 0 0 0,1 1 0 0 0,-1-1 0 0 0,1 0 0 0 0,0 1 0 0 0,-1-1 0 0 0,1 1 0 0 0,0 0 0 0 0,0-1 0 0 0,0 1 0 0 0,0 0 0 0 0,1 0 0 0 0,-1 0 0 0 0,0-1 0 0 0,1 1 0 0 0,-1 4 0 0 0,1-5-7355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4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13823 0 0,'0'0'315'0'0,"0"0"45"0"0,0 0 21 0 0,0 0-49 0 0,0 0-149 0 0,0 0 194 0 0,0 0 110 0 0,0 0 22 0 0,0 0 3 0 0,0 0 0 0 0,0 0 0 0 0,0 0 0 0 0,0 0-137 0 0,0 0-576 0 0,0 0-250 0 0,0 0-49 0 0,0 0 59 0 0,-1 2 291 0 0,-1 4 406 0 0,0 1-1 0 0,0-1 1 0 0,-1 0-1 0 0,0 0 1 0 0,0 0-1 0 0,-8 9 1 0 0,-10 22-69 0 0,-10 28-186 0 0,-46 71 1 0 0,24-44-69 0 0,32-59-1253 0 0,20-32 672 0 0,1-1-572 0 0,12-9-1777 0 0,3-5 1462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4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0,'0'0'344'0'0,"0"0"72"0"0,0 0 8 0 0,0 0 24 0 0,0 0-360 0 0,0 0-88 0 0,0 0 0 0 0,0 0 0 0 0,0 0-392 0 0,14 13-96 0 0,-3-10-24 0 0,-1-3-3816 0 0,1-2-768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4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13823 0 0,'0'0'315'0'0,"0"0"45"0"0,0 0 21 0 0,0 0-49 0 0,-2 0-220 0 0,-81 8-98 0 0,55-5-16 0 0,-45 9 948 0 0,-72 22-1 0 0,102-24-796 0 0,-8 3 108 0 0,17-6 187 0 0,1 1 0 0 0,0 2-1 0 0,-43 20 1 0 0,65-24-428 0 0,10-5-16 0 0,0-1 0 0 0,1 0 0 0 0,-1 1 0 0 0,1-1 0 0 0,-1 1 0 0 0,0-1 0 0 0,1 1 0 0 0,-1-1 0 0 0,1 1 0 0 0,-1 0 0 0 0,1-1 0 0 0,-1 1 0 0 0,1 0 0 0 0,0-1 0 0 0,-1 1 0 0 0,1 0 0 0 0,0 0 0 0 0,-1-1 0 0 0,1 1 0 0 0,0 0 0 0 0,0 0 0 0 0,0-1 0 0 0,0 1 0 0 0,0 0 0 0 0,0 0 0 0 0,0 0 0 0 0,0-1 0 0 0,0 1 0 0 0,0 0 0 0 0,0 0 0 0 0,0-1 0 0 0,0 1 0 0 0,1 0 0 0 0,-1 1 0 0 0,1 0 0 0 0,0 2 0 0 0,0 0 0 0 0,0 0 0 0 0,0-1 0 0 0,0 1 0 0 0,1 0 0 0 0,0-1 0 0 0,0 1 0 0 0,0-1 0 0 0,0 1 0 0 0,0-1 0 0 0,1 0 0 0 0,-1 0 0 0 0,1 0 0 0 0,0 0 0 0 0,4 3 0 0 0,6 7 0 0 0,-4-5 0 0 0,1 0 0 0 0,0 0 0 0 0,0-1 0 0 0,1 0 0 0 0,21 10 0 0 0,-2 0 0 0 0,0 2 0 0 0,49 40 0 0 0,-55-41 0 0 0,-7-5 0 0 0,6 5 0 0 0,24 24 0 0 0,-41-37 0 0 0,-1 1 0 0 0,1 0 0 0 0,-1 1 0 0 0,-1-1 0 0 0,1 1 0 0 0,-1 0 0 0 0,0 0 0 0 0,-1 1 0 0 0,3 7 0 0 0,-4-11 0 0 0,-1 0 0 0 0,0 0 0 0 0,-1 0 0 0 0,1-1 0 0 0,0 1 0 0 0,-1 0 0 0 0,0 0 0 0 0,0 0 0 0 0,0 0 0 0 0,-1 0 0 0 0,1 0 0 0 0,-1 0 0 0 0,0 0 0 0 0,0 0 0 0 0,-1 0 0 0 0,1 0 0 0 0,-1-1 0 0 0,1 1 0 0 0,-1-1 0 0 0,0 1 0 0 0,-1-1 0 0 0,1 0 0 0 0,-1 1 0 0 0,1-1 0 0 0,-1-1 0 0 0,0 1 0 0 0,0 0 0 0 0,0-1 0 0 0,0 1 0 0 0,-1-1 0 0 0,-3 2 0 0 0,-11 4 93 0 0,0-1 0 0 0,-1-1 0 0 0,0-1 0 0 0,0-1 1 0 0,0 0-1 0 0,-1-2 0 0 0,1 0 0 0 0,-1-1 0 0 0,-28-2 0 0 0,39 0 39 0 0,0 0 0 0 0,0-1 0 0 0,0 0 0 0 0,0 0 0 0 0,1-1 1 0 0,-1 0-1 0 0,1-1 0 0 0,-13-7 0 0 0,-2-3-182 0 0,-32-26-1 0 0,-13-9 80 0 0,59 45-29 0 0,-5-1 0 0 0,11 6 0 0 0,3-1-11 0 0,-1 0 0 0 0,0 0 1 0 0,0 0-1 0 0,1 0 0 0 0,-1 0 0 0 0,0 0 0 0 0,0 0 0 0 0,1 0 0 0 0,-1 1 0 0 0,0-1 1 0 0,1 0-1 0 0,-1 0 0 0 0,0 1 0 0 0,0-1 0 0 0,1 1 0 0 0,-2 0 0 0 0,0 5-140 0 0,2-5 86 0 0,-8 19-959 0 0,2-5-304 0 0,-13 24 1 0 0,18-37 107 0 0,1-2-253 0 0,0 0-51 0 0,0 0-11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21191 0 0,'0'1'79'0'0,"-3"11"157"0"0,3-12-210 0 0,0 0 0 0 0,0 0-1 0 0,0 0 1 0 0,0 1 0 0 0,0-1 0 0 0,0 0 0 0 0,0 0-1 0 0,0 0 1 0 0,0 0 0 0 0,0 1 0 0 0,0-1 0 0 0,0 0 0 0 0,0 0-1 0 0,0 0 1 0 0,0 1 0 0 0,0-1 0 0 0,0 0 0 0 0,0 0-1 0 0,0 0 1 0 0,1 0 0 0 0,-1 0 0 0 0,0 1 0 0 0,0-1-1 0 0,0 0 1 0 0,0 0 0 0 0,0 0 0 0 0,0 0 0 0 0,1 0-1 0 0,-1 0 1 0 0,0 0 0 0 0,0 1 0 0 0,0-1 0 0 0,0 0 0 0 0,0 0-1 0 0,1 0 1 0 0,-1 0 0 0 0,0 0 0 0 0,0 0 0 0 0,0 0-1 0 0,0 0 1 0 0,1 0 0 0 0,-1 0 0 0 0,0 0 0 0 0,0 0-1 0 0,0 0 1 0 0,1 0 0 0 0,-1 0 0 0 0,0 0 0 0 0,0 0-1 0 0,-115 17-686 0 0,93-15-139 0 0,21-2-294 0 0,15-7-2798 0 0,0 0-2250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4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13823 0 0,'0'0'608'0'0,"0"0"128"0"0,0 0-584 0 0,10-5-152 0 0,-1 2 0 0 0,2 1 0 0 0,0 2 0 0 0,-11 0 0 0 0,0 0 0 0 0,10 2 0 0 0,-10-2 0 0 0,0 0 0 0 0,5 10 0 0 0,-5-10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212 312 8287 0 0,'0'0'191'0'0,"-1"2"26"0"0,-12 16-57 0 0,0 0-1 0 0,-1-1 0 0 0,-28 25 0 0 0,32-31 124 0 0,-22 18 725 0 0,19-18-326 0 0,0 1 0 0 0,1 1 0 0 0,-13 17 0 0 0,24-29-311 0 0,1-1 117 0 0,0 0 21 0 0,-9-7 515 0 0,8 4-915 0 0,-1 0 0 0 0,0 0-1 0 0,1 0 1 0 0,-1 0 0 0 0,1 0 0 0 0,0 0-1 0 0,0 0 1 0 0,0-1 0 0 0,0 1 0 0 0,1 0-1 0 0,-1 0 1 0 0,1-1 0 0 0,0 1 0 0 0,0-5-1 0 0,1-5-83 0 0,0 0-1 0 0,4-16 0 0 0,-1 14 162 0 0,1-1 0 0 0,0 1 1 0 0,1 0-1 0 0,1 0 0 0 0,0 1 0 0 0,1 0 0 0 0,1 0 0 0 0,0 1 0 0 0,1 0 0 0 0,14-14 1 0 0,1 1-205 0 0,0 2 0 0 0,2 1 0 0 0,48-32 0 0 0,-49 38 18 0 0,0 2 0 0 0,55-25 0 0 0,-63 34 0 0 0,-1 0 0 0 0,1 1 0 0 0,1 1 0 0 0,-1 0 0 0 0,1 2 0 0 0,19-1 0 0 0,-11 2 0 0 0,-1 2 0 0 0,34 6 0 0 0,-47-5 0 0 0,1 1 0 0 0,-1 0 0 0 0,1 1 0 0 0,-1 1 0 0 0,0 0 0 0 0,13 8 0 0 0,-24-12 0 0 0,0 0 0 0 0,1 1 0 0 0,-1-1 0 0 0,0 1 0 0 0,0 0 0 0 0,0-1 0 0 0,0 1 0 0 0,0 0 0 0 0,0 0 0 0 0,-1 0 0 0 0,1 0 0 0 0,-1 1 0 0 0,1-1 0 0 0,-1 0 0 0 0,0 1 0 0 0,0-1 0 0 0,0 1 0 0 0,0-1 0 0 0,0 1 0 0 0,-1-1 0 0 0,1 1 0 0 0,-1 0 0 0 0,1 4 0 0 0,-2-2 0 0 0,1 1 0 0 0,-1-1 0 0 0,0 0 0 0 0,-1 0 0 0 0,1 0 0 0 0,-1 0 0 0 0,0-1 0 0 0,0 1 0 0 0,-1 0 0 0 0,1-1 0 0 0,-5 6 0 0 0,-16 21 3 0 0,-1-2-1 0 0,-27 28 1 0 0,-62 47 920 0 0,73-69-396 0 0,-114 97 93 0 0,-9-13-650 0 0,141-106 30 0 0,-1-1 0 0 0,-33 13 0 0 0,53-24 0 0 0,1 0 0 0 0,-1-1 0 0 0,0 1 0 0 0,1-1 0 0 0,-1 1 0 0 0,0-1 0 0 0,-4 0 0 0 0,-2-3 0 0 0,8 2-3 0 0,0 0 0 0 0,1-1-1 0 0,-1 1 1 0 0,0 0 0 0 0,0 0-1 0 0,1-1 1 0 0,-1 1 0 0 0,1 0-1 0 0,0-1 1 0 0,-1 1 0 0 0,1-1 0 0 0,0 1-1 0 0,0 0 1 0 0,-1-1 0 0 0,1 1-1 0 0,0-1 1 0 0,1 1 0 0 0,-1-1-1 0 0,0 1 1 0 0,0 0 0 0 0,1-1 0 0 0,-1 1-1 0 0,1-1 1 0 0,-1 1 0 0 0,1 0-1 0 0,-1 0 1 0 0,1-1 0 0 0,1-1 0 0 0,2-3-154 0 0,0 0 1 0 0,0 0 0 0 0,1 0 0 0 0,5-6 0 0 0,35-31-5940 0 0,-16 17-148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4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111 430 11975 0 0,'0'0'267'0'0,"2"0"42"0"0,2-1-134 0 0,-1 0-122 0 0,-1 0-1 0 0,0 1 1 0 0,0-1 0 0 0,0 1-1 0 0,0 0 1 0 0,1 0 0 0 0,-1 0-1 0 0,0 0 1 0 0,0 0 0 0 0,0 0-1 0 0,3 1 1 0 0,-3-1 120 0 0,1 0-1 0 0,-1 1 1 0 0,0-1-1 0 0,1 1 1 0 0,-1-1-1 0 0,0 1 1 0 0,0 0-1 0 0,1 0 1 0 0,-1 0 0 0 0,0 0-1 0 0,0 0 1 0 0,0 0-1 0 0,0 1 1 0 0,0-1-1 0 0,0 0 1 0 0,-1 1-1 0 0,1 0 1 0 0,0 0 0 0 0,-1-1-1 0 0,1 1 1 0 0,-1 0-1 0 0,3 4 1 0 0,-3-2-12 0 0,1 0 0 0 0,-1 1 0 0 0,0-1-1 0 0,0 0 1 0 0,0 1 0 0 0,0-1 0 0 0,-1 1 0 0 0,0-1 0 0 0,0 1 0 0 0,0-1 0 0 0,-1 7 0 0 0,-3 8-131 0 0,0 1 0 0 0,-1-1 1 0 0,-1 0-1 0 0,-1 0 0 0 0,-10 21 0 0 0,-54 87-60 0 0,49-90 44 0 0,12-23-14 0 0,-15 19 0 0 0,5-8 0 0 0,11-13 0 0 0,22-31 0 0 0,0 0 0 0 0,16-17 0 0 0,176-215-1748 0 0,-149 179 1504 0 0,-8 12 523 0 0,3 2 0 0 0,104-91 1 0 0,-111 113-83 0 0,2 1 1 0 0,1 3 0 0 0,1 2 0 0 0,77-35 0 0 0,-107 57-154 0 0,0 1 1 0 0,0 0-1 0 0,26-4 0 0 0,-38 9-44 0 0,-1 1-1 0 0,0 1 0 0 0,1-1 0 0 0,0 1 1 0 0,-1 0-1 0 0,1 0 0 0 0,-1 1 1 0 0,1-1-1 0 0,-1 1 0 0 0,1 0 0 0 0,-1 1 1 0 0,0-1-1 0 0,0 1 0 0 0,1 0 1 0 0,-1 1-1 0 0,6 3 0 0 0,-9-4 1 0 0,1 0 0 0 0,-1 1 0 0 0,0-1 0 0 0,0 0 0 0 0,0 1 0 0 0,0-1 0 0 0,-1 1 0 0 0,1 0 0 0 0,-1 0 0 0 0,0 0 0 0 0,0 0 0 0 0,0-1 0 0 0,0 1 0 0 0,0 1 0 0 0,0-1 0 0 0,-1 0 0 0 0,1 0 0 0 0,-1 0 0 0 0,0 0 0 0 0,0 0 0 0 0,-1 5 0 0 0,0 1 0 0 0,0 1 0 0 0,-1-1 0 0 0,0 1 0 0 0,0-1 0 0 0,-7 16 0 0 0,-11 15 0 0 0,-38 60 0 0 0,0-1 0 0 0,49-81 0 0 0,0 1 0 0 0,2 1 0 0 0,-9 29 0 0 0,7-12 0 0 0,-23 108 0 0 0,11-48 0 0 0,3-25 0 0 0,17-63 0 0 0,0-8 11 0 0,1 0 0 0 0,0 0 0 0 0,0 0-1 0 0,0 0 1 0 0,0 0 0 0 0,0 0 0 0 0,0 0 0 0 0,0 0-1 0 0,0 0 1 0 0,0 0 0 0 0,0 0 0 0 0,1 0 0 0 0,-1 0-1 0 0,0 0 1 0 0,1 0 0 0 0,-1 0 0 0 0,1 0 0 0 0,-1 0-1 0 0,1 0 1 0 0,0 0 0 0 0,-1 0 0 0 0,2 0-1 0 0,0 2 185 0 0,1 2 141 0 0,0 0 1 0 0,0-1-1 0 0,0 1 1 0 0,6 4-1 0 0,29 20 1635 0 0,-13-14-2035 0 0,-24-14-273 0 0,-1-1-138 0 0,0 0-33 0 0,0 0 66 0 0,2-1 425 0 0,-1 0 1 0 0,0-1-1 0 0,0 1 1 0 0,1 0-1 0 0,-1-1 1 0 0,0 1-1 0 0,0 0 1 0 0,0-1-1 0 0,-1 1 1 0 0,1-1-1 0 0,0 0 1 0 0,1-2-1 0 0,-1 1-142 0 0,-1 2-919 0 0,0 0-372 0 0,-4-7-71 0 0,-1-1-14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4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17503 0 0,'0'0'803'0'0,"0"0"-18"0"0,0 0-426 0 0,0 0 54 0 0,0 0 78 0 0,0 0 18 0 0,0 0-66 0 0,1 1-294 0 0,1 3-148 0 0,0-1 0 0 0,0 1 0 0 0,0-1-1 0 0,0 1 1 0 0,-1 0 0 0 0,0 0 0 0 0,0-1-1 0 0,0 1 1 0 0,0 0 0 0 0,-1 0 0 0 0,1 0 0 0 0,-1 0-1 0 0,0 0 1 0 0,0 0 0 0 0,-1 8 0 0 0,-2 6 13 0 0,-1 1 0 0 0,-7 19-1 0 0,7-25 21 0 0,-90 257 1988 0 0,58-174-2068 0 0,-14 34 46 0 0,-74 225 0 0 0,121-341-7 0 0,2-10-15 0 0,0 1 1 0 0,0-1-1 0 0,0 0 1 0 0,-1 0-1 0 0,1 0 0 0 0,-1 0 1 0 0,0 0-1 0 0,-3 3 1 0 0,4-6-1030 0 0,1-1-385 0 0,0 0-78 0 0,0 0-20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15663 0 0,'-7'9'1668'0'0,"-31"32"-693"0"0,37-39-466 0 0,0-1 425 0 0,-2 3-638 0 0,3-3 4107 0 0,48-39-3284 0 0,-48 38-1119 0 0,0 1 0 0 0,0-1 0 0 0,0 0 0 0 0,0 0 0 0 0,0 0 0 0 0,0 0 0 0 0,0 0 0 0 0,0 1 0 0 0,0-1 0 0 0,0 0 0 0 0,0 0 0 0 0,0 0 0 0 0,0 0 0 0 0,0 0 0 0 0,0 1 0 0 0,0-1 0 0 0,1 0 0 0 0,-1 0 0 0 0,0 0 0 0 0,0 0 0 0 0,0 0 0 0 0,0 0 0 0 0,0 0 0 0 0,0 0 0 0 0,0 1 0 0 0,1-1 0 0 0,-1 0 0 0 0,0 0 0 0 0,0 0 0 0 0,0 0 0 0 0,0 0 0 0 0,0 0 0 0 0,0 0 0 0 0,1 0 0 0 0,-1 0 0 0 0,0 0 0 0 0,0 0 0 0 0,0 0 0 0 0,0 0 0 0 0,0 0 0 0 0,1 0 0 0 0,-1 0 0 0 0,0 0 0 0 0,0 0 0 0 0,0 0 0 0 0,0 0 0 0 0,0 0 0 0 0,1 0 0 0 0,-1 0 0 0 0,0 0 0 0 0,0 0 0 0 0,0 0 0 0 0,0-1 0 0 0,0 1 0 0 0,0 0 0 0 0,0 0 0 0 0,1 0 0 0 0,-1 0 0 0 0,0 0 0 0 0,0 0 0 0 0,0 0 0 0 0,0-1 0 0 0,0 1 0 0 0,-3 11 0 0 0,3-10 0 0 0,0 1 15 0 0,0-2-21 0 0,0 1 0 0 0,0 0 0 0 0,0-1 0 0 0,-1 1 0 0 0,1-1 0 0 0,0 1 0 0 0,0-1 1 0 0,0 1-1 0 0,-1-1 0 0 0,1 1 0 0 0,0-1 0 0 0,-1 1 0 0 0,1-1 0 0 0,0 1 0 0 0,-1-1 0 0 0,1 1 0 0 0,-1-1 0 0 0,1 0 0 0 0,-1 1 0 0 0,1-1 1 0 0,-1 0-1 0 0,1 0 0 0 0,-1 1 0 0 0,0-1 0 0 0,0 1-690 0 0,1-1-258 0 0,0 0-1421 0 0,0 0-5475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12 121 13823 0 0,'0'0'315'0'0,"-8"7"870"0"0,6-1-1102 0 0,1-5 282 0 0,1-1 122 0 0,1 1-384 0 0,1 0-1 0 0,-1 0 1 0 0,1 0 0 0 0,-1 0 0 0 0,1-1-1 0 0,0 1 1 0 0,-1 0 0 0 0,1-1 0 0 0,0 1-1 0 0,0-1 1 0 0,-1 0 0 0 0,1 0-1 0 0,2 1 1 0 0,23-2 504 0 0,20-5 373 0 0,0-3 1 0 0,90-28-1 0 0,-4 0-753 0 0,-63 20-333 0 0,48-10-126 0 0,-39 18-3632 0 0,-60 8 2330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15663 0 0,'0'0'719'0'0,"0"0"-20"0"0,0 0-374 0 0,2 0 84 0 0,145-29 2559 0 0,78-11-840 0 0,33 8-1520 0 0,-217 25-391 0 0,-18 4-2160 0 0,-1 0 1 0 0,39 0 0 0 0,-57 3-104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6447 0 0,'-1'1'298'0'0,"-23"23"-50"0"0,-62 59-81 0 0,68-69-154 0 0,0 0 1 0 0,-1-1-1 0 0,-32 16 1 0 0,50-28 351 0 0,1-1 122 0 0,0 0 22 0 0,0 0-66 0 0,0-18-278 0 0,0 6-655 0 0,0-1 0 0 0,1 0 0 0 0,1 1-1 0 0,0-1 1 0 0,0 1 0 0 0,7-19-1 0 0,-4 20-21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68 8287 0 0,'99'-49'940'0'0,"-88"44"-428"0"0,15-5-90 0 0,-8 7 4383 0 0,-33 17-4010 0 0,11-12-591 0 0,0 0 0 0 0,0 0 0 0 0,0 0 0 0 0,-8 2-1 0 0,-13 5 392 0 0,-7 4-595 0 0,31-13 0 0 0,0 0 0 0 0,0 0-1 0 0,0 1 1 0 0,0-1-1 0 0,0 0 1 0 0,0 1 0 0 0,0-1-1 0 0,0 1 1 0 0,0-1 0 0 0,1 1-1 0 0,-1-1 1 0 0,0 1 0 0 0,0-1-1 0 0,1 1 1 0 0,-1 0-1 0 0,0-1 1 0 0,1 1 0 0 0,-2 2-1 0 0,0 0 80 0 0,-5 3 394 0 0,-14 13-97 0 0,0 1 0 0 0,1 1-1 0 0,-22 30 1 0 0,13-9-376 0 0,3 2 0 0 0,1 1 0 0 0,-33 84 0 0 0,56-122 53 0 0,0-1-1 0 0,0 0 1 0 0,1 1-1 0 0,-1-1 1 0 0,2 1-1 0 0,-1-1 1 0 0,1 1-1 0 0,0-1 1 0 0,0 1-1 0 0,1-1 1 0 0,0 1-1 0 0,0-1 1 0 0,4 13-1 0 0,-3-14 21 0 0,0 0 0 0 0,0 0 0 0 0,1-1 0 0 0,0 1 0 0 0,-1-1 0 0 0,2 1 0 0 0,-1-1 0 0 0,0 0 0 0 0,1 0 0 0 0,0-1 0 0 0,0 1 0 0 0,0-1 0 0 0,0 0-1 0 0,0 0 1 0 0,1 0 0 0 0,0 0 0 0 0,8 3 0 0 0,-2-1 113 0 0,1-1 1 0 0,0 0-1 0 0,0 0 0 0 0,0-1 0 0 0,0 0 0 0 0,1-2 0 0 0,-1 1 1 0 0,1-1-1 0 0,-1-1 0 0 0,14-1 0 0 0,42-9-186 0 0,-135 30-570 0 0,-33 11-3700 0 0,78-29 1801 0 0,20-2 966 0 0,2 0-677 0 0,0 0-2596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36 10135 0 0,'0'0'231'0'0,"0"0"29"0"0,0 0 19 0 0,0 0 105 0 0,0 0 410 0 0,0 0 184 0 0,0 0 40 0 0,0 0-63 0 0,0 0-290 0 0,0 0-121 0 0,0 0-28 0 0,0 0-72 0 0,2 0-217 0 0,23-1 437 0 0,0-1 1 0 0,42-9-1 0 0,-51 7-664 0 0,66-11 0 0 0,-69 14 0 0 0,0 0 0 0 0,0 1 0 0 0,0 0 0 0 0,17 2 0 0 0,-19 0 0 0 0,-7-2 0 0 0,1 1 0 0 0,-1 0 0 0 0,1 0 0 0 0,-1 0 0 0 0,1 0 0 0 0,-1 1 0 0 0,5 2 0 0 0,-8-3 0 0 0,0-1 0 0 0,1 1 0 0 0,-1 0 0 0 0,0 0 0 0 0,0 0 0 0 0,-1 1 0 0 0,1-1 0 0 0,0 0 0 0 0,0 0 0 0 0,0 0 0 0 0,-1 1 0 0 0,1-1 0 0 0,-1 0 0 0 0,1 1 0 0 0,-1-1 0 0 0,1 0 0 0 0,-1 1 0 0 0,0-1 0 0 0,0 1 0 0 0,1-1 0 0 0,-1 0 0 0 0,0 1 0 0 0,0-1 0 0 0,-1 1 0 0 0,1-1 0 0 0,0 1 0 0 0,0-1 0 0 0,-1 2 0 0 0,0 2 117 0 0,-1-1 0 0 0,0 1 0 0 0,1-1 0 0 0,-2 0 0 0 0,1 1 0 0 0,0-1 0 0 0,-1 0 0 0 0,0 0 0 0 0,1 0 0 0 0,-6 4 0 0 0,-1 1 73 0 0,0-1 0 0 0,0 0 1 0 0,-11 7-1 0 0,0-3-190 0 0,-1-1 0 0 0,-25 10 0 0 0,26-12 0 0 0,7-4 8 0 0,-1 0 0 0 0,1-2 0 0 0,-1 0-1 0 0,-19 2 1 0 0,14-2-228 0 0,-28 7 0 0 0,35-7-297 0 0,-8 2-541 0 0,20-5 1058 0 0,0 0-1 0 0,0 0 1 0 0,-1 0-1 0 0,1 0 1 0 0,0 0-1 0 0,0 0 0 0 0,0 1 1 0 0,0-1-1 0 0,-1 0 1 0 0,1 0-1 0 0,0 0 1 0 0,0 0-1 0 0,0 0 1 0 0,0 0-1 0 0,-1 1 1 0 0,1-1-1 0 0,0 0 0 0 0,0 0 1 0 0,0 0-1 0 0,0 1 1 0 0,0-1-1 0 0,0 0 1 0 0,0 0-1 0 0,0 0 1 0 0,0 0-1 0 0,0 1 1 0 0,0-1-1 0 0,-1 0 1 0 0,1 0-1 0 0,0 0 0 0 0,0 1 1 0 0,0-1-1 0 0,1 0 1 0 0,-1 0-1 0 0,0 0 1 0 0,0 1-1 0 0,0 0 2 0 0,1 0-1 0 0,0 0 0 0 0,0 0 1 0 0,0 0-1 0 0,0 0 0 0 0,0 0 1 0 0,0-1-1 0 0,0 1 0 0 0,0 0 1 0 0,2 1-1 0 0,-2-2 0 0 0,0 1 0 0 0,0-1 0 0 0,0 1 0 0 0,0 0 0 0 0,0-1 0 0 0,0 1 0 0 0,0-1 0 0 0,0 0 0 0 0,0 1 0 0 0,0-1 0 0 0,0 0 0 0 0,0 0 0 0 0,2 0 0 0 0,37 6 0 0 0,-28-5 0 0 0,-10-2 0 0 0,1 0 0 0 0,19 7 0 0 0,-20-6 0 0 0,-1 0 0 0 0,1 1 0 0 0,-1-1 0 0 0,1 1 0 0 0,-1-1 0 0 0,1 1 0 0 0,-1-1 0 0 0,0 1 0 0 0,1 0 0 0 0,-1 0 0 0 0,0 0 0 0 0,0 0 0 0 0,1 0 0 0 0,-1 0 0 0 0,0 0 0 0 0,0 0 0 0 0,0 0 0 0 0,0 0 0 0 0,1 2 0 0 0,3 5 0 0 0,-3-7 0 0 0,2 2 0 0 0,0 0 0 0 0,-1 1 0 0 0,1-1 0 0 0,0 1 0 0 0,-1 0 0 0 0,0 0 0 0 0,0 1 0 0 0,0-1 0 0 0,-1 0 0 0 0,1 1 0 0 0,2 6 0 0 0,-4-7 80 0 0,1 0-1 0 0,0 0 1 0 0,0 0 0 0 0,0 0-1 0 0,1 0 1 0 0,-1 0 0 0 0,1-1-1 0 0,0 1 1 0 0,0-1 0 0 0,4 4-1 0 0,-6-6 429 0 0,8 7 84 0 0,-9-7-591 0 0,1-1-1 0 0,-1 0 1 0 0,0 0 0 0 0,1 0-1 0 0,-1 1 1 0 0,0-1-1 0 0,0 0 1 0 0,1 1 0 0 0,-1-1-1 0 0,0 0 1 0 0,0 1-1 0 0,1-1 1 0 0,-1 0 0 0 0,0 1-1 0 0,0-1 1 0 0,0 0-1 0 0,0 1 1 0 0,1-1 0 0 0,-1 1-1 0 0,0-1 1 0 0,0 0-1 0 0,0 1 1 0 0,0-1 0 0 0,0 0-1 0 0,0 1 1 0 0,0-1 0 0 0,0 1-1 0 0,0-1 1 0 0,-5 3-4 0 0,4-3 4 0 0,-16 7-1 0 0,0 0 0 0 0,-1-1 0 0 0,0-1 0 0 0,0-1 0 0 0,-20 2 0 0 0,25-4 0 0 0,-146 25-64 0 0,157-27-273 0 0,2 0-138 0 0,6-9-545 0 0,0 3 519 0 0,0 0-1 0 0,0 0 0 0 0,1 0 1 0 0,0 1-1 0 0,0 0 0 0 0,0 0 1 0 0,0 1-1 0 0,1 0 0 0 0,0 0 1 0 0,0 1-1 0 0,8-3 0 0 0,17-7-518 0 0,0-1-4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 11975 0 0,'0'0'9'0'0,"-15"-1"257"0"0,15 1-229 0 0,-1 0-1 0 0,1 0 1 0 0,0 0 0 0 0,-1 0-1 0 0,1 0 1 0 0,-1 0 0 0 0,1-1-1 0 0,-1 1 1 0 0,1 1 0 0 0,0-1-1 0 0,-1 0 1 0 0,1 0 0 0 0,-1 0-1 0 0,1 0 1 0 0,-1 0 0 0 0,1 0-1 0 0,0 0 1 0 0,-1 1 0 0 0,1-1-1 0 0,-1 0 1 0 0,1 0 0 0 0,0 1-1 0 0,-1-1 1 0 0,1 0 0 0 0,0 0-1 0 0,-1 1 1 0 0,1-1 0 0 0,0 1-35 0 0,0 0-1 0 0,0 0 1 0 0,0 0 0 0 0,0 0 0 0 0,0 0 0 0 0,0 0 0 0 0,0 0 0 0 0,0 0-1 0 0,1 0 1 0 0,-1 0 0 0 0,0 0 0 0 0,1 0 0 0 0,-1 0 0 0 0,1 0 0 0 0,-1 0 0 0 0,1 0-1 0 0,-1-1 1 0 0,1 1 0 0 0,0 0 0 0 0,0 1 0 0 0,2 0 40 0 0,5 7 160 0 0,-1-1 1 0 0,2 0-1 0 0,-1 0 1 0 0,18 12-1 0 0,43 21 1608 0 0,-42-26-1213 0 0,25 19 1 0 0,-1 3-598 0 0,-7-5 0 0 0,73 67 0 0 0,-106-87 0 0 0,1 0 0 0 0,-1 1 0 0 0,-1 1 0 0 0,0-1 0 0 0,-1 2 0 0 0,-1-1 0 0 0,0 1 0 0 0,-1 1 0 0 0,-1-1 0 0 0,6 20 0 0 0,-11-30 40 0 0,0 0-1 0 0,0 0 0 0 0,0-1 0 0 0,-1 1 1 0 0,0 0-1 0 0,0 0 0 0 0,0 0 0 0 0,-1 0 1 0 0,1 0-1 0 0,-1 0 0 0 0,0-1 1 0 0,0 1-1 0 0,-1 0 0 0 0,0-1 0 0 0,0 1 1 0 0,0-1-1 0 0,0 1 0 0 0,0-1 0 0 0,-1 0 1 0 0,0 0-1 0 0,0 0 0 0 0,0-1 1 0 0,0 1-1 0 0,-1 0 0 0 0,1-1 0 0 0,-6 3 1 0 0,-8 6 237 0 0,-1 0 0 0 0,0-2 0 0 0,0 0 0 0 0,-35 12 0 0 0,43-18-232 0 0,-207 71 1576 0 0,86-32-1637 0 0,123-39 9 0 0,5-3-5 0 0,1 0 1 0 0,-1 0-1 0 0,0 0 1 0 0,1-1-1 0 0,-1 1 1 0 0,0-1 0 0 0,0 1-1 0 0,1-1 1 0 0,-1 0-1 0 0,-3-1 1 0 0,4 1-685 0 0,2 0-257 0 0,2-1-1150 0 0,7-6-4380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0 15663 0 0,'0'0'356'0'0,"0"0"50"0"0,0 0 20 0 0,0 0-42 0 0,0 0-180 0 0,0 0 176 0 0,0 0 107 0 0,0 0 22 0 0,-6 1 83 0 0,-1-1-580 0 0,5 0-11 0 0,0 0-1 0 0,0 0 0 0 0,-1 0 1 0 0,1 0-1 0 0,0 1 0 0 0,0-1 1 0 0,-1 1-1 0 0,1-1 0 0 0,0 1 1 0 0,0 0-1 0 0,-4 1 0 0 0,-8 5 0 0 0,11-6 0 0 0,-1 1 0 0 0,1-1 0 0 0,0 1 0 0 0,0 0 0 0 0,-6 5 0 0 0,-30 24 0 0 0,26-22 0 0 0,1 1 0 0 0,-16 16 0 0 0,-81 105 32 0 0,29-33 867 0 0,5-14 85 0 0,-57 70-851 0 0,125-146-137 0 0,1 0-1 0 0,1 1 1 0 0,0 0 0 0 0,0 0-1 0 0,-6 14 1 0 0,11-21 58 0 0,-1 1 1 0 0,0-1-1 0 0,1 1 0 0 0,-1 0 0 0 0,1-1 1 0 0,0 1-1 0 0,0-1 0 0 0,0 1 1 0 0,0 0-1 0 0,0-1 0 0 0,1 1 1 0 0,-1-1-1 0 0,1 1 0 0 0,0-1 0 0 0,-1 1 1 0 0,1-1-1 0 0,0 1 0 0 0,1-1 1 0 0,-1 0-1 0 0,0 0 0 0 0,1 1 1 0 0,-1-1-1 0 0,1 0 0 0 0,0 0 1 0 0,-1 0-1 0 0,5 2 0 0 0,3 4 30 0 0,0-2-1 0 0,1 1 0 0 0,0-2 1 0 0,0 1-1 0 0,0-1 0 0 0,1-1 1 0 0,17 6-1 0 0,82 14-195 0 0,-75-17 165 0 0,51 2-53 0 0,-67-8 0 0 0,-13-1-28 0 0,0 0 0 0 0,0-1-1 0 0,9-1 1 0 0,-8 1-260 0 0,-5 0-187 0 0,8-15-1901 0 0,-10 15 2211 0 0,0 0 0 0 0,0 0-1 0 0,0 0 1 0 0,0 0 0 0 0,0 0 0 0 0,0 0-1 0 0,0 0 1 0 0,-1 0 0 0 0,1 0 0 0 0,0 0-1 0 0,0 0 1 0 0,-1 0 0 0 0,1 0 0 0 0,-1 0-1 0 0,1 0 1 0 0,-1-1 0 0 0,0 1-23 0 0,-4-10-1347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 13823 0 0,'0'0'315'0'0,"0"0"45"0"0,0 0 21 0 0,0 0-49 0 0,-1 2-220 0 0,1 0-110 0 0,-1-1 0 0 0,0 1-1 0 0,1-1 1 0 0,-1 1 0 0 0,0-1 0 0 0,0 1-1 0 0,0-1 1 0 0,0 0 0 0 0,0 1-1 0 0,0-1 1 0 0,-1 0 0 0 0,1 0 0 0 0,0 0-1 0 0,-1 0 1 0 0,1 0 0 0 0,-3 1-1 0 0,-34 17 418 0 0,14-7 68 0 0,-7 6-264 0 0,2 2 0 0 0,-1 1-1 0 0,2 1 1 0 0,1 2 0 0 0,1 0 0 0 0,-33 42 0 0 0,-24 46 1210 0 0,69-89-1390 0 0,0 0 0 0 0,2 1 0 0 0,-11 30 0 0 0,22-51-18 0 0,0 0-1 0 0,0 0 1 0 0,0 1-1 0 0,0-1 0 0 0,1 0 1 0 0,-1 1-1 0 0,1-1 1 0 0,0 0-1 0 0,0 1 1 0 0,0-1-1 0 0,1 5 1 0 0,0-7 23 0 0,-1 1 1 0 0,1-1 0 0 0,-1 0 0 0 0,1 0-1 0 0,-1 0 1 0 0,1 0 0 0 0,0 0 0 0 0,0 0 0 0 0,0 0-1 0 0,-1 0 1 0 0,1 0 0 0 0,0 0 0 0 0,0-1 0 0 0,0 1-1 0 0,0 0 1 0 0,0 0 0 0 0,0-1 0 0 0,1 1-1 0 0,-1-1 1 0 0,0 1 0 0 0,0-1 0 0 0,0 0 0 0 0,0 1-1 0 0,1-1 1 0 0,-1 0 0 0 0,0 0 0 0 0,0 0-1 0 0,1 0 1 0 0,-1 0 0 0 0,0 0 0 0 0,0 0 0 0 0,1 0-1 0 0,1-1 1 0 0,17-2 446 0 0,-1-1-1 0 0,1-2 0 0 0,34-13 1 0 0,-21 7-345 0 0,3-1-148 0 0,-1-2 0 0 0,-1-1 0 0 0,0-2 0 0 0,-1-1 0 0 0,-1-2 0 0 0,-1-1 0 0 0,29-27 0 0 0,-51 40-201 0 0,0 0-1 0 0,0-1 1 0 0,-1 1-1 0 0,-1-2 1 0 0,0 1-1 0 0,0-1 0 0 0,-1 0 1 0 0,0-1-1 0 0,-1 0 1 0 0,0 1-1 0 0,-1-1 1 0 0,-1-1-1 0 0,5-24 1 0 0,15-59-5304 0 0,-12 63 3967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238 132 13823 0 0,'0'0'630'0'0,"1"2"-13"0"0,2 18-368 0 0,-2-15-243 0 0,6 21 62 0 0,-6-24 9 0 0,-1-1 1 0 0,1 0-1 0 0,-1 0 1 0 0,1 0-1 0 0,0 1 1 0 0,-1-1 0 0 0,1 0-1 0 0,0 0 1 0 0,0 0-1 0 0,0 0 1 0 0,0 0 0 0 0,0-1-1 0 0,0 1 1 0 0,0 0-1 0 0,0 0 1 0 0,0 0-1 0 0,0-1 1 0 0,0 1 0 0 0,0-1-1 0 0,1 1 1 0 0,-1-1-1 0 0,0 1 1 0 0,0-1 0 0 0,1 0-1 0 0,-1 0 1 0 0,0 0-1 0 0,1 1 1 0 0,-1-1-1 0 0,0 0 1 0 0,3-1 0 0 0,3 0 173 0 0,-1 0 1 0 0,1 0 0 0 0,-1-1-1 0 0,11-4 1 0 0,-9 4-50 0 0,36-16-119 0 0,70-37-1 0 0,-100 47-82 0 0,-1 0 0 0 0,0 0 0 0 0,0-2 0 0 0,0 1 0 0 0,-2-1 0 0 0,1-1 0 0 0,12-15 0 0 0,-19 16 0 0 0,-5 10 0 0 0,0-1 0 0 0,0 0 0 0 0,-1 0 0 0 0,1 0 0 0 0,0 1 0 0 0,0-1 0 0 0,0 0 0 0 0,-1 0 0 0 0,1 1 0 0 0,0-1 0 0 0,-1 0 0 0 0,1 1 0 0 0,0-1 0 0 0,-1 0 0 0 0,1 1 0 0 0,-1-1 0 0 0,1 0 0 0 0,-1 1 0 0 0,0-1 0 0 0,1 1 0 0 0,-1-1 0 0 0,0 1 0 0 0,1-1 0 0 0,-1 1 0 0 0,0 0 0 0 0,1-1 0 0 0,-1 1 0 0 0,0 0 0 0 0,0 0 0 0 0,1-1 0 0 0,-1 1 0 0 0,0 0 0 0 0,0 0 0 0 0,-1 0 0 0 0,-3-1 0 0 0,1 1 0 0 0,-1 0 0 0 0,1 0 0 0 0,-1 0 0 0 0,-4 1 0 0 0,-6 2 0 0 0,1 0 0 0 0,0 1 0 0 0,-22 9 0 0 0,-41 24 0 0 0,55-26 0 0 0,-17 8 0 0 0,2 2 0 0 0,1 2 0 0 0,1 1 0 0 0,0 2 0 0 0,2 1 0 0 0,2 2 0 0 0,-57 65 0 0 0,80-84 0 0 0,1 0 0 0 0,-11 20 0 0 0,16-26 0 0 0,0 1 0 0 0,0-1 0 0 0,0 1 0 0 0,0 0 0 0 0,1-1 0 0 0,0 1 0 0 0,0 0 0 0 0,0 0 0 0 0,1 8 0 0 0,0-11 0 0 0,0 0 0 0 0,1 0 0 0 0,-1-1-1 0 0,1 1 1 0 0,-1 0 0 0 0,1-1 0 0 0,0 1 0 0 0,-1-1-1 0 0,1 1 1 0 0,0-1 0 0 0,0 1 0 0 0,0-1 0 0 0,0 1-1 0 0,0-1 1 0 0,1 0 0 0 0,-1 0 0 0 0,0 1 0 0 0,1-1-1 0 0,-1 0 1 0 0,1 0 0 0 0,-1-1 0 0 0,1 1 0 0 0,-1 0-1 0 0,1 0 1 0 0,0-1 0 0 0,-1 1 0 0 0,1-1 0 0 0,0 1-1 0 0,-1-1 1 0 0,3 0 0 0 0,4 2 13 0 0,-1-1 0 0 0,1-1 0 0 0,0 0 0 0 0,-1 0 0 0 0,13-2 0 0 0,21-6 562 0 0,0-2-1 0 0,59-24 1 0 0,-59 20-757 0 0,-21 6-556 0 0,0 0 0 0 0,25-15 0 0 0,-9 0-6086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190 140 11975 0 0,'-9'-1'576'0'0,"8"1"-526"0"0,-1 0-1 0 0,1 0 1 0 0,0 0-1 0 0,0 0 0 0 0,-1 0 1 0 0,1 1-1 0 0,0-1 1 0 0,-1 0-1 0 0,1 1 0 0 0,-1 0 1 0 0,0 0-31 0 0,0-1-1 0 0,0 1 1 0 0,0-1 0 0 0,0 1 0 0 0,1-1 0 0 0,-1 0-1 0 0,0 1 1 0 0,0-1 0 0 0,0 0 0 0 0,0 0 0 0 0,0-1-1 0 0,0 1 1 0 0,-3-1 0 0 0,-3 2 1648 0 0,9-3 2618 0 0,2-1-4172 0 0,4-5 154 0 0,0 1-1 0 0,13-11 1 0 0,-1 2 373 0 0,-10 9-566 0 0,0 0 0 0 0,0 0 0 0 0,1 0 1 0 0,0 1-1 0 0,1 1 0 0 0,-1 0 0 0 0,1 0 0 0 0,15-4 0 0 0,10-1-125 0 0,46-5 1 0 0,-63 11 92 0 0,0 2 138 0 0,0 1 0 0 0,23 0 0 0 0,-21 1 1163 0 0,-17 12-1178 0 0,-4-10-165 0 0,0 1 0 0 0,0 0 0 0 0,0 0 0 0 0,-1-1 0 0 0,1 1 0 0 0,-1 0 0 0 0,0-1 0 0 0,0 1 0 0 0,0 0 0 0 0,0-1 0 0 0,0 1 0 0 0,-1-1 0 0 0,1 0 0 0 0,-1 1 0 0 0,1-1 0 0 0,-1 0 0 0 0,-3 3 0 0 0,-2 3 0 0 0,-1-1 0 0 0,0 0 0 0 0,-12 7 0 0 0,-98 57 0 0 0,-4 3 0 0 0,58-27-270 0 0,-30 19-1436 0 0,76-57 1689 0 0,14-7 18 0 0,-1 0-1 0 0,1 0 0 0 0,0 1 0 0 0,0-1 0 0 0,0 1 0 0 0,0 0 0 0 0,0 0 0 0 0,-5 6 0 0 0,2-2 0 0 0,3 0 0 0 0,4-6 0 0 0,0-1 0 0 0,0 0 0 0 0,0 1 0 0 0,0-1 0 0 0,0 1 0 0 0,0-1 0 0 0,0 0 0 0 0,0 1 0 0 0,0-1 0 0 0,1 0 0 0 0,-1 1 0 0 0,0-1 0 0 0,0 0 0 0 0,0 1 0 0 0,0-1 0 0 0,1 0 0 0 0,-1 0 0 0 0,0 1 0 0 0,0-1 0 0 0,1 0 0 0 0,-1 1 0 0 0,4 0 141 0 0,0 1 0 0 0,1-1 0 0 0,-1 0 0 0 0,0 0 1 0 0,0 0-1 0 0,1-1 0 0 0,-1 1 0 0 0,1-1 0 0 0,-1 0 0 0 0,0 0 0 0 0,6-1 0 0 0,12 0 142 0 0,163-2-266 0 0,-57-1-18 0 0,-97 1-63 0 0,-30 3-273 0 0,-1 0-138 0 0,0 0-33 0 0,34-50-7813 0 0,-23 32 6274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13823 0 0,'0'0'315'0'0,"0"3"45"0"0,-2 11 174 0 0,-2 21-261 0 0,4-33-243 0 0,0 0-1 0 0,0 0 0 0 0,1 0 0 0 0,-1 0 0 0 0,1 0 0 0 0,-1 0 0 0 0,1 0 0 0 0,-1 0 0 0 0,1-1 1 0 0,0 1-1 0 0,0 0 0 0 0,0 0 0 0 0,0-1 0 0 0,0 1 0 0 0,2 2 0 0 0,10 8 481 0 0,0-1 0 0 0,1-1 0 0 0,0 0-1 0 0,30 16 1 0 0,69 24 573 0 0,-55-26-1063 0 0,-29-12-88 0 0,105 52 643 0 0,-117-55-357 0 0,0 2 0 0 0,-1 0 0 0 0,0 0 0 0 0,0 2 0 0 0,17 19 0 0 0,-27-26-296 0 0,-1 0 0 0 0,-1 0 0 0 0,1 0 1 0 0,-1 1-1 0 0,-1-1 0 0 0,1 1 0 0 0,-1 0 1 0 0,0 1-1 0 0,0-1 0 0 0,-1 0 0 0 0,0 1 0 0 0,-1-1 1 0 0,1 1-1 0 0,-1 0 0 0 0,-1 12 0 0 0,0-8 165 0 0,-1 0 1 0 0,-1 0-1 0 0,0 0 0 0 0,-1-1 0 0 0,0 1 0 0 0,-1-1 0 0 0,0 0 0 0 0,-1 0 0 0 0,-9 16 1 0 0,-3 1 76 0 0,-2-1 1 0 0,0 0 0 0 0,-2-2 0 0 0,-1 0 0 0 0,-25 21 0 0 0,4-8 668 0 0,-97 64-1 0 0,132-97-832 0 0,6-4 0 0 0,-1 0 0 0 0,1 0 0 0 0,0 1 0 0 0,0-1 0 0 0,0 1 0 0 0,0 0 0 0 0,0-1 0 0 0,0 1 0 0 0,0 0 0 0 0,1 0 0 0 0,-1 0 0 0 0,1 0 0 0 0,-2 3 0 0 0,0 4 0 0 0,3-8 0 0 0,0 1 0 0 0,0-1 0 0 0,-1 0 0 0 0,1 0 0 0 0,0 0 0 0 0,-1 0 0 0 0,1 0 0 0 0,-1 0 0 0 0,0 0 0 0 0,1 0 0 0 0,-1 0 0 0 0,0 0 0 0 0,1 0 0 0 0,-1 0 0 0 0,0 0 0 0 0,-1 1 0 0 0,-26 14 0 0 0,21-13 0 0 0,1 1 0 0 0,-1 0 0 0 0,-9 8 0 0 0,15-12 0 0 0,1 0 0 0 0,0 0 0 0 0,0 1 0 0 0,-1-1 0 0 0,1 0 0 0 0,0 0 0 0 0,0 0 0 0 0,0 1 0 0 0,-1-1 0 0 0,1 0 0 0 0,0 0 0 0 0,0 1 0 0 0,0-1 0 0 0,0 0 0 0 0,0 0 0 0 0,-1 1 0 0 0,1-1 0 0 0,0 0 0 0 0,0 0 0 0 0,0 1 0 0 0,0-1 0 0 0,0 0 0 0 0,0 1 0 0 0,0-1 0 0 0,0 0 0 0 0,0 1 0 0 0,0-1 0 0 0,0 0 0 0 0,0 0 0 0 0,0 1 0 0 0,1-1 0 0 0,-1 0 0 0 0,0 0 0 0 0,0 1 0 0 0,0-1 0 0 0,0 0 0 0 0,0 0 0 0 0,1 1 0 0 0,-1-1 0 0 0,0 0 0 0 0,0 0 0 0 0,0 1 0 0 0,1-1 0 0 0,-1 0 0 0 0,0 0 0 0 0,0 0 0 0 0,0 0 0 0 0,1 1 0 0 0,-1-1 0 0 0,0 0 0 0 0,1 0 0 0 0,-1 0 0 0 0,0 0 0 0 0,0 0 0 0 0,1 0 0 0 0,-1 0 0 0 0,0 0 0 0 0,1 0 0 0 0,-1 0 0 0 0,0 0 0 0 0,0 0 0 0 0,1 0 0 0 0,-1 0 0 0 0,0 0 0 0 0,1 0 0 0 0,-1 0 0 0 0,4 1-248 0 0,1-1 0 0 0,-1 0 0 0 0,1 1 0 0 0,-1-1-1 0 0,0-1 1 0 0,1 1 0 0 0,-1-1 0 0 0,0 0 0 0 0,1 0 0 0 0,4-2 0 0 0,6-2-1152 0 0,18-11 0 0 0,-28 14 1319 0 0,34-19-1965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11975 0 0,'0'0'267'0'0,"0"0"42"0"0,0 0 17 0 0,0 0-28 0 0,0 0-126 0 0,0 0 204 0 0,0 0 111 0 0,0 0 22 0 0,0 4 3 0 0,0-1-384 0 0,0 0 0 0 0,0-1 0 0 0,0 1 0 0 0,-1 0 0 0 0,1 0 0 0 0,-1 0 0 0 0,0 0 0 0 0,1 0 0 0 0,-1-1 0 0 0,-1 1 0 0 0,1 0 0 0 0,0-1 0 0 0,-1 1 0 0 0,1-1 0 0 0,-1 1 0 0 0,0-1 0 0 0,1 0 0 0 0,-1 1 0 0 0,-4 2 0 0 0,-84 64 1548 0 0,2-1-1720 0 0,-8 5 44 0 0,3-1 0 0 0,74-56 0 0 0,2 0 0 0 0,-29 34 0 0 0,42-45-3 0 0,0 1-1 0 0,0 0 1 0 0,1 0-1 0 0,0 0 1 0 0,-1 0-1 0 0,2 0 1 0 0,-1 1-1 0 0,1-1 1 0 0,0 1-1 0 0,-1 9 1 0 0,2-11 37 0 0,1 1 0 0 0,0 0 1 0 0,0-1-1 0 0,1 1 1 0 0,-1 0-1 0 0,1-1 0 0 0,0 1 1 0 0,1-1-1 0 0,-1 1 0 0 0,1-1 1 0 0,0 0-1 0 0,1 1 1 0 0,2 4-1 0 0,1-1 227 0 0,0 0 1 0 0,0-1 0 0 0,1 0-1 0 0,0 0 1 0 0,1 0-1 0 0,-1-1 1 0 0,1 0 0 0 0,18 11-1 0 0,-5-6 172 0 0,0 0 0 0 0,41 15 0 0 0,-47-22-426 0 0,-1-1 0 0 0,1 0-1 0 0,0-1 1 0 0,0-1 0 0 0,0 0 0 0 0,0-1 0 0 0,1-1-1 0 0,-1-1 1 0 0,0 0 0 0 0,0 0 0 0 0,0-2 0 0 0,23-6-1 0 0,-23 5-1745 0 0,-1-1-1 0 0,-1-1 0 0 0,1 0 0 0 0,16-11 1 0 0,-17 8-4699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15663 0 0,'0'0'356'0'0,"0"0"50"0"0,0 0 20 0 0,0 0-42 0 0,0 0-180 0 0,-2 2 176 0 0,-3 5-64 0 0,0 0-1 0 0,1 0 1 0 0,-1 1-1 0 0,1 0 0 0 0,1 0 1 0 0,0 0-1 0 0,-3 9 1 0 0,-12 66 1848 0 0,7-33-1168 0 0,4-14-988 0 0,-3 62-1 0 0,9-88-6 0 0,-1 4 466 0 0,0-3-1939 0 0,1-4-5057 0 0,1-7-353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0,'0'0'356'0'0,"0"0"50"0"0,0 0 20 0 0,0 0-42 0 0,1 0-250 0 0,7 0 34 0 0,0 1 0 0 0,1 1 0 0 0,-1-1 0 0 0,0 1 0 0 0,0 1 0 0 0,-1-1 0 0 0,1 1 0 0 0,0 1 0 0 0,-1 0 1 0 0,0 0-1 0 0,11 8 0 0 0,7 6-123 0 0,38 38 0 0 0,-60-53-26 0 0,37 36 777 0 0,-2 1 0 0 0,52 70 1 0 0,-71-81-525 0 0,-1 0 1 0 0,-1 1-1 0 0,-1 0 1 0 0,-2 2 0 0 0,14 43-1 0 0,8 65-272 0 0,-32-113 0 0 0,0 0 0 0 0,-2 0 0 0 0,0 36 0 0 0,-3-57 0 0 0,1 0 0 0 0,-1-1 0 0 0,-1 1 0 0 0,1 0 0 0 0,-1 0 0 0 0,0-1 0 0 0,0 1 0 0 0,0-1 0 0 0,-1 0 0 0 0,0 0 0 0 0,0 0 0 0 0,0 0 0 0 0,-1 0 0 0 0,-7 8 0 0 0,-3 0 0 0 0,-1 0 0 0 0,0-1 0 0 0,-20 11 0 0 0,13-8 0 0 0,-24 13 0 0 0,-88 41 0 0 0,110-58 0 0 0,2-1-481 0 0,1 2-1 0 0,1 0 0 0 0,-1 1 1 0 0,-30 26-1 0 0,50-37 354 0 0,-1-1 0 0 0,1 1 0 0 0,0-1 0 0 0,-1 1 0 0 0,1 0 0 0 0,0 0 0 0 0,-2 3 0 0 0,2-4-520 0 0,57 0-3569 0 0,-16-5 2682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1258 8287 0 0,'0'0'191'0'0,"0"0"26"0"0,0 0 9 0 0,0 0 42 0 0,0 0 158 0 0,0 0 72 0 0,0 0 12 0 0,0 0 2 0 0,0 0 0 0 0,0 0 0 0 0,0 0 0 0 0,0 0 0 0 0,0 0 0 0 0,0 0 0 0 0,0 0 0 0 0,0 0 0 0 0,0 0 0 0 0,0 0 0 0 0,0 0 0 0 0,0 0 0 0 0,0 0 0 0 0,0 0 0 0 0,0 0 0 0 0,0 0-69 0 0,3-1-294 0 0,12-7-145 0 0,-1 0-1 0 0,0 0 1 0 0,0-2-1 0 0,18-16 1 0 0,-8 5-5 0 0,31-38 0 0 0,-2-3 31 0 0,115-141 1823 0 0,143-209-1688 0 0,-296 389-165 0 0,-11 16 0 0 0,0 1 0 0 0,0 0 0 0 0,9-10 0 0 0,-13 16 0 0 0,0 0 0 0 0,1-1 0 0 0,-1 1 0 0 0,0-1 0 0 0,1 1 0 0 0,-1 0 0 0 0,0 0 0 0 0,1-1 0 0 0,-1 1 0 0 0,1 0 0 0 0,-1 0 0 0 0,0-1 0 0 0,1 1 0 0 0,-1 0 0 0 0,1 0 0 0 0,-1 0 0 0 0,1 0 0 0 0,-1 0 0 0 0,1 0 0 0 0,-1-1 0 0 0,1 1 0 0 0,-1 0 0 0 0,1 1 0 0 0,0-1 0 0 0,0 1 1 0 0,0 0-1 0 0,0 0 0 0 0,0-1 0 0 0,0 1 0 0 0,-1 0 1 0 0,1 0-1 0 0,0 0 0 0 0,0 0 0 0 0,-1 0 0 0 0,1 0 1 0 0,-1 0-1 0 0,1 0 0 0 0,-1 1 0 0 0,1-1 0 0 0,-1 0 1 0 0,0 0-1 0 0,0 0 0 0 0,1 0 0 0 0,-1 3 0 0 0,1 27-68 0 0,-31 177-691 0 0,5-58-28 0 0,21-114 660 0 0,2 0-1 0 0,2 44 1 0 0,1-69 125 0 0,1-1 0 0 0,0 1 1 0 0,0-1-1 0 0,1 1 0 0 0,7 14 0 0 0,26 50 2 0 0,3 4 75 0 0,-32-58 318 0 0,-6-15-119 0 0,1-1 0 0 0,0 1 0 0 0,0 0 0 0 0,6 9 0 0 0,1-4-125 0 0,1-1-133 0 0,-10-9-16 0 0,1-1 0 0 0,-1 1 0 0 0,0-1 0 0 0,1 1 0 0 0,0-1 0 0 0,-1 1 0 0 0,1-1 0 0 0,-1 0 0 0 0,1 1 0 0 0,-1-1 0 0 0,1 0 0 0 0,0 1 0 0 0,-1-1 0 0 0,1 0 0 0 0,1 0 0 0 0,-1 0 20 0 0,0 0 0 0 0,1-1 0 0 0,-1 1 0 0 0,0-1 0 0 0,1 1-1 0 0,-1-1 1 0 0,0 0 0 0 0,0 1 0 0 0,1-1 0 0 0,-1 0 0 0 0,0 0 0 0 0,0 0 0 0 0,0 0-1 0 0,0 0 1 0 0,0 0 0 0 0,-1 0 0 0 0,1 0 0 0 0,0 0 0 0 0,0-2 0 0 0,16-28 872 0 0,-14 25-742 0 0,197-339 458 0 0,0 60-608 0 0,-180 258 0 0 0,43-56 0 0 0,3 3 0 0 0,4 2 0 0 0,3 4 0 0 0,110-88 0 0 0,-165 149-277 0 0,0 1 1 0 0,0 1-1 0 0,1 0 0 0 0,34-13 0 0 0,-52 23-371 0 0,-1 3-572 0 0,1 0 948 0 0,-1-1-1 0 0,0 1 1 0 0,0 0-1 0 0,0 0 1 0 0,0-1-1 0 0,-1 1 1 0 0,1 0-1 0 0,0 0 1 0 0,-1-1-1 0 0,0 3 1 0 0,-6 9-1263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22 11975 0 0,'0'0'267'0'0,"0"0"42"0"0,0 0 17 0 0,-1 2-28 0 0,0 0-288 0 0,0 0 0 0 0,0 0-1 0 0,0 0 1 0 0,0 0 0 0 0,-1 0-1 0 0,1 0 1 0 0,-1 0-1 0 0,1-1 1 0 0,-1 1 0 0 0,0 0-1 0 0,-3 1 1 0 0,-28 19 335 0 0,16-12 229 0 0,-1 3-361 0 0,0 1 0 0 0,1 0 0 0 0,0 1 0 0 0,1 1 0 0 0,1 0 1 0 0,1 1-1 0 0,0 1 0 0 0,1 0 0 0 0,1 1 0 0 0,1 0 0 0 0,-11 27 0 0 0,19-38-99 0 0,0-1 0 0 0,1 1 0 0 0,0-1 0 0 0,1 1-1 0 0,-1 0 1 0 0,1-1 0 0 0,1 1 0 0 0,0 9 0 0 0,0-15-70 0 0,0 0 0 0 0,0 0 0 0 0,0 0 0 0 0,1 0 0 0 0,-1 0 0 0 0,1 0 0 0 0,-1 0 1 0 0,1 0-1 0 0,-1 0 0 0 0,1-1 0 0 0,0 1 0 0 0,0 0 0 0 0,0 0 0 0 0,0-1 0 0 0,0 1 0 0 0,1-1 0 0 0,-1 1 0 0 0,0-1 1 0 0,1 1-1 0 0,-1-1 0 0 0,1 0 0 0 0,0 0 0 0 0,-1 1 0 0 0,1-1 0 0 0,0-1 0 0 0,-1 1 0 0 0,1 0 0 0 0,0 0 0 0 0,0-1 1 0 0,0 1-1 0 0,0-1 0 0 0,0 1 0 0 0,0-1 0 0 0,0 0 0 0 0,0 0 0 0 0,2 0 0 0 0,17-1 391 0 0,-1-2 1 0 0,0 0-1 0 0,0-1 0 0 0,29-11 0 0 0,-21 7-563 0 0,34-14 128 0 0,-53 20 0 0 0,0 0 0 0 0,-1-1 0 0 0,1 0 0 0 0,-1-1 0 0 0,13-7 0 0 0,-17 9 0 0 0,-1 0 0 0 0,0-1 0 0 0,0 1 0 0 0,0-1 0 0 0,0 0 0 0 0,0 1 0 0 0,-1-1 0 0 0,0-1 0 0 0,1 1 0 0 0,-1 0 0 0 0,0 0 0 0 0,0-1 0 0 0,-1 1 0 0 0,1-1 0 0 0,1-5 0 0 0,4-23 30 0 0,4-43-1 0 0,-8 46-340 0 0,1 1-1 0 0,12-39 0 0 0,-12 53 10 0 0,-1 5 46 0 0,0-1 1 0 0,1 0 0 0 0,6-10-1 0 0,-9 19-822 0 0,-1 1-372 0 0,-2 2-71 0 0,-7 13-14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1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37 17503 0 0,'1'-1'399'0'0,"1"-2"-154"0"0,0 0 1 0 0,0-1-1 0 0,-1 1 1 0 0,1 0-1 0 0,-1-1 1 0 0,0 0-1 0 0,1-6 1 0 0,-2 8 242 0 0,0 2 21 0 0,0 0-66 0 0,3 10-416 0 0,0 0 1 0 0,-2 0 0 0 0,1 1-1 0 0,-1-1 1 0 0,0 16-1 0 0,-5 13-27 0 0,-14 65 0 0 0,-18 37 0 0 0,21-87 0 0 0,-6 23 0 0 0,-4-1 0 0 0,-3-1 0 0 0,-3-1 0 0 0,-76 130 0 0 0,-82 83 0 0 0,187-285-86 0 0,-28 40 301 0 0,26-38-756 0 0,1 0-1 0 0,-1 0 1 0 0,0 0 0 0 0,0-1-1 0 0,0 1 1 0 0,0-1-1 0 0,-6 3 1 0 0,9-5-993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50 19351 0 0,'0'0'439'0'0,"-2"1"62"0"0,-17 5 502 0 0,12-2-843 0 0,7-1-131 0 0,6 1-41 0 0,-2-2 12 0 0,0-1-1 0 0,0 1 1 0 0,1-1-1 0 0,-1 1 1 0 0,0-1-1 0 0,1-1 1 0 0,-1 1-1 0 0,1 0 0 0 0,8-1 1 0 0,44-5 193 0 0,-35 2 62 0 0,177-27 1283 0 0,15-1-1471 0 0,-64 22-1559 0 0,-116 9-517 0 0,1 1 1 0 0,44 8-1 0 0,-57-3 743 0 0,-7-1-2343 0 0,-7-2 2074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68 11975 0 0,'0'0'267'0'0,"-1"2"42"0"0,-5 36 349 0 0,-3 16 565 0 0,7-18 2520 0 0,2-35-2719 0 0,9 7 1620 0 0,-2-7-2483 0 0,0 0 1 0 0,0 0-1 0 0,1-1 0 0 0,-1 1 0 0 0,0-1 0 0 0,0-1 0 0 0,0 0 1 0 0,0 0-1 0 0,0 0 0 0 0,0-1 0 0 0,13-4 0 0 0,7-5 731 0 0,40-22-1 0 0,-63 31-884 0 0,143-92-7 0 0,-107 66 0 0 0,-37 26-7 0 0,0-1 0 0 0,0 1 0 0 0,0-1 0 0 0,0 1 0 0 0,-1-1-1 0 0,1 0 1 0 0,-1 0 0 0 0,3-5 0 0 0,-4 7-330 0 0,-1 1-138 0 0,-3 1-33 0 0,-28 12 194 0 0,-48 31 0 0 0,34-19-109 0 0,21-12 33 0 0,-270 140-825 0 0,192-100 1215 0 0,84-42 0 0 0,1 1 0 0 0,0 0 0 0 0,-22 23 0 0 0,35-31 36 0 0,0 1-1 0 0,0-1 1 0 0,1 1-1 0 0,0 0 1 0 0,0 0-1 0 0,0 0 1 0 0,0 1-1 0 0,1-1 1 0 0,0 1-1 0 0,0-1 1 0 0,0 1-1 0 0,1 0 1 0 0,0 0-1 0 0,0 0 0 0 0,1 0 1 0 0,-1 0-1 0 0,1-1 1 0 0,1 1-1 0 0,-1 0 1 0 0,1 0-1 0 0,0 0 1 0 0,0 0-1 0 0,0 0 1 0 0,1-1-1 0 0,0 1 1 0 0,0-1-1 0 0,1 1 1 0 0,0-1-1 0 0,0 0 1 0 0,0 0-1 0 0,0 0 1 0 0,1 0-1 0 0,-1 0 1 0 0,1-1-1 0 0,1 0 1 0 0,-1 0-1 0 0,0 0 1 0 0,8 4-1 0 0,-1-2 16 0 0,1 0 0 0 0,-1-1 0 0 0,1 0 0 0 0,0-1 0 0 0,1-1-1 0 0,-1 0 1 0 0,1-1 0 0 0,-1 0 0 0 0,1 0 0 0 0,0-2 0 0 0,0 1 0 0 0,23-4-1 0 0,0-2-63 0 0,0-1 0 0 0,-1-2-1 0 0,44-16 1 0 0,-40 9-782 0 0,-1-3 0 0 0,-1 0 1 0 0,46-32-1 0 0,-67 40-228 0 0,11-6-511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3 463 10135 0 0,'0'0'231'0'0,"0"2"29"0"0,-1 21 380 0 0,2 22-456 0 0,0-16 3469 0 0,-3-13-830 0 0,1-12 151 0 0,1-10-1987 0 0,3-5-750 0 0,0 0-1 0 0,1 1 1 0 0,0-1-1 0 0,1 0 1 0 0,0 1 0 0 0,11-17-1 0 0,3-6-260 0 0,-2 0 24 0 0,1 0 0 0 0,2 1 0 0 0,2 1 0 0 0,0 1 0 0 0,2 1 0 0 0,2 1 0 0 0,49-44 0 0 0,-39 46-16 0 0,1 1 0 0 0,1 2 0 0 0,50-24 0 0 0,-61 36-1461 0 0,30-9-1 0 0,-33 12-1435 0 0,-14 5-3571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23 17503 0 0,'0'0'399'0'0,"-17"-2"1106"0"0,15 3-1414 0 0,-1 0-109 0 0,-8-1 3449 0 0,39-13-2823 0 0,-22 10-608 0 0,-5 2 0 0 0,1 0 0 0 0,-1 1 0 0 0,0-1 0 0 0,1 0 0 0 0,-1 1 0 0 0,1-1 0 0 0,-1 1 0 0 0,1-1 0 0 0,-1 1 0 0 0,1 0 0 0 0,-1-1 0 0 0,1 1 0 0 0,2 0 0 0 0,8 1-1218 0 0,-11-1 783 0 0,0 1 1 0 0,0-1-1 0 0,-1 1 0 0 0,1-1 0 0 0,0 1 0 0 0,0-1 0 0 0,0 1 0 0 0,0 0 1 0 0,0-1-1 0 0,-1 1 0 0 0,1 0 0 0 0,0-1 0 0 0,-1 1 0 0 0,1 0 0 0 0,-1 0 0 0 0,2 1 1 0 0,3 11-6004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19351 0 0,'0'0'439'0'0,"0"0"62"0"0,0 0 33 0 0,0 0-65 0 0,2-1-309 0 0,36-27 300 0 0,-37 27 28 0 0,-1 1 21 0 0,0 0-66 0 0,1-1-294 0 0,3-4-334 0 0,-23 9-3816 0 0,10 0 2467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11 10135 0 0,'0'0'231'0'0,"0"0"29"0"0,0 0 19 0 0,0 0 105 0 0,-1 1 410 0 0,-6 6-336 0 0,1-1 0 0 0,-2-1 0 0 0,1 1-1 0 0,-1-1 1 0 0,-12 7 0 0 0,-1 1 15 0 0,-101 58-325 0 0,31-20 162 0 0,-56 44 1297 0 0,124-77-1591 0 0,0 0 0 0 0,1 2-1 0 0,1 0 1 0 0,-18 23 0 0 0,36-39 121 0 0,0 0-1 0 0,1 0 1 0 0,-1 0-1 0 0,1 0 1 0 0,0 0-1 0 0,0 0 0 0 0,0 1 1 0 0,1-1-1 0 0,-1 1 1 0 0,1-1-1 0 0,0 1 1 0 0,1 0-1 0 0,-1-1 1 0 0,1 1-1 0 0,0 0 1 0 0,0 8-1 0 0,1-7-15 0 0,1 0-1 0 0,-1-1 1 0 0,1 1-1 0 0,0 0 1 0 0,0-1 0 0 0,1 0-1 0 0,0 1 1 0 0,-1-1-1 0 0,2 0 1 0 0,-1 0-1 0 0,1 0 1 0 0,-1-1 0 0 0,6 5-1 0 0,2 1-4 0 0,0-1 1 0 0,1-1-1 0 0,0 1 0 0 0,0-2 0 0 0,1 0 1 0 0,-1 0-1 0 0,2-1 0 0 0,-1-1 1 0 0,1 0-1 0 0,0-1 0 0 0,0-1 0 0 0,0 0 1 0 0,24 2-1 0 0,-13-3-62 0 0,0-2 1 0 0,0 0-1 0 0,0-1 1 0 0,0-2 0 0 0,-1-1-1 0 0,1-1 1 0 0,27-8-1 0 0,-18 1-54 0 0,0-1 0 0 0,-1-1 0 0 0,0-2 0 0 0,-2-1 0 0 0,1-1 0 0 0,-2-2 0 0 0,43-37 0 0 0,-63 48 0 0 0,-1-1 0 0 0,1 0 0 0 0,-2-1 0 0 0,1 0 0 0 0,-2 0 0 0 0,1-1 0 0 0,-1 0 0 0 0,-1 0 0 0 0,8-24 0 0 0,-10 25 0 0 0,-1 0 0 0 0,-1 0 0 0 0,0 0 0 0 0,-1 0 0 0 0,0 0 0 0 0,-1 0 0 0 0,0 0 0 0 0,0 0 0 0 0,-1 0 0 0 0,-1 0 0 0 0,0 0 0 0 0,-5-16 0 0 0,3 15 5 0 0,0 0 0 0 0,-1 0 0 0 0,0 1 0 0 0,-1 0 0 0 0,0 0 0 0 0,-13-16 0 0 0,14 21-41 0 0,0 1 0 0 0,-1-1-1 0 0,0 1 1 0 0,1 0-1 0 0,-2 1 1 0 0,1-1 0 0 0,0 1-1 0 0,-1 0 1 0 0,0 1 0 0 0,0 0-1 0 0,-15-5 1 0 0,6 4-204 0 0,-1 1 1 0 0,1 1 0 0 0,-1 1-1 0 0,0 0 1 0 0,0 1-1 0 0,-18 3 1 0 0,31-3 252 0 0,-3 0-375 0 0,1 0 0 0 0,0-1 0 0 0,-1 1 0 0 0,-9-4 0 0 0,15 4 72 0 0,1 3-451 0 0,8 28-1243 0 0,0-12 961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32 13823 0 0,'1'-1'630'0'0,"25"-28"378"0"0,-25 27-278 0 0,-1 2 242 0 0,0 0 42 0 0,0 0-129 0 0,0 0-506 0 0,0 0 37 0 0,0 13-82 0 0,-1 0 1 0 0,-1-1 0 0 0,0 1 0 0 0,-8 23 0 0 0,-23 49 18 0 0,3-7 674 0 0,-14 58-723 0 0,-107 226 0 0 0,100-280-304 0 0,23-39 0 0 0,14-23 94 0 0,-26 28 1 0 0,25-30-1534 0 0,-24 35 1 0 0,30-38-76 0 0,2-5-20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31 17503 0 0,'0'0'803'0'0,"-1"0"-18"0"0,-17 3-123 0 0,2 2-1 0 0,-1-1 1 0 0,0 2 0 0 0,-27 13-1 0 0,40-16 201 0 0,6-4-528 0 0,15-8-451 0 0,-6 3 158 0 0,3-2 89 0 0,-11 3 1772 0 0,2 4-1886 0 0,-5 7-217 0 0,-1-5-850 0 0,4-5-385 0 0,6-16-78 0 0,1-3-20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97 13823 0 0,'0'0'315'0'0,"-2"1"45"0"0,-1 2-200 0 0,0 3 393 0 0,9 0-302 0 0,-4-5 481 0 0,-2-1 237 0 0,0 0 45 0 0,0 0-61 0 0,0 0-288 0 0,2 0-121 0 0,19-5 215 0 0,1 0-1 0 0,30-13 1 0 0,7-2-27 0 0,-42 15-704 0 0,138-35 167 0 0,-123 34-345 0 0,1 0-1 0 0,60 0 0 0 0,-68 4-474 0 0,-16 2 287 0 0,0-1-1 0 0,13 2 0 0 0,-18-1-145 0 0,-1 1 0 0 0,0 0 0 0 0,0-1-1 0 0,0 1 1 0 0,0 0 0 0 0,0 0 0 0 0,0 1 0 0 0,-1-1 0 0 0,1 1 0 0 0,0-1-1 0 0,2 3 1 0 0,1 0-745 0 0,-4-2-3490 0 0,-2-2 2671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79 13823 0 0,'0'0'315'0'0,"0"0"45"0"0,-7-2 163 0 0,7 3 5311 0 0,14 3-5412 0 0,0-1 0 0 0,1-1 0 0 0,-1 0 0 0 0,0 0 0 0 0,16-2 0 0 0,5 0-134 0 0,35-7-1 0 0,10-5 227 0 0,-1-4-1 0 0,89-30 1 0 0,-168 46-519 0 0,6-2-258 0 0,0 0 0 0 0,0 0 0 0 0,0 1 0 0 0,11-1 0 0 0,-15 2-385 0 0,-2 0-572 0 0,-8 11-2834 0 0,-2 1-2768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13823 0 0,'0'0'315'0'0,"0"0"45"0"0,0 0 21 0 0,-1 2-49 0 0,-9 21 141 0 0,-23 38-1 0 0,23-44 265 0 0,0 0-1 0 0,1 0 1 0 0,1 1 0 0 0,-10 35-1 0 0,7-14-159 0 0,-1 0-1 0 0,-30 64 1 0 0,-47 67-711 0 0,84-161 170 0 0,-20 39-36 0 0,9-17 0 0 0,-25 37 0 0 0,-3-6 0 0 0,38-56-1429 0 0,12-15-5718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196 207 11975 0 0,'0'0'267'0'0,"0"0"42"0"0,0 0 17 0 0,0 0-28 0 0,-1 1-196 0 0,1 1-94 0 0,-7 12 65 0 0,0 2 626 0 0,0 1-1 0 0,0 0 1 0 0,-6 30-1 0 0,-4 12 525 0 0,-4 4-1223 0 0,9-25 0 0 0,-2 0 0 0 0,-1-1 0 0 0,-25 44 0 0 0,8-43 72 0 0,31-37 299 0 0,1-1 117 0 0,0 0 21 0 0,0 0 3 0 0,0 0 0 0 0,0 0 0 0 0,0-2-420 0 0,-1 1 0 0 0,1-1 1 0 0,0 0-1 0 0,0 0 0 0 0,0 0 0 0 0,-1 1 0 0 0,2-1 0 0 0,-1 0 0 0 0,0 0 1 0 0,0 1-1 0 0,0-1 0 0 0,2-3 0 0 0,7-20-234 0 0,-4 15-233 0 0,0 0 0 0 0,1 1-1 0 0,12-15 1 0 0,-1 0-52 0 0,53-82 427 0 0,-25 35 0 0 0,72-86 0 0 0,-90 126 0 0 0,1 2 0 0 0,55-44 0 0 0,-70 63 0 0 0,0 0 0 0 0,1 1 0 0 0,1 1 0 0 0,-1 0 0 0 0,1 1 0 0 0,1 0 0 0 0,-1 2 0 0 0,1 0 0 0 0,24-5 0 0 0,-33 9 0 0 0,-1 0 0 0 0,1 1 0 0 0,-1 0 0 0 0,1 0 0 0 0,-1 1 0 0 0,1 0 0 0 0,-1 0 0 0 0,0 0 0 0 0,1 1 0 0 0,-1 0 0 0 0,0 0 0 0 0,0 0 0 0 0,8 5 0 0 0,-10-4 0 0 0,0 0 0 0 0,0 0 0 0 0,0 0 0 0 0,0 0 0 0 0,-1 0 0 0 0,1 1 0 0 0,-1 0 0 0 0,0 0 0 0 0,0 0 0 0 0,0 0 0 0 0,-1 0 0 0 0,1 0 0 0 0,-1 1 0 0 0,0-1 0 0 0,-1 1 0 0 0,1 0 0 0 0,-1 0 0 0 0,1 5 0 0 0,1 1 50 0 0,-2 0 1 0 0,1 1-1 0 0,-2-1 0 0 0,0 1 0 0 0,0-1 0 0 0,-1 0 0 0 0,-2 12 1 0 0,0-1 745 0 0,1-11-597 0 0,0 1-1 0 0,-1-1 1 0 0,-5 15-1 0 0,-11 43-198 0 0,-70 138 0 0 0,79-186 0 0 0,-8 24 0 0 0,-16 59 0 0 0,33-103 0 0 0,0 2 0 0 0,0 0 0 0 0,1 0 0 0 0,-1 0 0 0 0,1 0 0 0 0,-1 0 0 0 0,1 0 0 0 0,0 3 0 0 0,0-5 0 0 0,0-1 0 0 0,0 1 0 0 0,0 0 0 0 0,0-1 0 0 0,1 1 0 0 0,-1 0 0 0 0,0-1 0 0 0,0 1 0 0 0,0-1 0 0 0,1 1 0 0 0,-1-1 0 0 0,0 1 0 0 0,0-1 0 0 0,1 1 0 0 0,-1-1 0 0 0,0 1 0 0 0,1-1 0 0 0,-1 1 0 0 0,1 0 0 0 0,5-1 0 0 0,-5 0 0 0 0,3 1-78 0 0,1-2 0 0 0,-1 1 0 0 0,1 0 0 0 0,-1-1 0 0 0,1 0 0 0 0,-1 0 0 0 0,0 0 0 0 0,1 0 0 0 0,-1-1-1 0 0,0 0 1 0 0,0 0 0 0 0,0 0 0 0 0,5-3 0 0 0,8-7-709 0 0,24-19 1 0 0,-30 21 659 0 0,34-28-896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 15663 0 0,'0'0'356'0'0,"0"0"50"0"0,0 0 20 0 0,0 0-42 0 0,0 0-180 0 0,0 0 176 0 0,0 0 107 0 0,0 0 22 0 0,-2 1-66 0 0,-20 15-259 0 0,12-9 290 0 0,1 0 0 0 0,-11 10-1 0 0,-91 82-971 0 0,18-11 503 0 0,-49 52-524 0 0,121-116 445 0 0,1 1-1 0 0,1 1 1 0 0,0 1 0 0 0,-16 34-1 0 0,12-14 75 0 0,-26 74 0 0 0,47-115 81 0 0,1 0-1 0 0,-1-1 1 0 0,1 1-1 0 0,0 0 1 0 0,1 0 0 0 0,0 8-1 0 0,0-11-25 0 0,0 0 0 0 0,1 0-1 0 0,-1 0 1 0 0,1 0 0 0 0,0-1-1 0 0,-1 1 1 0 0,1 0 0 0 0,1 0-1 0 0,-1-1 1 0 0,0 1 0 0 0,1-1-1 0 0,-1 0 1 0 0,1 1 0 0 0,3 3-1 0 0,10 9 468 0 0,-7-7-416 0 0,-1 0 0 0 0,2 0-1 0 0,-1-1 1 0 0,19 12 0 0 0,23 8 1185 0 0,38 22-977 0 0,-86-47-314 0 0,10 5 0 0 0,-3-5 0 0 0,6-4-16 0 0,-11-2-94 0 0,-2 2-33 0 0,3-2-628 0 0,0-1-1 0 0,0 0 1 0 0,-1 0 0 0 0,0 0-1 0 0,7-11 1 0 0,-3 5 58 0 0,12-17-1333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1302 11975 0 0,'0'0'267'0'0,"0"0"42"0"0,0 0 17 0 0,0 0-28 0 0,2-1-196 0 0,30-4 1750 0 0,-1-3 0 0 0,42-14 0 0 0,-50 13-1768 0 0,0-1 1 0 0,-1-1-1 0 0,0-1 0 0 0,-1-1 1 0 0,0 0-1 0 0,30-28 0 0 0,72-76-886 0 0,-6-5-1 0 0,110-148 0 0 0,-192 223 307 0 0,-2-1-1 0 0,-2-2 0 0 0,-3-1 1 0 0,28-68-1 0 0,-38 73 98 0 0,-2-1 0 0 0,18-92 0 0 0,-32 127 430 0 0,0 0-1 0 0,-1-13 1 0 0,0 23-13 0 0,-1-1 0 0 0,0 0 1 0 0,0 1-1 0 0,-1-1 0 0 0,1 0 0 0 0,-1 1 0 0 0,1-1 1 0 0,-1 1-1 0 0,0-1 0 0 0,0 1 0 0 0,0-1 1 0 0,0 1-1 0 0,0 0 0 0 0,-1-1 0 0 0,1 1 0 0 0,-3-2 1 0 0,3 3 20 0 0,-1 0 0 0 0,1 0 1 0 0,-1 0-1 0 0,1 0 1 0 0,-1 1-1 0 0,0-1 0 0 0,1 1 1 0 0,-1-1-1 0 0,0 1 1 0 0,1 0-1 0 0,-1 0 0 0 0,0 0 1 0 0,0 0-1 0 0,0 0 0 0 0,1 0 1 0 0,-1 0-1 0 0,0 0 1 0 0,1 1-1 0 0,-1-1 0 0 0,-3 2 1 0 0,-4 1 208 0 0,-1 1 0 0 0,-11 6 1 0 0,16-8-231 0 0,-13 9-18 0 0,0 0 0 0 0,1 0 0 0 0,0 2 0 0 0,1 0 0 0 0,0 1 0 0 0,-18 22 0 0 0,-77 104 0 0 0,97-120 0 0 0,-20 27 12 0 0,2 2 0 0 0,2 1 0 0 0,3 1 0 0 0,2 2 0 0 0,-35 105 0 0 0,51-127 427 0 0,-76 231 1012 0 0,61-198-942 0 0,-3-1 0 0 0,-37 61-1 0 0,-37 39 812 0 0,-125 152 0 0 0,186-264-1305 0 0,8-12-14 0 0,-52 84-1 0 0,78-114 0 0 0,4-6 0 0 0,1 0 0 0 0,-1 0 0 0 0,1 1 0 0 0,-1-1 0 0 0,1 0 0 0 0,0 0 0 0 0,0 1 0 0 0,0-1 0 0 0,0 1 0 0 0,1-1 0 0 0,-1 4 0 0 0,1-7-12 0 0,1 0-1 0 0,-1 0 1 0 0,0 0-1 0 0,0 0 1 0 0,0 0 0 0 0,0 0-1 0 0,0 0 1 0 0,0 0-1 0 0,1 0 1 0 0,-1 0-1 0 0,0 0 1 0 0,0-1 0 0 0,0 1-1 0 0,0 0 1 0 0,0 0-1 0 0,0 0 1 0 0,1 0-1 0 0,-1 0 1 0 0,0 0 0 0 0,0 0-1 0 0,0 0 1 0 0,0 0-1 0 0,0 0 1 0 0,1 1-1 0 0,-1-1 1 0 0,0 0 0 0 0,0 0-1 0 0,0 0 1 0 0,0 0-1 0 0,0 0 1 0 0,0 0-1 0 0,0 0 1 0 0,1 0 0 0 0,-1 0-1 0 0,0 0 1 0 0,0 0-1 0 0,0 0 1 0 0,0 1-1 0 0,0-1 1 0 0,0 0 0 0 0,0 0-1 0 0,0 0 1 0 0,0 0-1 0 0,0 0 1 0 0,1 0-1 0 0,-1 1 1 0 0,0-1 0 0 0,0 0-1 0 0,0 0 1 0 0,0 0-1 0 0,0 0 1 0 0,0 0-1 0 0,0 0 1 0 0,0 1 0 0 0,0-1-1 0 0,0 0 1 0 0,0 0-1 0 0,0 0 1 0 0,0 0-1 0 0,0 0 1 0 0,0 1 0 0 0,0-1-1 0 0,-1 0 1 0 0,1 0-1 0 0,0 0 1 0 0,0 0-1 0 0,0 0 1 0 0,0 0 0 0 0,0 1-1 0 0,5-6-782 0 0,-5 5 787 0 0,4-4-555 0 0,-1-1 1 0 0,0 1-1 0 0,0-1 1 0 0,0 0 0 0 0,0 1-1 0 0,2-9 1 0 0,2-10-1484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57 347 15663 0 0,'0'0'356'0'0,"0"0"50"0"0,0 0 20 0 0,0 0-42 0 0,0 0-112 0 0,2 2 463 0 0,0 0-591 0 0,0 0 0 0 0,0 0 0 0 0,-1 0 0 0 0,1 0 0 0 0,-1 1 0 0 0,1-1 0 0 0,-1 1 0 0 0,0-1 0 0 0,0 1 0 0 0,0 0 0 0 0,0-1 0 0 0,0 1 0 0 0,-1 0 0 0 0,1-1 0 0 0,-1 1 0 0 0,0 0-1 0 0,0 0 1 0 0,0 0 0 0 0,0-1 0 0 0,0 1 0 0 0,0 0 0 0 0,-1 0 0 0 0,-1 5 0 0 0,-3 8-65 0 0,0-1 1 0 0,-1 1-1 0 0,-8 14 0 0 0,5-10 818 0 0,-3 11-340 0 0,-10 19-506 0 0,22-50-51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1 0 0 0,0-1 0 0 0,0 0 0 0 0,0 0 0 0 0,0 0 0 0 0,0 0 0 0 0,0 0 0 0 0,1-7 0 0 0,3-9 0 0 0,69-118 0 0 0,-68 126 0 0 0,14-23 0 0 0,1 2 0 0 0,1 0 0 0 0,36-38 0 0 0,-34 44 0 0 0,12-15 0 0 0,1 3 0 0 0,64-49 0 0 0,-69 63 0 0 0,44-24 0 0 0,-59 36 0 0 0,-13 7 0 0 0,1-1 0 0 0,-1 1 0 0 0,1 0 0 0 0,-1 0 0 0 0,1 1 0 0 0,0-1 0 0 0,0 1 0 0 0,0 0 0 0 0,0 0 0 0 0,0 0 0 0 0,6 0 0 0 0,0 2 0 0 0,0 3 0 0 0,-7-2 0 0 0,-1 0 0 0 0,1 1 0 0 0,-1 0 0 0 0,0-1 0 0 0,0 1 0 0 0,0 0 0 0 0,-1 0 0 0 0,1 0 0 0 0,-1 0 0 0 0,1 0 0 0 0,-1 0 0 0 0,0 1 0 0 0,0-1 0 0 0,0 0 0 0 0,-1 1 0 0 0,1-1 0 0 0,-1 1 0 0 0,0-1 0 0 0,0 5 0 0 0,0 4 0 0 0,-1 0 0 0 0,-1 0 0 0 0,0 0 0 0 0,-4 13 0 0 0,-25 78 0 0 0,13-48 0 0 0,-10 59 0 0 0,-13 62 2048 0 0,22-127-3432 0 0,18-48 872 0 0,1-1 0 0 0,0 0 0 0 0,0 0 0 0 0,0 0-68 0 0,0 0-285 0 0,12-11-2238 0 0,1-1-3381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19351 0 0,'0'0'439'0'0,"0"0"62"0"0,3 2 33 0 0,16 18 167 0 0,-17-18-618 0 0,0 0-1 0 0,1-1 1 0 0,-1 1 0 0 0,0-1 0 0 0,1 1 0 0 0,-1-1 0 0 0,1 0-1 0 0,-1 0 1 0 0,1 0 0 0 0,-1-1 0 0 0,1 1 0 0 0,0-1 0 0 0,-1 1-1 0 0,1-1 1 0 0,0 0 0 0 0,0 0 0 0 0,-1 0 0 0 0,1 0-1 0 0,0 0 1 0 0,-1-1 0 0 0,6-1 0 0 0,5-1-30 0 0,-1-2 1 0 0,1 1-1 0 0,14-9 1 0 0,-9 4-25 0 0,47-20 281 0 0,50-22 733 0 0,-96 44-918 0 0,0 1-1 0 0,1 1 1 0 0,-1 1 0 0 0,23-3-1 0 0,4 7-953 0 0,-43 0-125 0 0,-3 0-56 0 0,0 2-149 0 0,2 5 64 0 0,-1-4-3563 0 0,-1-3 2611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19351 0 0,'0'0'439'0'0,"0"0"62"0"0,0 0 33 0 0,5-2 95 0 0,7-14-597 0 0,8-7 884 0 0,-17 20-696 0 0,-2 2-152 0 0,0 0 0 0 0,1 0 0 0 0,-1 0-1 0 0,0 0 1 0 0,0 0 0 0 0,0 0 0 0 0,1 0-1 0 0,-1 0 1 0 0,0 0 0 0 0,1 1 0 0 0,-1-1-1 0 0,3 0 1 0 0,-2 1-67 0 0,-1 0-1 0 0,0 0 1 0 0,0 0-1 0 0,0 0 1 0 0,0 0 0 0 0,0 1-1 0 0,0-1 1 0 0,0 0-1 0 0,0 1 1 0 0,0-1 0 0 0,0 1-1 0 0,0-1 1 0 0,0 1-1 0 0,0-1 1 0 0,0 1 0 0 0,-1 0-1 0 0,1 0 1 0 0,0-1-1 0 0,0 1 1 0 0,-1 0-1 0 0,1 0 1 0 0,0 0 0 0 0,-1 0-1 0 0,2 1 1 0 0,-1 0 0 0 0,0 0 72 0 0,1 1 0 0 0,-1-1 0 0 0,0 1 0 0 0,0 0 0 0 0,0-1 0 0 0,0 1 0 0 0,0 0 0 0 0,-1 0 0 0 0,1-1 0 0 0,-1 1 0 0 0,0 0 0 0 0,0 3-1 0 0,-4 36 981 0 0,2-28-1022 0 0,-21 136-15 0 0,4-43-1400 0 0,19-106 941 0 0,0 1 294 0 0,3 4-75 0 0,-3-5-855 0 0,3 1-370 0 0,10 4-72 0 0,-9-5-14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15663 0 0,'-9'1'762'0'0,"6"0"-714"0"0,0-1 0 0 0,0 1 0 0 0,1 0 0 0 0,-1 1 0 0 0,0-1 0 0 0,0 0 0 0 0,1 1 0 0 0,-1-1 0 0 0,0 1 0 0 0,1 0 0 0 0,0 0 0 0 0,-1 0 0 0 0,1 0 0 0 0,0 0 0 0 0,0 1 0 0 0,0-1 0 0 0,0 1 0 0 0,1-1 0 0 0,-1 1 0 0 0,-2 5 1 0 0,1 0 6 0 0,-1 0 0 0 0,1 0 0 0 0,1 0 0 0 0,0 0 0 0 0,0 1 0 0 0,-1 11 0 0 0,2-3 185 0 0,1-1-1 0 0,1 0 0 0 0,0 0 1 0 0,2 0-1 0 0,6 28 1 0 0,-1-17-185 0 0,2 0 1 0 0,17 36 0 0 0,-15-40-61 0 0,1-1-1 0 0,1-1 0 0 0,31 37 1 0 0,60 51 723 0 0,-69-74 26 0 0,-25-24-454 0 0,-1-1-1 0 0,0 2 0 0 0,-1-1 1 0 0,-1 2-1 0 0,10 16 0 0 0,-15-24-231 0 0,-1 1-1 0 0,1-1 1 0 0,-1 1-1 0 0,-1 0 1 0 0,1 0-1 0 0,-1 0 1 0 0,0 0-1 0 0,0 0 1 0 0,0 0-1 0 0,-1 0 1 0 0,0 0-1 0 0,-1 0 1 0 0,1 0-1 0 0,-1 0 1 0 0,-3 10-1 0 0,-1-2-57 0 0,0 0 0 0 0,-1 0 0 0 0,-1 0 0 0 0,-12 18 0 0 0,-40 48 0 0 0,50-68 0 0 0,-14 18 0 0 0,-2-1 0 0 0,-1-1 0 0 0,-1-1 0 0 0,-2-1 0 0 0,-54 38 0 0 0,61-50-90 0 0,0 1 1 0 0,-28 26-1 0 0,49-40-1314 0 0,1-1-511 0 0,4-1-107 0 0,17-5-24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17 11975 0 0,'1'-1'267'0'0,"9"-11"566"0"0,-11 12-770 0 0,1-1 1 0 0,-1 1-1 0 0,1-1 0 0 0,-1 1 0 0 0,1 0 1 0 0,-1 0-1 0 0,1-1 0 0 0,-1 1 0 0 0,1 0 1 0 0,-1 0-1 0 0,1 0 0 0 0,-1 0 0 0 0,0-1 0 0 0,1 1 1 0 0,-1 0-1 0 0,1 0 0 0 0,-1 0 0 0 0,1 0 1 0 0,-1 0-1 0 0,0 0 0 0 0,1 1 0 0 0,-1-1 1 0 0,1 0-1 0 0,-1 0 0 0 0,0 1 0 0 0,-9-1 250 0 0,0 1-1 0 0,0 1 1 0 0,0 0-1 0 0,0 0 1 0 0,0 1-1 0 0,1 0 1 0 0,-1 1 0 0 0,1 0-1 0 0,0 0 1 0 0,0 1-1 0 0,0 1 1 0 0,1-1-1 0 0,-1 1 1 0 0,-8 9-1 0 0,-6 9-308 0 0,0 1-1 0 0,2 1 1 0 0,1 1-1 0 0,-18 31 1 0 0,-57 123-6 0 0,82-154-7 0 0,1 0-1 0 0,-13 46 1 0 0,23-63 168 0 0,0-1 0 0 0,0 1 0 0 0,1 0 1 0 0,1 0-1 0 0,-1 0 0 0 0,1 0 1 0 0,1 0-1 0 0,0 0 0 0 0,1-1 0 0 0,0 1 1 0 0,5 16-1 0 0,-2-12-19 0 0,2 1 1 0 0,-1-1-1 0 0,2-1 1 0 0,0 1-1 0 0,0-1 1 0 0,15 17-1 0 0,-16-23-37 0 0,0 0-1 0 0,0 0 1 0 0,0-1-1 0 0,1 1 1 0 0,-1-2-1 0 0,1 1 1 0 0,1-1-1 0 0,-1 0 1 0 0,1-1-1 0 0,0 0 1 0 0,13 4-1 0 0,-3-2-102 0 0,-14-4 0 0 0,1 0 0 0 0,0-1 0 0 0,0 1 0 0 0,0-1 0 0 0,0-1 0 0 0,0 1 0 0 0,1-1 0 0 0,-1 0 0 0 0,0 0 0 0 0,0 0 0 0 0,8-3 0 0 0,0-1-737 0 0,-12-1 162 0 0,-2 3 214 0 0,19-31-3576 0 0,-7 12 1891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65 361 17503 0 0,'0'0'399'0'0,"0"0"60"0"0,0 13 587 0 0,-4 6-958 0 0,-4 11 1888 0 0,4-21-1976 0 0,-3-4 0 0 0,6-5 0 0 0,0 1 0 0 0,-1-1 0 0 0,1 1 0 0 0,-1-1 0 0 0,1 1 0 0 0,-1-1 0 0 0,1 0 0 0 0,-1 0 0 0 0,1 0 0 0 0,-1 0 0 0 0,1 0 0 0 0,-1 0 0 0 0,1 0 0 0 0,-1 0 0 0 0,1-1 0 0 0,0 1 0 0 0,-3-1 0 0 0,4 0 0 0 0,-1 1 0 0 0,0-1 0 0 0,0 0 0 0 0,0 1 0 0 0,0-1 0 0 0,0 0 0 0 0,1 0 0 0 0,-1 0 0 0 0,0 0 0 0 0,1 1 0 0 0,-1-1 0 0 0,1 0 0 0 0,-1 0 0 0 0,1 0 0 0 0,-1 0 0 0 0,1-1 0 0 0,-1 0 0 0 0,1-2 0 0 0,-1 0 0 0 0,1 0 0 0 0,-1 0 0 0 0,1 0 0 0 0,0 0 0 0 0,1 0 0 0 0,-1 0 0 0 0,1 0 0 0 0,1-4 0 0 0,1 0 0 0 0,0 0 0 0 0,0 0 0 0 0,1 1 0 0 0,0 0 0 0 0,1-1 0 0 0,6-7 0 0 0,36-39 0 0 0,-18 23 0 0 0,-7 7 0 0 0,1 2 0 0 0,1 0 0 0 0,28-19 0 0 0,84-49 0 0 0,-94 70 0 0 0,-22 12 0 0 0,-19 7 53 0 0,0 1 0 0 0,0-1 1 0 0,0 1-1 0 0,0 0 0 0 0,0-1 0 0 0,1 1 0 0 0,-1 0 0 0 0,0 0 0 0 0,0 0 0 0 0,0 0 1 0 0,1 0-1 0 0,-1 0 0 0 0,0 0 0 0 0,0 0 0 0 0,0 0 0 0 0,1 1 0 0 0,-1-1 1 0 0,0 0-1 0 0,0 1 0 0 0,0-1 0 0 0,0 1 0 0 0,0 0 0 0 0,0-1 0 0 0,0 1 0 0 0,0 0 1 0 0,0-1-1 0 0,0 1 0 0 0,0 0 0 0 0,0 0 0 0 0,0 0 0 0 0,-1 0 0 0 0,1 0 1 0 0,1 1-1 0 0,0 1-45 0 0,1 1-150 0 0,-1 0-1 0 0,1 0 1 0 0,-1 0 0 0 0,0 0-1 0 0,0 1 1 0 0,0-1 0 0 0,-1 1 0 0 0,1-1-1 0 0,-1 1 1 0 0,0 0 0 0 0,0 8-1 0 0,0 5 118 0 0,-1 31-1 0 0,-1-9-68 0 0,2-21 439 0 0,-2-1 0 0 0,0 1 0 0 0,-1 0 0 0 0,-1-1 0 0 0,-8 29 0 0 0,-2-12-329 0 0,3-10-16 0 0,-11 42 0 0 0,19-56 0 0 0,1-2-64 0 0,0-7-273 0 0,1-2-138 0 0,3 0 230 0 0,-1 0-1 0 0,0-1 1 0 0,0 1 0 0 0,1 0-1 0 0,-1-1 1 0 0,0 0 0 0 0,0 1-1 0 0,0-1 1 0 0,0 0 0 0 0,0 0-1 0 0,0 0 1 0 0,0 0 0 0 0,0 0-1 0 0,0-1 1 0 0,0 1 0 0 0,3-4-1 0 0,1 1-332 0 0,30-24-1454 0 0,2-1-15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15663 0 0,'0'0'719'0'0,"0"0"-20"0"0,2-1-449 0 0,52-19 821 0 0,-24 9 921 0 0,54-14 1 0 0,-16 12-329 0 0,71-3-1 0 0,-94 14-4514 0 0,-1 1-3619 0 0,-42 1-612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198 165 19351 0 0,'0'0'439'0'0,"0"0"62"0"0,0 0 33 0 0,0 0-65 0 0,2-1-309 0 0,62-49 1297 0 0,-33 32-1204 0 0,1 1 0 0 0,1 2 0 0 0,0 1 0 0 0,1 2 0 0 0,0 1 0 0 0,69-12 0 0 0,-60 19-925 0 0,-41 4 1122 0 0,-1 1-425 0 0,-1-1 0 0 0,0 0 0 0 0,1 0 0 0 0,-1 1-1 0 0,0-1 1 0 0,0 0 0 0 0,1 1 0 0 0,-1-1 0 0 0,0 1-1 0 0,0-1 1 0 0,1 0 0 0 0,-1 1 0 0 0,0-1 0 0 0,0 1-1 0 0,0-1 1 0 0,0 0 0 0 0,1 1 0 0 0,-1-1 0 0 0,0 1-1 0 0,0-1 1 0 0,0 1 0 0 0,0-1 0 0 0,0 1 0 0 0,0-1 0 0 0,0 0-1 0 0,-1 2 1 0 0,-2 9 412 0 0,3-10-437 0 0,-4 10 0 0 0,-1-1 0 0 0,0 1 0 0 0,-1-1 0 0 0,0 1 0 0 0,-1-2 0 0 0,0 1 0 0 0,-1-1 0 0 0,-11 11 0 0 0,-9 6 0 0 0,-40 28 0 0 0,5-5 0 0 0,-160 130 0 0 0,152-125 0 0 0,54-39 0 0 0,-1 1 0 0 0,2 0 0 0 0,-21 28 0 0 0,37-44 0 0 0,0 0 0 0 0,-1 0 0 0 0,1 0 0 0 0,0 0 0 0 0,0 0 0 0 0,0 0 0 0 0,0 1 0 0 0,0-1 0 0 0,0 0 0 0 0,0 0 0 0 0,-1 0 0 0 0,1 0 0 0 0,0 1 0 0 0,0-1 0 0 0,0 0 0 0 0,0 0 0 0 0,0 0 0 0 0,0 0 0 0 0,0 1 0 0 0,0-1 0 0 0,0 0 0 0 0,0 0 0 0 0,0 0 0 0 0,0 1 0 0 0,0-1 0 0 0,0 0 0 0 0,0 0 0 0 0,0 0 0 0 0,0 0 0 0 0,1 1 0 0 0,-1-1 0 0 0,0 0 0 0 0,0 0 0 0 0,0 0 0 0 0,0 0 0 0 0,0 0 0 0 0,0 1 0 0 0,0-1 0 0 0,0 0 0 0 0,1 0 0 0 0,-1 0 0 0 0,0 0 0 0 0,0 0 0 0 0,0 0 0 0 0,0 0 0 0 0,1 1 0 0 0,-1-1 0 0 0,0 0 0 0 0,0 0 0 0 0,0 0 0 0 0,1 0 0 0 0,10 2 0 0 0,-8-2 0 0 0,13 4 0 0 0,1-1 0 0 0,0-1 0 0 0,0 0 0 0 0,32-2 0 0 0,-28 0 0 0 0,0 0 0 0 0,33 6 0 0 0,-38-3 0 0 0,1 0 0 0 0,-1-2 0 0 0,1 0 0 0 0,22-1 0 0 0,-31-1 0 0 0,0 0 0 0 0,0 0 0 0 0,0-1 0 0 0,0 0 0 0 0,-1 0 0 0 0,1-1 0 0 0,0 0 0 0 0,-1 0 0 0 0,0-1 0 0 0,13-8 0 0 0,42-36-5397 0 0,-46 32-2110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0,'0'0'267'0'0,"0"0"42"0"0,0 0 17 0 0,1 2-28 0 0,94 136 1247 0 0,-38-58-522 0 0,49 60 491 0 0,-27-37-468 0 0,-5-7-94 0 0,-33-46 96 0 0,-3 2 0 0 0,51 93 0 0 0,-85-137-958 0 0,0 0 0 0 0,-1 0 0 0 0,0 1 1 0 0,-1 0-1 0 0,0 0 0 0 0,0-1 0 0 0,-1 1 0 0 0,0 0 0 0 0,-1 0 0 0 0,0 0 0 0 0,0 0 0 0 0,-1 0 1 0 0,0 0-1 0 0,0 0 0 0 0,-1 0 0 0 0,0 0 0 0 0,-1-1 0 0 0,-4 11 0 0 0,1-6 43 0 0,-1 0-1 0 0,0 0 0 0 0,-1-1 1 0 0,-1 0-1 0 0,0 0 0 0 0,0-1 1 0 0,-1 0-1 0 0,0-1 0 0 0,-1 0 1 0 0,-18 12-1 0 0,-131 76-132 0 0,38-26 0 0 0,89-51-496 0 0,-52 36-2681 0 0,84-56 1225 0 0,1-1-80 0 0,0 0-15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 19351 0 0,'0'0'439'0'0,"0"0"62"0"0,-1 0 33 0 0,-6 1-169 0 0,3 0-314 0 0,1-1 1 0 0,-1 1-1 0 0,0-1 0 0 0,1 0 0 0 0,-1-1 1 0 0,0 1-1 0 0,-6-2 0 0 0,9 2-40 0 0,20-6 2698 0 0,49 0-1352 0 0,35 3-2300 0 0,-88 2-2382 0 0,-14 1-4525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17 244 17503 0 0,'0'0'399'0'0,"0"0"60"0"0,0 0 21 0 0,-2 0-59 0 0,-4-1-276 0 0,-1 2-57 0 0,6-1 283 0 0,1 0 117 0 0,0 0 21 0 0,0 0 3 0 0,0 0 0 0 0,0 0 0 0 0,0 0 0 0 0,0 0-69 0 0,3 0-415 0 0,1-1-1 0 0,-1 1 1 0 0,1-1 0 0 0,-1 0 0 0 0,6-2-1 0 0,5-2-28 0 0,160-55 1489 0 0,-66 20-944 0 0,9-3-566 0 0,-53 18-427 0 0,2 3 1 0 0,76-15-1 0 0,-133 35 12 0 0,0 1 1 0 0,-1 0-1 0 0,1 0 0 0 0,0 1 1 0 0,0 0-1 0 0,0 1 1 0 0,10 1-1 0 0,-13 2-843 0 0,-4-2 49 0 0,2 1-3525 0 0,3 1-1044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17503 0 0,'0'0'399'0'0,"0"0"60"0"0,0 0 21 0 0,0 0-59 0 0,2 0-136 0 0,4-3 626 0 0,30-9 3234 0 0,27-1-3450 0 0,-62 13-2099 0 0,-1 0-511 0 0,0 0-107 0 0,0 0-24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8: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21191 0 0,'0'0'936'0'0,"0"0"200"0"0,0 0-912 0 0,0 0-224 0 0,0 0 0 0 0,11 1 0 0 0,-11-1 0 0 0,0 0 0 0 0,0 0 0 0 0,0 0 0 0 0,0 0 0 0 0,0 0 0 0 0,0 0 0 0 0,0 0 0 0 0,0 0-360 0 0,0 0-120 0 0,0 0-32 0 0,11-3-8392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874 0 15663 0 0,'0'0'356'0'0,"0"0"50"0"0,-1 1 20 0 0,-6 5-359 0 0,0 0 0 0 0,0 1 1 0 0,1-1-1 0 0,-10 16 0 0 0,-20 34 117 0 0,27-40-172 0 0,-199 346 1008 0 0,160-267-510 0 0,-69 194 0 0 0,88-191-510 0 0,-31 84 0 0 0,51-161 0 0 0,-1-1 0 0 0,-1 1 0 0 0,0-2 0 0 0,-2 0 0 0 0,0 0 0 0 0,-23 23 0 0 0,25-31 0 0 0,0 0 0 0 0,-1-1 0 0 0,-26 18 0 0 0,30-24 0 0 0,0 1 0 0 0,0-1 0 0 0,0-1 0 0 0,-1 1 0 0 0,1-2 0 0 0,-1 1 0 0 0,0-1 0 0 0,-11 1 0 0 0,17-2-2 0 0,0-1 0 0 0,1 0 0 0 0,-1 0 0 0 0,1 0 0 0 0,-1 0-1 0 0,1 0 1 0 0,-1-1 0 0 0,1 1 0 0 0,-1-1 0 0 0,1 1 0 0 0,-1-1 0 0 0,1 0-1 0 0,-1 0 1 0 0,1 0 0 0 0,0-1 0 0 0,-3-1 0 0 0,4 2 26 0 0,-1-1 0 0 0,1 1 0 0 0,-1-1 0 0 0,1 0 0 0 0,0 0 0 0 0,0 0-1 0 0,0 1 1 0 0,0-1 0 0 0,0 0 0 0 0,0 0 0 0 0,1-1 0 0 0,-1 1 0 0 0,1 0 0 0 0,-1 0 0 0 0,1 0 0 0 0,0 0 0 0 0,0 0 0 0 0,0-1 0 0 0,0-3 0 0 0,1-2 166 0 0,0 0 1 0 0,1 1-1 0 0,0-1 1 0 0,0 0-1 0 0,0 1 1 0 0,6-10-1 0 0,24-44 104 0 0,-29 56-316 0 0,15-23 22 0 0,1 1 0 0 0,1 0 0 0 0,1 2 0 0 0,1 0 0 0 0,2 2 0 0 0,0 0 0 0 0,1 2 0 0 0,2 0 0 0 0,56-32 0 0 0,-70 46 0 0 0,0 0 0 0 0,1 2 0 0 0,0-1 0 0 0,0 2 0 0 0,1-1 0 0 0,27-3 0 0 0,-33 7 0 0 0,-1 1 0 0 0,1-1 0 0 0,0 1 0 0 0,0 1 0 0 0,0 0 0 0 0,0 0 0 0 0,-1 0 0 0 0,1 1 0 0 0,-1 1 0 0 0,1-1 0 0 0,-1 2 0 0 0,14 6 0 0 0,1 2 0 0 0,-18-10 0 0 0,1 1 0 0 0,-1 0 0 0 0,0 0 0 0 0,0 0 0 0 0,0 0 0 0 0,-1 1 0 0 0,1 0 0 0 0,-1 0 0 0 0,0 0 0 0 0,7 10 0 0 0,-7-9 0 0 0,-1 1 0 0 0,0 0 0 0 0,0 0 0 0 0,0 0 0 0 0,0 0 0 0 0,-1 1 0 0 0,0-1 0 0 0,-1 0 0 0 0,1 1 0 0 0,-1 0 0 0 0,0-1 0 0 0,-1 1 0 0 0,0 0 0 0 0,0-1 0 0 0,0 1 0 0 0,-1 0 0 0 0,-2 7 0 0 0,-2 13-1 0 0,-2 1-1 0 0,-2-1 0 0 0,-21 48 1 0 0,24-63 7 0 0,0-1 1 0 0,0 0-1 0 0,-2-1 1 0 0,1 1-1 0 0,-1-2 1 0 0,0 1 0 0 0,-1-1-1 0 0,0 0 1 0 0,-1-1-1 0 0,0 0 1 0 0,-11 7-1 0 0,7-6 276 0 0,-1-1 1 0 0,0-1-1 0 0,0 0 0 0 0,-1-1 1 0 0,0 0-1 0 0,-29 6 0 0 0,19-7-325 0 0,-35 5 33 0 0,54-9-263 0 0,-1-1 0 0 0,1 1 0 0 0,0-2 0 0 0,0 1 0 0 0,-1-1 0 0 0,-8-2 0 0 0,16 3 167 0 0,-1 0-1 0 0,0 0 0 0 0,1-1 1 0 0,-1 1-1 0 0,0 0 1 0 0,1 0-1 0 0,-1 0 1 0 0,0-1-1 0 0,1 1 1 0 0,-1 0-1 0 0,1-1 0 0 0,-1 1 1 0 0,1 0-1 0 0,-1-1 1 0 0,0 1-1 0 0,1-1 1 0 0,0 1-1 0 0,-1-1 1 0 0,1 1-1 0 0,-1-1 0 0 0,1 1 1 0 0,0-1-1 0 0,-1 1 1 0 0,1-1-1 0 0,0 0 1 0 0,-1 1-1 0 0,1-1 1 0 0,0 1-1 0 0,0-1 0 0 0,0 0 1 0 0,0 1-1 0 0,0-1 1 0 0,-1 0-1 0 0,1 1 1 0 0,0-1-1 0 0,0 0 0 0 0,1 1 1 0 0,-1-1-1 0 0,0 0 1 0 0,0 1-1 0 0,0-1 1 0 0,0 0-1 0 0,1 1 1 0 0,-1-1-1 0 0,0 1 0 0 0,0-1 1 0 0,1 0-1 0 0,-1 1 1 0 0,1-1-1 0 0,3-5-452 0 0,-1 1 0 0 0,1 0 0 0 0,1 0 0 0 0,5-5 0 0 0,-5 5 302 0 0,21-19-1279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0,'0'0'399'0'0,"0"0"60"0"0,0 0 21 0 0,0 0-59 0 0,0 2-276 0 0,0 11 62 0 0,0 12 157 0 0,0-1 0 0 0,2 1 0 0 0,7 37 0 0 0,-7-55-230 0 0,-1 0 0 0 0,2 0 1 0 0,-1 0-1 0 0,1-1 1 0 0,0 1-1 0 0,1 0 0 0 0,-1-1 1 0 0,1 0-1 0 0,1 0 0 0 0,-1 0 1 0 0,1-1-1 0 0,0 1 0 0 0,0-1 1 0 0,0 0-1 0 0,1 0 0 0 0,11 6 1 0 0,-3-3-197 0 0,1-1-1 0 0,0 0 1 0 0,1-1 0 0 0,0-1 0 0 0,-1-1-1 0 0,19 3 1 0 0,22 2-6871 0 0,-34-9 51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0 17503 0 0,'0'0'399'0'0,"0"0"60"0"0,0 0 21 0 0,0 0-59 0 0,-2 2-276 0 0,-45 65 1458 0 0,3-2-1142 0 0,24-38-461 0 0,2 1 0 0 0,-18 34 0 0 0,-24 64 0 0 0,44-92 0 0 0,-79 196 0 0 0,34-81 0 0 0,-46 62 0 0 0,41-86 0 0 0,63-117-128 0 0,-1-1 1 0 0,2 1-1 0 0,-4 10 0 0 0,6-15-44 0 0,-1 0-1 0 0,0 0 1 0 0,1 1-1 0 0,0-1 1 0 0,-1 0 0 0 0,1 1-1 0 0,1-1 1 0 0,-1 1-1 0 0,0-1 1 0 0,2 4-1 0 0,-2-7 135 0 0,0 0-1 0 0,1 0 1 0 0,-1 1-1 0 0,1-1 1 0 0,-1 0-1 0 0,0 1 1 0 0,1-1-1 0 0,-1 0 1 0 0,1 0-1 0 0,-1 0 1 0 0,0 0-1 0 0,1 1 1 0 0,-1-1-1 0 0,1 0 1 0 0,-1 0-1 0 0,1 0 1 0 0,-1 0-1 0 0,1 0 1 0 0,-1 0-1 0 0,0 0 1 0 0,1 0-1 0 0,-1 0 1 0 0,2 0-1 0 0,-2-1-61 0 0,11 0-412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452 339 11975 0 0,'0'0'267'0'0,"0"0"42"0"0,0 0 17 0 0,1 1-28 0 0,28 15 250 0 0,-6 2 1472 0 0,-21-17-1508 0 0,-2-1 0 0 0,5 19 1024 0 0,-5-18-1489 0 0,0 0 0 0 0,0 0 1 0 0,-1 0-1 0 0,1 0 0 0 0,0 0 0 0 0,0 0 0 0 0,0 0 0 0 0,-1 0 0 0 0,1 0 1 0 0,0 0-1 0 0,-1 0 0 0 0,1-1 0 0 0,-1 1 0 0 0,1 0 0 0 0,-1 0 0 0 0,0 0 1 0 0,1-1-1 0 0,-1 1 0 0 0,0 0 0 0 0,1-1 0 0 0,-1 1 0 0 0,0 0 0 0 0,0-1 0 0 0,-1 2 1 0 0,-21 8-107 0 0,-14 4 59 0 0,-83 26 0 0 0,-6-12 0 0 0,107-26 0 0 0,0 0 0 0 0,0-1 0 0 0,0-1 0 0 0,-34-4 0 0 0,50 4-26 0 0,0-1-1 0 0,0 1 0 0 0,0-1 0 0 0,0 0 1 0 0,0 0-1 0 0,0 0 0 0 0,0 0 1 0 0,1 0-1 0 0,-1-1 0 0 0,0 1 1 0 0,1-1-1 0 0,-1 0 0 0 0,1 0 0 0 0,0 0 1 0 0,-1 0-1 0 0,1 0 0 0 0,0 0 1 0 0,0-1-1 0 0,0 1 0 0 0,-2-4 1 0 0,3 2-76 0 0,-1 0 1 0 0,1-1 0 0 0,0 1 0 0 0,0 0 0 0 0,0-1 0 0 0,1 1 0 0 0,-1 0 0 0 0,1-1 0 0 0,0 1 0 0 0,0-1 0 0 0,1 1-1 0 0,-1 0 1 0 0,3-8 0 0 0,5-19 98 0 0,1 0 0 0 0,1 1-1 0 0,2 0 1 0 0,1 1 0 0 0,19-32-1 0 0,-20 41 5 0 0,1 0-1 0 0,0 1 1 0 0,2 1-1 0 0,0 1 1 0 0,1 0-1 0 0,1 1 1 0 0,35-27-1 0 0,-47 40 0 0 0,0 0 0 0 0,0 0 0 0 0,0 1 0 0 0,1-1 0 0 0,-1 1 0 0 0,1 0 0 0 0,-1 1 0 0 0,1-1 0 0 0,-1 1 0 0 0,1 0 0 0 0,0 1 0 0 0,0-1 0 0 0,0 1 0 0 0,-1 0 0 0 0,1 1 0 0 0,10 1 0 0 0,2 3 0 0 0,0 0 0 0 0,0 1 0 0 0,31 17 0 0 0,-25-12 247 0 0,1 0 0 0 0,0-1 0 0 0,0-1 0 0 0,1-2 0 0 0,0-1 0 0 0,0 0 0 0 0,36 1 0 0 0,-46-5-231 0 0,-16-2-16 0 0,1 0 0 0 0,0 0 0 0 0,0 0 0 0 0,-1 0 0 0 0,1 0 0 0 0,0 0 0 0 0,0 1 0 0 0,-1-1 0 0 0,1 0 0 0 0,0 1 0 0 0,-1-1 0 0 0,1 0 0 0 0,1 2 0 0 0,-2-2 0 0 0,1 1 0 0 0,-1-1 0 0 0,0 1 0 0 0,1-1 0 0 0,-1 1 0 0 0,0-1 0 0 0,1 1 0 0 0,-1 0 0 0 0,0-1 0 0 0,0 1 0 0 0,0-1 0 0 0,0 1 0 0 0,0 0 0 0 0,1-1 0 0 0,-1 1 0 0 0,0 0 0 0 0,0-1 0 0 0,-1 1 0 0 0,1 0 0 0 0,0-1 0 0 0,0 1 0 0 0,0 0 0 0 0,-10 16 0 0 0,3-10 0 0 0,0 0 0 0 0,-9 8 0 0 0,13-13 0 0 0,-331 236 0 0 0,73-57 0 0 0,245-170-5 0 0,8-6-5 0 0,0 1 1 0 0,1 1-1 0 0,-1-1 0 0 0,1 1 0 0 0,-12 16 0 0 0,42-32-1310 0 0,5-6 296 0 0,50-37 0 0 0,-41 24 512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0 11975 0 0,'0'0'267'0'0,"0"0"42"0"0,0 0 17 0 0,0 0-28 0 0,0 0-293 0 0,0 1 0 0 0,1-1-1 0 0,-1 0 1 0 0,0 1 0 0 0,0-1-1 0 0,0 0 1 0 0,0 1 0 0 0,0-1-1 0 0,1 0 1 0 0,-1 1 0 0 0,0-1-1 0 0,0 0 1 0 0,0 1 0 0 0,0-1-1 0 0,0 1 1 0 0,0-1 0 0 0,0 0-1 0 0,0 1 1 0 0,0-1 0 0 0,0 0-1 0 0,0 1 1 0 0,0-1 0 0 0,-1 1-1 0 0,0 1 3 0 0,0 0-1 0 0,0 0 1 0 0,-1 0-1 0 0,1 0 1 0 0,-1 0-1 0 0,1 0 1 0 0,-1-1-1 0 0,-2 3 1 0 0,-9 10 370 0 0,-2 11-80 0 0,1 1 0 0 0,1 1-1 0 0,1 1 1 0 0,-10 33 0 0 0,8-21-177 0 0,-66 155-120 0 0,57-149 0 0 0,-1 0 0 0 0,-34 45 0 0 0,-59 56 370 0 0,10-14 191 0 0,97-118-130 0 0,1 0 1 0 0,-14 33 0 0 0,6-11-5384 0 0,10-24-458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59 235 17503 0 0,'0'0'399'0'0,"0"0"60"0"0,0 0 21 0 0,-1 2-59 0 0,0 17-188 0 0,1-18-190 0 0,1-1-1 0 0,0 1 1 0 0,-1-1-1 0 0,1 1 1 0 0,0-1 0 0 0,-1 1-1 0 0,1-1 1 0 0,0 1-1 0 0,-1-1 1 0 0,1 0-1 0 0,0 1 1 0 0,0-1-1 0 0,-1 0 1 0 0,1 0 0 0 0,0 0-1 0 0,0 1 1 0 0,1-1-1 0 0,-2 0 51 0 0,9 2 137 0 0,0 0 0 0 0,-1-1 0 0 0,1 0 0 0 0,0-1 0 0 0,0 1 0 0 0,-1-2 0 0 0,1 1 0 0 0,0-1 0 0 0,0-1 0 0 0,10-2 0 0 0,10-5 125 0 0,45-20 0 0 0,-52 20-430 0 0,165-81 75 0 0,-173 83 0 0 0,-1-1 0 0 0,18-14 0 0 0,-26 18 0 0 0,-1 1 0 0 0,0-1 0 0 0,0 0 0 0 0,-1 0 0 0 0,1 0 0 0 0,-1 0 0 0 0,0-1 0 0 0,0 1 0 0 0,0-1 0 0 0,2-7 0 0 0,-4 11-29 0 0,-1 0-1 0 0,1 0 1 0 0,-1 0-1 0 0,0 0 1 0 0,0 0 0 0 0,1 0-1 0 0,-1 0 1 0 0,0 0-1 0 0,0 0 1 0 0,0 0 0 0 0,0 0-1 0 0,0 0 1 0 0,0 0-1 0 0,-1 0 1 0 0,1 0-1 0 0,0 0 1 0 0,0 0 0 0 0,-1 0-1 0 0,1 0 1 0 0,0 0-1 0 0,-1 0 1 0 0,1 0-1 0 0,-1 0 1 0 0,0 1 0 0 0,0-2-1 0 0,0 1-33 0 0,-1 0 0 0 0,1 0 0 0 0,-1 0 0 0 0,1 0 0 0 0,-1 1 0 0 0,1-1 0 0 0,-1 0 0 0 0,0 1 0 0 0,1-1 0 0 0,-1 1 0 0 0,0 0 0 0 0,1 0 0 0 0,-4-1-1 0 0,-3 1-148 0 0,-1 1 0 0 0,1 0 0 0 0,0 0 0 0 0,-1 0 0 0 0,-7 4 0 0 0,-27 8-101 0 0,1 3 0 0 0,0 1 0 0 0,-51 30 1 0 0,67-32 388 0 0,2 1 0 0 0,0 2 0 0 0,1 0 0 0 0,0 1 0 0 0,2 2 0 0 0,-21 24 1 0 0,24-24 366 0 0,2 0 1 0 0,-27 45-1 0 0,40-60-401 0 0,-1 1-1 0 0,2-1 0 0 0,-1 1 1 0 0,0-1-1 0 0,1 1 0 0 0,1 0 1 0 0,-1 0-1 0 0,1 0 0 0 0,0 0 1 0 0,1 0-1 0 0,-1 0 0 0 0,1 0 1 0 0,1 0-1 0 0,-1 0 0 0 0,1 0 1 0 0,3 10-1 0 0,-2-10 155 0 0,1 0 0 0 0,0 0-1 0 0,1 0 1 0 0,-1 0 0 0 0,1-1 0 0 0,1 1 0 0 0,-1-1 0 0 0,9 9 0 0 0,-9-11-439 0 0,1 0 1 0 0,-1 0-1 0 0,0-1 1 0 0,1 0-1 0 0,0 0 1 0 0,0 0-1 0 0,7 3 1 0 0,-9-6-769 0 0,6-1-12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1007 11975 0 0,'0'0'267'0'0,"0"0"42"0"0,0 0 17 0 0,2 3-28 0 0,-1 0-245 0 0,0-3-48 0 0,-1 1 1 0 0,1 1-1 0 0,-1-1 0 0 0,1 0 0 0 0,-1 0 0 0 0,0 0 0 0 0,1 0 1 0 0,-1 0-1 0 0,0 0 0 0 0,0 0 0 0 0,0 1 0 0 0,0-1 1 0 0,0 0-1 0 0,0 0 0 0 0,0 0 0 0 0,0 0 0 0 0,0 0 1 0 0,-1 0-1 0 0,1 1 0 0 0,0-1 0 0 0,-1 0 0 0 0,1 0 1 0 0,-1 0-1 0 0,0 1 0 0 0,0 0 360 0 0,1-2 122 0 0,0 4 23 0 0,1 1 1160 0 0,7-7-685 0 0,-3 0-917 0 0,0-1 0 0 0,0 0 0 0 0,0 0 0 0 0,0 0 0 0 0,-1-1 0 0 0,0 0 0 0 0,1 1-1 0 0,3-6 1 0 0,7-6 252 0 0,19-17-15 0 0,-1-2 1 0 0,-2-1-1 0 0,33-49 1 0 0,71-126 486 0 0,-109 167-249 0 0,7-13-773 0 0,-2-1-1 0 0,-3-2 0 0 0,-3-1 1 0 0,-2 0-1 0 0,16-69 0 0 0,-36 117-20 0 0,-1-1 0 0 0,0 0 0 0 0,0-21 0 0 0,-2 31 197 0 0,0-1 0 0 0,0 1 0 0 0,-1 0 0 0 0,1-1 0 0 0,-1 1 0 0 0,1-1-1 0 0,-1 1 1 0 0,0 0 0 0 0,0 0 0 0 0,-1-1 0 0 0,1 1 0 0 0,0 0 0 0 0,-1 0 0 0 0,0 0 0 0 0,0 0 0 0 0,0 1-1 0 0,0-1 1 0 0,-4-3 0 0 0,5 5 53 0 0,-1 0 0 0 0,0 0 1 0 0,0 1-1 0 0,0-1 0 0 0,0 0 0 0 0,0 1 0 0 0,0 0 0 0 0,0-1 0 0 0,0 1 1 0 0,0 0-1 0 0,0 0 0 0 0,0 0 0 0 0,0 0 0 0 0,0 0 0 0 0,0 0 0 0 0,0 1 0 0 0,0-1 1 0 0,0 1-1 0 0,0-1 0 0 0,1 1 0 0 0,-1 0 0 0 0,-2 1 0 0 0,-2 1 2 0 0,-1 0 0 0 0,1 0-1 0 0,1 1 1 0 0,-1 0 0 0 0,-6 6-1 0 0,-4 7 0 0 0,2 0 0 0 0,0 1 0 0 0,1 0 0 0 0,-17 34 0 0 0,16-27 0 0 0,-235 360 0 0 0,68-109 0 0 0,-83 199 0 0 0,221-381 599 0 0,-72 142 2234 0 0,110-227-2665 0 0,-8 14-21 0 0,-1 0-1 0 0,-21 28 1 0 0,19-32-226 0 0,10-10-30 0 0,-1 0 0 0 0,-1-1 0 0 0,0 0-1 0 0,0 0 1 0 0,-1 0 0 0 0,1-1 0 0 0,-19 10 0 0 0,25-17-4845 0 0,-2-6-1732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82 15663 0 0,'-8'-2'1188'0'0,"-10"-3"-670"0"0,12 2-365 0 0,5 3 567 0 0,1 0 249 0 0,0 0 45 0 0,1-1-804 0 0,0 0 0 0 0,1 0 0 0 0,-1 0 0 0 0,1 0 0 0 0,-1 0 0 0 0,1 0 0 0 0,0 1 0 0 0,2-2 0 0 0,-1 2 62 0 0,2-2-85 0 0,1 0 0 0 0,-1 1 0 0 0,1-1 0 0 0,0 2 1 0 0,7-2-1 0 0,16-2-178 0 0,4-1 454 0 0,1 1 1 0 0,52 0-1 0 0,8 0 195 0 0,-28 0-914 0 0,15-1-364 0 0,50-15-6161 0 0,-108 17 4734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11975 0 0,'0'0'267'0'0,"0"0"42"0"0,0 0 17 0 0,-1 2-28 0 0,-4 2-269 0 0,0 0-1 0 0,0 1 1 0 0,0-2-1 0 0,-1 1 1 0 0,1 0 0 0 0,-1-1-1 0 0,0 0 1 0 0,-6 2-1 0 0,2-1 231 0 0,0 1 1 0 0,-12 8-1 0 0,-10 11 528 0 0,1 0 1 0 0,1 2-1 0 0,-52 59 0 0 0,-5 28-851 0 0,75-95 266 0 0,0 2 0 0 0,1 0 1 0 0,1 0-1 0 0,-10 28 0 0 0,18-43-14 0 0,1 1 0 0 0,0-1 0 0 0,0 1 0 0 0,0-1-1 0 0,0 1 1 0 0,1-1 0 0 0,0 1 0 0 0,0-1 0 0 0,1 1 0 0 0,0 0 0 0 0,0-1 0 0 0,0 1 0 0 0,3 7 0 0 0,-3-9-163 0 0,1-1 1 0 0,-1 1-1 0 0,1-1 1 0 0,0 0-1 0 0,1 1 0 0 0,-1-1 1 0 0,0 0-1 0 0,1 0 1 0 0,0 0-1 0 0,-1-1 1 0 0,1 1-1 0 0,0-1 1 0 0,0 1-1 0 0,1-1 0 0 0,-1 0 1 0 0,0 0-1 0 0,1-1 1 0 0,0 1-1 0 0,-1-1 1 0 0,5 2-1 0 0,-5-3 76 0 0,0 1 0 0 0,0-1 0 0 0,0 0 0 0 0,0 0 0 0 0,0 0 0 0 0,0-1 0 0 0,0 1 0 0 0,0-1 0 0 0,0 1 0 0 0,0-1 0 0 0,0 0 0 0 0,0 0 0 0 0,5-3 0 0 0,4-2 230 0 0,19-14-1 0 0,-30 19-357 0 0,182-141 27 0 0,-167 128 0 0 0,-1-2 0 0 0,-1 0 0 0 0,-1 0 0 0 0,0-2 0 0 0,-1 1 0 0 0,-1-2 0 0 0,10-20 0 0 0,-17 30 7 0 0,0 0 0 0 0,0 0 0 0 0,-1 0-1 0 0,-1 0 1 0 0,1 0 0 0 0,-2-1 0 0 0,1 1 0 0 0,0-19 0 0 0,-2 24-48 0 0,0-1 0 0 0,-1 1 0 0 0,1 0 1 0 0,-1 0-1 0 0,0-1 0 0 0,0 1 0 0 0,0 0 0 0 0,-1 0 1 0 0,0 0-1 0 0,1 0 0 0 0,-1 1 0 0 0,-1-1 1 0 0,1 0-1 0 0,0 1 0 0 0,-1-1 0 0 0,0 1 1 0 0,0 0-1 0 0,0 0 0 0 0,0 0 0 0 0,0 0 1 0 0,-1 1-1 0 0,-4-4 0 0 0,-4 0-86 0 0,0 1-1 0 0,0 0 1 0 0,0 0-1 0 0,-1 2 1 0 0,1-1-1 0 0,-1 1 1 0 0,0 1-1 0 0,-19-1 1 0 0,10 2 133 0 0,1 2 0 0 0,0 0 1 0 0,0 0-1 0 0,-32 8 0 0 0,45-7-6 0 0,-1 0 0 0 0,1 0 0 0 0,0 1 0 0 0,0 0 0 0 0,0 0 0 0 0,0 1 0 0 0,0 0 0 0 0,1 1 0 0 0,-10 6 0 0 0,16-10 0 0 0,1-1 0 0 0,-1 1 0 0 0,1-1 0 0 0,0 1 0 0 0,-1-1 0 0 0,1 1 0 0 0,0-1 0 0 0,-1 1 0 0 0,1-1 0 0 0,0 1 0 0 0,0-1 0 0 0,-1 1 0 0 0,1-1 0 0 0,0 1 0 0 0,0 0 0 0 0,0-1 0 0 0,0 1 0 0 0,0 0 0 0 0,0 1-52 0 0,1-1 0 0 0,-1 0 0 0 0,1 1-1 0 0,0-1 1 0 0,0 0 0 0 0,0 1 0 0 0,-1-1-1 0 0,1 0 1 0 0,0 0 0 0 0,0 0 0 0 0,0 0 0 0 0,1 0-1 0 0,-1 0 1 0 0,0 0 0 0 0,0 0 0 0 0,1 0 0 0 0,-1 0-1 0 0,0-1 1 0 0,1 1 0 0 0,-1 0 0 0 0,3 0-1 0 0,33 10-2330 0 0,-7-8-2189 0 0,3 0-1228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19351 0 0,'0'0'886'0'0,"-1"1"-21"0"0,-31 37-98 0 0,-22 29 1553 0 0,46-56-2049 0 0,1 0 0 0 0,0 0-1 0 0,1 1 1 0 0,-6 17 0 0 0,3 0-538 0 0,8-28-1125 0 0,12-1-2535 0 0,2-1 1881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66 345 15663 0 0,'0'0'356'0'0,"-1"2"50"0"0,-3 4-259 0 0,0 0 0 0 0,0 0 0 0 0,-1 0-1 0 0,1 0 1 0 0,-2-1 0 0 0,1 0 0 0 0,-7 6 0 0 0,-2 2 1464 0 0,12-11-597 0 0,1-1-129 0 0,-2 6-506 0 0,2-5 37 0 0,3-3-254 0 0,-1-1 0 0 0,1 0 0 0 0,0 1 1 0 0,0-1-1 0 0,0 1 0 0 0,0 0 1 0 0,2-1-1 0 0,-1 0-11 0 0,194-141 19 0 0,-30 20-1269 0 0,-124 95 320 0 0,1 1-1 0 0,49-20 1 0 0,-72 37 437 0 0,-9 4 654 0 0,1 0 0 0 0,0 1 0 0 0,1 0 1 0 0,18-4-1 0 0,-21 10-163 0 0,-2 5-133 0 0,-4 5-16 0 0,-4-6 123 0 0,1 0 0 0 0,-1 0-1 0 0,-1 1 1 0 0,1-1 0 0 0,-1 1-1 0 0,0-1 1 0 0,0 0 0 0 0,0 1 0 0 0,-3 10-1 0 0,-2 3 367 0 0,-10 27 0 0 0,0-1-646 0 0,-24 133 157 0 0,32-147 0 0 0,3 7-133 0 0,4-36-563 0 0,0-2-257 0 0,0 0-1286 0 0,0 0-4924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109 648 19351 0 0,'0'0'439'0'0,"0"0"62"0"0,0 0 33 0 0,0 0-65 0 0,-1 1-309 0 0,-24 26-4 0 0,18-21 117 0 0,1 1 0 0 0,0 0-1 0 0,0 0 1 0 0,0 0 0 0 0,1 1-1 0 0,-6 10 1 0 0,8-9-4 0 0,-1-1 0 0 0,1 1 0 0 0,0 0 0 0 0,1 0 0 0 0,-2 18-1 0 0,2-17-997 0 0,1 1 0 0 0,-1-1 0 0 0,-1 0 0 0 0,-5 13 0 0 0,8-21-491 0 0,0-2-253 0 0,0 0-51 0 0,0 0-11 0 0</inkml:trace>
  <inkml:trace contextRef="#ctx0" brushRef="#br0" timeOffset="1">513 12 13823 0 0,'0'0'304'0'0,"0"0"64"0"0,11-4 16 0 0,3-3 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2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 19351 0 0,'0'0'439'0'0,"0"0"62"0"0,0 0 33 0 0,0 0-65 0 0,-7 3-292 0 0,-4 4 60 0 0,0 1 1 0 0,1 0-1 0 0,0 0 0 0 0,0 1 1 0 0,1 0-1 0 0,0 1 0 0 0,-8 10 0 0 0,-49 79-87 0 0,16-13-150 0 0,-43 100 0 0 0,49-82 0 0 0,-131 282 0 0 0,145-326 0 0 0,-74 137 0 0 0,64-129 0 0 0,-57 94 0 0 0,92-154-417 0 0,-1 0-1 0 0,-12 13 1 0 0,17-20-1019 0 0,1-1-78 0 0,0 0-20 0 0</inkml:trace>
  <inkml:trace contextRef="#ctx0" brushRef="#br0" timeOffset="1">135 1143 19351 0 0,'-23'2'733'0'0,"1"0"0"0"0,-40 10-1 0 0,36-7-738 0 0,24-5 377 0 0,2 0 117 0 0,0 0 21 0 0,14 0 515 0 0,30-5-613 0 0,0-1 0 0 0,45-14 0 0 0,11-1-12 0 0,256-45-399 0 0,-4-19 0 0 0,-273 63-2004 0 0,61-18-6242 0 0,-114 31 1608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3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222 281 17503 0 0,'0'0'803'0'0,"0"0"-18"0"0,-1 1-501 0 0,-3 4 14 0 0,0 1 1 0 0,1-1-1 0 0,0 1 0 0 0,0 0 0 0 0,0 0 1 0 0,0 0-1 0 0,1 0 0 0 0,0 0 0 0 0,-1 8 1 0 0,0-5 223 0 0,0 1 0 0 0,0-1 1 0 0,-8 17-1 0 0,-39 56 598 0 0,40-68-1183 0 0,0 0-1 0 0,-1-1 0 0 0,0 0 1 0 0,-24 20-1 0 0,26-24-19 0 0,-24 17-1616 0 0,32-25 126 0 0,1-1-379 0 0,3-3-80 0 0,15-8-15 0 0</inkml:trace>
  <inkml:trace contextRef="#ctx0" brushRef="#br0" timeOffset="1">642 1 15663 0 0,'0'0'344'0'0,"0"0"72"0"0,0 0 8 0 0,0 0 24 0 0,0 0-360 0 0,0 0-88 0 0,0 0 0 0 0,0 0 0 0 0,0 0 0 0 0,0 0 0 0 0,-7 7 0 0 0,-2 0-6944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3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60 13823 0 0,'0'0'315'0'0,"0"0"45"0"0,0 0 21 0 0,0 0-49 0 0,1 3-149 0 0,0 0-135 0 0,0 0 0 0 0,0 1 0 0 0,0-1 1 0 0,-1 1-1 0 0,0 0 0 0 0,0-1 0 0 0,0 1 0 0 0,0-1 0 0 0,0 1 1 0 0,-1-1-1 0 0,1 1 0 0 0,-1 0 0 0 0,0-1 0 0 0,0 0 0 0 0,0 1 0 0 0,-2 3 1 0 0,-5 9 294 0 0,-1 0 1 0 0,-10 16-1 0 0,6-11-211 0 0,1 1 240 0 0,-13 37 0 0 0,0-1 324 0 0,24-58-603 0 0,1 1-1 0 0,0 0 0 0 0,0-1 0 0 0,-1 1 1 0 0,1 0-1 0 0,0-1 0 0 0,0 1 1 0 0,0 0-1 0 0,0 0 0 0 0,0-1 1 0 0,0 1-1 0 0,0 0 0 0 0,0-1 1 0 0,0 1-1 0 0,0 0 0 0 0,0 0 1 0 0,0-1-1 0 0,1 1 0 0 0,-1 0 0 0 0,0-1 1 0 0,0 1-1 0 0,1-1 0 0 0,-1 1 1 0 0,1 0-1 0 0,-1-1 0 0 0,0 1 1 0 0,1-1-1 0 0,-1 1 0 0 0,1-1 1 0 0,-1 1-1 0 0,1-1 0 0 0,-1 1 1 0 0,1-1-1 0 0,0 1 0 0 0,-1-1 1 0 0,2 1-1 0 0,2 1 24 0 0,0 0 0 0 0,0-1 0 0 0,0 1 0 0 0,6 1 0 0 0,-8-3-16 0 0,26 6 120 0 0,1 0 1 0 0,0-2-1 0 0,1-1 0 0 0,-1-2 0 0 0,1-1 1 0 0,-1-1-1 0 0,0-1 0 0 0,1-2 0 0 0,-1-1 1 0 0,40-12-1 0 0,-61 15-401 0 0,1-1 0 0 0,-1 0 0 0 0,0-1-1 0 0,0 0 1 0 0,0 0 0 0 0,-1-1 0 0 0,11-7 0 0 0,-15 9 168 0 0,-1 1-1 0 0,0 0 1 0 0,0-1-1 0 0,0 0 1 0 0,0 1-1 0 0,0-1 1 0 0,0 0-1 0 0,-1 0 1 0 0,1 0-1 0 0,-1 0 1 0 0,0 0-1 0 0,0 0 1 0 0,0 0-1 0 0,-1 0 1 0 0,1-1 0 0 0,-1 1-1 0 0,1 0 1 0 0,-1 0-1 0 0,0-1 1 0 0,0 1-1 0 0,-1 0 1 0 0,0-7-1 0 0,-1 3 15 0 0,-1-1-1 0 0,1 1 0 0 0,-1-1 1 0 0,0 1-1 0 0,-1 0 0 0 0,0 0 1 0 0,0 0-1 0 0,-1 1 0 0 0,1-1 1 0 0,-1 1-1 0 0,-1 0 1 0 0,1 0-1 0 0,-1 1 0 0 0,0 0 1 0 0,0 0-1 0 0,-11-6 0 0 0,4 3-9 0 0,0 0-1 0 0,-1 1 0 0 0,0 1 0 0 0,0 0 1 0 0,-1 1-1 0 0,1 1 0 0 0,-25-5 0 0 0,-21 2-740 0 0,31 4-327 0 0,-50-12 0 0 0,58 7-83 0 0,36-6-1533 0 0,23-9 1169 0 0,7-1-11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3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22 395 15663 0 0,'0'0'719'0'0,"-7"5"230"0"0,-6 3-778 0 0,12-7 565 0 0,1-1 237 0 0,0 0 41 0 0,0 0-61 0 0,0 0-288 0 0,0 0-121 0 0,0 0-28 0 0,0 0-4 0 0,6-10 346 0 0,-3 7-692 0 0,39-50 398 0 0,59-58 0 0 0,-81 92-564 0 0,2 0 0 0 0,33-21 0 0 0,51-25 0 0 0,53-11-1381 0 0,-159 76 1378 0 0,33-11-589 0 0,-33 10 591 0 0,1 1 0 0 0,0 0 0 0 0,0 0-1 0 0,0 0 1 0 0,0-1 0 0 0,0 1 0 0 0,0 0 0 0 0,0 0 0 0 0,0 1-1 0 0,0-1 1 0 0,0 0 0 0 0,0 0 0 0 0,-1 0 0 0 0,2 1 0 0 0,1 4 4 0 0,-3-5-5 0 0,1 3 2 0 0,0-1 0 0 0,0 1 0 0 0,0-1 0 0 0,0 1 0 0 0,-1-1 0 0 0,1 1 0 0 0,-1-1 0 0 0,0 1 0 0 0,0-1 0 0 0,0 1 0 0 0,0 0 0 0 0,0-1 0 0 0,0 1 0 0 0,-1-1 0 0 0,1 1 0 0 0,-1 0 0 0 0,-1 2 0 0 0,-3 7 0 0 0,1 0 0 0 0,-10 14 0 0 0,9-17 0 0 0,-58 124 0 0 0,60-126 0 0 0,1 0 0 0 0,0 1 0 0 0,0-1 0 0 0,1 1 0 0 0,0-1 0 0 0,0 1 0 0 0,1 0 0 0 0,0-1 0 0 0,0 1 0 0 0,0 0 0 0 0,1-1 0 0 0,3 11 0 0 0,-1-8 0 0 0,0 0 0 0 0,1 0 0 0 0,0-1 0 0 0,0 1 0 0 0,1-1 0 0 0,1 0 0 0 0,-1 0 0 0 0,12 12 0 0 0,23 28 996 0 0,67 107 0 0 0,-104-151-960 0 0,0 0-1 0 0,0 0 1 0 0,1 0-1 0 0,-1-1 0 0 0,1 0 1 0 0,0 1-1 0 0,1-1 1 0 0,-1-1-1 0 0,1 1 1 0 0,0-1-1 0 0,8 5 1 0 0,-6-5-302 0 0,1 0 0 0 0,-1-1 0 0 0,1 1 0 0 0,0-2 0 0 0,-1 1 0 0 0,1-1 0 0 0,16 0-1 0 0,11-1-8246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3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1503 84 8287 0 0,'3'-1'191'0'0,"11"0"112"0"0,19-2 115 0 0,-1-1 1 0 0,35-9 0 0 0,-47 7 1413 0 0,1-1 1 0 0,-1-1-1 0 0,0-1 1 0 0,33-21-1 0 0,-51 28-808 0 0,-2 2-137 0 0,-3 1-583 0 0,-18 5-295 0 0,0 0 0 0 0,0 1 0 0 0,-22 12 0 0 0,-59 35-13 0 0,21-10 5 0 0,-268 118-1446 0 0,249-122 242 0 0,-166 40 1 0 0,236-73 1353 0 0,-1-1 0 0 0,0-2 0 0 0,0-1 0 0 0,0-1 0 0 0,0-2 0 0 0,0-1 0 0 0,0-1 0 0 0,0-2 0 0 0,1-1 0 0 0,-43-13 0 0 0,63 15-122 0 0,1-1 1 0 0,-1 1 0 0 0,1-2-1 0 0,0 1 1 0 0,-15-12-1 0 0,22 15-29 0 0,0-1-1 0 0,0 1 1 0 0,0-1 0 0 0,0 0-1 0 0,0 1 1 0 0,1-1-1 0 0,-1 0 1 0 0,1 0-1 0 0,-1 0 1 0 0,1-1 0 0 0,0 1-1 0 0,0 0 1 0 0,0 0-1 0 0,0-1 1 0 0,0 1 0 0 0,0 0-1 0 0,1-1 1 0 0,-1 1-1 0 0,1-1 1 0 0,0 1 0 0 0,0-1-1 0 0,0 1 1 0 0,0-1-1 0 0,0 1 1 0 0,0-1-1 0 0,1 1 1 0 0,-1-1 0 0 0,2-3-1 0 0,2-2 1 0 0,-1 0 0 0 0,1 1 0 0 0,1-1 0 0 0,0 1 0 0 0,0 0 0 0 0,0 0 0 0 0,1 1 0 0 0,-1 0 0 0 0,11-8 0 0 0,-3 3 0 0 0,1 1 0 0 0,0 0 0 0 0,26-14 0 0 0,-33 21 0 0 0,0-1 0 0 0,1 1 0 0 0,-1 1 0 0 0,1-1 0 0 0,-1 1 0 0 0,1 1 0 0 0,10-2 0 0 0,-16 3 0 0 0,1 0 0 0 0,-1 0 0 0 0,0 0 0 0 0,0 0 0 0 0,1 0 0 0 0,-1 1 0 0 0,0-1 0 0 0,0 1 0 0 0,1 0 0 0 0,-1-1 0 0 0,0 1 0 0 0,0 0 0 0 0,0 0 0 0 0,0 0 0 0 0,0 1 0 0 0,0-1 0 0 0,0 0 0 0 0,-1 1 0 0 0,1-1 0 0 0,0 1 0 0 0,-1 0 0 0 0,1-1 0 0 0,-1 1 0 0 0,1 0 0 0 0,-1 0 0 0 0,0 0 0 0 0,0 0 0 0 0,0 0 0 0 0,1 3 0 0 0,1 6 0 0 0,0 0 0 0 0,0 1 0 0 0,-1 0 0 0 0,0-1 0 0 0,-1 1 0 0 0,-1 0 0 0 0,-1 18 0 0 0,-2 6 0 0 0,-9 41 0 0 0,1-35-10 0 0,-1 0-1 0 0,-2-1 0 0 0,-2-1 1 0 0,-1-1-1 0 0,-44 72 0 0 0,-23 3-1296 0 0,44-64 852 0 0,6-6 336 0 0,-61 62 0 0 0,45-56-627 0 0,-25 24-468 0 0,56-54 1194 0 0,11-11 43 0 0,1-1 0 0 0,-16 13-1 0 0,21-19 316 0 0,2-2 136 0 0,0 0 34 0 0,0 0-65 0 0,14-3-278 0 0,4-2 174 0 0,1 2 0 0 0,-1 0-1 0 0,0 1 1 0 0,1 1 0 0 0,27 2-1 0 0,-36 0-333 0 0,152 11 1 0 0,-136-11 9 0 0,0-2 1 0 0,-1-1-1 0 0,1-2 1 0 0,30-7-1 0 0,-24 3 300 0 0,1-2 0 0 0,-2-2 0 0 0,1-1 0 0 0,45-26 0 0 0,-53 26-1673 0 0,-15 11-3916 0 0,-9 2-181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3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15663 0 0,'0'0'719'0'0,"0"0"-20"0"0,0 0-374 0 0,3 1 84 0 0,1 1-247 0 0,1 0-1 0 0,0-1 1 0 0,1 0 0 0 0,-1 1-1 0 0,0-2 1 0 0,0 1-1 0 0,0-1 1 0 0,1 1-1 0 0,-1-1 1 0 0,10-2 0 0 0,7-1 361 0 0,27-8 0 0 0,-33 7-299 0 0,125-38 1537 0 0,-6 1-807 0 0,-107 34-1266 0 0,1 1 1 0 0,54-2-1 0 0,-54 6-126 0 0,59 1-5905 0 0,-66 2 4296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3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0,'0'0'719'0'0,"0"0"-20"0"0,0 2-449 0 0,1 9-12 0 0,0-1-1 0 0,1 1 0 0 0,0-1 1 0 0,0 1-1 0 0,1-1 0 0 0,0 0 1 0 0,1 0-1 0 0,0 0 0 0 0,1 0 1 0 0,0-1-1 0 0,0 0 0 0 0,1 0 1 0 0,0 0-1 0 0,1-1 0 0 0,11 12 1 0 0,9 6 207 0 0,1-1 1 0 0,2-1 0 0 0,33 21-1 0 0,121 68 148 0 0,-104-65-578 0 0,47 28-80 0 0,-72-45-6571 0 0,-43-23 3657 0 0,-2-3-3013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91 652 10135 0 0,'0'0'231'0'0,"-1"2"29"0"0,1-1-136 0 0,0-1 1 0 0,0 1-1 0 0,0 0 1 0 0,0-1-1 0 0,0 1 1 0 0,-1 0-1 0 0,1-1 1 0 0,0 1-1 0 0,0-1 1 0 0,-1 1-1 0 0,1-1 1 0 0,0 1-1 0 0,-1-1 1 0 0,1 1-1 0 0,-1-1 1 0 0,1 1-1 0 0,-1-1 1 0 0,1 1-1 0 0,-1-1 1 0 0,1 0-1 0 0,-1 1 1 0 0,1-1-1 0 0,-1 0 1 0 0,1 1-1 0 0,-1-1 1 0 0,1 0-1 0 0,-1 0 1 0 0,-1 1-1 0 0,1-1 117 0 0,-1 0-1 0 0,0 0 1 0 0,0 0-1 0 0,1 0 1 0 0,-1-1-1 0 0,0 1 1 0 0,0 0-1 0 0,1-1 1 0 0,-1 1-1 0 0,-3-2 1 0 0,1 0 464 0 0,0 0 0 0 0,1-1-1 0 0,-1 1 1 0 0,0 0 0 0 0,1-1 0 0 0,-1 0 0 0 0,1 0 0 0 0,-6-7 0 0 0,7 8-615 0 0,0-1 0 0 0,0 0 0 0 0,0 0 0 0 0,1 0 0 0 0,-1 0 0 0 0,1 0 0 0 0,0 0 0 0 0,0 0 0 0 0,0-1 0 0 0,0 1 0 0 0,0 0 0 0 0,1-1 0 0 0,-1 1 1 0 0,1-1-1 0 0,0 1 0 0 0,0 0 0 0 0,1-1 0 0 0,-1 1 0 0 0,1 0 0 0 0,-1-1 0 0 0,1 1 0 0 0,0 0 0 0 0,0-1 0 0 0,1 1 0 0 0,2-5 0 0 0,6-12-90 0 0,1 2 0 0 0,0-1 0 0 0,22-25 0 0 0,48-46 0 0 0,-59 67 0 0 0,17-17 0 0 0,2 3 0 0 0,2 1 0 0 0,1 2 0 0 0,83-48 0 0 0,-65 43-2548 0 0,26-15-5154 0 0,-68 44 1064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3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0 15663 0 0,'0'0'356'0'0,"0"0"50"0"0,-11 5 538 0 0,3-4-697 0 0,-1 0 0 0 0,0 0 0 0 0,1 1 0 0 0,-1 0 0 0 0,1 1 0 0 0,-1 0 0 0 0,1 0 0 0 0,0 0 0 0 0,-14 9 0 0 0,-83 64 297 0 0,2 5 0 0 0,-91 94 0 0 0,179-160-544 0 0,1 0 0 0 0,1 1 0 0 0,0 1 0 0 0,1 0 0 0 0,-14 26 0 0 0,22-36-64 0 0,3-5-273 0 0,1-2-138 0 0,0 0-33 0 0,0 0-208 0 0,0 0-857 0 0,0 0-379 0 0,2-1-80 0 0,8-2-15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3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21191 0 0,'0'0'936'0'0,"0"0"200"0"0,0 0-912 0 0,0 0-224 0 0,0 0 0 0 0,0 0 0 0 0,0 0 0 0 0,0 0 0 0 0,-4 10 0 0 0,0 3 0 0 0,-1-1 0 0 0,2 2 0 0 0,1 0 0 0 0,4 2 0 0 0,1-1-1184 0 0,4-1-280 0 0,9 9-56 0 0,-16-23-16 0 0</inkml:trace>
  <inkml:trace contextRef="#ctx0" brushRef="#br0" timeOffset="1">46 518 15663 0 0,'-1'1'356'0'0,"-6"10"-61"0"0,0 0-1 0 0,1 1 1 0 0,-7 18-1 0 0,3-7-108 0 0,10-23-186 0 0,0 0 1 0 0,0 0-1 0 0,-1 1 0 0 0,1-1 0 0 0,0 0 1 0 0,0 0-1 0 0,0 0 0 0 0,0 0 0 0 0,0 0 1 0 0,0 0-1 0 0,0 1 0 0 0,0-1 0 0 0,0 0 1 0 0,-1 0-1 0 0,1 0 0 0 0,0 0 0 0 0,0 0 1 0 0,0 1-1 0 0,0-1 0 0 0,0 0 0 0 0,0 0 1 0 0,0 0-1 0 0,0 0 0 0 0,0 1 0 0 0,0-1 1 0 0,0 0-1 0 0,0 0 0 0 0,0 0 0 0 0,0 0 1 0 0,0 1-1 0 0,1-1 0 0 0,-1 0 0 0 0,0 0 1 0 0,0 0-1 0 0,0 0 0 0 0,0 0 0 0 0,0 0 1 0 0,0 1-1 0 0,0-1 0 0 0,0 0 0 0 0,0 0 1 0 0,1 0-1 0 0,-1 0 0 0 0,0 0 0 0 0,0 0 1 0 0,0 0-1 0 0,0 0 0 0 0,0 1 0 0 0,0-1 1 0 0,1 0-1 0 0,-1 0 0 0 0,0 0 0 0 0,0 0 1 0 0,0 0-1 0 0,0 0 0 0 0,1 0 0 0 0,-1 0 0 0 0,0 0 1 0 0,0 0-1 0 0,0 0 0 0 0,0 0 0 0 0,1 0 1 0 0,-1 0-1 0 0,0 0 0 0 0,0 0 0 0 0,9-3-61 0 0,-9 2 41 0 0,10-3-170 0 0,-1-2 1 0 0,0 1-1 0 0,-1-1 1 0 0,1 0-1 0 0,-1-1 1 0 0,11-12-1 0 0,6-8-322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7:5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743 110 10135 0 0,'0'0'231'0'0,"7"-4"308"0"0,27-20-231 0 0,-26 17 8 0 0,0 1 0 0 0,13-8 0 0 0,-2 4 462 0 0,34-17 994 0 0,-47 24-1478 0 0,1 1 0 0 0,-1 0-1 0 0,0 1 1 0 0,1-1 0 0 0,-1 1 0 0 0,13 0-1 0 0,4-2 371 0 0,-11 0 475 0 0,-14 4-451 0 0,-19 5-523 0 0,-72 35-165 0 0,75-32 0 0 0,-10 7 0 0 0,7-3 0 0 0,13-7 0 0 0,-1-1 0 0 0,1 0 0 0 0,-1 0 0 0 0,0-1 0 0 0,0 0 0 0 0,-14 3 0 0 0,-22 9 0 0 0,20-12 0 0 0,-32 1 0 0 0,49-4 0 0 0,-2 0 0 0 0,1 0 0 0 0,0 1 0 0 0,-1 0 0 0 0,1 0 0 0 0,-12 6 0 0 0,-44 23 0 0 0,16-6 0 0 0,15-6 0 0 0,26-14 0 0 0,1 0 0 0 0,-1-1 0 0 0,1 0 0 0 0,-1-1 0 0 0,0 0 0 0 0,-1 0 0 0 0,-10 2 0 0 0,10-4 0 0 0,2-6 0 0 0,4-3 0 0 0,2 5 0 0 0,1 1 0 0 0,0-1 0 0 0,0 1 0 0 0,0 0 0 0 0,0-1 0 0 0,0 1 0 0 0,1 0 0 0 0,-1-1 0 0 0,2-3 0 0 0,2-14 0 0 0,-4 20 0 0 0,0-1 0 0 0,0 0 0 0 0,0 1 0 0 0,0-1 0 0 0,0 1 0 0 0,0-1 0 0 0,0 1 0 0 0,0-1 0 0 0,0 1 0 0 0,0-1 0 0 0,0 0 0 0 0,-1 1 0 0 0,1-1 0 0 0,0 1 0 0 0,0-1 0 0 0,-1 1 0 0 0,1 0 0 0 0,0-1 0 0 0,-1 1 0 0 0,1-1 0 0 0,-1 1 0 0 0,1 0 0 0 0,0-1 0 0 0,-1 1 0 0 0,1 0 0 0 0,-1-1 0 0 0,1 1 0 0 0,-1 0 0 0 0,1-1 0 0 0,-1 1 0 0 0,1 0 0 0 0,-1 0 0 0 0,1 0 0 0 0,-1 0 0 0 0,0 0 0 0 0,1-1 0 0 0,-1 1 0 0 0,1 0 0 0 0,-1 0 0 0 0,1 0 0 0 0,-1 0 0 0 0,1 1 0 0 0,-1-1 0 0 0,0 0 0 0 0,0 0 0 0 0,0 0 0 0 0,-8 0 0 0 0,-1 1 0 0 0,0 0 0 0 0,1 0 0 0 0,-1 1 0 0 0,1 0 0 0 0,0 0 0 0 0,0 1 0 0 0,-10 5 0 0 0,5-3 0 0 0,-29 7 0 0 0,42-12 0 0 0,1 0 0 0 0,0 1 0 0 0,-1-1 0 0 0,1 0 0 0 0,0 0 0 0 0,0 0 0 0 0,-1 0 0 0 0,1 0 0 0 0,0 0 0 0 0,-1 0 0 0 0,1 0 0 0 0,0 0 0 0 0,-1 0 0 0 0,1 0 0 0 0,0 0 0 0 0,-1 0 0 0 0,1 0 0 0 0,0 0 0 0 0,0 0 0 0 0,-1 0 0 0 0,1 0 0 0 0,0-1 0 0 0,-1 1 0 0 0,1 0 0 0 0,0 0 0 0 0,0 0 0 0 0,-1 0 0 0 0,1-1 0 0 0,2-11 0 0 0,-1 9 0 0 0,0 1 0 0 0,0 0 0 0 0,-1 4 0 0 0,4 13 0 0 0,-4-15 0 0 0,0 1 0 0 0,0 0 0 0 0,0 0 0 0 0,1 0 0 0 0,-1 0 0 0 0,0-1 0 0 0,1 1 0 0 0,-1 0 0 0 0,0 0 0 0 0,1 0 0 0 0,-1-1 0 0 0,1 1 0 0 0,-1 0 0 0 0,1-1 0 0 0,0 1 0 0 0,-1 0 0 0 0,1-1 0 0 0,0 1 0 0 0,-1-1 0 0 0,1 1 0 0 0,1 0 0 0 0,0 0 0 0 0,8 6 0 0 0,0-3 0 0 0,-1-1 0 0 0,1 2 0 0 0,-2 1 0 0 0,-7-4 0 0 0,2 2 0 0 0,0 0 0 0 0,0 0 0 0 0,-1 0 0 0 0,0 1 0 0 0,2 5 0 0 0,-3-9 0 0 0,1 4 0 0 0,-1-3 0 0 0,0 0 0 0 0,0 1 0 0 0,0-1 0 0 0,0 1 0 0 0,-1-1 0 0 0,1 1 0 0 0,-1-1 0 0 0,1 4 0 0 0,1 4 0 0 0,1-1 0 0 0,5-4 0 0 0,-8-5 0 0 0,0 0 0 0 0,1 0 0 0 0,-1 1 0 0 0,1-1 0 0 0,-1 0 0 0 0,0 0 0 0 0,1 0 0 0 0,-1 1 0 0 0,0-1 0 0 0,1 0 0 0 0,-1 0 0 0 0,0 1 0 0 0,1-1 0 0 0,-1 0 0 0 0,0 1 0 0 0,0-1 0 0 0,1 1 0 0 0,-1-1 0 0 0,0 0 0 0 0,0 1 0 0 0,1-1 0 0 0,-1 0 0 0 0,0 1 0 0 0,0-1 0 0 0,0 1 0 0 0,0-1 0 0 0,0 1 0 0 0,0-1 0 0 0,0 0 0 0 0,0 1 0 0 0,0-1 0 0 0,0 1 0 0 0,0-1 0 0 0,0 1 0 0 0,0-1 0 0 0,0 0 0 0 0,0 1 0 0 0,0-1 0 0 0,-1 1 0 0 0,-7 13 0 0 0,7-13 0 0 0,-20 29 0 0 0,-23 45 0 0 0,44-75 0 0 0,-1 1 0 0 0,0 0 0 0 0,1 0 0 0 0,-1-1 0 0 0,1 1 0 0 0,-1 0 0 0 0,1 0 0 0 0,0 0 0 0 0,-1 0 0 0 0,1 0 0 0 0,0 0 0 0 0,0 0 0 0 0,0 0 0 0 0,0 0 0 0 0,-1 0 0 0 0,1 1 0 0 0,1 1 0 0 0,-1 6 0 0 0,3 1 0 0 0,2 0 0 0 0,0 4 0 0 0,-5-10 0 0 0,-1-2 0 0 0,1-1 0 0 0,0 0 0 0 0,0-1 0 0 0,0 1 0 0 0,0 0 0 0 0,0-1 0 0 0,0 1 0 0 0,0 0 0 0 0,0-1 0 0 0,0 1 0 0 0,0 0 0 0 0,-1-1 0 0 0,1 1 0 0 0,0 0 0 0 0,0-1 0 0 0,-1 1 0 0 0,1 0 0 0 0,0-1 0 0 0,-1 1 0 0 0,1-1 0 0 0,-1 1 0 0 0,1-1 0 0 0,0 1 0 0 0,-1-1 0 0 0,1 1 0 0 0,-2 0 0 0 0,0 0 0 0 0,-2 4 0 0 0,-16 15 0 0 0,6-7 72 0 0,13-12 299 0 0,1-1 117 0 0,0 0 21 0 0,0 0-66 0 0,-1 0-294 0 0,-5-1-133 0 0,0 3-16 0 0,14-1 0 0 0,2 0 0 0 0,1-4 0 0 0,-1-1 0 0 0,0 0 0 0 0,9-6 0 0 0,2-1 0 0 0,0 1 0 0 0,45-14 0 0 0,-53 19 0 0 0,-5 3 0 0 0,0 0 0 0 0,0 0 0 0 0,0 1 0 0 0,13-1 0 0 0,-18 1 0 0 0,0 1 0 0 0,-1 0 0 0 0,1 0 0 0 0,0 0 0 0 0,0 0 0 0 0,0 0 0 0 0,0 1 0 0 0,3 0 0 0 0,6 1 0 0 0,-6-3 0 0 0,1 0 0 0 0,20 7 0 0 0,-4 1 0 0 0,-19-6 0 0 0,0 0 0 0 0,0 1 0 0 0,0 0 0 0 0,0 0 0 0 0,-1 0 0 0 0,1 0 0 0 0,5 5 0 0 0,20 26 0 0 0,-14-15 0 0 0,-11-12 0 0 0,5 3 0 0 0,15 1 0 0 0,-16-8 0 0 0,1-1 0 0 0,-1 0 0 0 0,0 0 0 0 0,0-1 0 0 0,0 0 0 0 0,0 0 0 0 0,1-1 0 0 0,-1 0 0 0 0,14-4 0 0 0,-12 2 0 0 0,0 6 0 0 0,-8-2 0 0 0,-1 0 0 0 0,1 1 0 0 0,-1 0 0 0 0,0-1 0 0 0,0 1 0 0 0,0 0 0 0 0,0-1 0 0 0,0 1 0 0 0,0 0 0 0 0,0 0 0 0 0,-1 0 0 0 0,1 0 0 0 0,-1 0 0 0 0,0 0 0 0 0,1 0 0 0 0,-1 0 0 0 0,0 0 0 0 0,0 0 0 0 0,0 0 0 0 0,0 0 0 0 0,-1 3 0 0 0,0 3 0 0 0,0 0 0 0 0,-1 0 0 0 0,0-1 0 0 0,-3 10 0 0 0,-61 161 0 0 0,66-176 0 0 0,-1 0 0 0 0,1-1 0 0 0,-1 1 0 0 0,1 0 0 0 0,-1-1 0 0 0,0 1 0 0 0,0-1 0 0 0,0 1 0 0 0,0-1 0 0 0,0 1 0 0 0,0-1 0 0 0,-2 2 0 0 0,-2 2 0 0 0,3-2 0 0 0,0 1 0 0 0,-1-1 0 0 0,1-1 0 0 0,-1 1 0 0 0,1 0 0 0 0,-1 0 0 0 0,0-1 0 0 0,-6 4 0 0 0,0 0 0 0 0,2-1 0 0 0,-1-1 0 0 0,1-1 0 0 0,-1 0 0 0 0,0 0 0 0 0,-13 3 0 0 0,17-4 0 0 0,-27 4 0 0 0,1 0 0 0 0,-1-2 0 0 0,-50 1 0 0 0,32-3 0 0 0,34-1 0 0 0,0 1 0 0 0,-26 6 0 0 0,-19 5 0 0 0,51-11 0 0 0,3-2 0 0 0,0 1 0 0 0,0 0 0 0 0,-1 0 0 0 0,1 1 0 0 0,0 0 0 0 0,1 0 0 0 0,-8 3 0 0 0,3 0 0 0 0,1-2 0 0 0,-1 1 0 0 0,0-1 0 0 0,-13 2 0 0 0,14-4 0 0 0,2-2-64 0 0,6 1-273 0 0,1 0-138 0 0,0 0-33 0 0,0 0 66 0 0,0 0 220 0 0,0 0-164 0 0,0-1 293 0 0,1 0 0 0 0,-1 1 0 0 0,1-1 0 0 0,0 0 0 0 0,-1 1 0 0 0,1-1 0 0 0,0 1 1 0 0,0-1-1 0 0,-1 1 0 0 0,1 0 0 0 0,0-1 0 0 0,0 1 0 0 0,0 0 0 0 0,0-1 0 0 0,-1 1 0 0 0,1 0 1 0 0,0 0-1 0 0,0 0 0 0 0,0 0 0 0 0,1 0 0 0 0,19-3-1002 0 0,-18 3 851 0 0,1 0 70 0 0,0 1-2864 0 0,7 3 2014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7:5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20 10135 0 0,'0'0'231'0'0,"0"-1"-179"0"0,0 0 0 0 0,0 1-1 0 0,0-1 1 0 0,0 1 0 0 0,0-1 0 0 0,1 0 0 0 0,-1 1 0 0 0,0-1-1 0 0,0 1 1 0 0,0-1 0 0 0,1 1 0 0 0,-1-1 0 0 0,0 1 0 0 0,1-2-1 0 0,6-1-3 0 0,-3-3 30 0 0,-4 5 315 0 0,0 1 106 0 0,0 0 11 0 0,0 0 2 0 0,0 0 0 0 0,0 0 0 0 0,0 0 0 0 0,-14 12 96 0 0,9-8-290 0 0,1 0-1 0 0,0 0 0 0 0,0 1 1 0 0,-5 7-1 0 0,3-3-21 0 0,5-8-287 0 0,0 0 1 0 0,0 0-1 0 0,1 0 0 0 0,-1 0 0 0 0,0 0 1 0 0,1 0-1 0 0,-1 1 0 0 0,0-1 1 0 0,1 0-1 0 0,0 0 0 0 0,-1 1 1 0 0,1-1-1 0 0,0 0 0 0 0,-1 0 1 0 0,1 1-1 0 0,0-1 0 0 0,0 3 1 0 0,0 2 59 0 0,-24 91 898 0 0,-50 128 1 0 0,23-79-927 0 0,35-98-51 0 0,1-7-86 0 0,-12 61 1 0 0,27-100-956 0 0,1-6-385 0 0,5-9-78 0 0,-4 10-20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7:5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13823 0 0,'0'0'315'0'0,"0"0"45"0"0,9-6 465 0 0,41-31 3051 0 0,-49 36-2852 0 0,-1 1 0 0 0,0 0 0 0 0,0 0-137 0 0,1 1-583 0 0,0 0-346 0 0,-1 0 0 0 0,1-1 0 0 0,0 1-1 0 0,-1 0 1 0 0,1 0 0 0 0,-1 0 0 0 0,1-1 0 0 0,-1 1 0 0 0,0 0 0 0 0,1 0 0 0 0,-1 0 0 0 0,0 0 0 0 0,0 0 0 0 0,0 0-1 0 0,1-1 1 0 0,-1 1 0 0 0,0 2 0 0 0,-1 0-6800 0 0,1-3 4795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7:5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76 6447 0 0,'-1'1'142'0'0,"-1"0"-118"0"0,0 0-1 0 0,0 0 1 0 0,0 0 0 0 0,0 0 0 0 0,-1 0 0 0 0,1-1 0 0 0,0 1-1 0 0,0-1 1 0 0,0 0 0 0 0,0 0 0 0 0,-1 0 0 0 0,1 0 0 0 0,0 0-1 0 0,0 0 1 0 0,-3-1 0 0 0,-23 1 125 0 0,23 2 50 0 0,-4-1-392 0 0,-3 0 5227 0 0,14-1-4852 0 0,0 1 0 0 0,0-1 0 0 0,1 1-1 0 0,-1 0 1 0 0,0 0 0 0 0,0 0 0 0 0,2 1-1 0 0,13 5 413 0 0,5-4 47 0 0,0-1 0 0 0,1-1-1 0 0,0-1 1 0 0,39-4 0 0 0,-37 2-261 0 0,37-6 791 0 0,-1-3 0 0 0,88-27 0 0 0,17-4-3206 0 0,-155 40-2735 0 0,-9 2-1474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7:5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11975 0 0,'0'0'267'0'0,"0"0"42"0"0,0 0 17 0 0,0 0-28 0 0,1 1-196 0 0,1 2 71 0 0,0-1 0 0 0,0 0 0 0 0,1 0 0 0 0,-1 0-1 0 0,0 0 1 0 0,1 0 0 0 0,0 0 0 0 0,-1-1 0 0 0,1 1 0 0 0,0-1 0 0 0,0 0 0 0 0,0 1 0 0 0,0-1 0 0 0,0-1 0 0 0,0 1 0 0 0,0 0 0 0 0,0-1 0 0 0,0 0 0 0 0,1 1 0 0 0,-1-1 0 0 0,6-1 0 0 0,1 0 218 0 0,-1-1 1 0 0,0 0-1 0 0,11-3 1 0 0,17-4 349 0 0,-9 5 109 0 0,74-9 1789 0 0,-91 13-2562 0 0,0 0 0 0 0,0 0 1 0 0,0 1-1 0 0,0 1 0 0 0,0-1 0 0 0,-1 2 0 0 0,13 3 0 0 0,13 7-77 0 0,-13-5 0 0 0,25 12 0 0 0,-42-17-27 0 0,1 0-1 0 0,0-1 1 0 0,-1 0-1 0 0,1 0 1 0 0,0 0-1 0 0,1-1 1 0 0,-1 0-1 0 0,0 0 1 0 0,0-1-1 0 0,9 0 1 0 0,-4-2-589 0 0,0 1 0 0 0,0-2 0 0 0,-1 1 0 0 0,1-2 1 0 0,14-5-1 0 0,11-7-6547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2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1373 52 10135 0 0,'2'-2'231'0'0,"12"-11"204"0"0,-6 5-301 0 0,0 1 0 0 0,1 0 0 0 0,10-7 0 0 0,-17 13 612 0 0,-2 1 232 0 0,0 0 40 0 0,0 0-131 0 0,2 2-583 0 0,3 10-271 0 0,-5-10-33 0 0,-1 1 0 0 0,1 0 0 0 0,0-1 0 0 0,-1 1 0 0 0,1-1 0 0 0,-1 1 0 0 0,0-1 0 0 0,1 1 0 0 0,-1-1 0 0 0,-1 0 0 0 0,1 1 0 0 0,-2 2 0 0 0,-20 26 0 0 0,8-16 0 0 0,-1 0 0 0 0,1-2 0 0 0,-2 0 0 0 0,0 0 0 0 0,-1-2 0 0 0,-24 13 0 0 0,-120 46 0 0 0,155-67 0 0 0,-65 25 0 0 0,-2-4 0 0 0,0-2 0 0 0,-144 20 0 0 0,194-39 28 0 0,-1-2-1 0 0,0 0 1 0 0,-28-4-1 0 0,39 1 16 0 0,0 0 1 0 0,1-1-1 0 0,-1 0 1 0 0,1-1-1 0 0,0 0 1 0 0,0-2-1 0 0,-14-6 1 0 0,19 7 66 0 0,-26-16 924 0 0,32 19-1066 0 0,0 0 0 0 0,0 1 0 0 0,0-1 0 0 0,0 0 0 0 0,1 0 1 0 0,-1-1-1 0 0,1 1 0 0 0,-1 0 0 0 0,1 0 0 0 0,0-1 0 0 0,0 1 0 0 0,-1-4 0 0 0,2 4-28 0 0,0 1 1 0 0,0-1-1 0 0,0 0 0 0 0,1 0 0 0 0,-1 0 1 0 0,1 1-1 0 0,0-1 0 0 0,-1 0 1 0 0,1 1-1 0 0,0-1 0 0 0,0 0 1 0 0,0 1-1 0 0,0-1 0 0 0,0 1 1 0 0,0-1-1 0 0,1 1 0 0 0,1-2 1 0 0,-2 2 42 0 0,5-4-85 0 0,0-1-1 0 0,0 1 1 0 0,1 1 0 0 0,0-1-1 0 0,0 1 1 0 0,0 0-1 0 0,1 1 1 0 0,-1-1 0 0 0,1 2-1 0 0,0-1 1 0 0,0 1-1 0 0,0 0 1 0 0,0 1 0 0 0,0-1-1 0 0,0 2 1 0 0,0-1-1 0 0,1 1 1 0 0,-1 1 0 0 0,12 1-1 0 0,-16-1 102 0 0,1 1 0 0 0,-1-1 0 0 0,1 1 0 0 0,-1 0-1 0 0,0 0 1 0 0,0 1 0 0 0,0-1 0 0 0,0 1 0 0 0,0 0 0 0 0,0 0-1 0 0,-1 0 1 0 0,1 1 0 0 0,-1-1 0 0 0,0 1 0 0 0,0 0-1 0 0,4 7 1 0 0,-2-3 2 0 0,-1-1-1 0 0,-1 1 1 0 0,1 0-1 0 0,-1 0 1 0 0,0 0-1 0 0,-1 0 0 0 0,0 1 1 0 0,2 13-1 0 0,-4-15 0 0 0,0 1 0 0 0,-1 0 0 0 0,0-1 0 0 0,0 1 0 0 0,0 0 0 0 0,-1-1 0 0 0,0 1 0 0 0,-1-1 0 0 0,-6 13 0 0 0,-3 4 0 0 0,-24 33 0 0 0,15-25 0 0 0,-37 46 0 0 0,17-25 0 0 0,22-29 0 0 0,-42 41 0 0 0,17-21 0 0 0,0 4 0 0 0,2 2 0 0 0,-40 62 0 0 0,76-103 0 0 0,-22 33 0 0 0,2 2 0 0 0,-33 76 0 0 0,55-108 0 0 0,-2 1 0 0 0,1 1 0 0 0,1 0 0 0 0,-3 15 0 0 0,6-13 0 0 0,4-2 0 0 0,-3-13 0 0 0,0 0 0 0 0,1 0 0 0 0,-1 0 0 0 0,0 0 0 0 0,1-1 0 0 0,-1 1 0 0 0,0 0 0 0 0,1 0 0 0 0,-1-1 0 0 0,1 1 0 0 0,0 0 0 0 0,-1 0 0 0 0,1-1 0 0 0,0 1 0 0 0,2 0 36 0 0,-1 0-1 0 0,0 0 0 0 0,1 0 0 0 0,-1 0 1 0 0,1-1-1 0 0,0 1 0 0 0,-1-1 0 0 0,1 0 1 0 0,-1 0-1 0 0,1 0 0 0 0,-1 0 0 0 0,1 0 1 0 0,0-1-1 0 0,-1 1 0 0 0,5-2 0 0 0,5-1 375 0 0,22-10 0 0 0,129-44 26 0 0,-3 3-264 0 0,-140 45-172 0 0,123-47 0 0 0,-109 46 0 0 0,-13 2 0 0 0,-1 2 0 0 0,1 1 0 0 0,0 0 0 0 0,1 2 0 0 0,-1 0 0 0 0,1 1 0 0 0,39 3 0 0 0,-49-2-201 0 0,-10 1-850 0 0,-2 0-385 0 0,0 0-78 0 0,0 0-20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2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10135 0 0,'0'0'464'0'0,"0"0"-9"0"0,0-2-295 0 0,9-10-137 0 0,-4 10 6 0 0,-4 2 8 0 0,2-2 86 0 0,0 1 0 0 0,0 0-1 0 0,0 0 1 0 0,0 0 0 0 0,0 1-1 0 0,0-1 1 0 0,0 1-1 0 0,7-1 1 0 0,0 1 141 0 0,101-9 1813 0 0,63-10-1426 0 0,-14-16 642 0 0,-48 8-610 0 0,-68 17-1840 0 0,-5 1-4630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2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10135 0 0,'-2'0'464'0'0,"1"0"-415"0"0,-1 0 0 0 0,0 0-1 0 0,1 0 1 0 0,-1 1-1 0 0,0-1 1 0 0,1 1 0 0 0,-1 0-1 0 0,1-1 1 0 0,-1 1-1 0 0,1 0 1 0 0,-1 0 0 0 0,-1 1-1 0 0,-7 8 24 0 0,9-8-26 0 0,0 0 0 0 0,0 0 0 0 0,0 0 0 0 0,0 0 0 0 0,1-1 0 0 0,-1 2 0 0 0,1-1 0 0 0,-1 0 0 0 0,1 0 0 0 0,0 0 0 0 0,0 0 0 0 0,0 0 0 0 0,0 0 0 0 0,0 0 0 0 0,0 0 0 0 0,1 0 0 0 0,-1 0-1 0 0,1 0 1 0 0,-1 0 0 0 0,1 0 0 0 0,0 0 0 0 0,0 0 0 0 0,0 0 0 0 0,0-1 0 0 0,0 1 0 0 0,0 0 0 0 0,0-1 0 0 0,1 1 0 0 0,-1 0 0 0 0,1-1 0 0 0,-1 0 0 0 0,1 1 0 0 0,-1-1 0 0 0,1 0 0 0 0,0 0 0 0 0,0 0 0 0 0,0 0 0 0 0,-1 0-1 0 0,1 0 1 0 0,0 0 0 0 0,0-1 0 0 0,3 1 0 0 0,174 36 981 0 0,0 0-6 0 0,-162-32-865 0 0,1 1-1 0 0,-1 0 0 0 0,0 1 1 0 0,-1 1-1 0 0,31 19 1 0 0,-40-22-74 0 0,0 1 1 0 0,-1-1 0 0 0,0 1 0 0 0,1 0 0 0 0,-2 1-1 0 0,8 9 1 0 0,-10-11-72 0 0,-1-1 1 0 0,1 1-1 0 0,-1-1 0 0 0,0 1 0 0 0,0 0 1 0 0,-1 0-1 0 0,1 0 0 0 0,-1 0 0 0 0,0 0 0 0 0,0 0 1 0 0,-1 8-1 0 0,0-5-342 0 0,-1 0 1 0 0,0 0-1 0 0,-1 0 1 0 0,1 0-1 0 0,-6 13 1 0 0,-18 33-3080 0 0,24-51 2744 0 0,1-3 122 0 0,0 0 28 0 0,0 0 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276 361 11975 0 0,'-11'10'370'0'0,"0"-1"0"0"0,-21 13 0 0 0,21-15-105 0 0,0 1 0 0 0,1 0 1 0 0,-17 16-1 0 0,12-10 974 0 0,0-1 1 0 0,-1-1-1 0 0,-1 0 1 0 0,-28 15-1 0 0,37-22-910 0 0,2-2-155 0 0,1 0 0 0 0,-1 0 1 0 0,0-1-1 0 0,-9 3 0 0 0,13-4 197 0 0,-1-8 626 0 0,0-2-485 0 0,4 4-347 0 0,1 0 0 0 0,-1 1 0 0 0,1 0 0 0 0,0-1 0 0 0,1 1 1 0 0,-1 0-1 0 0,1 0 0 0 0,0 0 0 0 0,-1 1 0 0 0,6-6 0 0 0,-2 3-2 0 0,25-30-98 0 0,1 2 0 0 0,47-37 1 0 0,79-51-1924 0 0,-140 109 1825 0 0,0 0 0 0 0,1 2 0 0 0,1 0 0 0 0,38-14 0 0 0,-49 22 33 0 0,-8 3 0 0 0,-1 0 0 0 0,0 0 0 0 0,1 0 0 0 0,-1 0 0 0 0,1 0 0 0 0,-1 0 0 0 0,1 0 0 0 0,-1 0 0 0 0,0 0 0 0 0,1 0 0 0 0,-1 0 0 0 0,1 1 0 0 0,-1-1 0 0 0,0 0 0 0 0,1 0 0 0 0,-1 0 0 0 0,0 1 0 0 0,1-1 0 0 0,-1 1 0 0 0,2 1 0 0 0,-1 0 0 0 0,1 0 0 0 0,-1 0 0 0 0,0 1 0 0 0,0-1 0 0 0,0 0 0 0 0,-1 1 0 0 0,1-1 0 0 0,0 1 0 0 0,-1-1 0 0 0,0 1 0 0 0,1 0 0 0 0,-1-1 0 0 0,0 1 0 0 0,-1-1 0 0 0,1 1 0 0 0,-1 3 0 0 0,0 5 0 0 0,-2 0 0 0 0,-4 17 0 0 0,-14 27 0 0 0,10-27 0 0 0,-10 34 0 0 0,21-62 0 0 0,0 0 0 0 0,0 0 0 0 0,0 1 0 0 0,0-1 0 0 0,0 0 0 0 0,-1 0 0 0 0,1 0 0 0 0,0 1 0 0 0,0-1 0 0 0,0 0 0 0 0,0 0 0 0 0,0 0 0 0 0,0 1 0 0 0,0-1 0 0 0,0 0 0 0 0,0 0 0 0 0,0 0 0 0 0,0 1 0 0 0,0-1 0 0 0,0 0 0 0 0,0 0 0 0 0,0 1 0 0 0,0-1 0 0 0,0 0 0 0 0,0 0 0 0 0,0 0 0 0 0,0 1 0 0 0,0-1 0 0 0,0 0 0 0 0,0 0 0 0 0,0 0 0 0 0,1 1 0 0 0,-1-1 0 0 0,0 0 0 0 0,0 0 0 0 0,0 0 0 0 0,0 0 0 0 0,0 1 0 0 0,1-1 0 0 0,-1 0 0 0 0,0 0 0 0 0,0 0 0 0 0,0 0 0 0 0,1 0 0 0 0,-1 0 0 0 0,0 0 0 0 0,0 0 0 0 0,1 1 0 0 0,3-3 0 0 0,1-1 0 0 0,0 1 0 0 0,-1-1 0 0 0,1 0 0 0 0,-1-1 0 0 0,0 1 0 0 0,0-1 0 0 0,-1 1 0 0 0,1-1 0 0 0,-1 0 0 0 0,1-1 0 0 0,-1 1 0 0 0,0-1 0 0 0,3-6 0 0 0,16-21 0 0 0,93-98 0 0 0,-91 106 0 0 0,1 1 0 0 0,2 1 0 0 0,30-20 0 0 0,-31 24 0 0 0,-21 13 0 0 0,0 1 0 0 0,0 0 0 0 0,0 0 0 0 0,1 1 0 0 0,0-1 0 0 0,0 1 0 0 0,-1 1 0 0 0,2-1 0 0 0,-1 1 0 0 0,10-2 0 0 0,-15 3-1 0 0,-1 1 0 0 0,1 0 0 0 0,0 0-1 0 0,-1 0 1 0 0,1 0 0 0 0,0-1 0 0 0,0 1 0 0 0,-1 0-1 0 0,1 0 1 0 0,0 0 0 0 0,-1 0 0 0 0,1 1 0 0 0,0-1-1 0 0,0 0 1 0 0,-1 0 0 0 0,1 0 0 0 0,0 1 0 0 0,-1-1-1 0 0,1 0 1 0 0,0 0 0 0 0,-1 1 0 0 0,1-1 0 0 0,-1 1-1 0 0,2 0 1 0 0,0 0-41 0 0,2 1 20 0 0,1 1-1 0 0,-1-1 0 0 0,0 1 1 0 0,0 0-1 0 0,0 0 1 0 0,0 0-1 0 0,0 0 1 0 0,0 1-1 0 0,-1-1 1 0 0,0 1-1 0 0,1 0 1 0 0,-1 0-1 0 0,-1 0 0 0 0,1 1 1 0 0,-1-1-1 0 0,0 1 1 0 0,0-1-1 0 0,0 1 1 0 0,1 5-1 0 0,-1-3 62 0 0,-1 1 0 0 0,0 0 0 0 0,0 0 0 0 0,-1 0 0 0 0,0 0 0 0 0,-1 0 0 0 0,0 0-1 0 0,0 0 1 0 0,0 0 0 0 0,-1 0 0 0 0,-3 9 0 0 0,0-2-39 0 0,1-2 0 0 0,0-2 0 0 0,0 1 0 0 0,-1 0 0 0 0,-1-1 0 0 0,-8 14 0 0 0,8-16 0 0 0,0 1 0 0 0,0 0 0 0 0,1 1 0 0 0,1-1 0 0 0,-7 22 0 0 0,-8 60 0 0 0,14-63 0 0 0,4-24-28 0 0,-1 2-25 0 0,1 0-1 0 0,-1 1 1 0 0,2-1 0 0 0,-1 1-1 0 0,1-1 1 0 0,1 8 0 0 0,-1-13-422 0 0,24 6-2322 0 0,-18-7 2291 0 0,0-2 1 0 0,0 1-1 0 0,0-1 0 0 0,0 0 1 0 0,0 0-1 0 0,8-3 1 0 0,-7 2 60 0 0,33-10-1602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2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 11975 0 0,'0'0'267'0'0,"-1"1"42"0"0,-3 1-191 0 0,0 0 0 0 0,0 0 0 0 0,0 0 0 0 0,-1 0 0 0 0,-5 1-1 0 0,-15 6-88 0 0,-10 11-29 0 0,1 1 0 0 0,1 2 0 0 0,1 1 0 0 0,-46 45 0 0 0,35-25 0 0 0,3 1 0 0 0,-47 68 0 0 0,74-94 408 0 0,0 1 0 0 0,1 0 0 0 0,0 1 0 0 0,-13 36 0 0 0,21-43-408 0 0,0-4-678 0 0,3-8-2856 0 0,1-2-1238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2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0,'0'0'304'0'0,"0"0"64"0"0,0 0 16 0 0,0 0 0 0 0,15 14-312 0 0,-15-14-72 0 0,0 0 0 0 0,4 16 0 0 0,-4-16-392 0 0,2 17-96 0 0,0 3-24 0 0,-2-8 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2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 15663 0 0,'-16'-10'344'0'0,"16"10"72"0"0,-11-8 8 0 0,11 8 24 0 0,0 0-360 0 0,-9 0-88 0 0,9 0 0 0 0,0 0 0 0 0,0 0 424 0 0,0 0 72 0 0,0 0 16 0 0,0 0 0 0 0,0 0-824 0 0,0 0-160 0 0,18 9-32 0 0,0-3-8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196 298 6447 0 0,'0'0'142'0'0,"0"0"22"0"0,0 0 13 0 0,-2 2-20 0 0,-24 18 331 0 0,24-19 3 0 0,0 2 18 0 0,-12 20 83 0 0,10-16-590 0 0,0-1 1 0 0,1 1-1 0 0,0-1 0 0 0,0 1 0 0 0,0 0 0 0 0,-2 10 0 0 0,0 3 71 0 0,-19 63 1887 0 0,22-74-1957 0 0,-2-1 0 0 0,1 1 0 0 0,-1-1 0 0 0,0 1 0 0 0,-7 8 0 0 0,1 1-5 0 0,9-17 3 0 0,-4 9 239 0 0,-1 1 0 0 0,0-1 0 0 0,-1-1 0 0 0,0 0-1 0 0,-9 10 1 0 0,13-15 203 0 0,-3 5-294 0 0,5-8-136 0 0,1-2-9 0 0,3-7-6 0 0,6-11 75 0 0,68-88 802 0 0,18-29 226 0 0,45-58-1351 0 0,-105 148 99 0 0,-23 30-30 0 0,1 2 0 0 0,0 0 0 0 0,1 0 0 0 0,20-15 1 0 0,-23 21 94 0 0,0 1 0 0 0,0 0 0 0 0,1 0 0 0 0,0 1 1 0 0,0 1-1 0 0,0 0 0 0 0,16-4 0 0 0,-8 4 86 0 0,-12 2 0 0 0,1 1 0 0 0,-1 0 0 0 0,1 1 0 0 0,0-1 0 0 0,13 1 0 0 0,-11 2 0 0 0,-7-2 0 0 0,0 1 0 0 0,0 0 0 0 0,0 1 0 0 0,0-1 0 0 0,0 1 0 0 0,0 0 0 0 0,0 0 0 0 0,-1 0 0 0 0,1 0 0 0 0,0 0 0 0 0,0 1 0 0 0,-1 0 0 0 0,7 3 0 0 0,-2 1 0 0 0,-4-3 0 0 0,0 0 0 0 0,0 1 0 0 0,0-1 0 0 0,0 1 0 0 0,-1-1 0 0 0,5 7 0 0 0,-5-6 71 0 0,0 1 1 0 0,0-1-1 0 0,-1 0 0 0 0,1 0 0 0 0,-1 1 0 0 0,0 0 0 0 0,-1-1 0 0 0,1 1 1 0 0,-1 0-1 0 0,1 0 0 0 0,-2 0 0 0 0,1 0 0 0 0,0 6 0 0 0,-1-4 29 0 0,0 0-1 0 0,-1 0 1 0 0,1 0 0 0 0,-2-1-1 0 0,1 1 1 0 0,-1 0-1 0 0,0-1 1 0 0,0 1 0 0 0,-4 7-1 0 0,3-8-99 0 0,-1-1 0 0 0,1 0 0 0 0,-1-1 0 0 0,-8 9 0 0 0,7-7 0 0 0,0-1 0 0 0,-8 13 0 0 0,-42 59 0 0 0,11 15 0 0 0,5-9 0 0 0,35-75 0 0 0,0 0 0 0 0,0 0 0 0 0,1 0 0 0 0,1 0 0 0 0,-1 1 0 0 0,-1 12 0 0 0,2-12 0 0 0,0-5 0 0 0,0 2 0 0 0,4 15 0 0 0,2-9 0 0 0,5 5-91 0 0,-5-15-202 0 0,-2-1-152 0 0,0 1-508 0 0,-2-2-58 0 0,0 0-12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10135 0 0,'0'0'231'0'0,"0"0"29"0"0,0 0 19 0 0,0 0 37 0 0,0 0 125 0 0,0 0 58 0 0,0 0 11 0 0,0 3-67 0 0,-1 7-353 0 0,2 0 0 0 0,-1 0 0 0 0,5 17 0 0 0,-3-13 533 0 0,1 24-1 0 0,-4-8-514 0 0,-1-1 0 0 0,-1 0 0 0 0,-9 31 0 0 0,-30 84 68 0 0,-23 19-176 0 0,42-107 0 0 0,2-4 0 0 0,18-38 0 0 0,9 18-4202 0 0,-6-32 2668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11975 0 0,'0'0'267'0'0,"0"0"42"0"0,0 0 17 0 0,0 0-28 0 0,2-2-196 0 0,17-9-96 0 0,-13 7 332 0 0,1 1 0 0 0,-1-1 0 0 0,0 0 0 0 0,0-1 0 0 0,10-9 0 0 0,-16 13-312 0 0,0 1 0 0 0,1-1 1 0 0,-1 1-1 0 0,1-1 0 0 0,0 1 0 0 0,-1 0 0 0 0,1-1 0 0 0,-1 1 0 0 0,1 0 0 0 0,-1-1 0 0 0,1 1 1 0 0,0 0-1 0 0,-1 0 0 0 0,1 0 0 0 0,0-1 0 0 0,-1 1 0 0 0,1 0 0 0 0,0 0 0 0 0,-1 0 0 0 0,2 0 0 0 0,5 3-2606 0 0,-6-2 1902 0 0,1 0-4732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72 596 2759 0 0,'-4'-2'30'0'0,"-8"-3"114"0"0,-1-1 1 0 0,1-1 0 0 0,-16-11-1 0 0,26 17 1598 0 0,1-2 1365 0 0,2-8-1426 0 0,-1 9-1489 0 0,1 1 0 0 0,0-1 0 0 0,-1 1 0 0 0,1 0 0 0 0,0-1 0 0 0,0 1 0 0 0,0 0 0 0 0,0-1 0 0 0,0 1 0 0 0,0 0 0 0 0,0 0 0 0 0,0 0 0 0 0,1 0 0 0 0,-1 0 0 0 0,0 0 0 0 0,1 0 0 0 0,2-1 0 0 0,30-11 281 0 0,-21 8-150 0 0,20-5-137 0 0,1 1 1 0 0,0 2-1 0 0,63-6 1 0 0,-36 6-35 0 0,146-9 310 0 0,-93 8-252 0 0,-91 7-175 0 0,669-72 1210 0 0,-40-55-293 0 0,-624 121-928 0 0,755-172 1816 0 0,-485 138-989 0 0,-256 39-1040 0 0,1 2-1 0 0,0 1 0 0 0,0 2 1 0 0,82 18-1 0 0,-107-16-580 0 0,0 1 0 0 0,0 0 0 0 0,0 2 0 0 0,-1 0 0 0 0,30 19 0 0 0,-46-26 334 0 0,1 0 1 0 0,0 0-1 0 0,-1 1 0 0 0,1-1 0 0 0,-1 1 1 0 0,0-1-1 0 0,1 1 0 0 0,0 1 1 0 0,3 13-4407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199 391 6591 0 0,'0'0'299'0'0,"-1"2"-4"0"0,-76 117 915 0 0,26-42-590 0 0,-4 9-209 0 0,52-81-208 0 0,1 1-1 0 0,0 0 1 0 0,0-1 0 0 0,0 1-1 0 0,1 0 1 0 0,-1 8 0 0 0,2-12-105 0 0,0-2-2 0 0,0 3-16 0 0,1 8-80 0 0,0-9-77 0 0,-1-2-6 0 0,0 0 3 0 0,-1-13 6 0 0,1 9 65 0 0,0 0 0 0 0,0-1 0 0 0,0 1 0 0 0,0 0 0 0 0,1 0 0 0 0,0 0 0 0 0,1-6 0 0 0,15-34 61 0 0,1 1 0 0 0,2 0-1 0 0,1 2 1 0 0,3 0 0 0 0,1 1 0 0 0,33-38 0 0 0,-16 29 150 0 0,1 2 0 0 0,3 2 0 0 0,96-74-1 0 0,-114 98-88 0 0,35-25 64 0 0,-55 41-117 0 0,1 0 1 0 0,0 0-1 0 0,1 1 1 0 0,-1 0-1 0 0,13-4 0 0 0,-19 8 120 0 0,-1 3 4 0 0,1 1-118 0 0,0 0-1 0 0,0 1 0 0 0,0 0 0 0 0,-1-1 1 0 0,0 1-1 0 0,0 0 0 0 0,0 0 0 0 0,-1 1 1 0 0,1-1-1 0 0,-1 0 0 0 0,-1 0 1 0 0,1 1-1 0 0,-1-1 0 0 0,0 8 0 0 0,-1 12 324 0 0,-8 46 0 0 0,6-48-234 0 0,-8 34 119 0 0,-28 87-1 0 0,35-132-254 0 0,0 0 0 0 0,-1 0 0 0 0,0 0 0 0 0,-1-1 0 0 0,0 0 0 0 0,-1 0 0 0 0,0-1 0 0 0,-12 14 0 0 0,8-11 13 0 0,0 1 0 0 0,2 0 1 0 0,-12 22-1 0 0,2-2 12 0 0,-21 36 36 0 0,35-59-69 0 0,0 0 1 0 0,1 1-1 0 0,0-1 0 0 0,-4 20 0 0 0,7-15 32 0 0,2-1-77 0 0,7-1-51 0 0,-8-14 17 0 0,0 1 0 0 0,1-1 1 0 0,-1 1-1 0 0,1 0 0 0 0,-1-1 0 0 0,1 1 0 0 0,-1-1 0 0 0,1 1 0 0 0,0-1 0 0 0,-1 0 0 0 0,1 1 0 0 0,0-1 0 0 0,-1 0 0 0 0,1 1 0 0 0,0-1 0 0 0,-1 0 0 0 0,1 0 0 0 0,0 1 0 0 0,0-1 0 0 0,-1 0 0 0 0,1 0 0 0 0,0 0 0 0 0,0 0 0 0 0,-1 0 0 0 0,2 0 0 0 0,16-5-5004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4607 0 0,'1'-2'354'0'0,"8"-34"191"0"0,-7 34-49 0 0,-1 0 0 0 0,0 0-1 0 0,1 1 1 0 0,0-1 0 0 0,-1 1-1 0 0,1-1 1 0 0,0 1 0 0 0,0 0-1 0 0,-1 0 1 0 0,1 0 0 0 0,0 0 0 0 0,0 0-1 0 0,3-1 1 0 0,-1 1 605 0 0,2-1-418 0 0,-1 0 0 0 0,1 1 0 0 0,0 0 1 0 0,-1 0-1 0 0,1 0 0 0 0,7 1 0 0 0,-1 0-542 0 0,2 0-46 0 0,0 5-85 0 0,8 1-10 0 0,-16-6 0 0 0,-1 0 0 0 0,-1 0-31 0 0,-1 1 0 0 0,0-1 0 0 0,1 1 0 0 0,-1-1 0 0 0,0 0 0 0 0,0-1 0 0 0,1 1 0 0 0,-1 0 0 0 0,5-2 0 0 0,-2 1-357 0 0,-3 1-487 0 0,-3 0-48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261 254 6911 0 0,'-45'-21'884'0'0,"44"21"-691"0"0,-1 0 0 0 0,1-1-1 0 0,0 1 1 0 0,-1-1 0 0 0,1 1-1 0 0,0-1 1 0 0,-1 1 0 0 0,1-1-1 0 0,0 0 1 0 0,0 0-1 0 0,0 0 1 0 0,0 1 0 0 0,0-1-1 0 0,0 0 1 0 0,0-1 0 0 0,0 1-1 0 0,0 0 1 0 0,0 0 0 0 0,0 0-1 0 0,1 0 1 0 0,-1-1-1 0 0,0 1 1 0 0,1 0 0 0 0,-1-1-1 0 0,1 1 1 0 0,-1 0 0 0 0,1-1-1 0 0,0-2 1 0 0,0 1-97 0 0,0 1 0 0 0,0-1-1 0 0,0 0 1 0 0,1 0 0 0 0,0 1 0 0 0,-1-1 0 0 0,1 0-1 0 0,0 1 1 0 0,0-1 0 0 0,1 1 0 0 0,-1-1 0 0 0,0 1-1 0 0,1-1 1 0 0,-1 1 0 0 0,1 0 0 0 0,2-3 0 0 0,6-6 306 0 0,19-16 1 0 0,-25 24-324 0 0,19-18 272 0 0,1 2 0 0 0,32-20 1 0 0,-47 34-325 0 0,0 0-1 0 0,0 0 1 0 0,1 1 0 0 0,-1 0 0 0 0,1 1 0 0 0,0 0 0 0 0,0 1 0 0 0,0 0 0 0 0,0 1 0 0 0,16-1 0 0 0,-15 2-24 0 0,1 1 1 0 0,11 3-1 0 0,-2 1-3 0 0,-16-2 0 0 0,-1 1 0 0 0,24 11 14 0 0,-24-12 55 0 0,3 4 34 0 0,-5-5 35 0 0,-2-2-7 0 0,0 3-10 0 0,0 1-112 0 0,0 1 0 0 0,0-1 0 0 0,-1 1 0 0 0,1-1 0 0 0,-1 0 0 0 0,0 1 0 0 0,-1-1 0 0 0,1 0-1 0 0,-1 0 1 0 0,0 0 0 0 0,0 0 0 0 0,0 0 0 0 0,0 0 0 0 0,-6 6 0 0 0,-5 6 52 0 0,-31 29-1 0 0,20-22-43 0 0,-49 45-128 0 0,-131 95 0 0 0,30-28 5 0 0,146-114 106 0 0,21-15 0 0 0,15-1 0 0 0,7-5 11 0 0,80-14 213 0 0,34-3 381 0 0,-90 14-416 0 0,213-4 370 0 0,-222 8-546 0 0,-5-1 3 0 0,0 2 0 0 0,0 0-1 0 0,32 7 1 0 0,-42-8-7 0 0,-13-1-105 0 0,1 0 0 0 0,0 0 0 0 0,-1 0 0 0 0,1 0 0 0 0,-1 1 0 0 0,1-1 0 0 0,-1 1 0 0 0,1 0 0 0 0,-1-1 0 0 0,3 2 1 0 0,4-8-2743 0 0,-2-2-2910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234 152 10135 0 0,'0'0'231'0'0,"0"0"29"0"0,-9 23 305 0 0,9-11-425 0 0,3-9 299 0 0,-2-2-126 0 0,1 1-137 0 0,-1 0 0 0 0,1-1 0 0 0,0 1 0 0 0,-1-1-1 0 0,1 1 1 0 0,0-1 0 0 0,0 1 0 0 0,0-1 0 0 0,1 0 0 0 0,-1 0-1 0 0,0 0 1 0 0,0 0 0 0 0,0-1 0 0 0,1 1 0 0 0,-1-1-1 0 0,0 1 1 0 0,1-1 0 0 0,-1 0 0 0 0,1 0 0 0 0,2 0 0 0 0,5 0 129 0 0,0-2 0 0 0,0 1 0 0 0,14-5 1 0 0,-12 4-32 0 0,11-5 238 0 0,-1-1 1 0 0,0 0-1 0 0,37-21 0 0 0,-8 3-409 0 0,-30 17-419 0 0,-1-1 0 0 0,-1-1 0 0 0,0-1 0 0 0,-1-1 0 0 0,28-24 0 0 0,-18 10-1220 0 0,-27 26 1094 0 0,-15-1 276 0 0,-3 4 166 0 0,-1 1 0 0 0,1 0 0 0 0,0 1 0 0 0,0 1 0 0 0,0 0 0 0 0,-29 14 0 0 0,-38 23 609 0 0,2 2 0 0 0,-80 58 0 0 0,126-77-472 0 0,7-7 341 0 0,1 2-1 0 0,1 1 1 0 0,-37 36 0 0 0,63-56-462 0 0,-1 1 1 0 0,1-1-1 0 0,0 1 1 0 0,-1 0-1 0 0,1 0 0 0 0,0-1 1 0 0,0 1-1 0 0,0 0 1 0 0,0 0-1 0 0,1 0 1 0 0,-1 0-1 0 0,0 0 0 0 0,1 0 1 0 0,-1 0-1 0 0,1 1 1 0 0,0-1-1 0 0,0 0 1 0 0,0 0-1 0 0,0 0 0 0 0,0 3 1 0 0,1-2 71 0 0,0 0 0 0 0,0 0 0 0 0,0 0 0 0 0,1 0 0 0 0,-1 0 1 0 0,1 0-1 0 0,0-1 0 0 0,0 1 0 0 0,0 0 0 0 0,0-1 0 0 0,4 5 0 0 0,5 2 74 0 0,0 0 1 0 0,1-1-1 0 0,0 0 0 0 0,22 10 0 0 0,-16-9-109 0 0,1-1 0 0 0,24 8 0 0 0,-33-14-588 0 0,0 1 0 0 0,0-1-1 0 0,0-1 1 0 0,0 0 0 0 0,0-1 0 0 0,20-1-1 0 0,6-4-1486 0 0,-2-1-24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1 919 0 0,'0'0'419'0'0,"0"0"1424"0"0,0 0 627 0 0,0 0 122 0 0,0 0-244 0 0,0 0-1137 0 0,0 0-496 0 0,0 0-98 0 0,-3 0-46 0 0,-1 0-468 0 0,-1 1 0 0 0,0-1 1 0 0,0 1-1 0 0,1 0 1 0 0,-1 1-1 0 0,1-1 0 0 0,-1 1 1 0 0,1 0-1 0 0,-1 0 0 0 0,1 1 1 0 0,0-1-1 0 0,0 1 1 0 0,0 0-1 0 0,-5 5 0 0 0,-6 6 2 0 0,2 0-1 0 0,-16 21 1 0 0,18-21-67 0 0,-25 32-11 0 0,3 1 0 0 0,-43 79-1 0 0,30-29-26 0 0,40-81 0 0 0,0 0 0 0 0,2 1 0 0 0,0-1 0 0 0,-3 23 0 0 0,6-19 17 0 0,0 0 0 0 0,2-1 0 0 0,0 1 0 0 0,1 0 0 0 0,0 0 0 0 0,2-1 0 0 0,0 0 0 0 0,2 1 0 0 0,0-2 0 0 0,1 1 0 0 0,1-1 0 0 0,0 0-1 0 0,2 0 1 0 0,0-1 0 0 0,1-1 0 0 0,16 21 0 0 0,12 10 19 0 0,11 16-139 0 0,-17-21-4095 0 0,-14-15-833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5 106 9215 0 0,'0'-2'422'0'0,"-2"-37"131"0"0,0 25 496 0 0,2-1 0 0 0,0-19 0 0 0,1 32-335 0 0,-1 2-39 0 0,0 0-10 0 0,0 0-37 0 0,0 0-152 0 0,0 0-69 0 0,0 0-14 0 0,2 1-341 0 0,0 0-1 0 0,0 1 0 0 0,0-1 1 0 0,0 1-1 0 0,0-1 1 0 0,0 1-1 0 0,-1 0 1 0 0,1 0-1 0 0,0 0 0 0 0,-1 0 1 0 0,3 3-1 0 0,-4-4-28 0 0,35 54 251 0 0,6 8 12 0 0,7 0-275 0 0,2-3 0 0 0,101 92-1 0 0,-130-133-11 0 0,58 52-20 0 0,-65-57 13 0 0,-1 1 0 0 0,0 0 1 0 0,13 22-1 0 0,-20-27 1 0 0,0 0 0 0 0,0 1-1 0 0,-1 0 1 0 0,0 0 0 0 0,-1 0 0 0 0,2 12 0 0 0,-4-17-1 0 0,-2 1 0 0 0,1-1 0 0 0,-1 1 0 0 0,1-1 0 0 0,-2 1 0 0 0,1-1 0 0 0,-1 1-1 0 0,0-1 1 0 0,0 0 0 0 0,-1 1 0 0 0,0-1 0 0 0,-5 11 0 0 0,2-6-3 0 0,-2 0-1 0 0,1 0 0 0 0,-1-1 0 0 0,-1 0 1 0 0,-9 10-1 0 0,-48 44 0 0 0,29-31 14 0 0,-1 4-57 0 0,-52 47-58 0 0,72-70-155 0 0,0-1 0 0 0,-1 0 0 0 0,-30 15 0 0 0,23-19-308 0 0,24-9 560 0 0,1 0 0 0 0,0 0-1 0 0,-1 0 1 0 0,1 0-1 0 0,-1-1 1 0 0,1 1 0 0 0,0 0-1 0 0,-1 0 1 0 0,1 0 0 0 0,0-1-1 0 0,-1 1 1 0 0,1 0 0 0 0,0 0-1 0 0,0-1 1 0 0,-1 1 0 0 0,1 0-1 0 0,0-1 1 0 0,0 1 0 0 0,-1 0-1 0 0,1-1 1 0 0,0 1 0 0 0,0 0-1 0 0,0-1 1 0 0,0 1-1 0 0,-1 0 1 0 0,1-1 0 0 0,0 1-1 0 0,0-1 1 0 0,0 1 0 0 0,0-1-1 0 0,-1-9-256 0 0,3 5-120 0 0,10-8-50 0 0,2-6-5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13 8751 0 0,'0'0'399'0'0,"-1"-2"-4"0"0,-1-7-97 0 0,1 7 528 0 0,1 2 262 0 0,0 0 52 0 0,0 0-107 0 0,0 0-1015 0 0,0 1 1 0 0,0-1-1 0 0,0 0 0 0 0,0 0 1 0 0,0 0-1 0 0,0 0 0 0 0,-1 0 1 0 0,1 0-1 0 0,0 0 0 0 0,0 1 0 0 0,0-1 1 0 0,0 0-1 0 0,0 0 0 0 0,0 0 1 0 0,-1 0-1 0 0,1 0 0 0 0,0 0 1 0 0,0 0-1 0 0,0 0 0 0 0,0 0 1 0 0,0 0-1 0 0,-1 0 0 0 0,1 0 1 0 0,0 0-1 0 0,0 0 0 0 0,0 0 1 0 0,0 0-1 0 0,-1 0 0 0 0,1 0 1 0 0,0 0-1 0 0,0 0 0 0 0,0 0 0 0 0,-1 0 1 0 0,1 0 59 0 0,0 0 1 0 0,0 0-1 0 0,-1 0 1 0 0,1 0-1 0 0,0 0 1 0 0,-1 0 0 0 0,1 0-1 0 0,0 0 1 0 0,-1 0-1 0 0,1 0 1 0 0,0 0-1 0 0,-1 0 1 0 0,1 0-1 0 0,0 0 1 0 0,0 0-1 0 0,-1 0 1 0 0,1 0-1 0 0,0 1 1 0 0,0-1-1 0 0,-1 0 1 0 0,1 0 0 0 0,0 0-1 0 0,0 1 1 0 0,-1-1-1 0 0,1 0 1 0 0,0 0-1 0 0,0 0 1 0 0,0 1-1 0 0,-1-1 1 0 0,1 0-1 0 0,0 1 1 0 0,-7 19 391 0 0,1 1 1 0 0,1 0-1 0 0,1 0 0 0 0,-2 28 1 0 0,-5 25-210 0 0,-6-1-45 0 0,-45 119-1 0 0,22-103-112 0 0,27-63-397 0 0,1 1 1 0 0,1 1-1 0 0,-13 55 0 0 0,21-65-1913 0 0,3-18-3913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3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6911 0 0,'0'0'528'0'0,"0"0"-136"0"0,2 0 694 0 0,10-1 681 0 0,-1 0 1 0 0,20-4-1 0 0,-30 5-1697 0 0,-1 0-1 0 0,1 0 0 0 0,-1 0 0 0 0,1-1 1 0 0,0 1-1 0 0,-1 0 0 0 0,1 0 1 0 0,-1-1-1 0 0,1 1 0 0 0,-1 0 1 0 0,1-1-1 0 0,-1 1 0 0 0,1 0 1 0 0,-1-1-1 0 0,1 1 0 0 0,-1-1 0 0 0,0 1 1 0 0,1-1-1 0 0,0-1 161 0 0,1 1 509 0 0,-2 1-29 0 0,0 0-7 0 0,0 0-6 0 0,0 0-37 0 0,0 0-149 0 0,0 0-60 0 0,0 0-17 0 0,0 0-94 0 0,0 0-385 0 0,0 0-167 0 0,0 0-39 0 0,0 0-5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4607 0 0,'0'-1'208'0'0,"2"-1"-194"0"0,-1 0 0 0 0,0 0-1 0 0,0 0 1 0 0,0 1-1 0 0,1-1 1 0 0,-1 0 0 0 0,1 1-1 0 0,0-1 1 0 0,-1 1-1 0 0,1 0 1 0 0,0-1 0 0 0,0 1-1 0 0,0 0 1 0 0,0 0-1 0 0,0 0 1 0 0,0 0-1 0 0,4-1 1 0 0,6-2 240 0 0,12-8 2840 0 0,48-16 1 0 0,29 0-1111 0 0,-71 22-1760 0 0,1 1 0 0 0,36 0 0 0 0,-17 1-112 0 0,29-1-4034 0 0,-57 6-524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6911 0 0,'0'0'528'0'0,"0"0"-106"0"0,0 0 816 0 0,0 0 400 0 0,0 0 80 0 0,0 0-114 0 0,0 0-521 0 0,0 0-231 0 0,3-1-48 0 0,89-26 2277 0 0,-52 14-2455 0 0,0 2-1 0 0,1 2 1 0 0,0 2 0 0 0,55-3-1 0 0,-78 10-1086 0 0,0 1-1 0 0,1 1 1 0 0,-1 0 0 0 0,0 1 0 0 0,29 9-1 0 0,-27-5-962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7:5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850 10 10135 0 0,'2'-1'464'0'0,"1"-1"-301"0"0,19-4 429 0 0,-19 6 151 0 0,-1 2-265 0 0,-1 0 0 0 0,1 1 0 0 0,-1-1 1 0 0,0 1-1 0 0,2 5 0 0 0,-2-7-459 0 0,-1 1 1 0 0,1 0 0 0 0,-1 0-1 0 0,0-1 1 0 0,0 1-1 0 0,0 0 1 0 0,0 0-1 0 0,0-1 1 0 0,0 1-1 0 0,-1 0 1 0 0,1 0-1 0 0,0-1 1 0 0,-1 1-1 0 0,1 0 1 0 0,-1-1-1 0 0,0 1 1 0 0,-1 1-1 0 0,-19 30 218 0 0,8-15 466 0 0,8-11-653 0 0,-1 0 1 0 0,1-1 0 0 0,-1 1 0 0 0,-1-1 0 0 0,1 0 0 0 0,-1 0 0 0 0,0-1-1 0 0,0 0 1 0 0,-1 0 0 0 0,1-1 0 0 0,-1 0 0 0 0,0 0 0 0 0,0-1-1 0 0,-1 0 1 0 0,1-1 0 0 0,-1 1 0 0 0,1-1 0 0 0,-1-1 0 0 0,0 0 0 0 0,1 0-1 0 0,-16-1 1 0 0,3-2-51 0 0,-33-8 0 0 0,32 6 0 0 0,-25-3 0 0 0,44 7 0 0 0,-137-5 0 0 0,124 6 0 0 0,1 1 0 0 0,-1 0 0 0 0,1 1 0 0 0,-1 0 0 0 0,1 2 0 0 0,-27 10 0 0 0,-74 29 0 0 0,114-44 0 0 0,2 1 0 0 0,0-1 0 0 0,0 0 0 0 0,0 0 0 0 0,-1 0 0 0 0,1 0 0 0 0,0 0 0 0 0,0 0 0 0 0,0 1 0 0 0,0-1 0 0 0,-1 0 0 0 0,1 0 0 0 0,0 0 0 0 0,0 0 0 0 0,0 0 0 0 0,0 0 0 0 0,-1 0 0 0 0,1 0 0 0 0,0 0 0 0 0,0 0 0 0 0,0 0 0 0 0,-1 0 0 0 0,1 0 0 0 0,0 0 0 0 0,0 0 0 0 0,0 0 0 0 0,0 0 0 0 0,-1 0 0 0 0,1 0 0 0 0,0 0 0 0 0,0 0 0 0 0,0 0 0 0 0,0 0 0 0 0,-1 0 0 0 0,1-1 0 0 0,0 1 0 0 0,0 0 0 0 0,0 0 0 0 0,0 0 0 0 0,-1 0 0 0 0,1 0 0 0 0,0 0 0 0 0,0-1 0 0 0,0 1 0 0 0,0 0 0 0 0,0 0 0 0 0,0 0 0 0 0,0 0 0 0 0,0-1 0 0 0,0 1 0 0 0,-1 0 0 0 0,1 0 0 0 0,0 0 0 0 0,0 0 0 0 0,0-1 0 0 0,0 1 0 0 0,0 0 0 0 0,0 0 0 0 0,0 0 0 0 0,0-1 0 0 0,0 1 0 0 0,3-7 0 0 0,0 2 0 0 0,1 0 0 0 0,-1 0 0 0 0,1 0 0 0 0,0 1 0 0 0,0-1 0 0 0,9-6 0 0 0,31-21 0 0 0,-32 25 0 0 0,-12 7 0 0 0,1 0 0 0 0,-1 0 0 0 0,0-1 0 0 0,1 1 0 0 0,-1 0 0 0 0,0 0 0 0 0,1 0 0 0 0,-1 0 0 0 0,0 0 0 0 0,1-1 0 0 0,-1 1 0 0 0,0 0 0 0 0,1 0 0 0 0,-1 0 0 0 0,0 0 0 0 0,1 0 0 0 0,-1 0 0 0 0,1 0 0 0 0,-1 0 0 0 0,0 1 0 0 0,1-1 0 0 0,-1 0 0 0 0,1 0 0 0 0,-1 1 0 0 0,0 0 0 0 0,1 0 0 0 0,-1 0 0 0 0,0 0 0 0 0,0 0 0 0 0,0 0 0 0 0,0 0 0 0 0,0 0 0 0 0,0 1 0 0 0,0-1 0 0 0,0 0 0 0 0,-1 0 0 0 0,1 0 0 0 0,0 0 0 0 0,-1 0 0 0 0,1 0 0 0 0,-1 0 0 0 0,0 1 0 0 0,-10 20 0 0 0,-11 16 0 0 0,-43 55 0 0 0,-39 49 0 0 0,104-142 0 0 0,0 0 0 0 0,-1 0 0 0 0,1 0 0 0 0,0 0 0 0 0,0 1 0 0 0,0-1 0 0 0,-1 0 0 0 0,1 0 0 0 0,0 1 0 0 0,0-1 0 0 0,0 0 0 0 0,0 0 0 0 0,0 0 0 0 0,0 1 0 0 0,-1-1 0 0 0,1 0 0 0 0,0 0 0 0 0,0 1 0 0 0,0-1 0 0 0,0 0 0 0 0,0 0 0 0 0,0 1 0 0 0,0-1 0 0 0,0 0 0 0 0,0 0 0 0 0,0 1 0 0 0,0-1 0 0 0,0 0 0 0 0,1 0 0 0 0,-1 1 0 0 0,0-1 0 0 0,0 0 0 0 0,0 0 0 0 0,0 1 0 0 0,0-1 0 0 0,0 0 0 0 0,0 0 0 0 0,1 0 0 0 0,-1 1 0 0 0,0-1 0 0 0,0 0 0 0 0,0 0 0 0 0,1 0 0 0 0,-1 1 0 0 0,0-1 0 0 0,0 0 0 0 0,0 0 0 0 0,1 0 0 0 0,-1 0 0 0 0,0 0 0 0 0,0 0 0 0 0,1 0 0 0 0,-1 0 0 0 0,0 1 0 0 0,0-1 0 0 0,1 0 0 0 0,-1 0 0 0 0,0 0 0 0 0,0 0 0 0 0,1 0 0 0 0,-1 0 0 0 0,0-1 0 0 0,1 1 0 0 0,7 1 0 0 0,-1 0 0 0 0,1-1 0 0 0,0 0 0 0 0,-1 0 0 0 0,1-1 0 0 0,0 0 0 0 0,-1 0 0 0 0,11-3 0 0 0,14-3 0 0 0,-18 6 0 0 0,-1 0 0 0 0,0 1 0 0 0,1 1 0 0 0,-1 0 0 0 0,1 0 0 0 0,-1 1 0 0 0,0 1 0 0 0,0 1 0 0 0,0-1 0 0 0,21 11 0 0 0,2 4 0 0 0,-1 2 0 0 0,40 29 0 0 0,6 3 0 0 0,-63-42 0 0 0,1-1 0 0 0,0-1 0 0 0,41 11 0 0 0,14 5 0 0 0,-61-17 0 0 0,-4 2 0 0 0,-9-8 0 0 0,1-1 0 0 0,-1 1 0 0 0,1-1 0 0 0,-1 1 0 0 0,0 0 0 0 0,0-1 0 0 0,1 1 0 0 0,-1 0 0 0 0,0-1 0 0 0,0 1 0 0 0,0 0 0 0 0,1 0 0 0 0,-1-1 0 0 0,0 2 0 0 0,-1 1 40 0 0,0 0-1 0 0,1 0 0 0 0,-1-1 1 0 0,0 1-1 0 0,0-1 0 0 0,-1 1 1 0 0,1-1-1 0 0,0 1 0 0 0,-1-1 1 0 0,0 1-1 0 0,-2 2 0 0 0,-27 26 764 0 0,23-24-638 0 0,-18 18-89 0 0,-2-2 0 0 0,0-1 0 0 0,-2-1 0 0 0,0-1 0 0 0,-1-2 0 0 0,-1-1 0 0 0,-54 19 0 0 0,41-20-223 0 0,-123 41 689 0 0,133-47 9 0 0,-1-1 0 0 0,-65 5 0 0 0,91-14-551 0 0,4-4 0 0 0,6 3-13 0 0,0 0-1 0 0,0 0 1 0 0,0 0 0 0 0,0 0-1 0 0,0 0 1 0 0,1-1 0 0 0,-1 1-1 0 0,0 0 1 0 0,1 0 0 0 0,-1 0-1 0 0,0 0 1 0 0,1 0-1 0 0,-1 0 1 0 0,1 0 0 0 0,0 1-1 0 0,-1-1 1 0 0,1 0 0 0 0,0 0-1 0 0,-1 0 1 0 0,1 0 0 0 0,0 1-1 0 0,0-1 1 0 0,0 0 0 0 0,1 0-1 0 0,25-18-1233 0 0,-24 17 1046 0 0,21-12-1902 0 0,2 2-4380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7:5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64 15663 0 0,'0'0'356'0'0,"5"-5"290"0"0,-6 3 2096 0 0,-5 1-2654 0 0,5 1 283 0 0,1 0 117 0 0,0 0 21 0 0,0 0-66 0 0,0 0-427 0 0,1-1-128 0 0,0 1 1 0 0,0 0-1 0 0,0 0 1 0 0,-1-1-1 0 0,1 1 0 0 0,0-1 1 0 0,0 1-1 0 0,0-1 1 0 0,0 1-1 0 0,0-1 1 0 0,1-1-1 0 0,3-1-182 0 0,23-19-717 0 0,1-1-12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7:5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36 10135 0 0,'2'0'231'0'0,"38"-15"326"0"0,-7 1 130 0 0,-12 8 2737 0 0,-19 6-2759 0 0,-2 0-121 0 0,0 0-28 0 0,1 13 508 0 0,-1-6-784 0 0,0 1-1 0 0,-1 0 0 0 0,0-1 0 0 0,0 0 1 0 0,-1 1-1 0 0,0-1 0 0 0,-3 8 1 0 0,-23 49 1188 0 0,24-56-1255 0 0,-11 20-154 0 0,-1-1 0 0 0,-2 0 1 0 0,0-2-1 0 0,-2 0 0 0 0,-1-1 0 0 0,-1-1 0 0 0,-1-1 0 0 0,-33 25 0 0 0,50-42-83 0 0,20 7-1256 0 0,-12-10 1291 0 0,0-1-1 0 0,1 0 1 0 0,-1 0-1 0 0,0 0 1 0 0,1-1-1 0 0,0 1 0 0 0,-1-1 1 0 0,1 1-1 0 0,-1-1 1 0 0,1 0-1 0 0,4 0 1 0 0,32-4-189 0 0,-21 1 182 0 0,53-7 36 0 0,81-23 0 0 0,-125 26 0 0 0,2 0 44 0 0,31-8-296 0 0,-59 14-826 0 0,-1 1-372 0 0,0 0-71 0 0,0 0-14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11975 0 0,'0'0'547'0'0,"0"0"-11"0"0,0 0-271 0 0,-2 0 133 0 0,-1 2-298 0 0,0 0 1 0 0,0 0 0 0 0,0 0 0 0 0,0 0 0 0 0,0 0 0 0 0,0 1 0 0 0,0-1-1 0 0,1 1 1 0 0,0 0 0 0 0,-1 0 0 0 0,1 0 0 0 0,0 0 0 0 0,0 0 0 0 0,0 0-1 0 0,1 0 1 0 0,-2 5 0 0 0,-3 8 522 0 0,1 0-1 0 0,-4 22 1 0 0,7-26-551 0 0,-18 96 377 0 0,-10 39 542 0 0,4-56 33 0 0,-46 108 0 0 0,53-153-554 0 0,-59 126-332 0 0,66-148-250 0 0,-21 41-120 0 0,15-23-3309 0 0,17-40-2942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110 580 10135 0 0,'0'0'231'0'0,"0"0"29"0"0,0 0 19 0 0,0 0 105 0 0,0 0 410 0 0,0 0 184 0 0,0 0 40 0 0,0 0 6 0 0,0 0 0 0 0,0 0 0 0 0,0 0 0 0 0,0 0-69 0 0,0 0-290 0 0,0 0-121 0 0,0 0-28 0 0,-9-2 83 0 0,2-3-464 0 0,-1 1 1 0 0,1-1-1 0 0,1-1 1 0 0,-1 1-1 0 0,1-1 0 0 0,-6-7 1 0 0,7 7-18 0 0,0 1 1 0 0,0-1-1 0 0,0 0 1 0 0,1-1-1 0 0,0 1 1 0 0,1-1-1 0 0,-1 0 1 0 0,1 1-1 0 0,-3-13 0 0 0,5 14-122 0 0,0-1-1 0 0,0 1 0 0 0,1-1 0 0 0,-1 1 0 0 0,1-1 1 0 0,1 0-1 0 0,-1 1 0 0 0,1-1 0 0 0,0 1 0 0 0,0-1 1 0 0,1 1-1 0 0,-1 0 0 0 0,5-9 0 0 0,4-7-30 0 0,2 0 0 0 0,0 1-1 0 0,1 0 1 0 0,1 1 0 0 0,27-29 0 0 0,-5 13-848 0 0,65-51 1 0 0,-79 69 534 0 0,0 2 0 0 0,41-22 0 0 0,-50 31 221 0 0,0 1-1 0 0,-1 0 1 0 0,2 0-1 0 0,-1 2 1 0 0,0-1-1 0 0,1 2 1 0 0,16-2-1 0 0,-27 4 128 0 0,-1 0 0 0 0,1 0 0 0 0,0 0 0 0 0,0 0 0 0 0,-1 0 0 0 0,1 1 0 0 0,0-1 0 0 0,-1 1 0 0 0,1 0 0 0 0,0 0 0 0 0,-1 0 0 0 0,1 0 0 0 0,-1 0 0 0 0,4 3 0 0 0,3 5 0 0 0,-7-5 0 0 0,1 1 0 0 0,-1 0 0 0 0,0 0 0 0 0,0 0 0 0 0,0 0 0 0 0,-1 0 0 0 0,1 0 0 0 0,-1 0 0 0 0,0 11 0 0 0,0 2 0 0 0,-4 28 0 0 0,1-25 0 0 0,1-7 91 0 0,-2 0-1 0 0,0-1 1 0 0,-1 1-1 0 0,0-1 1 0 0,-1 0-1 0 0,0 0 1 0 0,-1-1 0 0 0,0 1-1 0 0,-1-1 1 0 0,-9 11-1 0 0,-8 9 242 0 0,-1-1 0 0 0,-36 34 0 0 0,44-50-332 0 0,-1-1 0 0 0,0 0 0 0 0,-1-2 0 0 0,0 0 0 0 0,-1-1 0 0 0,0-1 0 0 0,-1-1 0 0 0,0-1 0 0 0,0 0 0 0 0,-24 4 0 0 0,42-12 0 0 0,-12 4 0 0 0,0-1 0 0 0,-17 1 0 0 0,29-3 0 0 0,0-1 0 0 0,0 0 0 0 0,-1 0 0 0 0,1 0 0 0 0,0 0 0 0 0,0-1 0 0 0,0 1 0 0 0,0-1 0 0 0,0 0 0 0 0,0 0 0 0 0,0 0 0 0 0,0 0 0 0 0,0-1 0 0 0,0 1 0 0 0,0-1 0 0 0,-5-3 0 0 0,8 4 0 0 0,-1-1 1 0 0,0 1-1 0 0,0 0 0 0 0,0-1 0 0 0,1 1 1 0 0,-1-1-1 0 0,1 1 0 0 0,-1-1 0 0 0,1 1 1 0 0,-1-1-1 0 0,1 1 0 0 0,0-1 0 0 0,0 1 1 0 0,0-1-1 0 0,0 0 0 0 0,0 1 0 0 0,0-1 1 0 0,0 1-1 0 0,1-1 0 0 0,-1 1 0 0 0,0-1 1 0 0,1 1-1 0 0,-1-1 0 0 0,1 1 0 0 0,1-3 0 0 0,2-5-312 0 0,1 0 0 0 0,10-14 0 0 0,-12 18-10 0 0,41-50-3550 0 0,-17 24-2268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17503 0 0,'0'0'384'0'0,"0"0"88"0"0,0 0 8 0 0,0 0 8 0 0,0 0-392 0 0,0 0-96 0 0,0 0 0 0 0,0 0 0 0 0,0 0 0 0 0,-1 9 0 0 0,1-9 0 0 0,0 0 0 0 0,1 8-800 0 0,-1-8-176 0 0,0 0-40 0 0,0 0-8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35 10135 0 0,'-2'0'231'0'0,"-14"2"546"0"0,16-2-776 0 0,0 0 0 0 0,1 0 0 0 0,-1 0 0 0 0,0 0 0 0 0,0-1 1 0 0,0 1-1 0 0,0 0 0 0 0,1 0 0 0 0,-1 0 0 0 0,0 0 0 0 0,0 0 0 0 0,0 0 0 0 0,0 0 0 0 0,1 1 0 0 0,-1-1 0 0 0,0 0 0 0 0,0 0 0 0 0,0 0 0 0 0,0 0 0 0 0,0 0 0 0 0,1 0 0 0 0,-1 0 0 0 0,0 0 0 0 0,0 0 0 0 0,0 0 0 0 0,0 0 0 0 0,0 1 0 0 0,1-1 0 0 0,-1 0 0 0 0,0 0 0 0 0,0 0 0 0 0,0 0 0 0 0,0 0 0 0 0,0 0 0 0 0,0 1 1 0 0,0-1-1 0 0,0 0 0 0 0,0 0 0 0 0,0 0 0 0 0,0 0 0 0 0,0 1 0 0 0,0-1 0 0 0,0 0 0 0 0,1 0 0 0 0,-1 0 0 0 0,0 0 0 0 0,-1 0 0 0 0,1 1 0 0 0,0-1 0 0 0,0 0 0 0 0,0 0 0 0 0,0 0 0 0 0,0 0 0 0 0,0 1 0 0 0,0-1 0 0 0,0 0 0 0 0,0 0 0 0 0,-5 5-12 0 0,5-5 10 0 0,-5 3 182 0 0,0-1 0 0 0,0 0 0 0 0,1 0 0 0 0,-2 0 0 0 0,1 0 0 0 0,-7 1 0 0 0,-10 4 544 0 0,21-7-213 0 0,-6-2 3746 0 0,7 2-3658 0 0,10-1 213 0 0,77-20-535 0 0,-38 7 331 0 0,1 3 0 0 0,102-9 0 0 0,-144 20-609 0 0,0 0 0 0 0,0 0 0 0 0,0 1 0 0 0,0 0 0 0 0,0 0 0 0 0,0 1 0 0 0,12 4 0 0 0,-17-5 0 0 0,-1 0 0 0 0,1 1 0 0 0,-1-1 0 0 0,0 1 0 0 0,0-1 0 0 0,1 1 0 0 0,-1-1 0 0 0,0 1 0 0 0,-1 0 0 0 0,1 0 0 0 0,0 0 0 0 0,0 0 0 0 0,-1 0 0 0 0,0 1 0 0 0,1-1 0 0 0,-1 0 0 0 0,0 1 0 0 0,0-1 0 0 0,0 1 0 0 0,0-1 0 0 0,0 1 0 0 0,-1 0 0 0 0,1-1 0 0 0,-1 1 0 0 0,0 0 0 0 0,0 4 0 0 0,0 4-34 0 0,-1 0-1 0 0,0-1 0 0 0,-1 1 1 0 0,0 0-1 0 0,-1-1 1 0 0,0 1-1 0 0,0-1 1 0 0,-6 10-1 0 0,2-6-79 0 0,-1 0 0 0 0,0-1 0 0 0,-1 0-1 0 0,-1 0 1 0 0,-11 11 0 0 0,4-6-28 0 0,-1-1 0 0 0,-1-1-1 0 0,-1-1 1 0 0,0-1 0 0 0,-1 0-1 0 0,-44 20 1 0 0,40-23 142 0 0,-1-2 0 0 0,-1-1 0 0 0,-42 8 0 0 0,39-10 0 0 0,25-5 0 0 0,-1 0 0 0 0,1 0 0 0 0,0-1 0 0 0,-1 0 0 0 0,1 0 0 0 0,0 0 0 0 0,-1-1 0 0 0,1 0 0 0 0,0 0 0 0 0,0 0 0 0 0,-8-3 0 0 0,13 4 0 0 0,0 0 0 0 0,-1 0 0 0 0,1 0 0 0 0,-1 0 0 0 0,1-1 0 0 0,0 1 0 0 0,-1 0 0 0 0,1 0 0 0 0,-1-1 0 0 0,1 1 0 0 0,0 0 0 0 0,-1 0 0 0 0,1-1 0 0 0,0 1 0 0 0,0 0 0 0 0,-1-1 0 0 0,1 1 0 0 0,0 0 0 0 0,0-1 0 0 0,-1 1 0 0 0,1-1 0 0 0,0 1 0 0 0,0 0 0 0 0,0-1 0 0 0,0 1 0 0 0,-1-1 0 0 0,1 1 0 0 0,0 0 0 0 0,0-1 0 0 0,0 1 0 0 0,0-1 0 0 0,0 1 0 0 0,0-1 0 0 0,0 1 0 0 0,0-1 0 0 0,1 1 0 0 0,-1 0 0 0 0,0-1 0 0 0,0 1 0 0 0,0-1 0 0 0,0 1 0 0 0,0 0 0 0 0,1-1 0 0 0,-1 1 0 0 0,0-1 0 0 0,0 1 0 0 0,1 0 0 0 0,-1-1 0 0 0,0 1 0 0 0,1 0 0 0 0,-1 0 0 0 0,0-1 0 0 0,1 1 0 0 0,-1 0 0 0 0,0 0 0 0 0,1-1 0 0 0,0 1 0 0 0,-1 0 0 0 0,3-3 0 0 0,0 1 0 0 0,0 0 0 0 0,0 0 0 0 0,1 0 0 0 0,-1 0 0 0 0,1 1 0 0 0,-1-1 0 0 0,1 1 0 0 0,0 0 0 0 0,-1 0 0 0 0,1 0 0 0 0,0 1 0 0 0,0-1 0 0 0,0 1 0 0 0,-1 0 0 0 0,1 0 0 0 0,0 0 0 0 0,6 1 0 0 0,7 2 0 0 0,0 1 0 0 0,28 9 0 0 0,-44-13 0 0 0,29 12 0 0 0,0 1 0 0 0,28 17 0 0 0,-28-14 0 0 0,50 33 0 0 0,-54-33 0 0 0,-21-12 0 0 0,0-1 0 0 0,0 1 0 0 0,-1 0 0 0 0,1 0 0 0 0,-1 0 0 0 0,7 10 0 0 0,-8-5 0 0 0,-3-7-1 0 0,0 0 0 0 0,0 0 1 0 0,0 0-1 0 0,0 0 0 0 0,-1 0 0 0 0,1 0 0 0 0,-1 0 0 0 0,1-1 0 0 0,-1 1 0 0 0,0 0 0 0 0,0 0 1 0 0,0-1-1 0 0,0 1 0 0 0,0 0 0 0 0,-2 2 0 0 0,-24 22 21 0 0,12-14 38 0 0,-36 38 1065 0 0,21-18-855 0 0,-3-2 1 0 0,-65 48-1 0 0,10-32-268 0 0,76-39 0 0 0,1-1 0 0 0,-1-1 0 0 0,0 0 0 0 0,-24 6 0 0 0,30-9 0 0 0,1-1 0 0 0,-1 0 0 0 0,1-1 0 0 0,-1 1 0 0 0,0-1 0 0 0,1 0 0 0 0,-1 0 0 0 0,0-1 0 0 0,1 0 0 0 0,-1 0 0 0 0,1 0 0 0 0,-1 0 0 0 0,-8-4 0 0 0,14 4-36 0 0,-1 1-1 0 0,1 0 0 0 0,-1 0 1 0 0,1-1-1 0 0,-1 1 1 0 0,1 0-1 0 0,-1-1 1 0 0,1 1-1 0 0,-1-1 1 0 0,1 1-1 0 0,-1 0 0 0 0,1-1 1 0 0,-1 1-1 0 0,1-1 1 0 0,0 1-1 0 0,0-1 1 0 0,-1 0-1 0 0,1 1 1 0 0,0-1-1 0 0,0 1 0 0 0,-1-1 1 0 0,1 1-1 0 0,0-1 1 0 0,0 0-1 0 0,0 1 1 0 0,0-1-1 0 0,0 1 1 0 0,0-1-1 0 0,0 0 0 0 0,0 1 1 0 0,0-1-1 0 0,0-1 1 0 0,1 0-191 0 0,0-1 0 0 0,0 1 1 0 0,1-1-1 0 0,-1 1 0 0 0,1-1 1 0 0,1-2-1 0 0,11-12-796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15663 0 0,'0'0'356'0'0,"0"0"50"0"0,0 0 20 0 0,0 0-42 0 0,-1 1-250 0 0,-15 18 860 0 0,13-19-2364 0 0,4-7 368 0 0,2-4 490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422 265 11975 0 0,'0'0'547'0'0,"0"0"-11"0"0,1-1-344 0 0,1-6-29 0 0,-1 5 567 0 0,0 1-448 0 0,1 0-1 0 0,-1 0 0 0 0,0 0 0 0 0,0-1 1 0 0,0 1-1 0 0,1 0 0 0 0,-1 0 0 0 0,1-4 1 0 0,0 3 125 0 0,9-10 383 0 0,1 0 0 0 0,20-16 0 0 0,-17 16-819 0 0,9-6 40 0 0,0 1 1 0 0,2 1-1 0 0,29-14 0 0 0,-14 9 387 0 0,-15 8 100 0 0,-1 2 0 0 0,2 0 1 0 0,0 2-1 0 0,0 1 0 0 0,0 1 1 0 0,50-5-1 0 0,-70 11-469 0 0,0 0 0 0 0,0 1 0 0 0,0 0 1 0 0,1 0-1 0 0,10 3 0 0 0,-17-3-29 0 0,1 1-1 0 0,0-1 1 0 0,0 1 0 0 0,0 0-1 0 0,-1-1 1 0 0,1 1-1 0 0,0 0 1 0 0,-1 0 0 0 0,1 0-1 0 0,-1 0 1 0 0,1 1-1 0 0,-1-1 1 0 0,1 0 0 0 0,-1 0-1 0 0,0 1 1 0 0,0-1 0 0 0,0 1-1 0 0,1 0 1 0 0,-2-1-1 0 0,1 1 1 0 0,0 0 0 0 0,0-1-1 0 0,0 1 1 0 0,-1 0 0 0 0,1 3-1 0 0,0 1 1 0 0,0 0 0 0 0,-1 0 0 0 0,0 0 0 0 0,0 0 0 0 0,-1 0 0 0 0,0 0 0 0 0,0 0 0 0 0,0 0 0 0 0,-1 0 0 0 0,0 0 0 0 0,-5 11 0 0 0,0-2 0 0 0,-1-1 0 0 0,0 0 0 0 0,-13 17 0 0 0,-29 29-599 0 0,-4-2 1 0 0,-68 59-1 0 0,89-87 419 0 0,-12 10 178 0 0,-2-2-1 0 0,-2-2 0 0 0,-2-2 1 0 0,0-3-1 0 0,-58 27 0 0 0,49-31 3 0 0,7-3 0 0 0,1 2 0 0 0,-54 36 0 0 0,93-52-18 0 0,-1 1 0 0 0,1 0 0 0 0,-12 14 0 0 0,26-25-21 0 0,-1 1 0 0 0,0-1 0 0 0,0 1 0 0 0,0-1 0 0 0,1 1 0 0 0,-1-1 0 0 0,0 0 0 0 0,1 1 0 0 0,-1-1 0 0 0,0 1 0 0 0,1-1 0 0 0,-1 0 0 0 0,0 1 0 0 0,1-1 0 0 0,-1 0 0 0 0,1 0 0 0 0,-1 1 0 0 0,0-1 0 0 0,1 0 0 0 0,-1 0 0 0 0,2 1 0 0 0,1 0-34 0 0,1 0 0 0 0,0 0 0 0 0,0 0 1 0 0,0 0-1 0 0,0-1 0 0 0,0 1 1 0 0,0-1-1 0 0,0 0 0 0 0,0 0 1 0 0,5-2-1 0 0,43-8 914 0 0,-35 6-614 0 0,78-20 386 0 0,-33 7-151 0 0,83-11 0 0 0,31 16 584 0 0,-140 12-418 0 0,-1 1 1 0 0,70 13 0 0 0,-80-7-1281 0 0,-23-7 152 0 0,-2 0-79 0 0,0 0-286 0 0,0 0-126 0 0,0 0-29 0 0,0 0-140 0 0,-1-1-572 0 0,-8-25-2289 0 0,3 7 1974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15663 0 0,'0'0'719'0'0,"0"0"-20"0"0,0 2-374 0 0,-12 37 2620 0 0,12-37-2433 0 0,0-2-69 0 0,-1 1-294 0 0,-1 5-197 0 0,1-4-289 0 0,14-3-1464 0 0,-1-1-2969 0 0,2-1-1474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 15663 0 0,'2'-1'356'0'0,"29"-7"666"0"0,-24 5-462 0 0,1 1-1 0 0,-1 0 1 0 0,0 1 0 0 0,15-2-1 0 0,-22 3-505 0 0,1 0-1 0 0,-1 0 1 0 0,1 1-1 0 0,-1-1 1 0 0,1 0-1 0 0,-1 0 1 0 0,0 0-1 0 0,1 1 1 0 0,-1-1-1 0 0,1 0 1 0 0,-1 0-1 0 0,0 1 1 0 0,1-1-1 0 0,-1 0 1 0 0,0 1-1 0 0,1-1 1 0 0,-1 0 0 0 0,0 1-1 0 0,1-1 1 0 0,-1 1-1 0 0,0-1 1 0 0,0 0-1 0 0,0 1 1 0 0,1-1-1 0 0,-1 1 1 0 0,0-1-1 0 0,0 1 1 0 0,0-1-1 0 0,0 1 1 0 0,0 0-1 0 0,1 17 768 0 0,-1-15-741 0 0,-2 25 671 0 0,-1-1 0 0 0,-1 0 0 0 0,-14 46 0 0 0,10-40-603 0 0,-20 74-129 0 0,-18 78-22 0 0,27-108-124 0 0,-11 61-1012 0 0,27-118 657 0 0,1 0 0 0 0,1-1 0 0 0,1 1 0 0 0,1 0 0 0 0,3 22 0 0 0,-1-28-7368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10135 0 0,'0'0'231'0'0,"2"0"29"0"0,60-7 305 0 0,4-1-464 0 0,-42 6 84 0 0,28-6 0 0 0,26-10 845 0 0,115-45 0 0 0,-103 32 558 0 0,-30 11-2128 0 0,-22 6-3115 0 0,-24 8-1117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11975 0 0,'1'0'547'0'0,"36"-14"531"0"0,0 3 0 0 0,71-13 0 0 0,-48 15 670 0 0,70 0-1 0 0,2 14-1518 0 0,-93-1-709 0 0,1-3-1 0 0,76-6 1 0 0,18-22-4385 0 0,-102 19 3330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11975 0 0,'0'0'267'0'0,"8"2"768"0"0,-6-1-974 0 0,0 0 1 0 0,-1 0 0 0 0,1 0-1 0 0,0 0 1 0 0,0 0 0 0 0,-1 1-1 0 0,1-1 1 0 0,-1 1 0 0 0,1-1-1 0 0,-1 1 1 0 0,0-1-1 0 0,1 1 1 0 0,-1 0 0 0 0,0 0-1 0 0,1 3 1 0 0,-1-2 103 0 0,0 1-1 0 0,0 0 0 0 0,0-1 1 0 0,-1 1-1 0 0,0 0 1 0 0,0-1-1 0 0,0 1 1 0 0,-1 6-1 0 0,0-2 161 0 0,-1 1-1 0 0,-1-1 1 0 0,0 0-1 0 0,-5 13 1 0 0,1-5 100 0 0,-3 4-88 0 0,0-1 0 0 0,-1-1-1 0 0,-1 0 1 0 0,-19 22-1 0 0,21-28-387 0 0,-141 194 51 0 0,21 13 0 0 0,99-162-861 0 0,30-56-3622 0 0,1-1-1565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307 160 11975 0 0,'0'0'267'0'0,"-2"1"42"0"0,-2 0-217 0 0,1 0 1 0 0,-1-1-1 0 0,0 1 0 0 0,1-1 0 0 0,-1 0 0 0 0,0 0 0 0 0,0 0 0 0 0,1 0 1 0 0,-1-1-1 0 0,0 0 0 0 0,0 1 0 0 0,1-1 0 0 0,-1-1 0 0 0,1 1 1 0 0,-1 0-1 0 0,1-1 0 0 0,-5-2 0 0 0,7 3 417 0 0,1 1 3 0 0,0 0 0 0 0,0-3-390 0 0,1 1-1 0 0,-1 0 1 0 0,1 0-1 0 0,0 0 0 0 0,-1 0 1 0 0,1-1-1 0 0,0 1 1 0 0,0 0-1 0 0,1 0 0 0 0,-1 1 1 0 0,0-1-1 0 0,0 0 1 0 0,1 0-1 0 0,0 0 0 0 0,-1 1 1 0 0,4-3-1 0 0,30-21 826 0 0,-34 24-886 0 0,22-12 0 0 0,0 1 0 0 0,1 1 0 0 0,0 0-1 0 0,1 2 1 0 0,0 2 0 0 0,0 0 0 0 0,1 1 0 0 0,0 1-1 0 0,27-1 1 0 0,-47 6-61 0 0,1 0 0 0 0,-1 0 0 0 0,0 0 0 0 0,0 1 0 0 0,0 0 0 0 0,1 0 0 0 0,-1 0 0 0 0,0 1 0 0 0,11 4 0 0 0,-15-4 0 0 0,0-1 0 0 0,0 0 0 0 0,0 1 0 0 0,0-1 0 0 0,0 1 0 0 0,0-1 0 0 0,0 1 0 0 0,0 0 0 0 0,-1 0 0 0 0,1 0 0 0 0,-1 0 0 0 0,1 0 0 0 0,-1 0 0 0 0,0 1 0 0 0,0-1 0 0 0,0 0 0 0 0,0 0 0 0 0,0 1 0 0 0,-1-1 0 0 0,1 1 0 0 0,-1-1 0 0 0,1 1 0 0 0,-1-1 0 0 0,0 1 0 0 0,0-1 0 0 0,0 1 0 0 0,-1 2 0 0 0,0 4 0 0 0,-1 1 0 0 0,0-1 0 0 0,0 0 0 0 0,-1 0 0 0 0,-1 0 0 0 0,1 0 0 0 0,-1 0 0 0 0,-1-1 0 0 0,0 0 0 0 0,0 0 0 0 0,0 0 0 0 0,-1 0 0 0 0,-12 11 0 0 0,-7 5 0 0 0,-1-2 0 0 0,-41 29 0 0 0,35-29 0 0 0,-343 279 0 0 0,367-294 0 0 0,-1 0 0 0 0,0 1 0 0 0,1-1 0 0 0,0 2 0 0 0,0-1 0 0 0,1 1 0 0 0,-13 19 0 0 0,20-28 0 0 0,0 0 0 0 0,0 1 0 0 0,0-1 0 0 0,0 0 0 0 0,-1 0 0 0 0,1 0 0 0 0,0 0 0 0 0,0 0 0 0 0,0 0 0 0 0,0 1 0 0 0,0-1 0 0 0,0 0 0 0 0,0 0 0 0 0,0 0 0 0 0,0 0 0 0 0,0 1 0 0 0,-1-1 0 0 0,1 0 0 0 0,0 0 0 0 0,0 0 0 0 0,0 0 0 0 0,0 1 0 0 0,0-1 0 0 0,0 0 0 0 0,0 0 0 0 0,0 0 0 0 0,0 0 0 0 0,0 1 0 0 0,1-1 0 0 0,-1 0 0 0 0,0 0 0 0 0,0 0 0 0 0,0 0 0 0 0,0 1 0 0 0,0-1 0 0 0,0 0 0 0 0,0 0 0 0 0,0 0 0 0 0,0 0 0 0 0,0 0 0 0 0,1 1 0 0 0,-1-1 0 0 0,0 0 0 0 0,0 0 0 0 0,0 0 0 0 0,0 0 0 0 0,0 0 0 0 0,1 0 0 0 0,-1 0 0 0 0,0 0 0 0 0,0 0 0 0 0,0 0 0 0 0,0 1 0 0 0,1-1 0 0 0,-1 0 0 0 0,0 0 0 0 0,0 0 0 0 0,0 0 0 0 0,0 0 0 0 0,1 0 0 0 0,7-3 0 0 0,-8 3 0 0 0,71-30 0 0 0,-44 18 0 0 0,52-16 0 0 0,-52 22 197 0 0,1 1 1 0 0,0 1-1 0 0,54 0 0 0 0,88 13 1250 0 0,-133-6-1635 0 0,13 5 188 0 0,-35-5 0 0 0,0-1 0 0 0,19 1 0 0 0,-32-3-98 0 0,-1 0-1 0 0,0 0 0 0 0,0 0 1 0 0,0 0-1 0 0,0-1 0 0 0,1 1 1 0 0,-1 0-1 0 0,0 0 0 0 0,0-1 1 0 0,0 1-1 0 0,0-1 0 0 0,0 1 1 0 0,0-1-1 0 0,0 1 0 0 0,0-1 1 0 0,0 0-1 0 0,0 0 1 0 0,0 1-1 0 0,0-1 0 0 0,0 0 1 0 0,-1 0-1 0 0,1 0 0 0 0,0 0 1 0 0,-1 0-1 0 0,1 0 0 0 0,1-2 1 0 0,-1 0-715 0 0,4-6-3759 0 0,-1 1-1228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0 10135 0 0,'0'0'464'0'0,"0"0"-9"0"0,-1 1-295 0 0,-4 2-15 0 0,1 0-1 0 0,-1-1 1 0 0,1 0 0 0 0,-10 3 0 0 0,-15 8 588 0 0,13-2-309 0 0,0 0-1 0 0,1 1 1 0 0,0 1-1 0 0,-20 23 1 0 0,-47 65 2008 0 0,64-78-2302 0 0,-179 238 1777 0 0,173-229-1686 0 0,2 1 1 0 0,2 0-1 0 0,1 2 0 0 0,1 0 1 0 0,2 1-1 0 0,2 1 0 0 0,1 0 1 0 0,2 1-1 0 0,-11 72 0 0 0,18-70-130 0 0,2-17 585 0 0,-7 29 0 0 0,8-45-608 0 0,-1 0-1 0 0,0 0 0 0 0,0-1 0 0 0,-1 1 0 0 0,0-1 1 0 0,0 0-1 0 0,-1 0 0 0 0,-6 9 0 0 0,7-12-180 0 0,0-1-1 0 0,1 1 1 0 0,-1-1-1 0 0,0 0 1 0 0,0 0-1 0 0,-1 0 1 0 0,1-1-1 0 0,0 1 1 0 0,-1-1-1 0 0,1 0 1 0 0,0 0 0 0 0,-1 0-1 0 0,-6 1 1 0 0,-5 0-1748 0 0,1-1 0 0 0,-16 0 1 0 0,11-1-4282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0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7 10135 0 0,'0'0'464'0'0,"0"0"-9"0"0,0 0-155 0 0,0 0 443 0 0,0 0 227 0 0,0 0 44 0 0,0 0-61 0 0,0 0-288 0 0,0 0-121 0 0,0 0-28 0 0,-7 0 508 0 0,-7-3-254 0 0,12 2-705 0 0,1 1 1 0 0,-1-1-1 0 0,1 1 1 0 0,-1-1 0 0 0,0 1-1 0 0,1 0 1 0 0,-1 0 0 0 0,0 0-1 0 0,1 0 1 0 0,-1 0 0 0 0,0 0-1 0 0,-1 1 1 0 0,-20 3-47 0 0,19-4-20 0 0,-1 1 1 0 0,0 0 0 0 0,1 0 0 0 0,0 0 0 0 0,-1 0-1 0 0,-4 3 1 0 0,-17 9 0 0 0,1 2 0 0 0,0 1 0 0 0,1 1 0 0 0,0 1 0 0 0,2 1 0 0 0,0 2 0 0 0,1-1 0 0 0,2 2 0 0 0,0 1 0 0 0,1 1 0 0 0,1 0 0 0 0,-17 33 0 0 0,29-46 0 0 0,0-1 0 0 0,1 1 0 0 0,0 0 0 0 0,0 0 0 0 0,2 1 0 0 0,-1-1 0 0 0,0 15 0 0 0,3-22 0 0 0,-1-1 0 0 0,1 1 0 0 0,0 0 0 0 0,1 0 0 0 0,-1-1 0 0 0,1 1 0 0 0,0 0 0 0 0,0 0 0 0 0,0-1 0 0 0,0 1 0 0 0,0-1 0 0 0,1 1 0 0 0,0-1 0 0 0,-1 0 0 0 0,1 1 0 0 0,1-1 0 0 0,-1 0 0 0 0,0 0 0 0 0,1-1 0 0 0,-1 1 0 0 0,1 0 0 0 0,0-1 0 0 0,0 1 0 0 0,0-1 0 0 0,6 3 0 0 0,1 0 0 0 0,1-1 0 0 0,0 0 0 0 0,0-1 0 0 0,0 0 0 0 0,0-1 0 0 0,0 0 0 0 0,23 1 0 0 0,-8-3 0 0 0,0-1 0 0 0,36-6 0 0 0,-7-3 70 0 0,-1-2-1 0 0,60-23 0 0 0,100-53 1755 0 0,-203 83-1821 0 0,0-1-1 0 0,-1 0 1 0 0,0-1-1 0 0,0 0 1 0 0,0 0-1 0 0,9-10 1 0 0,-16 15-4 0 0,-1-1 1 0 0,0 1 0 0 0,0-1 0 0 0,-1 1 0 0 0,1-1-1 0 0,0 0 1 0 0,-1 0 0 0 0,0 0 0 0 0,1 1 0 0 0,-1-1 0 0 0,0-1-1 0 0,0-3 1 0 0,-1 4 0 0 0,0 1 0 0 0,0 0 0 0 0,0-1 0 0 0,0 1 0 0 0,-1-1 1 0 0,1 1-1 0 0,-1 0 0 0 0,0-1 0 0 0,1 1 0 0 0,-1 0 0 0 0,0-1 0 0 0,0 1 0 0 0,-1 0 0 0 0,1 0 0 0 0,0 0 0 0 0,-1 0 0 0 0,1 0 0 0 0,-3-2 0 0 0,-1 0-40 0 0,1 0 0 0 0,0 1 0 0 0,-1-1-1 0 0,0 1 1 0 0,0 0 0 0 0,0 1 0 0 0,0-1 0 0 0,-10-3 0 0 0,-48-10-1126 0 0,43 11 797 0 0,-19-3-334 0 0,-26-7-613 0 0,58 13 986 0 0,1 0 0 0 0,0 0-1 0 0,1-1 1 0 0,-1 0 0 0 0,0 0-1 0 0,1-1 1 0 0,0 1 0 0 0,-6-6-1 0 0,0-3-693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4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3223 0 0,'0'0'467'0'0,"0"0"750"0"0,0 0 331 0 0,0 0 70 0 0,0 0-133 0 0,1-2-609 0 0,23-25 1728 0 0,-4 11-1885 0 0,-6 5-447 0 0,0 0 0 0 0,1 1 0 0 0,0 1 1 0 0,0 0-1 0 0,30-12 0 0 0,7 0-106 0 0,-40 15-161 0 0,1 0 1 0 0,-1 1-1 0 0,1 1 1 0 0,24-5-1 0 0,21 2-302 0 0,-57 7 251 0 0,1 0 1 0 0,-1 1 0 0 0,0-1-1 0 0,0 0 1 0 0,0 1-1 0 0,0-1 1 0 0,0 1-1 0 0,0-1 1 0 0,0 1 0 0 0,0 0-1 0 0,0-1 1 0 0,0 1-1 0 0,-1 0 1 0 0,1 0-1 0 0,0 0 1 0 0,0 0-1 0 0,-1-1 1 0 0,1 1 0 0 0,0 0-1 0 0,-1 0 1 0 0,2 2-1 0 0,-2-2-107 0 0,1 1-687 0 0,-1-2-30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4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0 192 919 0 0,'0'0'414'0'0,"0"0"1398"0"0,0 0 609 0 0,0 0 126 0 0,0 0-253 0 0,0 0-1140 0 0,0 0-502 0 0,5 0-99 0 0,41-9 381 0 0,0-1 0 0 0,72-26 0 0 0,87-49 609 0 0,-178 73-1313 0 0,1 1 0 0 0,0 1 0 0 0,32-7 0 0 0,-56 16-212 0 0,-1 1 1 0 0,1-1-1 0 0,0 1 0 0 0,-1 0 0 0 0,1 0 0 0 0,0 1 0 0 0,4 0 1 0 0,-6 0-133 0 0,2 12-714 0 0,-4-12 511 0 0,1 0 0 0 0,-1 0-1 0 0,0 1 1 0 0,1-1-1 0 0,-1 0 1 0 0,0 0-1 0 0,1 0 1 0 0,-1 1-1 0 0,0-1 1 0 0,0 0 0 0 0,0 0-1 0 0,0 1 1 0 0,-1 1-1 0 0,-5 12-5186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4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118 392 5695 0 0,'1'-1'264'0'0,"0"-2"-169"0"0,12-11 250 0 0,-12 13 69 0 0,-1 1 135 0 0,0 0 26 0 0,0 0-37 0 0,0 0-182 0 0,0 0-78 0 0,0 0-20 0 0,-1 3 8 0 0,-4 14 54 0 0,-1-1 0 0 0,0 0 0 0 0,-2-1 0 0 0,-8 16 0 0 0,8-15-28 0 0,1 0 0 0 0,1 0 0 0 0,1 1 1 0 0,-5 22-1 0 0,9-30-192 0 0,-1 0 1 0 0,1 1-1 0 0,1-1 0 0 0,-1 1 0 0 0,2-1 1 0 0,-1 0-1 0 0,1 1 0 0 0,4 14 1 0 0,-2-11-79 0 0,-3-10 37 0 0,0-3 6 0 0,0 0 2 0 0,0 0 8 0 0,-13-2 7 0 0,10 2-47 0 0,1-1-1 0 0,0 1 0 0 0,-1-1 0 0 0,1 0 0 0 0,0 0 1 0 0,0 0-1 0 0,0 0 0 0 0,-1 0 0 0 0,1 0 0 0 0,0 0 1 0 0,1-1-1 0 0,-1 1 0 0 0,0-1 0 0 0,0 1 1 0 0,0-1-1 0 0,1 0 0 0 0,-1 0 0 0 0,1 0 0 0 0,0 0 1 0 0,-1 0-1 0 0,1 0 0 0 0,0 0 0 0 0,0 0 0 0 0,0 0 1 0 0,1-1-1 0 0,-1 1 0 0 0,0 0 0 0 0,1 0 1 0 0,0-1-1 0 0,-1-2 0 0 0,1 1 13 0 0,0-1 0 0 0,0 1 0 0 0,1-1 0 0 0,0 1 1 0 0,0-1-1 0 0,0 1 0 0 0,0-1 0 0 0,0 1 0 0 0,1 0 0 0 0,0 0 0 0 0,0 0 0 0 0,0 0 1 0 0,1 0-1 0 0,-1 0 0 0 0,4-4 0 0 0,103-107 91 0 0,-9 9-659 0 0,30-30-615 0 0,-98 100 792 0 0,88-109-1824 0 0,-110 132 1946 0 0,-1 5 40 0 0,3 4 208 0 0,-10 4 56 0 0,0-1 1 0 0,-1 2 0 0 0,1-1-1 0 0,0 0 1 0 0,-1 0-1 0 0,1 0 1 0 0,-1 1 0 0 0,1-1-1 0 0,0 1 1 0 0,-1-1-1 0 0,1 1 1 0 0,-1 0 0 0 0,1 0-1 0 0,-1 0 1 0 0,0-1 0 0 0,1 1-1 0 0,1 2 1 0 0,-1 0-39 0 0,0-1 0 0 0,1 1 0 0 0,-2 0 0 0 0,1-1 0 0 0,0 1 0 0 0,-1 0 0 0 0,1 0 0 0 0,1 5 1 0 0,0 2 48 0 0,-1 0 0 0 0,0 0 0 0 0,0 1 0 0 0,0 16 0 0 0,-2-11 556 0 0,-4 27 0 0 0,0-12-358 0 0,4-30-290 0 0,-2 25 7 0 0,-7 33-1 0 0,8-51-27 0 0,-2 0 0 0 0,1 0-1 0 0,-1 0 1 0 0,0 0 0 0 0,-6 8-1 0 0,-2 7-11 0 0,-24 52 57 0 0,-1 0 89 0 0,32-65-54 0 0,0 0 0 0 0,2 0 0 0 0,-1 0 0 0 0,1 1-1 0 0,-1 18 1 0 0,3-13 61 0 0,0 0-1 0 0,2 0 0 0 0,0 0 1 0 0,1 0-1 0 0,0-1 0 0 0,2 1 1 0 0,5 15-1 0 0,-9-29-47 0 0,4 8 12 0 0,-4-8-74 0 0,0 0 49 0 0,1 0 0 0 0,8 12-46 0 0,-7-12-12 0 0,0-2 5 0 0,-1 2 17 0 0,8-5-130 0 0,1 1-583 0 0,-6 3-4325 0 0,-6 0 4284 0 0,-7 5 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409 109 8287 0 0,'0'0'191'0'0,"2"-2"26"0"0,72-65 315 0 0,-33 28 3355 0 0,-64 47-3722 0 0,12-2-165 0 0,-1 1 0 0 0,1 1 0 0 0,0 0 0 0 0,1 0 0 0 0,-1 1 0 0 0,2 1 0 0 0,-1-1 0 0 0,-14 22 0 0 0,-14 20 0 0 0,-98 122 0 0 0,86-114 0 0 0,-26 29 0 0 0,55-66 0 0 0,0 2 0 0 0,-17 27 0 0 0,35-48 0 0 0,0 1 0 0 0,-3 14 0 0 0,6-17 11 0 0,-1 0 0 0 0,1 1-1 0 0,0-1 1 0 0,0 0 0 0 0,0 1 0 0 0,0-1-1 0 0,0 1 1 0 0,0-1 0 0 0,0 0-1 0 0,0 1 1 0 0,1-1 0 0 0,-1 0 0 0 0,1 0-1 0 0,-1 1 1 0 0,0-1 0 0 0,1 0-1 0 0,0 0 1 0 0,-1 1 0 0 0,1-1 0 0 0,0 0-1 0 0,0 0 1 0 0,0 0 0 0 0,-1 0 0 0 0,1 0-1 0 0,0 0 1 0 0,0 0 0 0 0,2 0-1 0 0,2 3 242 0 0,1 0-1 0 0,1-1 1 0 0,-1 1-1 0 0,8 1 0 0 0,-1 1 144 0 0,8 6 34 0 0,1 0 0 0 0,-2 1 0 0 0,0 2-1 0 0,23 20 1 0 0,-40-33-714 0 0,-1 1-1 0 0,1 0 1 0 0,-1 0-1 0 0,0 1 1 0 0,0-1-1 0 0,0 0 0 0 0,0 1 1 0 0,0-1-1 0 0,-1 1 1 0 0,1 0-1 0 0,-1 0 1 0 0,0-1-1 0 0,0 1 1 0 0,-1 0-1 0 0,1 0 1 0 0,-1 0-1 0 0,0 0 0 0 0,0 0 1 0 0,0 0-1 0 0,0 0 1 0 0,-1-1-1 0 0,0 1 1 0 0,0 0-1 0 0,-1 4 1 0 0,2-8-4129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22 944 13823 0 0,'0'0'630'0'0,"0"0"-13"0"0,0 2-393 0 0,-3 28-168 0 0,3-28 99 0 0,0-2 35 0 0,0 0 2 0 0,-2 2-218 0 0,0-1 0 0 0,0 1 0 0 0,0 0-1 0 0,1 0 1 0 0,-1 0 0 0 0,1 0 0 0 0,-1 0 0 0 0,1 0-1 0 0,0 0 1 0 0,-2 4 0 0 0,3-6 18 0 0,8-12-19 0 0,-1 1-1 0 0,2 0 1 0 0,-1 1 0 0 0,1 0-1 0 0,21-17 1 0 0,17-20-1 0 0,4-10 28 0 0,1 2 0 0 0,75-60 0 0 0,-103 94 0 0 0,-17 15 0 0 0,0-1 0 0 0,0 1 0 0 0,1 1 0 0 0,0 0 0 0 0,0 0 0 0 0,10-5 0 0 0,-18 10 0 0 0,-1 1 0 0 0,1-1 0 0 0,0 0 0 0 0,0 0 0 0 0,0 0 0 0 0,0 1 0 0 0,0-1 0 0 0,0 0 0 0 0,0 0 0 0 0,0 0 0 0 0,0 1 0 0 0,0-1 0 0 0,0 0 0 0 0,0 0 0 0 0,0 1 0 0 0,0-1 0 0 0,0 0 0 0 0,0 0 0 0 0,0 1 0 0 0,0-1 0 0 0,0 0 0 0 0,0 0 0 0 0,0 0 0 0 0,0 1 0 0 0,0-1 0 0 0,0 0 0 0 0,0 0 0 0 0,0 0 0 0 0,1 1 0 0 0,-1-1 0 0 0,0 0 0 0 0,0 0 0 0 0,0 0 0 0 0,0 1 0 0 0,1-1 0 0 0,-1 0 0 0 0,0 0 0 0 0,0 0 0 0 0,0 0 0 0 0,1 0 0 0 0,-1 0 0 0 0,0 0 0 0 0,0 1 0 0 0,0-1 0 0 0,1 0 0 0 0,-1 0 0 0 0,0 0 0 0 0,0 0 0 0 0,1 0 0 0 0,-1 0 0 0 0,0 0 0 0 0,0 0 0 0 0,1 0 0 0 0,-1 0 0 0 0,0 0 0 0 0,0 0 0 0 0,0 0 0 0 0,1-1 0 0 0,-1 1 0 0 0,0 0 0 0 0,0 0 0 0 0,1 0 0 0 0,-1 0 0 0 0,0 0 0 0 0,0 0 0 0 0,1-1 0 0 0,-2 2 0 0 0,-2 16 182 0 0,-1 0 0 0 0,-1 0 0 0 0,-1 0 0 0 0,0-1 0 0 0,-11 19 0 0 0,7-16 39 0 0,2 0 0 0 0,0 1 0 0 0,-6 27 0 0 0,11-36-221 0 0,0 1 0 0 0,1-1 0 0 0,1 1 0 0 0,0 0 0 0 0,1-1 0 0 0,0 1 0 0 0,0 0 0 0 0,2 0 0 0 0,2 15 0 0 0,1-8-794 0 0,-1 0-1 0 0,0 0 0 0 0,-2-1 1 0 0,0 2-1 0 0,-1 24 0 0 0,-3-23-4613 0 0</inkml:trace>
  <inkml:trace contextRef="#ctx0" brushRef="#br0" timeOffset="1">820 911 3679 0 0,'0'0'284'0'0,"0"0"144"0"0,0 0 1300 0 0,-2-2 590 0 0,-7-8 4141 0 0,9 0-4085 0 0,1 9-2330 0 0,-1 0-1 0 0,1-1 1 0 0,0 1-1 0 0,0 0 1 0 0,1-1 0 0 0,-1 1-1 0 0,0 0 1 0 0,0 0 0 0 0,0 0-1 0 0,1 0 1 0 0,-1 0-1 0 0,1 0 1 0 0,1-1 0 0 0,12-5 46 0 0,-1 1 1 0 0,1 1-1 0 0,30-7 1 0 0,6-2-95 0 0,43-15-764 0 0,-54 19-4216 0 0,-17 4-392 0 0</inkml:trace>
  <inkml:trace contextRef="#ctx0" brushRef="#br0" timeOffset="2">1605 631 13823 0 0,'-1'-4'200'0'0,"1"3"-131"0"0,0 1 1 0 0,0-1 0 0 0,0 0 0 0 0,-1 0 0 0 0,1 1 0 0 0,0-1-1 0 0,1 0 1 0 0,-1 1 0 0 0,0-1 0 0 0,0 0 0 0 0,0 0-1 0 0,0 1 1 0 0,0-1 0 0 0,1-1 0 0 0,7-8 415 0 0,-8 10-463 0 0,0 0 1 0 0,1 0-1 0 0,-1 0 0 0 0,0 0 0 0 0,0 0 0 0 0,0 0 1 0 0,0 0-1 0 0,1 0 0 0 0,-1 0 0 0 0,0 0 1 0 0,0 0-1 0 0,0 1 0 0 0,0-1 0 0 0,0 0 1 0 0,1 0-1 0 0,-1 0 0 0 0,0 0 0 0 0,0 0 1 0 0,0 0-1 0 0,0 1 0 0 0,0-1 0 0 0,0 0 1 0 0,0 0-1 0 0,0 0 0 0 0,0 0 0 0 0,0 1 1 0 0,0-1-1 0 0,0 0 0 0 0,0 0 0 0 0,0 0 1 0 0,0 1-1 0 0,0-1 0 0 0,0 0 0 0 0,0 0 1 0 0,0 20 1018 0 0,-3-3-1041 0 0,-1 0 0 0 0,-1-1 0 0 0,-1 0 0 0 0,0 0 0 0 0,-12 21 0 0 0,4-8 0 0 0,2-3 53 0 0,2-6 102 0 0,1 0 1 0 0,1 0-1 0 0,1 1 1 0 0,1 0-1 0 0,-5 28 1 0 0,10-46-48 0 0,2 0-52 0 0,6 42-1639 0 0,-7-42-4504 0 0</inkml:trace>
  <inkml:trace contextRef="#ctx0" brushRef="#br0" timeOffset="3">1741 168 11975 0 0,'-5'-8'113'0'0,"0"-1"795"0"0,5 8-900 0 0,1 1 0 0 0,-1 0 0 0 0,0 0 1 0 0,0-1-1 0 0,0 1 0 0 0,0 0 0 0 0,0 0 0 0 0,1 0 0 0 0,-1-1 0 0 0,0 1 0 0 0,0 0 0 0 0,0 0 0 0 0,1 0 0 0 0,-1 0 0 0 0,0-1 1 0 0,0 1-1 0 0,0 0 0 0 0,1 0 0 0 0,-1 0 0 0 0,0 0 0 0 0,0 0 0 0 0,1 0 0 0 0,-1 0 0 0 0,0 0 0 0 0,1 0 0 0 0,-1 0 0 0 0,0 0 1 0 0,0 0-1 0 0,1 0 0 0 0,-1 0 0 0 0,0 0 0 0 0,0 0 0 0 0,1 0 0 0 0,-1 0 0 0 0,0 0 0 0 0,7 1 3 0 0,0 0 0 0 0,0 1-1 0 0,0 0 1 0 0,0 0 0 0 0,-1 0-1 0 0,1 1 1 0 0,-1 0 0 0 0,0 1-1 0 0,10 6 1 0 0,4 1 318 0 0,43 22 883 0 0,-2 3 0 0 0,110 86 0 0 0,-150-104-1178 0 0,-1 2 0 0 0,-1 0 0 0 0,0 1 0 0 0,18 28 0 0 0,-29-37 71 0 0,-1 0-1 0 0,0 0 1 0 0,-1 1-1 0 0,0 0 1 0 0,-1 0 0 0 0,-1 0-1 0 0,0 0 1 0 0,0 1-1 0 0,-2 0 1 0 0,2 17-1 0 0,-4-17-92 0 0,0-1-1 0 0,-1 1 1 0 0,-1-1-1 0 0,0 0 1 0 0,-1 1 0 0 0,0-1-1 0 0,-1 0 1 0 0,-1 0-1 0 0,0-1 1 0 0,-13 24-1 0 0,-4 0-31 0 0,-3 0-1 0 0,-29 33 0 0 0,40-52 8 0 0,-9 9-291 0 0,-2-1 0 0 0,-1 0 0 0 0,-1-3-1 0 0,-1 0 1 0 0,0-1 0 0 0,-36 18 0 0 0,48-27 96 0 0,12-9 140 0 0,-1 0 0 0 0,1 1-1 0 0,-1-1 1 0 0,0-1-1 0 0,0 1 1 0 0,0-1 0 0 0,-6 2-1 0 0,8-3-175 0 0,3-1-684 0 0,0 0-276 0 0</inkml:trace>
  <inkml:trace contextRef="#ctx0" brushRef="#br0" timeOffset="4">3169 291 10135 0 0,'0'0'231'0'0,"-2"0"29"0"0,-5 1-203 0 0,0 1-1 0 0,0-1 1 0 0,0 2-1 0 0,0-1 1 0 0,1 1-1 0 0,-1 0 1 0 0,1 0-1 0 0,-1 1 1 0 0,-10 7-1 0 0,3 1-43 0 0,0 1 0 0 0,1 0 0 0 0,0 0 0 0 0,1 1 0 0 0,-20 31 0 0 0,31-43 380 0 0,1-2 106 0 0,-2 13 523 0 0,-3 31-522 0 0,3-21-89 0 0,-1 0 0 0 0,-1-1 0 0 0,-10 36 0 0 0,-3-8-411 0 0,-19 48 0 0 0,29-82 43 0 0,2 1 0 0 0,-1 0-1 0 0,2 0 1 0 0,0 0 0 0 0,-2 33-1 0 0,6-48-14 0 0,0 0 0 0 0,0 1 0 0 0,0-1 0 0 0,0 0 0 0 0,0 0 0 0 0,1 1 0 0 0,-1-1 0 0 0,1 0 1 0 0,0 0-1 0 0,0 1 0 0 0,-1-1 0 0 0,1 0 0 0 0,1 0 0 0 0,-1 0 0 0 0,0 0 0 0 0,0 0 0 0 0,1 0 0 0 0,-1-1 0 0 0,1 1 0 0 0,-1 0 0 0 0,1-1 0 0 0,0 1 0 0 0,0-1 0 0 0,0 0 0 0 0,0 1 0 0 0,0-1 0 0 0,0 0 0 0 0,0 0 0 0 0,0 0 0 0 0,0-1 0 0 0,0 1 0 0 0,5 1 0 0 0,4 0 149 0 0,0-1 0 0 0,-1 0-1 0 0,1 0 1 0 0,0-1 0 0 0,17-2 0 0 0,50-9 735 0 0,-47 6-616 0 0,49-2 0 0 0,-79 7-306 0 0,-1 0 0 0 0,1 0 1 0 0,0 0-1 0 0,0 0 0 0 0,-1 0 0 0 0,1 1 1 0 0,0-1-1 0 0,-1 0 0 0 0,1 0 1 0 0,0 0-1 0 0,-1 1 0 0 0,1-1 1 0 0,-1 1-1 0 0,1-1 0 0 0,0 0 1 0 0,-1 1-1 0 0,1-1 0 0 0,-1 1 1 0 0,1 0-1 0 0,0 0-20 0 0,2 1-342 0 0,-3-2-1119 0 0,0 0-480 0 0</inkml:trace>
  <inkml:trace contextRef="#ctx0" brushRef="#br0" timeOffset="5">3475 820 10135 0 0,'-2'-1'778'0'0,"-17"-9"-340"0"0,19 10-310 0 0,-1-1-1 0 0,0 1 0 0 0,1 0 1 0 0,-1 0-1 0 0,1 0 0 0 0,-1 0 0 0 0,1 0 1 0 0,-1 0-1 0 0,1 0 0 0 0,-1 0 1 0 0,0 0-1 0 0,1 1 0 0 0,-1-1 1 0 0,1 0-1 0 0,-1 0 0 0 0,1 0 1 0 0,-1 1-1 0 0,1-1 0 0 0,-1 0 0 0 0,1 0 1 0 0,-1 1-1 0 0,1-1 0 0 0,0 0 1 0 0,-1 1-1 0 0,1-1 0 0 0,-1 1 1 0 0,-7 8 162 0 0,3 1-247 0 0,4-8 10 0 0,1-2 18 0 0,0 0 24 0 0,1 1-76 0 0,1-1 0 0 0,-1-1 0 0 0,1 1 1 0 0,-1 0-1 0 0,0 0 0 0 0,1 0 1 0 0,-1-1-1 0 0,1 1 0 0 0,-1-1 0 0 0,0 1 1 0 0,1-1-1 0 0,-1 1 0 0 0,0-1 1 0 0,1 0-1 0 0,-1 0 0 0 0,0 1 0 0 0,0-1 1 0 0,2-2-1 0 0,19-19 257 0 0,-20 19-252 0 0,10-12 128 0 0,0 0 1 0 0,-1 0-1 0 0,-1-1 0 0 0,-1-1 0 0 0,13-31 1 0 0,-7 14-19 0 0,20-36 0 0 0,-25 55-102 0 0,-1 0 1 0 0,2 1-1 0 0,0 0 1 0 0,19-19-1 0 0,-10 13-32 0 0,-12 11 0 0 0,1 1 0 0 0,-1 0 0 0 0,1 1 0 0 0,15-10 0 0 0,11-7 0 0 0,-22 15 0 0 0,24-14 0 0 0,-33 21 0 0 0,1 0 0 0 0,-1 0 0 0 0,1 1 0 0 0,-1-1 0 0 0,1 1 0 0 0,-1 0 0 0 0,1 0 0 0 0,0 1 0 0 0,-1-1 0 0 0,7 1 0 0 0,-9 1 0 0 0,0-1 0 0 0,-1 0 0 0 0,1 0 0 0 0,0 1 0 0 0,-1-1 0 0 0,1 0 0 0 0,0 1 0 0 0,-1 0 0 0 0,1-1 0 0 0,-1 1 0 0 0,1 0 0 0 0,-1 0 0 0 0,1 0 0 0 0,-1 0 0 0 0,0 0 0 0 0,0 0 0 0 0,1 1 0 0 0,1 1 0 0 0,-2 0 0 0 0,1-1 0 0 0,-1 1 0 0 0,1 0 0 0 0,-1 0 0 0 0,0 0 0 0 0,0-1 0 0 0,-1 1 0 0 0,1 0 0 0 0,0 6 0 0 0,0 3 0 0 0,-2-1 0 0 0,1 1 0 0 0,-1-1 0 0 0,-4 17 0 0 0,0 1 315 0 0,1 0 1 0 0,1 49-1 0 0,10 58 791 0 0,-6-118-1086 0 0,-1 24-29 0 0,-1-26-798 0 0,3 25-1 0 0,-1-28-464 0 0</inkml:trace>
  <inkml:trace contextRef="#ctx0" brushRef="#br0" timeOffset="6">4209 673 13823 0 0,'0'0'630'0'0,"0"0"-13"0"0,1-1-393 0 0,4-3-36 0 0,0-1-1 0 0,0 1 1 0 0,1 0 0 0 0,-1 1 0 0 0,1 0-1 0 0,0 0 1 0 0,0 0 0 0 0,0 0 0 0 0,0 1-1 0 0,8-2 1 0 0,115-45 706 0 0,-16 5 276 0 0,-107 42-1403 0 0,-1 1 1 0 0,1-1-1 0 0,-1 2 0 0 0,1-1 0 0 0,0 0 1 0 0,0 1-1 0 0,-1 0 0 0 0,1 0 0 0 0,0 1 0 0 0,-1 0 1 0 0,7 1-1 0 0,-9-1-790 0 0</inkml:trace>
  <inkml:trace contextRef="#ctx0" brushRef="#br0" timeOffset="7">4793 558 13823 0 0,'0'0'315'0'0,"0"0"45"0"0,0 0 21 0 0,0 0-49 0 0,0-1-220 0 0,-1-2 7 0 0,0 0 1 0 0,1-1-1 0 0,-1 1 0 0 0,1 0 0 0 0,0 0 1 0 0,0-1-1 0 0,0 1 0 0 0,0 0 0 0 0,0-1 1 0 0,1 1-1 0 0,-1 0 0 0 0,1 0 0 0 0,0 0 0 0 0,0 0 1 0 0,0-1-1 0 0,1 1 0 0 0,-1 1 0 0 0,1-1 1 0 0,-1 0-1 0 0,1 0 0 0 0,0 0 0 0 0,0 1 1 0 0,0-1-1 0 0,0 1 0 0 0,1 0 0 0 0,-1 0 0 0 0,1 0 1 0 0,-1 0-1 0 0,1 0 0 0 0,0 0 0 0 0,0 0 1 0 0,3-1-1 0 0,11-4-68 0 0,0 0-1 0 0,26-7 1 0 0,-31 11-38 0 0,2 0-13 0 0,0 0 0 0 0,0 1 0 0 0,0 1 0 0 0,0 0 0 0 0,18 2 0 0 0,-30-1 0 0 0,-1 0 0 0 0,1 0 0 0 0,0 0 0 0 0,0 1 0 0 0,0-1 0 0 0,-1 0 0 0 0,1 1 0 0 0,0 0 0 0 0,0-1 0 0 0,-1 1 0 0 0,1 0 0 0 0,-1 0 0 0 0,1 0 0 0 0,-1 0 0 0 0,1 0 0 0 0,-1 0 0 0 0,1 1 0 0 0,1 2 0 0 0,-1-2 0 0 0,-1 0 0 0 0,0 0 0 0 0,0 1 0 0 0,0-1 0 0 0,0 1 0 0 0,0-1 0 0 0,-1 0 0 0 0,1 1 0 0 0,-1 0 0 0 0,1-1 0 0 0,-1 6 0 0 0,0 1 0 0 0,-1 1 0 0 0,0-1 0 0 0,-1 1 0 0 0,0-1 0 0 0,0 0 0 0 0,-5 10 0 0 0,2-6 53 0 0,-1-2-1 0 0,0 1 1 0 0,-1-1-1 0 0,0 0 0 0 0,0 0 1 0 0,-1-1-1 0 0,-1 0 1 0 0,-12 11-1 0 0,3-5 82 0 0,0-1 0 0 0,-1 0 0 0 0,-35 18 0 0 0,47-29-107 0 0,0 0 0 0 0,1 1-1 0 0,-1 0 1 0 0,-9 8 0 0 0,1 5-15 0 0,13-13-14 0 0,-5 6 13 0 0,5-9-7 0 0,1 0-1 0 0,-1 0 1 0 0,1 0 0 0 0,0 1 0 0 0,0-1 0 0 0,0 1-1 0 0,0-1 1 0 0,0 0 0 0 0,1 1 0 0 0,-1-1 0 0 0,1 1-1 0 0,-1 4 1 0 0,1 0 0 0 0,2 7-4 0 0,6 0 0 0 0,4-5 0 0 0,-8-8 0 0 0,-1 0 0 0 0,0 0-1 0 0,1 0 1 0 0,-1 0 0 0 0,1 0-1 0 0,-1-1 1 0 0,1 0 0 0 0,6 0-1 0 0,32-4 4 0 0,-13 0 11 0 0,156-4-1757 0 0,-163 6 1000 0 0</inkml:trace>
  <inkml:trace contextRef="#ctx0" brushRef="#br0" timeOffset="8">5247 0 13823 0 0,'0'0'315'0'0,"0"0"45"0"0,0 0 21 0 0,1 4-49 0 0,5 13-210 0 0,-4-9-49 0 0,0-1 0 0 0,0 0 0 0 0,1 0 0 0 0,0 0 0 0 0,7 11 0 0 0,5 1 466 0 0,1-1 0 0 0,36 32 0 0 0,46 26-109 0 0,-51-41 372 0 0,55 52-1 0 0,-87-72-735 0 0,-1 0 1 0 0,-1 1-1 0 0,0 0 0 0 0,-1 1 0 0 0,-1 0 0 0 0,0 1 0 0 0,10 24 0 0 0,-16-26-28 0 0,1 0-1 0 0,-2 0 1 0 0,0 1-1 0 0,2 31 1 0 0,-4-20-8 0 0,-1 1 0 0 0,-4 31-1 0 0,1-47-78 0 0,0 0 0 0 0,-1 1-1 0 0,-1-1 1 0 0,0 0 0 0 0,-1 0 0 0 0,0-1 0 0 0,-1 1-1 0 0,0-1 1 0 0,-1 0 0 0 0,0-1 0 0 0,-1 0-1 0 0,0 0 1 0 0,-11 10 0 0 0,-13 11-1182 0 0,-1-2-1 0 0,-59 42 1 0 0,9-9-3268 0 0,80-60 1584 0 0,-3 6-732 0 0</inkml:trace>
  <inkml:trace contextRef="#ctx0" brushRef="#br0" timeOffset="9">6271 225 10135 0 0,'0'0'231'0'0,"0"0"29"0"0,0 0 19 0 0,-2 0-41 0 0,-4 0-234 0 0,0 0 0 0 0,1 0-1 0 0,-1 1 1 0 0,0 0 0 0 0,0 0-1 0 0,1 0 1 0 0,-1 1 0 0 0,1 0 0 0 0,-1 0-1 0 0,1 0 1 0 0,0 1 0 0 0,-10 5-1 0 0,10-4 72 0 0,0 1-1 0 0,0-1 1 0 0,0 1 0 0 0,1 0-1 0 0,0 0 1 0 0,-1 0-1 0 0,2 0 1 0 0,-1 1-1 0 0,1 0 1 0 0,0 0 0 0 0,0 0-1 0 0,-4 11 1 0 0,-21 82 1807 0 0,19-61-1385 0 0,-2 0 0 0 0,-23 51 0 0 0,23-65-444 0 0,-50 112 130 0 0,58-126-180 0 0,0-1 1 0 0,0 1 0 0 0,1 0-1 0 0,0 0 1 0 0,0 0-1 0 0,1 0 1 0 0,1 20-1 0 0,0-27 21 0 0,0 1 0 0 0,1-1-1 0 0,0 1 1 0 0,-1-1 0 0 0,1 1 0 0 0,1-1-1 0 0,-1 0 1 0 0,0 1 0 0 0,1-1-1 0 0,-1 0 1 0 0,1 0 0 0 0,0 0 0 0 0,0 0-1 0 0,1 0 1 0 0,-1 0 0 0 0,0-1 0 0 0,1 1-1 0 0,0-1 1 0 0,-1 1 0 0 0,1-1 0 0 0,0 0-1 0 0,0 0 1 0 0,0-1 0 0 0,1 1 0 0 0,4 2-1 0 0,31 7 264 0 0,0-2 0 0 0,0-1-1 0 0,69 5 1 0 0,-90-12-826 0 0</inkml:trace>
  <inkml:trace contextRef="#ctx0" brushRef="#br0" timeOffset="10">6453 790 5063 0 0,'0'0'232'0'0,"0"0"348"0"0,0 0 1335 0 0,0 0 580 0 0,0 0 117 0 0,0 0-331 0 0,0 0-1466 0 0,0 0-630 0 0,0 0-62 0 0,0 0-9 0 0,0 0-2 0 0,0 0 8 0 0,0 0 35 0 0,0 0 18 0 0,0 0 3 0 0,0 0-6 0 0,0 0-29 0 0,0 0-12 0 0,0 0-1 0 0,2-2 6 0 0,118-161 708 0 0,-46 50-1401 0 0,-51 76 203 0 0,40-53-1 0 0,-35 60 423 0 0,-28 30-24 0 0,1 0-1 0 0,-1 0 1 0 0,1 0 0 0 0,0 1 0 0 0,-1-1 0 0 0,1 0 0 0 0,0 0 0 0 0,-1 0 0 0 0,1 1 0 0 0,-1-1 0 0 0,1 0 0 0 0,0 1 0 0 0,-1-1 0 0 0,1 0 0 0 0,-1 1 0 0 0,1-1-1 0 0,0 1 1 0 0,-1-1 22 0 0,3 3 54 0 0,0 0-1 0 0,1 0 1 0 0,-1 1-1 0 0,-1-1 1 0 0,1 1-1 0 0,0-1 1 0 0,-1 1 0 0 0,0 0-1 0 0,4 8 1 0 0,12 42-249 0 0,-12-34 202 0 0,54 241-35 0 0,-60-259-34 0 0,4 22 214 0 0,-1-3 137 0 0,8 23 0 0 0,-11-42-473 0 0,8 32-6 0 0,-7-19-3828 0 0,-1-15 2450 0 0</inkml:trace>
  <inkml:trace contextRef="#ctx0" brushRef="#br0" timeOffset="11">7306 705 13823 0 0,'0'0'315'0'0,"0"0"45"0"0,0 0 21 0 0,0 0-49 0 0,0 0-149 0 0,0 0 194 0 0,0 0 110 0 0,0 0 22 0 0,0 0 3 0 0,7-4 512 0 0,7-4-842 0 0,1 1 0 0 0,0 0 0 0 0,0 1 0 0 0,0 1 0 0 0,30-6 0 0 0,11-4-154 0 0,-1-7-191 0 0,-33 12-1010 0 0,24-6 0 0 0,-27 10-4966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85 8287 0 0,'-35'0'890'0'0,"34"0"-825"0"0,1 0 0 0 0,0 0 1 0 0,-1 0-1 0 0,1 0 1 0 0,-1 0-1 0 0,1 0 0 0 0,-1 0 1 0 0,1 0-1 0 0,-1 0 1 0 0,1 0-1 0 0,-1 0 0 0 0,1 0 1 0 0,-1 0-1 0 0,1 0 0 0 0,0 0 1 0 0,-1-1-1 0 0,1 1 1 0 0,-1 0-1 0 0,1 0 0 0 0,-1-1 1 0 0,1 1-1 0 0,0 0 1 0 0,-1-1-1 0 0,1 1 0 0 0,0 0 1 0 0,-1-1-1 0 0,1 1 1 0 0,0 0-1 0 0,0-1 0 0 0,-1 1 1 0 0,1-1-1 0 0,0 1 0 0 0,0 0 1 0 0,0-1-1 0 0,-1 1 1 0 0,1-1-1 0 0,0 1 0 0 0,0-1 1 0 0,0 1-1 0 0,0-1 1 0 0,0 1-1 0 0,0-1 0 0 0,0 0 1 0 0,6-13 1531 0 0,-4 11-1521 0 0,0 0-1 0 0,1 0 0 0 0,-1 1 1 0 0,1 0-1 0 0,0-1 0 0 0,0 1 1 0 0,-1 0-1 0 0,1 0 1 0 0,1 1-1 0 0,-1-1 0 0 0,4-1 1 0 0,41-12 678 0 0,-42 13-737 0 0,9-2 332 0 0,0 1 0 0 0,1 0 0 0 0,-1 2-1 0 0,1-1 1 0 0,-1 2 0 0 0,1 0 0 0 0,0 1 0 0 0,-1 0-1 0 0,26 7 1 0 0,-38-8-314 0 0,0 1-1 0 0,0 0 0 0 0,0 0 0 0 0,0 0 1 0 0,0 0-1 0 0,0 1 0 0 0,0-1 1 0 0,-1 1-1 0 0,1 0 0 0 0,0-1 0 0 0,-1 1 1 0 0,0 0-1 0 0,1 1 0 0 0,-1-1 1 0 0,0 0-1 0 0,0 1 0 0 0,0-1 0 0 0,3 6 1 0 0,-4-6-37 0 0,0 1 0 0 0,0 0 0 0 0,-1 0-1 0 0,1-1 1 0 0,-1 1 0 0 0,1 0 0 0 0,-1 0 0 0 0,0 0 0 0 0,0-1 0 0 0,0 1 0 0 0,0 0 0 0 0,-1 0 0 0 0,1 0 0 0 0,-1-1 0 0 0,0 1 0 0 0,1 0-1 0 0,-1-1 1 0 0,-1 1 0 0 0,1 0 0 0 0,-3 3 0 0 0,0 1 2 0 0,0-2 0 0 0,-1 1 0 0 0,0 0 0 0 0,0-1 0 0 0,0 0 0 0 0,-12 9 0 0 0,-38 22 0 0 0,40-29 0 0 0,-1 1 0 0 0,0-2 0 0 0,-28 8 0 0 0,39-12 0 0 0,-11 0-1976 0 0,28-4 1963 0 0,-6 1 12 0 0,0 0 1 0 0,1 0 0 0 0,-1 0-1 0 0,1 1 1 0 0,-1 0 0 0 0,8 2-1 0 0,29 3 1 0 0,-28-4 0 0 0,-1 1 0 0 0,27 7 0 0 0,-11 0 0 0 0,50 23 0 0 0,-71-27 0 0 0,1 0 0 0 0,-1 0 0 0 0,0 1 0 0 0,-1 0 0 0 0,0 1 0 0 0,1 0 0 0 0,-2 0 0 0 0,1 1 0 0 0,7 9 0 0 0,-14-15 27 0 0,0 0 0 0 0,0 0 0 0 0,1-1 0 0 0,-1 1 0 0 0,0 0 0 0 0,0 0 0 0 0,-1 0 0 0 0,1 0 0 0 0,0 0 0 0 0,-1 0 0 0 0,1 0 0 0 0,-1 0 0 0 0,0 0 0 0 0,1 0 0 0 0,-1 1 0 0 0,0-1 0 0 0,0 0 0 0 0,-1 0 0 0 0,1 0 0 0 0,0 0 0 0 0,-1 0 0 0 0,1 0 0 0 0,-1 0 0 0 0,0 0 0 0 0,1 0 0 0 0,-1 0 0 0 0,0 0 0 0 0,0 0 0 0 0,-1 0 0 0 0,1-1 0 0 0,-2 4 0 0 0,-4 1 153 0 0,0 1 1 0 0,-1-1 0 0 0,1 0-1 0 0,-1 0 1 0 0,-14 7 0 0 0,11-7-137 0 0,-19 11-10 0 0,0-1-1 0 0,-1-1 1 0 0,-1-2 0 0 0,-37 11-1 0 0,-72 24-3371 0 0,125-43-2636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0,'0'1'267'0'0,"1"5"-151"0"0,0 0 1 0 0,0 0-1 0 0,0 0 1 0 0,1-1-1 0 0,0 1 1 0 0,0 0-1 0 0,0-1 1 0 0,5 9-1 0 0,3 2-117 0 0,16 22-1 0 0,-3-10 2 0 0,2 0 0 0 0,40 34 0 0 0,-43-43 227 0 0,0-2 0 0 0,31 18 0 0 0,55 24 951 0 0,-75-41-1013 0 0,45 21 37 0 0,-35-19 174 0 0,-1 2-1 0 0,42 30 0 0 0,-73-44-313 0 0,1 1-1 0 0,-1 1 0 0 0,0 0 1 0 0,-1 0-1 0 0,0 1 0 0 0,-1 0 1 0 0,0 1-1 0 0,-1 0 0 0 0,0 0 1 0 0,-1 1-1 0 0,6 14 0 0 0,-8-14-1 0 0,0 1 0 0 0,-1-1 0 0 0,0 1 0 0 0,-1 0 0 0 0,-1 0 0 0 0,0 0 0 0 0,-1 0 0 0 0,0 1 0 0 0,-1-1 0 0 0,-1 0 0 0 0,0 0 0 0 0,-1 0 0 0 0,0 0 0 0 0,-2 0 0 0 0,1 0 0 0 0,-2 0 0 0 0,0-1 0 0 0,0 0 0 0 0,-1 0 0 0 0,-1 0 0 0 0,0-1 0 0 0,-1 0 0 0 0,-9 12 0 0 0,2-4-130 0 0,0-1-1 0 0,-2-1 0 0 0,0 0 1 0 0,-37 29-1 0 0,-110 72 64 0 0,137-103-177 0 0,25-15-228 0 0,2-1-32 0 0,0 0-4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15663 0 0,'7'-8'344'0'0,"0"0"72"0"0,2 3 8 0 0,0 0 24 0 0,1 0-360 0 0,4-1-88 0 0,6 4 0 0 0,-2 1 0 0 0,-6 1 0 0 0,0 1 0 0 0,-3 1 0 0 0,2 0 0 0 0,0-2-800 0 0,-1 2-184 0 0,-10-2-32 0 0,9 2-8 0 0</inkml:trace>
  <inkml:trace contextRef="#ctx0" brushRef="#br0" timeOffset="1">591 128 15663 0 0,'0'0'696'0'0,"7"-10"136"0"0,0-3-664 0 0,0 4-168 0 0,0 2 0 0 0,0 2 0 0 0,-7 5 448 0 0,9-7 48 0 0,2-2 16 0 0,-1 4-7992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15663 0 0,'2'-3'164'0'0,"7"-9"334"0"0,0-1 0 0 0,-1 0 0 0 0,10-21 0 0 0,-18 33-11 0 0,1 0-496 0 0,-1 0 1 0 0,1 1 0 0 0,0-1-1 0 0,-1 0 1 0 0,1 0-1 0 0,0 1 1 0 0,0-1 0 0 0,-1 1-1 0 0,1-1 1 0 0,0 0-1 0 0,0 1 1 0 0,0 0-1 0 0,0-1 1 0 0,0 1 0 0 0,1-1-1 0 0,20-3-2155 0 0,-10 3 1378 0 0,9-3-748 0 0</inkml:trace>
  <inkml:trace contextRef="#ctx0" brushRef="#br0" timeOffset="1">684 135 15663 0 0,'7'-11'344'0'0,"2"-1"72"0"0,0-2 8 0 0,1-1 24 0 0,1 3-360 0 0,0-2-88 0 0,-1 0 0 0 0,3 1 0 0 0,-1 3 424 0 0,-1 1 72 0 0,-2 2 16 0 0,-9 7 0 0 0,7-4-824 0 0,-7 4-160 0 0,0 0-32 0 0,0 0-4376 0 0,0 0-880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43 224 8287 0 0,'0'0'382'0'0,"0"0"-8"0"0,0 1-240 0 0,-1 5 226 0 0,1-1 1 0 0,-1 0-1 0 0,0 0 1 0 0,-1 0-1 0 0,1-1 1 0 0,-4 8 0 0 0,-2 8 1589 0 0,5-17-1708 0 0,1 0 0 0 0,0 0 0 0 0,-1 0 0 0 0,0 0 0 0 0,1-1 0 0 0,-5 5 0 0 0,-3 5 1172 0 0,8-10-902 0 0,1-2 0 0 0,0 0 0 0 0,0 0 0 0 0,0 0 0 0 0,0 0 0 0 0,0 0 0 0 0,1-2-411 0 0,-1 1 0 0 0,1 0 0 0 0,0 0 0 0 0,0 0 0 0 0,0 0 0 0 0,-1 0 0 0 0,1 0 0 0 0,0 0 0 0 0,0 0 0 0 0,0 0 0 0 0,1 1 0 0 0,0-2 0 0 0,2-1 122 0 0,144-117 1417 0 0,-113 93-1640 0 0,49-31 0 0 0,-47 37 0 0 0,53-22 0 0 0,-69 35 0 0 0,1 1 0 0 0,-1 1 0 0 0,1 1 0 0 0,30-4 0 0 0,-22 6 0 0 0,-18 4 0 0 0,-10-1 0 0 0,-1 1 0 0 0,0-1 0 0 0,1 1 0 0 0,-1 0 0 0 0,0-1 0 0 0,1 1 0 0 0,-1 0 0 0 0,0 0 0 0 0,0 0 0 0 0,0 0 0 0 0,0 0 0 0 0,0 0 0 0 0,0 0 0 0 0,0 1 0 0 0,0-1 0 0 0,0 0 0 0 0,0 0 0 0 0,0 2 0 0 0,0 0 0 0 0,0 0 0 0 0,0 0 0 0 0,-1 0 0 0 0,1-1 0 0 0,-1 1 0 0 0,0 0 0 0 0,0 0 0 0 0,0 5 0 0 0,-1 3 0 0 0,-1 0 0 0 0,-1 0 0 0 0,-5 18 0 0 0,8-29 0 0 0,-38 92 0 0 0,27-63 0 0 0,6-18 0 0 0,0 1 0 0 0,1 0 0 0 0,-4 21 0 0 0,7-29-5 0 0,0 1 0 0 0,1-1 0 0 0,-1 1 0 0 0,1-1 1 0 0,0 1-1 0 0,0-1 0 0 0,1 1 0 0 0,-1 0 0 0 0,1-1 0 0 0,0 1 0 0 0,0-1 0 0 0,2 5 0 0 0,-2-8-332 0 0,-1-1-138 0 0,2 1 107 0 0,0 0 0 0 0,0 0 0 0 0,1-1 0 0 0,-1 1 0 0 0,0-1 0 0 0,1 1 0 0 0,2-1 0 0 0,11-1-5908 0 0,-14 1 476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3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0,'0'0'803'0'0,"5"8"266"0"0,-2-4-1054 0 0,-1 0-1 0 0,0 1 1 0 0,0-1-1 0 0,0 1 1 0 0,0 0 0 0 0,0-1-1 0 0,-1 1 1 0 0,0 0-1 0 0,0 0 1 0 0,0 0-1 0 0,-1 8 1 0 0,0-12 721 0 0,0-1 237 0 0,0 0 40 0 0,0 0-59 0 0,0 0-289 0 0,0 0-121 0 0,7 8 348 0 0,-6-7-927 0 0,1 0 0 0 0,0 0 0 0 0,0-1 0 0 0,-1 1-1 0 0,1-1 1 0 0,0 1 0 0 0,0-1 0 0 0,0 1 0 0 0,-1-1 0 0 0,1 0-1 0 0,0 0 1 0 0,0 0 0 0 0,2 0 0 0 0,27-5-466 0 0,-21 3 349 0 0,32-7-359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53 8287 0 0,'17'-9'209'0'0,"1"1"-1"0"0,0 1 1 0 0,0 0-1 0 0,31-6 1 0 0,-31 10 1392 0 0,-1 0 1 0 0,1 1-1 0 0,30 1 0 0 0,-46 1-1089 0 0,-2 0 0 0 0,0 0 0 0 0,0 0 0 0 0,0 0 0 0 0,0 0 0 0 0,-6 11 87 0 0,0-4-597 0 0,-1 0 0 0 0,0 0 0 0 0,0-1 0 0 0,-1 0 0 0 0,0 0 0 0 0,0-1 0 0 0,-9 5 0 0 0,-2 2-1 0 0,-40 26-1 0 0,2 3 0 0 0,-66 62 0 0 0,87-68 0 0 0,1 2 0 0 0,2 1 0 0 0,-33 52 0 0 0,62-84 0 0 0,0 0-1 0 0,0 1 0 0 0,1 0 0 0 0,-1 0 1 0 0,2 0-1 0 0,-1 0 0 0 0,1 1 1 0 0,-1 8-1 0 0,2-13 5 0 0,1 1-1 0 0,0-1 1 0 0,0 0 0 0 0,0 1 0 0 0,0-1-1 0 0,0 0 1 0 0,1 1 0 0 0,0-1-1 0 0,0 0 1 0 0,0 0 0 0 0,0 1 0 0 0,0-1-1 0 0,0 0 1 0 0,1 0 0 0 0,0 0 0 0 0,-1 0-1 0 0,1-1 1 0 0,0 1 0 0 0,0 0-1 0 0,5 3 1 0 0,2 2 249 0 0,1 0 0 0 0,0-1 0 0 0,0 0-1 0 0,16 8 1 0 0,49 18 481 0 0,-30-13-756 0 0,98 53 88 0 0,-88-35-3945 0 0,-53-36 1730 0 0,-2-2-25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15663 0 0,'0'0'356'0'0,"0"0"50"0"0,0 0 20 0 0,0 0-42 0 0,0 2-250 0 0,-1 9-130 0 0,0 0 1 0 0,0 0-1 0 0,2 14 1 0 0,0 20-9 0 0,-6-4 4 0 0,-13 52 0 0 0,-4 24 0 0 0,21-112 0 0 0,1 0 0 0 0,-1 0 0 0 0,1 0 0 0 0,0 0 0 0 0,0 0 0 0 0,1 0 0 0 0,-1-1 0 0 0,1 1 0 0 0,0 0 0 0 0,1 0 0 0 0,-1 0 0 0 0,1-1 0 0 0,3 8 0 0 0,0-3 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15663 0 0,'12'-8'179'0'0,"-7"4"57"0"0,0 1 0 0 0,0-1 0 0 0,12-4 0 0 0,-15 7-193 0 0,1 0 0 0 0,-1 1-1 0 0,1-1 1 0 0,-1 1-1 0 0,1 0 1 0 0,0-1 0 0 0,-1 1-1 0 0,1 0 1 0 0,-1 1 0 0 0,1-1-1 0 0,-1 0 1 0 0,1 1 0 0 0,2 0-1 0 0,15 5 58 0 0,-1 2 1 0 0,0 0-1 0 0,0 1 0 0 0,-1 1 0 0 0,0 0 0 0 0,-1 2 1 0 0,0 0-1 0 0,0 1 0 0 0,18 19 0 0 0,-9-5 122 0 0,-1 1 0 0 0,-1 2 0 0 0,-1 0 0 0 0,23 42 0 0 0,-24-31-24 0 0,-2 2-1 0 0,-2 0 1 0 0,-1 2 0 0 0,-3-1-1 0 0,-1 2 1 0 0,-3 0-1 0 0,-1 0 1 0 0,-3 1 0 0 0,1 54-1 0 0,-6-93-197 0 0,-1 0 0 0 0,-1-1 0 0 0,0 1 0 0 0,0 0 0 0 0,0 0 0 0 0,-1 0 0 0 0,0-1 0 0 0,0 1 0 0 0,-1-1 0 0 0,0 1 0 0 0,-1-1 0 0 0,1 0 0 0 0,-1 0 0 0 0,-1-1 0 0 0,1 1 0 0 0,-1-1 0 0 0,0 0 0 0 0,0 0 0 0 0,-1-1 0 0 0,0 1 0 0 0,-10 6 0 0 0,-13 9-1228 0 0,-49 26 0 0 0,35-23-5434 0 0,24-12 1300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1 449 7343 0 0,'0'0'332'0'0,"0"0"-4"0"0,2-1-209 0 0,50-10 224 0 0,-50 10-265 0 0,0 1-1 0 0,-1-1 1 0 0,1 1 0 0 0,0-1 0 0 0,-1 0 0 0 0,1 0 0 0 0,-1 0 0 0 0,1 0 0 0 0,-1 0 0 0 0,2-1-1 0 0,7-4 199 0 0,-2 2-55 0 0,0 1 0 0 0,0-1 1 0 0,-1 0-1 0 0,8-6 0 0 0,-9 7-4 0 0,0 0-1 0 0,-1 1 0 0 0,1 0 0 0 0,0 0 0 0 0,1 0 0 0 0,-1 0 1 0 0,0 1-1 0 0,11-1 0 0 0,1 0 412 0 0,-11 0-370 0 0,13-2 242 0 0,0 1 0 0 0,1 1 0 0 0,20 1 0 0 0,-34 2-465 0 0,0 0 0 0 0,0 0 0 0 0,11 4 0 0 0,15 4 15 0 0,7 0-39 0 0,-31-7-11 0 0,0 0 0 0 0,-1 0 0 0 0,2 0 0 0 0,-1-1-1 0 0,14-1 1 0 0,41-7 0 0 0,119-30 0 0 0,-86 18 0 0 0,-17 4 0 0 0,128-13 490 0 0,-165 24-348 0 0,1 1-30 0 0,-25 3-59 0 0,-1-2 1 0 0,22-4-1 0 0,-25 4-53 0 0,-1 1 0 0 0,1 0 0 0 0,23 1 0 0 0,12 0 0 0 0,162-14 0 0 0,-151 11 10 0 0,72-8 72 0 0,83-22 980 0 0,-170 27-842 0 0,0 2 1 0 0,62 3 0 0 0,-86 3-221 0 0,-1 0 0 0 0,28 8 0 0 0,19 2 0 0 0,-20-5-1 0 0,-29-4-2 0 0,1 0 0 0 0,-1-2 0 0 0,1 0 0 0 0,36-3 0 0 0,3-4-80 0 0,-37 5 84 0 0,1-2 0 0 0,26-6 0 0 0,188-48 481 0 0,-190 46-296 0 0,0 3 1 0 0,1 2 0 0 0,1 2 0 0 0,86 4 0 0 0,-65 0-187 0 0,-9-1 0 0 0,181-8 64 0 0,-155 7-64 0 0,-35 2 0 0 0,172 8 110 0 0,-154-4-92 0 0,158-5 40 0 0,-172-1-52 0 0,98-8 58 0 0,-104 7 100 0 0,-1 3 1 0 0,82 9-1 0 0,-92-5-129 0 0,-5 0-2 0 0,-14-2-10 0 0,34 1 1 0 0,-36-3-15 0 0,23 3 0 0 0,-29-1 0 0 0,0-1 0 0 0,-1 0 1 0 0,1-1-1 0 0,0-1 0 0 0,17-2 1 0 0,200-29 100 0 0,-43 25-110 0 0,27 4 0 0 0,-37 1 0 0 0,-137 2 0 0 0,60 9 0 0 0,-15 0 0 0 0,-34-3 0 0 0,-28-3 0 0 0,25 0 0 0 0,-24-3 0 0 0,2 0 0 0 0,0 0 0 0 0,30-6 0 0 0,62-9 0 0 0,22-5 0 0 0,-103 14 0 0 0,0 2 0 0 0,1 1 0 0 0,-1 2 0 0 0,47 5 0 0 0,-2 8 0 0 0,-21-1 0 0 0,-16-3 0 0 0,-30-4 0 0 0,0-2 0 0 0,0 1 0 0 0,17-1 0 0 0,139 5 0 0 0,-83-4 0 0 0,137 3 0 0 0,-156-12 0 0 0,-17 1 0 0 0,19-4 0 0 0,-49 5 0 0 0,0 1 0 0 0,21 0 0 0 0,-23 2 0 0 0,21-4 0 0 0,-21 3 0 0 0,22-1 0 0 0,134-2-72 0 0,-45-6-8 0 0,-93 8 48 0 0,68 3 0 0 0,-54 4 32 0 0,-30-1 0 0 0,-1-2 0 0 0,28 0 0 0 0,276-52 0 0 0,-295 47-8 0 0,0 2-1 0 0,1 0 1 0 0,-1 2-1 0 0,50 6 1 0 0,-42-3-3 0 0,-23-1 8 0 0,0 1-1 0 0,0 0 1 0 0,14 5 0 0 0,-14-3 3 0 0,1-1 1 0 0,23 3 0 0 0,56-4-1 0 0,-76-3 0 0 0,0 0 0 0 0,0-2 0 0 0,28-4 0 0 0,5-1 0 0 0,273-11 0 0 0,-222 24 0 0 0,1 1 0 0 0,-52-4 0 0 0,0 2 0 0 0,79 19 0 0 0,-111-20 0 0 0,100 9-204 0 0,-48-6 88 0 0,-17-3 68 0 0,0-2 0 0 0,1-2 0 0 0,-1-3 0 0 0,100-18 0 0 0,-154 21 48 0 0,101-15-1 0 0,-82 13 4 0 0,0 1 0 0 0,1 1 0 0 0,24 4 0 0 0,-1-1 59 0 0,-29-2-40 0 0,0 0 0 0 0,17 4 0 0 0,-11-1 1 0 0,0 0 1 0 0,0-2-1 0 0,0 0 1 0 0,23-1-1 0 0,67 4-23 0 0,-9 0 0 0 0,-61-1 0 0 0,43-2 0 0 0,-61-4 16 0 0,1 0 1 0 0,0-2-1 0 0,29-8 0 0 0,24-4-17 0 0,23-2 65 0 0,-87 17-66 0 0,10-2 15 0 0,0 2 0 0 0,0 0 1 0 0,1 1-1 0 0,36 5 0 0 0,-31-1-13 0 0,-9-1 0 0 0,27 7 0 0 0,-31-6 0 0 0,25 3 0 0 0,10 2 0 0 0,-42-7 11 0 0,0-1 0 0 0,0 0 0 0 0,0 0-1 0 0,0 0 1 0 0,0-1 0 0 0,0-1 0 0 0,1 1 0 0 0,8-3 0 0 0,-1 0-6 0 0,-1-1 0 0 0,0-1 1 0 0,18-8-1 0 0,-22 9-8 0 0,0 1 0 0 0,0 0 0 0 0,0 0 0 0 0,0 1 0 0 0,0 1 0 0 0,0 0 0 0 0,0 0 0 0 0,1 1 0 0 0,17 2 0 0 0,9 4-35 0 0,55 15 1 0 0,-43-9-26 0 0,-37-8 32 0 0,1-2 0 0 0,-1 0-1 0 0,0 0 1 0 0,1-1 0 0 0,-1 0 0 0 0,1-2 0 0 0,0 1 0 0 0,-1-2-1 0 0,0 0 1 0 0,20-5 0 0 0,132-56 31 0 0,-144 55 0 0 0,0 2 0 0 0,1 1 0 0 0,44-6 0 0 0,-64 11 0 0 0,14-1-15 0 0,-1 0 0 0 0,1 1 0 0 0,-1 1-1 0 0,1 0 1 0 0,-1 1 0 0 0,0 1 0 0 0,1 0 0 0 0,-1 1-1 0 0,15 6 1 0 0,-17-7 15 0 0,22 7 0 0 0,-20-4 0 0 0,-3-1-20 0 0,-9-4-76 0 0,-3-1-4 0 0,0 0 4 0 0,0 0-148 0 0,0 0-620 0 0,0 0-266 0 0,0 0-56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155 264 5063 0 0,'2'-1'390'0'0,"-2"0"-188"0"0,32-28 188 0 0,-21 16 8540 0 0,-27 40-8398 0 0,-2 4 60 0 0,-16 37 0 0 0,19-29-488 0 0,8-20-71 0 0,-1 0 0 0 0,-1-1 0 0 0,-11 20 0 0 0,-23 35-33 0 0,34-61 0 0 0,2-4 11 0 0,6-6 42 0 0,-1-2 15 0 0,-6 2 31 0 0,6-2 60 0 0,2-2-123 0 0,0 0 1 0 0,1 0 0 0 0,0 0 0 0 0,-1 0-1 0 0,1 0 1 0 0,0 0 0 0 0,0 0 0 0 0,0 0 0 0 0,0 1-1 0 0,0-1 1 0 0,2-2 0 0 0,16-21-82 0 0,1 2 0 0 0,34-32 0 0 0,-18 20-373 0 0,-1-1-1 0 0,50-70 0 0 0,-51 58 76 0 0,50-55 0 0 0,-69 87 401 0 0,0 0-1 0 0,2 2 0 0 0,0 0 0 0 0,0 1 1 0 0,1 0-1 0 0,34-17 0 0 0,-51 30-32 0 0,1-1 1 0 0,-1 1-1 0 0,0-1 1 0 0,0 1-1 0 0,1 0 1 0 0,-1-1-1 0 0,0 1 1 0 0,1 0 0 0 0,-1 0-1 0 0,0 0 1 0 0,1 0-1 0 0,-1 0 1 0 0,0 0-1 0 0,1 0 1 0 0,-1 0-1 0 0,0 1 1 0 0,1-1-1 0 0,-1 0 1 0 0,0 1-1 0 0,2 0 1 0 0,-1 0-12 0 0,-1 1 0 0 0,1-1 0 0 0,0 0 0 0 0,0 1 0 0 0,-1-1 0 0 0,1 1 0 0 0,-1 0 0 0 0,1 0 0 0 0,-1-1 0 0 0,0 1 0 0 0,2 3 0 0 0,-1-1-1 0 0,0 0 1 0 0,-1 0 0 0 0,1 0 0 0 0,-1 1 0 0 0,0-1 0 0 0,0 0 0 0 0,0 1 0 0 0,-1-1-1 0 0,1 1 1 0 0,-1-1 0 0 0,0 1 0 0 0,-1 6 0 0 0,-4 8 40 0 0,0-1 0 0 0,-2 0 0 0 0,0-1 0 0 0,-13 24 1 0 0,3-11 122 0 0,-33 43 0 0 0,36-56-91 0 0,6-7-41 0 0,0 0-1 0 0,1 1 0 0 0,0-1 0 0 0,-7 18 0 0 0,-5 18 49 0 0,12-23-66 0 0,8-14 1 0 0,0-5-41 0 0,0-2-95 0 0,1-1 0 0 0,4 0-136 0 0,-1 1 0 0 0,0-1 0 0 0,1 0 1 0 0,6-1-1 0 0,8-1-1011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14135 0 0,'1'-2'647'0'0,"4"-22"217"0"0,1 11-839 0 0,1 3 499 0 0,1 1-1 0 0,13-13 0 0 0,-8 8 101 0 0,-2 3-189 0 0,1 1 0 0 0,0 0 1 0 0,26-15-1 0 0,42-19 237 0 0,-79 44-668 0 0,21-12 170 0 0,32-10 1 0 0,-46 19-186 0 0,-1 1 0 0 0,1 0 1 0 0,0 0-1 0 0,0 1 0 0 0,1 0 0 0 0,-1 0 0 0 0,15 1 1 0 0,-21 1-358 0 0,0 0 0 0 0,-1 0 1 0 0,1-1-1 0 0,0 1 1 0 0,0 0-1 0 0,0 1 1 0 0,-1-1-1 0 0,1 0 0 0 0,-1 0 1 0 0,1 1-1 0 0,-1-1 1 0 0,1 1-1 0 0,-1-1 1 0 0,0 1-1 0 0,3 3 1 0 0,-4-4 332 0 0,3 2-2075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8:5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330 202 3223 0 0,'-2'-1'575'0'0,"-7"-20"8793"0"0,6 13-8740 0 0,2 6 249 0 0,1 2-79 0 0,0 0-58 0 0,1-2-167 0 0,2-5-411 0 0,1 1 0 0 0,-1 0 0 0 0,1 0-1 0 0,0 0 1 0 0,0 0 0 0 0,1 1 0 0 0,0-1 0 0 0,0 1 0 0 0,0 0 0 0 0,0 1-1 0 0,1-1 1 0 0,0 1 0 0 0,0 0 0 0 0,12-5 0 0 0,119-54 194 0 0,-113 54-363 0 0,-17 6 7 0 0,0 1 0 0 0,1 0 0 0 0,-1 1 0 0 0,0-1 0 0 0,15 1 0 0 0,-6 1 0 0 0,-1 4 0 0 0,-14-4 0 0 0,1 1 0 0 0,-1 0 0 0 0,0-1 0 0 0,0 1 0 0 0,1 0 0 0 0,-1 0 0 0 0,0 0 0 0 0,0 0 0 0 0,1 1 0 0 0,-1-1 0 0 0,0 0 0 0 0,-1 0 0 0 0,1 0 0 0 0,-1 0 0 0 0,1 0 0 0 0,-1 0 0 0 0,0 0 0 0 0,1 0 0 0 0,-1 0 0 0 0,0 1 0 0 0,0-1 0 0 0,0 1 0 0 0,0 2 0 0 0,0 0 0 0 0,-1 0 1 0 0,1 0-1 0 0,-1 0 0 0 0,0-1 0 0 0,0 1 0 0 0,0 0 0 0 0,-1 0 0 0 0,1-1 0 0 0,-1 1 1 0 0,0-1-1 0 0,0 0 0 0 0,0 1 0 0 0,-1-1 0 0 0,-3 5 0 0 0,-6 4-12 0 0,0-1 0 0 0,-19 14 0 0 0,19-15-14 0 0,-294 237-651 0 0,199-167 273 0 0,0-1 97 0 0,101-74 291 0 0,1 0 0 0 0,-1 0 0 0 0,1 0 0 0 0,-8 13 0 0 0,-6 5 31 0 0,18-21 60 0 0,3-1-55 0 0,0 0 0 0 0,0 1 0 0 0,0-1 0 0 0,0 0 0 0 0,0 0 0 0 0,0 0 0 0 0,0 0 0 0 0,0-1 0 0 0,0 1 0 0 0,1-1 1 0 0,-1 1-1 0 0,5-1 0 0 0,27 0 105 0 0,181-29 631 0 0,-89 9-168 0 0,-80 13-235 0 0,-24 3-162 0 0,0 1 0 0 0,1 1 0 0 0,-1 1 0 0 0,25 1 0 0 0,-34 3-101 0 0,-2 2-363 0 0,-9 0-5365 0 0,0 7-965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0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1375 0 0,'0'0'66'0'0,"-2"2"-8"0"0,-11 11 2258 0 0,-17 20 0 0 0,-3 4 1688 0 0,15-18-3491 0 0,0 0 0 0 0,2 0 0 0 0,0 2 0 0 0,1 0 0 0 0,1 1 0 0 0,2 0 0 0 0,-18 41 0 0 0,17-31-266 0 0,2 0 0 0 0,1 1 0 0 0,-6 40-1 0 0,14-60-222 0 0,1 1 0 0 0,0-1 0 0 0,1 0 0 0 0,1 1 0 0 0,0-1 0 0 0,0 1 0 0 0,1-1 0 0 0,1 0 0 0 0,0 0 0 0 0,1 0 0 0 0,6 14 0 0 0,-3-15 4 0 0,-1 0 0 0 0,1 0 0 0 0,1-1 0 0 0,0 0 0 0 0,1 0 0 0 0,0-1 0 0 0,1 0 0 0 0,0-1 0 0 0,0 0 0 0 0,1 0 0 0 0,0-1 0 0 0,18 10 0 0 0,1-3-113 0 0,0-1-1 0 0,1-1 1 0 0,0-2 0 0 0,34 8-1 0 0,-12-6-992 0 0,69 7-1 0 0,-18-11-3808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0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3223 0 0,'1'-6'68'0'0,"-1"-1"0"0"0,1 1 0 0 0,2-9-1 0 0,1-2 230 0 0,-4 15 1150 0 0,-4-14 8378 0 0,15 41-9620 0 0,1-1 0 0 0,0-1 0 0 0,2 1 0 0 0,1-2-1 0 0,1 0 1 0 0,1-1 0 0 0,1-1 0 0 0,0 0 0 0 0,2-2 0 0 0,27 22 0 0 0,-3-10-40 0 0,1-3 1 0 0,79 36 0 0 0,-71-38 78 0 0,86 55 1 0 0,-130-74-220 0 0,0 1 0 0 0,-1 0 0 0 0,1 1 0 0 0,-1-1 0 0 0,-1 1 0 0 0,0 1 0 0 0,11 17 1 0 0,-15-22-20 0 0,0 2 1 0 0,0-1 0 0 0,-1 0 0 0 0,0 1 0 0 0,0-1 0 0 0,-1 1 0 0 0,0-1 0 0 0,0 1-1 0 0,0 0 1 0 0,0-1 0 0 0,-1 1 0 0 0,0 0 0 0 0,0 0 0 0 0,-1 0 0 0 0,1-1 0 0 0,-3 10 0 0 0,-1-5-6 0 0,0 1 0 0 0,0-1 0 0 0,-1 1 0 0 0,0-1 0 0 0,-1-1 0 0 0,0 1 0 0 0,-1-1 0 0 0,0 0 1 0 0,0 0-1 0 0,-1-1 0 0 0,-10 9 0 0 0,-12 8-2 0 0,-62 39-1 0 0,76-53 2 0 0,-29 16 0 0 0,-62 29 0 0 0,-51 12 0 0 0,129-57 0 0 0,18-6-16 0 0,9-4-61 0 0,2-1-1224 0 0,0 0-4873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0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 10247 0 0,'0'0'466'0'0,"0"0"-5"0"0,0 0-216 0 0,-1 2 179 0 0,-3 4-190 0 0,0 1 0 0 0,0-2 0 0 0,0 1 0 0 0,-1 0 0 0 0,0-1 0 0 0,-10 8-1 0 0,-39 29 277 0 0,37-30-389 0 0,-89 66 607 0 0,70-53-103 0 0,2 2-1 0 0,-59 60 1 0 0,72-65-558 0 0,2 1 0 0 0,0 0 1 0 0,2 2-1 0 0,1 0 1 0 0,-13 27-1 0 0,22-37-37 0 0,0 0 0 0 0,1 0 0 0 0,1 1 0 0 0,1-1 0 0 0,0 1 0 0 0,1 0 0 0 0,1 0 0 0 0,0 0 0 0 0,1 1 0 0 0,2 29 0 0 0,1-36-10 0 0,0 0-1 0 0,1 0 0 0 0,0 1 0 0 0,0-2 1 0 0,1 1-1 0 0,1 0 0 0 0,0-1 1 0 0,0 0-1 0 0,0 0 0 0 0,1 0 1 0 0,1-1-1 0 0,0 0 0 0 0,0 0 1 0 0,0 0-1 0 0,10 7 0 0 0,-5-5-165 0 0,1-1-1 0 0,-1 0 1 0 0,2-1-1 0 0,-1-1 1 0 0,1 0-1 0 0,0 0 1 0 0,0-1-1 0 0,1-1 1 0 0,25 5-1 0 0,-8-5-5697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13823 0 0,'-8'4'675'0'0,"2"-1"-547"0"0,0 0-1 0 0,0 0 1 0 0,0 1 0 0 0,1 0-1 0 0,-10 7 1 0 0,3-2-57 0 0,9-6 19 0 0,0 0-1 0 0,0 0 0 0 0,1 1 1 0 0,-1-1-1 0 0,1 0 0 0 0,-1 1 1 0 0,1 0-1 0 0,-1 4 0 0 0,-14 34 948 0 0,15-39-1003 0 0,-28 68 898 0 0,-69 118 0 0 0,88-170-1017 0 0,-128 198-1206 0 0,80-131 1024 0 0,38-56-1152 0 0,-2 0 0 0 0,-50 50 0 0 0,55-64-116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0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66 190 1375 0 0,'0'0'66'0'0,"-2"1"-8"0"0,-20 18 755 0 0,18-15 67 0 0,1 0-1 0 0,0 0 0 0 0,0 0 0 0 0,0 0 1 0 0,0 0-1 0 0,1 1 0 0 0,0-1 1 0 0,0 1-1 0 0,0 0 0 0 0,0 0 1 0 0,1-1-1 0 0,-2 11 0 0 0,2-1-12 0 0,-1 1 0 0 0,-3 15-1 0 0,4-27-547 0 0,1-3-16 0 0,0 0-47 0 0,0 0-22 0 0,0 0-2 0 0,0 0 10 0 0,0 0 36 0 0,0 0 12 0 0,0 0 4 0 0,0 0 2 0 0,0-3 0 0 0,1-6-225 0 0,0 0-1 0 0,0 0 1 0 0,1 0 0 0 0,1 0-1 0 0,-1 0 1 0 0,1 0-1 0 0,1 1 1 0 0,0-1 0 0 0,9-14-1 0 0,4-3 209 0 0,31-39 0 0 0,-36 52-280 0 0,0-1 0 0 0,1 2-1 0 0,0 0 1 0 0,1 0 0 0 0,0 2 0 0 0,29-18 0 0 0,-30 22 2 0 0,-1 0 0 0 0,1 0 0 0 0,0 1 0 0 0,0 1 0 0 0,1 0 0 0 0,-1 1 0 0 0,1 1 1 0 0,0 0-1 0 0,19 0 0 0 0,-29 2 24 0 0,1 0 1 0 0,-1 0-1 0 0,0 1 0 0 0,1 0 1 0 0,-1 0-1 0 0,0 0 0 0 0,0 0 1 0 0,0 0-1 0 0,7 4 0 0 0,3 2 26 0 0,-8-3-36 0 0,10 12-17 0 0,-4-6 2 0 0,-3 2 11 0 0,-8-9-8 0 0,-1 0 1 0 0,1 1 0 0 0,0-1-1 0 0,-1 0 1 0 0,1 0-1 0 0,-1 1 1 0 0,0-1-1 0 0,0 0 1 0 0,0 1-1 0 0,-1-1 1 0 0,1 0-1 0 0,-1 0 1 0 0,0 1 0 0 0,0-1-1 0 0,-2 6 1 0 0,-4 4 4 0 0,1 0 1 0 0,-11 16-1 0 0,11-20 17 0 0,-14 23-61 0 0,-10 16-199 0 0,2 1 0 0 0,-29 69 1 0 0,56-115-121 0 0,1-3-12 0 0,0 0-26 0 0,4-2-107 0 0,9-3-125 0 0,-1 0 1 0 0,16-9-1 0 0,8-10-3525 0 0,4-4-1333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0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4607 0 0,'0'0'208'0'0,"0"0"318"0"0,0 0 1206 0 0,0 0 526 0 0,0 0 109 0 0,0 0-164 0 0,0 0-782 0 0,2 0-344 0 0,36-15 1059 0 0,-18 6-1675 0 0,0 1 1 0 0,1 1 0 0 0,0 1 0 0 0,1 1-1 0 0,-1 1 1 0 0,1 1 0 0 0,37-2-1 0 0,-58 5-671 0 0,0 1-1 0 0,0-1 0 0 0,1 0 1 0 0,-1 0-1 0 0,0 0 0 0 0,0 1 0 0 0,0-1 1 0 0,1 0-1 0 0,-1 1 0 0 0,0-1 1 0 0,0 1-1 0 0,0 0 0 0 0,0-1 0 0 0,0 1 1 0 0,0 0-1 0 0,0 0 0 0 0,0-1 0 0 0,0 1 1 0 0,0 0-1 0 0,1 2 0 0 0,-1-1-4346 0 0,-1-2-1170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0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95 919 0 0,'0'0'274'0'0,"0"0"811"0"0,0 0 355 0 0,0 0 68 0 0,0 0-149 0 0,0 0-698 0 0,-1-2-306 0 0,-2 0-444 0 0,3 1 265 0 0,0 0 0 0 0,-1 1 1 0 0,1-1-1 0 0,-1 0 0 0 0,1 1 0 0 0,0-1 1 0 0,-1 0-1 0 0,1 1 0 0 0,-1-1 0 0 0,0 1 1 0 0,1-1-1 0 0,-1 1 0 0 0,1 0 0 0 0,-1-1 1 0 0,0 1-1 0 0,1-1 0 0 0,-1 1 0 0 0,0 0 1 0 0,0 0-1 0 0,1-1 0 0 0,-1 1 0 0 0,0 0 1 0 0,0 0-1 0 0,1 0 0 0 0,-1 0 0 0 0,0 0 1 0 0,0 0-1 0 0,1 0 0 0 0,-2 0 0 0 0,0 1 182 0 0,-3 0-203 0 0,0 0 0 0 0,0 1 1 0 0,1 0-1 0 0,-1-1 0 0 0,-8 6 1 0 0,-1 0 218 0 0,8-4-461 0 0,-12 5 1742 0 0,54-23-535 0 0,12-5-1063 0 0,-22 8-55 0 0,0 1-1 0 0,1 1 1 0 0,0 2-1 0 0,33-7 0 0 0,-12 5 5 0 0,-39 7 7 0 0,0 0 0 0 0,-1 1 0 0 0,1 1 0 0 0,0 0 0 0 0,0 0 0 0 0,0 0 0 0 0,1 1 0 0 0,-1 0 1 0 0,0 1-1 0 0,14 3 0 0 0,-8 2 53 0 0,-2 4 1 0 0,-2 0-54 0 0,-3-1-2 0 0,-7-7 44 0 0,-1-2 17 0 0,0 0 17 0 0,0 0 42 0 0,0 0-2 0 0,-2 2-8 0 0,-26 18 19 0 0,1 0-95 0 0,1 0 1 0 0,-43 43-1 0 0,48-38-131 0 0,-22 34 0 0 0,42-57 6 0 0,1-2-16 0 0,6-7 34 0 0,-8 10 45 0 0,-8 8-45 0 0,10-11 61 0 0,0 0 0 0 0,0 0 0 0 0,0 0 0 0 0,0 0 1 0 0,0 0-1 0 0,-1 0 0 0 0,1 0 0 0 0,0 0 0 0 0,0 0 0 0 0,0 0 0 0 0,0 0 0 0 0,0 0 1 0 0,0 1-1 0 0,0-1 0 0 0,0 0 0 0 0,0 0 0 0 0,0 0 0 0 0,0 0 0 0 0,0 0 0 0 0,0 0 1 0 0,0 0-1 0 0,0 0 0 0 0,0 0 0 0 0,0 0 0 0 0,0 0 0 0 0,0 0 0 0 0,0 0 0 0 0,0 0 1 0 0,0 0-1 0 0,0 1 0 0 0,0-1 0 0 0,0 0 0 0 0,0 0 0 0 0,0 0 0 0 0,0 0 0 0 0,0 0 1 0 0,0 0-1 0 0,0 0 0 0 0,0 0 0 0 0,0 0 0 0 0,0 0 0 0 0,0 0 0 0 0,0 0 0 0 0,0 0 1 0 0,0 0-1 0 0,0 0 0 0 0,0 1 0 0 0,0-1 0 0 0,0 0 0 0 0,0 0 0 0 0,1 0 0 0 0,-1 0 1 0 0,0 0-1 0 0,0 0 0 0 0,0 0 0 0 0,0 0 0 0 0,0 0 0 0 0,0 0 0 0 0,0 0 0 0 0,0 0 1 0 0,15 10 13 0 0,-9-9 13 0 0,-2-2-7 0 0,8 2 90 0 0,1-1-1 0 0,0-1 0 0 0,-1 0 1 0 0,14-3-1 0 0,9-1 46 0 0,-25 4-127 0 0,-5 2 16 0 0,5 7-33 0 0,-1 6-10 0 0,-6-7 0 0 0,-1-2 0 0 0,-1 0 0 0 0,1 0 0 0 0,-1 0 0 0 0,0 0 0 0 0,0 0 0 0 0,0 0 0 0 0,-1 5 0 0 0,0 5 0 0 0,0-10-1 0 0,-7 18 13 0 0,6-21 41 0 0,1 0 13 0 0,0 0-63 0 0,0 0 0 0 0,-1 0 0 0 0,1-1 1 0 0,0 1-1 0 0,0 0 0 0 0,-1 0 0 0 0,1 0 1 0 0,-1-1-1 0 0,1 1 0 0 0,-1 0 0 0 0,0-1 1 0 0,0 1-1 0 0,0-1 0 0 0,0 1 0 0 0,0-1 1 0 0,0 1-1 0 0,0-1 0 0 0,0 0 1 0 0,-3 3-1 0 0,0-1 2 0 0,-5 5-5 0 0,-1 0 0 0 0,1-1 0 0 0,-22 11 0 0 0,9-5 0 0 0,-22 11 82 0 0,-1-1 0 0 0,-63 21 0 0 0,43-24 104 0 0,63-19-178 0 0,1-1 0 0 0,-1 1 0 0 0,0-1 0 0 0,1 0 0 0 0,-1 0 0 0 0,0 0 0 0 0,1 0 0 0 0,-1 0 0 0 0,0 0 0 0 0,1 0 0 0 0,-4-1 0 0 0,3 0 70 0 0,-2 2 9 0 0,4-2-90 0 0,-1 1-1 0 0,1 0 1 0 0,0 0-1 0 0,0 0 0 0 0,-1 0 1 0 0,1 0-1 0 0,0 0 1 0 0,0 0-1 0 0,-1 0 1 0 0,1 0-1 0 0,0 0 0 0 0,-1 0 1 0 0,1 0-1 0 0,0 0 1 0 0,0 0-1 0 0,-1 0 1 0 0,1 0-1 0 0,0 0 0 0 0,0 0 1 0 0,-1 0-1 0 0,1 0 1 0 0,0 0-1 0 0,0 1 0 0 0,-1-1 1 0 0,1 0-1 0 0,0 0 1 0 0,0 0-1 0 0,0 0 1 0 0,-1 0-1 0 0,1 1 0 0 0,0-1 1 0 0,0 0-1 0 0,0 0 1 0 0,-1 1-1 0 0,2 1-180 0 0,-1 1 0 0 0,0-1 0 0 0,1 0 0 0 0,0 1 0 0 0,-1-1 0 0 0,1 0 0 0 0,0 0 0 0 0,2 3 0 0 0,-2-2-1385 0 0,4-1-79 0 0,20 10-15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4607 0 0,'0'0'354'0'0,"-2"0"-233"0"0,-5 2 84 0 0,5-2 790 0 0,2 0 338 0 0,0 0 67 0 0,0 0-164 0 0,0 0-724 0 0,0 0-321 0 0,3 0-150 0 0,1 1 0 0 0,-1-1-1 0 0,0 1 1 0 0,0 0 0 0 0,1 0 0 0 0,-1 1-1 0 0,0-1 1 0 0,0 1 0 0 0,4 2 0 0 0,-5-3 7 0 0,12 8 212 0 0,-1 0 0 0 0,-1 1 0 0 0,0 0 1 0 0,17 19-1 0 0,14 12 556 0 0,-9-10-152 0 0,34 41 0 0 0,-23-23-344 0 0,-38-41-257 0 0,0-1 0 0 0,-1 1-1 0 0,0 1 1 0 0,0-1 0 0 0,0 1-1 0 0,-1 0 1 0 0,-1 0 0 0 0,0 1-1 0 0,0-1 1 0 0,0 1 0 0 0,-1 0-1 0 0,-1 0 1 0 0,0 0 0 0 0,0 0-1 0 0,-1 0 1 0 0,0 0 0 0 0,-1 1-1 0 0,0-1 1 0 0,-3 16 0 0 0,-5 9 232 0 0,-21 60 0 0 0,1-10-27 0 0,24-70-256 0 0,0 0 13 0 0,0 1 0 0 0,-13 26 0 0 0,15-38-22 0 0,-1 1 0 0 0,1-1 0 0 0,-1 0 0 0 0,0 0 0 0 0,0 0 0 0 0,-1 0 0 0 0,1 0 0 0 0,-1-1-1 0 0,0 1 1 0 0,0-1 0 0 0,0 0 0 0 0,0 0 0 0 0,-6 2 0 0 0,-48 20 47 0 0,41-19-25 0 0,1 0 1 0 0,0 2 0 0 0,-27 16-1 0 0,27-11-170 0 0,15-9 38 0 0,1-2 21 0 0,-1 1-264 0 0,1-3-684 0 0,2 2-2870 0 0,10 8-1238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11167 0 0,'2'-1'514'0'0,"25"-20"202"0"0,34-21 1172 0 0,-59 41-836 0 0,-2 1-99 0 0,4-2-327 0 0,-3 2-602 0 0,-1 0-1 0 0,1 0 1 0 0,-1 0-1 0 0,0 0 1 0 0,1-1-1 0 0,-1 1 1 0 0,1 0-1 0 0,-1 0 1 0 0,1 0-1 0 0,-1 0 1 0 0,1 0-1 0 0,-1 0 1 0 0,0 0-1 0 0,1 0 1 0 0,-1 0-1 0 0,1 0 1 0 0,-1 0-1 0 0,1 1 1 0 0,-1-1-1 0 0,0 0 1 0 0,1 0-1 0 0,-1 0 1 0 0,1 0-1 0 0,-1 1 1 0 0,1-1-1 0 0,1 2-43 0 0,0-1 0 0 0,0 1 0 0 0,0 0 0 0 0,0 0-1 0 0,-1 0 1 0 0,1 0 0 0 0,0 0 0 0 0,-1 0 0 0 0,1 0 0 0 0,-1 0-1 0 0,0 0 1 0 0,0 1 0 0 0,0-1 0 0 0,0 1 0 0 0,1 2 0 0 0,0 4-227 0 0,-1-7-80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6911 0 0,'0'0'528'0'0,"0"0"-208"0"0,2-1 392 0 0,14-12 1178 0 0,-15 11-984 0 0,1 1-284 0 0,11-18 832 0 0,-10 14-1307 0 0,0 0 0 0 0,1 0 0 0 0,0 0 0 0 0,0 1 0 0 0,0-1-1 0 0,9-6 1 0 0,-2 4-247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14079 0 0,'0'0'624'0'0,"0"0"128"0"0,0 0-600 0 0,0 0-152 0 0,0 0 0 0 0,0 0 0 0 0,0 0 424 0 0,0 0 56 0 0,7-11 16 0 0,-7 11 0 0 0,0 0-320 0 0,0 0-64 0 0,0 0-16 0 0,12-7 0 0 0,-12 7-720 0 0,14-3-144 0 0,0 1-32 0 0,-14 2-8 0 0</inkml:trace>
  <inkml:trace contextRef="#ctx0" brushRef="#br0" timeOffset="1">762 62 9007 0 0,'0'0'414'0'0,"0"0"-12"0"0,0-2-154 0 0,-1-2 254 0 0,-1 0 0 0 0,1 0-1 0 0,-1 0 1 0 0,1 0-1 0 0,-1 1 1 0 0,-1-1-1 0 0,1 1 1 0 0,0-1 0 0 0,-6-5-1 0 0,6 8 195 0 0,-5-10 174 0 0,5 7-355 0 0,12 8-412 0 0,2 1-471 0 0,14 7-110 0 0,-7-4-3921 0 0,-5-3-772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30 8495 0 0,'0'0'388'0'0,"3"0"-10"0"0,0 0-304 0 0,0 0 0 0 0,1 0 0 0 0,-1-1 0 0 0,0 1 0 0 0,0-1-1 0 0,0 0 1 0 0,0 0 0 0 0,0 0 0 0 0,0-1 0 0 0,0 1 0 0 0,0-1 0 0 0,-1 1 0 0 0,1-1 0 0 0,0 0 0 0 0,-1 0 0 0 0,1 0 0 0 0,-1 0 0 0 0,4-5 0 0 0,-5 5 613 0 0,-1 2-9 0 0,0 0-66 0 0,0 0-32 0 0,0 0-4 0 0,0 0-42 0 0,0 0-180 0 0,-14 1 182 0 0,11 1-510 0 0,0-1-1 0 0,0 1 1 0 0,0-1-1 0 0,0 1 1 0 0,0 0-1 0 0,0 0 1 0 0,0 1-1 0 0,0-1 1 0 0,-4 5-1 0 0,-4 4-24 0 0,-5 4 13 0 0,0 1 0 0 0,1 1 0 0 0,-15 22 0 0 0,-33 60 74 0 0,56-89-80 0 0,1 2 0 0 0,1-1 0 0 0,0 1 0 0 0,1-1 0 0 0,0 2 0 0 0,0-1 0 0 0,-2 20 0 0 0,6-29-6 0 0,0 1-1 0 0,0-1 0 0 0,0 1 1 0 0,1-1-1 0 0,-1 1 0 0 0,1-1 1 0 0,0 0-1 0 0,0 1 1 0 0,0-1-1 0 0,0 0 0 0 0,1 0 1 0 0,-1 1-1 0 0,1-1 0 0 0,0 0 1 0 0,0 0-1 0 0,0-1 0 0 0,0 1 1 0 0,4 3-1 0 0,4 3 31 0 0,0 1 0 0 0,1-2 0 0 0,15 10 0 0 0,-9-6 20 0 0,2 1-170 0 0,1-1 1 0 0,0-1 0 0 0,1-1-1 0 0,0-1 1 0 0,1 0 0 0 0,39 9-1 0 0,-40-14-938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 10135 0 0,'0'-2'778'0'0,"-3"-7"-336"0"0,3 7 472 0 0,0 2 262 0 0,0 0 52 0 0,0 0-111 0 0,0 0-509 0 0,0 0-227 0 0,0 0-42 0 0,0 0-16 0 0,0 0-309 0 0,0 1 0 0 0,0-1 0 0 0,0 0 0 0 0,0 0 0 0 0,0 0 0 0 0,0 1 0 0 0,0-1 0 0 0,0 0 0 0 0,1 0 0 0 0,-1 0 0 0 0,0 1 0 0 0,0-1 0 0 0,0 0 0 0 0,0 0 0 0 0,0 0 0 0 0,1 0 0 0 0,-1 0 0 0 0,0 1 0 0 0,0-1 0 0 0,0 0 0 0 0,1 0 0 0 0,-1 0 0 0 0,0 0 0 0 0,0 0 0 0 0,0 0 0 0 0,1 0 0 0 0,-1 0 0 0 0,0 0 1 0 0,0 0-1 0 0,1 0 0 0 0,-1 0 1 0 0,1 0 0 0 0,-1 1 0 0 0,0-1 1 0 0,1 0-1 0 0,-1 0 0 0 0,1 0 0 0 0,-1 0 1 0 0,0 0-1 0 0,1 0 0 0 0,-1 1 1 0 0,0-1-1 0 0,1 0 0 0 0,-1 0 0 0 0,0 1 1 0 0,1-1-1 0 0,-1 0 0 0 0,0 0 0 0 0,0 1 1 0 0,1-1-1 0 0,-1 0 0 0 0,0 1 1 0 0,0-1-1 0 0,0 0 0 0 0,1 1 0 0 0,-1-1 1 0 0,0 1-1 0 0,0-1 0 0 0,1 5 18 0 0,1 0-1 0 0,-1 0 1 0 0,-1 0-1 0 0,1 0 1 0 0,-1 0-1 0 0,0 0 1 0 0,0-1-1 0 0,0 1 1 0 0,0 0-1 0 0,-3 7 1 0 0,-1 9 184 0 0,-10 23 0 0 0,-1 5-57 0 0,8-12-160 0 0,5-31-119 0 0,2-4 31 0 0,-1 0 0 0 0,0 0 0 0 0,1-1 1 0 0,-1 1-1 0 0,1 0 0 0 0,0 0 0 0 0,0-1 0 0 0,-1 1 0 0 0,1 0 0 0 0,0 0 1 0 0,1 0-1 0 0,-1 0 0 0 0,1 3 0 0 0,5 6-699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 7831 0 0,'-2'0'603'0'0,"-49"-9"1752"0"0,48 9-1986 0 0,1 1 0 0 0,0 0 0 0 0,0-1 0 0 0,0 1 0 0 0,0 0 0 0 0,-4 3 1 0 0,2-2-12 0 0,2-2 148 0 0,2 0-33 0 0,0 5-64 0 0,2 2-380 0 0,0 0-1 0 0,0 1 0 0 0,1-1 1 0 0,-1 0-1 0 0,2 0 0 0 0,-1 0 1 0 0,1-1-1 0 0,5 9 0 0 0,45 51 57 0 0,-24-30-49 0 0,18 22 128 0 0,1-4 0 0 0,4-1 0 0 0,105 82 0 0 0,-139-121 192 0 0,1 1 0 0 0,-2 1 0 0 0,32 35 0 0 0,-48-48-243 0 0,0 0-1 0 0,0 0 1 0 0,0 0-1 0 0,0 0 1 0 0,0 0-1 0 0,0 1 1 0 0,-1-1-1 0 0,0 1 1 0 0,0-1-1 0 0,0 1 1 0 0,0 0-1 0 0,0 5 1 0 0,-1-6-35 0 0,0 0 0 0 0,0 0 0 0 0,-1 0 0 0 0,0 0 0 0 0,1-1 0 0 0,-1 1 1 0 0,0 0-1 0 0,0 0 0 0 0,0-1 0 0 0,-1 1 0 0 0,1 0 0 0 0,-1-1 0 0 0,1 1 0 0 0,-1-1 0 0 0,-4 4 0 0 0,-10 9 94 0 0,0-1 1 0 0,-1 0-1 0 0,-1-2 0 0 0,0 0 0 0 0,-25 11 0 0 0,13-5-162 0 0,9-6-658 0 0,0 1-1 0 0,1 0 1 0 0,1 2 0 0 0,-24 22 0 0 0,27-19-5970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396 166 10135 0 0,'0'0'464'0'0,"0"0"-9"0"0,-2 2-295 0 0,-25 34-140 0 0,18-23-20 0 0,-2 0-1 0 0,1 0 0 0 0,-15 13 0 0 0,-12 9-30 0 0,24-21-43 0 0,0-2 0 0 0,-1 0 0 0 0,0 0 0 0 0,-26 14 0 0 0,29-18-477 0 0,9-6 498 0 0,-1 0-1 0 0,1-1 1 0 0,0 1 0 0 0,-1-1 0 0 0,1 0 0 0 0,-1 0 0 0 0,1 0-1 0 0,-1 0 1 0 0,0 0 0 0 0,1 0 0 0 0,-6 0 0 0 0,6-1 527 0 0,2 0 34 0 0,-19-3 1928 0 0,-8-3 249 0 0,18 5-2358 0 0,0-1 0 0 0,1 0 0 0 0,-1-1 0 0 0,-14-6 0 0 0,21 8-252 0 0,0 0 0 0 0,0 0 0 0 0,0 0 1 0 0,1 0-1 0 0,-1-1 0 0 0,0 1 0 0 0,1 0 0 0 0,-1-1 0 0 0,1 0 0 0 0,0 1 1 0 0,-1-1-1 0 0,1 0 0 0 0,0 0 0 0 0,0 0 0 0 0,0 0 0 0 0,0 0 1 0 0,0 0-1 0 0,1 0 0 0 0,-1 0 0 0 0,1 0 0 0 0,-1 0 0 0 0,1 0 1 0 0,0 0-1 0 0,-1-4 0 0 0,2 0-61 0 0,0 0 0 0 0,0 0-1 0 0,0 0 1 0 0,1 0 0 0 0,0 0 0 0 0,0 1 0 0 0,0-1 0 0 0,1 1-1 0 0,0-1 1 0 0,0 1 0 0 0,0 0 0 0 0,8-9 0 0 0,3-2-19 0 0,0 1 0 0 0,23-19 0 0 0,-13 14 5 0 0,2 2 0 0 0,0 1 0 0 0,1 0 0 0 0,0 2 0 0 0,2 1 0 0 0,30-10 0 0 0,-30 15 0 0 0,37-6 0 0 0,-11 3 0 0 0,-19 5 512 0 0,0 1 0 0 0,1 1 0 0 0,50 1 0 0 0,-78 4-512 0 0,-6 0 0 0 0,1 0 0 0 0,-1 0 0 0 0,1 0 0 0 0,0 0 0 0 0,-1 1 0 0 0,0 0 0 0 0,5 1 0 0 0,2 3 0 0 0,-9-3 0 0 0,0 0 0 0 0,0 0 0 0 0,0 0 0 0 0,-1 0 0 0 0,1 0 0 0 0,-1 1 0 0 0,1-1 0 0 0,-1 0 0 0 0,0 0 0 0 0,0 0 0 0 0,0 0 0 0 0,0 1 0 0 0,0-1 0 0 0,0 0 0 0 0,-1 0 0 0 0,1 0 0 0 0,-1 0 0 0 0,1 1 0 0 0,-2 1 0 0 0,-1 5 0 0 0,0 0 0 0 0,-10 17 0 0 0,-14 16 0 0 0,-1-2 0 0 0,-2 0 0 0 0,-58 57 0 0 0,10-21 0 0 0,66-64 6 0 0,-1 0 0 0 0,0-2 0 0 0,0 1 1 0 0,-1-2-1 0 0,-21 11 0 0 0,-79 31-459 0 0,9-4-1107 0 0,94-41 1371 0 0,-1-2 0 0 0,0 1-1 0 0,0-2 1 0 0,-16 4 0 0 0,27-7-321 0 0,1 0-206 0 0,0 0-857 0 0,1-4-379 0 0,9-19-80 0 0,11 1-15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6015 0 0,'0'0'274'0'0,"0"0"-6"0"0,1-2-172 0 0,2-5 199 0 0,-1 0 0 0 0,2 0-1 0 0,-1 0 1 0 0,1 0 0 0 0,0 0 0 0 0,0 1 0 0 0,1 0 0 0 0,0 0 0 0 0,0 0 0 0 0,0 0 0 0 0,12-8 0 0 0,-7 6-11 0 0,1 0-1 0 0,0 1 1 0 0,1 1 0 0 0,-1 0-1 0 0,1 0 1 0 0,14-4 0 0 0,-20 9-241 0 0,6 0-33 0 0,3 1 1 0 0,5 5 92 0 0,-16-3-68 0 0,1 1 4 0 0,0-1 19 0 0,1-1-1 0 0,0 0 0 0 0,-1 0 1 0 0,1 0-1 0 0,0-1 0 0 0,0 0 1 0 0,0 0-1 0 0,-1 0 0 0 0,1-1 1 0 0,0 0-1 0 0,0 0 0 0 0,7-2 1 0 0,9-5 235 0 0,38-17 0 0 0,-29 12-101 0 0,-13 5-97 0 0,129-49 468 0 0,-119 49-504 0 0,-1 0 1 0 0,1 2 0 0 0,44-4-1 0 0,-50 7-10 0 0,-9 2-17 0 0,0 0 0 0 0,1 0 0 0 0,13 3-1 0 0,44-2-183 0 0,-64-1 143 0 0,0 1-1 0 0,1-1 1 0 0,-1 0-1 0 0,0-1 1 0 0,10-2-1 0 0,10-3 3 0 0,40-9-19 0 0,21-4-12 0 0,-54 14 38 0 0,42-5 0 0 0,71-2 11 0 0,-139 13-4 0 0,-1-1-1 0 0,0 0 1 0 0,1 0 0 0 0,-1-1 0 0 0,9-2-1 0 0,9-2 7 0 0,-1 1-13 0 0,35-9 0 0 0,-7 1 0 0 0,40-10 0 0 0,-53 12 0 0 0,1 2 0 0 0,0 1 0 0 0,43-2 0 0 0,-62 7 3 0 0,-15 2-5 0 0,-1 0 0 0 0,1 0 0 0 0,-1 0 0 0 0,1 1 1 0 0,0 0-1 0 0,-1 0 0 0 0,9 2 0 0 0,15 4-106 0 0,-24-4 88 0 0,1-1-1 0 0,-1 0 0 0 0,1 0 0 0 0,7 0 0 0 0,-3-2 18 0 0,1 0 0 0 0,-1-1 0 0 0,1 0-1 0 0,16-6 1 0 0,13-3 3 0 0,-7 6 0 0 0,0 0 0 0 0,0 3 0 0 0,0 0 0 0 0,0 2 0 0 0,38 6 0 0 0,-30-3-3 0 0,-1-1 0 0 0,1-2-1 0 0,78-10 1 0 0,-22 4-67 0 0,-24 3 73 0 0,-10-3 69 0 0,0 2 0 0 0,103 8 0 0 0,70 14-8 0 0,-96 0-64 0 0,-125-15 0 0 0,0-1 0 0 0,0 2 0 0 0,0 0 0 0 0,15 7 0 0 0,2 0 11 0 0,-24-8 1 0 0,130 43 802 0 0,-106-33-474 0 0,0 1 0 0 0,35 22-1 0 0,-53-28-314 0 0,1 0 1 0 0,0-1-1 0 0,1 0 0 0 0,0-1 0 0 0,0-1 0 0 0,0-1 1 0 0,0 0-1 0 0,21 2 0 0 0,-4-3 134 0 0,-10 0 46 0 0,36 0-1 0 0,-40-4-21 0 0,-1 2 1 0 0,1 0-1 0 0,22 4 0 0 0,-38-4-158 0 0,0-1-1 0 0,0 1 1 0 0,0 0-1 0 0,0 0 1 0 0,0 0-1 0 0,-1 1 1 0 0,1-1-1 0 0,0 1 0 0 0,-1-1 1 0 0,1 1-1 0 0,-1 0 1 0 0,1 0-1 0 0,-1 0 1 0 0,0 0-1 0 0,0 1 1 0 0,3 3-1 0 0,-4-5-14 0 0,1 1-1 0 0,-1 0 0 0 0,0 0 1 0 0,1 0-1 0 0,-1 0 1 0 0,0 1-1 0 0,0-1 1 0 0,0 0-1 0 0,-1 0 0 0 0,1 1 1 0 0,-1-1-1 0 0,1 0 1 0 0,0 4-1 0 0,-1 2 6 0 0,3 28 49 0 0,-2-34-5 0 0,-1-2 31 0 0,0 2-10 0 0,1 0-68 0 0,-1 0 0 0 0,1-1-1 0 0,-1 1 1 0 0,1-1 0 0 0,0 0-1 0 0,0 1 1 0 0,0-1 0 0 0,0 1-1 0 0,0-1 1 0 0,0 0 0 0 0,0 0-1 0 0,0 0 1 0 0,0 0 0 0 0,1 0-1 0 0,-1 0 1 0 0,0 0 0 0 0,1 0-1 0 0,-1 0 1 0 0,1 0 0 0 0,-1-1-1 0 0,1 1 1 0 0,-1-1 0 0 0,3 2-1 0 0,4-1 44 0 0,-1 0 0 0 0,0 0 0 0 0,1-1 0 0 0,-1 0 0 0 0,1 0 0 0 0,-1-1 0 0 0,0 0 0 0 0,1 0-1 0 0,8-3 1 0 0,9-1 148 0 0,-23 5-133 0 0,-2 0 15 0 0,2-1-12 0 0,5-4 13 0 0,-5 4 3 0 0,-2-1-30 0 0,-3-5-34 0 0,3 5 47 0 0,2 1 7 0 0,7-4-39 0 0,-2 0-18 0 0,1 1 1 0 0,0 0 0 0 0,13-5-1 0 0,-9 5-22 0 0,-1-3 0 0 0,4-5 20 0 0,-2-1 14 0 0,63-54 40 0 0,-47 42-74 0 0,-14 11 0 0 0,1 2 0 0 0,30-20 0 0 0,-29 23 0 0 0,-9 3 0 0 0,0 2 0 0 0,1-1 0 0 0,0 1 0 0 0,13-4 0 0 0,-18 7 0 0 0,95-21 0 0 0,-71 18 0 0 0,-1-1 0 0 0,-1-1 0 0 0,49-19 0 0 0,-60 19 0 0 0,1 1 0 0 0,17-4 0 0 0,9-1 0 0 0,-30 7-10 0 0,-12 3 9 0 0,0 0-1 0 0,0-1 1 0 0,0 1 0 0 0,0 0 0 0 0,0 0 0 0 0,0 0 0 0 0,1 0 0 0 0,-1 0 0 0 0,0 0 0 0 0,0 0 0 0 0,0 0 0 0 0,0 0 0 0 0,0 0 0 0 0,0 0 0 0 0,0 0 0 0 0,1 0 0 0 0,-1 0 0 0 0,0 0 0 0 0,0 0 0 0 0,0 0 0 0 0,0 0 0 0 0,0 0 0 0 0,0 1 0 0 0,0-1 0 0 0,0 0 0 0 0,1 0 0 0 0,-1 0 0 0 0,0 0 0 0 0,0 0 0 0 0,0 0 0 0 0,0 0 0 0 0,0 0 0 0 0,0 0 0 0 0,0 0 0 0 0,0 0 0 0 0,0 0 0 0 0,0 1 0 0 0,0-1 0 0 0,0 0 0 0 0,1 0 0 0 0,-1 0 0 0 0,2 3-3 0 0,0 0-1 0 0,0 0 1 0 0,-1 1 0 0 0,1-1 0 0 0,-1 0 0 0 0,0 1-1 0 0,1-1 1 0 0,-1 1 0 0 0,-1-1 0 0 0,1 1 0 0 0,-1 0-1 0 0,1-1 1 0 0,-1 1 0 0 0,0 0 0 0 0,0-1 0 0 0,-1 7-1 0 0,0-1 2 0 0,0 5 3 0 0,1 11 0 0 0,1-20 0 0 0,3 15 0 0 0,-1-14 0 0 0,0-2 0 0 0,10 23 0 0 0,0 3 0 0 0,1-2 0 0 0,1 0 0 0 0,35 47 0 0 0,-40-65 0 0 0,2-2 0 0 0,2-3 0 0 0,3-6 0 0 0,-15 0 12 0 0,0 1 0 0 0,1-1-1 0 0,-1 0 1 0 0,0 1 0 0 0,1-1 0 0 0,-1 0 0 0 0,0 0-1 0 0,0-1 1 0 0,0 1 0 0 0,0 0 0 0 0,0-1-1 0 0,0 1 1 0 0,0-1 0 0 0,-1 0 0 0 0,1 1-1 0 0,-1-1 1 0 0,1 0 0 0 0,-1 0 0 0 0,1 0 0 0 0,-1 0-1 0 0,2-4 1 0 0,-3 5-7 0 0,2-2 59 0 0,-2 3 3 0 0,0 0 10 0 0,0 0-73 0 0,0 0-1 0 0,0 0 0 0 0,0 0 1 0 0,0 0-1 0 0,1 0 1 0 0,-1 0-1 0 0,0 0 0 0 0,0 0 1 0 0,0 0-1 0 0,0 0 1 0 0,0 0-1 0 0,1 0 0 0 0,-1 0 1 0 0,0-1-1 0 0,0 1 1 0 0,0 0-1 0 0,0 0 0 0 0,0 0 1 0 0,0 0-1 0 0,0 0 1 0 0,0 0-1 0 0,0-1 0 0 0,1 1 1 0 0,-1 0-1 0 0,0 0 0 0 0,0 0 1 0 0,0 0-1 0 0,0 0 1 0 0,0-1-1 0 0,0 1 0 0 0,0 0 1 0 0,0 0-1 0 0,0 0 1 0 0,0-1-1 0 0,0 1 0 0 0,0 0 1 0 0,0 0-1 0 0,0-1 0 0 0,0 1 0 0 0,0 0 1 0 0,0-1-1 0 0,0 1 0 0 0,0 0 0 0 0,0 0 1 0 0,1-1-1 0 0,-1 1 0 0 0,0 0 0 0 0,0-1 1 0 0,0 1-1 0 0,0 0 0 0 0,1 0 1 0 0,-1 0-1 0 0,0-1 0 0 0,0 1 0 0 0,0 0 1 0 0,1 0-1 0 0,-1 0 0 0 0,0-1 0 0 0,0 1 1 0 0,1 0-1 0 0,-1 0 0 0 0,0 0 1 0 0,1 0-1 0 0,-1 0 0 0 0,0 0 0 0 0,0 0 1 0 0,1 0-1 0 0,11-3 10 0 0,1-2-13 0 0,-2-2 0 0 0,-1-1 0 0 0,-2-1 11 0 0,-3 0 42 0 0,-3 6 1 0 0,4-3-33 0 0,2-1-16 0 0,0 1 0 0 0,1 0 0 0 0,0 1 0 0 0,0 0 1 0 0,0 0-1 0 0,0 1 0 0 0,1 0 0 0 0,19-4 0 0 0,13-7 2 0 0,222-106 57 0 0,-128 58-64 0 0,-102 49 0 0 0,1 2 0 0 0,52-11 0 0 0,75-5 0 0 0,65-16 0 0 0,16-33 0 0 0,-181 61 0 0 0,-17 5 0 0 0,4-1 0 0 0,87-9 0 0 0,-36 8 0 0 0,65-9 0 0 0,-96 13 0 0 0,-36 6 0 0 0,1-2 0 0 0,39-11 0 0 0,-10-1 0 0 0,32-11 0 0 0,-56 15 0 0 0,1 2 0 0 0,-1 2 0 0 0,2 2 0 0 0,-1 1 0 0 0,1 2 0 0 0,78 3 0 0 0,19 12 0 0 0,-47 2 0 0 0,-7-1 0 0 0,-20-7 0 0 0,244 12 0 0 0,88-32 0 0 0,-327 12 0 0 0,-1 3 0 0 0,1 4 0 0 0,123 22 0 0 0,-133-12-15 0 0,63 24 1 0 0,-71-20-4 0 0,100 21 1 0 0,-101-32 17 0 0,-9-1 0 0 0,0 1 0 0 0,46 16 0 0 0,-56-13 0 0 0,1 3 0 0 0,-2 0 0 0 0,0 2 0 0 0,35 24 0 0 0,-37-19 6 0 0,-16-11 1 0 0,1 1 1 0 0,0-2-1 0 0,0 0 0 0 0,0 0 0 0 0,1-1 1 0 0,0-1-1 0 0,23 6 0 0 0,-25-8-7 0 0,6-1 0 0 0,-13-5 0 0 0,-2 0 0 0 0,38-14 0 0 0,-23 9-46 0 0,-13 7 14 0 0,-1 1 5 0 0,-2 0-218 0 0,1-1 0 0 0,0 1 0 0 0,-1 0 0 0 0,1-1 0 0 0,-1 1 0 0 0,1 0 0 0 0,-1 1 1 0 0,1-1-1 0 0,-1 0 0 0 0,0 1 0 0 0,1-1 0 0 0,-1 1 0 0 0,0 0 0 0 0,0 0 0 0 0,2 2 0 0 0,5 6-6291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8751 0 0,'0'0'776'0'0,"0"0"-616"0"0,0 0-160 0 0,0 0 0 0 0,14-3 2400 0 0,-14 3 456 0 0,12-6 88 0 0,-12 6 24 0 0,0 0-2616 0 0,0 0-512 0 0,0 0-112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93 336 8663 0 0,'0'0'398'0'0,"0"0"-9"0"0,-1 3-157 0 0,-1 7 44 0 0,0 1 0 0 0,-1-1 0 0 0,-1 0 0 0 0,0 0 0 0 0,0 0 0 0 0,-1 0 0 0 0,0-1 0 0 0,-1 1 0 0 0,0-1 0 0 0,0-1 0 0 0,-12 13 0 0 0,8-12-233 0 0,1 0-33 0 0,3 1 1 0 0,5-8 45 0 0,8-17 75 0 0,43-72 15 0 0,-2 5-62 0 0,-36 61-34 0 0,0 1-1 0 0,2 0 0 0 0,0 1 1 0 0,1 1-1 0 0,19-18 1 0 0,94-74 196 0 0,-120 104-208 0 0,6-5 35 0 0,0 1 0 0 0,1 0-1 0 0,19-10 1 0 0,-30 18-11 0 0,0 1 0 0 0,0-1-1 0 0,0 0 1 0 0,0 1 0 0 0,1 0 0 0 0,-1 0-1 0 0,0 1 1 0 0,1-1 0 0 0,-1 1 0 0 0,1 0 0 0 0,-1 0-1 0 0,0 0 1 0 0,1 0 0 0 0,-1 1 0 0 0,0 0-1 0 0,1 0 1 0 0,-1 0 0 0 0,4 2 0 0 0,8 4 384 0 0,-2 1 1 0 0,27 16 0 0 0,-39-22-309 0 0,9 4 87 0 0,-8-3-183 0 0,9 3 66 0 0,-10-5-11 0 0,-2-1-1 0 0,2 2 3 0 0,0 0-74 0 0,-1 1 1 0 0,1 0-1 0 0,-1-1 1 0 0,1 1-1 0 0,-1 0 1 0 0,0 0-1 0 0,0 0 1 0 0,0 0-1 0 0,-1-1 1 0 0,1 1-1 0 0,-1 0 1 0 0,1 1-1 0 0,-1-1 1 0 0,0 0-1 0 0,0 0 1 0 0,0 0-1 0 0,-1 0 1 0 0,1 0-1 0 0,-1 0 1 0 0,0 0-1 0 0,0 0 1 0 0,0-1-1 0 0,0 1 1 0 0,-2 4-1 0 0,-21 49 40 0 0,-47 121 126 0 0,50-125-191 0 0,17-36-16 0 0,4-16 1 0 0,0 1 0 0 0,0 0-1 0 0,0 0 1 0 0,0-1 0 0 0,0 1-1 0 0,0 0 1 0 0,1-1 0 0 0,-1 1-1 0 0,0 0 1 0 0,0-1 0 0 0,1 1-1 0 0,-1 0 1 0 0,0-1 0 0 0,1 1-1 0 0,-1 0 1 0 0,1-1 0 0 0,-1 1-1 0 0,1-1 1 0 0,-1 1 0 0 0,1-1 0 0 0,-1 1-1 0 0,1-1 1 0 0,-1 1 0 0 0,1-1-1 0 0,-1 0 1 0 0,1 1 0 0 0,0-1-1 0 0,1 1-391 0 0,0-1 0 0 0,-1 1 1 0 0,1-1-1 0 0,0 0 0 0 0,-1 0 0 0 0,1 0 0 0 0,-1 0 0 0 0,1 0 0 0 0,0 0 0 0 0,-1 0 0 0 0,3-1 0 0 0,14-4-5281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9671 0 0,'0'0'748'0'0,"0"0"-349"0"0,0 0 365 0 0,0 0 209 0 0,0 0 41 0 0,0 0-84 0 0,0 0-384 0 0,0 0-170 0 0,0 0-31 0 0,0 0-13 0 0,0 0-24 0 0,0 0-11 0 0,0 0-1 0 0,0 0-22 0 0,0 0-96 0 0,0 0-39 0 0,1 3-10 0 0,1 10-22 0 0,-3-10-105 0 0,0 0 0 0 0,0 0 0 0 0,0 0 1 0 0,0 0-1 0 0,0 0 0 0 0,-1 0 0 0 0,0 0 0 0 0,1 0 1 0 0,-1-1-1 0 0,-5 6 0 0 0,-25 23 33 0 0,28-26-19 0 0,-44 40-13 0 0,2 2 1 0 0,-71 96-1 0 0,101-120-3 0 0,1 0 0 0 0,0 1 0 0 0,-17 40 0 0 0,29-56 0 0 0,0-1 0 0 0,0 1 0 0 0,1 0 0 0 0,0 0 0 0 0,1 0 0 0 0,0 0 0 0 0,0 0 0 0 0,0 0 0 0 0,1 0 0 0 0,1 0 0 0 0,-1 0 0 0 0,1 0 0 0 0,0 0 0 0 0,1 0 0 0 0,0 0 0 0 0,0 0 0 0 0,5 8 0 0 0,-3-9-298 0 0,0 0 0 0 0,1 0 0 0 0,0 0 0 0 0,0-1 0 0 0,1 0 0 0 0,0 0 0 0 0,0 0 0 0 0,0-1 0 0 0,1 0 0 0 0,0 0 0 0 0,0-1 0 0 0,0 0 0 0 0,0 0 0 0 0,1 0 0 0 0,-1-1 0 0 0,12 3 0 0 0,-1-2-5228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96 273 9671 0 0,'0'0'748'0'0,"-2"3"-492"0"0,-1 2-89 0 0,1 1 1 0 0,-1 0-1 0 0,1 0 0 0 0,0 0 0 0 0,0 0 0 0 0,1 1 0 0 0,-1-1 0 0 0,2 0 0 0 0,-1 1 0 0 0,1 6 0 0 0,-2 2 513 0 0,0-3-491 0 0,0-1 1 0 0,-1 1-1 0 0,-1-1 1 0 0,0 0-1 0 0,0 0 1 0 0,-1 0-1 0 0,-12 18 1 0 0,-1 5 12 0 0,17-29-176 0 0,0-1-16 0 0,-10 10 262 0 0,10-13-184 0 0,10-13 380 0 0,-2 1-106 0 0,0 1 0 0 0,0-2 0 0 0,7-17 0 0 0,-9 17 102 0 0,1 0-1 0 0,1 0 1 0 0,11-16 0 0 0,105-113-295 0 0,-77 95-1010 0 0,14-16 106 0 0,-30 31 889 0 0,2 2 1 0 0,53-40-1 0 0,-85 69-149 0 0,25-14 601 0 0,-23 13-264 0 0,-2 1-18 0 0,0 0-82 0 0,0 0-33 0 0,0 0-8 0 0,0 0-19 0 0,6 18-16 0 0,-1-6-146 0 0,-3 2 37 0 0,0 0-1 0 0,-1 0 0 0 0,-1 23 1 0 0,0 3 13 0 0,0-25-70 0 0,0 0 0 0 0,-2-1 0 0 0,1 1 0 0 0,-6 20 0 0 0,-22 57 0 0 0,23-79-54 0 0,-14 26-1 0 0,13-28-24 0 0,1 0 1 0 0,-7 19-1 0 0,10-18-897 0 0,3-8-1307 0 0,0-4 591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8751 0 0,'0'0'399'0'0,"0"0"-4"0"0,0 0 7 0 0,0 0 964 0 0,0 0 450 0 0,1-2 88 0 0,1-2-1618 0 0,0 1 1 0 0,1 0-1 0 0,-1 0 1 0 0,1 0-1 0 0,-1 0 1 0 0,1 0-1 0 0,0 0 1 0 0,0 1-1 0 0,0-1 1 0 0,0 1-1 0 0,1 0 1 0 0,-1 0-1 0 0,7-3 1 0 0,8-3 115 0 0,28-7 0 0 0,-41 13-276 0 0,190-57 899 0 0,-157 53-849 0 0,-15 4-199 0 0,-19 3-33 0 0,-1 1-27 0 0,9 3-964 0 0,-10-3 811 0 0,1-1-527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27 5983 0 0,'0'0'464'0'0,"1"-2"-305"0"0,6-5 124 0 0,17-10 8179 0 0,-23 16-7942 0 0,-1 1-2 0 0,0 0 20 0 0,0 0 8 0 0,0 0 4 0 0,0 0-14 0 0,0 0-66 0 0,-1 2-335 0 0,1 1 0 0 0,-1-1 0 0 0,-1 0 0 0 0,1 0 1 0 0,0 0-1 0 0,0 0 0 0 0,-4 4 0 0 0,1 0 50 0 0,-13 23-52 0 0,2 2-1 0 0,1 0 0 0 0,1 0 1 0 0,1 1-1 0 0,2 1 0 0 0,2 0 1 0 0,-7 51-1 0 0,11-61-253 0 0,-6 65 449 0 0,10-77-688 0 0,0 0 1 0 0,0 1-1 0 0,1-1 0 0 0,0 0 1 0 0,5 17-1 0 0,-6-26-1725 0 0,0-2-4298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1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41 8751 0 0,'-5'-9'278'0'0,"3"5"-145"0"0,0 0 0 0 0,0 1 0 0 0,0-1 0 0 0,-1 1 0 0 0,0 0-1 0 0,-5-6 1 0 0,7 8 1195 0 0,1 1 458 0 0,0 0 86 0 0,0 0-195 0 0,1 2-878 0 0,1 3-700 0 0,0 0 1 0 0,1-1 0 0 0,0 1 0 0 0,-1-1 0 0 0,2 0 0 0 0,-1 0-1 0 0,0 0 1 0 0,1-1 0 0 0,0 1 0 0 0,6 4 0 0 0,47 31 339 0 0,-53-36-398 0 0,12 6 51 0 0,38 24 250 0 0,-2 2 0 0 0,65 56-1 0 0,-103-78-309 0 0,1 1-1 0 0,-2 1 0 0 0,0 0 0 0 0,-1 1 0 0 0,-1 0 0 0 0,0 0 0 0 0,-1 2 0 0 0,-1-1 1 0 0,0 1-1 0 0,-2 0 0 0 0,11 36 0 0 0,-13-29-16 0 0,-1 0 0 0 0,-1 0 0 0 0,-1 1 0 0 0,-1-1 0 0 0,-2 0 0 0 0,0 1-1 0 0,-2-1 1 0 0,0 0 0 0 0,-13 43 0 0 0,6-38 8 0 0,-1 0-1 0 0,-1-1 0 0 0,-1 0 1 0 0,-2-1-1 0 0,-1 0 0 0 0,-1-2 1 0 0,-28 35-1 0 0,-7 1 64 0 0,6-9 74 0 0,-39 61-1 0 0,77-104-150 0 0,2 1 1 0 0,0 0-1 0 0,0 0 0 0 0,1 1 0 0 0,0-1 0 0 0,1 1 0 0 0,0 0 1 0 0,-3 18-1 0 0,2-17 34 0 0,4-11-102 0 0,1-2-70 0 0,2-2-170 0 0,17-25-2810 0 0,-12 18-125 0 0,6-10-3022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59 1375 0 0,'0'0'423'0'0,"0"0"1238"0"0,0 0 547 0 0,0 0 110 0 0,0 0-189 0 0,0 0-861 0 0,1-2-380 0 0,3-8 256 0 0,0 0 1 0 0,3-14-1 0 0,-7 22-578 0 0,0 2-113 0 0,0 0-49 0 0,0 0-11 0 0,-1-2-7 0 0,0 1-342 0 0,1 1 0 0 0,-1-1 0 0 0,1 0 0 0 0,-1 1 1 0 0,1-1-1 0 0,-1 1 0 0 0,0-1 0 0 0,1 1 0 0 0,-1-1 1 0 0,0 1-1 0 0,1 0 0 0 0,-1-1 0 0 0,0 1 0 0 0,0 0 1 0 0,1-1-1 0 0,-1 1 0 0 0,0 0 0 0 0,0 0 0 0 0,0 0 0 0 0,1 0 1 0 0,-1 0-1 0 0,0 0 0 0 0,-1 0 0 0 0,-1 0 10 0 0,1 1-1 0 0,-1-1 0 0 0,0 1 1 0 0,1 0-1 0 0,-1 0 0 0 0,0 0 1 0 0,-2 2-1 0 0,-5 2 19 0 0,1 1-1 0 0,-16 14 1 0 0,-9 9-15 0 0,-143 134-34 0 0,115-101-20 0 0,41-42-7 0 0,0 1-1 0 0,1 1 1 0 0,1 0 0 0 0,-24 39 0 0 0,39-54-4 0 0,1 0 0 0 0,0 0 0 0 0,1 0 0 0 0,-1 0 0 0 0,2 1 0 0 0,-1-1 0 0 0,1 1 0 0 0,0 0 0 0 0,0 8 0 0 0,1-14 4 0 0,1 0 1 0 0,-1 0-1 0 0,1 0 0 0 0,-1 0 1 0 0,1 0-1 0 0,0 0 1 0 0,0 0-1 0 0,0 0 1 0 0,0 0-1 0 0,0 0 1 0 0,0 0-1 0 0,1-1 1 0 0,2 4-1 0 0,-1 0 0 0 0,7 7 10 0 0,0-1-1 0 0,0 0 0 0 0,1 0 1 0 0,1-1-1 0 0,15 11 0 0 0,2-2 279 0 0,37 19 0 0 0,-50-28-132 0 0,-12-6-96 0 0,0-1-1 0 0,1 0 1 0 0,0-1-1 0 0,-1 1 0 0 0,1-1 1 0 0,0 0-1 0 0,0 0 0 0 0,6 1 1 0 0,-9-2-210 0 0,0 0-1 0 0,0-1 1 0 0,0 1 0 0 0,0-1 0 0 0,0 0 0 0 0,0 1-1 0 0,1-1 1 0 0,-1 0 0 0 0,0 0 0 0 0,0-1 0 0 0,0 1-1 0 0,0 0 1 0 0,0-1 0 0 0,0 1 0 0 0,0-1 0 0 0,0 1-1 0 0,0-1 1 0 0,0 0 0 0 0,2-1 0 0 0,6-8-1437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51 352 2303 0 0,'0'0'102'0'0,"-2"0"-1"0"0,-14 0-21 0 0,13 2-214 0 0,-4 2 2552 0 0,6-4-2052 0 0,1 0 1 0 0,-1 0-1 0 0,1 0 0 0 0,-1 0 0 0 0,0 0 1 0 0,1 0-1 0 0,-1 0 0 0 0,1 0 1 0 0,-1 0-1 0 0,1 0 0 0 0,-1-1 0 0 0,1 1 1 0 0,-1 0-1 0 0,1 0 0 0 0,-1 0 1 0 0,1-1-1 0 0,-1 1 0 0 0,1 0 0 0 0,-1 0 1 0 0,1-1-1 0 0,0 1 0 0 0,-1-1 0 0 0,1 1 1 0 0,-1 0-1 0 0,1-1 0 0 0,0 1 1 0 0,-1-1-1 0 0,1 1 0 0 0,0-1 0 0 0,0 1 1 0 0,-1 0-1 0 0,1-1 0 0 0,0 1 1 0 0,0-2-1 0 0,-5-5-1521 0 0,4 5 1274 0 0,1 2-39 0 0,-2-12 1 0 0,2 8-1 0 0,0 0 0 0 0,1 0-1 0 0,-1 0 1 0 0,1 0 0 0 0,0 0-1 0 0,0 0 1 0 0,0 0 0 0 0,1 0-1 0 0,-1 0 1 0 0,1 0 0 0 0,0 0-1 0 0,0 1 1 0 0,0-1 0 0 0,1 1-1 0 0,2-4 1 0 0,2-1-159 0 0,0 1-1 0 0,0-1 1 0 0,1 1-1 0 0,16-11 1 0 0,137-83 1131 0 0,-141 89-932 0 0,89-49 507 0 0,-93 53-565 0 0,1 1-1 0 0,-1 1 0 0 0,1 0 1 0 0,34-6-1 0 0,-34 11-61 0 0,-1 7 0 0 0,-14-5 9 0 0,-1 0 0 0 0,1 1 0 0 0,0-1 1 0 0,0 1-1 0 0,-1-1 0 0 0,1 1 0 0 0,0 0 0 0 0,-1 0 0 0 0,0 0 0 0 0,1-1 0 0 0,-1 1 0 0 0,0 1 0 0 0,0-1 0 0 0,0 0 0 0 0,0 3 0 0 0,0-1 27 0 0,0 0 0 0 0,-1 0 0 0 0,1 0 0 0 0,-1 0 0 0 0,0 0 0 0 0,0-1-1 0 0,-1 1 1 0 0,0 6 0 0 0,-1-1 27 0 0,-1 0-1 0 0,0 0 1 0 0,0-1-1 0 0,-1 1 1 0 0,0-1-1 0 0,-1 0 1 0 0,-6 9-1 0 0,1-1-33 0 0,0 1 0 0 0,0 1-1 0 0,2-1 1 0 0,0 1 0 0 0,-6 24 0 0 0,-19 96-42 0 0,31-134 13 0 0,1 20 0 0 0,1-23-310 0 0,0 8 810 0 0,4-4-4364 0 0,9 1-2478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83 11975 0 0,'0'4'163'0'0,"1"1"0"0"0,-1-1-1 0 0,-1 1 1 0 0,1-1 0 0 0,0 1-1 0 0,-1 0 1 0 0,-1 5 0 0 0,1-7-70 0 0,1-1 0 0 0,0 1 0 0 0,0-1 0 0 0,0 1 0 0 0,0-1 0 0 0,0 1 1 0 0,1-1-1 0 0,-1 1 0 0 0,1-1 0 0 0,-1 1 0 0 0,1-1 0 0 0,0 0 0 0 0,0 1 0 0 0,0-1 1 0 0,1 0-1 0 0,-1 0 0 0 0,2 3 0 0 0,0-1 278 0 0,0-1 0 0 0,0 1 0 0 0,0-1 0 0 0,0 1 0 0 0,0-1-1 0 0,0 0 1 0 0,1 0 0 0 0,7 4 0 0 0,-5-5-159 0 0,-1 0 0 0 0,1 0 0 0 0,-1-1 0 0 0,1 0 0 0 0,0 0 1 0 0,0 0-1 0 0,0 0 0 0 0,0-1 0 0 0,0 0 0 0 0,0 0 0 0 0,-1-1 0 0 0,11-2 0 0 0,3-1-71 0 0,0-1 0 0 0,26-11 0 0 0,-36 12-141 0 0,0-1 0 0 0,0 1 0 0 0,0-2 0 0 0,-1 1 0 0 0,0-1 0 0 0,0 0 0 0 0,0-1 0 0 0,-1 0 0 0 0,0 0 0 0 0,0-1 0 0 0,8-12 0 0 0,-12 16-130 0 0,-1 0 0 0 0,0 0 0 0 0,0-1 1 0 0,0 1-1 0 0,-1-1 0 0 0,0 1 0 0 0,1-1 0 0 0,-2 1 0 0 0,1-1 0 0 0,0-8 0 0 0,-1 11 97 0 0,0 0-1 0 0,0 0 1 0 0,-1 0-1 0 0,1 1 1 0 0,-1-1-1 0 0,1 0 1 0 0,-1 0-1 0 0,0 0 1 0 0,1 1-1 0 0,-1-1 1 0 0,0 0-1 0 0,0 1 0 0 0,0-1 1 0 0,0 1-1 0 0,-1-1 1 0 0,1 1-1 0 0,0 0 1 0 0,-1 0-1 0 0,1-1 1 0 0,0 1-1 0 0,-1 0 1 0 0,0 0-1 0 0,1 0 1 0 0,-1 0-1 0 0,0 1 1 0 0,1-1-1 0 0,-1 0 1 0 0,0 1-1 0 0,-3-2 1 0 0,0 1-53 0 0,-1 1 0 0 0,1-1 1 0 0,0 1-1 0 0,0 0 1 0 0,0 0-1 0 0,-1 0 0 0 0,-7 3 1 0 0,-39 10-682 0 0,27-6 613 0 0,6-1 154 0 0,1 1 0 0 0,1 0 0 0 0,0 1 0 0 0,0 1 0 0 0,0 0 0 0 0,1 1 0 0 0,0 1 0 0 0,1 1 0 0 0,1 0 0 0 0,-25 26 0 0 0,12-7 0 0 0,2 1 0 0 0,1 1 0 0 0,1 0 0 0 0,-19 40 0 0 0,35-58 0 0 0,-18 32 0 0 0,24-43 0 0 0,-1 0 0 0 0,1 0 0 0 0,0 0 0 0 0,0 0 0 0 0,0 0 0 0 0,0 0 0 0 0,1 0 0 0 0,0 0 0 0 0,0 1 0 0 0,0 3 0 0 0,1-6 0 0 0,-1-1 0 0 0,0 0 0 0 0,1 0 0 0 0,-1 0 0 0 0,1 0 0 0 0,0 1 0 0 0,-1-1 0 0 0,1 0 0 0 0,0 0 0 0 0,0 0 0 0 0,0-1 0 0 0,0 1 0 0 0,-1 0 0 0 0,1 0 0 0 0,0 0 0 0 0,1-1 0 0 0,-1 1 0 0 0,0 0 0 0 0,0-1 0 0 0,0 1 0 0 0,0-1 0 0 0,0 1 0 0 0,1-1 0 0 0,-1 0 0 0 0,0 1 0 0 0,2-1 0 0 0,3 1 0 0 0,1 0 0 0 0,-1-1 0 0 0,0 0 0 0 0,7-1 0 0 0,11-2-958 0 0,0-2 0 0 0,0 0 0 0 0,40-16 1 0 0,-48 16-26 0 0,17-6-4435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7831 0 0,'0'0'603'0'0,"0"0"-163"0"0,0 0 791 0 0,0 0 383 0 0,0 0 77 0 0,0 0-112 0 0,0 0-547 0 0,0-2-243 0 0,1 0-674 0 0,0 0-1 0 0,0 0 1 0 0,0 0-1 0 0,1 0 1 0 0,-1 0-1 0 0,0 0 1 0 0,1 0 0 0 0,-1 1-1 0 0,1-1 1 0 0,0 0-1 0 0,-1 1 1 0 0,1-1 0 0 0,0 1-1 0 0,0 0 1 0 0,0 0-1 0 0,0 0 1 0 0,4-2 0 0 0,6-2 238 0 0,26-7 1 0 0,-24 7-119 0 0,85-21 398 0 0,28-11-306 0 0,-115 34-359 0 0,1 0 0 0 0,17-2-1 0 0,10-3-247 0 0,-30 6-392 0 0,-1 0 0 0 0,18 0 0 0 0,-24 2-97 0 0,-3 0-482 0 0,0 0-200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236 220 8751 0 0,'-2'0'399'0'0,"0"0"-262"0"0,-14-7 263 0 0,15 7-247 0 0,-24-9-148 0 0,14 9 8596 0 0,13-14-7644 0 0,-1 12-885 0 0,0 0 0 0 0,0-1 0 0 0,0 1 0 0 0,1 0 0 0 0,-1 0 0 0 0,1 0 0 0 0,-1 1 0 0 0,1-1 0 0 0,0 0 0 0 0,3-2 0 0 0,23-16 464 0 0,-12 10-320 0 0,110-69 795 0 0,-107 68-922 0 0,1 2 0 0 0,1 0 0 0 0,-1 1 0 0 0,38-8 0 0 0,-38 13-41 0 0,-19 3-47 0 0,0 0 0 0 0,0 0 0 0 0,0 0 0 0 0,0 0 0 0 0,0 0 0 0 0,0 0 0 0 0,1 1 0 0 0,-1-1-1 0 0,0 0 1 0 0,0 1 0 0 0,0-1 0 0 0,1 1 0 0 0,-1 0-1 0 0,1 0 0 0 0,-1 0 0 0 0,0 1 0 0 0,0-1 0 0 0,0 0 0 0 0,0 1 0 0 0,0-1 0 0 0,0 0 0 0 0,-1 1 0 0 0,1-1 0 0 0,0 1 0 0 0,-1 0 0 0 0,1-1 0 0 0,-1 1 0 0 0,1-1 0 0 0,-1 1 0 0 0,0 0 0 0 0,0-1 0 0 0,0 1 0 0 0,0 0 0 0 0,0-1 0 0 0,0 1 0 0 0,0 0 0 0 0,0-1 0 0 0,-2 4 0 0 0,1 0 0 0 0,0 0 0 0 0,-1 0 0 0 0,0 0 0 0 0,0 0 0 0 0,0 0 0 0 0,-1 0 0 0 0,-3 5 0 0 0,-4 2 0 0 0,0 1 0 0 0,-1-2 0 0 0,0 1 0 0 0,-24 16 0 0 0,-56 34 0 0 0,69-48 0 0 0,-82 41-77 0 0,70-39 17 0 0,-56 37 0 0 0,61-34 32 0 0,19-13 3 0 0,0 0 1 0 0,0 1-1 0 0,0 1 1 0 0,1 0 0 0 0,-12 12-1 0 0,12-7-33 0 0,1-1-11 0 0,8-12 68 0 0,0 0 0 0 0,0 0 0 0 0,0 0 0 0 0,0 0 0 0 0,0 0 0 0 0,0 0 0 0 0,-1 0 0 0 0,1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1 0 0,0 0-1 0 0,1 0 0 0 0,-1 0 0 0 0,0 0 0 0 0,0 0 0 0 0,0 0 0 0 0,0 0 0 0 0,0 0 0 0 0,0 0 0 0 0,0 0 0 0 0,0 0 0 0 0,0 0 0 0 0,0 0 0 0 0,1 0 0 0 0,-1 0 0 0 0,0 0 0 0 0,0 0 0 0 0,0 0 0 0 0,12 6-3 0 0,0-1 1 0 0,0-1-1 0 0,25 5 1 0 0,-22-3 3 0 0,9 8 13 0 0,24 19-1 0 0,-31-21-2 0 0,0 0 0 0 0,1-1-1 0 0,29 14 1 0 0,-42-24-6 0 0,-1 0-1 0 0,0 0 0 0 0,0 0 1 0 0,0 0-1 0 0,1-1 1 0 0,-1 0-1 0 0,0 0 0 0 0,1 0 1 0 0,-1 0-1 0 0,0 0 0 0 0,1-1 1 0 0,-1 0-1 0 0,5-1 1 0 0,6-3 22 0 0,0-1 0 0 0,18-9 1 0 0,-8 3-7 0 0,19-10 81 0 0,-24 12-716 0 0,28-10-1 0 0,-45 19-4481 0 0,-3 1-1727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13559 0 0,'-2'0'622'0'0,"2"-1"-548"0"0,-1 1-40 0 0,1 0 0 0 0,-1 0 0 0 0,1-1 0 0 0,-1 1 1 0 0,1 0-1 0 0,-1 0 0 0 0,1-1 0 0 0,-1 1 0 0 0,1 0 1 0 0,-1 0-1 0 0,1 0 0 0 0,-1 0 0 0 0,1 0 1 0 0,-1 0-1 0 0,1 0 0 0 0,-1 0 0 0 0,0 0 0 0 0,1 0 1 0 0,-1 0-1 0 0,1 0 0 0 0,-1 1 0 0 0,-7 4 46 0 0,7-3-32 0 0,0 0 0 0 0,0 0 1 0 0,0 0-1 0 0,0 0 0 0 0,1 0 0 0 0,-1 0 0 0 0,1 0 0 0 0,-1 0 0 0 0,1 0 0 0 0,0 0 0 0 0,0 0 0 0 0,0 0 0 0 0,0 0 0 0 0,0 0 0 0 0,0 0 1 0 0,1 0-1 0 0,-1 0 0 0 0,0 0 0 0 0,1 0 0 0 0,0 0 0 0 0,-1 0 0 0 0,1 0 0 0 0,0-1 0 0 0,0 1 0 0 0,2 3 0 0 0,2 2 94 0 0,0 0 0 0 0,0 1 0 0 0,0-2 0 0 0,11 12 0 0 0,59 48 704 0 0,-42-39-264 0 0,-2 2 1 0 0,40 47-1 0 0,-62-65-507 0 0,-1 0 0 0 0,0 1 0 0 0,-1 0 0 0 0,0 1 0 0 0,-1-1 0 0 0,0 1 0 0 0,-1 0-1 0 0,-1 1 1 0 0,0-1 0 0 0,0 1 0 0 0,1 21 0 0 0,-4-15-41 0 0,-1 1 0 0 0,0 0 0 0 0,-2 0 0 0 0,0-1-1 0 0,-9 33 1 0 0,-36 98 97 0 0,46-149-129 0 0,-14 36 4 0 0,-23 43 0 0 0,36-77-6 0 0,-1-1 0 0 0,1 1 0 0 0,-1 0 0 0 0,1-1 0 0 0,-1 1 0 0 0,0-1 0 0 0,0 0 0 0 0,-1 0 0 0 0,1 0 0 0 0,-1-1 0 0 0,1 1 0 0 0,-9 3 0 0 0,6-3 0 0 0,0-1 0 0 0,0 0 0 0 0,0 0 0 0 0,0-1 0 0 0,-1 0 0 0 0,1 0 0 0 0,-1 0 0 0 0,-7-1 0 0 0,6 0 27 0 0,4 1-78 0 0,-1-1 0 0 0,1 0 0 0 0,0-1 0 0 0,-1 1-1 0 0,-6-2 1 0 0,9 1-265 0 0,2 1-789 0 0,0 0-346 0 0,0 0-70 0 0,0 0-14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192 116 10591 0 0,'3'-9'320'0'0,"1"0"-1"0"0,0 0 1 0 0,0 0-1 0 0,0 0 1 0 0,9-10 0 0 0,-6 10 2338 0 0,16-18 1 0 0,-21 25-2367 0 0,-1 1 0 0 0,1 0 0 0 0,0-1-1 0 0,-1 1 1 0 0,1 0 0 0 0,0 0 0 0 0,0 0 0 0 0,0 0 0 0 0,-1 0 0 0 0,1 0 0 0 0,0 0 0 0 0,4 0 0 0 0,-5 1-270 0 0,-1 0 1 0 0,1 0 0 0 0,0 1 0 0 0,0-1 0 0 0,0 0-1 0 0,-1 0 1 0 0,1 1 0 0 0,0-1 0 0 0,-1 1 0 0 0,1-1-1 0 0,0 1 1 0 0,-1-1 0 0 0,1 1 0 0 0,0-1 0 0 0,-1 1-1 0 0,1-1 1 0 0,-1 1 0 0 0,1 0 0 0 0,-1-1 0 0 0,1 1 0 0 0,-1 0-1 0 0,1 0 1 0 0,-1-1 0 0 0,1 3 0 0 0,0-1-21 0 0,-1 0 0 0 0,1 0-1 0 0,0 1 1 0 0,-1-1 0 0 0,1 0 0 0 0,-1 1 0 0 0,0 3 0 0 0,-2 3 6 0 0,0 1-1 0 0,-1-1 1 0 0,0 1 0 0 0,0-1 0 0 0,-1 0 0 0 0,0-1 0 0 0,-1 1-1 0 0,-6 9 1 0 0,-1 2 6 0 0,-92 195 176 0 0,41-78-103 0 0,39-84-87 0 0,-21 69 0 0 0,41-110-44 0 0,1 1 0 0 0,0 0 0 0 0,1 0 0 0 0,-1 21 0 0 0,3-31-1090 0 0,0-3-360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11519 0 0,'0'0'887'0'0,"1"-3"-583"0"0,5-19 447 0 0,7-17 6232 0 0,-7 25-6341 0 0,-6 12-310 0 0,0 2-91 0 0,0 0-38 0 0,0 0-10 0 0,0 0-16 0 0,0 0-61 0 0,0 0-26 0 0,1 3-9 0 0,5 29-1 0 0,-5-8-70 0 0,-3-19 11 0 0,0 1 1 0 0,-2 12-11 0 0,2-3-11 0 0,1-5-21 0 0,1-8-91 0 0,2-2-344 0 0,0-1 0 0 0,0 0 0 0 0,0-1 1 0 0,0 1-1 0 0,0 0 0 0 0,0-1 0 0 0,0 1 0 0 0,3-4 1 0 0,-3 3-1910 0 0,0 1-4539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116 448 2759 0 0,'-2'0'410'0'0,"-76"4"6807"0"0,64-3-6546 0 0,0 3 578 0 0,7-3 2749 0 0,15-7-2623 0 0,2-1-1291 0 0,1 1 0 0 0,0 0 0 0 0,1 0 0 0 0,-1 1 0 0 0,1 1 0 0 0,0 0 0 0 0,21-4 0 0 0,-27 7-64 0 0,19-6 51 0 0,17-2 20 0 0,-38 8 162 0 0,1 1 0 0 0,-1-1 0 0 0,1 1 0 0 0,-1 0 1 0 0,7 2-1 0 0,8-1-54 0 0,80-12 318 0 0,-51 4-359 0 0,-5 2-30 0 0,133-14 79 0 0,-137 17-201 0 0,0 2 0 0 0,60 7 0 0 0,-48 1 43 0 0,49 5-100 0 0,-86-14 47 0 0,1 0 0 0 0,-1 0 0 0 0,19-5 0 0 0,-3 1 6 0 0,62-12 20 0 0,49-5 20 0 0,56-7-31 0 0,1-1 42 0 0,-131 22-103 0 0,-39 3 60 0 0,1 2 0 0 0,-1 1 0 0 0,1 1 0 0 0,41 4 0 0 0,-24 1-18 0 0,-28-3-20 0 0,26 5 0 0 0,-31-3 18 0 0,-1-1-1 0 0,1 0 0 0 0,0-1 1 0 0,0-1-1 0 0,16-1 0 0 0,2 0 11 0 0,-17 0 0 0 0,0 0 0 0 0,24-4 0 0 0,34-10 25 0 0,26-6 14 0 0,-72 15-26 0 0,1 1-1 0 0,39-2 1 0 0,6-1 13 0 0,4 1-62 0 0,2 1-2 0 0,-41 2 10 0 0,-24 3 19 0 0,0 0 1 0 0,16-5-1 0 0,50-9 9 0 0,-45 10 0 0 0,-16 2 0 0 0,0 1 0 0 0,-1 1 0 0 0,1 0 0 0 0,0 1 0 0 0,33 5 0 0 0,39 3 0 0 0,-57-6 0 0 0,-15-1 0 0 0,27-4 0 0 0,3 1 0 0 0,-12 0 0 0 0,50-9 0 0 0,-15 2 0 0 0,-17 1 0 0 0,-35 4 0 0 0,1 2 0 0 0,20-1 0 0 0,10 0 0 0 0,-35 1 0 0 0,0 1 0 0 0,0 1 0 0 0,21 2 0 0 0,53 7 0 0 0,-49-6 0 0 0,-3-1 0 0 0,1-3 0 0 0,42-5 0 0 0,-59 4 0 0 0,27-4 0 0 0,19-2 0 0 0,-27 6 0 0 0,-14 0 0 0 0,35 3 0 0 0,-37 1 0 0 0,3 0 0 0 0,29 0 0 0 0,-46-2 0 0 0,0 1 0 0 0,1 0 0 0 0,9 3 0 0 0,16 1 0 0 0,46 7 54 0 0,-74-12-46 0 0,-1 1 0 0 0,0-2 1 0 0,1 1-1 0 0,12-3 1 0 0,17 0 23 0 0,106 9-112 0 0,-69-5 80 0 0,-42-1 0 0 0,-16-1 0 0 0,1-1 0 0 0,-1 0 0 0 0,21-6 0 0 0,-17 3 0 0 0,27-2 0 0 0,-37 6 0 0 0,-1 0 0 0 0,1 1 0 0 0,0 1 0 0 0,13 1 0 0 0,-11-1 0 0 0,0 0 0 0 0,1-1 0 0 0,17-1 0 0 0,23 0 0 0 0,-7 1 0 0 0,0-1 0 0 0,67-10 0 0 0,-1-1 0 0 0,-53 7 0 0 0,-33 2 0 0 0,0 1 0 0 0,0 1 0 0 0,0 1 0 0 0,40 6 0 0 0,-39-1 0 0 0,-18-2 0 0 0,1-1 0 0 0,0 0 0 0 0,0-1 0 0 0,0 0 0 0 0,11-1 0 0 0,25-3 8 0 0,-15 2 15 0 0,45-9 0 0 0,-45 5-18 0 0,35-1 1 0 0,10-1-7 0 0,38-4 1 0 0,-28 4 0 0 0,-72 6-21 0 0,147-14 125 0 0,-132 15-51 0 0,0 0 1 0 0,0 2-1 0 0,44 8 0 0 0,-46-6-53 0 0,-1-1 0 0 0,1-2 0 0 0,36-2 0 0 0,-13 0 0 0 0,-14 0 16 0 0,0-2 0 0 0,0-2 0 0 0,58-14 0 0 0,-84 16-1 0 0,0 1-1 0 0,1 1 0 0 0,17-1 1 0 0,-2 0-9 0 0,-12 1-6 0 0,-2-1-36 0 0,-10 2-140 0 0,-2 0-20 0 0,12 3-334 0 0,-9-2-425 0 0,-3-1-269 0 0,0 0-51 0 0,0 0-5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233 292 10799 0 0,'-24'21'511'0'0,"1"2"-1"0"0,0 0 0 0 0,2 1 1 0 0,1 1-1 0 0,1 1 0 0 0,1 1 1 0 0,-26 53-1 0 0,38-69-457 0 0,6-9 17 0 0,0-2 20 0 0,0 0 6 0 0,-2 1 0 0 0,-5 4-5 0 0,3-3-32 0 0,-4-2-49 0 0,-1-5 1 0 0,8 3-7 0 0,1 0 0 0 0,-1 0 0 0 0,0 0 1 0 0,1 0-1 0 0,-1 0 0 0 0,1 0 0 0 0,0 0 0 0 0,-1-1 1 0 0,1 1-1 0 0,0 0 0 0 0,0 0 0 0 0,0 0 0 0 0,1 0 0 0 0,-1 0 1 0 0,1 0-1 0 0,-1 0 0 0 0,1 0 0 0 0,-1 0 0 0 0,1 0 1 0 0,0 0-1 0 0,2-3 0 0 0,2-4 6 0 0,-1 1 0 0 0,2 0 0 0 0,8-11 0 0 0,26-29 76 0 0,12-16 27 0 0,83-78 1 0 0,-103 112-55 0 0,1 2 0 0 0,2 2-1 0 0,0 1 1 0 0,2 1 0 0 0,41-18-1 0 0,-64 35 26 0 0,-3 1 41 0 0,0 1 0 0 0,0 1-1 0 0,0 0 1 0 0,0 0 0 0 0,15-2-1 0 0,-24 6-40 0 0,0 0 0 0 0,0 0 0 0 0,0 0 0 0 0,0 1 0 0 0,0-1 0 0 0,0 1 0 0 0,-1-1 0 0 0,1 1 0 0 0,0-1 0 0 0,0 1 0 0 0,0 0 0 0 0,-1 0 0 0 0,3 1 0 0 0,-3-1-129 0 0,1 0 176 0 0,-2-1-17 0 0,0 0-2 0 0,0 0-5 0 0,0 0-23 0 0,0 0-11 0 0,0 0-1 0 0,1 3-12 0 0,3 10-37 0 0,-4 4 30 0 0,-3-3-11 0 0,-1 1-1 0 0,0-1 0 0 0,-1 0 1 0 0,-1 0-1 0 0,-12 22 1 0 0,7-14-13 0 0,-155 270 109 0 0,162-286-138 0 0,-1 1 0 0 0,0-1 0 0 0,0 0 0 0 0,0 0 0 0 0,-11 9 0 0 0,12-13 4 0 0,-7 15 104 0 0,10-14-81 0 0,-4 5-31 0 0,-3 8-5469 0 0,1-4-597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2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15863 0 0,'0'0'728'0'0,"0"0"-17"0"0,0 0-346 0 0,0 0 241 0 0,1-2 156 0 0,0 1-651 0 0,-1-1-1 0 0,1 1 1 0 0,0-1-1 0 0,0 1 1 0 0,0 0-1 0 0,0-1 1 0 0,0 1 0 0 0,0 0-1 0 0,0 0 1 0 0,1 0-1 0 0,-1 0 1 0 0,0 0-1 0 0,2-1 1 0 0,23-12 527 0 0,-6 4-268 0 0,9-6-182 0 0,1 2-1 0 0,0 1 1 0 0,1 1-1 0 0,0 1 1 0 0,63-11-1 0 0,-71 19-647 0 0,31-1 0 0 0,-30 3-1158 0 0,-7 1-249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458 206 6911 0 0,'-31'-8'303'0'0,"7"2"5454"0"0,23 5-5658 0 0,0 1-1 0 0,1-1 1 0 0,-1 1-1 0 0,0-1 1 0 0,0 1-1 0 0,1-1 1 0 0,-1 1-1 0 0,0-1 1 0 0,1 0-1 0 0,-1 0 1 0 0,1 1-1 0 0,-1-1 1 0 0,1 0-1 0 0,-1 0 1 0 0,1 1-1 0 0,-1-1 1 0 0,1 0 0 0 0,0 0-1 0 0,-1 0 1 0 0,1 0-1 0 0,0 0 1 0 0,0 0-1 0 0,0 0 1 0 0,-1 1-1 0 0,1-3 1 0 0,7-7 109 0 0,0-1 1 0 0,1 2-1 0 0,0-1 1 0 0,1 1-1 0 0,-1 0 0 0 0,2 0 1 0 0,16-11-1 0 0,-3 4 223 0 0,1 2 0 0 0,38-19 0 0 0,-53 29-370 0 0,0 1 0 0 0,1 0 1 0 0,-1 0-1 0 0,1 0 0 0 0,0 2 1 0 0,0-1-1 0 0,13 0 0 0 0,-22 2-31 0 0,1 0 0 0 0,-1 0 0 0 0,1 1-1 0 0,-1-1 1 0 0,1 0 0 0 0,-1 1 0 0 0,0-1-1 0 0,1 1 1 0 0,-1-1 0 0 0,1 1 0 0 0,-1-1-1 0 0,0 1 1 0 0,1 0 0 0 0,-1 0 0 0 0,0 0-1 0 0,0 0 1 0 0,0 0 0 0 0,0 0 0 0 0,0 0 0 0 0,0 0-1 0 0,0 0 1 0 0,0 0 0 0 0,0 1 0 0 0,0-1-1 0 0,-1 0 1 0 0,2 3 0 0 0,-1-2-4 0 0,-1 0 1 0 0,1 0 0 0 0,0 1-1 0 0,-1-1 1 0 0,0 0 0 0 0,0 0-1 0 0,0 1 1 0 0,0-1-1 0 0,0 0 1 0 0,0 1 0 0 0,0-1-1 0 0,-1 0 1 0 0,1 0-1 0 0,-1 0 1 0 0,1 1 0 0 0,-3 3-1 0 0,-12 21 19 0 0,-2 0 0 0 0,-1-1 0 0 0,0-1-1 0 0,-30 30 1 0 0,-73 65-949 0 0,104-104 552 0 0,-1-2 0 0 0,-27 18 0 0 0,0-1-264 0 0,-77 47-335 0 0,48-33 680 0 0,53-31 158 0 0,0 0 0 0 0,-1-2 1 0 0,-45 18-1 0 0,56-27 64 0 0,9-2 101 0 0,2-1 60 0 0,0 0 16 0 0,0 0 6 0 0,0 0 17 0 0,3 0 62 0 0,134 2 1313 0 0,-86-3-1111 0 0,61 7 0 0 0,-72-4-352 0 0,0-2-1 0 0,0-1 1 0 0,44-7-1 0 0,-42 3-32 0 0,-11 1-2 0 0,49-15 1 0 0,-41 9-22 0 0,-32 9-7 0 0,22-9 0 0 0,-15 3 0 0 0,-5-1-120 0 0,-7 6-498 0 0,-1 0-198 0 0,5-7-30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0 919 0 0,'-29'6'204'0'0,"-43"15"0"0"0,36-7 2018 0 0,-1 2 0 0 0,2 1 1 0 0,0 2-1 0 0,-36 25 0 0 0,53-30-2028 0 0,1 1 0 0 0,0 0 0 0 0,0 1 0 0 0,2 1 0 0 0,0 1 0 0 0,1 0 0 0 0,-20 34 0 0 0,27-40-148 0 0,1 0 0 0 0,0 1-1 0 0,1 0 1 0 0,0 0 0 0 0,1 0 0 0 0,1 1-1 0 0,0-1 1 0 0,0 1 0 0 0,2 0 0 0 0,-1 15 0 0 0,2-21-4 0 0,0 0 1 0 0,1 1-1 0 0,0-1 1 0 0,1 0 0 0 0,0 0-1 0 0,0 0 1 0 0,1 0-1 0 0,-1 0 1 0 0,2 0 0 0 0,-1-1-1 0 0,1 0 1 0 0,0 1 0 0 0,1-1-1 0 0,0-1 1 0 0,0 1-1 0 0,0-1 1 0 0,1 0 0 0 0,7 7-1 0 0,15 7 427 0 0,2 0 1 0 0,0-2-1 0 0,58 27 0 0 0,-42-23-30 0 0,198 99 153 0 0,-201-101-1332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47 569 19351 0 0,'0'0'439'0'0,"0"0"62"0"0,0 0 33 0 0,0 0-65 0 0,-1 0-309 0 0,-8-3-143 0 0,8 2-7 0 0,0 1-1 0 0,-1-1 1 0 0,1 0-1 0 0,-1 0 1 0 0,1 0-1 0 0,0 1 1 0 0,0-1-1 0 0,-1 0 1 0 0,1 0-1 0 0,0-1 1 0 0,0 1-1 0 0,0 0 1 0 0,0 0-1 0 0,0 0 1 0 0,1-1-1 0 0,-1 1 1 0 0,-1-2-1 0 0,0-2 263 0 0,0 1-173 0 0,0 1 0 0 0,0-1 0 0 0,1 0 1 0 0,-1 0-1 0 0,1 0 0 0 0,0-1 0 0 0,0 1 0 0 0,1 0 0 0 0,-1 0 1 0 0,1 0-1 0 0,0-1 0 0 0,0 1 0 0 0,0 0 0 0 0,1 0 0 0 0,-1-1 1 0 0,1 1-1 0 0,2-7 0 0 0,3-5-242 0 0,0 1 1 0 0,1-1-1 0 0,10-16 1 0 0,-14 28 131 0 0,15-29-330 0 0,3 1 0 0 0,1 1 0 0 0,1 1 0 0 0,34-35-1 0 0,-37 45 359 0 0,0 2-1 0 0,2 0 1 0 0,0 1-1 0 0,1 1 0 0 0,0 1 1 0 0,41-18-1 0 0,-53 28-154 0 0,11-5 270 0 0,0 1 0 0 0,41-11 0 0 0,-56 18-362 0 0,1 1-1 0 0,0 0 1 0 0,-1 1 0 0 0,1-1-1 0 0,0 1 1 0 0,0 1 0 0 0,-1-1 0 0 0,1 1-1 0 0,-1 1 1 0 0,1 0 0 0 0,-1 0-1 0 0,13 5 1 0 0,-6-1-1291 0 0,-1 0-14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7367 0 0,'0'0'334'0'0,"0"0"-1"0"0,2 3 46 0 0,5 11 402 0 0,1-1 1 0 0,0 0-1 0 0,1-1 0 0 0,0 0 1 0 0,1 0-1 0 0,1-1 1 0 0,0-1-1 0 0,0 0 1 0 0,1 0-1 0 0,19 12 1 0 0,4-1-145 0 0,1-2 1 0 0,54 22-1 0 0,81 19 454 0 0,58 25-336 0 0,-216-79-736 0 0,1 1 1 0 0,0 1-1 0 0,-1 0 0 0 0,-1 1 1 0 0,18 14-1 0 0,-26-19-18 0 0,0 0 1 0 0,-1 0-1 0 0,1 0 1 0 0,-1 0-1 0 0,0 1 0 0 0,0-1 1 0 0,0 1-1 0 0,-1-1 1 0 0,1 1-1 0 0,-1 0 0 0 0,-1 0 1 0 0,1 1-1 0 0,0-1 1 0 0,-1 0-1 0 0,0 0 1 0 0,-1 1-1 0 0,1-1 0 0 0,-1 0 1 0 0,0 6-1 0 0,-1-1-1 0 0,-1-1 0 0 0,0 0 0 0 0,0-1 0 0 0,-1 1 0 0 0,-1 0 0 0 0,1-1 0 0 0,-1 1 0 0 0,0-1 0 0 0,-1 0-1 0 0,0-1 1 0 0,0 1 0 0 0,-9 8 0 0 0,-8 8 4 0 0,-1-1 0 0 0,-30 22 0 0 0,12-13 46 0 0,-71 41 1 0 0,-51 16-24 0 0,155-85-27 0 0,-85 45 64 0 0,91-48-149 0 0,2-1-571 0 0,2-2-251 0 0,10-12-48 0 0,7-3-5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29 16207 0 0,'0'-2'744'0'0,"5"-22"279"0"0,-5 22-812 0 0,-1 6-142 0 0,-1-1 0 0 0,0 1 0 0 0,0-1 0 0 0,0 1 0 0 0,0-1 0 0 0,-1 0 0 0 0,1 1 0 0 0,-4 2 0 0 0,-7 10-20 0 0,4-1-60 0 0,0 0 0 0 0,2 1-1 0 0,-1-1 1 0 0,2 1 0 0 0,-5 19 0 0 0,-17 86-58 0 0,28-120 69 0 0,-22 146 32 0 0,-4 22 8 0 0,7-77-641 0 0,15-76-102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8 111 11167 0 0,'-2'-1'514'0'0,"2"1"-398"0"0,0 0 0 0 0,0 0 0 0 0,0 0 0 0 0,-1 0 0 0 0,1 0 0 0 0,0 0 0 0 0,0 0 0 0 0,-1 0 0 0 0,1 0 0 0 0,0 0 1 0 0,0 0-1 0 0,0 0 0 0 0,-1 0 0 0 0,1 0 0 0 0,0-1 0 0 0,0 1 0 0 0,0 0 0 0 0,0 0 0 0 0,-1 0 0 0 0,1 0 0 0 0,0 0 0 0 0,0-1 1 0 0,0 1-1 0 0,0 0 0 0 0,0 0 0 0 0,-1 0 0 0 0,1-1 0 0 0,0 1 0 0 0,0 0 0 0 0,0 0 0 0 0,0 0 0 0 0,0-1 0 0 0,0 1 0 0 0,0 0 1 0 0,0-1-1 0 0,8-7 1702 0 0,1 1-1555 0 0,0 0 0 0 0,0 1 0 0 0,1 1 0 0 0,0-1 0 0 0,0 2 0 0 0,1-1 1 0 0,-1 1-1 0 0,16-3 0 0 0,12-1 113 0 0,42-4-1 0 0,-38 7-157 0 0,182-15 748 0 0,-110 22-1926 0 0,-3 12-4796 0 0,-72-5-814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3679 0 0,'0'0'284'0'0,"0"0"220"0"0,0 0 1619 0 0,0 0 726 0 0,0 0 147 0 0,0 0-310 0 0,0 0-1436 0 0,0 0-628 0 0,0 0-129 0 0,0 0 14 0 0,3 0 137 0 0,7 1-131 0 0,-1-1 0 0 0,1 0 0 0 0,-1-1 0 0 0,20-3 0 0 0,41-14 869 0 0,-22 4-714 0 0,231-50 768 0 0,-46 26-3382 0 0,-190 34 747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111 364 7831 0 0,'0'0'603'0'0,"0"0"-224"0"0,0 0 534 0 0,0 0 278 0 0,-1 2 51 0 0,-36 76 1420 0 0,34-74-2560 0 0,-16 26 250 0 0,14-22-247 0 0,0 0 0 0 0,-8 14 0 0 0,12-17-77 0 0,-15 27 177 0 0,11-23-131 0 0,-1-1 337 0 0,7-15-303 0 0,5-17-37 0 0,3 6-37 0 0,0 2-1 0 0,0-1 1 0 0,2 1 0 0 0,0 1-1 0 0,16-18 1 0 0,3-5-4 0 0,6-8-81 0 0,1 2 1 0 0,3 1-1 0 0,1 2 0 0 0,2 2 0 0 0,2 2 0 0 0,55-36 0 0 0,-82 63 46 0 0,0 1-1 0 0,1 0 0 0 0,0 1 0 0 0,0 1 1 0 0,1 1-1 0 0,32-6 0 0 0,-50 12 19 0 0,1-1 1 0 0,-1 1-1 0 0,0 0 0 0 0,0 0 0 0 0,0-1 0 0 0,0 1 1 0 0,1 1-1 0 0,-1-1 0 0 0,0 0 0 0 0,0 0 0 0 0,0 1 0 0 0,0-1 1 0 0,0 1-1 0 0,0 0 0 0 0,0 0 0 0 0,0 0 0 0 0,4 2 1 0 0,-4-2 17 0 0,-1 1 0 0 0,1 0 0 0 0,-1 0 1 0 0,1 0-1 0 0,-1 0 0 0 0,0 0 0 0 0,1 0 1 0 0,-1 0-1 0 0,0 1 0 0 0,0-1 0 0 0,-1 0 1 0 0,1 0-1 0 0,0 1 0 0 0,-1-1 0 0 0,1 5 1 0 0,1 30 633 0 0,-1 0 1 0 0,-7 65 0 0 0,2-48-321 0 0,-8 31-277 0 0,1 6 122 0 0,10-82-187 0 0,0 0 0 0 0,-1 0 0 0 0,0 0 0 0 0,0 0 0 0 0,-1-1 0 0 0,0 1 0 0 0,-8 14 0 0 0,1-5-61 0 0,-1 0 0 0 0,-16 19 0 0 0,8-20-2760 0 0,17-16-3260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21 9671 0 0,'2'-2'748'0'0,"1"0"-733"0"0,0 0 82 0 0,0 0 0 0 0,0 0 0 0 0,1 0 0 0 0,-1 0 0 0 0,1 0 0 0 0,4-1 0 0 0,-7 3 104 0 0,1-1 0 0 0,0 1-1 0 0,0 0 1 0 0,-1 0 0 0 0,1 0-1 0 0,0 0 1 0 0,0 0 0 0 0,0 0-1 0 0,-1 0 1 0 0,1 0 0 0 0,0 1-1 0 0,0-1 1 0 0,-1 1 0 0 0,1-1-1 0 0,0 1 1 0 0,-1 0 0 0 0,1 0-1 0 0,-1 0 1 0 0,1 0 0 0 0,1 1-1 0 0,-2-1-167 0 0,0 0-1 0 0,0-1 1 0 0,0 1-1 0 0,0 0 1 0 0,0 0-1 0 0,0 0 1 0 0,0 0-1 0 0,0 0 1 0 0,0 0-1 0 0,0 1 1 0 0,-1-1-1 0 0,1 0 1 0 0,-1 0-1 0 0,1 1 1 0 0,-1-1-1 0 0,1 0 1 0 0,-1 0-1 0 0,1 1 1 0 0,-1-1-1 0 0,0 1 1 0 0,0-1-1 0 0,0 0 1 0 0,0 2-1 0 0,-1 0-24 0 0,1 0-1 0 0,-1 0 0 0 0,0 0 0 0 0,-1 0 1 0 0,1 0-1 0 0,0 0 0 0 0,-1 0 0 0 0,0-1 1 0 0,1 1-1 0 0,-4 2 0 0 0,-8 9 15 0 0,-1 0 0 0 0,0-1 0 0 0,-1-1 0 0 0,0 0 0 0 0,-30 16 0 0 0,17-10-14 0 0,-53 36-37 0 0,3 3 0 0 0,-86 81-1 0 0,147-122 116 0 0,0 1 0 0 0,2 1-1 0 0,0 0 1 0 0,1 1 0 0 0,0 0 0 0 0,-11 25-1 0 0,22-39-49 0 0,1 0-1 0 0,0 0 1 0 0,1 0-1 0 0,-1 1 1 0 0,1-1-1 0 0,0 0 1 0 0,0 1-1 0 0,1-1 1 0 0,0 0-1 0 0,0 1 1 0 0,0-1-1 0 0,0 1 1 0 0,2 5-1 0 0,-1-7-19 0 0,0 0 0 0 0,1 0 0 0 0,-1-1 0 0 0,1 1 0 0 0,0 0 0 0 0,0-1 0 0 0,0 1 0 0 0,0-1 0 0 0,1 0 0 0 0,-1 0 0 0 0,1 0 0 0 0,0 0 0 0 0,0 0 0 0 0,0-1-1 0 0,0 1 1 0 0,0-1 0 0 0,1 0 0 0 0,4 2 0 0 0,6 3-21 0 0,1-1 0 0 0,0-1 0 0 0,29 6 0 0 0,-7-4-63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138 373 4607 0 0,'0'0'354'0'0,"-1"2"-233"0"0,-28 30 881 0 0,-13 23 4677 0 0,7-9-3309 0 0,11-11-1241 0 0,22-33-832 0 0,-2 10 122 0 0,3-10-318 0 0,1-2-6 0 0,0 0-7 0 0,0 0-7 0 0,3-1-64 0 0,-1 1 0 0 0,1-2 0 0 0,-1 1 0 0 0,1 0 0 0 0,-1 0 0 0 0,1-1 0 0 0,-1 0 0 0 0,0 1 0 0 0,0-1 0 0 0,0 0 0 0 0,0 0 0 0 0,0 0 0 0 0,2-3-1 0 0,-4 5-10 0 0,107-125 378 0 0,59-61-464 0 0,-21 49-59 0 0,-135 129 174 0 0,0 0 0 0 0,1 0 0 0 0,-1 1 0 0 0,1 0-1 0 0,1 1 1 0 0,-1 1 0 0 0,16-6 0 0 0,-7 4 77 0 0,1 2-1 0 0,0 0 1 0 0,33-3 0 0 0,-53 7-40 0 0,1 1 0 0 0,0 0 1 0 0,0 0-1 0 0,0 0 1 0 0,0 0-1 0 0,0 0 0 0 0,0 0 1 0 0,0 0-1 0 0,0 0 1 0 0,-1 1-1 0 0,1-1 0 0 0,0 1 1 0 0,0-1-1 0 0,0 1 1 0 0,-1 0-1 0 0,1 0 1 0 0,0 0-1 0 0,-1 0 0 0 0,1 0 1 0 0,0 0-1 0 0,-1 0 1 0 0,0 1-1 0 0,1-1 0 0 0,-1 0 1 0 0,0 1-1 0 0,1-1 1 0 0,-1 1-1 0 0,0-1 0 0 0,0 1 1 0 0,0 0-1 0 0,-1 0 1 0 0,1-1-1 0 0,0 1 1 0 0,-1 0-1 0 0,1 0 0 0 0,-1 0 1 0 0,1 0-1 0 0,-1 2 1 0 0,1 9 22 0 0,-1-1 0 0 0,0 1 0 0 0,-1-1 0 0 0,-1 1 1 0 0,-3 16-1 0 0,-21 60 344 0 0,18-69-434 0 0,-1 1-1 0 0,-1-2 1 0 0,-12 20 0 0 0,-42 55 25 0 0,-3 5-29 0 0,48-67-129 0 0,18-30-147 0 0,1-2-60 0 0,17-1-5627 0 0,5-5-348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57 2759 0 0,'0'0'126'0'0,"-1"2"-5"0"0,-8 12-74 0 0,6-12 83 0 0,1-1 121 0 0,1 0 1838 0 0,1-1 722 0 0,0 0 137 0 0,0 0-233 0 0,0 0-1085 0 0,0 0-476 0 0,0 0-98 0 0,3-1-43 0 0,91-24 2850 0 0,-16 3-2352 0 0,17 4-1037 0 0,-92 18-473 0 0,41-10-840 0 0,-42 10 87 0 0,-2 0-30 0 0,0 0-169 0 0,0 0-673 0 0,0 0-288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18 10135 0 0,'1'-1'778'0'0,"1"0"-689"0"0,-1 1 0 0 0,0-1 0 0 0,0 1 0 0 0,0-1 0 0 0,0 0-1 0 0,0 1 1 0 0,0-1 0 0 0,0 0 0 0 0,0 0 0 0 0,0 0 0 0 0,0 0 0 0 0,0 0 0 0 0,0-2 0 0 0,1 1 327 0 0,-1 0 1105 0 0,-1 2 71 0 0,0 0-128 0 0,0 3-572 0 0,1 4-651 0 0,-1 0-1 0 0,0 0 0 0 0,-1 0 1 0 0,0 1-1 0 0,0-1 0 0 0,0 0 1 0 0,-1 0-1 0 0,-3 7 0 0 0,-25 58 503 0 0,16-41-383 0 0,-29 78 263 0 0,21-49-560 0 0,17-46-497 0 0,-1-1 0 0 0,-1-1 0 0 0,-14 23 0 0 0,11-21-1202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3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7367 0 0,'0'0'568'0'0,"3"1"-245"0"0,6 2 54 0 0,-1 0 1 0 0,0 1-1 0 0,0 0 1 0 0,-1 0-1 0 0,15 11 0 0 0,37 33 840 0 0,-37-29-1133 0 0,5 3-51 0 0,266 243 180 0 0,-170-146 493 0 0,-13-15 672 0 0,-81-74-199 0 0,39 54 0 0 0,-64-78-1009 0 0,0 0 0 0 0,0 1-1 0 0,-1 0 1 0 0,0-1-1 0 0,0 1 1 0 0,-1 0 0 0 0,0 1-1 0 0,0-1 1 0 0,0 0 0 0 0,0 14-1 0 0,-1-9-15 0 0,-1-1-1 0 0,-1 1 0 0 0,0-1 1 0 0,-1 0-1 0 0,0 1 1 0 0,-5 15-1 0 0,-3-2-54 0 0,0-1-1 0 0,-1 0 1 0 0,-2-1 0 0 0,0 0-1 0 0,-23 29 1 0 0,-33 30-1417 0 0,38-48-2982 0 0,-3 4-1894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794 824 17503 0 0,'0'0'399'0'0,"0"0"60"0"0,0 0 21 0 0,1 0-59 0 0,1 0-407 0 0,0 0-1 0 0,0-1 1 0 0,0 1 0 0 0,0 0 0 0 0,0-1-1 0 0,0 0 1 0 0,0 1 0 0 0,-1-1 0 0 0,1 0-1 0 0,0 0 1 0 0,2-2 0 0 0,2-1 54 0 0,15-8 404 0 0,0-2-1 0 0,-1 0 0 0 0,-1-2 1 0 0,0 0-1 0 0,-1-1 0 0 0,-1 0 1 0 0,20-28-1 0 0,92-149-218 0 0,-85 121-599 0 0,-4-2 0 0 0,-3-1 0 0 0,27-83 0 0 0,-61 151 138 0 0,0 2 158 0 0,-1 0 0 0 0,-1 0 0 0 0,1 0 0 0 0,-1 0 0 0 0,0 0 0 0 0,0 0 0 0 0,0-10 0 0 0,-1 15 50 0 0,0 1 0 0 0,-1-1 0 0 0,1 0 0 0 0,0 1 0 0 0,0-1 0 0 0,0 0 0 0 0,0 1 0 0 0,-1-1 0 0 0,1 0 0 0 0,0 1 0 0 0,-1-1 0 0 0,1 0 0 0 0,0 1 0 0 0,-1-1 0 0 0,1 1 0 0 0,-1-1 0 0 0,1 1 0 0 0,-1-1 0 0 0,1 1 0 0 0,-1-1 0 0 0,1 1 0 0 0,-1 0 0 0 0,0-1 0 0 0,1 1 0 0 0,-1 0 0 0 0,1-1 0 0 0,-1 1 0 0 0,0 0 0 0 0,1 0 0 0 0,-1 0 0 0 0,0-1 0 0 0,1 1 0 0 0,-1 0 0 0 0,-1 0 0 0 0,1 0 0 0 0,-3 0 0 0 0,0-1 0 0 0,0 1 0 0 0,0 0 0 0 0,-1 1 0 0 0,1-1 0 0 0,0 1 0 0 0,0 0 0 0 0,-7 2 0 0 0,-33 15 0 0 0,33-13 0 0 0,-2 1 0 0 0,1 1 0 0 0,-1 0 0 0 0,1 1 0 0 0,1 0 0 0 0,-1 1 0 0 0,2 0 0 0 0,-1 0 0 0 0,1 2 0 0 0,1-1 0 0 0,-1 1 0 0 0,2 0 0 0 0,0 1 0 0 0,0 0 0 0 0,-6 14 0 0 0,-88 165 0 0 0,58-114 0 0 0,-324 505 0 0 0,256-425 0 0 0,-52 81 0 0 0,148-213-88 0 0,0 0-1 0 0,-1-2 1 0 0,-2 0-1 0 0,-25 26 1 0 0,36-43-233 0 0,1 0 1 0 0,-1-1 0 0 0,-9 5 0 0 0,-3 2 11 0 0,13-8 307 0 0,0 0-1 0 0,-1 0 0 0 0,1 0 1 0 0,-1-1-1 0 0,-15 4 0 0 0,22-6-53 0 0,0-1 1 0 0,0 0-1 0 0,0 0 0 0 0,0 0 0 0 0,0 0 1 0 0,0 0-1 0 0,0 0 0 0 0,0 0 0 0 0,1 0 1 0 0,-1 0-1 0 0,0 0 0 0 0,0-1 0 0 0,0 1 0 0 0,0 0 1 0 0,0-1-1 0 0,1 1 0 0 0,-1 0 0 0 0,0-1 1 0 0,0 1-1 0 0,0-1 0 0 0,1 0 0 0 0,-1 1 1 0 0,0-1-1 0 0,1 1 0 0 0,-1-1 0 0 0,1 0 0 0 0,-1 0 1 0 0,0 1-1 0 0,1-1 0 0 0,0 0 0 0 0,-1 0 1 0 0,1 1-1 0 0,-1-1 0 0 0,1 0 0 0 0,0 0 1 0 0,0 0-1 0 0,-1 0 0 0 0,1 0 0 0 0,0 0 0 0 0,0 0 1 0 0,0 1-1 0 0,0-1 0 0 0,0 0 0 0 0,0 0 1 0 0,1-1-1 0 0,2-10-6083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4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1264 109 11975 0 0,'1'-1'267'0'0,"19"-20"550"0"0,11-11-531 0 0,20-21 3383 0 0,-50 52-3290 0 0,-4 2 223 0 0,-4 5-409 0 0,6-6-76 0 0,-26 19 126 0 0,-1-2 0 0 0,-1-1 1 0 0,-1-2-1 0 0,-54 20 0 0 0,35-19-275 0 0,0-3-1 0 0,-71 10 0 0 0,-170 8 33 0 0,200-20 0 0 0,-24 1 0 0 0,75-7 0 0 0,-67 13 0 0 0,106-17 0 0 0,3-3 0 0 0,15-10 0 0 0,3-1 0 0 0,-8 4 0 0 0,-9 7 0 0 0,0 0 0 0 0,0 0 0 0 0,0 1 0 0 0,0-1 0 0 0,0 1 0 0 0,1 0 0 0 0,8-3 0 0 0,-3 5 0 0 0,-8 1 0 0 0,0 0 0 0 0,0 0 0 0 0,0 0 0 0 0,0 1 0 0 0,-1-1 0 0 0,1 1 0 0 0,-1 0 0 0 0,1-1 0 0 0,-1 1 0 0 0,1 0 0 0 0,-1 0 0 0 0,0 0 0 0 0,0 0 0 0 0,0 0 0 0 0,0 0 0 0 0,1 3 0 0 0,0 2 0 0 0,0-1 0 0 0,0 1 0 0 0,-1-1 0 0 0,1 9 0 0 0,-1 0 0 0 0,-1-1 0 0 0,0 0 0 0 0,-1 0 0 0 0,-1 0 0 0 0,-5 18 0 0 0,-25 68 0 0 0,23-74 0 0 0,2-2 0 0 0,-6 34 0 0 0,9-35 0 0 0,-1-1 0 0 0,-1 0 0 0 0,-9 22 0 0 0,-4-5-146 0 0,-1-1 0 0 0,-1 0 0 0 0,-3-2 0 0 0,0 0 0 0 0,-36 37 0 0 0,-88 76-970 0 0,122-125 1180 0 0,24-23 274 0 0,2-1 136 0 0,0 0 34 0 0,0 0-133 0 0,0 0-576 0 0,1-3 138 0 0,-1 1 0 0 0,1-1 1 0 0,0 1-1 0 0,0-1 0 0 0,0 1 1 0 0,0-1-1 0 0,0 1 1 0 0,0 0-1 0 0,1-1 0 0 0,-1 1 1 0 0,1 0-1 0 0,-1 0 0 0 0,4-3 1 0 0,-1 1-35 0 0,0 1-1 0 0,-1-1 1 0 0,1 1 0 0 0,0 0 0 0 0,0 0-1 0 0,8-3 1 0 0,27-9 429 0 0,0 1 0 0 0,69-14 0 0 0,85 2 664 0 0,-139 21-516 0 0,-1-3 0 0 0,75-20 0 0 0,-118 25-252 0 0,11-2-139 0 0,24-5 1 0 0,-43 10-1141 0 0,-2 0-385 0 0,0 0-624 0 0,0 2-2310 0 0,-3 7-992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4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15663 0 0,'0'0'719'0'0,"0"0"-20"0"0,0 0-374 0 0,0 0 84 0 0,0 0 82 0 0,0 0 18 0 0,0 0-66 0 0,1-2-294 0 0,7-4 76 0 0,-1 0-1 0 0,1 0 0 0 0,1 0 0 0 0,-1 1 1 0 0,17-7-1 0 0,-4 2 599 0 0,32-8 0 0 0,-21 11-450 0 0,0 1 0 0 0,55-2 0 0 0,-24 2-372 0 0,-38 3-1 0 0,101-6 0 0 0,-101 7-40 0 0,1-1 0 0 0,-1 0-1 0 0,0-2 1 0 0,26-9 0 0 0,-41 11-760 0 0,-1 0-1 0 0,1-1 1 0 0,-1 0 0 0 0,16-10 0 0 0,-6 2-734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4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 13823 0 0,'0'0'630'0'0,"-10"-12"236"0"0,5 8-724 0 0,4 3 588 0 0,-3 10 1256 0 0,3-4-1796 0 0,0-1 0 0 0,0 1 1 0 0,1-1-1 0 0,0 1 1 0 0,0 0-1 0 0,0-1 0 0 0,1 1 1 0 0,-1-1-1 0 0,1 1 1 0 0,0 0-1 0 0,1-1 0 0 0,-1 0 1 0 0,1 1-1 0 0,1 3 1 0 0,5 8-45 0 0,0 0 0 0 0,14 18 0 0 0,-12-20-35 0 0,0 0 0 0 0,2-1-1 0 0,0-1 1 0 0,0 0 0 0 0,1-1 0 0 0,15 11 0 0 0,91 52 1207 0 0,-35-23-1364 0 0,214 158 46 0 0,-223-161 88 0 0,-56-37 267 0 0,13 9 1017 0 0,-31-19-1574 0 0,-1-1-248 0 0,0 0-50 0 0,-1-20-4235 0 0,0 17 4314 0 0,1 0 0 0 0,-1 0 0 0 0,0 0 0 0 0,-1 0 0 0 0,1 1 0 0 0,-2-4 1 0 0,-8-11-2138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4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5 13823 0 0,'0'0'315'0'0,"2"-4"49"0"0,1 3 2493 0 0,-3 6-2807 0 0,-1 0-1 0 0,0-1 0 0 0,0 1 0 0 0,-1 0 1 0 0,1 0-1 0 0,-1-1 0 0 0,0 1 1 0 0,0-1-1 0 0,0 0 0 0 0,-5 7 1 0 0,-33 41 1237 0 0,33-44-1149 0 0,-264 368 1971 0 0,161-215-2074 0 0,10-27-35 0 0,98-133 0 0 0,1 1 0 0 0,-1 0 0 0 0,1-1 0 0 0,-1 1 0 0 0,0-1 0 0 0,0 0 0 0 0,0 0 0 0 0,-3 2 0 0 0,4-2-26 0 0,0-1 0 0 0,1 0 0 0 0,-1 1 0 0 0,1-1 0 0 0,-1 0 1 0 0,0 0-1 0 0,1 0 0 0 0,-1 1 0 0 0,0-1 0 0 0,0 0 0 0 0,1 0 0 0 0,-1 0 0 0 0,0 0 0 0 0,1 0 0 0 0,-1 0 0 0 0,0 0 0 0 0,1-1 0 0 0,-1 1 0 0 0,0 0 0 0 0,1 0 0 0 0,-1 0 0 0 0,0-1 0 0 0,1 1 1 0 0,-1 0-1 0 0,1-1 0 0 0,-1 1 0 0 0,0 0 0 0 0,1-1 0 0 0,-1 1 0 0 0,1-1 0 0 0,-1 1 0 0 0,1-1 0 0 0,-1 1 0 0 0,1-1 0 0 0,0 1 0 0 0,-1-1 0 0 0,1 0 0 0 0,0 1 0 0 0,-1-1 0 0 0,1 0 1 0 0,0 1-1 0 0,0-1 0 0 0,-1 0 0 0 0,1 1 0 0 0,0-1 0 0 0,0 0 0 0 0,0 1 0 0 0,0-1 0 0 0,0-1 0 0 0,0 1-61 0 0,-1-2-42 0 0,1 0 0 0 0,-1 0 0 0 0,1 0 0 0 0,0 0 0 0 0,0-1 0 0 0,0 1 0 0 0,0 0 0 0 0,1 0 0 0 0,-1 0 0 0 0,1 0 0 0 0,0 0 0 0 0,0 0 0 0 0,0 0 0 0 0,0 0-1 0 0,1 0 1 0 0,-1 0 0 0 0,3-3 0 0 0,1-1-401 0 0,0 1 0 0 0,1-1 0 0 0,0 1 0 0 0,1 0-1 0 0,6-6 1 0 0,3 1-494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9:4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21191 0 0,'0'0'464'0'0,"0"0"96"0"0,0 0 16 0 0,0 0 32 0 0,0 0-488 0 0,0 0-120 0 0,0 0 0 0 0,0 0 0 0 0,0 0 0 0 0,0 0 0 0 0,0 0 0 0 0,0 0 0 0 0,-4 16-384 0 0,-10-9-104 0 0,0 4-24 0 0,-2-2-8392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5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11975 0 0,'0'0'547'0'0,"0"0"-11"0"0,0 0-203 0 0,0 0 419 0 0,0 0 220 0 0,0 0 42 0 0,-2 2-129 0 0,-4 3-817 0 0,0 1 0 0 0,0 0 1 0 0,1 0-1 0 0,-7 10 0 0 0,-4 5-72 0 0,9-12 55 0 0,1 0 0 0 0,0 0-1 0 0,1 0 1 0 0,0 1 0 0 0,0 0-1 0 0,1 0 1 0 0,0 0 0 0 0,-3 15-1 0 0,0 8 403 0 0,-3 47 1 0 0,8-55-277 0 0,-1 0 0 0 0,-1 0 1 0 0,-14 43-1 0 0,11-48-177 0 0,-2 8 0 0 0,-2-1 0 0 0,-1 0 0 0 0,-21 34 0 0 0,15-34-192 0 0,-42 60-681 0 0,50-74 202 0 0,0 0 0 0 0,-1-1 0 0 0,-1-1-1 0 0,-15 13 1 0 0,25-22-4788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5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11975 0 0,'0'0'547'0'0,"0"0"-11"0"0,0 0-271 0 0,0 0 133 0 0,0 0 91 0 0,0 0 20 0 0,0 0-66 0 0,-2 0-294 0 0,-2 0-80 0 0,-1 0-1 0 0,1 0 0 0 0,0 1 0 0 0,-1-1 1 0 0,1 1-1 0 0,0 1 0 0 0,0-1 1 0 0,0 0-1 0 0,0 1 0 0 0,-5 3 0 0 0,-42 23 1056 0 0,49-26-1100 0 0,-25 16-3 0 0,1 1-1 0 0,0 1 1 0 0,2 1 0 0 0,1 1-1 0 0,0 1 1 0 0,2 1 0 0 0,-30 44-1 0 0,30-36-20 0 0,-40 64 0 0 0,51-77 0 0 0,0 1 0 0 0,1 0 0 0 0,-7 23 0 0 0,15-41 34 0 0,0 1 1 0 0,0-1-1 0 0,1 1 0 0 0,-1-1 0 0 0,1 1 0 0 0,0-1 0 0 0,0 1 0 0 0,0 0 0 0 0,0-1 1 0 0,0 1-1 0 0,0-1 0 0 0,1 1 0 0 0,0-1 0 0 0,-1 1 0 0 0,1-1 0 0 0,0 1 1 0 0,0-1-1 0 0,0 1 0 0 0,0-1 0 0 0,0 0 0 0 0,1 0 0 0 0,-1 0 0 0 0,1 0 0 0 0,0 0 1 0 0,-1 0-1 0 0,1 0 0 0 0,0 0 0 0 0,0 0 0 0 0,3 1 0 0 0,0 0 39 0 0,-1-1 1 0 0,1 1-1 0 0,0-1 0 0 0,0 0 0 0 0,0-1 0 0 0,0 1 0 0 0,0-1 0 0 0,0 0 1 0 0,1 0-1 0 0,-1-1 0 0 0,0 1 0 0 0,1-1 0 0 0,6-1 0 0 0,13-2 148 0 0,-1-2 0 0 0,1-1 0 0 0,-1 0 0 0 0,0-2 0 0 0,43-20 0 0 0,-24 6 20 0 0,0-3 0 0 0,42-31-1 0 0,-56 33-240 0 0,0-1 0 0 0,35-39 0 0 0,-56 54-145 0 0,-1-1 1 0 0,0 1-1 0 0,0-1 0 0 0,0 0 0 0 0,-2-1 0 0 0,1 0 0 0 0,-1 0 1 0 0,6-22-1 0 0,-9 28 100 0 0,-1 1-1 0 0,0-1 1 0 0,0 0 0 0 0,0 0 0 0 0,-1 0-1 0 0,0 1 1 0 0,0-1 0 0 0,0 0 0 0 0,0 0-1 0 0,-1 0 1 0 0,0 0 0 0 0,0 1 0 0 0,0-1-1 0 0,-1 0 1 0 0,1 1 0 0 0,-1-1 0 0 0,0 1-1 0 0,0-1 1 0 0,-1 1 0 0 0,1 0 0 0 0,-1 0-1 0 0,0 0 1 0 0,0 0 0 0 0,-5-4 0 0 0,1 3-72 0 0,0 1 1 0 0,0-1 0 0 0,0 1 0 0 0,0 0 0 0 0,-1 1 0 0 0,1 0 0 0 0,-1 0 0 0 0,0 0-1 0 0,0 1 1 0 0,0 1 0 0 0,-1-1 0 0 0,1 1 0 0 0,0 1 0 0 0,0-1 0 0 0,-17 2 0 0 0,-2 2-437 0 0,1 1 0 0 0,0 1 0 0 0,-43 14 0 0 0,63-17 344 0 0,1 0-1 0 0,-1 0 1 0 0,1 0-1 0 0,-1 1 1 0 0,1 0-1 0 0,-5 3 1 0 0,10-5 150 0 0,0 0 0 0 0,0-1 1 0 0,1 1-1 0 0,-1-1 0 0 0,0 1 1 0 0,1 0-1 0 0,-1-1 0 0 0,0 1 1 0 0,1-1-1 0 0,-1 1 0 0 0,1-1 1 0 0,-1 1-1 0 0,1-1 0 0 0,-1 0 1 0 0,1 1-1 0 0,0-1 0 0 0,0 1 1 0 0,12 6-4396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5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 11975 0 0,'0'0'547'0'0,"0"0"-11"0"0,-2 0-271 0 0,0 0-203 0 0,0 0-1 0 0,-1 0 0 0 0,1 0 1 0 0,0 0-1 0 0,-1 1 0 0 0,1-1 0 0 0,0 1 1 0 0,-1-1-1 0 0,1 1 0 0 0,0 0 1 0 0,0 0-1 0 0,0 0 0 0 0,-3 2 1 0 0,-29 20 973 0 0,23-15-925 0 0,-162 139-676 0 0,108-88 256 0 0,65-58 308 0 0,-34 29-339 0 0,-39 45 0 0 0,64-65 298 0 0,1 0 0 0 0,0 1-1 0 0,1 0 1 0 0,0 0 0 0 0,1 1 0 0 0,0 0 0 0 0,1 0 0 0 0,0 0-1 0 0,-3 17 1 0 0,7-25 89 0 0,0 1 0 0 0,1-1 0 0 0,0 1 0 0 0,0-1 0 0 0,0 1 0 0 0,1-1 0 0 0,0 0-1 0 0,-1 1 1 0 0,1-1 0 0 0,1 0 0 0 0,-1 0 0 0 0,1 1 0 0 0,-1-1 0 0 0,1 0 0 0 0,1-1 0 0 0,-1 1-1 0 0,0 0 1 0 0,1 0 0 0 0,0-1 0 0 0,0 0 0 0 0,0 1 0 0 0,0-1 0 0 0,4 3 0 0 0,2 0 102 0 0,-1 1 0 0 0,1-2 0 0 0,0 1 0 0 0,0-1 0 0 0,0-1 0 0 0,1 1 1 0 0,-1-2-1 0 0,20 6 0 0 0,-13-6 31 0 0,-1 0 0 0 0,1-1 0 0 0,0-1 0 0 0,0 0 1 0 0,0-1-1 0 0,0-1 0 0 0,0-1 0 0 0,0 0 0 0 0,0-1 0 0 0,-1 0 0 0 0,0-2 1 0 0,1 1-1 0 0,-1-2 0 0 0,-1 0 0 0 0,1-1 0 0 0,24-16 0 0 0,-24 12-105 0 0,-1 0-1 0 0,-1-2 1 0 0,0 1-1 0 0,0-2 1 0 0,-1 1-1 0 0,-1-2 1 0 0,-1 1-1 0 0,17-31 0 0 0,-18 26-79 0 0,0-1-1 0 0,-1 1 0 0 0,-1-1 1 0 0,0-1-1 0 0,-2 1 1 0 0,-1-1-1 0 0,3-26 0 0 0,-7 37-83 0 0,0 0 0 0 0,0 0 0 0 0,-1 1 0 0 0,0-1 0 0 0,0 0 0 0 0,-1 1 0 0 0,-1-1 0 0 0,0 1 0 0 0,0 0 0 0 0,-8-17 0 0 0,9 23 48 0 0,0-1 0 0 0,0 0-1 0 0,-1 1 1 0 0,1-1 0 0 0,-1 1 0 0 0,0 0-1 0 0,0 0 1 0 0,0 0 0 0 0,0 0-1 0 0,0 1 1 0 0,-1-1 0 0 0,1 1-1 0 0,-1 0 1 0 0,1 0 0 0 0,-1 0 0 0 0,0 0-1 0 0,0 1 1 0 0,0-1 0 0 0,0 1-1 0 0,0 0 1 0 0,0 0 0 0 0,0 1-1 0 0,-1-1 1 0 0,1 1 0 0 0,0 0 0 0 0,-8 1-1 0 0,5 0-461 0 0,0 0 0 0 0,0 1 0 0 0,0 0 0 0 0,0 0 0 0 0,1 0 0 0 0,-13 7 0 0 0,1 2-4612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5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49 15663 0 0,'3'-12'235'0'0,"-2"6"76"0"0,1 1 0 0 0,-1-1 0 0 0,1 1 1 0 0,4-8-1 0 0,-5 12 54 0 0,-1 1 122 0 0,0 12-327 0 0,0-1-1 0 0,-1 1 1 0 0,0 0-1 0 0,-1 0 1 0 0,0-1 0 0 0,-7 22-1 0 0,-20 34-159 0 0,-63 107 0 0 0,38-79 0 0 0,-7 16-8 0 0,-67 132-385 0 0,95-165-1313 0 0,30-67 1016 0 0,0-1-1 0 0,0 1 1 0 0,1 0 0 0 0,1 0-1 0 0,-1 15 1 0 0,4-5-845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5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29 15663 0 0,'0'-2'356'0'0,"5"-24"860"0"0,-22 31-1068 0 0,11-3-148 0 0,5-1 0 0 0,-1-1 0 0 0,0 1 0 0 0,0 0 0 0 0,0 0 0 0 0,1 0 0 0 0,-1 1 0 0 0,1-1 0 0 0,-1 0 0 0 0,1 1 0 0 0,-2 1 0 0 0,-5 4 24 0 0,1 0-1 0 0,-11 13 1 0 0,17-18 341 0 0,0 6 492 0 0,1-7-786 0 0,0-1 0 0 0,-1 1 1 0 0,1-1-1 0 0,0 1 0 0 0,0-1 0 0 0,0 1 1 0 0,0-1-1 0 0,0 1 0 0 0,0-1 1 0 0,0 1-1 0 0,0 0 0 0 0,0-1 0 0 0,0 1 1 0 0,0-1-1 0 0,0 1 0 0 0,0-1 0 0 0,1 1 1 0 0,-1-1-1 0 0,0 1 0 0 0,0-1 0 0 0,0 1 1 0 0,1-1-1 0 0,-1 1 0 0 0,0-1 0 0 0,1 0 1 0 0,-1 1-1 0 0,0-1 0 0 0,1 1 1 0 0,-1-1-1 0 0,1 0 0 0 0,-1 1 0 0 0,1-1 1 0 0,-1 0-1 0 0,0 0 0 0 0,1 1 0 0 0,-1-1 1 0 0,1 0-1 0 0,0 1 0 0 0,1-1-128 0 0,0 1-1 0 0,0-1 0 0 0,-1 1 1 0 0,1-1-1 0 0,0 0 0 0 0,0 1 1 0 0,0-1-1 0 0,-1 0 0 0 0,1 0 1 0 0,0 0-1 0 0,3-1 0 0 0,11-3-5140 0 0,-2-3-1488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19351 0 0,'0'0'439'0'0,"0"0"62"0"0,0 0 33 0 0,0 0-65 0 0,1 1-309 0 0,10 0-18 0 0,1 0 1 0 0,-1-1 0 0 0,0 0-1 0 0,0-1 1 0 0,0 0-1 0 0,13-3 1 0 0,68-22 1463 0 0,-59 16-1217 0 0,33-10-477 0 0,-2-4 0 0 0,91-46 0 0 0,-146 65-245 0 0,-3 2-785 0 0,0 0 0 0 0,0-1 0 0 0,0 1 1 0 0,7-7-1 0 0,-12 9-5704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5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78 319 11975 0 0,'-62'29'1302'0'0,"47"-20"-910"0"0,14-5-97 0 0,1-3-113 0 0,1 0-61 0 0,0-1 1 0 0,-1 1-1 0 0,1 0 1 0 0,0-1 0 0 0,-1 1-1 0 0,1-1 1 0 0,0 0-1 0 0,0 1 1 0 0,0-1-1 0 0,-1 1 1 0 0,1-1-1 0 0,0 0 1 0 0,0 0-1 0 0,1 1 1 0 0,-1-1 38 0 0,21 6 68 0 0,1-2 0 0 0,0 0 0 0 0,0-1-1 0 0,0-2 1 0 0,27-1 0 0 0,120-14 126 0 0,-117 8 101 0 0,420-56 676 0 0,-20 4-701 0 0,477-51 1175 0 0,-556 55-1570 0 0,3-1-471 0 0,-317 48 97 0 0,51-6-1078 0 0,-38 7-3398 0 0,-11 3-1429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5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421 297 8287 0 0,'0'0'191'0'0,"-1"1"26"0"0,-15 45 123 0 0,0 1 3611 0 0,15-46-3286 0 0,1-1-121 0 0,0 0-28 0 0,0 1-368 0 0,0-1 0 0 0,0 1-1 0 0,0-1 1 0 0,0 1 0 0 0,0-1 0 0 0,0 1-1 0 0,0-1 1 0 0,1 1 0 0 0,-1-1-1 0 0,0 1 1 0 0,0-1 0 0 0,0 1-1 0 0,0-1 1 0 0,1 1 0 0 0,-1-1 0 0 0,0 1-1 0 0,1-1 1 0 0,-1 0 0 0 0,0 1-1 0 0,1-1 1 0 0,-1 0 0 0 0,0 1 0 0 0,1-1-1 0 0,-1 0 1 0 0,1 1 0 0 0,-1-1-1 0 0,1 0 1 0 0,-1 0 0 0 0,1 1-1 0 0,1-1-77 0 0,0 1-1 0 0,-1-1 1 0 0,1 0-1 0 0,0 0 0 0 0,-1 0 1 0 0,1 0-1 0 0,-1 0 1 0 0,1-1-1 0 0,3 0 0 0 0,2-1-172 0 0,-1 0 0 0 0,1-1-1 0 0,11-5 1 0 0,-5-2 103 0 0,1 0 0 0 0,-1 0 0 0 0,-1-1 0 0 0,0-1 0 0 0,-1 0 0 0 0,0 0 0 0 0,0-1 0 0 0,-2-1 0 0 0,10-16 0 0 0,-12 19 0 0 0,-1-1 0 0 0,0 0 0 0 0,-1-1 0 0 0,0 1 0 0 0,-1-1 0 0 0,0 0 0 0 0,-1 0 0 0 0,-1-1 0 0 0,0 1 0 0 0,-1 0 0 0 0,0-1 0 0 0,-1 1 0 0 0,-3-27 0 0 0,2 37-19 0 0,0 1-1 0 0,1 0 1 0 0,-1-1-1 0 0,0 1 1 0 0,-1 0-1 0 0,1 0 1 0 0,0 0-1 0 0,-1 0 1 0 0,1 0-1 0 0,-1 0 1 0 0,1 0-1 0 0,-1 0 1 0 0,0 0-1 0 0,0 1 1 0 0,0-1-1 0 0,0 1 1 0 0,0 0-1 0 0,0-1 1 0 0,0 1 0 0 0,0 0-1 0 0,-1 0 1 0 0,-2-1-1 0 0,-1 0-152 0 0,0 1-1 0 0,0 0 1 0 0,-1-1 0 0 0,1 2 0 0 0,0-1-1 0 0,0 1 1 0 0,-12 1 0 0 0,4 1 153 0 0,0 1 1 0 0,0 0-1 0 0,0 1 1 0 0,0 1 0 0 0,1 0-1 0 0,0 1 1 0 0,0 0 0 0 0,-24 16-1 0 0,-16 10 19 0 0,-26 18 0 0 0,39-21 0 0 0,1 3 0 0 0,-55 56 0 0 0,86-79 0 0 0,0 0 0 0 0,1 0 0 0 0,0 1 0 0 0,1 1 0 0 0,0-1 0 0 0,0 1 0 0 0,1 0 0 0 0,1 0 0 0 0,-6 20 0 0 0,9-25 58 0 0,1-1-1 0 0,0 1 0 0 0,0-1 1 0 0,0 1-1 0 0,1 0 1 0 0,0-1-1 0 0,0 1 1 0 0,0-1-1 0 0,1 1 0 0 0,0-1 1 0 0,0 0-1 0 0,0 0 1 0 0,1 0-1 0 0,-1 0 0 0 0,1 0 1 0 0,4 5-1 0 0,-4-6-1 0 0,0 0-1 0 0,1 0 1 0 0,-1-1-1 0 0,1 1 1 0 0,0-1 0 0 0,0 0-1 0 0,0 0 1 0 0,0 0-1 0 0,1 0 1 0 0,-1-1-1 0 0,1 1 1 0 0,0-1-1 0 0,0-1 1 0 0,-1 1 0 0 0,1-1-1 0 0,0 1 1 0 0,9 0-1 0 0,-1-2 33 0 0,0-1-1 0 0,0 0 0 0 0,0 0 1 0 0,0-1-1 0 0,-1-1 1 0 0,1 0-1 0 0,-1-1 0 0 0,1 0 1 0 0,17-9-1 0 0,9-7 562 0 0,52-37 1 0 0,-73 46-759 0 0,-1 0 139 0 0,11-7-384 0 0,0-1 1 0 0,-1-1 0 0 0,31-30-1 0 0,-27 21-238 0 0,-66 56 576 0 0,-12 16 16 0 0,2 1 0 0 0,-55 72 0 0 0,75-84 0 0 0,2 1 0 0 0,2 2 0 0 0,1 0 0 0 0,-29 72 0 0 0,44-91 0 0 0,0-1 0 0 0,1 1 0 0 0,0 1 0 0 0,2-1 0 0 0,0 0 0 0 0,0 1 0 0 0,2-1 0 0 0,0 1 0 0 0,4 25 0 0 0,-2-23-439 0 0,-2-1 1 0 0,0 1-1 0 0,-4 30 0 0 0,3-32 174 0 0,0-7-2611 0 0,1-10 1852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5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29 212 13823 0 0,'0'0'315'0'0,"-2"0"45"0"0,-23 8 536 0 0,24-7-519 0 0,1-1 110 0 0,2-1 22 0 0,25-3 133 0 0,-1-1 1 0 0,0-2-1 0 0,30-12 0 0 0,77-37-515 0 0,11-4 764 0 0,-76 38-332 0 0,113-21-1 0 0,-167 41-558 0 0,0 1 0 0 0,0 1 0 0 0,1 0 0 0 0,-1 1 0 0 0,0 0 0 0 0,20 5 0 0 0,-2-2-242 0 0,-25-4-22 0 0,-1 1 0 0 0,1-1 0 0 0,-1 2 0 0 0,1-1 0 0 0,10 4 0 0 0,-9 0 114 0 0,-7-3 149 0 0,0 0 0 0 0,0 1 0 0 0,-1-1 0 0 0,1 0 0 0 0,-1 0 0 0 0,1 0 1 0 0,-1 0-1 0 0,0 0 0 0 0,0 1 0 0 0,0-1 0 0 0,0 0 0 0 0,0 0 0 0 0,-1 0 0 0 0,1 1 0 0 0,0-1 0 0 0,-1 0 0 0 0,0 0 0 0 0,0 0 0 0 0,1 0 0 0 0,-3 3 0 0 0,-3 7 3 0 0,0-1-1 0 0,-9 12 0 0 0,14-22-1 0 0,-272 335 5 0 0,159-205-82 0 0,99-113 27 0 0,-209 227-1876 0 0,187-212 1786 0 0,35-31-585 0 0,2-2-246 0 0,1-2-42 0 0,7-7-10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5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15663 0 0,'1'3'356'0'0,"0"-2"-309"0"0,0 1 1 0 0,0 0-1 0 0,-1-1 0 0 0,1 1 0 0 0,-1 0 0 0 0,0 0 1 0 0,1 0-1 0 0,-1-1 0 0 0,0 1 0 0 0,0 0 0 0 0,0 0 0 0 0,0 0 1 0 0,-1-1-1 0 0,1 1 0 0 0,0 0 0 0 0,-1 0 0 0 0,1 0 1 0 0,-1-1-1 0 0,-1 4 0 0 0,-3 8 156 0 0,-12 19 0 0 0,12-23-203 0 0,-92 149 14 0 0,-24 20 1535 0 0,83-127-1223 0 0,25-35-237 0 0,-20 19-1 0 0,20-22-92 0 0,1 0 0 0 0,-14 20 0 0 0,24-29 126 0 0,-1 1 0 0 0,1 0 0 0 0,0-1-1 0 0,1 1 1 0 0,-1 0 0 0 0,1 0 0 0 0,0 0 0 0 0,0 0 0 0 0,0 0-1 0 0,1 0 1 0 0,0 5 0 0 0,1 6-858 0 0,0 1 1 0 0,4 17-1 0 0,-2-13-287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49:5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19351 0 0,'0'0'439'0'0,"0"0"62"0"0,0 0 33 0 0,0 0-65 0 0,2-3-220 0 0,3-2-105 0 0,-1-1-1 0 0,2 1 0 0 0,-1 1 0 0 0,1-1 1 0 0,-1 1-1 0 0,1 0 0 0 0,12-6 1 0 0,12-7-6079 0 0,-27 14 4403 0 0,5-9-4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0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15663 0 0,'0'0'356'0'0,"0"0"50"0"0,0 0 20 0 0,2-1-42 0 0,70-13 631 0 0,192-43 158 0 0,-62 15-1145 0 0,-110 25-917 0 0,-21 5-3594 0 0,-3 2-1565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0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21191 0 0,'2'-1'480'0'0,"9"-7"426"0"0,-8 6-774 0 0,-1 0-1 0 0,0 0 1 0 0,0 0 0 0 0,1 1 0 0 0,-1-1-1 0 0,6-1 1 0 0,78-25-127 0 0,2 5 0 0 0,1 3 0 0 0,106-10 0 0 0,-140 25-932 0 0,0 2-1 0 0,68 6 1 0 0,-77 2-6579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0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11975 0 0,'0'0'267'0'0,"0"0"42"0"0,0 0 17 0 0,0 0-28 0 0,0 0-126 0 0,0 0 204 0 0,0 0 111 0 0,0 0 22 0 0,0 0-66 0 0,0 2-222 0 0,1 2 7 0 0,0 0-1 0 0,0 0 0 0 0,-1 0 1 0 0,1 0-1 0 0,-1 1 0 0 0,0-1 1 0 0,0 0-1 0 0,-1 0 0 0 0,1 0 1 0 0,-1 0-1 0 0,0 0 1 0 0,0 1-1 0 0,-3 3 0 0 0,-3 9 158 0 0,-16 29 0 0 0,5-12-298 0 0,-25 48-87 0 0,-96 137 0 0 0,17-19 65 0 0,69-109-1803 0 0,51-88-177 0 0,2-3-107 0 0,0 0-24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0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82 11975 0 0,'0'0'547'0'0,"0"-1"-11"0"0,1 0-531 0 0,-1 1-1 0 0,0 0 1 0 0,0 0 0 0 0,0 0 0 0 0,0-1-1 0 0,0 1 1 0 0,0 0 0 0 0,1 0 0 0 0,-1-1-1 0 0,0 1 1 0 0,0 0 0 0 0,0 0 0 0 0,0-1-1 0 0,0 1 1 0 0,0 0 0 0 0,0 0-1 0 0,0-1 1 0 0,0 1 0 0 0,0 0 0 0 0,0 0-1 0 0,0-1 1 0 0,0 1 0 0 0,0 0 0 0 0,0 0-1 0 0,-1-1 1 0 0,1 1 0 0 0,0 0 0 0 0,0 0-1 0 0,0 0 1 0 0,0-1 0 0 0,0 1-1 0 0,0 0 1 0 0,-1 0 0 0 0,1 0 0 0 0,0-1-1 0 0,0 1 1 0 0,0 0 0 0 0,-1 0 0 0 0,1 0-1 0 0,0 0 1 0 0,0 0 0 0 0,0-1 0 0 0,-1 1-1 0 0,1 0 1 0 0,0 0 0 0 0,0 0 0 0 0,-1 0-1 0 0,1 0 1 0 0,0 0 0 0 0,-1 0-1 0 0,0 0 42 0 0,-2-2 89 0 0,0 1 1 0 0,-1 0 0 0 0,1 0-1 0 0,-1 0 1 0 0,1 1 0 0 0,-1-1 0 0 0,0 1-1 0 0,1 0 1 0 0,-1 0 0 0 0,1 0-1 0 0,-1 1 1 0 0,0-1 0 0 0,1 1-1 0 0,-1 0 1 0 0,1 0 0 0 0,-5 2-1 0 0,-9 3 403 0 0,1 1-1 0 0,-16 9 0 0 0,26-13-441 0 0,-4 4-91 0 0,0-1 0 0 0,0 2-1 0 0,-11 10 1 0 0,-4 3-8 0 0,16-13 3 0 0,1-1 0 0 0,1 1 0 0 0,-1 0 0 0 0,1 1 0 0 0,1 0 0 0 0,0 0 0 0 0,0 0 0 0 0,1 1 0 0 0,-9 19 0 0 0,8-13 0 0 0,1 0 0 0 0,1 0 0 0 0,0 1 0 0 0,1-1 0 0 0,-2 31 0 0 0,5-37 128 0 0,0 1 0 0 0,0-1 0 0 0,1 0 0 0 0,1 1 0 0 0,0-1 0 0 0,0 0 0 0 0,4 10 0 0 0,-5-16-88 0 0,1-1-1 0 0,-1 0 0 0 0,0 0 1 0 0,1 0-1 0 0,0 0 1 0 0,-1 0-1 0 0,1-1 0 0 0,0 1 1 0 0,1-1-1 0 0,-1 1 0 0 0,0-1 1 0 0,1 0-1 0 0,-1 1 1 0 0,1-1-1 0 0,0 0 0 0 0,0-1 1 0 0,0 1-1 0 0,0-1 1 0 0,0 1-1 0 0,0-1 0 0 0,0 0 1 0 0,0 0-1 0 0,0 0 0 0 0,1 0 1 0 0,5 0-1 0 0,8-1 177 0 0,-1-1 0 0 0,1 0 0 0 0,-1-1 0 0 0,1-1-1 0 0,-1-1 1 0 0,0 0 0 0 0,0-1 0 0 0,29-13 0 0 0,-25 8-199 0 0,0-1 1 0 0,0-1-1 0 0,-1-1 1 0 0,0 0 0 0 0,31-31-1 0 0,-42 36-74 0 0,-1 0-1 0 0,0 0 0 0 0,0-1 1 0 0,-1 0-1 0 0,-1 0 0 0 0,1 0 1 0 0,-2-1-1 0 0,1 0 0 0 0,-1 0 1 0 0,0 0-1 0 0,-1 0 0 0 0,-1-1 1 0 0,1 1-1 0 0,-2-1 0 0 0,1 0 1 0 0,-2 1-1 0 0,1-1 0 0 0,-1 0 1 0 0,-1 0-1 0 0,0 1 0 0 0,0-1 1 0 0,-1 0-1 0 0,-5-13 0 0 0,4 16-181 0 0,-2-10-394 0 0,-1 0 0 0 0,-15-28 1 0 0,19 41 568 0 0,-1 1 0 0 0,0-1 0 0 0,0 1-1 0 0,0 0 1 0 0,-1 0 0 0 0,1 0 0 0 0,-1 0 0 0 0,0 0 0 0 0,0 1 0 0 0,0 0 0 0 0,-1 0 0 0 0,1 0 0 0 0,-1 0 0 0 0,-6-2 0 0 0,10 4 30 0 0,-1 1 0 0 0,0 0 0 0 0,1-1-1 0 0,-1 1 1 0 0,0 0 0 0 0,1 0 0 0 0,-1 0 0 0 0,0 0 0 0 0,1 0 0 0 0,-1 0 0 0 0,0 0 0 0 0,1 1 0 0 0,-1-1 0 0 0,1 1 0 0 0,-1-1 0 0 0,0 1 0 0 0,1 0 0 0 0,-1-1 0 0 0,1 1 0 0 0,0 0 0 0 0,-1 0 0 0 0,1 0 0 0 0,-1 0 0 0 0,1 0 0 0 0,0 0 0 0 0,-2 3 0 0 0,-1 1-81 0 0,0 0 1 0 0,0 0 0 0 0,1 1-1 0 0,0-1 1 0 0,-5 11-1 0 0,-1 10 115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0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8 8287 0 0,'0'0'191'0'0,"-13"-6"482"0"0,10 5-673 0 0,2 1 0 0 0,0 0 0 0 0,0-1 0 0 0,0 1 0 0 0,0 0 0 0 0,0 0 0 0 0,0 0 0 0 0,1 0 0 0 0,-1 0 0 0 0,0 0 0 0 0,0 0 0 0 0,0 1 0 0 0,0-1 0 0 0,0 0 0 0 0,0 0 0 0 0,-1 1 0 0 0,-6 2-139 0 0,0-1-1 0 0,0 1 1 0 0,0 0-1 0 0,-9 6 0 0 0,9-4 46 0 0,-1-1 0 0 0,1-1 0 0 0,-12 4 0 0 0,14-5 593 0 0,1 0 1 0 0,-1 0 0 0 0,1 1 0 0 0,-1-1-1 0 0,1 1 1 0 0,-9 7 0 0 0,-27 25 3425 0 0,29-24-3298 0 0,1 0-342 0 0,1 0-1 0 0,0 1 0 0 0,-10 16 1 0 0,6-8-199 0 0,-73 111-86 0 0,72-105 0 0 0,1 1 0 0 0,2 1 0 0 0,-12 35 0 0 0,23-58 88 0 0,-1-1 0 0 0,1 1-1 0 0,0 0 1 0 0,1 0 0 0 0,-1 0 0 0 0,1-1-1 0 0,0 1 1 0 0,0 0 0 0 0,1 6 0 0 0,0-10-53 0 0,-1 1 1 0 0,1 0-1 0 0,-1-1 1 0 0,1 1-1 0 0,0 0 1 0 0,0-1-1 0 0,-1 1 1 0 0,1-1-1 0 0,0 1 0 0 0,0-1 1 0 0,0 1-1 0 0,1-1 1 0 0,-1 0-1 0 0,0 0 1 0 0,0 1-1 0 0,1-1 1 0 0,-1 0-1 0 0,1 0 1 0 0,-1 0-1 0 0,1-1 1 0 0,-1 1-1 0 0,1 0 1 0 0,0 0-1 0 0,-1-1 1 0 0,1 1-1 0 0,0-1 1 0 0,-1 0-1 0 0,4 1 1 0 0,11 0-6 0 0,-1-1 0 0 0,0 0 0 0 0,1-1 0 0 0,-1 0 0 0 0,27-7 0 0 0,73-25-45 0 0,-71 18 13 0 0,-1-2 0 0 0,45-25 0 0 0,-61 27 18 0 0,-1-1-1 0 0,0-1 1 0 0,-1-2 0 0 0,25-24-1 0 0,-43 37 123 0 0,-2 0-1 0 0,1-1 1 0 0,-1 0-1 0 0,1 1 1 0 0,-2-2-1 0 0,1 1 1 0 0,-1 0-1 0 0,0-1 1 0 0,-1 0-1 0 0,0 0 1 0 0,0 0-1 0 0,-1 0 1 0 0,2-10-1 0 0,-3 12-203 0 0,-1 0-1 0 0,1-1 0 0 0,-1 1 1 0 0,-1 0-1 0 0,1 0 0 0 0,-1 0 1 0 0,0 0-1 0 0,-1 0 0 0 0,0 0 1 0 0,1 1-1 0 0,-2-1 0 0 0,1 0 1 0 0,-1 1-1 0 0,0-1 0 0 0,0 1 1 0 0,0 0-1 0 0,-1 0 0 0 0,1 0 1 0 0,-6-5-1 0 0,1 3-189 0 0,0-1 0 0 0,0 1 0 0 0,-1 1 0 0 0,0 0 0 0 0,0 0 0 0 0,-1 0 0 0 0,1 1 0 0 0,-1 1 0 0 0,0 0 0 0 0,0 0 0 0 0,-1 1 0 0 0,1 0 0 0 0,-1 0 0 0 0,0 2 0 0 0,-19-2 0 0 0,14 3-172 0 0,3-1-397 0 0,0 2 1 0 0,-25 2 0 0 0,22 1-3955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14 17503 0 0,'2'-1'399'0'0,"25"-9"1565"0"0,-25 9-1698 0 0,1-1 808 0 0,-4 3 184 0 0,-13 9-219 0 0,-58 57-968 0 0,-18 14-1002 0 0,78-71 792 0 0,1 1-1 0 0,1 0 1 0 0,0 0-1 0 0,0 1 1 0 0,1 0-1 0 0,1 1 1 0 0,-8 15-1 0 0,12-21 140 0 0,2-1 0 0 0,-1 1 0 0 0,1 0 0 0 0,-1 0 0 0 0,2 0 0 0 0,-1 0 0 0 0,1 0 0 0 0,0 0 0 0 0,1 0 0 0 0,0 0 0 0 0,0 1 0 0 0,0-1 0 0 0,2 8 0 0 0,-1-13 0 0 0,-1-1 0 0 0,0 1 0 0 0,0-1 0 0 0,1 1 0 0 0,-1-1 0 0 0,1 0 0 0 0,-1 1 0 0 0,1-1 0 0 0,-1 0 0 0 0,1 1 0 0 0,0-1 0 0 0,0 0 0 0 0,0 0 0 0 0,0 0 0 0 0,0 0 0 0 0,0 0 0 0 0,0 0 0 0 0,1 2 0 0 0,2-1 0 0 0,-2 1 74 0 0,1-1 0 0 0,-1 0 0 0 0,0 0 0 0 0,1 0-1 0 0,-1-1 1 0 0,1 1 0 0 0,0-1 0 0 0,-1 1 0 0 0,1-1 0 0 0,0 0-1 0 0,0 0 1 0 0,0 0 0 0 0,0 0 0 0 0,0-1 0 0 0,0 1 0 0 0,0-1-1 0 0,0 0 1 0 0,0 0 0 0 0,1 0 0 0 0,-1 0 0 0 0,0 0 0 0 0,0-1-1 0 0,0 0 1 0 0,0 1 0 0 0,0-1 0 0 0,5-2 0 0 0,4-3-87 0 0,-1 0 1 0 0,1-1-1 0 0,-1-1 1 0 0,19-15-1 0 0,-13 10 74 0 0,-11 7-205 0 0,0 0 0 0 0,0 0-1 0 0,0 0 1 0 0,-1-1 0 0 0,0 1-1 0 0,0-1 1 0 0,-1 0 0 0 0,0-1 0 0 0,0 1-1 0 0,-1-1 1 0 0,0 0 0 0 0,0 0-1 0 0,1-9 1 0 0,1-4-361 0 0,-1-1 0 0 0,-2 1 0 0 0,1-41 0 0 0,-5 50 505 0 0,2 10 0 0 0,-1-1 0 0 0,1 0 0 0 0,-1 1 0 0 0,1-1 0 0 0,0 0 0 0 0,0 1 0 0 0,0-1 0 0 0,1-3 0 0 0,0-2-140 0 0,0 8-31 0 0,-1-1 0 0 0,1 0 1 0 0,-1 0-1 0 0,1 1 0 0 0,0-1 0 0 0,-1 1 0 0 0,1-1 0 0 0,0 0 1 0 0,0 1-1 0 0,0-1 0 0 0,-1 1 0 0 0,1 0 0 0 0,0-1 0 0 0,0 1 0 0 0,0-1 1 0 0,0 1-1 0 0,0 0 0 0 0,1 0 0 0 0,-1-1-247 0 0,9-1-5378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0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19351 0 0,'0'0'856'0'0,"0"0"176"0"0,0 0-824 0 0,0 0-208 0 0,0 0 0 0 0,0 0 0 0 0,0 0 448 0 0,0 0 56 0 0,2 11 8 0 0,-2-11 0 0 0,-6 8-1232 0 0,-1 1-240 0 0,-2 0-56 0 0,1-2-4648 0 0,-1-1-928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1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281 310 4607 0 0,'0'0'208'0'0,"0"0"135"0"0,0 0 440 0 0,1-1 193 0 0,43-20 2356 0 0,6-3-1430 0 0,29-9 157 0 0,-78 32-1550 0 0,0 0-66 0 0,-1 0-427 0 0,1 1 0 0 0,-1-1 0 0 0,1 1 0 0 0,-1-1-1 0 0,1 1 1 0 0,-1-1 0 0 0,0 1 0 0 0,1-1 0 0 0,-1 0 0 0 0,0 1 0 0 0,0-1 0 0 0,1 1 0 0 0,-1-1 0 0 0,0 0 0 0 0,0 1-1 0 0,0-1 1 0 0,0 0 0 0 0,0 1 0 0 0,0-1 0 0 0,0-1 0 0 0,2-4 1255 0 0,0 2-1190 0 0,0-1 0 0 0,-1 1 0 0 0,1-1 0 0 0,-1 0-1 0 0,1-8 1 0 0,3-15 42 0 0,3 4-123 0 0,-1 0 0 0 0,6-49 0 0 0,-13 72 0 0 0,0 0 0 0 0,1 0 0 0 0,-1 0 0 0 0,0 0 0 0 0,0 1 0 0 0,0-1 0 0 0,-1 0 0 0 0,1 0 0 0 0,0 0 0 0 0,0 0 0 0 0,0 1 0 0 0,-1-1 0 0 0,1 0 0 0 0,0 0 0 0 0,-1 1 0 0 0,1-1 0 0 0,0 0 0 0 0,-1 0 0 0 0,1 1 0 0 0,-1-1 0 0 0,1 1 0 0 0,-1-1 0 0 0,0 0 0 0 0,1 1 0 0 0,-1-1 0 0 0,0 1 0 0 0,1-1 0 0 0,-1 1 0 0 0,0-1 0 0 0,1 1 0 0 0,-1 0 0 0 0,0-1 0 0 0,0 1 0 0 0,0 0 0 0 0,1 0 0 0 0,-1 0 0 0 0,0 0 0 0 0,0-1 0 0 0,0 1 0 0 0,0 0 0 0 0,1 0 0 0 0,-1 0 0 0 0,0 1 0 0 0,-1-1 0 0 0,-17 3-329 0 0,0 1 0 0 0,0 1-1 0 0,0 1 1 0 0,1 1 0 0 0,-27 13-1 0 0,-276 113 314 0 0,320-133 20 0 0,-1 1 40 0 0,-1 0 0 0 0,1-1 1 0 0,0 1-1 0 0,0 0 0 0 0,-1 0 0 0 0,1 0 0 0 0,0 0 0 0 0,-2 3 1 0 0,4-2 54 0 0,1 1-1 0 0,-1 0 1 0 0,1 0 0 0 0,0 0 0 0 0,0-1 0 0 0,0 1 0 0 0,0 0 0 0 0,0-1 0 0 0,0 1 0 0 0,1-1 0 0 0,0 1 0 0 0,-1-1-1 0 0,1 0 1 0 0,0 0 0 0 0,0 0 0 0 0,3 3 0 0 0,5 4-86 0 0,1-1 0 0 0,14 9-1 0 0,-17-11 302 0 0,9 5 105 0 0,1 1-24 0 0,0 0 1 0 0,23 10-1 0 0,-28-15-395 0 0,-10-5 0 0 0,0 0 0 0 0,0-1 0 0 0,0 1 0 0 0,0-1 0 0 0,0 1 0 0 0,1-1 0 0 0,-1 0 0 0 0,0 0 0 0 0,1-1 0 0 0,-1 1 0 0 0,1-1 0 0 0,-1 1 0 0 0,5-1 0 0 0,-5 0 0 0 0,-1 0 0 0 0,1 0 0 0 0,-1-1 0 0 0,1 1 0 0 0,0 0 0 0 0,-1-1 0 0 0,1 0 0 0 0,-1 1 0 0 0,0-1 0 0 0,1 0 0 0 0,-1 0 0 0 0,0-1 0 0 0,1 1 0 0 0,-1 0 0 0 0,0-1 0 0 0,0 1 0 0 0,0-1 0 0 0,0 0 0 0 0,0 0 0 0 0,2-3 0 0 0,6-4 0 0 0,13-13 0 0 0,-18 17 0 0 0,-1 0 0 0 0,2 0 0 0 0,-1 1 0 0 0,0-1 0 0 0,1 1 0 0 0,10-5 0 0 0,-10 6 0 0 0,2-1 0 0 0,1 0 0 0 0,14-11 0 0 0,-17 10 0 0 0,-5 4 0 0 0,1-1 0 0 0,0 1 0 0 0,0-1 0 0 0,0 1 0 0 0,0 0 0 0 0,0 0 0 0 0,4-2 0 0 0,18-17 72 0 0,-23 19 299 0 0,-1 1 117 0 0,-1 1-401 0 0,-1-1-1 0 0,0 1 1 0 0,1 0 0 0 0,-1 0 0 0 0,1 0 0 0 0,-1 0 0 0 0,1 0-1 0 0,-1 0 1 0 0,1 0 0 0 0,0 0 0 0 0,-2 2 0 0 0,-1 0-28 0 0,-4 5-57 0 0,0 0 0 0 0,0 0 0 0 0,0 0-1 0 0,1 1 1 0 0,1 1 0 0 0,-1-1 0 0 0,2 1-1 0 0,-9 16 1 0 0,1 7-2 0 0,1 0 0 0 0,2 1 0 0 0,-8 46 0 0 0,4-19 0 0 0,9-38 0 0 0,-1-1 0 0 0,-1 1 0 0 0,-1-2 0 0 0,-1 1 0 0 0,-22 37 0 0 0,-48 50 6 0 0,-3 3-76 0 0,80-110-267 0 0,17-7-1908 0 0,2-4-4581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1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446 385 11975 0 0,'2'0'267'0'0,"9"-4"52"0"0,0-1 0 0 0,0-1 0 0 0,-1 1 0 0 0,0-2 0 0 0,0 1 0 0 0,0-1 0 0 0,-1-1 0 0 0,0 0 0 0 0,0 0 0 0 0,12-16 0 0 0,-7 6 415 0 0,-1 0 1 0 0,-1-1-1 0 0,0 0 1 0 0,16-40-1 0 0,-26 52-728 0 0,0 1-1 0 0,0 0 1 0 0,-1-1-1 0 0,1 1 1 0 0,-1-1-1 0 0,-1 0 1 0 0,1 1-1 0 0,-1-1 1 0 0,-1 0-1 0 0,1 1 1 0 0,-1-1-1 0 0,0 0 1 0 0,-3-8-1 0 0,3 11-40 0 0,0 1-1 0 0,0 0 1 0 0,-1-1 0 0 0,1 1 0 0 0,-1 0-1 0 0,0 0 1 0 0,0 0 0 0 0,0 0-1 0 0,0 0 1 0 0,-1 0 0 0 0,1 1 0 0 0,-1-1-1 0 0,1 1 1 0 0,-1 0 0 0 0,0 0-1 0 0,0 0 1 0 0,0 0 0 0 0,0 0 0 0 0,0 0-1 0 0,-1 1 1 0 0,1 0 0 0 0,0-1-1 0 0,-1 1 1 0 0,1 0 0 0 0,-1 1 0 0 0,-5-1-1 0 0,-4 0-226 0 0,0 0 0 0 0,-1 1-1 0 0,1 1 1 0 0,0 0 0 0 0,0 1-1 0 0,0 0 1 0 0,0 1 0 0 0,0 1-1 0 0,0 0 1 0 0,1 0 0 0 0,-24 13-1 0 0,8-1 259 0 0,1 0 0 0 0,0 2 0 0 0,-41 35 0 0 0,-61 75 1000 0 0,110-107-797 0 0,1 1 1 0 0,1 1-1 0 0,1 1 0 0 0,-18 34 0 0 0,31-53-199 0 0,1 1 0 0 0,0 0 0 0 0,0-1 0 0 0,0 1 0 0 0,1 0 0 0 0,-1 0 0 0 0,1 0 0 0 0,1 0 0 0 0,-1 0 0 0 0,1 0 0 0 0,1 10 0 0 0,0-13 0 0 0,-1 0 0 0 0,1 1 0 0 0,0-1 0 0 0,0 0 0 0 0,1 0 0 0 0,-1 0 0 0 0,0 0 0 0 0,1 0 0 0 0,0 0 0 0 0,0 0 0 0 0,0 0 0 0 0,0-1 0 0 0,0 1 0 0 0,1-1 0 0 0,-1 1 0 0 0,1-1 0 0 0,0 0 0 0 0,-1 0 0 0 0,1 0 0 0 0,0-1 0 0 0,0 1 0 0 0,4 1 0 0 0,2 0 43 0 0,0 0-1 0 0,0 0 0 0 0,0-1 0 0 0,0-1 1 0 0,1 0-1 0 0,-1 0 0 0 0,0 0 1 0 0,1-1-1 0 0,-1-1 0 0 0,0 0 0 0 0,0 0 1 0 0,1 0-1 0 0,14-6 0 0 0,3-2 170 0 0,1-1 0 0 0,-2-2 0 0 0,28-15 0 0 0,10-8 92 0 0,109-80 0 0 0,-167 111-304 0 0,-1-1 0 0 0,1 0 0 0 0,-1 0 0 0 0,0 0 0 0 0,0-1 0 0 0,5-8 0 0 0,-6 5-1 0 0,-8 5-6 0 0,-2 4-49 0 0,-2 1-32 0 0,-1 0-1 0 0,1 0 0 0 0,0 0 1 0 0,0 1-1 0 0,0 0 0 0 0,1 0 1 0 0,-1 1-1 0 0,0 0 1 0 0,-6 5-1 0 0,-9 5-411 0 0,-31 23-1 0 0,40-26 460 0 0,5-2 149 0 0,1-1-1 0 0,-1 1 1 0 0,1 0-1 0 0,1 1 0 0 0,0 0 1 0 0,0 0-1 0 0,1 1 1 0 0,0-1-1 0 0,0 2 1 0 0,1-1-1 0 0,0 0 1 0 0,1 1-1 0 0,1 0 1 0 0,-1 0-1 0 0,2 0 0 0 0,-3 18 1 0 0,2 6 121 0 0,-1-1 1 0 0,-1 0-1 0 0,-3 0 0 0 0,0-1 1 0 0,-2 0-1 0 0,-19 43 0 0 0,3-25 352 0 0,-31 73-687 0 0,56-123-590 0 0,3 7-1268 0 0,-2-7 941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1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19351 0 0,'0'0'424'0'0,"0"0"88"0"0,0 0 24 0 0,0 0 8 0 0,0 0-440 0 0,0 0-104 0 0,0 0 0 0 0,0 0 0 0 0,0 0 0 0 0,0 0 0 0 0,0 0 0 0 0,0 0 0 0 0,12 0-384 0 0,-1 0-104 0 0,0 0-24 0 0,-1-5 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1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505 296 10135 0 0,'0'0'231'0'0,"0"0"29"0"0,0 0 19 0 0,2 1-41 0 0,0 0-206 0 0,-2-1-28 0 0,1 0 1 0 0,-1 1-1 0 0,1-1 0 0 0,0 0 0 0 0,-1 0 1 0 0,1 1-1 0 0,0-1 0 0 0,-1 0 0 0 0,1 0 1 0 0,0 0-1 0 0,0 0 0 0 0,-1 0 0 0 0,1 0 1 0 0,0 0-1 0 0,-1 0 0 0 0,1 0 0 0 0,0 0 1 0 0,0-1-1 0 0,-1 1 0 0 0,1 0 0 0 0,1-1 1 0 0,-1 1 388 0 0,-1 0 106 0 0,0 0 11 0 0,19-8 1026 0 0,-5-2-512 0 0,-13 8-512 0 0,0 1 0 0 0,3-1-421 0 0,-1-1-1 0 0,1 0 1 0 0,-1 0-1 0 0,0-1 0 0 0,0 1 1 0 0,-1-1-1 0 0,1 0 1 0 0,-1 1-1 0 0,1-1 0 0 0,-1 0 1 0 0,0 0-1 0 0,1-7 1 0 0,-1 6-56 0 0,0 0 0 0 0,0 0 0 0 0,-1 0 1 0 0,0 0-1 0 0,0 0 0 0 0,-1-1 0 0 0,0 1 0 0 0,1 0 0 0 0,-2-1 1 0 0,0-8-1 0 0,-5-18 1095 0 0,-6-23-1534 0 0,10 50 282 0 0,0 0 0 0 0,1 1 1 0 0,-2-1-1 0 0,1 0 0 0 0,-1 0 0 0 0,1 1 0 0 0,-1 0 0 0 0,-4-5 0 0 0,3 6 92 0 0,1 0 0 0 0,0 1 0 0 0,-1-1 0 0 0,0 1 0 0 0,1 0 0 0 0,-1 0 0 0 0,0 1 0 0 0,0-1 0 0 0,0 1 0 0 0,0 0 0 0 0,0 0 0 0 0,0 0 0 0 0,-1 0 0 0 0,1 1 0 0 0,0 0 0 0 0,-9 0 0 0 0,4 0-143 0 0,0 1-1 0 0,1 0 1 0 0,-1 1-1 0 0,0 0 0 0 0,0 0 1 0 0,1 1-1 0 0,-10 4 1 0 0,-1 3 133 0 0,1 0 0 0 0,0 2 1 0 0,-22 17-1 0 0,-43 48 33 0 0,53-43 182 0 0,2 0 1 0 0,2 2-1 0 0,1 1 0 0 0,-34 69 0 0 0,21-23 508 0 0,35-75-635 0 0,1 0 0 0 0,-1 0 1 0 0,1 1-1 0 0,1-1 0 0 0,-1 1 0 0 0,2-1 0 0 0,-1 1 0 0 0,2 12 0 0 0,-1-18-32 0 0,0 0 0 0 0,0-1 0 0 0,1 1 0 0 0,-1-1 0 0 0,1 1 0 0 0,0-1 0 0 0,0 1 0 0 0,0-1 0 0 0,0 0 0 0 0,0 1 0 0 0,0-1 0 0 0,1 0 0 0 0,-1 0 0 0 0,1 0 0 0 0,-1 0 0 0 0,1 0 0 0 0,0 0 0 0 0,0-1 0 0 0,0 1 0 0 0,0 0 0 0 0,0-1 0 0 0,0 1 0 0 0,1-1 0 0 0,-1 0 0 0 0,0 0 0 0 0,1 0 0 0 0,-1 0 0 0 0,0 0 0 0 0,1-1 0 0 0,-1 1 0 0 0,1-1 0 0 0,0 1 0 0 0,-1-1 0 0 0,1 0 0 0 0,-1 0 0 0 0,4-1 0 0 0,4 0 78 0 0,0 0 1 0 0,0-1-1 0 0,0 0 0 0 0,0-1 0 0 0,-1 0 1 0 0,0-1-1 0 0,1 0 0 0 0,10-6 0 0 0,15-11 125 0 0,-2-1 0 0 0,47-41-1 0 0,53-61-278 0 0,-128 119 72 0 0,124-143-1838 0 0,-124 139 1795 0 0,-6 6 93 0 0,-5 5 143 0 0,-2 2-9 0 0,0 1 1 0 0,1 0 0 0 0,-1 0 0 0 0,1 0 0 0 0,0 1 0 0 0,0 1-1 0 0,-11 12 1 0 0,5-2-192 0 0,1 0 1 0 0,-20 36-1 0 0,6-8-5 0 0,-39 63 0 0 0,-53 78 0 0 0,-63 50 1440 0 0,168-219-1318 0 0,2 1-1 0 0,0 0 1 0 0,0 1 0 0 0,-7 22-1 0 0,16-36-121 0 0,1 0 0 0 0,0 0 0 0 0,0 0 0 0 0,-1 10 0 0 0,2-13 0 0 0,-1 0 0 0 0,1 1 0 0 0,0-1 0 0 0,1 0 0 0 0,-1 0 0 0 0,0 1 0 0 0,1-1 0 0 0,-1 0 0 0 0,1 0 0 0 0,0 0 0 0 0,0 1 0 0 0,-1-1 0 0 0,3 2 0 0 0,-2-3-29 0 0,-1 0-1 0 0,1-1 0 0 0,0 1 1 0 0,0-1-1 0 0,-1 1 1 0 0,1 0-1 0 0,0-1 1 0 0,0 0-1 0 0,0 1 0 0 0,0-1 1 0 0,0 0-1 0 0,0 1 1 0 0,-1-1-1 0 0,1 0 1 0 0,0 0-1 0 0,0 0 0 0 0,0 0 1 0 0,0 0-1 0 0,0 0 1 0 0,0 0-1 0 0,0 0 1 0 0,2 0-1 0 0,1-1-190 0 0,0 0-1 0 0,1 0 1 0 0,-1-1-1 0 0,7-2 1 0 0,31-19-791 0 0,0-2-12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1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18 11975 0 0,'2'-1'547'0'0,"42"-15"276"0"0,-43 15-447 0 0,-20 12 1134 0 0,-10-2-600 0 0,-49 9-1 0 0,25-7-1018 0 0,-27 5-488 0 0,-88 5 1 0 0,37-6 231 0 0,83-11 397 0 0,-50-1 0 0 0,75-5 265 0 0,17 2-53 0 0,0-1 1 0 0,0 1-1 0 0,1 0 0 0 0,-1 1 1 0 0,-11 1-1 0 0,16-2-239 0 0,0 0 0 0 0,1 0 1 0 0,-1 0-1 0 0,1 1 0 0 0,-1-1 0 0 0,0 0 1 0 0,1 0-1 0 0,-1 0 0 0 0,1 0 0 0 0,-1 0 1 0 0,1 1-1 0 0,-1-1 0 0 0,1 0 0 0 0,-1 1 1 0 0,1-1-1 0 0,-1 0 0 0 0,1 1 0 0 0,-1-1 0 0 0,1 0 1 0 0,-1 1-1 0 0,1-1 0 0 0,0 1 0 0 0,-1-1 1 0 0,1 1-1 0 0,0-1 0 0 0,-1 1 0 0 0,1-1 1 0 0,0 1-1 0 0,0-1 0 0 0,0 1 0 0 0,-1 0 1 0 0,1 1-9 0 0,-6 10 3 0 0,6-12 0 0 0,0 1 0 0 0,0-1 0 0 0,0 1 0 0 0,0-1 0 0 0,0 1 0 0 0,0-1 0 0 0,0 1 0 0 0,0 0 0 0 0,0-1 0 0 0,0 1 0 0 0,0-1 0 0 0,1 1 0 0 0,-1-1 0 0 0,0 1 0 0 0,0-1 0 0 0,0 1 0 0 0,1-1 0 0 0,-1 1 0 0 0,4 3 0 0 0,0 0 0 0 0,-1 0 0 0 0,1-1 0 0 0,0 0 0 0 0,6 4 0 0 0,8 6 0 0 0,24 21 266 0 0,67 39 0 0 0,12 9-135 0 0,-78-51-359 0 0,23 19-45 0 0,-59-43 258 0 0,0 0 0 0 0,0 0-1 0 0,-1 0 1 0 0,0 1 0 0 0,0 0 0 0 0,6 12 0 0 0,-8-11 15 0 0,0-1 0 0 0,0 1 0 0 0,-1-1 0 0 0,-1 1 0 0 0,1 0 0 0 0,-1 0 0 0 0,1 18 0 0 0,-2-23 0 0 0,-1 1 0 0 0,-1-1 0 0 0,1 1 0 0 0,-1-1 0 0 0,1 1 0 0 0,-1-1 0 0 0,0 1 0 0 0,-1-1 0 0 0,1 0 0 0 0,-1 1 0 0 0,0-1 0 0 0,0 0 0 0 0,0 0 0 0 0,-1 0 0 0 0,1-1 0 0 0,-1 1 0 0 0,0-1 0 0 0,-4 4 0 0 0,-4 4 0 0 0,-2-2 0 0 0,1 0 0 0 0,-1 0 0 0 0,-1-1 0 0 0,1-1 0 0 0,-1 0 0 0 0,-21 7 0 0 0,-12 0 0 0 0,-49 10 0 0 0,75-20-301 0 0,0-1-1 0 0,-35 1 1 0 0,43-4 182 0 0,-1 0 1 0 0,1-1 0 0 0,0-1 0 0 0,0 0 0 0 0,-19-6 0 0 0,30 7 164 0 0,-1 0 0 0 0,0 0 0 0 0,0 0 0 0 0,0 0 1 0 0,1-1-1 0 0,-1 1 0 0 0,1-1 0 0 0,-1 0 0 0 0,1 0 0 0 0,0 0 0 0 0,0 0 1 0 0,-1 0-1 0 0,1 0 0 0 0,1-1 0 0 0,-1 1 0 0 0,0-1 0 0 0,1 1 0 0 0,-3-6 1 0 0,3 5-7 0 0,0 0 0 0 0,0-1 0 0 0,1 1 0 0 0,-1 0 0 0 0,1-1 0 0 0,0 1 0 0 0,0 0 0 0 0,0-1 0 0 0,1 1 0 0 0,-1 0 0 0 0,1-1 0 0 0,-1 1 0 0 0,1 0 0 0 0,0 0 0 0 0,0-1 0 0 0,3-4 0 0 0,4-7 109 0 0,1 1-1 0 0,0 0 0 0 0,14-16 1 0 0,38-39 883 0 0,-32 37-706 0 0,41-40 389 0 0,2 4 0 0 0,110-81-1 0 0,-134 117-714 0 0,0 2 0 0 0,2 2 0 0 0,104-41 0 0 0,-136 61-111 0 0,23-8 223 0 0,-38 15-406 0 0,0 0 0 0 0,1 0 0 0 0,-1 0 0 0 0,1 1-1 0 0,-1 0 1 0 0,1-1 0 0 0,0 1 0 0 0,6 1 0 0 0,-8-1-6532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1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4607 0 0,'-8'3'12'0'0,"7"-2"16"0"0,-1-1 0 0 0,1 1-1 0 0,-1-1 1 0 0,1 1-1 0 0,0 0 1 0 0,-1 0-1 0 0,1 0 1 0 0,-1-1-1 0 0,1 1 1 0 0,0 1-1 0 0,0-1 1 0 0,0 0-1 0 0,0 0 1 0 0,0 0-1 0 0,0 1 1 0 0,-2 1-1 0 0,2-1-22 0 0,1 0-1 0 0,-1 0 0 0 0,0-1 0 0 0,0 1 0 0 0,0-1 0 0 0,0 0 0 0 0,0 1 0 0 0,-1-1 0 0 0,1 0 0 0 0,0 1 0 0 0,0-1 0 0 0,-1 0 0 0 0,1 0 0 0 0,-1 0 0 0 0,1 0 0 0 0,-1-1-1 0 0,-3 2 1 0 0,4-1 367 0 0,1-1 117 0 0,0 0 21 0 0,1-1-308 0 0,0-1 0 0 0,0 0-1 0 0,0 1 1 0 0,0 0-1 0 0,0-1 1 0 0,0 1-1 0 0,0 0 1 0 0,1 0 0 0 0,1-2-1 0 0,0 1 230 0 0,20-18 2378 0 0,3-3-500 0 0,27-29-1009 0 0,-51 49-1040 0 0,-9 6 232 0 0,-17 11 540 0 0,15-8-815 0 0,1-1-216 0 0,0 0 0 0 0,-11 11 0 0 0,12-10 0 0 0,0 0 0 0 0,-15 9 0 0 0,6-8 443 0 0,14-7 45 0 0,2 0 21 0 0,0 0 3 0 0,0 0 0 0 0,0 0 0 0 0,0 0 0 0 0,0 0-69 0 0,2 0-294 0 0,1-1-156 0 0,0 0 80 0 0,16 3-952 0 0,-3 0-1085 0 0,-14-2 941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1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568 404 13823 0 0,'0'0'315'0'0,"0"0"45"0"0,0 0 21 0 0,0 0-49 0 0,-1 2-220 0 0,6-19-107 0 0,1 1 0 0 0,13-28 0 0 0,11-28-8 0 0,1-34 1878 0 0,-30 103-1862 0 0,2-7 24 0 0,-1-1-1 0 0,1 0 1 0 0,0-21 0 0 0,-3 29-37 0 0,0-1 0 0 0,-1 0 1 0 0,1 0-1 0 0,-1 1 0 0 0,0-1 1 0 0,0 0-1 0 0,0 1 0 0 0,-1-1 1 0 0,1 1-1 0 0,-1-1 0 0 0,0 1 1 0 0,0 0-1 0 0,0 0 1 0 0,0 0-1 0 0,-3-3 0 0 0,3 3-13 0 0,-1 1-1 0 0,1-1 0 0 0,-1 1 1 0 0,0 0-1 0 0,0 0 1 0 0,1 1-1 0 0,-1-1 0 0 0,0 0 1 0 0,-1 1-1 0 0,1 0 1 0 0,0 0-1 0 0,0 0 1 0 0,0 0-1 0 0,-1 0 0 0 0,1 1 1 0 0,0-1-1 0 0,-1 1 1 0 0,1 0-1 0 0,-1 0 0 0 0,-3 1 1 0 0,-7 1-121 0 0,1 0 0 0 0,0 1-1 0 0,-23 8 1 0 0,29-8 80 0 0,-21 8-21 0 0,0 0 0 0 0,1 2 0 0 0,0 2-1 0 0,-32 22 1 0 0,-91 83 1311 0 0,122-97-1229 0 0,2 2 0 0 0,-34 42-1 0 0,52-57-6 0 0,1 0 0 0 0,0 0-1 0 0,1 1 1 0 0,1-1 0 0 0,-1 2-1 0 0,2-1 1 0 0,-1 0 0 0 0,2 1-1 0 0,-1-1 1 0 0,2 1 0 0 0,-3 16-1 0 0,5-22 1 0 0,0-1 0 0 0,0 0 0 0 0,0 0 0 0 0,1 0 0 0 0,0 0 0 0 0,0 1 0 0 0,0-1 0 0 0,3 8 0 0 0,-3-11 0 0 0,0 1 0 0 0,0-1 0 0 0,1 0 0 0 0,-1 0 0 0 0,0 1 0 0 0,1-1 0 0 0,0 0 0 0 0,-1 0 0 0 0,1-1 0 0 0,0 1 0 0 0,0 0 0 0 0,0-1 0 0 0,0 1 0 0 0,0-1 0 0 0,1 1 0 0 0,-1-1 0 0 0,0 0 0 0 0,1 0 0 0 0,2 1 0 0 0,12 2 89 0 0,1 0 0 0 0,0-2-1 0 0,0 0 1 0 0,0-1 0 0 0,29-2-1 0 0,90-16 746 0 0,-119 15-760 0 0,16-4-125 0 0,0-1-1 0 0,39-14 1 0 0,-59 16-331 0 0,0-1-1 0 0,0 0 1 0 0,-1-1 0 0 0,0 0 0 0 0,0-1 0 0 0,-1 0-1 0 0,19-17 1 0 0,-19 13-266 0 0,-7 7 382 0 0,0-1 0 0 0,1 1 0 0 0,0 1 0 0 0,0-1 0 0 0,8-3 0 0 0,-14 8 289 0 0,0 0-1 0 0,0 0 1 0 0,1 0-1 0 0,-1 0 0 0 0,0 0 1 0 0,1-1-1 0 0,-1 1 1 0 0,0 0-1 0 0,0 0 0 0 0,1 0 1 0 0,-1 0-1 0 0,0-1 1 0 0,0 1-1 0 0,1 0 1 0 0,-1 0-1 0 0,0-1 0 0 0,0 1 1 0 0,0 0-1 0 0,1 0 1 0 0,-1-1-1 0 0,0 1 0 0 0,0 0 1 0 0,0 0-1 0 0,0-1 1 0 0,0 1-1 0 0,0 0 1 0 0,0-1-1 0 0,1 1 0 0 0,-1 0 1 0 0,0-1-1 0 0,0 1 1 0 0,0 0-1 0 0,0 0 1 0 0,0-1-1 0 0,0 1 0 0 0,0 0 1 0 0,-1-1-1 0 0,1 1 1 0 0,0 0-1 0 0,0-1 0 0 0,0 1 1 0 0,0-1-1 0 0,-1 1 28 0 0,1 0-1 0 0,-1-1 0 0 0,0 1 1 0 0,1 0-1 0 0,-1 0 1 0 0,1-1-1 0 0,-1 1 0 0 0,0 0 1 0 0,1 0-1 0 0,-1 0 1 0 0,1 0-1 0 0,-1 0 0 0 0,0 0 1 0 0,1 0-1 0 0,-1 0 1 0 0,0 0-1 0 0,1 0 0 0 0,-1 0 1 0 0,-1 0-1 0 0,-2 2-40 0 0,1 0-1 0 0,-1 1 1 0 0,0-1-1 0 0,1 1 1 0 0,0-1 0 0 0,-1 1-1 0 0,1 0 1 0 0,0 0-1 0 0,1 1 1 0 0,-1-1-1 0 0,-4 8 1 0 0,-6 6 347 0 0,-6 5-89 0 0,0 1 1 0 0,2 1 0 0 0,2 1-1 0 0,0 0 1 0 0,-12 27-1 0 0,16-30-267 0 0,-1-1 0 0 0,-1 0 0 0 0,-18 23 0 0 0,-53 52 0 0 0,3-4 0 0 0,77-86 0 0 0,-47 62 0 0 0,39-57-870 0 0,8-7 356 0 0,13-15 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1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53 101 11975 0 0,'-24'-9'1083'0'0,"23"9"-1055"0"0,-1 0 0 0 0,1-1 0 0 0,-1 1 0 0 0,0 0 0 0 0,1 0 0 0 0,-1 1 0 0 0,1-1 0 0 0,-4 1-1 0 0,-5 0 385 0 0,8-1 77 0 0,2 0 20 0 0,0 0 3 0 0,0 0 0 0 0,0 1-433 0 0,1 0-1 0 0,-1 0 1 0 0,0 0-1 0 0,1 0 1 0 0,-1 1-1 0 0,1-1 1 0 0,-1 0-1 0 0,1 0 1 0 0,0 0-1 0 0,-1 0 1 0 0,1 0-1 0 0,0 0 1 0 0,0 0-1 0 0,0-1 1 0 0,0 1-1 0 0,0 0 1 0 0,0 0-1 0 0,0-1 1 0 0,0 1-1 0 0,0 0 1 0 0,2 0-1 0 0,0 1 41 0 0,0-1 0 0 0,0 0 0 0 0,0 1 0 0 0,0-1 0 0 0,0 0 0 0 0,7 0 0 0 0,10 0 422 0 0,1-1 0 0 0,0 0 0 0 0,38-8 0 0 0,61-20 453 0 0,-22 4-984 0 0,268-36 2038 0 0,-353 58-2048 0 0,0 1 0 0 0,1 0 0 0 0,-1 0 0 0 0,0 2 0 0 0,1 0 0 0 0,-1 0 0 0 0,25 6 0 0 0,-20 0 0 0 0,-15-4 0 0 0,-2 0 0 0 0,0-1 0 0 0,1 0 0 0 0,-1 0 0 0 0,0 0 0 0 0,0 1 0 0 0,0-1 0 0 0,0 0 0 0 0,0 0 0 0 0,0 1 0 0 0,-1-1 0 0 0,1 0 0 0 0,-1 1 0 0 0,1-1 0 0 0,-1 1 0 0 0,0 4 0 0 0,-1-3 0 0 0,1 1 0 0 0,-1 0 0 0 0,0 0 0 0 0,-1 0 0 0 0,1-1 0 0 0,-5 10 0 0 0,-1 0 0 0 0,-2 0 0 0 0,1 0 0 0 0,-16 17 0 0 0,-116 135 0 0 0,134-159 0 0 0,-223 285 0 0 0,225-287-7 0 0,-2 3-272 0 0,0 0-1 0 0,1 0 1 0 0,-1 1-1 0 0,2-1 0 0 0,-1 1 1 0 0,-5 18-1 0 0,9-25-585 0 0,4-3-126 0 0,11-2-29 0 0,6-5-4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1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15663 0 0,'0'0'356'0'0,"0"0"50"0"0,6 6 538 0 0,-2 6-1099 0 0,-1-6 501 0 0,0-1 1 0 0,-1 1 0 0 0,0 0 0 0 0,0 0 0 0 0,-1 0-1 0 0,1 0 1 0 0,-1 0 0 0 0,-1 0 0 0 0,1 1 0 0 0,-1-1-1 0 0,-1 12 1 0 0,-3-2 150 0 0,0 0 0 0 0,-1 0-1 0 0,-9 17 1 0 0,-6 21-340 0 0,10-22-155 0 0,-92 272 1879 0 0,87-258-1674 0 0,11-33-497 0 0,0 0-1 0 0,-13 25 1 0 0,16-36-13 0 0,-1 1 0 0 0,0-1 1 0 0,0 1-1 0 0,0-1 0 0 0,0 0 0 0 0,-1 0 1 0 0,-3 3-1 0 0,-4 3-5620 0 0,9-6-1159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17503 0 0,'0'0'399'0'0,"0"0"60"0"0,0 0 21 0 0,0 0-59 0 0,0 0-204 0 0,0 0 170 0 0,0 0 101 0 0,0 0 21 0 0,0 0 3 0 0,0 0 0 0 0,0 0 0 0 0,0 0 0 0 0,0 0-69 0 0,2-9-278 0 0,-1-7-165 0 0,1 0 0 0 0,1 0 0 0 0,1 0 0 0 0,0 0 0 0 0,1 0 0 0 0,9-21 0 0 0,-6 23 140 0 0,-1 1-1 0 0,2 0 0 0 0,0 0 1 0 0,0 1-1 0 0,1 0 1 0 0,21-18-1 0 0,76-54 927 0 0,-100 79-1060 0 0,-3 2-308 0 0,1 0 0 0 0,0 1 0 0 0,-1-1 0 0 0,1 1 0 0 0,0 0-1 0 0,0 0 1 0 0,0 1 0 0 0,1-1 0 0 0,-1 1 0 0 0,0 0 0 0 0,8 0 0 0 0,3 1-1505 0 0,-1 1 0 0 0,26 4 0 0 0,-24-2 1148 0 0,3 0-1388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1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23039 0 0,'0'0'528'0'0,"0"0"69"0"0,0 0 38 0 0,0 0-80 0 0,-1 3-363 0 0,1-2-192 0 0,-1 0 1 0 0,1 0 0 0 0,-1 0-1 0 0,1 0 1 0 0,0 0 0 0 0,0 0-1 0 0,-1 1 1 0 0,1-1-1 0 0,0 0 1 0 0,0 0 0 0 0,0 0-1 0 0,0 0 1 0 0,1 1 0 0 0,-1-1-1 0 0,0 0 1 0 0,0 0-1 0 0,1 0 1 0 0,-1 0 0 0 0,0 0-1 0 0,1 0 1 0 0,0 0 0 0 0,-1 0-1 0 0,1 0 1 0 0,-1 0-1 0 0,1 0 1 0 0,0 0 0 0 0,0 0-1 0 0,-1 0 1 0 0,1 0 0 0 0,0 0-1 0 0,0-1 1 0 0,0 1-1 0 0,1 0 1 0 0,13 7-1 0 0,-6-4 0 0 0,-1 0 0 0 0,1 1 0 0 0,-1 1 0 0 0,7 5 0 0 0,-7-5 0 0 0,1 0 0 0 0,0 0 0 0 0,0-1 0 0 0,0-1 0 0 0,0 0 0 0 0,1 0 0 0 0,0 0 0 0 0,17 3 0 0 0,-17-5 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10623 0 0,'0'0'488'0'0,"0"0"-12"0"0,0 0-280 0 0,0 0-41 0 0,0 0 18 0 0,0 0 3 0 0,0 0-45 0 0,3 0-190 0 0,6-1-59 0 0,0 0 0 0 0,0-1 0 0 0,0 0 0 0 0,15-6 0 0 0,-13 4 35 0 0,1 1-1 0 0,-1 0 1 0 0,13-1-1 0 0,-21 4 79 0 0,10-1-8 0 0,1-1-1 0 0,-1 0 0 0 0,20-6 0 0 0,117-31 2412 0 0,-104 26-1285 0 0,-29 7-520 0 0,36-5-1 0 0,-27 7-376 0 0,12-1 83 0 0,45 0 0 0 0,39-1-197 0 0,-30 1-44 0 0,-53 3-47 0 0,-17 0-11 0 0,29 2-1 0 0,-39 0 0 0 0,1 0 0 0 0,15-3 0 0 0,21 0 96 0 0,-13 4 37 0 0,-1-2 0 0 0,54-6 0 0 0,-57 2-41 0 0,-12 3 47 0 0,-1-1-1 0 0,27-9 1 0 0,18-5 242 0 0,1 3 0 0 0,0 2 0 0 0,78-4 0 0 0,-110 13-367 0 0,-23 1-6 0 0,0 1 1 0 0,0 0-1 0 0,0 0 1 0 0,1 1-1 0 0,-1 1 1 0 0,0 0-1 0 0,0 0 1 0 0,17 5-1 0 0,4 5-7 0 0,-18-5-9 0 0,-8-3-8 0 0,0-1-1 0 0,0 0 1 0 0,0 0 0 0 0,0-1-1 0 0,0 1 1 0 0,0-1 0 0 0,10 1-1 0 0,1 0 6 0 0,-1-1-1 0 0,1-1 1 0 0,-1 0-1 0 0,19-2 0 0 0,60-14 16 0 0,7-1-3 0 0,-52 11 0 0 0,-3 1 0 0 0,0 1 0 0 0,0 2 0 0 0,48 5 0 0 0,-58 2 0 0 0,-17-2 0 0 0,31 1 0 0 0,-27-3 0 0 0,0 1 0 0 0,26 6 0 0 0,-23-3 0 0 0,35 2 0 0 0,48 4 0 0 0,-72-5 0 0 0,49 0 0 0 0,178-5 30 0 0,200-1 239 0 0,-350-7-190 0 0,-63 3 7 0 0,54 2 0 0 0,69-3 208 0 0,-97 1-155 0 0,224 2 162 0 0,103 2-123 0 0,-147-5-104 0 0,-207 5-43 0 0,80 9 0 0 0,16 1 187 0 0,-115-10-172 0 0,117 3-28 0 0,-96-1 14 0 0,69-7 0 0 0,-22 0-21 0 0,72-2 107 0 0,38 0 89 0 0,93 11-351 0 0,-198-2 400 0 0,54-7-96 0 0,-16-2-136 0 0,238 0-360 0 0,2 20 195 0 0,-376-13 138 0 0,179 16 3 0 0,-90-6 0 0 0,-57-8 0 0 0,0-2 0 0 0,42-6 0 0 0,30 0 0 0 0,-1 2 0 0 0,18 1 0 0 0,203 13 1549 0 0,-253-6-2448 0 0,149 13 521 0 0,-42 3 490 0 0,-161-16-203 0 0,-18-2 30 0 0,1-1 0 0 0,-1 0 0 0 0,1-1 1 0 0,0 1-1 0 0,10-1 0 0 0,43-8-2883 0 0,-39 3 1416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678 309 10135 0 0,'0'0'231'0'0,"0"0"29"0"0,0 0 19 0 0,0 0 37 0 0,0 0 125 0 0,0 0 58 0 0,0 0 11 0 0,0 0 70 0 0,0 0 286 0 0,0 0 124 0 0,0 0 30 0 0,0 0-65 0 0,0 0-290 0 0,0 0-121 0 0,0 0-28 0 0,0 0-72 0 0,3-6 171 0 0,0-9-597 0 0,1 0 0 0 0,-2 0 0 0 0,0 0 0 0 0,-1 0 0 0 0,-1 0 0 0 0,0 0-1 0 0,-4-25 1 0 0,3 28-359 0 0,-2 0-1 0 0,1-1 1 0 0,-2 1-1 0 0,1 1 1 0 0,-2-1-1 0 0,0 0 1 0 0,0 1-1 0 0,-1 0 0 0 0,-13-18 1 0 0,17 27 208 0 0,0 0-1 0 0,0 0 1 0 0,0 0-1 0 0,-1 0 1 0 0,1 0 0 0 0,-1 1-1 0 0,1-1 1 0 0,-1 1-1 0 0,0 0 1 0 0,1 0 0 0 0,-1 0-1 0 0,0 0 1 0 0,0 0 0 0 0,0 0-1 0 0,0 1 1 0 0,0 0-1 0 0,0-1 1 0 0,0 1 0 0 0,0 0-1 0 0,0 0 1 0 0,0 1 0 0 0,1-1-1 0 0,-6 2 1 0 0,-7 1 125 0 0,1 1 0 0 0,-1 1 0 0 0,-17 8-1 0 0,24-9-66 0 0,-35 16-248 0 0,2 1 1 0 0,0 3 0 0 0,1 1 0 0 0,2 2 0 0 0,-58 52-1 0 0,74-59 680 0 0,2 1 0 0 0,0 1 0 0 0,1 0 0 0 0,2 2 0 0 0,0 0 0 0 0,1 1 0 0 0,-14 32 0 0 0,26-48-162 0 0,0 0-1 0 0,1 0 1 0 0,0 1-1 0 0,0-1 1 0 0,1 0-1 0 0,1 1 1 0 0,-2 13-1 0 0,3-20-100 0 0,0 0 0 0 0,1 1 1 0 0,-1-1-1 0 0,0 0 0 0 0,1 0 0 0 0,0 0 0 0 0,-1 0 0 0 0,1 0 0 0 0,1 0 0 0 0,-1-1 0 0 0,0 1 0 0 0,1 0 0 0 0,-1 0 0 0 0,1-1 0 0 0,0 1 0 0 0,0-1 1 0 0,0 1-1 0 0,0-1 0 0 0,0 0 0 0 0,0 0 0 0 0,1 0 0 0 0,-1 0 0 0 0,1 0 0 0 0,-1-1 0 0 0,1 1 0 0 0,5 1 0 0 0,3 1 73 0 0,1 0-1 0 0,-1-1 0 0 0,1 0 1 0 0,0-1-1 0 0,0 0 0 0 0,20-1 1 0 0,74-6-252 0 0,-93 4 125 0 0,76-11-61 0 0,-1-3 0 0 0,128-39-1 0 0,-204 51-114 0 0,0-1 1 0 0,0-1-1 0 0,0 1 0 0 0,-1-2 0 0 0,0 1 1 0 0,0-2-1 0 0,-1 1 0 0 0,1-1 0 0 0,-2-1 1 0 0,13-11-1 0 0,-20 16 214 0 0,0 1 1 0 0,0-1-1 0 0,-1 0 1 0 0,1 1-1 0 0,-1-1 1 0 0,1 0-1 0 0,-1 0 0 0 0,0 0 1 0 0,0 0-1 0 0,0 0 1 0 0,-1 0-1 0 0,1 0 1 0 0,-1 0-1 0 0,0 0 1 0 0,0-1-1 0 0,0 1 0 0 0,0 0 1 0 0,-1-4-1 0 0,0 0-119 0 0,0 1-1 0 0,-1-1 0 0 0,0 1 0 0 0,0-1 0 0 0,0 1 0 0 0,-1 0 1 0 0,-4-8-1 0 0,6 13 26 0 0,1 1 0 0 0,-1-1-1 0 0,1 0 1 0 0,-1 1 0 0 0,1-1 0 0 0,-1 0 0 0 0,1 1 0 0 0,-1-1 0 0 0,0 1-1 0 0,1-1 1 0 0,-1 1 0 0 0,0-1 0 0 0,0 1 0 0 0,1 0 0 0 0,-1-1 0 0 0,0 1 0 0 0,0 0-1 0 0,1-1 1 0 0,-1 1 0 0 0,0 0 0 0 0,0 0 0 0 0,-1 0 0 0 0,0 0-38 0 0,0 0 1 0 0,0 1 0 0 0,0-1-1 0 0,0 0 1 0 0,0 1 0 0 0,0 0 0 0 0,0-1-1 0 0,1 1 1 0 0,-4 2 0 0 0,-1 1-119 0 0,0 0 0 0 0,-1 1 1 0 0,-9 10-1 0 0,4-2 293 0 0,1 0-1 0 0,0 1 1 0 0,1 0 0 0 0,-13 23-1 0 0,-26 68 913 0 0,14-29-677 0 0,-19 39-356 0 0,4 3 0 0 0,-41 150 0 0 0,89-262 0 0 0,1 0 0 0 0,0 0 0 0 0,0-1 0 0 0,0 1 0 0 0,0 0 0 0 0,1 0 0 0 0,0 1 0 0 0,1-1 0 0 0,0 7 0 0 0,3-3 0 0 0,-3-9-64 0 0,0 0-1 0 0,-1-1 0 0 0,1 1 1 0 0,0 0-1 0 0,0-1 0 0 0,0 1 1 0 0,-1-1-1 0 0,1 1 0 0 0,0-1 1 0 0,0 0-1 0 0,0 1 0 0 0,0-1 1 0 0,0 0-1 0 0,0 0 0 0 0,0 0 1 0 0,0 1-1 0 0,0-1 0 0 0,0 0 1 0 0,1 0-1 0 0,9-3-6402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4 292 15663 0 0,'0'0'356'0'0,"0"0"-311"0"0,0 0 0 0 0,0 0 0 0 0,-1 0 0 0 0,1 0 0 0 0,0 0 0 0 0,0 0 0 0 0,0-1 0 0 0,-1 1 0 0 0,1 0 0 0 0,0 0 0 0 0,0 0 0 0 0,0-1 0 0 0,0 1 0 0 0,-1 0 0 0 0,1 0 0 0 0,0 0 0 0 0,0-1 0 0 0,0 1 0 0 0,0 0 0 0 0,0 0 0 0 0,0-1 0 0 0,0 1 0 0 0,0 0 0 0 0,0 0 0 0 0,-1-1 0 0 0,1 1 0 0 0,0 0 0 0 0,0 0 0 0 0,0-1 0 0 0,13-5 395 0 0,-1 1 1 0 0,1 0-1 0 0,25-6 1 0 0,5-2 267 0 0,175-73 981 0 0,128-41-306 0 0,-320 118-1296 0 0,1 2 0 0 0,-1 2 0 0 0,1 0 0 0 0,0 1-1 0 0,0 2 1 0 0,28 1 0 0 0,-52 1-86 0 0,0 0-1 0 0,0 1 1 0 0,0-1-1 0 0,0 1 1 0 0,0 0-1 0 0,0 0 1 0 0,0 0-1 0 0,0 0 1 0 0,0 0-1 0 0,4 4 1 0 0,-5-4-5 0 0,-1 0 0 0 0,1 1 0 0 0,-1-1 0 0 0,0 1 0 0 0,1-1 1 0 0,-1 1-1 0 0,0 0 0 0 0,0-1 0 0 0,0 1 0 0 0,0 0 0 0 0,0 0 0 0 0,-1 0 0 0 0,1-1 1 0 0,0 1-1 0 0,-1 0 0 0 0,0 0 0 0 0,1 4 0 0 0,-1 4-150 0 0,0 1-1 0 0,0-1 1 0 0,-1 0 0 0 0,-1 0-1 0 0,1 0 1 0 0,-2 0 0 0 0,1 0-1 0 0,-7 14 1 0 0,-39 77-452 0 0,40-87 673 0 0,-12 22-67 0 0,-2-1 0 0 0,-30 36 0 0 0,-58 58 0 0 0,106-124 0 0 0,-37 45 0 0 0,-36 58 0 0 0,-7 10 0 0 0,79-112 0 0 0,1 1 0 0 0,0 0 0 0 0,0-1 0 0 0,0 1 0 0 0,1 0 0 0 0,0 1 0 0 0,-3 10 0 0 0,5-16 0 0 0,-1 7-208 0 0,3-9 96 0 0,-1 0-1 0 0,1 1 1 0 0,-1-1-1 0 0,0 0 1 0 0,1 0-1 0 0,-1 1 1 0 0,1-1-1 0 0,-1 0 1 0 0,1 0-1 0 0,-1 0 1 0 0,1 0-1 0 0,-1 1 1 0 0,1-1-1 0 0,-1 0 1 0 0,1 0 0 0 0,-1 0-1 0 0,1 0 1 0 0,-1 0-1 0 0,1 0 1 0 0,-1 0-1 0 0,1-1 1 0 0,-1 1 58 0 0,14-3-1467 0 0,4-5-14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15663 0 0,'0'0'356'0'0,"0"0"50"0"0,1 2 20 0 0,-1 0-182 0 0,1 1-36 0 0,13 9-128 0 0,-10-9 108 0 0,-3-2-97 0 0,0-1-1 0 0,0 1 1 0 0,-1 0-1 0 0,1 0 1 0 0,0 0-1 0 0,0 0 1 0 0,-1-1 0 0 0,1 1-1 0 0,0 0 1 0 0,-1 0-1 0 0,1 0 1 0 0,-1 0-1 0 0,1 0 1 0 0,-1 0-1 0 0,0 1 1 0 0,1-1-1 0 0,-1 0 1 0 0,0 0 0 0 0,0 0-1 0 0,0 0 1 0 0,0 2-1 0 0,0-3-12 0 0,0 1-1 0 0,0-1 1 0 0,0 1-1 0 0,0 0 1 0 0,0-1 0 0 0,-1 1-1 0 0,1-1 1 0 0,0 1-1 0 0,0 0 1 0 0,-1-1-1 0 0,1 1 1 0 0,0-1-1 0 0,-1 1 1 0 0,1-1-1 0 0,0 1 1 0 0,-1-1 0 0 0,0 1-1 0 0,-1 2 223 0 0,-38 68 818 0 0,-58 140 0 0 0,69-145-1126 0 0,-14 40 27 0 0,40-95-37 0 0,0 0 1 0 0,0 0-1 0 0,1 0 1 0 0,1 0-1 0 0,0 0 1 0 0,0 1-1 0 0,3 19 1 0 0,-2-25-313 0 0,1-1 0 0 0,0 0 0 0 0,0 0 0 0 0,1 0 0 0 0,-1 0 0 0 0,1 0 0 0 0,4 6 0 0 0,0 1-693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 21191 0 0,'0'0'936'0'0,"0"0"200"0"0,0 0-912 0 0,0 0-224 0 0,0 0 0 0 0,-9 0 0 0 0,-3 0-1592 0 0,-3 0-360 0 0,-25-2-80 0 0,4 1-16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5 239 15663 0 0,'0'0'719'0'0,"0"-2"-20"0"0,-5-11-406 0 0,7 9-299 0 0,0 0 876 0 0,-1 2-648 0 0,0 0 1 0 0,0 1-1 0 0,0-1 1 0 0,0 0 0 0 0,0 1-1 0 0,0-1 1 0 0,1 1-1 0 0,-1-1 1 0 0,1 1-1 0 0,-1-1 1 0 0,3 0-1 0 0,-3 1-20 0 0,13-9-27 0 0,0 1-1 0 0,1 0 1 0 0,-1 1 0 0 0,2 1-1 0 0,-1 1 1 0 0,25-8-1 0 0,-6 2 405 0 0,13-5-275 0 0,79-19 0 0 0,-25 13-339 0 0,47-9-148 0 0,-115 26-1085 0 0,-1 3 1 0 0,55 0-1 0 0,-39 5-5895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71 134 21191 0 0,'-65'-4'1605'0'0,"61"3"-1083"0"0,3-1-339 0 0,5 0-142 0 0,8 2 8 0 0,45 2 224 0 0,-1-3-1 0 0,0-3 1 0 0,81-14 0 0 0,314-70-4228 0 0,-360 73 2931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9 13823 0 0,'1'-1'315'0'0,"5"-5"45"0"0,-4 4 21 0 0,-2 2-49 0 0,-1 3-220 0 0,-3 13 215 0 0,-1-1-1 0 0,0 0 0 0 0,-12 22 1 0 0,-28 44 489 0 0,3-4-443 0 0,15-25 264 0 0,-31 67 315 0 0,6-17-935 0 0,8-20-18 0 0,17-21 1 0 0,-42 76 0 0 0,67-135-57 0 0,-1 3-262 0 0,0 0-1 0 0,0-1 1 0 0,1 1-1 0 0,-1 1 1 0 0,1-1-1 0 0,0 0 1 0 0,0 0-1 0 0,1 1 1 0 0,-2 9-1 0 0,6-13-1153 0 0,12 6-51 0 0,4-4-11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11 13823 0 0,'-2'1'630'0'0,"-2"0"-482"0"0,0 0 0 0 0,1-1 1 0 0,-1 1-1 0 0,0-1 1 0 0,-7 0-1 0 0,-15 2-172 0 0,-8 4 24 0 0,15-4 0 0 0,0 1 0 0 0,0 2 0 0 0,1 0 0 0 0,-1 0 0 0 0,-28 15 0 0 0,41-17 0 0 0,-1-1 0 0 0,0 1 0 0 0,-9 1 0 0 0,10-3 0 0 0,0 1 0 0 0,1 0 0 0 0,-1 0 0 0 0,1 0 0 0 0,0 0 0 0 0,-9 6 0 0 0,6-2 156 0 0,0 0 0 0 0,1 1 0 0 0,-1 0 0 0 0,1 0 0 0 0,1 1-1 0 0,-1 0 1 0 0,2 0 0 0 0,-1 1 0 0 0,1-1 0 0 0,-7 16 0 0 0,9-17-72 0 0,0 1 1 0 0,1-1 0 0 0,0 0 0 0 0,1 1 0 0 0,-1-1 0 0 0,1 1-1 0 0,1-1 1 0 0,-1 1 0 0 0,1-1 0 0 0,1 1 0 0 0,0-1-1 0 0,0 1 1 0 0,0-1 0 0 0,5 15 0 0 0,-4-17 4 0 0,1 1-1 0 0,-1-1 1 0 0,1 0-1 0 0,1 1 1 0 0,-1-1 0 0 0,1-1-1 0 0,0 1 1 0 0,0 0-1 0 0,0-1 1 0 0,0 0 0 0 0,1 0-1 0 0,5 4 1 0 0,0-2-94 0 0,-1-1 0 0 0,0 0 0 0 0,1 0 0 0 0,0 0 0 0 0,0-2 0 0 0,11 4 0 0 0,-13-6 5 0 0,1 1 0 0 0,-1-1 0 0 0,1-1 0 0 0,-1 0 0 0 0,1 0 0 0 0,0-1 0 0 0,-1 1 0 0 0,1-2 0 0 0,-1 0 0 0 0,0 0 0 0 0,0 0 0 0 0,11-5 0 0 0,0-1 0 0 0,-1-1 0 0 0,1-1 0 0 0,32-23 0 0 0,-42 26 9 0 0,-1 0-1 0 0,0 0 0 0 0,0-1 1 0 0,-1 0-1 0 0,0-1 0 0 0,-1 1 1 0 0,1-1-1 0 0,-2-1 0 0 0,1 1 1 0 0,-1-1-1 0 0,-1 0 0 0 0,6-16 1 0 0,-4 2-308 0 0,0-1 1 0 0,-1 1-1 0 0,-2-1 1 0 0,1-32-1 0 0,-4 53 233 0 0,0-1 0 0 0,0 1 1 0 0,0-1-1 0 0,-1 1 0 0 0,0-1 0 0 0,0 1 0 0 0,0 0 0 0 0,0-1 0 0 0,-3-6 1 0 0,1 5 43 0 0,3 6 0 0 0,0-1-1 0 0,-1 1 1 0 0,1 0-1 0 0,0 0 1 0 0,-1-1-1 0 0,1 1 1 0 0,-1 0-1 0 0,1 0 1 0 0,0 0-1 0 0,-1 0 1 0 0,1-1-1 0 0,-1 1 1 0 0,1 0-1 0 0,0 0 1 0 0,-1 0-1 0 0,1 0 1 0 0,-1 0-1 0 0,1 0 1 0 0,-1 0-1 0 0,1 0 1 0 0,-1 0-1 0 0,1 0 1 0 0,-1 1-1 0 0,-10-2-5046 0 0,1-2 3037 0 0,7 2-15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74 172 11975 0 0,'-1'2'267'0'0,"-7"8"-55"0"0,2 2 1 0 0,0-1-1 0 0,0 0 0 0 0,-8 25 1 0 0,0-1 629 0 0,1 5 2026 0 0,13-38-2667 0 0,-1 0 1 0 0,0-1-1 0 0,0 1 0 0 0,1 0 0 0 0,-1 0 1 0 0,1 0-1 0 0,-1 0 0 0 0,1 0 1 0 0,0 2-1 0 0,1-3 1343 0 0,1-9-1252 0 0,-2 3-232 0 0,1 0 1 0 0,1 0-1 0 0,-1-1 0 0 0,1 1 0 0 0,0 0 0 0 0,0 0 1 0 0,0 1-1 0 0,1-1 0 0 0,0 0 0 0 0,4-5 1 0 0,5-6-96 0 0,20-19 1 0 0,-31 33 48 0 0,9-8-14 0 0,0-1 0 0 0,1 2 0 0 0,0-1 0 0 0,0 1 0 0 0,1 1 0 0 0,0 0 0 0 0,0 1 0 0 0,1 0 0 0 0,16-6 0 0 0,-21 10 0 0 0,1 1 0 0 0,-1 0 0 0 0,17-2 0 0 0,-21 4 0 0 0,0 0 0 0 0,0 0 0 0 0,-1 1 0 0 0,1-1 0 0 0,0 1 0 0 0,-1 0 0 0 0,1 0 0 0 0,-1 0 0 0 0,1 1 0 0 0,-1-1 0 0 0,6 4 0 0 0,-3-2 0 0 0,-3-1 0 0 0,-1-1 0 0 0,1 1 0 0 0,-1-1 0 0 0,0 1 0 0 0,1 0 0 0 0,-1 0 0 0 0,0 0 0 0 0,2 3 0 0 0,-1-2 75 0 0,0 1 0 0 0,0 0 0 0 0,0-1 0 0 0,0 1 0 0 0,-1 1 0 0 0,1-1 0 0 0,-1 0 0 0 0,0 0 0 0 0,0 1 0 0 0,1 6 0 0 0,-1-4 78 0 0,-1 0 0 0 0,0 0 0 0 0,-1 1 0 0 0,0-1 0 0 0,0 0-1 0 0,0 0 1 0 0,-3 14 0 0 0,1-11-153 0 0,12-19-913 0 0,14-19 0 0 0,-1-1 868 0 0,2 2 0 0 0,1 1 0 0 0,34-26 0 0 0,-40 38 47 0 0,0 0 1 0 0,1 1-1 0 0,0 1 0 0 0,1 1 1 0 0,40-14-1 0 0,-30 12-2 0 0,-26 9 0 0 0,1 1 0 0 0,0 0 0 0 0,0 1 0 0 0,1-1 0 0 0,-1 2 0 0 0,15-3 0 0 0,-11 5 0 0 0,-2 5 0 0 0,-8-3 0 0 0,1 0 0 0 0,0 0 0 0 0,-1 0 0 0 0,0 0 0 0 0,1 0 0 0 0,-1 0 0 0 0,0 1 0 0 0,-1-1 0 0 0,1 0 0 0 0,-1 0 0 0 0,1 1 0 0 0,-1-1 0 0 0,0 0 0 0 0,-1 6 0 0 0,0 6 0 0 0,-8 29 0 0 0,6-29 0 0 0,-3 11 0 0 0,-11 61 0 0 0,11-56 0 0 0,4-24 0 0 0,0 1 0 0 0,-1 13 0 0 0,-4 9 0 0 0,6-26 0 0 0,0-1 0 0 0,0 1 0 0 0,0 0 0 0 0,0 0 0 0 0,0 0 0 0 0,1 0 0 0 0,0 0 0 0 0,0 0 0 0 0,0 4 0 0 0,2 1 0 0 0,1 3 207 0 0,3-10-2917 0 0,-4-2-733 0 0,5 2-3251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15663 0 0,'0'0'356'0'0,"0"0"50"0"0,0 0 20 0 0,0 0-42 0 0,-2 0-180 0 0,-4 1-4 0 0,0 0-1 0 0,0 0 1 0 0,0 0-1 0 0,0 0 1 0 0,0 1 0 0 0,1 0-1 0 0,-11 5 1 0 0,-40 25 210 0 0,50-28-433 0 0,-13 9 23 0 0,-33 30 0 0 0,-2 3 0 0 0,41-37 0 0 0,1 2 0 0 0,0 0 0 0 0,-20 24 0 0 0,-25 44 0 0 0,37-50 0 0 0,10-14 0 0 0,0 1 0 0 0,1 0 0 0 0,-8 21 0 0 0,13-29 0 0 0,1 1 0 0 0,1-1 0 0 0,-1 1 0 0 0,2-1 0 0 0,-1 1 0 0 0,1 0 0 0 0,0 0 0 0 0,1 15 0 0 0,0-20-11 0 0,1 0-1 0 0,-1 0 1 0 0,1 0 0 0 0,0-1-1 0 0,1 1 1 0 0,-1 0 0 0 0,0 0-1 0 0,1-1 1 0 0,0 1 0 0 0,0-1-1 0 0,0 1 1 0 0,0-1-1 0 0,1 0 1 0 0,4 5 0 0 0,-3-5 87 0 0,0 1 0 0 0,0-1 1 0 0,1 0-1 0 0,-1-1 0 0 0,1 1 1 0 0,0-1-1 0 0,-1 0 0 0 0,1 0 1 0 0,10 3-1 0 0,-2-3 86 0 0,0 0-1 0 0,0-1 1 0 0,0 0 0 0 0,0-1-1 0 0,0 0 1 0 0,0-1 0 0 0,0 0-1 0 0,13-4 1 0 0,-11 1-162 0 0,1 0 0 0 0,-1-1 0 0 0,0-1 0 0 0,-1 0 0 0 0,1-1 0 0 0,-1-1 0 0 0,-1 0 0 0 0,1 0 0 0 0,15-15 0 0 0,-20 15 0 0 0,1-1 0 0 0,-1-1 0 0 0,-1 0 0 0 0,0 0 0 0 0,0 0 0 0 0,-1-1 0 0 0,0 0 0 0 0,-1-1 0 0 0,0 0 0 0 0,-1 1 0 0 0,7-23 0 0 0,-4 3-332 0 0,-2-1 0 0 0,4-41 0 0 0,-9 56 166 0 0,0-1 0 0 0,-1 1 0 0 0,-1-1 0 0 0,-1 1 0 0 0,-7-32 0 0 0,8 47 88 0 0,1 0 1 0 0,-1 0-1 0 0,1 0 0 0 0,-1 0 1 0 0,0 0-1 0 0,0 0 0 0 0,0 0 0 0 0,0 0 1 0 0,0 1-1 0 0,0-1 0 0 0,-1 0 1 0 0,1 1-1 0 0,-1-1 0 0 0,1 1 0 0 0,-1-1 1 0 0,-3-1-1 0 0,3 2-67 0 0,0 0 0 0 0,-1 0 0 0 0,1 1 0 0 0,0-1-1 0 0,-1 1 1 0 0,1 0 0 0 0,-1-1 0 0 0,1 1 0 0 0,-1 0 0 0 0,1 1 0 0 0,-1-1 0 0 0,1 0 0 0 0,-1 1 0 0 0,1-1 0 0 0,-4 2 0 0 0,-26 8-1879 0 0,2 4-22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15663 0 0,'0'0'356'0'0,"0"0"50"0"0,0 0 20 0 0,0 0-42 0 0,0 0-180 0 0,-6 11 1172 0 0,1-3-1068 0 0,1-2-96 0 0,0 0-1 0 0,0 1 1 0 0,0 0-1 0 0,1 0 1 0 0,0 0-1 0 0,0 0 1 0 0,1 0-1 0 0,0 1 0 0 0,-2 12 1 0 0,4-18-413 0 0,0-2-250 0 0,0 0 415 0 0,0 1 0 0 0,0-1 1 0 0,0 0-1 0 0,0 0 0 0 0,0 1 0 0 0,0-1 1 0 0,1 0-1 0 0,-1 1 0 0 0,0-1 0 0 0,0 0 1 0 0,0 0-1 0 0,0 1 0 0 0,0-1 0 0 0,1 0 1 0 0,-1 0-1 0 0,0 1 0 0 0,0-1 1 0 0,0 0-1 0 0,1 0 0 0 0,-1 0 0 0 0,0 1 1 0 0,0-1-1 0 0,1 0 0 0 0,-1 0 0 0 0,0 0 1 0 0,0 0-1 0 0,1 1 0 0 0,-1-1 0 0 0,0 0 1 0 0,0 0-1 0 0,1 0 0 0 0,-1 0 0 0 0,12 3-819 0 0,-1-4 343 0 0,3-3 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569 406 13823 0 0,'0'0'315'0'0,"0"0"45"0"0,2-10 465 0 0,0-17-742 0 0,-2 25 282 0 0,1-10 631 0 0,26-128 3692 0 0,-18 106-4682 0 0,-1-1-1 0 0,5-52 0 0 0,-13 83-4 0 0,0 0 0 0 0,0-1-1 0 0,0 1 1 0 0,0 0 0 0 0,-1-1-1 0 0,1 1 1 0 0,-4-8 0 0 0,4 11-3 0 0,-1 0 0 0 0,1 0-1 0 0,-1 0 1 0 0,1 0 0 0 0,-1 0 0 0 0,0 0 0 0 0,0 0 0 0 0,0 0 0 0 0,0 0 0 0 0,1 0 0 0 0,-1 1-1 0 0,0-1 1 0 0,0 0 0 0 0,0 1 0 0 0,0-1 0 0 0,-1 1 0 0 0,1-1 0 0 0,0 1 0 0 0,0-1 0 0 0,0 1 0 0 0,0 0-1 0 0,0-1 1 0 0,-1 1 0 0 0,1 0 0 0 0,0 0 0 0 0,0 0 0 0 0,0 0 0 0 0,-1 0 0 0 0,1 0 0 0 0,0 1-1 0 0,0-1 1 0 0,-2 1 0 0 0,-7 1-204 0 0,1 1-1 0 0,-1 1 1 0 0,1 0-1 0 0,0 0 1 0 0,1 1-1 0 0,-10 6 1 0 0,-6 3-111 0 0,-40 23 289 0 0,1 3 0 0 0,2 2 1 0 0,2 4-1 0 0,2 1 1 0 0,-78 85-1 0 0,127-123 28 0 0,-1 1 0 0 0,-15 21 0 0 0,22-29 0 0 0,0 1 0 0 0,1-1 0 0 0,-1 1 0 0 0,1 0 0 0 0,0 0 0 0 0,0-1 0 0 0,0 1 0 0 0,0 0 0 0 0,0 0 0 0 0,1 0 0 0 0,-1 0 0 0 0,1 0 0 0 0,0 0 0 0 0,0 4 0 0 0,0-6 0 0 0,1 0 0 0 0,-1 0 0 0 0,0 0 0 0 0,1 0 0 0 0,-1 0 0 0 0,1 0 0 0 0,-1 0 0 0 0,1 0 0 0 0,0 0 0 0 0,-1 0 0 0 0,1 0 0 0 0,0 0 0 0 0,-1-1 0 0 0,1 1 0 0 0,0 0 0 0 0,0-1 0 0 0,0 1 0 0 0,0 0 0 0 0,0-1 0 0 0,0 1 0 0 0,0-1 0 0 0,0 1 0 0 0,0-1 0 0 0,0 0 0 0 0,0 0 0 0 0,0 1 0 0 0,0-1 0 0 0,0 0 0 0 0,1 0 0 0 0,4 1 0 0 0,0-1 0 0 0,0 0 0 0 0,-1 0 0 0 0,9-1 0 0 0,19-6 164 0 0,0-1 0 0 0,-1-2-1 0 0,51-22 1 0 0,-39 15 57 0 0,6-3 58 0 0,-1-2 0 0 0,0-2 0 0 0,51-35 0 0 0,-95 57-279 0 0,-7 6 0 0 0,-6 5 0 0 0,-19 13 0 0 0,17-15 0 0 0,2 0 0 0 0,-16 16 0 0 0,-10 19 0 0 0,1 2 0 0 0,-34 62 0 0 0,-40 102 0 0 0,100-192-34 0 0,-2 1-40 0 0,2 0 1 0 0,0 1 0 0 0,0 0-1 0 0,-4 23 1 0 0,5-16-910 0 0,5-23 471 0 0,2 3 226 0 0,0-2-935 0 0,-1-2-3834 0 0,0-1-559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429 318 11975 0 0,'0'0'267'0'0,"0"0"42"0"0,0 0 17 0 0,0 0-28 0 0,0 0-126 0 0,0 0 204 0 0,0 0 111 0 0,0 0 22 0 0,0 0 3 0 0,0 0 0 0 0,2-2 0 0 0,2-3-170 0 0,-2 3-245 0 0,1-1 0 0 0,-1 0 1 0 0,1 1-1 0 0,-1 0 0 0 0,1 0 1 0 0,0 0-1 0 0,5-3 0 0 0,0 1-97 0 0,14-10 0 0 0,-21 12 118 0 0,1 1 1 0 0,0 0-1 0 0,-1-1 0 0 0,0 1 1 0 0,1-1-1 0 0,-1 1 0 0 0,0-1 0 0 0,2-2 1 0 0,15-21 848 0 0,-18 25-966 0 0,1-1-1 0 0,-1 1 1 0 0,1 0-1 0 0,-1-1 1 0 0,0 1-1 0 0,1 0 0 0 0,-1-1 1 0 0,1 1-1 0 0,-1-1 1 0 0,0 1-1 0 0,1-1 1 0 0,-1 1-1 0 0,0-1 1 0 0,0 1-1 0 0,1-1 1 0 0,-1 1-1 0 0,0-1 0 0 0,0 1 1 0 0,0-1-1 0 0,0 1 1 0 0,0-1-1 0 0,1 1 1 0 0,-1-1-1 0 0,0 0 1 0 0,0 1-1 0 0,-1-1 1 0 0,1 1-1 0 0,0-1 1 0 0,0 1-1 0 0,0-1 0 0 0,0 0 1 0 0,-1-1 0 0 0,0-7-1 0 0,-1 0 0 0 0,-4-13 0 0 0,1 4 0 0 0,2 9 0 0 0,-1 1 0 0 0,0-1 0 0 0,0 1 0 0 0,0 0 0 0 0,-11-13 0 0 0,1 1 0 0 0,11 14-20 0 0,-1 0 0 0 0,0 1 0 0 0,-1 0 0 0 0,1-1 0 0 0,-1 2-1 0 0,0-1 1 0 0,-1 1 0 0 0,1-1 0 0 0,-1 1 0 0 0,-8-4 0 0 0,9 6-97 0 0,1 0 0 0 0,-1 0 0 0 0,0 0 0 0 0,0 1 0 0 0,0 0 0 0 0,0 0 0 0 0,0 0 0 0 0,0 0 0 0 0,0 1 0 0 0,0 0 0 0 0,0 0 0 0 0,0 0 0 0 0,0 1 0 0 0,-8 2 0 0 0,-6 3 115 0 0,0 2-1 0 0,0 0 0 0 0,1 1 1 0 0,0 1-1 0 0,-20 14 0 0 0,23-13 171 0 0,0 1-1 0 0,0 0 1 0 0,1 1-1 0 0,-23 27 1 0 0,16-13 326 0 0,-32 55 1 0 0,49-75-488 0 0,1 0 1 0 0,0 0-1 0 0,1 0 1 0 0,-1 1-1 0 0,1 0 1 0 0,1-1-1 0 0,0 1 1 0 0,0 0 0 0 0,0 0-1 0 0,1 0 1 0 0,0-1-1 0 0,0 1 1 0 0,1 0-1 0 0,0 0 1 0 0,1 0-1 0 0,-1-1 1 0 0,2 1-1 0 0,-1-1 1 0 0,1 1-1 0 0,0-1 1 0 0,7 12-1 0 0,-3-10-7 0 0,-5-8 0 0 0,0 0 0 0 0,1 1 0 0 0,-1-1 0 0 0,0 0 0 0 0,1 0 0 0 0,-1-1 0 0 0,1 1 0 0 0,0 0 0 0 0,-1-1 0 0 0,1 0 0 0 0,-1 1 0 0 0,1-1 0 0 0,0 0 0 0 0,-1 0 0 0 0,1-1 0 0 0,-1 1 0 0 0,5-2 0 0 0,5-1 0 0 0,-1 0 0 0 0,19-10 0 0 0,-4 3 0 0 0,-12 5 0 0 0,0 0 0 0 0,-1-1 0 0 0,1-1 0 0 0,-1 0 0 0 0,23-17 0 0 0,-4 1-21 0 0,-18 13 752 0 0,24-21-1 0 0,-37 30-287 0 0,-2 2-294 0 0,-17 16-336 0 0,8-8-353 0 0,-16 19 1 0 0,23-24 460 0 0,0 0 0 0 0,1 0 0 0 0,-1 0 0 0 0,1 0 1 0 0,0 1-1 0 0,0-1 0 0 0,0 1 0 0 0,-1 9 0 0 0,-6 28 137 0 0,-18 86 579 0 0,19-98-407 0 0,-2 0 0 0 0,-15 34-1 0 0,-44 58 372 0 0,60-106-594 0 0,-50 98-7 0 0,52-102-67 0 0,2 0 0 0 0,-1 0 1 0 0,2 1-1 0 0,-1-1 0 0 0,-2 18 0 0 0,6-28-408 0 0,1-2-33 0 0,3-1 252 0 0,0 1 0 0 0,0-1 0 0 0,0 0 0 0 0,0 0 0 0 0,4-3 0 0 0,25-15-5282 0 0,-16 5-76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 19351 0 0,'0'0'439'0'0,"0"0"62"0"0,0 0 33 0 0,0 3-65 0 0,0-2-461 0 0,-1 0 0 0 0,1 0 0 0 0,0 0 0 0 0,0-1 0 0 0,0 1 0 0 0,-1 0 0 0 0,1 0 0 0 0,-1-1 1 0 0,1 1-1 0 0,0 0 0 0 0,-1 0 0 0 0,0-1 0 0 0,1 1 0 0 0,-1 0 0 0 0,1-1 0 0 0,-1 1 0 0 0,0-1 0 0 0,0 1 0 0 0,-16 5 122 0 0,7-4 207 0 0,4 1 515 0 0,6-1-267 0 0,9 1-417 0 0,-4-3-209 0 0,-1 0 0 0 0,1-1 0 0 0,0 0 0 0 0,-1 0 0 0 0,1 0 0 0 0,-1-1 0 0 0,7-3 0 0 0,30-17-1654 0 0,-22 11 925 0 0,9-4-253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352 411 13823 0 0,'2'-1'315'0'0,"12"-7"-115"0"0,0 2-1 0 0,1 0 1 0 0,0 1-1 0 0,0 0 1 0 0,16-3-1 0 0,38-1-128 0 0,-37 8 5386 0 0,-30 0-4945 0 0,0 0 0 0 0,2-3-293 0 0,1-1 1 0 0,-1 0-1 0 0,1 0 0 0 0,-1 0 0 0 0,-1 0 1 0 0,1-1-1 0 0,-1 1 0 0 0,0-1 0 0 0,0 0 1 0 0,0 0-1 0 0,-1 0 0 0 0,0-1 0 0 0,0 1 0 0 0,-1 0 1 0 0,1-10-1 0 0,1-10-550 0 0,-2 0 0 0 0,-3-42 0 0 0,1 47-331 0 0,0 11 639 0 0,0 0-1 0 0,0 1 1 0 0,-1-1-1 0 0,0 0 1 0 0,-7-17-1 0 0,9 25 7 0 0,-1-1 0 0 0,0 1 0 0 0,0-1-1 0 0,-1 1 1 0 0,1 0 0 0 0,-1 0-1 0 0,1-1 1 0 0,-1 1 0 0 0,1 0 0 0 0,-1 0-1 0 0,0 0 1 0 0,0 1 0 0 0,0-1-1 0 0,0 0 1 0 0,-1 1 0 0 0,1-1-1 0 0,0 1 1 0 0,-1 0 0 0 0,1 0 0 0 0,-1 0-1 0 0,1 0 1 0 0,-1 0 0 0 0,1 0-1 0 0,-1 1 1 0 0,1-1 0 0 0,-4 1-1 0 0,-3 0-96 0 0,0 0-1 0 0,0 1 0 0 0,0 1 1 0 0,0 0-1 0 0,1 0 0 0 0,-1 1 1 0 0,1 0-1 0 0,-1 0 0 0 0,1 1 1 0 0,0 0-1 0 0,0 0 1 0 0,1 1-1 0 0,-11 8 0 0 0,-83 53 115 0 0,66-45 0 0 0,-44 35 0 0 0,29-16 0 0 0,-73 67 0 0 0,120-105 0 0 0,0 1 0 0 0,1 0 0 0 0,-1 0 0 0 0,1 0 0 0 0,0 0 0 0 0,0 1 0 0 0,0-1 0 0 0,0 1 0 0 0,0-1 0 0 0,0 5 0 0 0,1-6 0 0 0,1 0 0 0 0,0-1 0 0 0,0 1 0 0 0,-1 0 0 0 0,1-1 0 0 0,1 1 0 0 0,-1 0 0 0 0,0-1 0 0 0,0 1 0 0 0,1 0 0 0 0,-1-1 0 0 0,0 1 0 0 0,1 0 0 0 0,0-1 0 0 0,-1 1 0 0 0,1-1 0 0 0,0 1 0 0 0,0-1 0 0 0,0 0 0 0 0,0 1 0 0 0,0-1 0 0 0,0 0 0 0 0,0 0 0 0 0,1 1 0 0 0,-1-1 0 0 0,2 1 0 0 0,2 1 15 0 0,1 1 0 0 0,0-1-1 0 0,-1-1 1 0 0,1 1 0 0 0,0-1 0 0 0,0 0 0 0 0,0 0-1 0 0,1-1 1 0 0,-1 0 0 0 0,0 0 0 0 0,10 0-1 0 0,6 0 590 0 0,42-6-1 0 0,-21-2-312 0 0,47-13-1 0 0,-63 14-263 0 0,31-11-27 0 0,66-27 0 0 0,-101 32 0 0 0,-20 9 0 0 0,-8 2 0 0 0,-8 4 0 0 0,6 0 0 0 0,1 1 0 0 0,-1 0 0 0 0,1 1 0 0 0,0 0 0 0 0,-7 7 0 0 0,3-3 0 0 0,2-1 0 0 0,-1 1 0 0 0,1 0 0 0 0,1 0 0 0 0,0 1 0 0 0,0 0 0 0 0,-6 14 0 0 0,-27 67 0 0 0,32-67 0 0 0,1 0 0 0 0,-3 26 0 0 0,-11 34 0 0 0,-26 79 0 0 0,36-132-106 0 0,8-24-107 0 0,0 1 0 0 0,0 0 0 0 0,1 0 0 0 0,0 0 0 0 0,-1 9 0 0 0,3-16 93 0 0,0 1-1 0 0,0-1 1 0 0,-1 1-1 0 0,1 0 1 0 0,0-1 0 0 0,-1 1-1 0 0,0-1 1 0 0,1 1-1 0 0,-1-1 1 0 0,0 0-1 0 0,-1 3 1 0 0,2-4-15 0 0,0 1 0 0 0,-1-1 0 0 0,1 0 0 0 0,0 1 0 0 0,0-1 0 0 0,0 1 1 0 0,0-1-1 0 0,0 1 0 0 0,0-1 0 0 0,0 1 0 0 0,0-1 0 0 0,0 0 0 0 0,0 1 0 0 0,0-1 0 0 0,0 1 1 0 0,0-1-1 0 0,0 1 0 0 0,0-1 0 0 0,0 0 0 0 0,1 1 0 0 0,-1-1 0 0 0,0 1 0 0 0,1 1-6349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0:50:3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669 326 11975 0 0,'0'0'547'0'0,"12"-7"202"0"0,-2-2 442 0 0,1 0-1 0 0,-1-1 1 0 0,10-13-1 0 0,7-6 1955 0 0,-26 28-2990 0 0,1-1 0 0 0,-1 0 0 0 0,1 0 1 0 0,-1 1-1 0 0,0-1 0 0 0,1 0 0 0 0,-1-1 0 0 0,0 1 1 0 0,0 0-1 0 0,-1 0 0 0 0,1 0 0 0 0,0-3 0 0 0,-1 4-146 0 0,0 0 0 0 0,1 0 0 0 0,-2 0 0 0 0,1 1 0 0 0,0-1 0 0 0,0 0 0 0 0,0 0 0 0 0,0 0 0 0 0,0 0 0 0 0,-1 0 0 0 0,1 1 0 0 0,0-1 0 0 0,-1 0 0 0 0,1 0 0 0 0,-1 1 0 0 0,1-1 0 0 0,-1 0 0 0 0,1 0 0 0 0,-1 1 0 0 0,1-1 0 0 0,-1 1 0 0 0,0-1 0 0 0,1 0 0 0 0,-1 1 0 0 0,0-1 0 0 0,0 1 0 0 0,1-1 0 0 0,-1 1 0 0 0,0 0 0 0 0,0-1 0 0 0,1 1 0 0 0,-1 0 0 0 0,0 0 0 0 0,0 0 0 0 0,-1-1 0 0 0,-14-2-9 0 0,1 1 0 0 0,-1 0 0 0 0,0 0 0 0 0,0 2 0 0 0,-18 1 0 0 0,-81 14 0 0 0,29-2 0 0 0,30-6 0 0 0,1 2 0 0 0,1 3 0 0 0,-103 36 0 0 0,85-19-64 0 0,71-28-273 0 0,-1 11-646 0 0,4-2 932 0 0,-1-1 1 0 0,1 0-1 0 0,0 0 0 0 0,1 0 1 0 0,0 0-1 0 0,0 0 0 0 0,1-1 1 0 0,0 1-1 0 0,0-1 0 0 0,1 0 1 0 0,7 9-1 0 0,7 4 51 0 0,0 0 0 0 0,1-1 0 0 0,38 27 0 0 0,-11-9 32 0 0,78 47 0 0 0,-28-18 1721 0 0,-41-26-1578 0 0,-51-38-175 0 0,0 1 0 0 0,0 0 0 0 0,-1 0 0 0 0,1 1 0 0 0,-1 0 0 0 0,0-1 0 0 0,-1 1 0 0 0,1 0 0 0 0,-1 1 0 0 0,0-1 0 0 0,0 1 0 0 0,3 10 0 0 0,-3-8 0 0 0,-1 0 0 0 0,0 0 0 0 0,-1 1 0 0 0,0-1 0 0 0,0 0 0 0 0,-1 1 0 0 0,0-1 0 0 0,-2 17 0 0 0,0-17 0 0 0,1 0 0 0 0,-1 1 0 0 0,0-1 0 0 0,-1-1 0 0 0,1 1 0 0 0,-2 0 0 0 0,1-1 0 0 0,-1 1 0 0 0,0-1 0 0 0,-1 0 0 0 0,1 0 0 0 0,-2-1 0 0 0,1 0 0 0 0,-1 0 0 0 0,1 0 0 0 0,-2 0 0 0 0,1-1 0 0 0,-1 0 0 0 0,1 0 0 0 0,-10 4 0 0 0,3-4 0 0 0,0 0 0 0 0,0-2 0 0 0,0 0 0 0 0,-1 0 0 0 0,-13 0 0 0 0,-67 2 0 0 0,70-4 0 0 0,-1-2 0 0 0,1 0 0 0 0,-1-2 0 0 0,1-1 0 0 0,-35-9 0 0 0,50 10 0 0 0,1 0 0 0 0,-1-1 0 0 0,1 0 0 0 0,0 0 0 0 0,0-1 0 0 0,1 0 0 0 0,-13-10 0 0 0,16 10 0 0 0,-1 1 0 0 0,1-1 0 0 0,0 0 0 0 0,1 0 0 0 0,-1 0 0 0 0,1 0 0 0 0,0-1 0 0 0,0 1 0 0 0,1-1 0 0 0,-1 0 0 0 0,1 0 0 0 0,-1-8 0 0 0,1 5 0 0 0,1 0 0 0 0,0 0 0 0 0,0 0 0 0 0,1 0 0 0 0,0-1 0 0 0,1 1 0 0 0,0 0 0 0 0,1 0 0 0 0,0 0 0 0 0,0 1 0 0 0,0-1 0 0 0,1 0 0 0 0,1 1 0 0 0,0-1 0 0 0,0 1 0 0 0,0 0 0 0 0,1 1 0 0 0,0-1 0 0 0,11-12 0 0 0,7-4 0 0 0,2 1 0 0 0,0 1 0 0 0,56-38 0 0 0,-71 53 0 0 0,99-66 0 0 0,37-27 0 0 0,-103 67 0 0 0,49-48 0 0 0,-80 70-110 0 0,118-123-660 0 0,-105 106-812 0 0,-2-2 0 0 0,39-62 1 0 0,-43 55-451 0 0,-7 2-15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1:1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1207 0 0,'0'0'0'0'0,"0"0"104"0"0,0 0-104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1472 10135 0 0,'0'0'231'0'0,"0"0"29"0"0,0 0 19 0 0,2 0 37 0 0,0-1-246 0 0,0 0 1 0 0,-1 1 0 0 0,1-1-1 0 0,0 0 1 0 0,0 0 0 0 0,0 0-1 0 0,-1 0 1 0 0,1 0 0 0 0,-1 0-1 0 0,1 0 1 0 0,-1-1 0 0 0,1 1-1 0 0,-1-1 1 0 0,2-2 0 0 0,18-28 573 0 0,-13 20-455 0 0,19-31-150 0 0,135-199 1970 0 0,-156 234-1980 0 0,192-236 1038 0 0,140-82 2098 0 0,-3-9-3165 0 0,-320 317 0 0 0,58-69 0 0 0,-60 69 0 0 0,0-1 0 0 0,19-39 0 0 0,-28 49 0 0 0,-4 9 0 0 0,0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0,0-1 0 0 0,0 1 0 0 0,0 0 0 0 0,0 0 0 0 0,0 0 0 0 0,0 0 0 0 0,0 0 0 0 0,0 0 0 0 0,0 0 0 0 0,0 0 0 0 0,0 0 0 0 0,0-1 0 0 0,0 1 0 0 0,0 0 0 0 0,-7 6 0 0 0,-6 9 0 0 0,1 0 0 0 0,0 1 0 0 0,-11 21 0 0 0,-25 56 0 0 0,32-60 0 0 0,-3 9 0 0 0,1 1 0 0 0,-12 45 0 0 0,-14 94 0 0 0,35-135 0 0 0,2-1 0 0 0,2 2 0 0 0,2-1 0 0 0,4 60 0 0 0,3-67 0 0 0,15 56 0 0 0,-12-67 0 0 0,-1 1 0 0 0,-1-1 0 0 0,-2 2 0 0 0,0 32 0 0 0,-3-57 0 0 0,0-1 0 0 0,0 0 0 0 0,0 0 0 0 0,-1 0 0 0 0,0 1 0 0 0,1-1 0 0 0,-2 0 0 0 0,1 0 0 0 0,-1 0 0 0 0,1 0 0 0 0,-1 0 0 0 0,-5 8 0 0 0,4-9 0 0 0,-9 17 0 0 0,3-11-64 0 0,8-8-273 0 0,1-2-138 0 0,0 0-761 0 0,1-3-3062 0 0,5-8-1316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11975 0 0,'0'0'547'0'0,"0"0"-11"0"0,0 0-271 0 0,0 0 133 0 0,0 0 91 0 0,2 0 20 0 0,3-2-290 0 0,0 0-1 0 0,1 0 1 0 0,-1 1 0 0 0,1 0-1 0 0,-1 0 1 0 0,1 1 0 0 0,0 0-1 0 0,-1 0 1 0 0,1 0-1 0 0,0 0 1 0 0,8 3 0 0 0,7 1 830 0 0,36 15 1 0 0,-1 0 371 0 0,-46-16-1494 0 0,0-1-1 0 0,0 0 1 0 0,0 0 0 0 0,0-1-1 0 0,1 0 1 0 0,-1-1-1 0 0,1 0 1 0 0,-1-1-1 0 0,0 0 1 0 0,0 0 0 0 0,1-1-1 0 0,-1-1 1 0 0,0 1-1 0 0,0-2 1 0 0,10-4 0 0 0,12-9-938 0 0,2-5-12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0:5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8 15663 0 0,'0'0'719'0'0,"0"0"-20"0"0,-7-4-421 0 0,0 1-203 0 0,5 2 306 0 0,2 1 110 0 0,0 0 18 0 0,0 0-66 0 0,-8 10-278 0 0,5-4-165 0 0,0-1 0 0 0,1 1 0 0 0,-1 1 0 0 0,1-1 0 0 0,-1 8 0 0 0,-7 17 0 0 0,-138 306 0 0 0,-187 389 0 0 0,309-663 0 0 0,-38 79 0 0 0,60-134-123 0 0,0 0 0 0 0,0-1 0 0 0,-1 0 0 0 0,0 0 0 0 0,0 0 0 0 0,-10 9 0 0 0,14-15-4360 0 0,1-1-1565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0 15663 0 0,'0'0'356'0'0,"0"0"50"0"0,0 0 20 0 0,0 0-42 0 0,0 2-250 0 0,-4 14 35 0 0,0-1 1 0 0,-1 0 0 0 0,-10 25 0 0 0,-27 43 1086 0 0,40-80-1233 0 0,-13 26 335 0 0,-47 87 535 0 0,-51 136 0 0 0,21-32-893 0 0,51-116 0 0 0,30-71 0 0 0,-2-1 0 0 0,-1 0 0 0 0,-23 36 0 0 0,34-62-279 0 0,-1 0 0 0 0,0-1-1 0 0,0 0 1 0 0,-1 0 0 0 0,1 0-1 0 0,-1 0 1 0 0,0-1 0 0 0,-1 0-1 0 0,-8 6 1 0 0,-2-5-744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0 11975 0 0,'0'0'267'0'0,"0"0"42"0"0,0 0 17 0 0,0 0-28 0 0,0 0-126 0 0,0 0 204 0 0,0 0 111 0 0,0 0 22 0 0,0 0 3 0 0,0 0 0 0 0,0 0 0 0 0,-1 3 0 0 0,-5 20-298 0 0,1-6-116 0 0,0 0 1 0 0,-1-1 0 0 0,-9 18-1 0 0,-44 82 157 0 0,-23 39 421 0 0,77-146-539 0 0,-105 172 207 0 0,-16-10-1684 0 0,21-52 1320 0 0,77-90 22 0 0,-61 47 0 0 0,76-67-279 0 0,11-8-1160 0 0,1-1 1190 0 0,0-1 0 0 0,0 1 0 0 0,0-1 0 0 0,0 0 0 0 0,1 1 0 0 0,-1-1 0 0 0,0 0 0 0 0,0 0 0 0 0,1 0 0 0 0,-1 1 0 0 0,0-1 0 0 0,1 0 0 0 0,-1 0 0 0 0,1 0 0 0 0,-1-1 0 0 0,-1-17-1799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130 467 10135 0 0,'-9'15'80'0'0,"-27"47"509"0"0,31-55-525 0 0,-1 0 1 0 0,1 0-1 0 0,-1 0 1 0 0,-1-1 0 0 0,-11 10-1 0 0,14-12 101 0 0,0-1-1 0 0,0 1 1 0 0,0 0-1 0 0,0 0 1 0 0,1 0-1 0 0,0 1 0 0 0,0-1 1 0 0,-5 10-1 0 0,7-12 348 0 0,1-2 0 0 0,0 0 0 0 0,0 0 0 0 0,1-2-69 0 0,25-60-360 0 0,44-74-1 0 0,-49 102 63 0 0,34-42 1 0 0,-37 53 6 0 0,19-21 383 0 0,2 1 0 0 0,64-54 0 0 0,-88 84-535 0 0,1 1 0 0 0,1 1 0 0 0,0 0 0 0 0,1 1 0 0 0,0 1 0 0 0,0 0 0 0 0,1 2 0 0 0,0 0 0 0 0,0 1 0 0 0,1 1 0 0 0,0 1 0 0 0,-1 0 0 0 0,27 0 0 0 0,9 0 0 0 0,79-1 0 0 0,-93 3 0 0 0,-31 2 0 0 0,-1-1 0 0 0,1 1 0 0 0,-1 0 0 0 0,0 1 0 0 0,12 2 0 0 0,-19-3 22 0 0,-1 0 0 0 0,1 1-1 0 0,-1-1 1 0 0,0 1-1 0 0,1-1 1 0 0,-1 1 0 0 0,0 0-1 0 0,1-1 1 0 0,-1 1 0 0 0,0 0-1 0 0,0 0 1 0 0,0 0-1 0 0,0 0 1 0 0,0 0 0 0 0,0 0-1 0 0,0 0 1 0 0,0 0 0 0 0,0 0-1 0 0,0 1 1 0 0,0-1 0 0 0,-1 0-1 0 0,1 0 1 0 0,-1 1-1 0 0,1-1 1 0 0,-1 0 0 0 0,1 1-1 0 0,-1-1 1 0 0,0 1 0 0 0,0-1-1 0 0,0 1 1 0 0,1-1-1 0 0,-1 1 1 0 0,-1-1 0 0 0,1 0-1 0 0,0 1 1 0 0,0-1 0 0 0,0 1-1 0 0,-1-1 1 0 0,0 3 0 0 0,-2 4 181 0 0,0 1 0 0 0,-1 0 1 0 0,0-1-1 0 0,-9 15 1 0 0,-4 2-178 0 0,-1-2-1 0 0,-1 1 1 0 0,-1-2 0 0 0,-1-1 0 0 0,0 0 0 0 0,-30 20-1 0 0,-156 95-45 0 0,197-129 25 0 0,-139 75-5 0 0,128-71 0 0 0,-26 17 0 0 0,33-19 0 0 0,0 0 0 0 0,0-2 0 0 0,-27 11 0 0 0,21-11 0 0 0,7-4-113 0 0,9-7 29 0 0,7-5-88 0 0,-3 9 140 0 0,4-8-390 0 0,-1 0 1 0 0,1 1-1 0 0,0-1 1 0 0,9-11-1 0 0,8-4-5717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237 159 13823 0 0,'0'0'630'0'0,"0"0"-13"0"0,1 1-393 0 0,7 2 14 0 0,-1 0 1 0 0,1 0 0 0 0,-1-1-1 0 0,1 1 1 0 0,0-2-1 0 0,0 1 1 0 0,14 0-1 0 0,4 1 351 0 0,-5-1-317 0 0,0-2 0 0 0,0 0 0 0 0,1-1 0 0 0,-1-1 0 0 0,39-9 0 0 0,-6 2-272 0 0,-42 7 0 0 0,0-1 0 0 0,0 0 0 0 0,0-1 0 0 0,-1 0 0 0 0,0 0 0 0 0,0-1 0 0 0,0-1 0 0 0,13-8 0 0 0,-23 13-35 0 0,1 0 0 0 0,-1 0 0 0 0,1 0 0 0 0,-1 0 0 0 0,0 0 0 0 0,1-1 0 0 0,-1 1 0 0 0,0 0 0 0 0,0-1-1 0 0,0 1 1 0 0,0-1 0 0 0,0 1 0 0 0,0-1 0 0 0,-1 1 0 0 0,1-1 0 0 0,0 0 0 0 0,-1 1 0 0 0,1-1 0 0 0,-1 0 0 0 0,0 1 0 0 0,0-1 0 0 0,1 0 0 0 0,-1 0-1 0 0,0 1 1 0 0,0-1 0 0 0,-1 0 0 0 0,1 0 0 0 0,0 1 0 0 0,-1-1 0 0 0,1 0 0 0 0,-1 1 0 0 0,1-1 0 0 0,-1 0 0 0 0,0 1 0 0 0,1-1 0 0 0,-1 1-1 0 0,0-1 1 0 0,0 1 0 0 0,-2-3 0 0 0,-1 0-196 0 0,0-1 0 0 0,0 1 0 0 0,0 0 0 0 0,0 0 0 0 0,-1 0 0 0 0,0 1 0 0 0,0-1 0 0 0,0 1 0 0 0,0 0 0 0 0,-10-3 0 0 0,7 3 154 0 0,0 1 0 0 0,-1 1-1 0 0,1 0 1 0 0,0 0-1 0 0,-1 0 1 0 0,1 1 0 0 0,0 0-1 0 0,-1 1 1 0 0,1 0 0 0 0,0 0-1 0 0,0 1 1 0 0,-1 0-1 0 0,-11 5 1 0 0,-9 5-266 0 0,1 1 0 0 0,-34 21 0 0 0,44-24 311 0 0,-5 3 99 0 0,1 1 0 0 0,1 1 0 0 0,1 1 0 0 0,0 0 0 0 0,-27 30 0 0 0,31-28 140 0 0,-12 12 393 0 0,1 1 0 0 0,-32 51-1 0 0,47-64-366 0 0,1 1 1 0 0,0 0-1 0 0,2 1 0 0 0,0 0 0 0 0,2 1 0 0 0,-10 39 0 0 0,16-54-204 0 0,0 1-1 0 0,1 0 0 0 0,0-1 0 0 0,0 1 1 0 0,1 0-1 0 0,0-1 0 0 0,0 1 0 0 0,1 0 1 0 0,-1-1-1 0 0,1 0 0 0 0,4 8 1 0 0,-5-11-10 0 0,0-1 1 0 0,0 0 0 0 0,0 1-1 0 0,1-1 1 0 0,-1 0 0 0 0,1 0 0 0 0,0 1-1 0 0,0-1 1 0 0,-1 0 0 0 0,1-1-1 0 0,1 1 1 0 0,-1 0 0 0 0,0-1 0 0 0,0 1-1 0 0,0-1 1 0 0,1 0 0 0 0,-1 1-1 0 0,1-1 1 0 0,-1 0 0 0 0,1-1-1 0 0,-1 1 1 0 0,1 0 0 0 0,0-1 0 0 0,-1 1-1 0 0,1-1 1 0 0,0 0 0 0 0,-1 0-1 0 0,1 0 1 0 0,4-1 0 0 0,5-2 140 0 0,0-1 1 0 0,0 0-1 0 0,-1-1 0 0 0,0-1 1 0 0,0 1-1 0 0,15-12 1 0 0,-3 3-167 0 0,16-9-1287 0 0,1-3-5174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11 484 13823 0 0,'-1'2'315'0'0,"-9"44"1021"0"0,13-59 2484 0 0,9-22 0 0 0,3-1-3685 0 0,1 0 0 0 0,29-46 0 0 0,-16 39-135 0 0,1 1 0 0 0,1 2 0 0 0,3 1 0 0 0,44-39 0 0 0,-64 67 0 0 0,0 0 0 0 0,1 2 0 0 0,0-1 0 0 0,1 2 0 0 0,0 0 0 0 0,0 1 0 0 0,1 1 0 0 0,0 0 0 0 0,25-4 0 0 0,-39 9-86 0 0,0 1 0 0 0,0 0 0 0 0,1 0 0 0 0,-1 0 0 0 0,0 0 0 0 0,1 0 0 0 0,-1 1 0 0 0,0 0 0 0 0,1-1-1 0 0,-1 1 1 0 0,0 1 0 0 0,0-1 0 0 0,0 0 0 0 0,0 1 0 0 0,4 2 0 0 0,1 1-761 0 0,-1 1 1 0 0,0 0-1 0 0,0 1 0 0 0,7 7 1 0 0,1 6-1200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66 348 17503 0 0,'-1'2'399'0'0,"-3"11"318"0"0,-11 21 0 0 0,9-23-695 0 0,1 0 0 0 0,1 1-1 0 0,-5 15 1 0 0,7-21 52 0 0,1-1 0 0 0,-1 1 0 0 0,-1-1-1 0 0,1 0 1 0 0,-5 7 0 0 0,6-10 414 0 0,1-2 21 0 0,-1 1-66 0 0,-1 5-222 0 0,1-4 166 0 0,1-2 101 0 0,0 0 21 0 0,1-1-457 0 0,1 0-1 0 0,-1 0 0 0 0,0 0 1 0 0,0 0-1 0 0,0 0 1 0 0,-1 0-1 0 0,1 0 0 0 0,0 0 1 0 0,0-1-1 0 0,1-1 1 0 0,-1 0-10 0 0,67-95-42 0 0,-57 84 0 0 0,0 0 0 0 0,1 1 0 0 0,21-17 0 0 0,44-30 0 0 0,-68 53 0 0 0,61-39 0 0 0,-49 34 0 0 0,-17 9 0 0 0,1 0 0 0 0,1 0 0 0 0,-1 1 0 0 0,0 0 0 0 0,1 0 0 0 0,-1 1 0 0 0,1-1 0 0 0,-1 1 0 0 0,8-1 0 0 0,-9 2 0 0 0,-1 0 0 0 0,0 0 0 0 0,1 0 0 0 0,-1 1 0 0 0,1-1 0 0 0,-1 1 0 0 0,1 0 0 0 0,-1 0 0 0 0,0 0 0 0 0,0 0 0 0 0,1 1 0 0 0,-1-1 0 0 0,0 1 0 0 0,0 0 0 0 0,-1 0 0 0 0,5 3 0 0 0,-5-3 0 0 0,0 1 0 0 0,0-1 0 0 0,0 1 0 0 0,0-1 0 0 0,-1 1 0 0 0,0 0 0 0 0,1 0 0 0 0,-1-1 0 0 0,0 1 0 0 0,0 0 0 0 0,-1 0 0 0 0,1 0 0 0 0,-1 0 0 0 0,1 0 0 0 0,-1 0 0 0 0,0 5 0 0 0,0 4 0 0 0,-1-1 0 0 0,-4 22 0 0 0,4-28 0 0 0,-1 1 0 0 0,1-1 0 0 0,-1 0 0 0 0,-1 1 0 0 0,1-1 0 0 0,-1 0 0 0 0,0-1 0 0 0,-5 9 0 0 0,-13 18 0 0 0,17-24-64 0 0,3-5-273 0 0,9-15-646 0 0,21-29 792 0 0,3 2 1 0 0,49-50-1 0 0,-71 80 155 0 0,91-88 36 0 0,-82 83 0 0 0,-1 1 0 0 0,2 1 0 0 0,41-22 0 0 0,-47 29 0 0 0,0 1 0 0 0,24-6 0 0 0,-30 9 0 0 0,0 1 0 0 0,0-1 0 0 0,0 2 0 0 0,0-1 0 0 0,0 1 0 0 0,13 2 0 0 0,-11 1 0 0 0,-1 4 0 0 0,-8-4 0 0 0,1-1 0 0 0,-1 1 0 0 0,1 0 0 0 0,-1 0 0 0 0,0-1 0 0 0,0 1 0 0 0,-1 0 0 0 0,1 0 0 0 0,0 0 0 0 0,-1 0 0 0 0,0 0 0 0 0,0 0 0 0 0,0 6 0 0 0,-1 5 0 0 0,-5 23 0 0 0,4-27 0 0 0,-62 246 1759 0 0,40-150-5346 0 0,23-104 2567 0 0,1-2-4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2 284 8287 0 0,'24'-30'886'0'0,"-10"13"-729"0"0,-13 16 563 0 0,-1 1 249 0 0,0 0 45 0 0,0 0 8 0 0,0 0 2 0 0,0 0 0 0 0,0 0 0 0 0,0 0-69 0 0,0 0-290 0 0,0 0-121 0 0,0 0-28 0 0,0 0-72 0 0,1 14-272 0 0,-2 12-183 0 0,-2 0 0 0 0,-8 38 0 0 0,-1 0 487 0 0,-2 64 1129 0 0,14-115-1418 0 0,1-10-46 0 0,0-2-26 0 0,0 0 373 0 0,-1-1-442 0 0,0 1 0 0 0,0-1-1 0 0,0 0 1 0 0,0 1 0 0 0,1-1 0 0 0,-1 0 0 0 0,0 1 0 0 0,0-1 0 0 0,0 0 0 0 0,0 1 0 0 0,1-1-1 0 0,-1 0 1 0 0,0 1 0 0 0,0-1 0 0 0,1 0 0 0 0,-1 0 0 0 0,0 1 0 0 0,0-1 0 0 0,1 0 0 0 0,-1 0-1 0 0,0 0 1 0 0,1 1 0 0 0,-1-1 0 0 0,5-1 31 0 0,-1-1-1 0 0,0 1 1 0 0,0-1-1 0 0,0 0 1 0 0,0 0-1 0 0,0 0 1 0 0,-1 0-1 0 0,1-1 1 0 0,-1 1-1 0 0,1-1 1 0 0,3-5-1 0 0,7-6 478 0 0,14-20-1 0 0,-22 26-514 0 0,97-130-39 0 0,20-24 0 0 0,-79 108-934 0 0,63-74-5438 0 0,-94 113-450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 13823 0 0,'0'0'630'0'0,"0"0"-13"0"0,0 0-320 0 0,-2 1 105 0 0,-11 12 328 0 0,-1 0 1 0 0,1 1 0 0 0,-19 27-1 0 0,-27 54 2 0 0,26-31-128 0 0,-27 78 0 0 0,-13 72 236 0 0,25-42-840 0 0,30-103 0 0 0,-43 170 0 0 0,28-113-14 0 0,23-73-4174 0 0,10-51 2654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17503 0 0,'0'0'399'0'0,"0"0"60"0"0,1 2 21 0 0,2 1-449 0 0,-1 0 1 0 0,1 0 0 0 0,0 0-1 0 0,0 0 1 0 0,1 0 0 0 0,-1 0-1 0 0,1-1 1 0 0,-1 0 0 0 0,1 0-1 0 0,0 0 1 0 0,0 0 0 0 0,0 0-1 0 0,0-1 1 0 0,0 0 0 0 0,0 0 0 0 0,0 0-1 0 0,0 0 1 0 0,0-1 0 0 0,5 1-1 0 0,9 0-43 0 0,0-1-1 0 0,0 0 0 0 0,23-4 0 0 0,-11-2 316 0 0,1-1 0 0 0,45-17-1 0 0,-22 7 230 0 0,88-31 837 0 0,41-12-98 0 0,-127 43-1366 0 0,38-9 349 0 0,-77 22-708 0 0,1 1 0 0 0,0 1 0 0 0,22-1 0 0 0,-38 3-1461 0 0,-3 5-107 0 0,-4 17-24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61 17503 0 0,'0'0'399'0'0,"-5"-7"540"0"0,-1-8-396 0 0,6 13-539 0 0,-1 0 1 0 0,0 0-1 0 0,0 0 0 0 0,1 0 1 0 0,-2 0-1 0 0,1 0 0 0 0,0 0 1 0 0,-2-2-1 0 0,-2-2 321 0 0,5 5-216 0 0,-1 0 0 0 0,0-1 0 0 0,0 1 0 0 0,0 0 1 0 0,0 0-1 0 0,0 0 0 0 0,0 0 0 0 0,-1 1 0 0 0,1-1 0 0 0,-1-1 0 0 0,1 2-85 0 0,0 0 1 0 0,0 0-1 0 0,0 0 0 0 0,0 0 0 0 0,0 0 0 0 0,0 0 0 0 0,0 0 0 0 0,0 0 1 0 0,0 1-1 0 0,1-1 0 0 0,-1 0 0 0 0,0 1 0 0 0,0-1 0 0 0,0 0 0 0 0,0 1 0 0 0,1-1 1 0 0,-1 1-1 0 0,0-1 0 0 0,0 1 0 0 0,0 0 0 0 0,-22 18-363 0 0,0 1 0 0 0,2 1 0 0 0,-29 36 0 0 0,27-31-115 0 0,-43 66 286 0 0,47-64 170 0 0,4 0-2 0 0,15-27 0 0 0,-1-1 0 0 0,1 1 0 0 0,0 0 0 0 0,0-1 0 0 0,-1 1 0 0 0,1-1 0 0 0,0 1 0 0 0,0 0 0 0 0,0-1 0 0 0,0 1 0 0 0,0 0 0 0 0,0-1 0 0 0,0 1 0 0 0,0 0 0 0 0,0-1 0 0 0,0 1 0 0 0,0-1 0 0 0,0 1 0 0 0,1 0 0 0 0,3 2 0 0 0,-3-3 0 0 0,2 2 0 0 0,0-1 0 0 0,1 0 0 0 0,-1 0 0 0 0,1 0 0 0 0,-1 0 0 0 0,1-1 0 0 0,-1 1 0 0 0,1-1 0 0 0,0 0 0 0 0,-1 0 0 0 0,1 0 0 0 0,-1 0 0 0 0,1-1 0 0 0,-1 0 0 0 0,1 1 0 0 0,-1-1 0 0 0,7-3 0 0 0,5-2 0 0 0,0-1 0 0 0,19-12 0 0 0,-33 19 0 0 0,101-49 0 0 0,-95 45 0 0 0,0 2 0 0 0,-1-1 0 0 0,1 1 0 0 0,0 0 0 0 0,11-2 0 0 0,-8 4 0 0 0,-1 4 0 0 0,-7-2 43 0 0,-1 0 1 0 0,1 0-1 0 0,-1 0 0 0 0,1 0 0 0 0,-1 0 1 0 0,0 0-1 0 0,0 0 0 0 0,0 1 0 0 0,0-1 1 0 0,0 0-1 0 0,0 4 0 0 0,5 31 884 0 0,-3-15-546 0 0,-4-21-380 0 0,1-1 0 0 0,0 1 0 0 0,0-1 1 0 0,0 1-1 0 0,0-1 0 0 0,1 1 0 0 0,-1 0 0 0 0,0-1 0 0 0,0 1 1 0 0,0-1-1 0 0,0 1 0 0 0,1-1 0 0 0,-1 1 0 0 0,0-1 1 0 0,0 1-1 0 0,1-1 0 0 0,-1 0 0 0 0,0 1 0 0 0,1-1 1 0 0,-1 1-1 0 0,0-1 0 0 0,1 0 0 0 0,-1 1 0 0 0,1-1 0 0 0,-1 0 1 0 0,1 1-1 0 0,-1-1 0 0 0,0 0 0 0 0,1 0 0 0 0,-1 1 1 0 0,1-1-1 0 0,-1 0 0 0 0,1 0 0 0 0,0 0 0 0 0,0 0 0 0 0,1 1-79 0 0,1 0-143 0 0,0 0 0 0 0,1-1 1 0 0,-1 1-1 0 0,1-1 0 0 0,-1 1 1 0 0,1-1-1 0 0,-1 0 0 0 0,1 0 1 0 0,-1 0-1 0 0,1-1 0 0 0,-1 0 0 0 0,1 1 1 0 0,-1-1-1 0 0,1 0 0 0 0,-1 0 1 0 0,0-1-1 0 0,4-1 0 0 0,-6 2 193 0 0,42-15-1506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1 19351 0 0,'0'0'439'0'0,"0"0"62"0"0,0 0 33 0 0,0 0-65 0 0,0 1-309 0 0,1 5-158 0 0,-1-1 0 0 0,1 0 0 0 0,-2 1 0 0 0,1-1 0 0 0,0 1 0 0 0,-1-1 1 0 0,-3 10-1 0 0,0 8-2 0 0,-1 13 0 0 0,-1-1 0 0 0,-2 1 0 0 0,-19 51 0 0 0,-32 64 66 0 0,-39 103 1751 0 0,20-54-1637 0 0,54-146-188 0 0,-51 82 1 0 0,57-108-467 0 0,-1-1 0 0 0,-2-1 0 0 0,-45 45 0 0 0,61-65 370 0 0,-4 3-1272 0 0,8-9 290 0 0,2-6-173 0 0,1 1 785 0 0,1 1 0 0 0,-1 0 1 0 0,0-1-1 0 0,1 1 0 0 0,0 0 0 0 0,5-5 1 0 0,-1 1-195 0 0,17-20-1379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17503 0 0,'0'0'399'0'0,"0"0"-362"0"0,0-1 1 0 0,0 1 0 0 0,1 0-1 0 0,-1 0 1 0 0,0-1-1 0 0,1 1 1 0 0,-1 0-1 0 0,0 0 1 0 0,0 0-1 0 0,1 0 1 0 0,-1 0-1 0 0,0-1 1 0 0,1 1 0 0 0,-1 0-1 0 0,0 0 1 0 0,1 0-1 0 0,-1 0 1 0 0,0 0-1 0 0,1 0 1 0 0,-1 0-1 0 0,0 0 1 0 0,1 0-1 0 0,-1 0 1 0 0,1 1 0 0 0,24 6 511 0 0,1 1-516 0 0,5-4 609 0 0,0-1 0 0 0,1-2-1 0 0,-1-1 1 0 0,38-5 0 0 0,124-27 296 0 0,-150 22-643 0 0,-1-1 0 0 0,0-2 0 0 0,0-1 0 0 0,45-25 0 0 0,-53 22-1996 0 0,-2-2 0 0 0,55-42 0 0 0,-57 36-331 0 0,-1 0-15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122 120 17503 0 0,'-8'-1'197'0'0,"-1"1"0"0"0,0 0-1 0 0,1 0 1 0 0,-1 1 0 0 0,1 0-1 0 0,-1 0 1 0 0,1 1 0 0 0,-1 0-1 0 0,1 1 1 0 0,0 0 0 0 0,-9 4-1 0 0,16-7-148 0 0,0 1-1 0 0,1-1 1 0 0,-1 0 0 0 0,0 1-1 0 0,0-1 1 0 0,1 0-1 0 0,-1 1 1 0 0,1-1-1 0 0,-1 0 1 0 0,0 1 0 0 0,1-1-1 0 0,-1 1 1 0 0,1-1-1 0 0,-1 1 1 0 0,1 0-1 0 0,-1-1 1 0 0,1 2 0 0 0,0-2-26 0 0,0 0 0 0 0,0 0 1 0 0,0 1-1 0 0,1-1 1 0 0,-1 0-1 0 0,0 0 0 0 0,0 1 1 0 0,0-1-1 0 0,1 0 1 0 0,-1 0-1 0 0,0 0 0 0 0,1 0 1 0 0,-1 1-1 0 0,0-1 1 0 0,1 0-1 0 0,-1 0 0 0 0,0 0 1 0 0,0 0-1 0 0,1 0 1 0 0,-1 0-1 0 0,0 0 0 0 0,1 0 1 0 0,-1 0-1 0 0,0 0 1 0 0,1 0-1 0 0,29 0 219 0 0,-11-4 196 0 0,-1 0 1 0 0,33-11-1 0 0,-4 0 62 0 0,220-50 91 0 0,-265 64-572 0 0,101-17 784 0 0,141-8 1 0 0,-241 26-803 0 0,80-3-201 0 0,-74 3 122 0 0,-1 1 1 0 0,1 0-1 0 0,-1 0 1 0 0,1 1-1 0 0,-1 0 1 0 0,0 1-1 0 0,12 4 1 0 0,-18-6-113 0 0,0 0 0 0 0,-1 0 0 0 0,1 1 0 0 0,-1-1 0 0 0,1 0 0 0 0,-1 0 0 0 0,1 1 0 0 0,-1-1 1 0 0,0 1-1 0 0,0-1 0 0 0,0 1 0 0 0,0 0 0 0 0,0-1 0 0 0,0 1 0 0 0,1 2 0 0 0,-2-2-1186 0 0,-1 1-126 0 0,-5 13-950 0 0,4-12-3690 0 0</inkml:trace>
  <inkml:trace contextRef="#ctx0" brushRef="#br0" timeOffset="1">1024 249 21191 0 0,'0'0'480'0'0,"0"0"67"0"0,0 0 31 0 0,0 0-56 0 0,0 2-341 0 0,0 8-22 0 0,-1 0 0 0 0,0 1 0 0 0,-1-1 0 0 0,0 0 1 0 0,0 0-1 0 0,-1 0 0 0 0,-1 0 0 0 0,1 0 0 0 0,-2-1 0 0 0,1 1 0 0 0,-1-1 0 0 0,-11 14 0 0 0,-5 5-159 0 0,-23 41 0 0 0,28-37-380 0 0,10-19-33 0 0,0 0 0 0 0,-1-1 0 0 0,-9 12 0 0 0,34-44-6662 0 0,10-5 3981 0 0,-6 7 2137 0 0,-1-2 0 0 0,22-27 0 0 0,-20 14-67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13823 0 0,'0'-16'317'0'0,"1"0"-1"0"0,1 0 1 0 0,0 0-1 0 0,8-28 1 0 0,-10 44-305 0 0,0 0 0 0 0,0 0-1 0 0,0-1 1 0 0,0 1 0 0 0,0 0 0 0 0,1-1 0 0 0,-1 1 0 0 0,0 0 0 0 0,0 0-1 0 0,0-1 1 0 0,1 1 0 0 0,-1 0 0 0 0,0 0 0 0 0,0 0 0 0 0,1-1 0 0 0,-1 1-1 0 0,0 0 1 0 0,0 0 0 0 0,1 0 0 0 0,-1 0 0 0 0,0 0 0 0 0,1 0-1 0 0,-1-1 1 0 0,0 1 0 0 0,1 0 0 0 0,-1 0 0 0 0,0 0 0 0 0,1 0 0 0 0,-1 0-1 0 0,1 0 1 0 0,12 5 659 0 0,11 11 260 0 0,-13-5-931 0 0,-2 1 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19351 0 0,'0'0'439'0'0,"0"0"62"0"0,0 0 33 0 0,0 0-65 0 0,0 2-309 0 0,0-1-159 0 0,-1 0-1 0 0,1 0 1 0 0,0-1 0 0 0,-1 1-1 0 0,1 0 1 0 0,-1 0 0 0 0,1 0-1 0 0,-1 0 1 0 0,1 0 0 0 0,-1-1 0 0 0,0 1-1 0 0,1 0 1 0 0,-1-1 0 0 0,0 1-1 0 0,1 0 1 0 0,-1-1 0 0 0,0 1-1 0 0,0-1 1 0 0,0 1 0 0 0,0-1 0 0 0,1 1-1 0 0,-3-1 1 0 0,0 2 0 0 0,-12 5-1 0 0,11-5 0 0 0,-1 1 0 0 0,0-1 0 0 0,0 1 0 0 0,1 0 0 0 0,0 1 0 0 0,-6 4 0 0 0,-15 16 0 0 0,17-17 0 0 0,-1 0 0 0 0,2 1 0 0 0,-1 0 0 0 0,1 0 0 0 0,0 1 0 0 0,-9 15 0 0 0,-5 15-10 0 0,12-24 324 0 0,1 1-1 0 0,-8 19 1 0 0,4 3 244 0 0,-10 56 1 0 0,22-86-559 0 0,8-2 72 0 0,-6-5 33 0 0,1 0-1 0 0,0 0 0 0 0,0-1 1 0 0,0 1-1 0 0,0-1 0 0 0,-1 1 1 0 0,1-1-1 0 0,0 0 1 0 0,0 0-1 0 0,3-1 0 0 0,31-6 593 0 0,-18 2-582 0 0,19-2-104 0 0,-6 2-41 0 0,61-20 1 0 0,-92 25-308 0 0,-1 0-138 0 0,-1-10 333 0 0,0 0 0 0 0,-1 0 0 0 0,0 0 0 0 0,-1 0 1 0 0,0 1-1 0 0,0-1 0 0 0,-8-12 0 0 0,4 5 152 0 0,-6-20-1 0 0,2 1-9 0 0,-19-45 0 0 0,28 75 0 0 0,-1 1 0 0 0,-1-1 0 0 0,1 1 0 0 0,-7-8 0 0 0,10 13 0 0 0,0 0 0 0 0,0 0 0 0 0,0 0 0 0 0,0 0 0 0 0,0 0 0 0 0,0 1 0 0 0,0-1 0 0 0,0 0 0 0 0,0 0 0 0 0,0 0 0 0 0,0 0 0 0 0,0 0 0 0 0,0 0 0 0 0,0 0 0 0 0,0 0 0 0 0,0 0 0 0 0,-1 1 0 0 0,1-1 0 0 0,0 0 0 0 0,0 0 0 0 0,0 0 0 0 0,0 0 0 0 0,0 0 0 0 0,0 0 0 0 0,0 0 0 0 0,0 0 0 0 0,0 0 0 0 0,0 0 0 0 0,0 0 0 0 0,-1 0 0 0 0,1 0 0 0 0,0 1 0 0 0,0-1 0 0 0,0 0 0 0 0,0 0 0 0 0,0 0 0 0 0,0 0 0 0 0,0 0 0 0 0,0 0 0 0 0,-1 0 0 0 0,1 0 0 0 0,0 0 0 0 0,0 0 0 0 0,0 0 0 0 0,0 0 0 0 0,0 0 0 0 0,0 0 0 0 0,0-1 0 0 0,0 1 0 0 0,0 0 0 0 0,-1 0 0 0 0,1 0 0 0 0,0 0 0 0 0,0 0 0 0 0,0 0 0 0 0,0 0 0 0 0,0 0 0 0 0,0 0 0 0 0,0 0 0 0 0,0 0 0 0 0,0 0 0 0 0,0 8 0 0 0,0-8 0 0 0,2 11-532 0 0,0 0 0 0 0,1 0 0 0 0,0 0 0 0 0,1 0-1 0 0,0-1 1 0 0,0 0 0 0 0,10 15 0 0 0,8 4-1003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47 388 21191 0 0,'0'0'480'0'0,"0"0"67"0"0,0 0 31 0 0,-9-1 125 0 0,-19 4-683 0 0,20-1 52 0 0,6-2 299 0 0,3-11 626 0 0,2 5-923 0 0,0 0-1 0 0,0 0 1 0 0,0 1 0 0 0,0-1 0 0 0,1 0-1 0 0,0 1 1 0 0,8-9 0 0 0,-4 6-56 0 0,27-31-295 0 0,2 1 1 0 0,2 2-1 0 0,1 2 0 0 0,63-41 0 0 0,-11 19-331 0 0,-76 48 608 0 0,0 0 0 0 0,1 2 0 0 0,33-10 0 0 0,-48 16 14 0 0,-1-1-1 0 0,1 1 1 0 0,0-1 0 0 0,0 1 0 0 0,-1 0-1 0 0,1 0 1 0 0,0 0 0 0 0,0 0-1 0 0,-1 0 1 0 0,1 0 0 0 0,0 1-1 0 0,0-1 1 0 0,-1 1 0 0 0,1-1-1 0 0,0 1 1 0 0,-1-1 0 0 0,1 1-1 0 0,0 0 1 0 0,-1 0 0 0 0,1 0-1 0 0,-1 0 1 0 0,1 0 0 0 0,-1 0-1 0 0,0 0 1 0 0,1 1 0 0 0,-1-1-1 0 0,0 0 1 0 0,0 1 0 0 0,0-1-1 0 0,0 1 1 0 0,0-1 0 0 0,0 1-1 0 0,-1-1 1 0 0,1 1 0 0 0,0 0-1 0 0,-1-1 1 0 0,1 1 0 0 0,-1 0-1 0 0,1 3 1 0 0,0 5 199 0 0,0 1 1 0 0,0-1-1 0 0,-1 1 0 0 0,0-1 1 0 0,-2 15-1 0 0,-3 3-158 0 0,-1 1 0 0 0,-11 30 0 0 0,-4 19-55 0 0,18-66 0 0 0,1 0 0 0 0,1 0 0 0 0,0 0 0 0 0,0 0 0 0 0,1 0 0 0 0,0 0 0 0 0,3 12 0 0 0,-3-20 0 0 0,1-1 0 0 0,0 1 0 0 0,0-1 0 0 0,0 0 0 0 0,0 0 0 0 0,1 0 0 0 0,-1 1 0 0 0,1-1 0 0 0,0-1 0 0 0,0 1 0 0 0,0 0 0 0 0,0 0 0 0 0,0-1 0 0 0,0 1 0 0 0,1-1 0 0 0,0 0 0 0 0,-1 1 0 0 0,1-1 0 0 0,0 0 0 0 0,0-1 0 0 0,0 1 0 0 0,0 0 0 0 0,0-1 0 0 0,0 0 0 0 0,1 0 0 0 0,-1 0 0 0 0,0 0 0 0 0,6 0 0 0 0,13 2-2793 0 0,-22-3 1770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40 380 17503 0 0,'-6'-3'42'0'0,"4"2"152"0"0,-1 0 0 0 0,0 1-1 0 0,0-1 1 0 0,0 0 0 0 0,0 1-1 0 0,0-1 1 0 0,0 1 0 0 0,0 0-1 0 0,-3 0 1 0 0,5 0 187 0 0,13-9 619 0 0,6 0-884 0 0,1 0 0 0 0,0 0 0 0 0,1 2 0 0 0,29-7 0 0 0,-39 11-88 0 0,173-47 992 0 0,2 8 0 0 0,2 9 0 0 0,207-12 0 0 0,389 32-1004 0 0,-693 13-16 0 0,0-5 0 0 0,92-16 0 0 0,262-49 0 0 0,-232 48 0 0 0,-150 18 0 0 0,-40 1-28 0 0,-18 2-1 0 0,-1 0 0 0 0,1 0 1 0 0,0 1-1 0 0,0 0 0 0 0,0-1 1 0 0,0 1-1 0 0,-1 0 0 0 0,1 1 0 0 0,0-1 1 0 0,0 1-1 0 0,0 0 0 0 0,4 1 1 0 0,-7-1-447 0 0,-1 0 344 0 0,0 0 1 0 0,0 0-1 0 0,-1 0 0 0 0,1 1 0 0 0,-1-1 1 0 0,1 0-1 0 0,-1 0 0 0 0,1 0 1 0 0,-1 0-1 0 0,1 0 0 0 0,-1 0 0 0 0,0 0 1 0 0,0 0-1 0 0,0 0 0 0 0,1 0 0 0 0,-1 0 1 0 0,0-1-1 0 0,0 1 0 0 0,0 0 0 0 0,0-1 1 0 0,0 1-1 0 0,-2 0 0 0 0,-22 9-2118 0 0,24-10 2132 0 0,-4 1-1418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15663 0 0,'0'0'356'0'0,"0"0"50"0"0,0 0 20 0 0,0 0-42 0 0,0 0-180 0 0,0 0 176 0 0,0 0 107 0 0,0 0 22 0 0,0 0-66 0 0,0 0-222 0 0,0 0 166 0 0,0 0 101 0 0,0 1 21 0 0,1 1-479 0 0,-1-1 1 0 0,1 0-1 0 0,-1 0 0 0 0,0 1 1 0 0,0-1-1 0 0,1 0 0 0 0,-1 0 0 0 0,0 1 1 0 0,0-1-1 0 0,-1 0 0 0 0,1 0 1 0 0,0 1-1 0 0,0-1 0 0 0,0 0 0 0 0,-1 0 1 0 0,1 1-1 0 0,-1-1 0 0 0,1 0 1 0 0,-1 0-1 0 0,0 2 0 0 0,-19 28-89 0 0,9-16 90 0 0,-28 52-723 0 0,-32 78 0 0 0,63-118-2764 0 0,8-26 2432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 11975 0 0,'0'0'256'0'0,"-9"0"64"0"0,-4-2 0 0 0,1 2 32 0 0,1 0-288 0 0,2 0-64 0 0,9 0 0 0 0,0 0-5312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68 10135 0 0,'0'0'231'0'0,"0"0"29"0"0,9 3 257 0 0,-5-4-486 0 0,1 1 1 0 0,-1-1-1 0 0,1 0 0 0 0,-1 0 0 0 0,0 0 0 0 0,1-1 0 0 0,-1 0 0 0 0,7-3 0 0 0,8-4 707 0 0,-14 7-318 0 0,1 0 1 0 0,-1-1 0 0 0,0 0 0 0 0,-1 0-1 0 0,1 0 1 0 0,0-1 0 0 0,6-7-1 0 0,8-4 1801 0 0,-18 14-1677 0 0,-1 1-28 0 0,0 0-4 0 0,0 0 0 0 0,0 0 0 0 0,0 0 0 0 0,-2 1-68 0 0,-26 17-384 0 0,-1-1 1 0 0,-33 13-1 0 0,-29 16-69 0 0,-91 53 9 0 0,133-73 0 0 0,41-22-2 0 0,-16 11-60 0 0,23-14-275 0 0,2-2-138 0 0,16-1 336 0 0,-1 1-1 0 0,1 1 1 0 0,-1 0-1 0 0,1 1 1 0 0,-1 0-1 0 0,0 2 1 0 0,28 7-1 0 0,-36-8 140 0 0,0 1 0 0 0,0 1 0 0 0,0 0 0 0 0,-1 0 0 0 0,14 10 0 0 0,-5-2 0 0 0,17 20 0 0 0,-24-23 0 0 0,-4-5 0 0 0,0 1 0 0 0,-1-1 0 0 0,0 1 0 0 0,1 0 0 0 0,-1 1 0 0 0,-1-1 0 0 0,1 1 0 0 0,-1-1 0 0 0,4 11 0 0 0,-5-9 0 0 0,1 0 0 0 0,-1 0 0 0 0,0 1 0 0 0,-1 0 0 0 0,2 13 0 0 0,-3-20 0 0 0,0 0 0 0 0,0 0 0 0 0,0 0 0 0 0,0 0 0 0 0,1 0 0 0 0,-1 0 0 0 0,-1 0 0 0 0,1 0-1 0 0,0 0 1 0 0,0 0 0 0 0,0 0 0 0 0,0 0 0 0 0,-1 0 0 0 0,1 0 0 0 0,0 0 0 0 0,-1 0 0 0 0,1 0 0 0 0,-1 0 0 0 0,1-1 0 0 0,-1 1-1 0 0,0 0 1 0 0,0 1 0 0 0,-2 2 66 0 0,2-2 42 0 0,-1 0 0 0 0,1 0-1 0 0,-1 0 1 0 0,1-1 0 0 0,-1 1-1 0 0,0 0 1 0 0,0 0 0 0 0,0-1-1 0 0,0 1 1 0 0,-4 1 0 0 0,-10 10 470 0 0,13-10-557 0 0,-6 6-64 0 0,-1 1 0 0 0,1-2 0 0 0,-2 1 1 0 0,1-1-1 0 0,-22 12 0 0 0,7-7-161 0 0,-46 20-664 0 0,61-28 764 0 0,-1-1 1 0 0,0-1-1 0 0,-1 0 0 0 0,-17 2 0 0 0,24-4 124 0 0,0-1 0 0 0,0-1-1 0 0,-1 1 1 0 0,1-1 0 0 0,0 0 0 0 0,0 0-1 0 0,1 0 1 0 0,-1-1 0 0 0,0 1 0 0 0,-8-5 0 0 0,11 5-58 0 0,0 0 1 0 0,1 0-1 0 0,-1 0 1 0 0,0 0-1 0 0,1 0 1 0 0,-1 0-1 0 0,1-1 1 0 0,-1 1-1 0 0,1 0 1 0 0,-1-1-1 0 0,1 1 1 0 0,0-1-1 0 0,0 0 1 0 0,0 1-1 0 0,0-1 1 0 0,0 0 0 0 0,0 0-1 0 0,0 1 1 0 0,1-1-1 0 0,-1 0 1 0 0,1 0-1 0 0,-1 0 1 0 0,1 0-1 0 0,0 0 1 0 0,-1 0-1 0 0,1 0 1 0 0,0 0-1 0 0,1-4 1 0 0,1-1-4479 0 0,-1 0-1547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572 246 10135 0 0,'0'0'231'0'0,"0"0"29"0"0,0 0 19 0 0,2 9 7 0 0,0-1-208 0 0,-2-7 315 0 0,-1 25 1224 0 0,2-13-787 0 0,-1-13-769 0 0,0 1-1 0 0,0-1 1 0 0,0 0-1 0 0,0 0 1 0 0,0 0-1 0 0,0 0 1 0 0,1 0-1 0 0,-1 0 1 0 0,0 0-1 0 0,0 0 1 0 0,0 0 0 0 0,0 0-1 0 0,0 1 1 0 0,1-1-1 0 0,-1 0 1 0 0,0 0-1 0 0,0 0 1 0 0,0 0-1 0 0,0 0 1 0 0,1 0-1 0 0,-1 0 1 0 0,0 0-1 0 0,0 0 1 0 0,0 0-1 0 0,0 0 1 0 0,0 0-1 0 0,1-1 1 0 0,-1 1-1 0 0,0 0 1 0 0,0 0-1 0 0,0 0 1 0 0,0 0-1 0 0,0 0 1 0 0,1 0-1 0 0,-1 0 1 0 0,0 0-1 0 0,0 0 1 0 0,0-1-1 0 0,16-17 1777 0 0,0-6-1432 0 0,0 0 0 0 0,15-35 0 0 0,-24 43-421 0 0,-1 0 0 0 0,0 0-1 0 0,-1-1 1 0 0,-1 1 0 0 0,3-22-1 0 0,-7 34-137 0 0,1-1 1 0 0,-1 0-1 0 0,0 0 0 0 0,0 1 0 0 0,-1-1 1 0 0,0 0-1 0 0,1 1 0 0 0,-4-9 0 0 0,4 12 137 0 0,-1 0 0 0 0,1 1-1 0 0,-1-1 1 0 0,1 1 0 0 0,-1-1 0 0 0,1 1-1 0 0,-1-1 1 0 0,1 1 0 0 0,-1-1-1 0 0,0 1 1 0 0,1 0 0 0 0,-1-1 0 0 0,1 1-1 0 0,-1 0 1 0 0,0-1 0 0 0,0 1-1 0 0,1 0 1 0 0,-1 0 0 0 0,0 0 0 0 0,1 0-1 0 0,-1-1 1 0 0,0 1 0 0 0,0 0 0 0 0,0 0-1 0 0,-18 3-158 0 0,1 3 100 0 0,0 0-1 0 0,0 2 0 0 0,1 0 1 0 0,0 1-1 0 0,-23 16 1 0 0,-73 64-718 0 0,77-58 607 0 0,-144 124 751 0 0,140-116-290 0 0,1 2-1 0 0,-40 54 0 0 0,76-91-273 0 0,-21 32-18 0 0,22-33 27 0 0,0 1 0 0 0,1-1 0 0 0,-1 1 0 0 0,1-1 0 0 0,0 1 0 0 0,0-1 0 0 0,0 1 0 0 0,1 0 0 0 0,-1 4 0 0 0,1-7 28 0 0,0 0-1 0 0,0 0 1 0 0,0 0-1 0 0,1 0 1 0 0,-1 0-1 0 0,0 0 1 0 0,0 0-1 0 0,1-1 1 0 0,-1 1-1 0 0,1 0 1 0 0,-1 0-1 0 0,1 0 0 0 0,-1 0 1 0 0,1-1-1 0 0,-1 1 1 0 0,1 0-1 0 0,0 0 1 0 0,-1-1-1 0 0,1 1 1 0 0,0-1-1 0 0,0 1 1 0 0,0-1-1 0 0,-1 1 1 0 0,1-1-1 0 0,0 1 1 0 0,0-1-1 0 0,0 0 1 0 0,0 1-1 0 0,0-1 1 0 0,0 0-1 0 0,0 0 1 0 0,0 0-1 0 0,0 0 1 0 0,0 1-1 0 0,0-1 0 0 0,0-1 1 0 0,0 1-1 0 0,1 0 1 0 0,5 0 70 0 0,0-1 1 0 0,0 0-1 0 0,0-1 1 0 0,8-1-1 0 0,14-7-101 0 0,0 0 0 0 0,37-20 0 0 0,53-36-9 0 0,-56 31 4 0 0,-26 12-1 0 0,41-32 0 0 0,-69 49 58 0 0,-7 4-81 0 0,1 1 1 0 0,-1-1 0 0 0,1 0-1 0 0,-1 1 1 0 0,0-1 0 0 0,0 0 0 0 0,0 0-1 0 0,0-1 1 0 0,3-3 0 0 0,-7 11 47 0 0,-1 0 1 0 0,0 0 0 0 0,0 0-1 0 0,0-1 1 0 0,0 1-1 0 0,-7 6 1 0 0,6-6-28 0 0,-1 0-1 0 0,1 1 1 0 0,0-1 0 0 0,1 1 0 0 0,-4 7-1 0 0,4-8 3 0 0,1 1 0 0 0,0-1 0 0 0,0 1 0 0 0,1 0 0 0 0,0 0 0 0 0,0 0 0 0 0,0 0 0 0 0,1 0 0 0 0,-1 0 0 0 0,2 11 0 0 0,-1-16-2 0 0,0 0 0 0 0,0-1 0 0 0,0 1 0 0 0,0 0 0 0 0,0-1-1 0 0,0 1 1 0 0,0 0 0 0 0,0-1 0 0 0,0 1 0 0 0,0 0 0 0 0,1-1 0 0 0,-1 1-1 0 0,0 0 1 0 0,0-1 0 0 0,1 1 0 0 0,-1 0 0 0 0,0-1 0 0 0,1 1 0 0 0,-1-1-1 0 0,0 1 1 0 0,1-1 0 0 0,-1 1 0 0 0,1-1 0 0 0,-1 1 0 0 0,2 0 0 0 0,0 1-76 0 0,-1-1-180 0 0,0 1-1 0 0,1 0 1 0 0,-1 0 0 0 0,1-1 0 0 0,0 1 0 0 0,0 0 0 0 0,-1-1-1 0 0,1 0 1 0 0,0 1 0 0 0,0-1 0 0 0,0 0 0 0 0,0 0-1 0 0,3 0 1 0 0,7 3-5538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87 440 11975 0 0,'1'11'902'0'0,"-2"-9"-755"0"0,-1 1 1 0 0,0 0 0 0 0,1-1 0 0 0,-1 1 0 0 0,0-1 0 0 0,0 0-1 0 0,-1 0 1 0 0,1 0 0 0 0,0 0 0 0 0,-1 0 0 0 0,1 0-1 0 0,-1 0 1 0 0,0-1 0 0 0,1 1 0 0 0,-1-1 0 0 0,0 0 0 0 0,0 0-1 0 0,0 0 1 0 0,0 0 0 0 0,0-1 0 0 0,-5 2 0 0 0,7-2-7 0 0,0 0 1 0 0,0 0 0 0 0,0 0 0 0 0,0 0 0 0 0,0 0 0 0 0,1-1-1 0 0,-1 1 1 0 0,0 0 0 0 0,0 0 0 0 0,0 0 0 0 0,0-1 0 0 0,0 1-1 0 0,0-1 1 0 0,1 1 0 0 0,-1 0 0 0 0,0-1 0 0 0,0 0 0 0 0,1 1-1 0 0,-1-1 1 0 0,0 1 0 0 0,1-1 0 0 0,-1 0 0 0 0,0 1 0 0 0,1-1-1 0 0,-1-1 1 0 0,-1 0 43 0 0,1 0-1 0 0,1 1 0 0 0,-1-1 0 0 0,0 0 1 0 0,0 0-1 0 0,1 0 0 0 0,-1 0 0 0 0,1 0 1 0 0,-1 0-1 0 0,1-2 0 0 0,0-2-41 0 0,1 1 0 0 0,0 0-1 0 0,0 0 1 0 0,0 0 0 0 0,1 0-1 0 0,0 0 1 0 0,0 1 0 0 0,0-1 0 0 0,0 0-1 0 0,5-6 1 0 0,6-7-95 0 0,16-19-1 0 0,-18 24-36 0 0,26-31-11 0 0,47-44 0 0 0,-62 70 0 0 0,0 1 0 0 0,46-25 0 0 0,-22 14 0 0 0,-21 13 0 0 0,0 1 0 0 0,1 1 0 0 0,36-13 0 0 0,-48 21 0 0 0,1 1 0 0 0,0 0 0 0 0,0 1 0 0 0,0 0 0 0 0,0 2 0 0 0,1 0 0 0 0,28 1 0 0 0,-33 1-46 0 0,-2 0 59 0 0,0 0 0 0 0,0 0-1 0 0,0 1 1 0 0,0 0 0 0 0,10 4 0 0 0,-16-5-70 0 0,-1 0 1 0 0,0 0-1 0 0,0 0 0 0 0,0 1 1 0 0,0-1-1 0 0,0 1 1 0 0,0-1-1 0 0,0 1 0 0 0,0 0 1 0 0,0 0-1 0 0,-1 0 1 0 0,1 0-1 0 0,-1 0 1 0 0,0 0-1 0 0,1 0 0 0 0,-1 0 1 0 0,0 0-1 0 0,0 1 1 0 0,0-1-1 0 0,-1 0 0 0 0,1 1 1 0 0,0-1-1 0 0,-1 1 1 0 0,1 2-1 0 0,-1 0 10 0 0,0 1 0 0 0,0-1-1 0 0,-1 1 1 0 0,1-1 0 0 0,-1 0 0 0 0,0 1-1 0 0,-1-1 1 0 0,1 0 0 0 0,-1 0 0 0 0,0 0 0 0 0,0 0-1 0 0,-1 0 1 0 0,-3 5 0 0 0,-5 7 79 0 0,-1-1 0 0 0,-18 18 0 0 0,0 2-75 0 0,-36 58 43 0 0,56-79 0 0 0,8-12 0 0 0,-1 1 0 0 0,1-1 0 0 0,0 1 0 0 0,0 0 0 0 0,1 0 0 0 0,-1 0 0 0 0,1 0 0 0 0,0 0 0 0 0,0 0 0 0 0,0 0 0 0 0,0 0 0 0 0,1 0 0 0 0,-1 8 0 0 0,6-4 0 0 0,-3-7-77 0 0,0 0-1 0 0,0 0 1 0 0,0 0 0 0 0,0 0-1 0 0,0 0 1 0 0,0-1-1 0 0,0 1 1 0 0,0-1-1 0 0,0 1 1 0 0,0-1 0 0 0,0 0-1 0 0,4 0 1 0 0,27-4-1766 0 0,-13-1 820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15663 0 0,'0'0'719'0'0,"0"0"-20"0"0,0 2-449 0 0,-5 19 26 0 0,-1 0-1 0 0,-12 27 1 0 0,5-12 381 0 0,-102 227 1954 0 0,18-44-2566 0 0,78-171-93 0 0,-66 161 271 0 0,59-153 496 0 0,-54 85 0 0 0,64-113-1322 0 0,11-18 777 0 0,-1-1 1 0 0,0 1-1 0 0,0-1 1 0 0,-11 10 0 0 0,17-18-176 0 0,0-1 1 0 0,0 0-1 0 0,0 0 1 0 0,0 0-1 0 0,0 0 1 0 0,0 1-1 0 0,-1-1 0 0 0,1 0 1 0 0,0 0-1 0 0,0 0 1 0 0,0 0-1 0 0,0 0 1 0 0,0 0-1 0 0,0 0 1 0 0,-1 1-1 0 0,1-1 1 0 0,0 0-1 0 0,0 0 1 0 0,0 0-1 0 0,0 0 0 0 0,0 0 1 0 0,-1 0-1 0 0,1 0 1 0 0,0 0-1 0 0,0 0 1 0 0,0 0-1 0 0,0 0 1 0 0,-1 0-1 0 0,1 0 1 0 0,0 0-1 0 0,0 0 0 0 0,0 0 1 0 0,0 0-1 0 0,-1 0 1 0 0,1 0-1 0 0,0 0 1 0 0,0 0-1 0 0,0 0 1 0 0,0 0-1 0 0,-1 0 1 0 0,1 0-1 0 0,0 0 1 0 0,0-1-1 0 0,0 1 0 0 0,0 0 1 0 0,0 0-1 0 0,-1 0 1 0 0,1 0-1 0 0,0 0 1 0 0,0 0-1 0 0,0-1 1 0 0,0 1-1 0 0,0 0 1 0 0,0 0-1 0 0,0 0 1 0 0,0 0-1 0 0,0-1 0 0 0,-2-5-203 0 0,3 3 100 0 0,-1-1 1 0 0,0 1-1 0 0,0 0 1 0 0,1 0-1 0 0,0 0 1 0 0,0-1-1 0 0,0 1 0 0 0,0 0 1 0 0,0 0-1 0 0,1 0 1 0 0,-1 0-1 0 0,1 1 1 0 0,3-5-1 0 0,3-4 30 0 0,19-19-1 0 0,-17 20 83 0 0,15-15-603 0 0,1 0 0 0 0,1 2 0 0 0,1 1-1 0 0,51-31 1 0 0,-72 49 501 0 0,0 1 0 0 0,1 0-1 0 0,-1 0 1 0 0,0 0-1 0 0,16-2 1 0 0,-21 4 129 0 0,-1 1-1 0 0,0 0 1 0 0,1 0 0 0 0,-1-1-1 0 0,1 1 1 0 0,-1 0 0 0 0,0 0 0 0 0,1 0-1 0 0,-1 1 1 0 0,1-1 0 0 0,-1 0-1 0 0,0 0 1 0 0,1 1 0 0 0,-1-1-1 0 0,0 1 1 0 0,1-1 0 0 0,-1 1-1 0 0,0 0 1 0 0,0-1 0 0 0,1 1-1 0 0,-1 0 1 0 0,0 0 0 0 0,0 0 0 0 0,0 0-1 0 0,0 0 1 0 0,0 0 0 0 0,0 0-1 0 0,-1 0 1 0 0,1 0 0 0 0,0 1-1 0 0,0-1 1 0 0,-1 0 0 0 0,1 0-1 0 0,-1 1 1 0 0,1-1 0 0 0,-1 0-1 0 0,0 1 1 0 0,1-1 0 0 0,-1 0 0 0 0,0 3-1 0 0,0 5-34 0 0,0-1 0 0 0,0 1 0 0 0,-1-1 0 0 0,0 0 0 0 0,-1 0-1 0 0,0 1 1 0 0,-5 14 0 0 0,-29 57 112 0 0,20-48 236 0 0,-31 64 1257 0 0,46-95-1624 0 0,1-1-1 0 0,-1 1 1 0 0,1 0-1 0 0,-1 0 1 0 0,1-1-1 0 0,0 1 1 0 0,-1 0-1 0 0,1 0 1 0 0,0 0-1 0 0,0 0 1 0 0,0 0-1 0 0,-1 0 1 0 0,1-1-1 0 0,0 1 1 0 0,0 0-1 0 0,0 0 1 0 0,1 0-1 0 0,-1 0 1 0 0,0 0-1 0 0,0 0 1 0 0,0 0-1 0 0,1-1 1 0 0,-1 1-1 0 0,0 0 1 0 0,1 0-1 0 0,-1 0 1 0 0,1-1-1 0 0,0 2 1 0 0,0-1-337 0 0,1 0 0 0 0,-1 0 0 0 0,1-1 0 0 0,-1 1 0 0 0,1-1 0 0 0,-1 1 0 0 0,1-1 0 0 0,-1 0 0 0 0,1 0 1 0 0,-1 0-1 0 0,1 1 0 0 0,-1-1 0 0 0,1-1 0 0 0,-1 1 0 0 0,1 0 0 0 0,-1 0 0 0 0,3-1 0 0 0,18-5-5888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 11975 0 0,'-1'0'547'0'0,"-4"0"-445"0"0,1-1 1 0 0,-1 1-1 0 0,0 0 0 0 0,1 1 1 0 0,-1-1-1 0 0,1 1 0 0 0,-7 2 1 0 0,-34 11-234 0 0,35-10 192 0 0,-25 7 301 0 0,1 3 0 0 0,1 1 0 0 0,-39 23 0 0 0,18-6 199 0 0,32-21-463 0 0,0 2 0 0 0,1 1 0 0 0,1 0 0 0 0,-37 34 0 0 0,43-33 157 0 0,0 1 1 0 0,1 0-1 0 0,1 1 1 0 0,1 1 0 0 0,-18 33-1 0 0,26-44-242 0 0,1 0 1 0 0,0 0-1 0 0,0 0 0 0 0,0 1 1 0 0,1-1-1 0 0,0 0 0 0 0,0 1 1 0 0,1 11-1 0 0,0-14 15 0 0,1 0 0 0 0,0 1 1 0 0,0-1-1 0 0,0 0 0 0 0,1 0 0 0 0,0 0 0 0 0,0 0 1 0 0,0 0-1 0 0,1-1 0 0 0,-1 1 0 0 0,1-1 0 0 0,0 1 1 0 0,5 4-1 0 0,-2-3 80 0 0,0-1 0 0 0,0 1 0 0 0,0-1 0 0 0,0-1 0 0 0,1 1-1 0 0,0-1 1 0 0,0-1 0 0 0,0 1 0 0 0,1-1 0 0 0,-1 0 0 0 0,1-1 0 0 0,0 0 0 0 0,-1 0 0 0 0,1 0 0 0 0,0-1 0 0 0,14 0 0 0 0,-7-1 98 0 0,0 0 1 0 0,0-2 0 0 0,1 1-1 0 0,-1-2 1 0 0,-1 0 0 0 0,1-1-1 0 0,27-11 1 0 0,-33 11-251 0 0,0 0 1 0 0,1-1-1 0 0,-2 0 1 0 0,1-1-1 0 0,-1 0 1 0 0,0 0-1 0 0,0-1 1 0 0,0 0-1 0 0,-1 0 1 0 0,-1-1-1 0 0,1 0 1 0 0,-1 0-1 0 0,0-1 1 0 0,-1 1-1 0 0,0-1 0 0 0,0 0 1 0 0,-1-1-1 0 0,0 1 1 0 0,-1-1-1 0 0,0 0 1 0 0,0 0-1 0 0,-1 0 1 0 0,-1 0-1 0 0,1 0 1 0 0,-2 0-1 0 0,1 0 1 0 0,-3-20-1 0 0,-1-1-297 0 0,-2 1 0 0 0,-1 1-1 0 0,-1-1 1 0 0,-1 1 0 0 0,-14-32-1 0 0,21 58 301 0 0,-1 1 0 0 0,1-1 0 0 0,-1 1 0 0 0,1-1 0 0 0,-1 1 0 0 0,0 0 0 0 0,0 0 0 0 0,0 0-1 0 0,0 0 1 0 0,0 0 0 0 0,-1 0 0 0 0,1 0 0 0 0,0 0 0 0 0,-5-1 0 0 0,5 2 4 0 0,1 1 0 0 0,-1-1 0 0 0,1 1 0 0 0,-1-1 1 0 0,0 1-1 0 0,0 0 0 0 0,1-1 0 0 0,-1 1 0 0 0,0 0 0 0 0,1 0 0 0 0,-1 1 0 0 0,0-1 0 0 0,0 0 0 0 0,1 0 1 0 0,-1 1-1 0 0,0-1 0 0 0,1 1 0 0 0,-1 0 0 0 0,1-1 0 0 0,-1 1 0 0 0,1 0 0 0 0,-1 0 0 0 0,1 0 0 0 0,-3 2 1 0 0,-4 4-345 0 0,0 1 0 0 0,0-1 1 0 0,1 2-1 0 0,-7 9 1 0 0,11-14 197 0 0,1 0 1 0 0,-1 0-1 0 0,1 0 1 0 0,0 1-1 0 0,0-1 1 0 0,1 1-1 0 0,-1-1 0 0 0,1 1 1 0 0,0 0-1 0 0,0-1 1 0 0,0 8-1 0 0,3-8-329 0 0,7 5 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104 508 13823 0 0,'-1'2'315'0'0,"-19"18"407"0"0,14-14-567 0 0,-1 0-1 0 0,-8 12 0 0 0,-14 21 717 0 0,28-37 98 0 0,1-2 45 0 0,-8-3 604 0 0,6 2-1535 0 0,1 0 0 0 0,0-1 1 0 0,0 1-1 0 0,0 0 0 0 0,0-1 0 0 0,0 1 0 0 0,1-1 0 0 0,-1 1 0 0 0,0-1 1 0 0,1 1-1 0 0,-1-1 0 0 0,1 1 0 0 0,-1-1 0 0 0,1-1 0 0 0,-4-26 712 0 0,4 28-753 0 0,-1-12 270 0 0,2 0 0 0 0,0 0 0 0 0,0 0 0 0 0,5-17 0 0 0,1-12-232 0 0,-5 27-80 0 0,1 0 0 0 0,1 0 0 0 0,0 1 0 0 0,1-1 0 0 0,1 1 0 0 0,0 0 0 0 0,0 1 0 0 0,2 0 0 0 0,14-21 0 0 0,-4 8 0 0 0,1 2 0 0 0,1 0 0 0 0,1 1 0 0 0,33-27 0 0 0,-29 27-24 0 0,-17 15-18 0 0,0 1 0 0 0,0 0 0 0 0,0 0 0 0 0,1 1 0 0 0,0 0 0 0 0,0 1 1 0 0,0 0-1 0 0,12-5 0 0 0,12-1-1079 0 0,-27 8 717 0 0,0 0 0 0 0,0 1 0 0 0,1 0 0 0 0,-1 0 0 0 0,1 0 1 0 0,-1 1-1 0 0,1 0 0 0 0,0 1 0 0 0,-1-1 0 0 0,1 1 0 0 0,0 1 0 0 0,8 0 0 0 0,13 4-5475 0 0,-10-5 1155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373 488 15663 0 0,'0'0'356'0'0,"0"0"50"0"0,-7 8 538 0 0,-9 0-927 0 0,12-6-18 0 0,-1 1 1 0 0,0-1-1 0 0,0 0 1 0 0,-6 1-1 0 0,4-1 10 0 0,-70 11 1062 0 0,68-12-934 0 0,0-1 0 0 0,0 0 0 0 0,0-1 1 0 0,0 0-1 0 0,0 0 0 0 0,-15-4 0 0 0,10 1-138 0 0,-1-1 0 0 0,0-1-1 0 0,1 0 1 0 0,-19-11 0 0 0,28 14 6 0 0,1-1 0 0 0,-1 1 1 0 0,0-1-1 0 0,1 0 0 0 0,0-1 0 0 0,0 1 0 0 0,0-1 1 0 0,0 1-1 0 0,1-1 0 0 0,0 0 0 0 0,0 0 1 0 0,0-1-1 0 0,0 1 0 0 0,-2-10 0 0 0,3 7 101 0 0,0-1 0 0 0,1-1-1 0 0,-1 1 1 0 0,2 0 0 0 0,0 0 0 0 0,0 0-1 0 0,0-1 1 0 0,1 1 0 0 0,0 0 0 0 0,1 0-1 0 0,0 0 1 0 0,1 0 0 0 0,4-10 0 0 0,5-9-550 0 0,1 0 0 0 0,27-41 1 0 0,-32 56 425 0 0,0 1 0 0 0,1 1 1 0 0,1 0-1 0 0,-1 0 0 0 0,2 0 1 0 0,-1 2-1 0 0,1-1 1 0 0,15-8-1 0 0,-17 12 17 0 0,0 1 1 0 0,0 0-1 0 0,1 0 1 0 0,0 1-1 0 0,0 1 1 0 0,0 0-1 0 0,0 0 0 0 0,0 1 1 0 0,1 0-1 0 0,-1 1 1 0 0,21-1-1 0 0,-12 3 1 0 0,1 0 0 0 0,-1 1 0 0 0,1 1 0 0 0,35 11 0 0 0,23 11 0 0 0,72 26 0 0 0,-27-7 0 0 0,-120-42 0 0 0,0-1 0 0 0,0 0 0 0 0,0 1 0 0 0,0 0 0 0 0,0-1 0 0 0,-1 1 0 0 0,1 0 0 0 0,4 5 0 0 0,-7-6 0 0 0,1 0 0 0 0,0 0 0 0 0,0-1 0 0 0,-1 1 0 0 0,1 0 0 0 0,-1 0 0 0 0,1 0 0 0 0,-1 1 0 0 0,1-1 0 0 0,-1 0 0 0 0,0 0 0 0 0,1 0 0 0 0,-1 0 0 0 0,0 0 0 0 0,0 0 0 0 0,0 1 0 0 0,0-1 0 0 0,0 0 0 0 0,0 0 0 0 0,0 0 0 0 0,0 0 0 0 0,0 1 0 0 0,-1-1 0 0 0,1 0 0 0 0,0 0 0 0 0,-1 0 0 0 0,1 0 0 0 0,-1 1 0 0 0,-5 5 0 0 0,1 0 0 0 0,-1-1 0 0 0,0 1 0 0 0,-1-1 0 0 0,0-1 0 0 0,0 1 0 0 0,0-1 0 0 0,-11 6 0 0 0,-1 1 0 0 0,-61 38 0 0 0,-147 66 0 0 0,206-106 0 0 0,-16 9-276 0 0,-34 25 0 0 0,46-28-37 0 0,19-13-245 0 0,6-2-6371 0 0,7-10 5393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0 15663 0 0,'0'0'719'0'0,"0"2"-20"0"0,1 9-670 0 0,-1-1 1 0 0,-1 1 0 0 0,1 0-1 0 0,-2-1 1 0 0,0 0 0 0 0,0 1-1 0 0,-1-1 1 0 0,0 0-1 0 0,-7 16 1 0 0,-7 9-1 0 0,-26 42-1 0 0,-55 64 1240 0 0,9-16-563 0 0,35-42-692 0 0,-161 277-10 0 0,204-339-421 0 0,0 0 0 0 0,-1-1 0 0 0,-2 0-1 0 0,0-2 1 0 0,-28 30 0 0 0,18-25-5721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225 138 15663 0 0,'0'0'356'0'0,"0"0"50"0"0,0 0 20 0 0,0 0-42 0 0,0 0-180 0 0,0 0 176 0 0,0 0 107 0 0,0 0 22 0 0,0 0-66 0 0,0 2-294 0 0,-1-1-142 0 0,1-1-1 0 0,0 1 1 0 0,0-1-1 0 0,0 1 1 0 0,0-1-1 0 0,-1 1 1 0 0,1-1-1 0 0,0 1 1 0 0,0-1 0 0 0,0 1-1 0 0,0-1 1 0 0,0 1-1 0 0,0 0 1 0 0,0-1-1 0 0,0 1 1 0 0,0-1-1 0 0,1 1 1 0 0,-1-1-1 0 0,0 1 1 0 0,0-1-1 0 0,0 1 1 0 0,1-1-1 0 0,-1 1 1 0 0,0-1-1 0 0,0 1 1 0 0,1-1 0 0 0,-1 0-1 0 0,0 1 1 0 0,1-1-1 0 0,-1 1 1 0 0,1-1-1 0 0,-1 0 1 0 0,1 1-1 0 0,-1-1 1 0 0,0 0-1 0 0,1 0 1 0 0,-1 1-1 0 0,1-1 1 0 0,-1 0-1 0 0,1 0 1 0 0,-1 0 0 0 0,1 0-1 0 0,-1 1 1 0 0,1-1-1 0 0,0 0 1 0 0,-1 0-1 0 0,1 0 1 0 0,-1 0-1 0 0,1 0 1 0 0,-1 0-1 0 0,1 0 1 0 0,-1-1-1 0 0,1 1 1 0 0,-1 0-1 0 0,1 0 1 0 0,0 0-1 0 0,0-1 81 0 0,27-2 314 0 0,0-1 1 0 0,0-1-1 0 0,53-18 0 0 0,-57 15-388 0 0,22-7-626 0 0,0-1 0 0 0,51-28 0 0 0,-71 26 447 0 0,-19 10 166 0 0,-7 7 0 0 0,-1 0 0 0 0,1 1 0 0 0,0-1 0 0 0,-1 0 0 0 0,1 1 0 0 0,0-1 0 0 0,-1 1 0 0 0,1-1 0 0 0,-1 1 0 0 0,1-1 0 0 0,-1 1 0 0 0,1-1 0 0 0,-1 1 0 0 0,0-1 0 0 0,1 1 0 0 0,-1 0 0 0 0,1-1 0 0 0,-1 1 0 0 0,0 0 0 0 0,1-1 0 0 0,-1 1 0 0 0,0 0 0 0 0,1 0 0 0 0,-1 0 0 0 0,0 0 0 0 0,0 0 0 0 0,1 0 0 0 0,-2 0 0 0 0,-23-2 0 0 0,25 2 0 0 0,-23 1-4 0 0,0 1 0 0 0,0 1 0 0 0,1 1 0 0 0,-1 1 0 0 0,1 1 0 0 0,0 1 0 0 0,1 1 0 0 0,0 1 0 0 0,0 1 0 0 0,1 1 0 0 0,-33 22 0 0 0,19-8 0 0 0,1 1 0 0 0,2 2 0 0 0,0 1 0 0 0,2 2 0 0 0,-37 49 0 0 0,46-54 17 0 0,-23 34-9 0 0,39-54-4 0 0,0 1 0 0 0,0 0 0 0 0,1 0 0 0 0,1 0-1 0 0,-1 1 1 0 0,1-1 0 0 0,-2 10 0 0 0,2-1 0 0 0,2-16 0 0 0,0 1 0 0 0,0-1 0 0 0,-1 1 0 0 0,1-1 0 0 0,0 0 0 0 0,0 1 0 0 0,0-1 0 0 0,0 1 0 0 0,0-1 0 0 0,0 1 0 0 0,0-1 0 0 0,0 1 0 0 0,0-1 0 0 0,0 0 0 0 0,0 1 0 0 0,0-1 0 0 0,0 1 0 0 0,1-1 0 0 0,-1 1 0 0 0,0-1 0 0 0,0 0 0 0 0,0 1 0 0 0,0-1 0 0 0,1 0 0 0 0,-1 1 0 0 0,0-1 0 0 0,1 1 0 0 0,-1-1 0 0 0,0 0 0 0 0,0 0 0 0 0,1 1 0 0 0,-1-1 0 0 0,1 0 0 0 0,-1 0 0 0 0,0 1 0 0 0,1-1 0 0 0,-1 0 0 0 0,0 0 0 0 0,1 0 0 0 0,-1 0 0 0 0,1 1 0 0 0,-1-1 0 0 0,1 0 0 0 0,-1 0 0 0 0,1 0 0 0 0,-1 0 0 0 0,0 0 0 0 0,1 0 0 0 0,0 0 0 0 0,5 1 0 0 0,0-1 0 0 0,0 1 0 0 0,0-1 0 0 0,0 0 0 0 0,-1 0 0 0 0,1-1 0 0 0,0 0 0 0 0,0 0 0 0 0,7-2 0 0 0,49-19 0 0 0,-61 21 0 0 0,7-2 188 0 0,107-48-4578 0 0,-87 37 2856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58 619 13823 0 0,'11'4'1056'0'0,"-1"1"-973"0"0,17 9 3258 0 0,-31-16-3156 0 0,1 0 0 0 0,0-1-1 0 0,0 0 1 0 0,0 1 0 0 0,-4-5 0 0 0,-4-4-174 0 0,0 2 315 0 0,1 0-1 0 0,0-1 0 0 0,1 0 1 0 0,0-1-1 0 0,-9-13 0 0 0,17 22-251 0 0,0 1 1 0 0,1-1-1 0 0,-1 0 0 0 0,1 0 0 0 0,-1 0 0 0 0,1 0 0 0 0,0 0 1 0 0,0 0-1 0 0,-1 0 0 0 0,1 0 0 0 0,1 0 0 0 0,-1 0 0 0 0,0 1 1 0 0,0-1-1 0 0,1 0 0 0 0,-1 0 0 0 0,1 0 0 0 0,0 0 1 0 0,-1 0-1 0 0,1 1 0 0 0,0-1 0 0 0,0 0 0 0 0,0 0 0 0 0,0 1 1 0 0,0-1-1 0 0,3-1 0 0 0,2-4-46 0 0,0 0 0 0 0,1 1 1 0 0,-1 0-1 0 0,12-8 0 0 0,240-160-28 0 0,-173 124 0 0 0,106-46 0 0 0,-106 57 0 0 0,85-34-64 0 0,-157 69-842 0 0,-1 0 0 0 0,25-3 0 0 0,-35 7-6600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15663 0 0,'0'0'356'0'0,"0"0"50"0"0,0 0 20 0 0,-1 1-42 0 0,-7 1-180 0 0,7-1 176 0 0,1-1 107 0 0,3 12 534 0 0,-1-6-835 0 0,-1 0-1 0 0,-1 1 1 0 0,1-1 0 0 0,-1 0-1 0 0,0 1 1 0 0,-1-1-1 0 0,1 0 1 0 0,-1 1-1 0 0,-2 6 1 0 0,-18 56 899 0 0,18-63-954 0 0,-14 34 149 0 0,-1-1 0 0 0,-2-1 0 0 0,-27 38 0 0 0,15-33-138 0 0,4-5-635 0 0,12-11-3040 0 0,29-40 653 0 0,13-16 1348 0 0,5-3-4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22 414 15663 0 0,'0'0'356'0'0,"0"0"50"0"0,-1 2 20 0 0,0 0 207 0 0,-11 15-928 0 0,5-8 5493 0 0,11-29-3658 0 0,1 7-1392 0 0,1 0-1 0 0,0 1 1 0 0,1-1 0 0 0,14-18-1 0 0,41-43 632 0 0,-33 41-656 0 0,-8 9-384 0 0,0 1 0 0 0,2 2 0 0 0,0 0 0 0 0,1 1 0 0 0,2 2 0 0 0,38-23 0 0 0,-51 34 207 0 0,8-5 13 0 0,1 1 0 0 0,45-17 0 0 0,-60 26 42 0 0,-1 0-1 0 0,0 1 1 0 0,1 0 0 0 0,-1 0 0 0 0,1 0-1 0 0,-1 1 1 0 0,1 0 0 0 0,0 0-1 0 0,-1 0 1 0 0,1 1 0 0 0,-1 0 0 0 0,1 1-1 0 0,-1-1 1 0 0,0 1 0 0 0,0 0-1 0 0,8 4 1 0 0,-2 4-1 0 0,-11-8 0 0 0,-1 0 0 0 0,1 1 0 0 0,0-1 0 0 0,0 0 0 0 0,-1 1 0 0 0,0-1 0 0 0,1 1 0 0 0,-1-1 0 0 0,0 1 0 0 0,0-1 0 0 0,0 1 0 0 0,0-1 0 0 0,-1 1 0 0 0,1-1 0 0 0,-2 4 0 0 0,-12 35 0 0 0,8-27 0 0 0,-2 0 0 0 0,-12 19 0 0 0,11-19 0 0 0,-15 28 0 0 0,14-20 0 0 0,6-15 0 0 0,1-1 0 0 0,0 1 0 0 0,0 0 0 0 0,1 0 0 0 0,-1 1 0 0 0,1-1 0 0 0,1 0 0 0 0,-1 11 0 0 0,0-6-137 0 0,2-11 50 0 0,0 0-1 0 0,0 0 1 0 0,-1 0-1 0 0,1 0 1 0 0,0-1-1 0 0,0 1 1 0 0,0 0-1 0 0,0 0 1 0 0,0 0-1 0 0,0 0 1 0 0,0 0-1 0 0,0 0 1 0 0,0 0-1 0 0,1 0 1 0 0,-1 0-1 0 0,0 0 1 0 0,1 0-1 0 0,-1 0 1 0 0,0-1-1 0 0,1 1 1 0 0,-1 0-1 0 0,1 0 1 0 0,0 0-1 0 0,-1-1 1 0 0,1 1-1 0 0,-1 0 1 0 0,1-1-1 0 0,0 1 1 0 0,0 0-1 0 0,0 0 1 0 0,11 4-936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2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136 285 10135 0 0,'29'-23'259'0'0,"1"1"-1"0"0,1 2 1 0 0,49-24-1 0 0,-62 34-236 0 0,27-15-22 0 0,48-24 0 0 0,-83 45 116 0 0,10-4 1089 0 0,-1-1 0 0 0,0 0 0 0 0,20-15 0 0 0,-39 23-1133 0 0,1 1-1 0 0,-1 0 0 0 0,0 0 1 0 0,0-1-1 0 0,1 1 1 0 0,-1 0-1 0 0,0-1 1 0 0,0 1-1 0 0,1 0 0 0 0,-1-1 1 0 0,0 1-1 0 0,0 0 1 0 0,0-1-1 0 0,0 1 0 0 0,0 0 1 0 0,0-1-1 0 0,0 1 1 0 0,1-1-1 0 0,-1 1 0 0 0,0 0 1 0 0,0-1-1 0 0,0 1 1 0 0,-1-1-1 0 0,1 1 1 0 0,0 0-1 0 0,0-1 0 0 0,0 1 1 0 0,0-1-1 0 0,0 1 1 0 0,0 0-1 0 0,-1-1 0 0 0,1 1 1 0 0,0 0-1 0 0,0-1 1 0 0,0 1-1 0 0,-1 0 0 0 0,1-1 1 0 0,-11-9 453 0 0,3 7-522 0 0,0 1 0 0 0,0-1 0 0 0,0 2 0 0 0,0-1 0 0 0,0 1 0 0 0,0 0 0 0 0,-1 1 0 0 0,1 0 0 0 0,0 0 0 0 0,-17 3 0 0 0,14 0 62 0 0,0 0 1 0 0,0 0-1 0 0,0 1 0 0 0,0 1 0 0 0,-16 9 1 0 0,-47 35 1006 0 0,49-29-1004 0 0,0 1-1 0 0,1 1 1 0 0,1 1-1 0 0,1 1 1 0 0,2 1 0 0 0,0 0-1 0 0,1 2 1 0 0,-27 53-1 0 0,44-75-67 0 0,0 0 0 0 0,1 1 0 0 0,-1-1 0 0 0,1 1 0 0 0,0-1 0 0 0,0 1 0 0 0,1 0 0 0 0,0-1 0 0 0,0 1 0 0 0,1 6 0 0 0,-1-10 0 0 0,0 0 0 0 0,0-1 0 0 0,0 1 0 0 0,1-1 0 0 0,-1 1 0 0 0,1 0 0 0 0,-1-1 0 0 0,1 1 0 0 0,-1-1 0 0 0,1 1 0 0 0,0-1 0 0 0,0 1 0 0 0,0-1 0 0 0,0 0 0 0 0,0 1 0 0 0,0-1 0 0 0,0 0 0 0 0,0 0 0 0 0,1 0 0 0 0,-1 0 0 0 0,0 0 0 0 0,1 0 0 0 0,-1 0 0 0 0,0 0 0 0 0,1-1 0 0 0,-1 1 0 0 0,1 0 0 0 0,0-1 0 0 0,-1 1 0 0 0,1-1 0 0 0,-1 0 0 0 0,1 0 0 0 0,0 1 0 0 0,-1-1 0 0 0,1 0 0 0 0,0 0 0 0 0,-1 0 0 0 0,2-1 0 0 0,7-1 8 0 0,0 0 1 0 0,-1-1-1 0 0,1 0 0 0 0,-1 0 0 0 0,0-1 1 0 0,0 0-1 0 0,0-1 0 0 0,-1 0 0 0 0,0 0 1 0 0,0-1-1 0 0,0 0 0 0 0,0-1 0 0 0,10-11 1 0 0,2-5-384 0 0,-1-1 0 0 0,-1 0 0 0 0,17-31 0 0 0,-12 22-239 0 0,-10 17 548 0 0,-12 15-304 0 0,0 3 260 0 0,0-1 0 0 0,0 1 0 0 0,0 0 0 0 0,-1 0 0 0 0,1 0 0 0 0,0 0 0 0 0,-1 0 0 0 0,0 0 0 0 0,1 0 1 0 0,-1 0-1 0 0,0 0 0 0 0,0 3 0 0 0,0-4 29 0 0,0 12-276 0 0,0 0-1 0 0,-1 0 0 0 0,-1 0 1 0 0,-4 18-1 0 0,-17 51-763 0 0,6-27 446 0 0,-11 39 126 0 0,-29 119 805 0 0,47-167 294 0 0,2 0 0 0 0,-2 80-1 0 0,25 156 2915 0 0,0-64-2621 0 0,-15-165-254 0 0,-1 0 1 0 0,-10 57 0 0 0,8-91-312 0 0,-1 0 0 0 0,-1-1 0 0 0,-1 1 0 0 0,0-1 0 0 0,-1-1 0 0 0,-2 1 0 0 0,-12 20 0 0 0,7-17 116 0 0,-1 0-1 0 0,0-1 1 0 0,-2-1 0 0 0,-37 33-1 0 0,32-31-393 0 0,13-15 0 0 0,9-6-16 0 0,-1 0-1 0 0,0 0 0 0 0,0 0 1 0 0,0 0-1 0 0,0-1 1 0 0,0 1-1 0 0,0 0 0 0 0,1 0 1 0 0,-1-1-1 0 0,0 1 1 0 0,0 0-1 0 0,0-1 0 0 0,1 1 1 0 0,-1-1-1 0 0,0 1 1 0 0,1-1-1 0 0,-1 1 1 0 0,0-1-1 0 0,1 0 0 0 0,-1 1 1 0 0,0-1-1 0 0,1 0 1 0 0,-1 1-1 0 0,1-1 0 0 0,0 0 1 0 0,-1 0-1 0 0,1 1 1 0 0,-1-1-1 0 0,1 0 0 0 0,0 0 1 0 0,0 0-1 0 0,-1 0 1 0 0,1 0-1 0 0,-1-4-147 0 0,0 0 0 0 0,0 0 0 0 0,0 0 0 0 0,0-7 0 0 0,3-5-501 0 0,-1 0-1 0 0,2 0 1 0 0,6-22-1 0 0,-1 6-1356 0 0,1-10-5142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0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 11975 0 0,'0'0'267'0'0,"0"0"42"0"0,0 0 17 0 0,0 0-28 0 0,0 0-126 0 0,0 0 204 0 0,0 0 111 0 0,0 0 22 0 0,0 0-66 0 0,-3 0-222 0 0,2 0-190 0 0,-1 1 1 0 0,1-1-1 0 0,0 1 0 0 0,0-1 0 0 0,0 1 0 0 0,0-1 1 0 0,0 1-1 0 0,0 0 0 0 0,0-1 0 0 0,0 1 1 0 0,0 0-1 0 0,1 0 0 0 0,-1 0 0 0 0,0-1 0 0 0,0 1 1 0 0,1 0-1 0 0,-1 0 0 0 0,1 0 0 0 0,-1 0 0 0 0,1 1 1 0 0,-1-1-1 0 0,1 0 0 0 0,-1 2 0 0 0,-9 37 619 0 0,2-7-222 0 0,-10 9-372 0 0,-1-1 0 0 0,-34 51 0 0 0,7-10-59 0 0,-184 302 3 0 0,215-363 0 0 0,5-5 0 0 0,-1-1 0 0 0,-18 19 0 0 0,11-12-401 0 0,17-20-74 0 0,1-2-33 0 0,0 0-208 0 0,0 0-857 0 0,0-4-379 0 0,3-16-80 0 0,7-6-15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5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158 211 17503 0 0,'0'0'399'0'0,"0"0"60"0"0,0 0 21 0 0,0 0-59 0 0,2 0-276 0 0,5-1-68 0 0,1 1-1 0 0,0-2 1 0 0,-1 1-1 0 0,1-1 1 0 0,-1 0-1 0 0,1-1 1 0 0,11-5-1 0 0,50-30 1456 0 0,-50 26-1196 0 0,-2 3-103 0 0,-1-1 0 0 0,0 0 1 0 0,-1-1-1 0 0,0-1 0 0 0,-1 0 0 0 0,17-19 0 0 0,-29 28-221 0 0,4-3-291 0 0,-1 0 0 0 0,-1 0-1 0 0,1 0 1 0 0,5-12 0 0 0,-10 16-301 0 0,-2 3 353 0 0,-1-1 1 0 0,0 1-1 0 0,1-1 0 0 0,-1 1 0 0 0,0 0 1 0 0,1 0-1 0 0,-1 1 0 0 0,1-1 0 0 0,-1 0 0 0 0,-2 3 1 0 0,-1 0-156 0 0,-23 13 168 0 0,2 2 1 0 0,0 2-1 0 0,-31 29 0 0 0,-66 78-154 0 0,119-123 367 0 0,-87 103 809 0 0,80-92-630 0 0,1 1-1 0 0,1 0 0 0 0,0 0 1 0 0,2 1-1 0 0,-8 21 0 0 0,13-33-7 0 0,2 1 0 0 0,-1 0 0 0 0,1-1-1 0 0,0 1 1 0 0,0 0 0 0 0,1 0 0 0 0,-1 0 0 0 0,2 0 0 0 0,-1-1-1 0 0,1 1 1 0 0,3 13 0 0 0,-3-17-87 0 0,0 1 0 0 0,0-1 0 0 0,1 0-1 0 0,0 1 1 0 0,0-1 0 0 0,0 0 0 0 0,0 0 0 0 0,0 0 0 0 0,0 0 0 0 0,1 0 0 0 0,-1-1-1 0 0,1 1 1 0 0,0-1 0 0 0,0 0 0 0 0,0 1 0 0 0,0-1 0 0 0,0-1 0 0 0,0 1-1 0 0,1 0 1 0 0,-1-1 0 0 0,1 0 0 0 0,-1 0 0 0 0,6 2 0 0 0,7-1-217 0 0,0-1 1 0 0,0 0-1 0 0,0-1 0 0 0,0 0 1 0 0,0-1-1 0 0,26-6 1 0 0,-33 6-334 0 0,59-10-7366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0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261 583 8287 0 0,'-3'1'191'0'0,"-30"17"444"0"0,16-8-590 0 0,12-10-45 0 0,1 0-7 0 0,-7 2 7 0 0,1-1 76 0 0,2 0 328 0 0,4 0 376 0 0,0-2 3775 0 0,-3-5-4251 0 0,2-5-196 0 0,6 5 58 0 0,0 0 1 0 0,1 1 0 0 0,-1-1-1 0 0,1 1 1 0 0,0-1-1 0 0,1 1 1 0 0,-1 0-1 0 0,1 0 1 0 0,0 0-1 0 0,5-7 1 0 0,-1 2-148 0 0,218-284 127 0 0,-114 178 194 0 0,-89 96-193 0 0,0 2 1 0 0,1 1 0 0 0,40-23 0 0 0,-59 37-44 0 0,1 0-1 0 0,0 1 1 0 0,0 0 0 0 0,1 1 0 0 0,-1-1-1 0 0,0 1 1 0 0,1 0 0 0 0,8-1 0 0 0,-12 2-98 0 0,0 0 1 0 0,0 0-1 0 0,0 0 1 0 0,0 0-1 0 0,0 1 1 0 0,-1-1 0 0 0,1 1-1 0 0,0-1 1 0 0,0 1-1 0 0,0-1 1 0 0,-1 1-1 0 0,1 0 1 0 0,0 0-1 0 0,-1 0 1 0 0,1 0 0 0 0,-1 0-1 0 0,1 0 1 0 0,-1 1-1 0 0,1-1 1 0 0,-1 0-1 0 0,0 1 1 0 0,0-1-1 0 0,0 1 1 0 0,0 0 0 0 0,0-1-1 0 0,0 1 1 0 0,1 3-1 0 0,1 3-6 0 0,-1 0 0 0 0,0 0 0 0 0,-1 0 0 0 0,0 0 0 0 0,0 0 0 0 0,-1 14 0 0 0,-6 50 0 0 0,-70 309 0 0 0,72-363 0 0 0,-5 25 0 0 0,7-29 0 0 0,-1 0 0 0 0,0-1 0 0 0,-1 0 0 0 0,-1 0 0 0 0,0 0 0 0 0,-9 17 0 0 0,-4 0 0 0 0,-2 0 0 0 0,-1-1 0 0 0,-27 27 0 0 0,-3 0-4 0 0,-121 126-56 0 0,-73 39-1868 0 0,238-215 1924 0 0,4-4 9 0 0,0 0 1 0 0,0 0 0 0 0,0 0 0 0 0,0 0-1 0 0,0-1 1 0 0,0 1 0 0 0,-1-1-1 0 0,1 0 1 0 0,-1 0 0 0 0,1 0 0 0 0,-7 1-1 0 0,8-1 333 0 0,3-14 461 0 0,-1 6-616 0 0,3-6-85 0 0,0 0 1 0 0,1 0-1 0 0,0 1 0 0 0,1 0 0 0 0,8-15 0 0 0,-1 3-79 0 0,66-132 11 0 0,-43 92-2748 0 0,-33 62 420 0 0,-2 2-3156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0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159 253 13823 0 0,'0'0'315'0'0,"0"0"45"0"0,0 0 21 0 0,0 0-49 0 0,2 1-220 0 0,6 4 117 0 0,0-1 0 0 0,14 5 1 0 0,-13-6 219 0 0,0 1 1 0 0,15 9-1 0 0,-5-2-431 0 0,-13-7-18 0 0,0 0 0 0 0,0 0-1 0 0,0 0 1 0 0,6 6-1 0 0,-10-7 1 0 0,14 9 0 0 0,-6-9 0 0 0,-4-4 0 0 0,-1 1 0 0 0,1-1 0 0 0,0 1 0 0 0,-1-1 0 0 0,0-1 0 0 0,1 1 0 0 0,-1-1 0 0 0,0 0 0 0 0,0 0 0 0 0,0-1 0 0 0,0 1 0 0 0,0-1 0 0 0,-1 0 0 0 0,9-7 0 0 0,1-3 0 0 0,0 0 0 0 0,24-29 0 0 0,-14 12 605 0 0,-2 0 0 0 0,20-36 0 0 0,-39 61-741 0 0,-1 0 1 0 0,1 0-1 0 0,-1-1 0 0 0,-1 1 1 0 0,1-1-1 0 0,-1 1 0 0 0,0-1 1 0 0,0 0-1 0 0,-1-8 0 0 0,0 11 40 0 0,0 1-1 0 0,0-1 0 0 0,0 1 0 0 0,-1-1 0 0 0,1 1 0 0 0,-1 0 0 0 0,1-1 0 0 0,-1 1 0 0 0,0 0 1 0 0,0-1-1 0 0,0 1 0 0 0,0 0 0 0 0,-1 0 0 0 0,1 0 0 0 0,0 0 0 0 0,-1 0 0 0 0,1 0 0 0 0,-1 0 1 0 0,0 1-1 0 0,0-1 0 0 0,0 1 0 0 0,0-1 0 0 0,0 1 0 0 0,-3-2 0 0 0,2 2-75 0 0,1 0-1 0 0,-1 1 0 0 0,1-1 1 0 0,-1 1-1 0 0,1-1 0 0 0,-1 1 1 0 0,1 0-1 0 0,-1 0 0 0 0,1 0 1 0 0,-1 1-1 0 0,1-1 0 0 0,-1 1 1 0 0,1-1-1 0 0,-1 1 0 0 0,-3 1 1 0 0,-5 3-181 0 0,0 0 1 0 0,-11 7 0 0 0,14-7 519 0 0,-37 22 228 0 0,1 1 0 0 0,2 3-1 0 0,1 1 1 0 0,1 2 0 0 0,2 2-1 0 0,2 1 1 0 0,1 2 0 0 0,-33 49-1 0 0,59-75-263 0 0,1 0-1 0 0,0 0 1 0 0,1 1-1 0 0,1 0 1 0 0,0 1-1 0 0,1 0 1 0 0,-5 19-1 0 0,9-28-83 0 0,-1 0-1 0 0,1 0 0 0 0,1 0 1 0 0,-1 0-1 0 0,1 1 0 0 0,1-1 1 0 0,-1 0-1 0 0,1 0 1 0 0,0 0-1 0 0,0 0 0 0 0,0 0 1 0 0,1 0-1 0 0,0 0 0 0 0,0-1 1 0 0,1 1-1 0 0,0 0 0 0 0,0-1 1 0 0,0 0-1 0 0,0 0 0 0 0,1 0 1 0 0,5 6-1 0 0,-2-6 57 0 0,-1 1-1 0 0,1-1 0 0 0,0 0 1 0 0,0-1-1 0 0,1 0 1 0 0,0 0-1 0 0,-1 0 0 0 0,1-1 1 0 0,0 0-1 0 0,1-1 1 0 0,-1 0-1 0 0,0 0 0 0 0,1-1 1 0 0,-1 0-1 0 0,1 0 1 0 0,-1-1-1 0 0,1 0 0 0 0,-1-1 1 0 0,13-2-1 0 0,-14 2-299 0 0,-1-1-1 0 0,0 1 0 0 0,0-2 1 0 0,0 1-1 0 0,0-1 1 0 0,0 0-1 0 0,0 0 0 0 0,-1 0 1 0 0,7-6-1 0 0,5-5-896 0 0,19-20 0 0 0,-32 30 1056 0 0,39-42-1496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0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596 876 15663 0 0,'3'7'762'0'0,"3"4"-175"0"0,-2-1-371 0 0,1-1-1 0 0,0 0 1 0 0,0 0 0 0 0,1 0-1 0 0,10 10 1 0 0,-15-18-126 0 0,1-1 0 0 0,-1 0 0 0 0,1 1 1 0 0,-1-1-1 0 0,1 0 0 0 0,-1 0 0 0 0,1 0 0 0 0,-1 0 1 0 0,1 0-1 0 0,0-1 0 0 0,-1 1 0 0 0,1 0 0 0 0,-1-1 1 0 0,0 1-1 0 0,1-1 0 0 0,2-1 0 0 0,3-1 130 0 0,-1-1 1 0 0,1 0-1 0 0,-1 0 0 0 0,0-1 0 0 0,0 0 1 0 0,11-10-1 0 0,-4 0 289 0 0,17-24 0 0 0,-8 9 23 0 0,8-10-336 0 0,-2-2 0 0 0,38-74 0 0 0,-48 73-196 0 0,-1 0 0 0 0,-3 0 0 0 0,16-79 0 0 0,-19 55-891 0 0,2-103 0 0 0,-13 160 723 0 0,1-6-267 0 0,-1 1-1 0 0,-4-26 1 0 0,4 38 393 0 0,-1-1 0 0 0,1 1-1 0 0,-1 0 1 0 0,0-1 0 0 0,0 1 0 0 0,-1 0 0 0 0,1-1-1 0 0,-1 1 1 0 0,1 0 0 0 0,-1 0 0 0 0,0 0 0 0 0,0 0-1 0 0,-1 1 1 0 0,1-1 0 0 0,0 0 0 0 0,-1 1-1 0 0,-4-4 1 0 0,5 5 42 0 0,1 1 0 0 0,-1-1 0 0 0,1 0 0 0 0,-1 1 0 0 0,1-1 0 0 0,-1 1 0 0 0,0-1 0 0 0,1 1 0 0 0,-1 0 0 0 0,0 0 0 0 0,1 0 0 0 0,-1 0 0 0 0,0 0 0 0 0,0 0 0 0 0,1 0 0 0 0,-3 1 0 0 0,0 0 0 0 0,1 0 0 0 0,-1 1 0 0 0,0-1 0 0 0,1 1 0 0 0,-1 0 0 0 0,-5 4 0 0 0,0 1 0 0 0,0 1 0 0 0,0 0 0 0 0,-13 16 0 0 0,2 1 0 0 0,1 2 0 0 0,1 1 0 0 0,-29 59 0 0 0,-27 97 0 0 0,58-141 0 0 0,-100 300-509 0 0,15-38 332 0 0,65-202 1034 0 0,-42 108-2089 0 0,58-164 1357 0 0,-2-2 0 0 0,-39 61 0 0 0,46-85-290 0 0,0-1 0 0 0,-2 0 0 0 0,-29 27 0 0 0,35-37-34 0 0,0 0 0 0 0,-1-1 0 0 0,-1-1 0 0 0,0 0 0 0 0,0 0 1 0 0,0-1-1 0 0,-20 7 0 0 0,7-10-2604 0 0,17-2-2313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0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13823 0 0,'0'0'315'0'0,"0"0"45"0"0,0 0 21 0 0,1 1-49 0 0,5 4-87 0 0,0-1 0 0 0,0-1 0 0 0,0 1 0 0 0,0-1 0 0 0,1 0 0 0 0,-1-1 0 0 0,1 1 0 0 0,0-1-1 0 0,-1 0 1 0 0,1-1 0 0 0,0 0 0 0 0,0 0 0 0 0,0 0 0 0 0,0-1 0 0 0,7-1 0 0 0,5 1 294 0 0,0-1 0 0 0,-1-1 0 0 0,1-1 0 0 0,-1 0 0 0 0,0-2 0 0 0,22-7 0 0 0,-3 1 25 0 0,-21 6-538 0 0,23-9 0 0 0,62-28-5636 0 0,-73 32 3564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0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0,'0'0'356'0'0,"0"0"50"0"0,0 0 20 0 0,0 0-42 0 0,0 0-180 0 0,0 0 176 0 0,2 1 107 0 0,0 1-317 0 0,-2-2-156 0 0,17 3 903 0 0,-9 2-829 0 0,-7-4 283 0 0,-1-1 117 0 0,1 0-443 0 0,0 0 0 0 0,-1 0 1 0 0,1 0-1 0 0,-1 0 0 0 0,1 0 1 0 0,0 0-1 0 0,-1 0 0 0 0,1 0 1 0 0,0 0-1 0 0,-1 0 0 0 0,1 1 0 0 0,0-1 1 0 0,-1 0-1 0 0,1 0 0 0 0,-1 1 1 0 0,1-1-1 0 0,-1 0 0 0 0,1 1 1 0 0,-1-1-1 0 0,1 0 0 0 0,-1 1 0 0 0,1-1 1 0 0,-1 1-1 0 0,1 0 0 0 0,11 12-60 0 0,-9-7-205 0 0,-1 1-1 0 0,1-1 1 0 0,-1 0-1 0 0,0 1 0 0 0,0-1 1 0 0,-1 1-1 0 0,0-1 1 0 0,0 1-1 0 0,0 0 1 0 0,-1-1-1 0 0,-1 8 1 0 0,0-3-6606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0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11975 0 0,'0'0'267'0'0,"0"0"42"0"0,0 0 17 0 0,0 2-28 0 0,4 10-149 0 0,-1 1 1 0 0,-1-1-1 0 0,0 1 0 0 0,-1 0 0 0 0,0 0 0 0 0,-1 0 1 0 0,0 0-1 0 0,-1-1 0 0 0,-1 1 0 0 0,-5 23 0 0 0,-3-3-112 0 0,0-1-1 0 0,-30 60 1 0 0,26-67-401 0 0,-1 0-1 0 0,-1-1 1 0 0,-21 23 0 0 0,36-45 1060 0 0,1-2 257 0 0,-2-9 1111 0 0,1-3-1499 0 0,3 4-336 0 0,0-1 0 0 0,1 1-1 0 0,0 0 1 0 0,0 0 0 0 0,1 1 0 0 0,4-9-1 0 0,33-45 944 0 0,-29 45-837 0 0,8-11-201 0 0,1 1 0 0 0,1 1 0 0 0,1 1 0 0 0,40-32 0 0 0,-44 42-141 0 0,0 0 1 0 0,1 1-1 0 0,1 1 0 0 0,0 1 0 0 0,1 1 1 0 0,0 0-1 0 0,25-6 0 0 0,-41 15 7 0 0,0-1 0 0 0,0 1 0 0 0,-1 0 0 0 0,1 0 0 0 0,0 0 0 0 0,0 1 0 0 0,0 0 0 0 0,0 0 0 0 0,0 1 0 0 0,8 1 0 0 0,-3 2 0 0 0,-10-3 0 0 0,-1-1 0 0 0,1 0 0 0 0,0 0 0 0 0,0 1 0 0 0,-1-1 0 0 0,1 1 0 0 0,0-1 0 0 0,0 1 0 0 0,-1-1 0 0 0,1 1 0 0 0,-1-1 0 0 0,1 1 0 0 0,0-1 0 0 0,-1 1 0 0 0,1 0 0 0 0,-1-1 0 0 0,1 1 0 0 0,-1 0 0 0 0,0 0 0 0 0,1-1 0 0 0,-1 2 0 0 0,1 1 0 0 0,2 1 0 0 0,-1 0 0 0 0,0-1 0 0 0,0 2 0 0 0,-1-1 0 0 0,1 0 0 0 0,-1 0 0 0 0,1 7 0 0 0,-1-8 0 0 0,3 14 0 0 0,-1-1 0 0 0,-1 0 0 0 0,-1 0 0 0 0,0 1 0 0 0,-1-1 0 0 0,-1 1 0 0 0,-2 18 0 0 0,0-17 0 0 0,2 1 0 0 0,1 0 0 0 0,1 19 0 0 0,-1-35 54 0 0,1 0 0 0 0,-1 0-1 0 0,1 1 1 0 0,0-1 0 0 0,0 0 0 0 0,0 0-1 0 0,0-1 1 0 0,1 1 0 0 0,-1 0 0 0 0,1 0-1 0 0,-1 0 1 0 0,1-1 0 0 0,0 1 0 0 0,0-1-1 0 0,0 0 1 0 0,1 1 0 0 0,-1-1-1 0 0,0 0 1 0 0,1 0 0 0 0,0-1 0 0 0,-1 1-1 0 0,1 0 1 0 0,0-1 0 0 0,0 0 0 0 0,0 1-1 0 0,0-1 1 0 0,3 0 0 0 0,-3 0-233 0 0,0-1 0 0 0,0 1 0 0 0,0-1 0 0 0,0 0 0 0 0,0-1 0 0 0,1 1 0 0 0,-1 0 0 0 0,0-1 0 0 0,0 1 0 0 0,0-1 0 0 0,3-1 1 0 0,19-10-1334 0 0,1-2-22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0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17503 0 0,'0'0'776'0'0,"0"0"160"0"0,0 0-744 0 0,0 0-192 0 0,0 0 0 0 0,7-5 0 0 0,-7 5 0 0 0,11-5 0 0 0,5-1 0 0 0,-1-1 0 0 0,0 0-376 0 0,-1-2-104 0 0,2-1-32 0 0,0 1 0 0 0,0 4 0 0 0,-2 3 0 0 0,-4 2 0 0 0,-10 0 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0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21191 0 0,'0'0'464'0'0,"-2"9"96"0"0,-1 5 16 0 0,-1-3 32 0 0,3-2-488 0 0,1-9-120 0 0,0 0 0 0 0,3 10 0 0 0,1-1-384 0 0,-4-9-104 0 0,0 0-24 0 0,0 0 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2759 0 0,'24'-11'157'0'0,"12"-6"-50"0"0,25-12-12 0 0,-41 20 407 0 0,-9 3-18 0 0,0 1 0 0 0,18-5-1 0 0,-2 1-467 0 0,1 0-16 0 0,-17 5 404 0 0,0-1 0 0 0,0 0 0 0 0,-1-1 0 0 0,13-10 0 0 0,-10 8 427 0 0,0 0 0 0 0,15-7-1 0 0,-4 5 996 0 0,35-21 0 0 0,-56 29-1346 0 0,1 0-1 0 0,-1-1 0 0 0,0 0 1 0 0,0 1-1 0 0,4-6 0 0 0,-7 7 476 0 0,4-13 770 0 0,-5 14-1659 0 0,1-1-1 0 0,0 1 1 0 0,0-1-1 0 0,-1 1 1 0 0,1-1-1 0 0,0 1 1 0 0,0 0-1 0 0,-1-1 1 0 0,1 1-1 0 0,-1-1 1 0 0,1 1-1 0 0,0 0 1 0 0,-1-1-1 0 0,1 1 1 0 0,-1 0-1 0 0,1 0 1 0 0,-1-1-1 0 0,1 1 1 0 0,-1 0-1 0 0,1 0 1 0 0,-1 0-1 0 0,1 0 1 0 0,-1 0-1 0 0,1-1 1 0 0,-1 1-1 0 0,1 0 1 0 0,-1 0-1 0 0,1 0 1 0 0,-1 0-1 0 0,1 0 1 0 0,-1 1-1 0 0,1-1 1 0 0,-1 0-1 0 0,0 0 1 0 0,1 0-1 0 0,-1 1 1 0 0,-22 6 157 0 0,-3 4-471 0 0,0 2 1 0 0,-48 32-1 0 0,-43 43-851 0 0,75-55 966 0 0,28-22 133 0 0,1 0 0 0 0,0 1 0 0 0,1 0 0 0 0,1 1 0 0 0,0 0 0 0 0,-12 20 0 0 0,15-16 0 0 0,5-2 0 0 0,4-11 5 0 0,-1-1 0 0 0,1 1 0 0 0,0-1 1 0 0,0 1-1 0 0,0-1 0 0 0,1 1 0 0 0,-1-1 0 0 0,1 0 0 0 0,0 0 0 0 0,-1 0 0 0 0,2 0 0 0 0,-1 0 0 0 0,0 0 1 0 0,1 0-1 0 0,-1-1 0 0 0,1 1 0 0 0,3 2 0 0 0,5 4 98 0 0,1 0 0 0 0,25 13 1 0 0,-14-12 123 0 0,0 0 0 0 0,0-2 0 0 0,1 0 0 0 0,1-2 1 0 0,-1-1-1 0 0,35 4 0 0 0,-41-8-181 0 0,-1 0 0 0 0,1-1 0 0 0,-1 0 0 0 0,0-2 0 0 0,1 0 1 0 0,-1-1-1 0 0,0 0 0 0 0,0-2 0 0 0,32-12 0 0 0,-36 11 76 0 0,0 0 0 0 0,0-2 0 0 0,-1 1 0 0 0,0-1 0 0 0,0-1 0 0 0,-1 0 1 0 0,0-1-1 0 0,0 0 0 0 0,-1 0 0 0 0,-1-1 0 0 0,0-1 0 0 0,11-16 0 0 0,-13 14-124 0 0,0 0 0 0 0,0 0 0 0 0,-2 0 0 0 0,0 0 0 0 0,0-1 0 0 0,-1 0 0 0 0,-1 0 0 0 0,-1 0 0 0 0,0-1 0 0 0,0 1 0 0 0,-2-16 0 0 0,0 23-257 0 0,-1 0-1 0 0,0 1 1 0 0,0-1 0 0 0,0 0-1 0 0,-1 0 1 0 0,0 1-1 0 0,-1-1 1 0 0,0 1 0 0 0,0 0-1 0 0,0 0 1 0 0,-1 0-1 0 0,0 0 1 0 0,-1 1 0 0 0,1-1-1 0 0,-1 1 1 0 0,0 0 0 0 0,-1 1-1 0 0,0-1 1 0 0,1 1-1 0 0,-2 0 1 0 0,1 1 0 0 0,0-1-1 0 0,-9-3 1 0 0,-9-5-1329 0 0,1 2-1 0 0,-2 1 1 0 0,-48-14 0 0 0,67 23 1407 0 0,1-1-1 0 0,-1 1 1 0 0,1-2 0 0 0,-1 1 0 0 0,1 0 0 0 0,-8-6 0 0 0,11 7-27 0 0,0 0 1 0 0,1-1 0 0 0,-1 1-1 0 0,0 0 1 0 0,1-1 0 0 0,-1 1-1 0 0,1-1 1 0 0,0 1 0 0 0,-1-1 0 0 0,1 0-1 0 0,0 1 1 0 0,0-1 0 0 0,0 0-1 0 0,0 0 1 0 0,0 0 0 0 0,1 0 0 0 0,-1 0-1 0 0,1 0 1 0 0,-1 0 0 0 0,1 0-1 0 0,0 0 1 0 0,-1-2 0 0 0,4-10-1835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795 911 11975 0 0,'0'0'267'0'0,"0"2"42"0"0,-2 9-161 0 0,0-1-1 0 0,-1 0 0 0 0,0 0 0 0 0,-8 19 0 0 0,-3 3 843 0 0,1 1-1 0 0,-7 36 0 0 0,19-67-477 0 0,1-2 0 0 0,0 0 0 0 0,0 0 0 0 0,0 0 0 0 0,0 0 68 0 0,0-3-285 0 0,1 0 0 0 0,0 1 0 0 0,-1-1 0 0 0,1 1 0 0 0,0-1 0 0 0,1 1 0 0 0,1-4 0 0 0,1-3 221 0 0,84-231 708 0 0,-53 104-1224 0 0,-6-1 0 0 0,13-167 0 0 0,-42 303 0 0 0,7-126-89 0 0,-7 113-125 0 0,-1 0 0 0 0,0 0 0 0 0,-1 0 0 0 0,-1 1-1 0 0,0-1 1 0 0,0 1 0 0 0,-7-14-1 0 0,10 26 210 0 0,0 0 0 0 0,-1 0 0 0 0,1 0 0 0 0,-1 0 0 0 0,0 0-1 0 0,1 0 1 0 0,-1 0 0 0 0,1 0 0 0 0,-1 0 0 0 0,0 0 0 0 0,0 0-1 0 0,0 1 1 0 0,0-1 0 0 0,1 0 0 0 0,-1 0 0 0 0,0 1 0 0 0,0-1-1 0 0,0 1 1 0 0,0-1 0 0 0,-2 0 0 0 0,2 1-6 0 0,0 0 1 0 0,-1 0-1 0 0,1 0 0 0 0,0 0 1 0 0,0 0-1 0 0,0 1 1 0 0,0-1-1 0 0,-1 0 0 0 0,1 1 1 0 0,0-1-1 0 0,0 1 0 0 0,0-1 1 0 0,0 1-1 0 0,0-1 1 0 0,0 1-1 0 0,-1 1 0 0 0,-4 3-119 0 0,0 1 0 0 0,0 0 0 0 0,1 1 0 0 0,-8 10 0 0 0,10-12-26 0 0,-103 158-79 0 0,76-114 738 0 0,-6 10-382 0 0,4 0 0 0 0,2 2 1 0 0,2 2-1 0 0,-32 113 0 0 0,37-85-121 0 0,-22 173 0 0 0,38-171 50 0 0,1-14-1023 0 0,-26 123 0 0 0,29-188 750 0 0,-1-1 0 0 0,-1 0 0 0 0,0 0 0 0 0,-1-1-1 0 0,0 1 1 0 0,-1-1 0 0 0,0 0 0 0 0,-11 13 0 0 0,3-8-181 0 0,-1-1 1 0 0,0-1-1 0 0,0 0 0 0 0,-25 17 1 0 0,-26 14 262 0 0,-45 34 116 0 0,102-71 25 0 0,1 0 0 0 0,0 1 0 0 0,1 0 0 0 0,-11 16 0 0 0,16-21 0 0 0,0 2 0 0 0,8-5 0 0 0,8-6 0 0 0,-12 4 0 0 0,4-2-850 0 0,1 0-1 0 0,-1 0 0 0 0,0 0 1 0 0,7-5-1 0 0,5-6-3936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569 313 10135 0 0,'0'0'231'0'0,"0"0"29"0"0,0 0 19 0 0,3 1-41 0 0,25 3-44 0 0,-53-3 3503 0 0,24-1-3032 0 0,1 0-121 0 0,0 0-28 0 0,-2-3-348 0 0,0 1-1 0 0,1-1 1 0 0,-1 1 0 0 0,1-1-1 0 0,0 1 1 0 0,0-1-1 0 0,0 0 1 0 0,0 0-1 0 0,0 0 1 0 0,0 1 0 0 0,1-1-1 0 0,-1 0 1 0 0,1 0-1 0 0,0 0 1 0 0,0 0-1 0 0,0 0 1 0 0,0 0-1 0 0,1 0 1 0 0,0-4 0 0 0,2-6 167 0 0,0 1 1 0 0,1 0 0 0 0,6-13 0 0 0,0 2-324 0 0,-3 8-10 0 0,-1 0 0 0 0,4-17 0 0 0,-8 26-2 0 0,-1 0 0 0 0,0 0 0 0 0,-1-1 0 0 0,0 1 0 0 0,1 0 0 0 0,-2 0-1 0 0,1 0 1 0 0,-1 0 0 0 0,-1-7 0 0 0,1 11-52 0 0,1 0-1 0 0,-1-1 1 0 0,0 1-1 0 0,1 0 1 0 0,-1 0 0 0 0,0 0-1 0 0,0 0 1 0 0,-1 0-1 0 0,1 0 1 0 0,0 0 0 0 0,-1 0-1 0 0,1 0 1 0 0,-1 0-1 0 0,1 1 1 0 0,-1-1-1 0 0,0 1 1 0 0,0-1 0 0 0,-2-1-1 0 0,1 2-13 0 0,0 0-1 0 0,0 0 1 0 0,0 0 0 0 0,0 1-1 0 0,0-1 1 0 0,0 1-1 0 0,0 0 1 0 0,0 0 0 0 0,0 0-1 0 0,0 0 1 0 0,0 0-1 0 0,0 0 1 0 0,0 1 0 0 0,-3 0-1 0 0,-18 6 67 0 0,-1 1 0 0 0,1 1 0 0 0,1 1 0 0 0,-1 0 0 0 0,2 2 0 0 0,0 1 0 0 0,-26 19 0 0 0,-7 12 0 0 0,-68 68 0 0 0,106-95 199 0 0,0 0 1 0 0,1 1-1 0 0,1 1 0 0 0,1 1 0 0 0,0 0 0 0 0,2 1 1 0 0,0 0-1 0 0,1 1 0 0 0,-8 26 0 0 0,18-46-199 0 0,0 0 0 0 0,1 1 0 0 0,-1-1 0 0 0,1 1 0 0 0,-1-1 0 0 0,1 0 0 0 0,0 1 0 0 0,0-1 0 0 0,0 3 0 0 0,4 4 0 0 0,-3-8 0 0 0,1 0 0 0 0,-1 0 0 0 0,0 0 0 0 0,0 0 0 0 0,1-1 0 0 0,-1 1 0 0 0,1 0 0 0 0,-1-1 0 0 0,0 1 0 0 0,1-1 0 0 0,-1 0 0 0 0,1 1 0 0 0,-1-1 0 0 0,1 0 0 0 0,-1 0 0 0 0,1 0 0 0 0,2 0 0 0 0,29-4 0 0 0,-20 2 0 0 0,-4 1 0 0 0,-1 0 0 0 0,0 0 0 0 0,1-1 0 0 0,-1 0 0 0 0,0 0 0 0 0,0-1 0 0 0,0 0 0 0 0,-1-1 0 0 0,1 0 0 0 0,-1 0 0 0 0,0 0 0 0 0,0-1 0 0 0,0 0 0 0 0,8-8 0 0 0,-10 9 0 0 0,-1-1 0 0 0,1 0 0 0 0,-1-1 0 0 0,0 1 0 0 0,0-1 0 0 0,-1 1 0 0 0,4-8 0 0 0,-4 7-12 0 0,1 0 0 0 0,0 0-1 0 0,0 0 1 0 0,1 0 0 0 0,0 1-1 0 0,0 0 1 0 0,9-8 0 0 0,-7 7-310 0 0,0 0 1 0 0,-1-1 0 0 0,9-11-1 0 0,12-14-206 0 0,-14 17 448 0 0,-13 15 81 0 0,0 0-1 0 0,1 0 0 0 0,-1 0 1 0 0,0 0-1 0 0,0 0 1 0 0,0 0-1 0 0,0 0 1 0 0,0-1-1 0 0,0 1 0 0 0,0 0 1 0 0,0 0-1 0 0,0 0 1 0 0,0 0-1 0 0,0 0 1 0 0,0 0-1 0 0,0 0 0 0 0,0 0 1 0 0,0 0-1 0 0,0 0 1 0 0,1 0-1 0 0,-1 0 1 0 0,0 0-1 0 0,0 0 0 0 0,0 0 1 0 0,0-1-1 0 0,0 1 1 0 0,0 0-1 0 0,0 0 1 0 0,0 0-1 0 0,0 0 0 0 0,1 0 1 0 0,-1 0-1 0 0,0 0 1 0 0,0 0-1 0 0,0 0 1 0 0,0 0-1 0 0,0 0 0 0 0,0 0 1 0 0,0 0-1 0 0,0 0 1 0 0,0 1-1 0 0,1-1 1 0 0,-1 0-1 0 0,0 0 0 0 0,0 0 1 0 0,0 0-1 0 0,0 0 1 0 0,0 0-1 0 0,0 0 1 0 0,0 0-1 0 0,1 7 70 0 0,-3 7 240 0 0,-2 0 301 0 0,1-4-786 0 0,0 1-1 0 0,1-1 1 0 0,0 1-1 0 0,1-1 1 0 0,0 19-1 0 0,1-27-125 0 0,1 0 0 0 0,-1 0 0 0 0,0-1-1 0 0,1 1 1 0 0,0 0 0 0 0,-1 0 0 0 0,1-1-1 0 0,0 1 1 0 0,0 0 0 0 0,0-1 0 0 0,0 1-1 0 0,0-1 1 0 0,2 2 0 0 0,4 4-1234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4 156 21191 0 0,'0'0'480'0'0,"-2"-11"1348"0"0,2 11-1827 0 0,0-1-1 0 0,-1 1 1 0 0,1-1-1 0 0,0 1 1 0 0,0 0-1 0 0,0-1 1 0 0,0 1 0 0 0,0-1-1 0 0,0 1 1 0 0,0-1-1 0 0,0 0 1 0 0,0 1-1 0 0,0-1 1 0 0,0 1-1 0 0,0 0 1 0 0,0-1 0 0 0,0 1-1 0 0,0-1 1 0 0,1 1-1 0 0,-1-1 1 0 0,0 1-1 0 0,0-1 1 0 0,1 1-1 0 0,-1-1 1 0 0,0 1 0 0 0,1 0-1 0 0,-1-1 1 0 0,0 1-1 0 0,1 0 1 0 0,-1-1-1 0 0,0 1 1 0 0,1-1-1 0 0,1 0 2 0 0,0-2-2 0 0,1 0 0 0 0,0 0 0 0 0,1 1 0 0 0,-1-1 0 0 0,0 1 0 0 0,1-1 0 0 0,0 1 0 0 0,-1 0 0 0 0,1 0 0 0 0,0 1 0 0 0,0-1 0 0 0,0 1 0 0 0,0 0 0 0 0,7-1 0 0 0,108-33 0 0 0,-52 14 0 0 0,-24 9-231 0 0,0 3 1 0 0,0 1-1 0 0,1 2 0 0 0,-1 2 1 0 0,75 2-1 0 0,-100 4-1286 0 0,22 6 1 0 0,3 0-1724 0 0,-14-7 1193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542 126 13823 0 0,'0'0'315'0'0,"0"0"45"0"0,-2 0 21 0 0,-9 1-322 0 0,1 0-1 0 0,-1 1 0 0 0,1-1 1 0 0,0 2-1 0 0,0 0 1 0 0,0 0-1 0 0,-18 9 0 0 0,-66 41 132 0 0,54-29 532 0 0,1-1-140 0 0,-69 54 1 0 0,92-63-527 0 0,0 1 0 0 0,0 1 1 0 0,1 0-1 0 0,2 1 1 0 0,-1 0-1 0 0,-11 22 1 0 0,18-27 202 0 0,0 1 1 0 0,1 0-1 0 0,0 1 1 0 0,1-1-1 0 0,-5 24 1 0 0,9-32-207 0 0,0-1 0 0 0,1 0 1 0 0,0 1-1 0 0,0-1 1 0 0,0 1-1 0 0,0-1 0 0 0,1 1 1 0 0,-1-1-1 0 0,4 9 0 0 0,-3-10 35 0 0,0-1-1 0 0,1 1 0 0 0,-1 0 1 0 0,1 0-1 0 0,0-1 0 0 0,-1 1 1 0 0,1-1-1 0 0,0 0 0 0 0,1 0 1 0 0,-1 1-1 0 0,0-1 0 0 0,1-1 1 0 0,-1 1-1 0 0,1 0 1 0 0,5 2-1 0 0,-1-1-74 0 0,1 0 1 0 0,0 0-1 0 0,0-1 0 0 0,1 0 1 0 0,-1-1-1 0 0,0 0 0 0 0,0 0 1 0 0,1-1-1 0 0,-1 0 0 0 0,0 0 1 0 0,1-1-1 0 0,15-4 0 0 0,1 0 3 0 0,-1-2 0 0 0,-1-1 0 0 0,24-12 0 0 0,-20 8 292 0 0,0-2 1 0 0,-2 0-1 0 0,0-2 0 0 0,32-26 0 0 0,-52 38-399 0 0,-1 0-1 0 0,1-1 0 0 0,-1 1 0 0 0,0-1 0 0 0,0 0 0 0 0,-1 0 0 0 0,0 0 0 0 0,1 0 0 0 0,-2 0 0 0 0,1-1 0 0 0,-1 0 0 0 0,1 1 0 0 0,-2-1 0 0 0,1 0 1 0 0,-1 0-1 0 0,1 0 0 0 0,-2 0 0 0 0,1-11 0 0 0,-1 12-48 0 0,-1-1 1 0 0,0 0 0 0 0,0 0-1 0 0,0 1 1 0 0,-1-1 0 0 0,1 1-1 0 0,-1-1 1 0 0,-1 1 0 0 0,1 0 0 0 0,-1-1-1 0 0,0 1 1 0 0,0 1 0 0 0,-1-1-1 0 0,1 0 1 0 0,-1 1 0 0 0,0 0-1 0 0,0 0 1 0 0,-1 0 0 0 0,-7-6-1 0 0,-94-73-3444 0 0,104 81 3500 0 0,0 0 0 0 0,0-1-1 0 0,0 1 1 0 0,0 0 0 0 0,0-1-1 0 0,1 1 1 0 0,-1-1 0 0 0,1 1-1 0 0,0-1 1 0 0,0 0 0 0 0,0 0-1 0 0,0 0 1 0 0,0 1 0 0 0,1-1-1 0 0,-1 0 1 0 0,1 0 0 0 0,0 0-1 0 0,0 0 1 0 0,0 0 0 0 0,0 0-1 0 0,0 0 1 0 0,1 0 0 0 0,-1 0-1 0 0,1 0 1 0 0,0 1 0 0 0,-1-1-1 0 0,3-4 1 0 0,0 0-131 0 0,1 0-1 0 0,0-1 0 0 0,0 2 1 0 0,0-1-1 0 0,1 0 0 0 0,-1 1 1 0 0,2 0-1 0 0,-1 0 1 0 0,8-6-1 0 0,0 2-353 0 0,1 0 0 0 0,19-11 0 0 0,-19 13 265 0 0,33-19-720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87 17503 0 0,'19'-84'1759'0'0,"-19"84"-1757"0"0,0 0 0 0 0,1 0 0 0 0,-1 0 0 0 0,0 0 1 0 0,0 0-1 0 0,0 0 0 0 0,0 0 0 0 0,0 0 0 0 0,0 0 0 0 0,0 0 1 0 0,0 0-1 0 0,0-1 0 0 0,0 1 0 0 0,0 0 0 0 0,0 0 0 0 0,0 0 1 0 0,0 0-1 0 0,0 0 0 0 0,0 0 0 0 0,0 0 0 0 0,0 0 0 0 0,0 0 0 0 0,0 0 1 0 0,0 0-1 0 0,0 0 0 0 0,0 0 0 0 0,0 0 0 0 0,0-1 0 0 0,0 1 1 0 0,0 0-1 0 0,0 0 0 0 0,0 0 0 0 0,0 0 0 0 0,0 0 0 0 0,0 0 0 0 0,0 0 1 0 0,0 0-1 0 0,0 0 0 0 0,0 0 0 0 0,0 0 0 0 0,0 0 0 0 0,0 0 1 0 0,0 0-1 0 0,0 0 0 0 0,0-1 0 0 0,0 1 0 0 0,0 0 0 0 0,-1 0 1 0 0,1 0-1 0 0,0 0 0 0 0,0 0 0 0 0,0 0 0 0 0,0 0 0 0 0,0 0 0 0 0,0 0 1 0 0,0 0-1 0 0,0 0 0 0 0,0 0 0 0 0,0 0 0 0 0,0 0 0 0 0,0 0 1 0 0,0 0-1 0 0,0 0 0 0 0,-1 0 0 0 0,1 0 0 0 0,0 0 0 0 0,0 0 0 0 0,0 0 1 0 0,0 0-1 0 0,-6 5 22 0 0,-7 10-38 0 0,-16 29 14 0 0,-33 62 0 0 0,-16 54 0 0 0,74-151 0 0 0,-111 277 0 0 0,34-77 0 0 0,32-85 0 0 0,-19 44 0 0 0,56-143-636 0 0,-1 0-1 0 0,0-1 0 0 0,-2 0 1 0 0,-1-2-1 0 0,-20 24 0 0 0,35-44 466 0 0,0-1 0 0 0,0 0 0 0 0,-1 1 0 0 0,1-1 0 0 0,0 0 0 0 0,-1 0 0 0 0,1 0 0 0 0,-1 0 0 0 0,1 0-1 0 0,-1 0 1 0 0,1-1 0 0 0,-1 1 0 0 0,0 0 0 0 0,1-1 0 0 0,-1 1 0 0 0,0-1 0 0 0,0 0 0 0 0,1 1 0 0 0,-1-1 0 0 0,0 0 0 0 0,0 0 0 0 0,1 0-1 0 0,-1-1 1 0 0,0 1 0 0 0,0 0 0 0 0,0 0 0 0 0,-1-2 0 0 0,0 1 13 0 0,1 0 0 0 0,0 0-1 0 0,0-1 1 0 0,0 1 0 0 0,0-1 0 0 0,0 0 0 0 0,0 1-1 0 0,1-1 1 0 0,-1 0 0 0 0,1 0 0 0 0,-1 0 0 0 0,1 0 0 0 0,-1-1-1 0 0,1 1 1 0 0,0 0 0 0 0,0 0 0 0 0,0-1 0 0 0,-1-4-1 0 0,-1-6 380 0 0,1 0 1 0 0,-1 0-1 0 0,2-1 0 0 0,0 1 0 0 0,1-1 0 0 0,0 1 0 0 0,1-1 0 0 0,0 1 0 0 0,1 0 0 0 0,1-1 0 0 0,0 1 0 0 0,1 0 1 0 0,0 0-1 0 0,1 1 0 0 0,0-1 0 0 0,1 1 0 0 0,1 0 0 0 0,0 1 0 0 0,0 0 0 0 0,1 0 0 0 0,17-18 0 0 0,-5 9 188 0 0,0-1 137 0 0,0 2 1 0 0,31-23-1 0 0,3 2 8 0 0,47-29-528 0 0,-84 58 166 0 0,1 2-1 0 0,0 0 1 0 0,0 2 0 0 0,24-8 0 0 0,-25 10 197 0 0,0 1 1 0 0,23-3-1 0 0,-34 7-273 0 0,0 0-1 0 0,-1-1 1 0 0,1 2 0 0 0,0-1 0 0 0,-1 1 0 0 0,1 0-1 0 0,0 0 1 0 0,-1 0 0 0 0,1 1 0 0 0,-1 0-1 0 0,6 3 1 0 0,-3-1-79 0 0,0 1 0 0 0,-1 1-1 0 0,1-1 1 0 0,-1 1 0 0 0,0 0 0 0 0,-1 1-1 0 0,1 0 1 0 0,-1 0 0 0 0,-1 0 0 0 0,1 1-1 0 0,-1 0 1 0 0,-1 0 0 0 0,0 0 0 0 0,0 0-1 0 0,0 1 1 0 0,-1 0 0 0 0,4 16 0 0 0,-3-6-44 0 0,-1 0 0 0 0,-1 1 1 0 0,0-1-1 0 0,-2 1 0 0 0,0-1 1 0 0,-1 1-1 0 0,-5 27 0 0 0,4-38 171 0 0,0-1 0 0 0,0 0-1 0 0,-1 1 1 0 0,0-1 0 0 0,-1 0 0 0 0,1 0-1 0 0,-2-1 1 0 0,1 1 0 0 0,-1-1 0 0 0,-7 9-1 0 0,3-7-96 0 0,0 1 0 0 0,0-2 0 0 0,-1 1 0 0 0,0-1 0 0 0,-1-1 0 0 0,-14 8 0 0 0,-3-1-388 0 0,-2-1 0 0 0,1-2 0 0 0,-1-1-1 0 0,-56 11 1 0 0,36-9-16 0 0,-36 6 66 0 0,67-15 287 0 0,11-1-39 0 0,0-1 1 0 0,0 0 0 0 0,1-1 0 0 0,-1 1 0 0 0,0-2-1 0 0,-8 0 1 0 0,14 1-703 0 0,3-3-246 0 0,6-9-997 0 0,6-5-3828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0 10135 0 0,'0'0'464'0'0,"0"0"-9"0"0,0 0-223 0 0,0 0 156 0 0,0 0 100 0 0,0 0 21 0 0,0 0 71 0 0,0 0 286 0 0,0 0 124 0 0,0 0 30 0 0,0 0-65 0 0,0 0-290 0 0,0 0-121 0 0,1 1-28 0 0,1 0-412 0 0,0-1 0 0 0,-1 1 0 0 0,1-1 0 0 0,-1 1-1 0 0,0 0 1 0 0,1 0 0 0 0,-1 0 0 0 0,0 0 0 0 0,1 0 0 0 0,-1 0-1 0 0,0 0 1 0 0,0 1 0 0 0,0-1 0 0 0,0 0 0 0 0,0 1 0 0 0,0-1-1 0 0,0 0 1 0 0,0 1 0 0 0,-1-1 0 0 0,1 1 0 0 0,0 0 0 0 0,-1-1-1 0 0,1 3 1 0 0,2 9-55 0 0,-1-1 1 0 0,-1 1-1 0 0,0 0 0 0 0,-1-1 0 0 0,0 1 0 0 0,0 0 0 0 0,-4 13 1 0 0,-21 88 915 0 0,19-90-712 0 0,-106 390 355 0 0,49-225-608 0 0,24-74 0 0 0,23-75 0 0 0,-2 0 0 0 0,-1-1 0 0 0,-35 50 0 0 0,50-82 0 0 0,-57 89 1440 0 0,61-96-1433 0 0,0 0 1 0 0,0 0-1 0 0,0 1 0 0 0,0-1 0 0 0,0 0 1 0 0,0 0-1 0 0,-1 1 0 0 0,1-1 0 0 0,0 0 1 0 0,0 0-1 0 0,0 0 0 0 0,0 1 0 0 0,0-1 1 0 0,-1 0-1 0 0,1 0 0 0 0,0 0 0 0 0,0 0 0 0 0,0 1 1 0 0,-1-1-1 0 0,1 0 0 0 0,0 0 0 0 0,0 0 1 0 0,0 0-1 0 0,-1 0 0 0 0,1 0 0 0 0,0 1 1 0 0,0-1-1 0 0,-1 0 0 0 0,1 0 0 0 0,0 0 1 0 0,0 0-1 0 0,-1 0 0 0 0,-1-8 186 0 0,4-19-17 0 0,31-103-1049 0 0,-14 65 362 0 0,43-159-5411 0 0,-41 156-900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13 109 21191 0 0,'0'0'464'0'0,"0"0"96"0"0,0-5 16 0 0,-5-2 32 0 0,5 7-488 0 0,0 0-120 0 0,-6-11 0 0 0,5 2 0 0 0,1 9 0 0 0,0 0 0 0 0,8-9 0 0 0,5-3 0 0 0,3-2-384 0 0,5 1-104 0 0,2 3-24 0 0,2 1-5456 0 0,0 0-1096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99 302 21191 0 0,'0'0'480'0'0,"0"0"67"0"0,0-2 31 0 0,11-13-446 0 0,0-1-1 0 0,0 1 0 0 0,2 1 1 0 0,0 0-1 0 0,0 1 0 0 0,1 1 1 0 0,23-16-1 0 0,-2 5 437 0 0,0 2 0 0 0,51-23 0 0 0,-46 25-544 0 0,-24 10-201 0 0,-1 2 0 0 0,1 0 1 0 0,0 0-1 0 0,31-6 0 0 0,-36 10-6 0 0,6 0-275 0 0,26-7-1 0 0,-38 8 446 0 0,15-2-62 0 0,-49 20-1293 0 0,-191 90 760 0 0,185-91 608 0 0,0 2 0 0 0,2 1 0 0 0,-34 25 0 0 0,49-30 0 0 0,0 2 0 0 0,1 0 0 0 0,0 1 0 0 0,1 0 0 0 0,1 2 0 0 0,-18 26 0 0 0,21-25 283 0 0,0 0-1 0 0,1 1 1 0 0,-11 29 0 0 0,19-41-217 0 0,1-1 0 0 0,0 1 0 0 0,0 0 1 0 0,0 0-1 0 0,1 1 0 0 0,0-1 0 0 0,1 0 1 0 0,0 0-1 0 0,0 0 0 0 0,1 1 1 0 0,0-1-1 0 0,3 13 0 0 0,-2-18-71 0 0,-1 0 0 0 0,1 1-1 0 0,-1-1 1 0 0,1 0 0 0 0,0 0-1 0 0,0 0 1 0 0,1 0 0 0 0,-1 0 0 0 0,0-1-1 0 0,1 1 1 0 0,0-1 0 0 0,-1 0-1 0 0,1 1 1 0 0,0-1 0 0 0,0 0-1 0 0,1-1 1 0 0,-1 1 0 0 0,0 0 0 0 0,1-1-1 0 0,-1 0 1 0 0,0 0 0 0 0,6 1-1 0 0,3 0-421 0 0,-1 0-1 0 0,1 0 0 0 0,-1-1 1 0 0,1-1-1 0 0,22-2 0 0 0,11-6-2144 0 0,6-6-4248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 15663 0 0,'0'0'356'0'0,"0"0"50"0"0,0 0 20 0 0,0 0-42 0 0,0 0-112 0 0,0 0 463 0 0,-17-6 2866 0 0,13 6-3472 0 0,0 1 0 0 0,0-1 0 0 0,0 1 0 0 0,-1 0 0 0 0,1 0 0 0 0,0 0 0 0 0,1 0 0 0 0,-1 1 0 0 0,0-1 0 0 0,0 1 0 0 0,1 0 0 0 0,-1 0 0 0 0,-3 3 0 0 0,0 1-151 0 0,1 0 1 0 0,-1 0-1 0 0,1 0 0 0 0,1 1 1 0 0,-8 10-1 0 0,-24 37 22 0 0,-39 74 0 0 0,69-115 0 0 0,1 0 0 0 0,0 1 0 0 0,1 0 0 0 0,1 0 0 0 0,-5 21 0 0 0,9-33 2 0 0,0 0 0 0 0,0 1 1 0 0,0-1-1 0 0,0 0 0 0 0,0 1 0 0 0,0-1 0 0 0,0 0 0 0 0,1 0 0 0 0,-1 1 1 0 0,1-1-1 0 0,0 0 0 0 0,-1 0 0 0 0,1 0 0 0 0,0 1 0 0 0,0-1 0 0 0,1 0 1 0 0,-1 0-1 0 0,0-1 0 0 0,1 1 0 0 0,-1 0 0 0 0,1 0 0 0 0,-1-1 0 0 0,1 1 0 0 0,0-1 1 0 0,0 1-1 0 0,0-1 0 0 0,0 0 0 0 0,0 0 0 0 0,0 0 0 0 0,0 0 0 0 0,0 0 1 0 0,0 0-1 0 0,4 1 0 0 0,5 0-152 0 0,1 0-1 0 0,-1 0 1 0 0,1-1-1 0 0,-1-1 1 0 0,18 0 0 0 0,19-4-2241 0 0,-15 1-2999 0 0,-7-1-1048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18 19351 0 0,'1'-15'886'0'0,"0"12"-21"0"0,-5 4-780 0 0,1 0-1 0 0,-1 0 1 0 0,1 0-1 0 0,-1 0 1 0 0,1 1 0 0 0,0-1-1 0 0,0 1 1 0 0,0 0 0 0 0,-4 3-1 0 0,-3 1 368 0 0,1 1-315 0 0,-1 0-1 0 0,1 1 0 0 0,0-1 0 0 0,0 2 1 0 0,1-1-1 0 0,1 1 0 0 0,-1 0 0 0 0,-8 16 1 0 0,-6 12-240 0 0,-16 40 0 0 0,20-39 201 0 0,-28 51-98 0 0,-26 56 0 0 0,-225 462 0 0 0,213-448 6 0 0,66-120-29 0 0,2 1-1 0 0,-13 48 1 0 0,26-81-241 0 0,2 1 0 0 0,-1-1 0 0 0,1 1 0 0 0,0 7 0 0 0,1-13-452 0 0,1-3 487 0 0,0 1-1 0 0,0 0 1 0 0,-1-1-1 0 0,1 1 1 0 0,0-1 0 0 0,0 1-1 0 0,-1-1 1 0 0,1 1-1 0 0,0-1 1 0 0,-1 0-1 0 0,1 1 1 0 0,0-2 0 0 0,2-1-314 0 0,20-23-1489 0 0,3-5-15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188 119 19351 0 0,'-4'-1'140'0'0,"0"-1"1"0"0,0 1-1 0 0,0 0 0 0 0,0 1 0 0 0,0-1 0 0 0,0 1 0 0 0,0 0 1 0 0,0 0-1 0 0,0 0 0 0 0,0 0 0 0 0,0 1 0 0 0,0-1 0 0 0,-1 1 1 0 0,-3 2-1 0 0,0-2-11 0 0,0 1 0 0 0,0 1 0 0 0,1-1 0 0 0,-1 1 0 0 0,1 1 0 0 0,0-1 0 0 0,0 1 0 0 0,0 0 1 0 0,1 1-1 0 0,-1 0 0 0 0,1 0 0 0 0,0 0 0 0 0,1 1 0 0 0,-1 0 0 0 0,-8 11 0 0 0,13-16-98 0 0,1 0 0 0 0,-1 0 0 0 0,1-1 0 0 0,-1 1 0 0 0,1 0 0 0 0,0 0 0 0 0,-1 0 0 0 0,1 0 0 0 0,0 0 0 0 0,-1-1 0 0 0,1 1 0 0 0,0 0 0 0 0,0 0 0 0 0,0 0 0 0 0,0 0 0 0 0,0 0 0 0 0,0 0 0 0 0,0 0 0 0 0,0 0 0 0 0,0 0 0 0 0,1 1 0 0 0,-1-1 24 0 0,1 0 0 0 0,0-1-1 0 0,-1 1 1 0 0,1 0-1 0 0,0-1 1 0 0,-1 1-1 0 0,1-1 1 0 0,0 1 0 0 0,0-1-1 0 0,-1 1 1 0 0,1-1-1 0 0,0 0 1 0 0,0 1-1 0 0,0-1 1 0 0,0 0-1 0 0,0 0 1 0 0,0 1 0 0 0,0-1-1 0 0,-1 0 1 0 0,1 0-1 0 0,2 0 1 0 0,17-1-22 0 0,-1 0 1 0 0,0-2-1 0 0,0 0 1 0 0,21-7-1 0 0,-16 5-35 0 0,261-71 2 0 0,-1 0 0 0 0,-208 60 0 0 0,137-12 0 0 0,-194 27-60 0 0,47-1-677 0 0,-60 2 639 0 0,-1 0-1 0 0,0 1 0 0 0,1 0 1 0 0,-1 0-1 0 0,0 0 1 0 0,0 1-1 0 0,0 0 1 0 0,0-1-1 0 0,8 6 0 0 0,-4 2-911 0 0,-4 1-13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3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454 257 15663 0 0,'6'-23'488'0'0,"1"0"0"0"0,1 0 0 0 0,20-41 0 0 0,-4 11 712 0 0,-12 31-504 0 0,-9 17-88 0 0,-1 0 0 0 0,1 0-1 0 0,-1 0 1 0 0,0 0 0 0 0,3-10 0 0 0,-5 15-603 0 0,0-1 1 0 0,0 1-1 0 0,0 0 1 0 0,0 0-1 0 0,0-1 1 0 0,0 1 0 0 0,0 0-1 0 0,0 0 1 0 0,0-1-1 0 0,0 1 1 0 0,0 0-1 0 0,0 0 1 0 0,0-1-1 0 0,0 1 1 0 0,0 0-1 0 0,0 0 1 0 0,-1-1-1 0 0,1 1 1 0 0,0 0-1 0 0,0 0 1 0 0,0-1-1 0 0,0 1 1 0 0,0 0-1 0 0,-1 0 1 0 0,1 0 0 0 0,0-1-1 0 0,0 1 1 0 0,0 0-1 0 0,-1 0 1 0 0,1 0-1 0 0,0 0 1 0 0,0 0-1 0 0,0-1 1 0 0,-1 1-1 0 0,1 0 1 0 0,0 0-1 0 0,0 0 1 0 0,-1 0-1 0 0,1 0 1 0 0,0 0-1 0 0,-1 0 1 0 0,1 0-1 0 0,0 0 1 0 0,0 0 0 0 0,-1 0-1 0 0,1 0 1 0 0,0 0-1 0 0,0 0 1 0 0,-1 0-1 0 0,1 0 1 0 0,0 0-1 0 0,0 0 1 0 0,-1 0-1 0 0,1 1 1 0 0,0-1-1 0 0,-1 0 1 0 0,1 0 16 0 0,-5 1-22 0 0,-1 1 0 0 0,1-1 0 0 0,0 1 0 0 0,0 0 0 0 0,0 0 0 0 0,0 1 0 0 0,0-1 0 0 0,0 1 0 0 0,1 0 0 0 0,-5 4 0 0 0,-7 7 0 0 0,-19 21 0 0 0,2-2 0 0 0,-21 14 0 0 0,-58 56 0 0 0,105-96 0 0 0,-15 20 0 0 0,19-18 0 0 0,3-8 0 0 0,1-1 0 0 0,-1 1 0 0 0,0 0 0 0 0,1 0 0 0 0,-1 0 0 0 0,1 0 0 0 0,0 0 0 0 0,-1 0 0 0 0,1 0 0 0 0,-1-1 0 0 0,1 1 0 0 0,0 0 0 0 0,0-1 0 0 0,0 1 0 0 0,-1 0 0 0 0,1-1 0 0 0,0 1 0 0 0,0-1 0 0 0,0 1 0 0 0,1-1 0 0 0,24 10 0 0 0,-21-9 0 0 0,12 5 0 0 0,0 0 0 0 0,0 1 0 0 0,-1 1 0 0 0,0 1 0 0 0,21 14 0 0 0,-28-16 0 0 0,0 0 0 0 0,-1 0 0 0 0,0 1 0 0 0,0 0 0 0 0,-1 1 0 0 0,0 0 0 0 0,0 0 0 0 0,-1 0 0 0 0,10 20 0 0 0,-4-4 4 0 0,-7-17 6 0 0,-1 2 0 0 0,0-1 0 0 0,0 0 0 0 0,-1 1 1 0 0,0-1-1 0 0,1 14 0 0 0,-3-11 224 0 0,-1 0-1 0 0,0 0 1 0 0,-1 0 0 0 0,0 0 0 0 0,-1 0-1 0 0,-1 0 1 0 0,-5 16 0 0 0,3-7-107 0 0,3-16-127 0 0,1 1 0 0 0,-1-1 0 0 0,0 0 0 0 0,0 0 0 0 0,0 0 0 0 0,-1 0 0 0 0,1-1 0 0 0,-1 1 0 0 0,-1-1 0 0 0,1 1 0 0 0,0-1 0 0 0,-1 0 0 0 0,0 0 0 0 0,0-1 0 0 0,0 1 0 0 0,-1-1 0 0 0,1 0 0 0 0,-1 0 0 0 0,0 0 0 0 0,0-1 0 0 0,-7 3 0 0 0,-4 1 0 0 0,-1 0 0 0 0,-1-1 0 0 0,1-2 0 0 0,0 1 0 0 0,-23 0 0 0 0,-89-3 0 0 0,111-2 0 0 0,5 1-333 0 0,-1-1-1 0 0,-20-4 1 0 0,29 4-162 0 0,0-1 0 0 0,0 1 0 0 0,-1-1-1 0 0,2 0 1 0 0,-1 0 0 0 0,0-1 0 0 0,0 0 0 0 0,1 0-1 0 0,-7-5 1 0 0,5 2-7921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2:2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0 584 11975 0 0,'0'0'547'0'0,"1"2"-11"0"0,7 35-249 0 0,-8-35 89 0 0,0-2 113 0 0,0 0 20 0 0,0 0 3 0 0,0 0 0 0 0,0 0 0 0 0,0 0 0 0 0,0 0 68 0 0,0 0 286 0 0,0 0 124 0 0,1-2 30 0 0,7-21-253 0 0,9-41 0 0 0,0 2 387 0 0,-9 40-1059 0 0,1 0-1 0 0,1 1 1 0 0,0 0-1 0 0,2 1 1 0 0,1 0-1 0 0,17-22 0 0 0,-4 12-111 0 0,1 0-1 0 0,57-46 0 0 0,-59 55-154 0 0,2 2-1 0 0,0 1 1 0 0,1 1 0 0 0,1 1-1 0 0,1 1 1 0 0,0 2 0 0 0,0 2-1 0 0,1 0 1 0 0,1 2 0 0 0,47-8-1 0 0,-64 16-485 0 0,0 0 1 0 0,0 1-1 0 0,0 0 0 0 0,-1 2 0 0 0,22 3 1 0 0,-27-3-860 0 0,0 0 1 0 0,0 1 0 0 0,0 0 0 0 0,-1 1 0 0 0,13 6-1 0 0,-16-7 504 0 0,0 1 0 0 0,0-1 0 0 0,-1 1 0 0 0,1 0-1 0 0,5 7 1 0 0,-5-5 1108 0 0,-1 0-1 0 0,0 0 1 0 0,6 13-1 0 0,-2-1 2909 0 0,-2-1 0 0 0,7 29 0 0 0,-13-45-2941 0 0,3 7 734 0 0,0 1 1 0 0,0-1 0 0 0,8 13 0 0 0,-5-11-235 0 0,-2-5-302 0 0,0 0-1 0 0,0 0 1 0 0,0-1 0 0 0,0 0 0 0 0,1 0-1 0 0,-1 0 1 0 0,1 0 0 0 0,0-1-1 0 0,9 5 1 0 0,-10-7-109 0 0,-1 1 0 0 0,1-1 0 0 0,-1-1 0 0 0,1 1 0 0 0,0 0 0 0 0,-1-1 0 0 0,1 0 0 0 0,0 0 0 0 0,-1 0 0 0 0,1 0 0 0 0,6-2 0 0 0,5-1 423 0 0,22-8 0 0 0,-14 3-375 0 0,3-1-31 0 0,1-1 1 0 0,-1-1 0 0 0,-1-1-1 0 0,0-2 1 0 0,-1 0-1 0 0,37-30 1 0 0,-58 42-286 0 0,-1 1 0 0 0,0-1 0 0 0,0 0 0 0 0,0-1 0 0 0,0 1 0 0 0,-1 0 0 0 0,1-1 0 0 0,-1 1 0 0 0,1 0 0 0 0,-1-1 0 0 0,0 0 0 0 0,0 1 0 0 0,2-6-1 0 0,-3 7 68 0 0,0 0-1 0 0,0 0 0 0 0,0 0 0 0 0,0 0 0 0 0,0 1 0 0 0,0-1 0 0 0,0 0 0 0 0,-1 0 0 0 0,1 0 0 0 0,0 0 0 0 0,0 1 0 0 0,-1-1 1 0 0,1 0-1 0 0,0 0 0 0 0,-1 0 0 0 0,1 1 0 0 0,-1-1 0 0 0,1 0 0 0 0,-1 0 0 0 0,-1 0-10 0 0,1 0 0 0 0,0 0 0 0 0,0 0 0 0 0,-1 0 0 0 0,1 0 1 0 0,-1 1-1 0 0,1-1 0 0 0,-1 1 0 0 0,1-1 0 0 0,-1 1 0 0 0,1-1 0 0 0,-1 1 0 0 0,1 0 0 0 0,-3 0 0 0 0,-9 0-250 0 0,-1 0 1 0 0,1 2-1 0 0,0-1 0 0 0,0 2 0 0 0,-23 6 0 0 0,22-5 128 0 0,-31 9 89 0 0,1 1-1 0 0,0 3 1 0 0,2 1-1 0 0,0 2 1 0 0,1 2-1 0 0,1 1 1 0 0,-54 43-1 0 0,79-54 424 0 0,0 1 0 0 0,-21 25 0 0 0,32-33-314 0 0,0 0 1 0 0,0 0-1 0 0,1 1 1 0 0,0-1-1 0 0,-1 1 1 0 0,2-1-1 0 0,-1 1 1 0 0,1 0-1 0 0,0 0 1 0 0,0 0-1 0 0,1 0 1 0 0,-2 8-1 0 0,3-12 34 0 0,0-1 0 0 0,0 1 0 0 0,0-1-1 0 0,1 1 1 0 0,-1-1 0 0 0,0 1 0 0 0,1-1-1 0 0,-1 0 1 0 0,0 1 0 0 0,1-1 0 0 0,0 0-1 0 0,-1 1 1 0 0,1-1 0 0 0,0 0 0 0 0,0 0-1 0 0,0 1 1 0 0,1 1 0 0 0,1-1 25 0 0,-1 0 1 0 0,0-1-1 0 0,1 1 1 0 0,-1-1-1 0 0,1 1 0 0 0,-1-1 1 0 0,1 0-1 0 0,4 2 0 0 0,5 0 48 0 0,0-1-1 0 0,1 0 1 0 0,17 0-1 0 0,-22-1-178 0 0,125 0 196 0 0,-5 0-316 0 0,-103 1-1935 0 0,33 6 0 0 0,-38-4-4386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4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10135 0 0,'0'0'231'0'0,"0"0"29"0"0,0 0 19 0 0,0 0 37 0 0,0 0 125 0 0,0 0 58 0 0,0 0 11 0 0,0 0 2 0 0,0 0 0 0 0,2-1 0 0 0,4-2-102 0 0,-1-1-1 0 0,1 0 1 0 0,-1-1 0 0 0,5-5-1 0 0,-8 9 103 0 0,-2 0-484 0 0,0 1 0 0 0,0-1 0 0 0,1 1-1 0 0,-1 0 1 0 0,0-1 0 0 0,1 1 0 0 0,-1-1 0 0 0,0 1 0 0 0,1 0-1 0 0,-1-1 1 0 0,1 1 0 0 0,-1 0 0 0 0,1-1 0 0 0,-1 1-1 0 0,1 0 1 0 0,-1 0 0 0 0,1-1 0 0 0,-1 1 0 0 0,1 0 0 0 0,7-5 95 0 0,-7 4 248 0 0,-1 1 117 0 0,5-2 292 0 0,-16 7-371 0 0,10-4-38 0 0,1-1 117 0 0,0 0 21 0 0,0 0-66 0 0,1-1-294 0 0,4-5-133 0 0,-3 3-16 0 0,-10 9 0 0 0,-2 2 0 0 0,4-4-64 0 0,5-3-273 0 0,1-1-138 0 0,1-1-33 0 0,6-3-4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1563 51 8287 0 0,'1'-1'382'0'0,"-1"1"-377"0"0,28-9 715 0 0,31-7 0 0 0,-29 12 333 0 0,-14 1-40 0 0,-1 0 1 0 0,25-8-1 0 0,-26 7 1870 0 0,-23 10-443 0 0,-6 4-2563 0 0,-25 19-163 0 0,-2-2-1 0 0,-49 22 0 0 0,-204 86-2269 0 0,241-111 2404 0 0,-1-3 0 0 0,-1-2 0 0 0,-107 22 0 0 0,126-35 152 0 0,-1-3 0 0 0,-42-1 0 0 0,-73-10 0 0 0,105 5 0 0 0,12 2 0 0 0,-1-2 0 0 0,-56-13 0 0 0,89 15 0 0 0,0 0 0 0 0,0-1 0 0 0,0 1 0 0 0,0-1 0 0 0,0 0 0 0 0,-4-3 0 0 0,0-3 0 0 0,7 7 0 0 0,1 1 0 0 0,0-1 0 0 0,-1 1 0 0 0,1-1 0 0 0,0 1 0 0 0,0-1 0 0 0,0 1 0 0 0,-1-1 0 0 0,1 1 0 0 0,0-1 0 0 0,0 0 0 0 0,0 1 0 0 0,0-1 0 0 0,0 1 0 0 0,0-1 0 0 0,0 1 0 0 0,1-2 0 0 0,-1 0 0 0 0,2 1 0 0 0,-1-1 0 0 0,0 1 0 0 0,0 0 0 0 0,0-1 0 0 0,1 1 0 0 0,-1 0 0 0 0,1 0 0 0 0,-1 0 0 0 0,1 0 0 0 0,-1 0 0 0 0,1 0 0 0 0,-1 0 0 0 0,1 1 0 0 0,3-2 0 0 0,28-8 0 0 0,-10 7 0 0 0,-1 1 0 0 0,1 1 0 0 0,32 3 0 0 0,-28-1 0 0 0,-17-1 0 0 0,1 1 0 0 0,-1 0 0 0 0,0 1 0 0 0,0 0 0 0 0,-1 0 0 0 0,1 1 0 0 0,18 9 0 0 0,-23-10 0 0 0,0 1 0 0 0,0 0 0 0 0,-1 0 0 0 0,1 0 0 0 0,-1 1 0 0 0,0 0 0 0 0,0-1 0 0 0,0 1 0 0 0,0 1 0 0 0,-1-1 0 0 0,1 1 0 0 0,-1-1 0 0 0,-1 1 0 0 0,1 0 0 0 0,0 0 0 0 0,1 6 0 0 0,-1-1 0 0 0,-1 0 0 0 0,0 0 0 0 0,-1 0 0 0 0,0 0 0 0 0,0 1 0 0 0,-1-1 0 0 0,-1 0 0 0 0,1 1 0 0 0,-2-1 0 0 0,1 0 0 0 0,-1 0 0 0 0,-1 0 0 0 0,0 0 0 0 0,0 0 0 0 0,-7 11 0 0 0,-7 13 0 0 0,-1 0 0 0 0,-39 52 0 0 0,46-71 0 0 0,-39 51 0 0 0,-3-2 0 0 0,-2-3 0 0 0,-97 84 0 0 0,-48 50 0 0 0,120-114 0 0 0,68-67-12 0 0,6-8 31 0 0,1 0 0 0 0,-1 0 0 0 0,-10 7 0 0 0,15-12 319 0 0,1-1 136 0 0,1 0-405 0 0,0 0 0 0 0,1 0 0 0 0,-1-1-1 0 0,0 1 1 0 0,0 0 0 0 0,0-1 0 0 0,0 1 0 0 0,0-1 0 0 0,0 1-1 0 0,0-1 1 0 0,1-1 0 0 0,4-1 56 0 0,27-12-84 0 0,1 1 1 0 0,0 1-1 0 0,65-14 0 0 0,-49 17 32 0 0,-19 4 142 0 0,-1 0-1 0 0,1 2 1 0 0,61 0-1 0 0,65 13 903 0 0,-95-9-1117 0 0,-7 12-133 0 0,-53-12-563 0 0,0 2 418 0 0,-1-1 0 0 0,1 0 0 0 0,0 0 1 0 0,-1 0-1 0 0,1 0 0 0 0,0-1 0 0 0,0 1 1 0 0,2 0-1 0 0,-1 1-209 0 0,0-1 29 0 0,-2 0 204 0 0,1-1 1 0 0,-1 1-1 0 0,1-1 1 0 0,-1 1-1 0 0,1-1 1 0 0,-1 1-1 0 0,0-1 0 0 0,1 0 1 0 0,-1 0-1 0 0,1 0 1 0 0,-1 0-1 0 0,3 0 1 0 0,6-2-4185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11975 0 0,'0'0'267'0'0,"0"0"42"0"0,0 0 17 0 0,0 0-28 0 0,0 0-126 0 0,0 0 204 0 0,0 0 111 0 0,0 0 22 0 0,3 0 3 0 0,20 4 278 0 0,-18-2-629 0 0,0-1 0 0 0,0 0 0 0 0,0-1 0 0 0,0 1 0 0 0,0-1-1 0 0,0 0 1 0 0,0 0 0 0 0,0 0 0 0 0,0-1 0 0 0,9-1 0 0 0,330-121 3503 0 0,-284 100-3656 0 0,116-27 0 0 0,-169 48-108 0 0,0 1 0 0 0,-1-1-1 0 0,9-4 1 0 0,-13 5-375 0 0,-2 1-851 0 0,-1 1-3444 0 0,-3 6-1474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4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11975 0 0,'0'0'267'0'0,"0"0"42"0"0,0 0 17 0 0,-7 5 74 0 0,5-3-399 0 0,-1 0 0 0 0,1 0 0 0 0,0 0-1 0 0,0 0 1 0 0,0 1 0 0 0,0-1 0 0 0,0 1 0 0 0,1-1 0 0 0,-1 1 0 0 0,1-1 0 0 0,-1 1 0 0 0,1 0 0 0 0,0 0 0 0 0,0-1 0 0 0,-1 6 0 0 0,2-2 117 0 0,-1-1 0 0 0,1 0 0 0 0,0 0 0 0 0,0 0 1 0 0,1 0-1 0 0,0 0 0 0 0,0 0 0 0 0,2 8 0 0 0,4 4 475 0 0,0 1 1 0 0,1-1-1 0 0,20 30 0 0 0,-26-45-554 0 0,49 72 1743 0 0,79 87 1 0 0,-95-120-1252 0 0,18 18-379 0 0,3-3 0 0 0,3-2 0 0 0,79 57 0 0 0,-123-100 28 0 0,2-1 0 0 0,-1 0 0 0 0,1-1 0 0 0,1-1 0 0 0,0 0 0 0 0,0-2 0 0 0,31 8 0 0 0,-43-13-360 0 0,0 0 0 0 0,-1-1-1 0 0,1 1 1 0 0,0-1 0 0 0,-1 0-1 0 0,1-1 1 0 0,0 0 0 0 0,-1 1-1 0 0,1-2 1 0 0,0 1 0 0 0,-1-1-1 0 0,1 0 1 0 0,-1 0 0 0 0,0 0-1 0 0,0-1 1 0 0,7-4 0 0 0,-11 6-64 0 0,1-1-1 0 0,-1 0 1 0 0,1 0-1 0 0,-1 0 1 0 0,0 0 0 0 0,1 0-1 0 0,-1 0 1 0 0,0 0 0 0 0,0 0-1 0 0,-1 0 1 0 0,1-1 0 0 0,0 1-1 0 0,0-4 1 0 0,0 0-319 0 0,5-17-1484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40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0 15663 0 0,'0'0'356'0'0,"0"0"50"0"0,0 0 20 0 0,0 0-42 0 0,0 2-250 0 0,-2 8 45 0 0,-1 0-1 0 0,0 0 1 0 0,-1-1 0 0 0,1 1 0 0 0,-2-1 0 0 0,-7 12 0 0 0,-39 53 744 0 0,37-55-1044 0 0,-39 46 914 0 0,-66 65 0 0 0,90-100-496 0 0,-162 161-117 0 0,-17-20-195 0 0,177-151 15 0 0,-65 31 0 0 0,60-33 0 0 0,34-17-4 0 0,0 0-1 0 0,0 0 0 0 0,0-1 1 0 0,0 1-1 0 0,0 0 1 0 0,0-1-1 0 0,0 1 1 0 0,0-1-1 0 0,0 0 0 0 0,0 0 1 0 0,0 0-1 0 0,0 0 1 0 0,-3 0-1 0 0,3 0-332 0 0,2 0-138 0 0,15 1-475 0 0,139 13-408 0 0,-144-13 1110 0 0,17 2-264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3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11975 0 0,'0'0'267'0'0,"0"0"42"0"0,0 0 17 0 0,0 0-28 0 0,0 0-262 0 0,0 0-368 0 0,0 0-144 0 0,-1 2-32 0 0,1 0 405 0 0,-1-1 0 0 0,1 0 0 0 0,0 1-1 0 0,-1-1 1 0 0,0 0 0 0 0,1 1 0 0 0,-1-1-1 0 0,0 0 1 0 0,0 0 0 0 0,0 1 0 0 0,0-1-1 0 0,0 0 1 0 0,-2 1 0 0 0,3-1 15 0 0,-1-1 1 0 0,1 1-1 0 0,-1-1 0 0 0,1 1 1 0 0,0-1-1 0 0,-1 1 1 0 0,1-1-1 0 0,-1 1 0 0 0,1-1 1 0 0,0 1-1 0 0,0-1 0 0 0,-1 1 1 0 0,1 0-1 0 0,0-1 0 0 0,0 1 1 0 0,0-1-1 0 0,-1 1 1 0 0,1 0-1 0 0,0 0 0 0 0,0 0-170 0 0,-1 2-766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136 134 10135 0 0,'0'0'464'0'0,"-2"1"-9"0"0,-5 2-308 0 0,-20 6-45 0 0,17-2 269 0 0,8-6 117 0 0,2-1-418 0 0,-1 0 0 0 0,1 0 0 0 0,0 0 0 0 0,-1 0 0 0 0,1 0 0 0 0,0 0 0 0 0,0 0 0 0 0,-1 0 0 0 0,1 0-1 0 0,0 0 1 0 0,0 0 0 0 0,-1 0 0 0 0,1 0 0 0 0,0 0 0 0 0,-1 0 0 0 0,1 0 0 0 0,0 0 0 0 0,0 0 0 0 0,-1 0 0 0 0,1 0 0 0 0,0 1 0 0 0,0-1 0 0 0,0 0 0 0 0,-1 0 0 0 0,1 0 0 0 0,0 0 0 0 0,0 1 0 0 0,0-1-1 0 0,-1 0 1 0 0,1 0 0 0 0,0 0 0 0 0,0 1 0 0 0,0-1 0 0 0,0 0 0 0 0,0 0 0 0 0,-1 1 0 0 0,1-1 0 0 0,0 0 0 0 0,0 1 0 0 0,0-1 0 0 0,0 0 0 0 0,0 0 0 0 0,0 1 0 0 0,0-1 0 0 0,0 0 0 0 0,0 0 0 0 0,0 1-1 0 0,0-1 1 0 0,0 0 0 0 0,0 1 0 0 0,0-1 0 0 0,1 0 0 0 0,-1 15 1386 0 0,0-15-1571 0 0,4 29 162 0 0,-2 1 0 0 0,-3 54 0 0 0,-15 59-20 0 0,4-49-30 0 0,-44 367 3 0 0,56-460 0 0 0,0-1 0 0 0,0 1 0 0 0,0 0 0 0 0,-1-1 0 0 0,1 1 0 0 0,0 0 0 0 0,0-1 0 0 0,0 1 0 0 0,0-1 0 0 0,0 1 0 0 0,0 0 0 0 0,1-1 0 0 0,-1 1 0 0 0,0 0 0 0 0,0-1 0 0 0,0 1 0 0 0,1 0 0 0 0,-1 0 0 0 0,1-1 0 0 0,0 0 0 0 0,0 0 0 0 0,0 0 0 0 0,1-1 0 0 0,-1 1 0 0 0,0 0 0 0 0,0 0 0 0 0,0-1 0 0 0,0 1 0 0 0,0-1 0 0 0,0 1 0 0 0,0-1 0 0 0,0 1 0 0 0,0-1 0 0 0,-1 0 0 0 0,1 1 0 0 0,0-1 0 0 0,0 0 0 0 0,0 0 0 0 0,20-19 0 0 0,-9 7 0 0 0,-1-1 0 0 0,-1-1 0 0 0,-1 0 0 0 0,0 0 0 0 0,7-17 0 0 0,10-16 0 0 0,65-130 0 0 0,-82 159 0 0 0,1 1 0 0 0,16-20 0 0 0,4-10 0 0 0,0 2 0 0 0,55-68 0 0 0,-77 105 0 0 0,0 0 0 0 0,1 0 0 0 0,0 1 0 0 0,10-7 0 0 0,-6 6 0 0 0,-12 9 0 0 0,-1 0 0 0 0,1-1 0 0 0,0 1 0 0 0,-1 0 0 0 0,1 0 0 0 0,0 0 0 0 0,-1-1 0 0 0,1 1 0 0 0,0 0 0 0 0,-1 0 0 0 0,1 0 0 0 0,0 0 0 0 0,-1 0 0 0 0,1 0 0 0 0,0 0 0 0 0,-1 0 0 0 0,2 1 0 0 0,-1 0 0 0 0,0 0 0 0 0,0-1 0 0 0,0 1 0 0 0,0 0 0 0 0,0 0 0 0 0,0 0 0 0 0,0 1 0 0 0,0-1 0 0 0,-1 0 0 0 0,1 0 0 0 0,0 0 0 0 0,-1 1 0 0 0,1-1 0 0 0,-1 0 0 0 0,1 0 0 0 0,-1 1 0 0 0,0-1 0 0 0,1 0 0 0 0,-1 3 0 0 0,1 29 0 0 0,-6 0 0 0 0,0-1 0 0 0,-2 1 0 0 0,-11 30 0 0 0,3-12 0 0 0,-56 201 0 0 0,66-234 0 0 0,4-10 0 0 0,-1 0 0 0 0,-1 0 0 0 0,-5 13 0 0 0,5-8 0 0 0,3-12 0 0 0,0 0 0 0 0,1 0 0 0 0,-1 0 0 0 0,0 0 0 0 0,1 0 0 0 0,-1 0 0 0 0,0 0 0 0 0,1 0 0 0 0,-1-1 0 0 0,1 1 0 0 0,0 0 0 0 0,0 1 0 0 0,0-1 0 0 0,-1-1 0 0 0,1 1 0 0 0,0 0 0 0 0,-1-1 0 0 0,1 1 0 0 0,0 0 0 0 0,0-1 0 0 0,0 1 0 0 0,0-1 0 0 0,0 1 0 0 0,0-1 0 0 0,1 1 0 0 0,0-1-1 0 0,1 0 0 0 0,-1 0 0 0 0,0 0 0 0 0,0 0 0 0 0,1 0 0 0 0,-1 0-1 0 0,0-1 1 0 0,0 1 0 0 0,0-1 0 0 0,0 0 0 0 0,0 1 0 0 0,0-1 0 0 0,0 0 0 0 0,3-2 0 0 0,29-20 34 0 0,-23 14 22 0 0,14-10 454 0 0,-1-2-1 0 0,0 0 0 0 0,-2-2 1 0 0,0 0-1 0 0,19-29 0 0 0,-15 15-264 0 0,-2-1-1 0 0,-2-1 1 0 0,18-43-1 0 0,77-175 1805 0 0,-100 220-2542 0 0,1 1 0 0 0,2 0 0 0 0,45-60 0 0 0,-51 78 455 0 0,-7 8-91 0 0,0 1 1 0 0,0-1-1 0 0,1 2 0 0 0,0-1 1 0 0,1 1-1 0 0,11-8 1 0 0,-20 16-129 0 0,1-1 1 0 0,0 1-1 0 0,-1 0 1 0 0,1-1 0 0 0,-1 1-1 0 0,1 0 1 0 0,0 0-1 0 0,-1-1 1 0 0,1 1 0 0 0,0 0-1 0 0,0 0 1 0 0,-1 0-1 0 0,1 0 1 0 0,0 0 0 0 0,-1 0-1 0 0,1 0 1 0 0,1 0-1 0 0,0 0-1206 0 0,1 0-4780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93 339 8287 0 0,'0'0'382'0'0,"1"3"-8"0"0,0 0-260 0 0,-1 22-80 0 0,-3 9 599 0 0,1-18 145 0 0,1 0 1 0 0,2 25-1 0 0,-1-33-528 0 0,0-1-1 0 0,0 0 0 0 0,-1 1 0 0 0,0-1 0 0 0,-1 0 1 0 0,1 1-1 0 0,-2-1 0 0 0,1 0 0 0 0,-1 0 1 0 0,0 0-1 0 0,0-1 0 0 0,-5 9 0 0 0,6-13-65 0 0,1 0 0 0 0,-1 0-1 0 0,1 0 1 0 0,-1-1 0 0 0,0 1 0 0 0,0-1-1 0 0,0 1 1 0 0,0-1 0 0 0,0 1 0 0 0,0-1-1 0 0,0 0 1 0 0,0 0 0 0 0,-1 0 0 0 0,1 0-1 0 0,0-1 1 0 0,0 1 0 0 0,-1 0 0 0 0,1-1-1 0 0,-1 0 1 0 0,-3 1 0 0 0,-4-6-35 0 0,9 4-148 0 0,1 0 0 0 0,-1 0 0 0 0,0-1 0 0 0,1 1-1 0 0,-1 0 1 0 0,1-1 0 0 0,-1 1 0 0 0,1 0 0 0 0,0-1-1 0 0,-1 1 1 0 0,1-1 0 0 0,0 1 0 0 0,0 0 0 0 0,0-1 0 0 0,0 1-1 0 0,0-1 1 0 0,1 1 0 0 0,-1-1 0 0 0,0 1 0 0 0,1-3 0 0 0,11-28-3 0 0,14-22 2 0 0,1 0 0 0 0,3 2 0 0 0,2 2 0 0 0,3 0 0 0 0,1 3 0 0 0,62-63 0 0 0,-65 81 0 0 0,48-33 0 0 0,-76 58-17 0 0,0 1 1 0 0,0 0-1 0 0,1 0 0 0 0,-1 1 0 0 0,1 0 1 0 0,0 0-1 0 0,-1 0 0 0 0,1 0 0 0 0,0 1 0 0 0,0 0 1 0 0,11 0-1 0 0,-15 1-233 0 0,-1 1 0 0 0,1-1 0 0 0,-1 1 0 0 0,0 0-1 0 0,1 0 1 0 0,-1-1 0 0 0,0 1 0 0 0,1 0 0 0 0,-1 0 0 0 0,0 0 0 0 0,0 0 0 0 0,0 0 0 0 0,0 1 0 0 0,0-1 0 0 0,1 2 0 0 0,4 7-1284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15663 0 0,'0'0'356'0'0,"-1"2"50"0"0,-28 186 552 0 0,13-97-958 0 0,11-58-133 0 0,4-32-564 0 0,1-1-262 0 0,0 0-872 0 0,0 0-3285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8287 0 0,'-1'1'382'0'0,"-6"3"-216"0"0,5-4-146 0 0,1 1 0 0 0,-1 0 0 0 0,1 0 0 0 0,-1-1-1 0 0,1 1 1 0 0,0 0 0 0 0,-1 0 0 0 0,1 0-1 0 0,0 1 1 0 0,0-1 0 0 0,0 0 0 0 0,0 0 0 0 0,0 1-1 0 0,0-1 1 0 0,0 0 0 0 0,0 1 0 0 0,0 2-1 0 0,-1 0-19 0 0,0 0 0 0 0,-1 0 0 0 0,1 0 0 0 0,-1 0 0 0 0,-4 5 0 0 0,-9 13 0 0 0,-20 40 602 0 0,-24 46 820 0 0,9 13-394 0 0,4 1 0 0 0,6 2 0 0 0,-32 165 0 0 0,44-160-3265 0 0,24-108-2542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5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1251 6447 0 0,'0'0'142'0'0,"0"0"22"0"0,0 0 13 0 0,0 0 55 0 0,0 0 181 0 0,0 0 78 0 0,0 0 18 0 0,0 0 3 0 0,0 0 0 0 0,0 0 0 0 0,0 0 0 0 0,0 0 0 0 0,0 0 0 0 0,0 0 0 0 0,0 0 0 0 0,1-2-69 0 0,11-11-271 0 0,-8 11-186 0 0,0 1 21 0 0,4-4 261 0 0,1-2-1 0 0,-1 1 1 0 0,0-1 0 0 0,-1 0-1 0 0,0-1 1 0 0,8-10-1 0 0,6-6-108 0 0,206-209 1297 0 0,-11 24-848 0 0,-28 20-608 0 0,12-11 0 0 0,-155 159 267 0 0,94-94 1080 0 0,-130 125-1520 0 0,-1-1-1 0 0,0 0 1 0 0,-1 0 0 0 0,0-1 0 0 0,-1 0 0 0 0,0-1 0 0 0,-1 1 0 0 0,5-18 0 0 0,-10 27 173 0 0,0 2 0 0 0,-1 0 0 0 0,1 1 0 0 0,0-1 0 0 0,0 0 0 0 0,0 1 0 0 0,0-1 0 0 0,0 0 0 0 0,0 0 0 0 0,1 1 0 0 0,-1-1 0 0 0,0 0 0 0 0,0 1 0 0 0,0-1 0 0 0,1 0 0 0 0,-1 1 0 0 0,0-1 0 0 0,1 0 0 0 0,-1 1 0 0 0,1-2 0 0 0,4-2 0 0 0,-4 6 0 0 0,0 0 0 0 0,0 0 0 0 0,-1 0 0 0 0,1 0 0 0 0,0 0 0 0 0,-1 1 0 0 0,0-1 0 0 0,1 2 0 0 0,-1-1 0 0 0,1 9 0 0 0,0 1 0 0 0,-1-1 0 0 0,0 0 0 0 0,-1 1 0 0 0,-3 15 0 0 0,-17 62 0 0 0,10-50 0 0 0,-28 106 0 0 0,-20 88 0 0 0,11 32 0 0 0,33-165 0 0 0,15-92 0 0 0,3 0 0 0 0,0-2-677 0 0,-1 1 0 0 0,0 0 0 0 0,-1 0 0 0 0,0-1 0 0 0,0 1 0 0 0,0 0 0 0 0,-1 0 0 0 0,0 0 0 0 0,-1 0 0 0 0,0 0 0 0 0,0 0 0 0 0,-1-1 0 0 0,-3 11 0 0 0,2-5 139 0 0,3-8-2610 0 0,4-9 1785 0 0,10-17 1563 0 0,1 0-209 0 0,2 1 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0,'0'0'356'0'0,"0"0"50"0"0,0 0 20 0 0,0 0-42 0 0,0 0-180 0 0,1 0 176 0 0,13 0 453 0 0,-11 0-707 0 0,1 0 0 0 0,-1 0 0 0 0,0 1-1 0 0,0-1 1 0 0,6 2 0 0 0,-1 0-122 0 0,0 0 0 0 0,0-1 1 0 0,12 1-1 0 0,7 2-5 0 0,-1-1 1 0 0,1 0 0 0 0,39-3 0 0 0,-11 1 0 0 0,1-2 46 0 0,-33 0-1189 0 0,0 1-1 0 0,26 3 0 0 0,-30 0-2956 0 0,4 0-1063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179 181 11975 0 0,'0'0'547'0'0,"1"2"-11"0"0,8 14-323 0 0,-6-12 5 0 0,-1-1 0 0 0,1 1 0 0 0,0-1-1 0 0,0 0 1 0 0,0 0 0 0 0,0 0 0 0 0,0 0-1 0 0,5 2 1 0 0,-7-4 294 0 0,1-1 0 0 0,0 1-342 0 0,0-1-1 0 0,1 1 1 0 0,-1-1-1 0 0,0 0 1 0 0,1 0-1 0 0,-1 0 1 0 0,0 0 0 0 0,1 0-1 0 0,-1-1 1 0 0,0 1-1 0 0,1-1 1 0 0,-1 1-1 0 0,0-1 1 0 0,0 0-1 0 0,3-1 1 0 0,16-5 701 0 0,-16 5-716 0 0,-1 1 1 0 0,1-1-1 0 0,-1 0 0 0 0,1 0 0 0 0,-1-1 0 0 0,0 1 1 0 0,0-1-1 0 0,0 0 0 0 0,4-3 0 0 0,32-35-111 0 0,-30 30-72 0 0,-4 5-157 0 0,6-6-538 0 0,17-25-1 0 0,-26 34 569 0 0,-1 0-1 0 0,0-1 1 0 0,0 1-1 0 0,0-1 0 0 0,-1 1 1 0 0,1-1-1 0 0,-1 0 0 0 0,0 0 1 0 0,0 1-1 0 0,0-1 0 0 0,-1 0 1 0 0,1 0-1 0 0,-1-5 1 0 0,0 7 150 0 0,0 1 0 0 0,0 0 0 0 0,0-1 0 0 0,-1 1 0 0 0,1 0 1 0 0,0 0-1 0 0,-1-1 0 0 0,1 1 0 0 0,-1 0 0 0 0,1 0 0 0 0,-1 0 0 0 0,1-1 1 0 0,-1 1-1 0 0,0 0 0 0 0,0 0 0 0 0,1 0 0 0 0,-1 0 0 0 0,0 0 1 0 0,0 1-1 0 0,0-1 0 0 0,0 0 0 0 0,-2-1 0 0 0,2 2 2 0 0,-1-1-1 0 0,0 0 1 0 0,0 1 0 0 0,0 0-1 0 0,0-1 1 0 0,0 1 0 0 0,0 0-1 0 0,0 0 1 0 0,0 0-1 0 0,0 0 1 0 0,1 0 0 0 0,-1 0-1 0 0,-3 1 1 0 0,-3 2 2 0 0,-1-1 0 0 0,1 2 0 0 0,-1-1-1 0 0,1 1 1 0 0,-9 6 0 0 0,-24 15 1 0 0,2 1 0 0 0,1 3 0 0 0,1 1 0 0 0,1 2 0 0 0,-48 55 0 0 0,75-76 0 0 0,1-1 0 0 0,0 2 0 0 0,1-1 0 0 0,0 1 0 0 0,1 0 0 0 0,1 0 0 0 0,-7 21 0 0 0,10-29 0 0 0,1 1 0 0 0,0-1 0 0 0,0 1 0 0 0,1-1 0 0 0,0 1 0 0 0,-1-1 0 0 0,1 1 0 0 0,1-1 0 0 0,-1 1 0 0 0,1-1 0 0 0,-1 1 0 0 0,1-1 0 0 0,1 1 0 0 0,-1-1 0 0 0,1 0 0 0 0,-1 0 0 0 0,1 1 0 0 0,0-1 0 0 0,1-1 0 0 0,-1 1 0 0 0,1 0 0 0 0,0 0 0 0 0,0-1 0 0 0,0 0 0 0 0,6 6 0 0 0,0-3 55 0 0,0 0 0 0 0,0 0-1 0 0,0-1 1 0 0,1 0 0 0 0,0-1 0 0 0,0 0-1 0 0,0 0 1 0 0,0-1 0 0 0,0-1 0 0 0,1 0-1 0 0,-1 0 1 0 0,15 0 0 0 0,-2-1-301 0 0,-1-2 0 0 0,1 0 0 0 0,-1-2 0 0 0,42-9 0 0 0,-27 2-5892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312 456 8287 0 0,'-3'0'23'0'0,"0"1"0"0"0,0-1 0 0 0,1 0 0 0 0,-1 1 0 0 0,0 0 0 0 0,0 0 0 0 0,1 0-1 0 0,-1 0 1 0 0,0 0 0 0 0,1 0 0 0 0,-1 1 0 0 0,-3 2 0 0 0,-2 3 111 0 0,0-1 0 0 0,-8 11 0 0 0,-10 8 30 0 0,-11 4 157 0 0,0-2-1 0 0,-59 31 1 0 0,95-57-189 0 0,0-1 1 0 0,0 1-1 0 0,0-1 1 0 0,0 0-1 0 0,0 0 0 0 0,-1 0 1 0 0,1 0-1 0 0,0 0 1 0 0,0 0-1 0 0,0 0 1 0 0,0 0-1 0 0,0 0 1 0 0,0 0-1 0 0,0 0 1 0 0,0-1-1 0 0,0 1 1 0 0,0 0-1 0 0,0-1 0 0 0,0 1 1 0 0,0-1-1 0 0,1 1 1 0 0,-1-1-1 0 0,0 0 1 0 0,0 1-1 0 0,0-1 1 0 0,1 0-1 0 0,-1 1 1 0 0,0-1-1 0 0,0 0 1 0 0,1 0-1 0 0,-1 0 0 0 0,1 0 1 0 0,-1-1-1 0 0,-1-1 163 0 0,0 0 0 0 0,0 0 0 0 0,1 0 0 0 0,-1 0 0 0 0,1 0 0 0 0,0-1 0 0 0,0 1 0 0 0,0-5 0 0 0,0-3-43 0 0,1 1-1 0 0,1-1 0 0 0,0 1 1 0 0,1-1-1 0 0,0 1 0 0 0,0-1 1 0 0,1 1-1 0 0,8-19 0 0 0,5-6-460 0 0,23-36 0 0 0,-27 49 116 0 0,22-38-359 0 0,54-71 0 0 0,-76 114 375 0 0,2 1 1 0 0,0 0 0 0 0,1 1 0 0 0,0 1-1 0 0,1 1 1 0 0,1 0 0 0 0,0 1-1 0 0,33-18 1 0 0,-44 27 100 0 0,1 1 0 0 0,-1 0 0 0 0,0 0 0 0 0,1 0 0 0 0,-1 1 0 0 0,1-1 0 0 0,0 2 0 0 0,-1-1 0 0 0,1 1 0 0 0,0 0 0 0 0,0 0 0 0 0,7 2-1 0 0,-5 0 54 0 0,0 0-1 0 0,-1 1 0 0 0,1 0 0 0 0,-1 0 0 0 0,0 1 0 0 0,0 0 0 0 0,-1 0 0 0 0,13 9 0 0 0,-10-5-5 0 0,-1 0 1 0 0,1 1-1 0 0,-2 0 0 0 0,1 0 0 0 0,-1 1 0 0 0,-1 0 0 0 0,1 0 0 0 0,-2 1 1 0 0,0 0-1 0 0,0 0 0 0 0,-1 0 0 0 0,0 1 0 0 0,4 16 0 0 0,-4-8-71 0 0,3 32 0 0 0,-7-43 0 0 0,-1 0 0 0 0,0-1 0 0 0,-1 1 0 0 0,1 0 0 0 0,-2 0 0 0 0,-2 10 0 0 0,1-7 0 0 0,0-1 0 0 0,0-1 0 0 0,-1 1 0 0 0,0 0 0 0 0,-1-1 0 0 0,-1 0 0 0 0,1 0 0 0 0,-2-1 0 0 0,-8 12 0 0 0,-2-2 0 0 0,-2-1 0 0 0,0-1 0 0 0,-40 28 0 0 0,-86 39-1061 0 0,115-70 469 0 0,-1-1-1 0 0,0-1 0 0 0,-35 8 0 0 0,64-20 508 0 0,-19 5-300 0 0,-26 3 1 0 0,40-7-125 0 0,1-1 0 0 0,0 1 0 0 0,0-2 0 0 0,0 1 1 0 0,0-1-1 0 0,-1 1 0 0 0,1-2 0 0 0,0 1 0 0 0,-6-3 1 0 0,-6-6-3830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0 13823 0 0,'0'0'315'0'0,"-4"8"426"0"0,0-4-654 0 0,-1 0-1 0 0,0 0 0 0 0,-7 5 1 0 0,-13 9 23 0 0,-18 24-284 0 0,1 2 0 0 0,3 1 0 0 0,1 3 0 0 0,2 1 0 0 0,3 1 0 0 0,2 2 0 0 0,-41 94 0 0 0,27-37-6 0 0,-42 88 888 0 0,11-68-2645 0 0,30-61 914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11975 0 0,'0'0'547'0'0,"0"0"-11"0"0,-8-2-323 0 0,5 3-224 0 0,-1 0-1 0 0,1 0 0 0 0,-1 0 0 0 0,1 1 0 0 0,0 0 1 0 0,0-1-1 0 0,0 1 0 0 0,0 0 0 0 0,0 0 0 0 0,0 1 1 0 0,0-1-1 0 0,-3 5 0 0 0,-3 1-235 0 0,-7 6-84 0 0,0 1 0 0 0,1 1 0 0 0,1 0 0 0 0,-24 35-1 0 0,30-38 347 0 0,1 0 1 0 0,0 0-1 0 0,1 1 0 0 0,0-1 0 0 0,1 1 0 0 0,1 1 0 0 0,0-1 0 0 0,-2 17 0 0 0,6-26 93 0 0,0-1 0 0 0,-1 0 0 0 0,1 1 0 0 0,1-1 0 0 0,-1 1 0 0 0,1-1 0 0 0,0 1 0 0 0,0-1-1 0 0,0 0 1 0 0,0 1 0 0 0,1-1 0 0 0,3 7 0 0 0,-3-8-83 0 0,-1-1 0 0 0,1 0 0 0 0,0 1 0 0 0,0-1 0 0 0,0 0 0 0 0,0 0 0 0 0,0 0 0 0 0,1 0 0 0 0,-1-1 0 0 0,0 1 0 0 0,1 0 0 0 0,-1-1 0 0 0,1 0 0 0 0,0 0 0 0 0,-1 0 0 0 0,1 0 0 0 0,0 0 0 0 0,0 0 0 0 0,0-1 0 0 0,4 1 0 0 0,5-1 103 0 0,-1 0 0 0 0,0-1 0 0 0,1 0 0 0 0,-1-1 0 0 0,0 0 0 0 0,0-1 0 0 0,0 0 0 0 0,0-1 0 0 0,0 0 0 0 0,-1 0 0 0 0,0-1-1 0 0,0-1 1 0 0,10-6 0 0 0,-4 0 115 0 0,-1 1-1 0 0,0-2 1 0 0,0 0-1 0 0,-1-1 0 0 0,-1 0 1 0 0,22-30-1 0 0,-31 38-199 0 0,0-1 1 0 0,-1 1-1 0 0,1-1 0 0 0,-1 0 0 0 0,0 0 0 0 0,-1 0 1 0 0,0 0-1 0 0,0 0 0 0 0,1-12 0 0 0,-2 13-30 0 0,-1 1-1 0 0,0-1 1 0 0,-1 0 0 0 0,1 1-1 0 0,-1-1 1 0 0,0 1-1 0 0,0-1 1 0 0,-1 1-1 0 0,1 0 1 0 0,-1-1 0 0 0,-1 1-1 0 0,1 0 1 0 0,-4-6-1 0 0,2 4-409 0 0,-1 1 0 0 0,1 0 0 0 0,-1 0 1 0 0,-7-7-1 0 0,11 12 252 0 0,-1-1 1 0 0,0 1 0 0 0,0-1 0 0 0,0 1-1 0 0,0 0 1 0 0,0 0 0 0 0,0-1 0 0 0,0 2-1 0 0,-1-1 1 0 0,1 0 0 0 0,0 0 0 0 0,-1 1-1 0 0,1-1 1 0 0,0 1 0 0 0,-1 0 0 0 0,1 0-1 0 0,0 0 1 0 0,-5 0 0 0 0,-6 2-1380 0 0,10-1-11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35 121 8287 0 0,'0'0'382'0'0,"0"0"-8"0"0,0 2-240 0 0,1 10 227 0 0,-1 0 1 0 0,-1 0-1 0 0,0 0 1 0 0,0 0 0 0 0,-1 0-1 0 0,-8 22 1 0 0,5-15 416 0 0,-4 33-1 0 0,6-35-744 0 0,2-13 97 0 0,0 1 1 0 0,0-1-1 0 0,1 1 1 0 0,0-1 0 0 0,0 1-1 0 0,0 8 1 0 0,1-12-49 0 0,-1-1 0 0 0,0 1 0 0 0,1 0 0 0 0,-1 0 0 0 0,0 0 1 0 0,1 0-1 0 0,-1 0 0 0 0,1 0 0 0 0,-1-1 0 0 0,1 1 0 0 0,0 0 0 0 0,-1 0 0 0 0,1-1 0 0 0,0 1 1 0 0,0 0-1 0 0,-1-1 0 0 0,1 1 0 0 0,0-1 0 0 0,0 1 0 0 0,0-1 0 0 0,0 0 0 0 0,-1 1 0 0 0,1-1 1 0 0,0 0-1 0 0,0 1 0 0 0,0-1 0 0 0,0 0 0 0 0,0 0 0 0 0,0 0 0 0 0,0 0 0 0 0,0 0 0 0 0,0 0 1 0 0,0 0-1 0 0,0 0 0 0 0,0 0 0 0 0,0-1 0 0 0,0 1 0 0 0,0 0 0 0 0,0 0 0 0 0,-1-1 0 0 0,2 0 0 0 0,5-1 150 0 0,-1-1-1 0 0,0 0 1 0 0,0 0-1 0 0,8-6 0 0 0,15-14-116 0 0,0-2 1 0 0,-2-1-1 0 0,0-1 0 0 0,22-31 0 0 0,-41 49-83 0 0,10-9-96 0 0,-16 17-273 0 0,-2 0 283 0 0,0 1-1 0 0,1 0 1 0 0,-1 0 0 0 0,0 0-1 0 0,0-1 1 0 0,1 1 0 0 0,-1 0 0 0 0,0 0-1 0 0,1 0 1 0 0,-1 0 0 0 0,0 0-1 0 0,0 0 1 0 0,1 0 0 0 0,-1-1-1 0 0,0 1 1 0 0,1 0 0 0 0,-1 0 0 0 0,0 0-1 0 0,1 0 1 0 0,-1 1 0 0 0,0-1-1 0 0,1 0 1 0 0,-1 0 0 0 0,0 0-1 0 0,1 0 1 0 0,-1 0 0 0 0,0 0 0 0 0,1 1-1 0 0,0 14 50 0 0,-2 1 0 0 0,1 0 0 0 0,-6 28 0 0 0,3-27 6 0 0,1 0 0 0 0,1 0 0 0 0,0 21 0 0 0,1-35 47 0 0,1-1 1 0 0,-1 1-1 0 0,0 0 0 0 0,1 0 0 0 0,0-1 1 0 0,-1 1-1 0 0,1-1 0 0 0,0 1 0 0 0,0-1 1 0 0,1 1-1 0 0,-1-1 0 0 0,1 1 0 0 0,1 2 1 0 0,-2-4-35 0 0,0-1 1 0 0,0 1 0 0 0,0 0 0 0 0,0-1 0 0 0,1 1 0 0 0,-1 0 0 0 0,0-1 0 0 0,0 1-1 0 0,0-1 1 0 0,0 0 0 0 0,1 1 0 0 0,-1-1 0 0 0,0 0 0 0 0,1 0 0 0 0,-1 0 0 0 0,0 0-1 0 0,0 0 1 0 0,1 0 0 0 0,-1 0 0 0 0,0 0 0 0 0,0 0 0 0 0,1-1 0 0 0,-1 1-1 0 0,0 0 1 0 0,0-1 0 0 0,0 1 0 0 0,1-1 0 0 0,0 0 0 0 0,27-14 402 0 0,-2-1-1 0 0,0-1 1 0 0,-1-2 0 0 0,0 0 0 0 0,-2-1-1 0 0,29-32 1 0 0,-32 28 243 0 0,-1-2 1 0 0,24-42-1 0 0,-13 20-978 0 0,-20 35-390 0 0,-9 11 388 0 0,-1-1-1 0 0,1 1 1 0 0,0 0-1 0 0,-1 0 1 0 0,1-1-1 0 0,-1 1 0 0 0,2-4 1 0 0,-2 4 59 0 0,0 0 0 0 0,0 1 0 0 0,0-1 0 0 0,0 0 0 0 0,0 1 0 0 0,0-1 0 0 0,0 1 0 0 0,1 0 0 0 0,-1-1 0 0 0,0 1 0 0 0,1 0 0 0 0,2-2 0 0 0,-1 1-330 0 0,0 0-1456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9 211 10135 0 0,'0'0'231'0'0,"0"0"29"0"0,3 1 19 0 0,31 12 7 0 0,-20-8-208 0 0,-14-4-41 0 0,0-1 1 0 0,0 1-1 0 0,0 0 1 0 0,1-1 0 0 0,-1 1-1 0 0,0 0 1 0 0,0 0 0 0 0,0-1-1 0 0,0 1 1 0 0,0 0-1 0 0,-1 0 1 0 0,1-1 0 0 0,0 1-1 0 0,0 0 1 0 0,0-1-1 0 0,-1 1 1 0 0,1 1 0 0 0,-8 15 790 0 0,6-12-419 0 0,1-3 103 0 0,-5 16 955 0 0,4-15-1318 0 0,-3 4-133 0 0,5-6-15 0 0,-1 0 0 0 0,0 0-1 0 0,1 0 1 0 0,-1 0-1 0 0,0 0 1 0 0,0 0 0 0 0,0 0-1 0 0,0 0 1 0 0,0-1 0 0 0,0 1-1 0 0,0 0 1 0 0,0 0-1 0 0,-1-1 1 0 0,1 1 0 0 0,0-1-1 0 0,0 1 1 0 0,0-1 0 0 0,-1 0-1 0 0,1 1 1 0 0,-3-1-1 0 0,2 1 59 0 0,0-1 312 0 0,2 0 117 0 0,0 0 21 0 0,0 0 3 0 0,-7-1 1616 0 0,8-4-2126 0 0,0 1-1 0 0,0 0 1 0 0,0 0-1 0 0,0 0 0 0 0,1 0 1 0 0,-1 0-1 0 0,1 0 1 0 0,0 0-1 0 0,0 0 1 0 0,1 1-1 0 0,3-6 1 0 0,34-37-4 0 0,-39 45 2 0 0,34-32 0 0 0,2 1 0 0 0,72-48 0 0 0,-43 40 0 0 0,-56 35 0 0 0,0 1 0 0 0,0-1 0 0 0,0 2 0 0 0,1 0 0 0 0,11-2 0 0 0,-11 6 0 0 0,-10-1 0 0 0,0 1 0 0 0,1 0 0 0 0,-1 0 0 0 0,0 0 0 0 0,0 0 0 0 0,0 0 0 0 0,0 1 0 0 0,0-1 0 0 0,0 0 0 0 0,0 0 0 0 0,0 1 0 0 0,0-1 0 0 0,0 0 0 0 0,-1 1 0 0 0,1-1 0 0 0,-1 1 0 0 0,1-1 0 0 0,-1 1 0 0 0,0-1 0 0 0,1 1 0 0 0,-1 2 0 0 0,0 4 0 0 0,0 0 0 0 0,0 0 0 0 0,-2 9 0 0 0,1-3 0 0 0,-2 7 0 0 0,-1 0 0 0 0,-12 39 0 0 0,10-39 0 0 0,0 0 0 0 0,-3 31 0 0 0,8-48 2 0 0,1-1 0 0 0,0 1 0 0 0,0 0-1 0 0,0-1 1 0 0,1 1 0 0 0,-1-1 0 0 0,1 1 0 0 0,0-1-1 0 0,0 1 1 0 0,0-1 0 0 0,0 1 0 0 0,0-1 0 0 0,1 0-1 0 0,0 0 1 0 0,-1 0 0 0 0,1 0 0 0 0,0 0-1 0 0,1 0 1 0 0,-1 0 0 0 0,0 0 0 0 0,1-1 0 0 0,0 1-1 0 0,-1-1 1 0 0,7 4 0 0 0,-2-3-79 0 0,-1 1 1 0 0,1-1-1 0 0,0-1 0 0 0,0 1 0 0 0,0-1 1 0 0,0-1-1 0 0,1 1 0 0 0,-1-1 0 0 0,0 0 1 0 0,1-1-1 0 0,8 0 0 0 0,-2-1-1768 0 0,0 0 1 0 0,23-5-1 0 0,-4-4-3769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1 11975 0 0,'12'0'267'0'0,"-10"0"42"0"0,-2 0 17 0 0,-2 1-28 0 0,-12 13-21 0 0,1-1-1 0 0,0 2 0 0 0,1 0 1 0 0,0 0-1 0 0,1 1 0 0 0,1 1 0 0 0,1-1 1 0 0,0 2-1 0 0,1-1 0 0 0,1 1 1 0 0,1 0-1 0 0,-6 26 0 0 0,-40 220 332 0 0,41-220-608 0 0,-1-1 0 0 0,-3 0 0 0 0,-2-1 0 0 0,-1 0 0 0 0,-40 63 0 0 0,44-80 0 0 0,-148 223 0 0 0,134-211-426 0 0,1-1-2281 0 0,-40 42 0 0 0,50-63-2261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13 232 15663 0 0,'0'0'356'0'0,"-7"8"860"0"0,1-7-1012 0 0,40 2 1172 0 0,-8-7-1228 0 0,-1-1-1 0 0,1-1 1 0 0,26-10 0 0 0,-3 2-59 0 0,5-1 372 0 0,0-2 0 0 0,-1-2-1 0 0,80-42 1 0 0,-64 21-2631 0 0,-23 12-3575 0 0,-14 9-55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 10135 0 0,'0'0'464'0'0,"-2"2"-9"0"0,-49 61 626 0 0,3 2-1 0 0,-48 86 1 0 0,-58 158 1998 0 0,70-85-3079 0 0,-15 32 0 0 0,37-137 0 0 0,15-30 0 0 0,33-66 0 0 0,7-16 0 0 0,-1-6 0 0 0,1-6 0 0 0,7 3 0 0 0,-1 0 0 0 0,1 0 0 0 0,0 0 0 0 0,0 0 0 0 0,-1 0 0 0 0,2 0 0 0 0,-1 0 0 0 0,0 0 0 0 0,0 0 0 0 0,1 0 0 0 0,-1 0 0 0 0,1 0 0 0 0,-1 0 0 0 0,1 0 0 0 0,1-3 0 0 0,1-2 0 0 0,1 1 0 0 0,-1-1 0 0 0,6-6 0 0 0,-4 6-128 0 0,1 0-1 0 0,0 1 1 0 0,1 0-1 0 0,0 0 1 0 0,0 0-1 0 0,11-7 1 0 0,50-24-929 0 0,-60 34 1037 0 0,3-3 19 0 0,1 0-1 0 0,1 1 1 0 0,-1 1-1 0 0,1 0 1 0 0,0 1 0 0 0,0 0-1 0 0,0 1 1 0 0,0 0-1 0 0,0 1 1 0 0,14 1-1 0 0,-22 1 54 0 0,-1-1-1 0 0,1 1 0 0 0,-1 0 1 0 0,0 0-1 0 0,0 1 0 0 0,1-1 1 0 0,-1 1-1 0 0,0 0 1 0 0,0 0-1 0 0,-1 1 0 0 0,1-1 1 0 0,0 1-1 0 0,-1-1 0 0 0,0 1 1 0 0,1 0-1 0 0,-1 1 1 0 0,0-1-1 0 0,3 6 0 0 0,-2-4 33 0 0,-1 1-1 0 0,0 0 0 0 0,0 0 1 0 0,0 0-1 0 0,-1 1 0 0 0,0-1 1 0 0,-1 0-1 0 0,1 1 0 0 0,-1-1 1 0 0,0 1-1 0 0,0 11 0 0 0,-2 2-80 0 0,-1 0 1 0 0,-1-1-1 0 0,-1 1 0 0 0,-7 21 0 0 0,11-39-3 0 0,-14 58-3612 0 0,13-58-1504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5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10135 0 0,'0'0'231'0'0,"0"0"29"0"0,0 0 19 0 0,0 0 37 0 0,0 0 125 0 0,0 0 58 0 0,0 0 11 0 0,0 0 2 0 0,0 0 0 0 0,0 0 0 0 0,0 0 0 0 0,0 0 0 0 0,0 0 0 0 0,0 0 0 0 0,0 0 0 0 0,2 1-69 0 0,9 4-282 0 0,1-1 0 0 0,-1 0 0 0 0,1-1 0 0 0,0 0 0 0 0,-1 0 0 0 0,1-2 0 0 0,0 1 0 0 0,0-2 0 0 0,1 1 0 0 0,16-3 0 0 0,6-2-13 0 0,-1-2-1 0 0,48-14 0 0 0,-30 3-1317 0 0,-4 1-3270 0 0,-44 15 2394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86 13823 0 0,'10'4'151'0'0,"0"0"1"0"0,-1 0-1 0 0,0 1 0 0 0,0 0 0 0 0,0 1 0 0 0,0 0 1 0 0,-1 1-1 0 0,0 0 0 0 0,8 9 0 0 0,-13-14-75 0 0,-1 1-1 0 0,1-1 1 0 0,-1 1-1 0 0,1-1 1 0 0,0 0 0 0 0,0 0-1 0 0,0 0 1 0 0,0 0-1 0 0,0-1 1 0 0,0 1-1 0 0,1-1 1 0 0,-1 0-1 0 0,1 0 1 0 0,-1 0 0 0 0,0 0-1 0 0,1-1 1 0 0,-1 1-1 0 0,1-1 1 0 0,0 0-1 0 0,-1 0 1 0 0,1 0-1 0 0,-1 0 1 0 0,1-1 0 0 0,-1 0-1 0 0,1 1 1 0 0,3-3-1 0 0,3-2 8 0 0,-1 0 0 0 0,0 0 0 0 0,0-1 0 0 0,0-1 0 0 0,-1 0 1 0 0,0 0-1 0 0,0 0 0 0 0,-1-1 0 0 0,0 0 0 0 0,0-1 0 0 0,-1 1 0 0 0,0-1 0 0 0,9-18 0 0 0,-12 21-304 0 0,-1 0-1 0 0,0 0 1 0 0,0 0 0 0 0,2-13-1 0 0,-4 19 222 0 0,0 0 0 0 0,0-1 0 0 0,0 1 0 0 0,0 0 0 0 0,0-1 0 0 0,0 1 0 0 0,0-1 0 0 0,1 1 0 0 0,-1 0 0 0 0,0-1 0 0 0,0 1 0 0 0,0 0 0 0 0,0-1 0 0 0,-1 1 0 0 0,1 0 0 0 0,0-1 0 0 0,0 1 0 0 0,0 0 0 0 0,0-1 0 0 0,0 1 0 0 0,0 0 0 0 0,-1-1 0 0 0,1 1 0 0 0,0 0 0 0 0,0-1 0 0 0,0 1 0 0 0,-1 0 0 0 0,1-1 0 0 0,0 1 0 0 0,0 0 0 0 0,-1 0 0 0 0,1 0 0 0 0,0-1 0 0 0,-1 1 0 0 0,1 0 0 0 0,0 0 0 0 0,-1 0 0 0 0,1 0 0 0 0,0-1 0 0 0,-1 1 0 0 0,1 0 0 0 0,0 0 0 0 0,-1 0 0 0 0,1 0 0 0 0,0 0 0 0 0,-1 0 0 0 0,1 0 0 0 0,-1 0 0 0 0,1 0 0 0 0,-4 0-33 0 0,1-1-1 0 0,0 1 1 0 0,-1 0-1 0 0,1 0 1 0 0,-1 1-1 0 0,1-1 1 0 0,0 1-1 0 0,-1-1 0 0 0,1 1 1 0 0,0 0-1 0 0,0 0 1 0 0,-1 0-1 0 0,-2 3 1 0 0,-9 3-367 0 0,-18 13-1 0 0,21-13 231 0 0,-12 9-110 0 0,-38 35 0 0 0,35-28 232 0 0,4-3 48 0 0,0 1 0 0 0,-25 31 0 0 0,39-40 0 0 0,0 0 0 0 0,0 0 0 0 0,1 1 0 0 0,1 0 0 0 0,0 1 0 0 0,-8 24 0 0 0,13-34-43 0 0,1 1 0 0 0,1-1-1 0 0,-1 1 1 0 0,0-1 0 0 0,1 1-1 0 0,0-1 1 0 0,0 1 0 0 0,1-1-1 0 0,-1 1 1 0 0,1-1 0 0 0,0 1-1 0 0,0-1 1 0 0,1 0 0 0 0,-1 1-1 0 0,1-1 1 0 0,0 0 0 0 0,0 0-1 0 0,0 0 1 0 0,0 0 0 0 0,1 0-1 0 0,0-1 1 0 0,3 4 0 0 0,0 0-283 0 0,1 0 0 0 0,0-1 1 0 0,0 0-1 0 0,1 0 0 0 0,0-1 1 0 0,0 0-1 0 0,0-1 0 0 0,0 1 1 0 0,14 4-1 0 0,2-2-4461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 10135 0 0,'0'0'464'0'0,"2"0"-9"0"0,-2 0-452 0 0,0 0 1 0 0,0 0-1 0 0,0 0 0 0 0,0 0 1 0 0,0 0-1 0 0,0 0 0 0 0,-1 0 1 0 0,1 0-1 0 0,0 0 0 0 0,0 0 1 0 0,0 0-1 0 0,0 0 0 0 0,0 0 0 0 0,0 0 1 0 0,0 0-1 0 0,0 0 0 0 0,0 0 1 0 0,0 0-1 0 0,0 0 0 0 0,0 0 1 0 0,0 0-1 0 0,0 0 0 0 0,0 1 1 0 0,0-1-1 0 0,0 0 0 0 0,0 0 1 0 0,0 0-1 0 0,0 0 0 0 0,0 0 1 0 0,0 0-1 0 0,0 0 0 0 0,0 0 1 0 0,0 0-1 0 0,0 0 0 0 0,0 0 1 0 0,0 0-1 0 0,0 0 0 0 0,0 0 0 0 0,0 0 1 0 0,0 0-1 0 0,0 1 0 0 0,0-1 1 0 0,0 0-1 0 0,0 0 0 0 0,0 0 1 0 0,0 0-1 0 0,0 0 0 0 0,1 0 1 0 0,-1 0-1 0 0,0 0 0 0 0,0 0 1 0 0,0 0-1 0 0,0 0 0 0 0,0 0 1 0 0,0 0-1 0 0,0 0 0 0 0,0 0 1 0 0,0 0-1 0 0,0 0 0 0 0,0 0 1 0 0,0 0-1 0 0,0 0 0 0 0,0 0 0 0 0,0 0 1 0 0,0 0-1 0 0,-6 7 278 0 0,-10 7 327 0 0,0-2-199 0 0,1 1 1 0 0,1 0-1 0 0,0 2 0 0 0,1-1 1 0 0,0 2-1 0 0,1-1 0 0 0,1 2 1 0 0,1 0-1 0 0,-12 23 0 0 0,-36 96 391 0 0,18-37-480 0 0,-15 28-185 0 0,-37 80 326 0 0,-17-10-393 0 0,99-183-192 0 0,0 0-1 0 0,-1 0 0 0 0,-1-1 1 0 0,0-1-1 0 0,-28 21 0 0 0,29-23-450 0 0,6-6 155 0 0,0 0 0 0 0,0 0 0 0 0,-7 4-1 0 0,10-7 211 0 0,1 0-1 0 0,0-1 0 0 0,0 1 1 0 0,-1-1-1 0 0,1 1 0 0 0,0-1 1 0 0,-1 1-1 0 0,1-1 0 0 0,0 0 1 0 0,-1 0-1 0 0,1 0 0 0 0,0 0 1 0 0,-1 0-1 0 0,1 0 0 0 0,0 0 1 0 0,-1 0-1 0 0,1 0 0 0 0,0-1 1 0 0,-1 1-1 0 0,-1-2 0 0 0,2-3-1321 0 0,1-22-4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78 422 13823 0 0,'0'0'315'0'0,"-1"1"45"0"0,-42 59 219 0 0,9-14-321 0 0,75-133 1766 0 0,-18 46-2017 0 0,1 0 0 0 0,35-43-1 0 0,66-69-10 0 0,-113 139 4 0 0,1 0 0 0 0,1 1 0 0 0,0 0 0 0 0,26-17 0 0 0,-32 24 0 0 0,1 1 0 0 0,0 1 0 0 0,-1 0 0 0 0,2 0 0 0 0,-1 0 0 0 0,0 1 0 0 0,1 1 0 0 0,-1 0 0 0 0,1 0 0 0 0,15-1 0 0 0,-13 3 168 0 0,0 0-1 0 0,0 1 0 0 0,0 0 1 0 0,-1 1-1 0 0,15 3 0 0 0,-18-2-53 0 0,-1-1 1 0 0,1 2-1 0 0,-1-1 0 0 0,0 1 0 0 0,0 0 1 0 0,0 0-1 0 0,0 1 0 0 0,8 7 0 0 0,12 12-105 0 0,25 30 0 0 0,-44-45-10 0 0,0 1 1 0 0,-1 0 0 0 0,0 0 0 0 0,-1 0 0 0 0,0 1 0 0 0,-1 0-1 0 0,5 13 1 0 0,-9-21 0 0 0,0 1 0 0 0,-1-1 0 0 0,1 0 0 0 0,-1 1 0 0 0,0-1 0 0 0,0 0 0 0 0,0 1 0 0 0,0-1 0 0 0,-1 0 0 0 0,1 1 0 0 0,-1-1 0 0 0,0 0 0 0 0,0 0 0 0 0,0 1 0 0 0,0-1 0 0 0,-1 0 0 0 0,1 0 0 0 0,-1 0 0 0 0,0 0 0 0 0,0-1 0 0 0,0 1 0 0 0,0 0 0 0 0,-4 3 0 0 0,-5 4 0 0 0,-1 0 0 0 0,0 0 0 0 0,-25 15 0 0 0,23-16 0 0 0,-14 8 0 0 0,-192 135 0 0 0,165-114 0 0 0,-2-2 0 0 0,-79 38 0 0 0,132-72 0 0 0,-42 19-234 0 0,42-20 119 0 0,0 0 0 0 0,0 1 0 0 0,0-2 0 0 0,0 1 0 0 0,0 0 0 0 0,0-1 0 0 0,0 0 0 0 0,0 0 0 0 0,-8-1 0 0 0,11 1 47 0 0,1 0-1 0 0,-1 0 1 0 0,0 0-1 0 0,0 0 0 0 0,1-1 1 0 0,-1 1-1 0 0,0 0 1 0 0,1 0-1 0 0,-1-1 1 0 0,0 1-1 0 0,1-1 0 0 0,-1 1 1 0 0,1 0-1 0 0,-1-1 1 0 0,1 1-1 0 0,-1-1 1 0 0,1 0-1 0 0,-1 1 0 0 0,1-1 1 0 0,-1 1-1 0 0,1-1 1 0 0,0 0-1 0 0,-1 1 1 0 0,1-1-1 0 0,-1-1 0 0 0,1 0-176 0 0,0 0-1 0 0,0-1 0 0 0,0 1 0 0 0,0 0 0 0 0,0-1 0 0 0,0 1 0 0 0,0 0 1 0 0,1 0-1 0 0,0-4 0 0 0,15-38-1786 0 0,9-7-15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225 178 11975 0 0,'10'0'254'0'0,"-5"0"-80"0"0,-1 0 0 0 0,1 1-1 0 0,-1-1 1 0 0,0 1 0 0 0,8 2-1 0 0,-8-1 34 0 0,1-1 0 0 0,-1 1 0 0 0,1 0 0 0 0,-1 0 0 0 0,0 1-1 0 0,6 3 1 0 0,-8-5-167 0 0,0 0-1 0 0,0-1 0 0 0,0 1 0 0 0,0-1 1 0 0,0 1-1 0 0,0-1 0 0 0,0 0 1 0 0,0 0-1 0 0,0 0 0 0 0,0 0 0 0 0,0 0 1 0 0,0 0-1 0 0,0-1 0 0 0,2 0 1 0 0,1 0-22 0 0,0 1-18 0 0,1-1 0 0 0,0 0 0 0 0,-1-1 0 0 0,1 1 0 0 0,-1-1 0 0 0,1 0 0 0 0,-1 0 0 0 0,0-1 0 0 0,0 0 0 0 0,0 0 0 0 0,5-4 0 0 0,2-2 0 0 0,0-1 0 0 0,0-1 0 0 0,-1 0 0 0 0,0 0 0 0 0,-1-1 0 0 0,-1-1 0 0 0,0 1 0 0 0,0-2 0 0 0,9-18 0 0 0,-11 1-401 0 0,-7 31 366 0 0,0-1-1 0 0,0 1 1 0 0,0 0 0 0 0,-1-1 0 0 0,1 1-1 0 0,0 0 1 0 0,0-1 0 0 0,0 1 0 0 0,0 0 0 0 0,-1-1-1 0 0,1 1 1 0 0,0 0 0 0 0,0 0 0 0 0,-1-1-1 0 0,1 1 1 0 0,0 0 0 0 0,-1 0 0 0 0,1 0-1 0 0,0-1 1 0 0,0 1 0 0 0,-1 0 0 0 0,1 0-1 0 0,0 0 1 0 0,-1 0 0 0 0,1 0 0 0 0,0-1-1 0 0,-1 1 1 0 0,1 0 0 0 0,0 0 0 0 0,-2 0-1 0 0,-9-1-296 0 0,4 1 315 0 0,0 0 0 0 0,0 1 0 0 0,1 0 0 0 0,-1 0 0 0 0,0 0-1 0 0,1 1 1 0 0,-1 0 0 0 0,-11 6 0 0 0,-49 30 4 0 0,54-30 14 0 0,-157 108 977 0 0,147-97-761 0 0,1 0 1 0 0,1 2-1 0 0,1 0 0 0 0,-35 48 0 0 0,47-57-8 0 0,1 0-1 0 0,1 1 0 0 0,-1-1 1 0 0,-6 22-1 0 0,12-30-159 0 0,0 1 1 0 0,-1-1-1 0 0,1 0 0 0 0,1 1 0 0 0,-1-1 0 0 0,1 1 0 0 0,-1-1 1 0 0,1 1-1 0 0,1-1 0 0 0,-1 1 0 0 0,1-1 0 0 0,-1 1 0 0 0,1-1 0 0 0,0 1 1 0 0,1-1-1 0 0,-1 0 0 0 0,1 0 0 0 0,2 5 0 0 0,-2-7-95 0 0,-1 0 0 0 0,1 0 0 0 0,-1-1-1 0 0,1 1 1 0 0,0 0 0 0 0,-1-1 0 0 0,1 1 0 0 0,0-1 0 0 0,0 0-1 0 0,0 0 1 0 0,0 0 0 0 0,0 0 0 0 0,0 0 0 0 0,1 0-1 0 0,-1 0 1 0 0,0-1 0 0 0,0 1 0 0 0,1-1 0 0 0,-1 1-1 0 0,3-1 1 0 0,3 0-199 0 0,-1 0-1 0 0,0-1 1 0 0,0 0 0 0 0,1-1-1 0 0,-1 1 1 0 0,10-5-1 0 0,51-21-1268 0 0,-1-4-20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31 667 15663 0 0,'0'0'356'0'0,"0"0"50"0"0,-2 0 20 0 0,-2 1-228 0 0,2-1-153 0 0,0 1 0 0 0,0-1 0 0 0,-1 1 0 0 0,1-1 0 0 0,0 1 0 0 0,0 0 0 0 0,0 0 0 0 0,-3 1 0 0 0,3-12 807 0 0,2 7-758 0 0,0-1-1 0 0,0 1 1 0 0,1-1 0 0 0,0 1 0 0 0,-1 0-1 0 0,1 0 1 0 0,0-1 0 0 0,0 1 0 0 0,1 0-1 0 0,-1 0 1 0 0,4-5 0 0 0,25-33-149 0 0,-16 24 102 0 0,60-75 977 0 0,123-117 0 0 0,-163 175-1024 0 0,2 2 0 0 0,75-51 0 0 0,-3 19 147 0 0,-87 53-630 0 0,1 1 1 0 0,0 1 0 0 0,28-8 0 0 0,-34 15-529 0 0,-4 5-12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195 254 8287 0 0,'0'0'191'0'0,"0"0"26"0"0,0 0 9 0 0,-2 1-34 0 0,-4 2 141 0 0,1 1 0 0 0,-1 0 0 0 0,1 0 0 0 0,0 1 0 0 0,0 0 0 0 0,0 0 0 0 0,-5 7 0 0 0,-13 12 1969 0 0,9-11-1185 0 0,7-8-727 0 0,1 1 1 0 0,0-1 0 0 0,-5 8 0 0 0,3-4 50 0 0,0 0 0 0 0,0-1 1 0 0,0 0-1 0 0,-1-1 0 0 0,-10 8 0 0 0,18-15-437 0 0,0 0-4 0 0,1 1 1 0 0,-1-1 0 0 0,0 1 0 0 0,1-1-1 0 0,-1 1 1 0 0,0-1 0 0 0,1 1 0 0 0,-1-1-1 0 0,1 1 1 0 0,-1 0 0 0 0,1-1 0 0 0,-1 1 0 0 0,1 0-1 0 0,-1 1 1 0 0,-7 11 73 0 0,8-12 297 0 0,0-1 117 0 0,0-7 464 0 0,2-2-994 0 0,1 1 0 0 0,0-1 0 0 0,0 1 1 0 0,1 0-1 0 0,0 1 0 0 0,1-1 0 0 0,-1 0 1 0 0,7-6-1 0 0,50-55-1364 0 0,-53 61 1377 0 0,19-20 23 0 0,1 0-1 0 0,45-32 0 0 0,-62 52 8 0 0,1 1-1 0 0,0-1 0 0 0,1 2 1 0 0,-1 0-1 0 0,1 0 0 0 0,1 1 1 0 0,-1 1-1 0 0,1 0 0 0 0,-1 1 1 0 0,18-2-1 0 0,-27 5 0 0 0,0-1 0 0 0,0 1 0 0 0,0 1 0 0 0,0-1 0 0 0,0 0 0 0 0,-1 1 0 0 0,1 0 0 0 0,0 0 0 0 0,0 0 0 0 0,-1 0 0 0 0,1 1 0 0 0,-1 0 0 0 0,1-1 0 0 0,4 4 0 0 0,-6-3 0 0 0,-1-1 0 0 0,1 0 0 0 0,-1 1 0 0 0,0-1 0 0 0,1 1 0 0 0,-1 0 0 0 0,0-1 0 0 0,0 1 0 0 0,0 0 0 0 0,0-1 0 0 0,0 1 0 0 0,-1 0 0 0 0,1 0 0 0 0,-1 0 0 0 0,1 0 0 0 0,-1 0 0 0 0,1 0 0 0 0,-1 0 0 0 0,0 0 0 0 0,0 0 0 0 0,0 0 0 0 0,0 0 0 0 0,0 0 0 0 0,-1 0 0 0 0,1 0 0 0 0,0 0 0 0 0,-1 0 0 0 0,0 0 0 0 0,-1 2 0 0 0,-3 10 0 0 0,-2 0 0 0 0,0 0 0 0 0,-1-1 0 0 0,0 0 0 0 0,-1 0 0 0 0,0-1 0 0 0,-20 21 0 0 0,20-26 0 0 0,6-6 9 0 0,6-6 0 0 0,5-5-99 0 0,98-83-1444 0 0,-56 51 1092 0 0,-22 21 442 0 0,1 2 0 0 0,43-24 0 0 0,-50 31 0 0 0,4-2 157 0 0,38-16-1 0 0,-55 26-85 0 0,1 1-1 0 0,0 0 0 0 0,0 0 1 0 0,0 1-1 0 0,0 1 0 0 0,0 0 1 0 0,17 0-1 0 0,-24 1-37 0 0,-1 0 0 0 0,1 1 0 0 0,-1-1 0 0 0,1 1-1 0 0,-1-1 1 0 0,1 1 0 0 0,-1 0 0 0 0,0 0 0 0 0,1 0-1 0 0,-1 1 1 0 0,0-1 0 0 0,0 1 0 0 0,0-1 0 0 0,0 1 0 0 0,0-1-1 0 0,0 1 1 0 0,0 0 0 0 0,0 0 0 0 0,-1 0 0 0 0,1 0 0 0 0,-1 0-1 0 0,1 1 1 0 0,-1-1 0 0 0,0 0 0 0 0,0 0 0 0 0,0 1-1 0 0,0-1 1 0 0,-1 1 0 0 0,1-1 0 0 0,0 1 0 0 0,-1-1 0 0 0,0 1-1 0 0,0 3 1 0 0,0-1-33 0 0,0 0 0 0 0,-1 0 0 0 0,0-1 0 0 0,0 1 0 0 0,-1 0 0 0 0,1-1 0 0 0,-3 6 0 0 0,-19 33 0 0 0,16-30 0 0 0,-6 7 15 0 0,-18 24 1 0 0,-8 13 184 0 0,35-49-996 0 0,0-1 0 0 0,0 1-1 0 0,1-1 1 0 0,0 1-1 0 0,1 0 1 0 0,-3 11-1 0 0,5-17-5251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4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130 183 15663 0 0,'0'0'356'0'0,"-3"6"476"0"0,-5 7-615 0 0,-11 22 0 0 0,3-4-119 0 0,-1-1-98 0 0,0 1 0 0 0,2 1 0 0 0,-17 52 0 0 0,30-69 0 0 0,4-10 0 0 0,0-3 0 0 0,-2-1 37 0 0,1 1-1 0 0,0-1 1 0 0,0 1-1 0 0,0-1 1 0 0,0 1-1 0 0,0-1 1 0 0,0 0-1 0 0,0 1 1 0 0,0-1-1 0 0,0 0 1 0 0,1 0 0 0 0,-1 0-1 0 0,0 0 1 0 0,1 0-1 0 0,2 1 1 0 0,0 0 148 0 0,0-1 1 0 0,0 1 0 0 0,0-1 0 0 0,0 0 0 0 0,0 0 0 0 0,5 0 0 0 0,3 0 323 0 0,1-1 0 0 0,-1 0 1 0 0,18-3-1 0 0,40-5-344 0 0,-58 7-160 0 0,0-1 0 0 0,0 0 0 0 0,-1 0 1 0 0,1-2-1 0 0,-1 1 0 0 0,0-1 0 0 0,0-1 0 0 0,0 0 0 0 0,0-1 0 0 0,-1 0 0 0 0,0 0 0 0 0,10-9 0 0 0,13-12-382 0 0,57-63 0 0 0,-81 81 189 0 0,206-221-6593 0 0,-150 161 4734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86 13823 0 0,'10'-15'352'0'0,"0"1"0"0"0,16-15 0 0 0,-21 20-114 0 0,-4 8-209 0 0,1-1 0 0 0,-1 0 0 0 0,0 0 0 0 0,0 1-1 0 0,1-1 1 0 0,-1 1 0 0 0,1-1 0 0 0,-1 1 0 0 0,4-2 0 0 0,-4 2 336 0 0,-1 1 122 0 0,0 2 22 0 0,0 6-554 0 0,0-1 0 0 0,0 0 0 0 0,-1 1 0 0 0,0-1 0 0 0,-1 0 0 0 0,1 0 0 0 0,-1 0 0 0 0,-1 0-1 0 0,-3 8 1 0 0,-34 63-690 0 0,32-63 972 0 0,-86 148 1204 0 0,-76 148 115 0 0,107-169-922 0 0,-11 23-660 0 0,60-140 20 0 0,-2 0 0 0 0,-30 36 0 0 0,8-11-377 0 0,-53 86-2136 0 0,79-119 1018 0 0,-1-3-3958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15663 0 0,'0'0'356'0'0,"1"0"50"0"0,24-1-87 0 0,0 0 1 0 0,41-9-1 0 0,57-5 677 0 0,-25 4-48 0 0,-9-3-93 0 0,225-41 2482 0 0,-293 50-4294 0 0,-2-2-4554 0 0,-3-2-1805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391 181 13823 0 0,'0'0'315'0'0,"0"0"45"0"0,0 0 21 0 0,0-1-49 0 0,0 0-328 0 0,0 1 0 0 0,0-1-1 0 0,0 1 1 0 0,0-1 0 0 0,0 0-1 0 0,0 1 1 0 0,0-1 0 0 0,0 1-1 0 0,0-1 1 0 0,1 1 0 0 0,-1-1 0 0 0,0 1-1 0 0,0-1 1 0 0,0 1 0 0 0,1-1-1 0 0,-1 1 1 0 0,0 0 0 0 0,1-1-1 0 0,-1 1 1 0 0,0-1 0 0 0,1 1-1 0 0,-1 0 1 0 0,0-1 0 0 0,1 1-1 0 0,-1 0 1 0 0,1-1 0 0 0,-1 1 0 0 0,1 0-1 0 0,-1 0 1 0 0,1-1 0 0 0,-1 1-1 0 0,1 0 1 0 0,0 0 0 0 0,0-1-6 0 0,13-7 2 0 0,-8 5 0 0 0,-1 0 0 0 0,0 0 0 0 0,0-1 0 0 0,0 1 0 0 0,8-8 0 0 0,-13 10 0 0 0,1 0 0 0 0,0 1 0 0 0,0-1 0 0 0,-1 0 0 0 0,1 0 0 0 0,-1 0 0 0 0,1 0 0 0 0,-1 1 0 0 0,1-1 0 0 0,-1 0 0 0 0,1 0 0 0 0,-1 0 0 0 0,0 0 0 0 0,1 0 0 0 0,-1 0 0 0 0,0 0 0 0 0,0 0 0 0 0,0 0 0 0 0,0 0 0 0 0,0-1 0 0 0,0 1 0 0 0,0 0 0 0 0,0 0 0 0 0,0 0 0 0 0,-1-1 0 0 0,0-1 0 0 0,0-1-86 0 0,0-1 1 0 0,-1 0-1 0 0,0 1 0 0 0,0-1 0 0 0,-1 1 0 0 0,1 0 0 0 0,-1 0 1 0 0,0 0-1 0 0,-5-6 0 0 0,1 2-141 0 0,-1 0 0 0 0,0 0 0 0 0,-10-7 0 0 0,15 13 264 0 0,-1 1 0 0 0,1-1 0 0 0,0 0 0 0 0,0 1 0 0 0,-1 0 0 0 0,1 0 1 0 0,0 0-1 0 0,-1 0 0 0 0,1 1 0 0 0,-1-1 0 0 0,1 1 0 0 0,-1 0 0 0 0,0 0 1 0 0,1 0-1 0 0,-1 1 0 0 0,1-1 0 0 0,-1 1 0 0 0,1 0 0 0 0,-1 0 1 0 0,1 0-1 0 0,0 0 0 0 0,-6 3 0 0 0,-5 3 189 0 0,0 1 0 0 0,1 0 0 0 0,-22 18 0 0 0,-2 2-226 0 0,10-8 0 0 0,1 1 0 0 0,-29 30 0 0 0,28-24 0 0 0,20-22 0 0 0,1 0 0 0 0,0 1 0 0 0,1 0 0 0 0,-1 0 0 0 0,1 1 0 0 0,0-1 0 0 0,1 1 0 0 0,-1 0 0 0 0,-5 14 0 0 0,10-20-1 0 0,-1 0 0 0 0,1-1 0 0 0,0 1 0 0 0,0 0 0 0 0,-1 0-1 0 0,1 0 1 0 0,0 0 0 0 0,0 0 0 0 0,0 0 0 0 0,0 0 0 0 0,0 0-1 0 0,0 0 1 0 0,0-1 0 0 0,1 2 0 0 0,3 1 47 0 0,-3-2-3 0 0,0-1 25 0 0,0 1-1 0 0,1 0 0 0 0,-1 0 0 0 0,1 0 1 0 0,0-1-1 0 0,-1 1 0 0 0,1 0 0 0 0,-1-1 1 0 0,1 0-1 0 0,0 1 0 0 0,0-1 1 0 0,-1 0-1 0 0,4 0 0 0 0,25-2 608 0 0,-18 0-481 0 0,127-23 336 0 0,-100 16 31 0 0,1 2 0 0 0,74-4 0 0 0,-112 11-561 0 0,1 0 0 0 0,-1 0 0 0 0,1 0 0 0 0,0 0 0 0 0,-1 1 0 0 0,1-1 0 0 0,-1 1 0 0 0,1 0 0 0 0,-1 0 0 0 0,0 0 0 0 0,1 0 0 0 0,-1 0 0 0 0,3 2 0 0 0,1 5 0 0 0,-5-6 0 0 0,-1 0 0 0 0,0 0 0 0 0,0 0 0 0 0,0 0 0 0 0,0 0 0 0 0,0 0 0 0 0,0 0 0 0 0,-1 0 0 0 0,1 0 0 0 0,-1 0 0 0 0,1 0 0 0 0,-1 0 0 0 0,0 0 0 0 0,1 0 0 0 0,-3 2 0 0 0,-17 29 0 0 0,-6-3 30 0 0,14-17-246 0 0,-15 20 1 0 0,26-32-260 0 0,1-1-761 0 0,2-1-3062 0 0,8-3-1316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5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24 8287 0 0,'8'-6'890'0'0,"18"-8"-805"0"0,-25 13 280 0 0,-1 1 122 0 0,6-3 2234 0 0,-4 5-1016 0 0,-5 4-942 0 0,-2-1-636 0 0,1-1 0 0 0,-1 1 0 0 0,0-1 0 0 0,0 0 0 0 0,0 0 0 0 0,-8 4 0 0 0,-37 17 1004 0 0,40-20-1079 0 0,-24 11-52 0 0,14-8 0 0 0,1 1 0 0 0,0 0 0 0 0,1 2 0 0 0,-33 24 0 0 0,45-30 0 0 0,0 0 0 0 0,0 0 0 0 0,0 1 0 0 0,0-1 0 0 0,1 1 0 0 0,0 0 0 0 0,0 1 0 0 0,0-1 0 0 0,1 1 0 0 0,-6 12 0 0 0,7-10 0 0 0,5-1 0 0 0,-1-6 0 0 0,0 0 0 0 0,0 0 0 0 0,0 0 0 0 0,0 0 0 0 0,1 0 0 0 0,-1 0 0 0 0,1 0 0 0 0,-1-1 0 0 0,1 1 0 0 0,-1-1 0 0 0,1 1 0 0 0,0-1 0 0 0,0 0 0 0 0,0 1 0 0 0,4 1 0 0 0,2 0 0 0 0,0-1 0 0 0,0 1 0 0 0,9 0 0 0 0,14 5 0 0 0,52 28 0 0 0,-72-30 0 0 0,0 0 0 0 0,0 1 0 0 0,0 1 0 0 0,18 16 0 0 0,-8-3 443 0 0,-20-20-389 0 0,-1 0 1 0 0,1-1-1 0 0,-1 1 0 0 0,1 0 1 0 0,-1 0-1 0 0,1 0 0 0 0,-1 0 1 0 0,1-1-1 0 0,-1 1 0 0 0,0 0 1 0 0,1 0-1 0 0,-1 0 1 0 0,0 0-1 0 0,0 0 0 0 0,0 0 1 0 0,0 0-1 0 0,0 0 0 0 0,0 0 1 0 0,0 0-1 0 0,0 0 0 0 0,0 0 1 0 0,0 0-1 0 0,-1-1 0 0 0,1 1 1 0 0,0 0-1 0 0,-1 0 1 0 0,1 0-1 0 0,0 0 0 0 0,-1 0 1 0 0,1 0-1 0 0,-2 1 0 0 0,-1 3-87 0 0,0 0-1 0 0,0 0 1 0 0,-8 9-1 0 0,-5 2 34 0 0,0-1 0 0 0,0 0 0 0 0,-28 19 0 0 0,34-28 0 0 0,-1 0 0 0 0,1 0 0 0 0,-1-1 0 0 0,0 0 0 0 0,-1-1 0 0 0,1 0 0 0 0,-1-1 0 0 0,-12 2 0 0 0,5-2 0 0 0,12-1 0 0 0,0-1 0 0 0,0 1 0 0 0,0-2 0 0 0,0 1 0 0 0,0-1 0 0 0,0 0 0 0 0,0 0 0 0 0,0-1 0 0 0,-10-2 0 0 0,7-3 0 0 0,10 2 0 0 0,0 3 0 0 0,0 1 0 0 0,-1-1 0 0 0,1 1 0 0 0,0-1 0 0 0,0 0 0 0 0,-1 1 0 0 0,1-1 0 0 0,0 1 0 0 0,0-1 0 0 0,0 0 0 0 0,0 1 0 0 0,0-1 0 0 0,0 1 0 0 0,0-1 0 0 0,0 0 0 0 0,0 1 0 0 0,0-1 0 0 0,0 1 0 0 0,1-1 0 0 0,-1 1 0 0 0,0-1 0 0 0,0 0 0 0 0,1 1 0 0 0,-1-1 0 0 0,0 1 0 0 0,1-1 0 0 0,-1 1 0 0 0,1-1 0 0 0,0-1 0 0 0,0 0-10 0 0,1-1 0 0 0,-1 0-1 0 0,0 1 1 0 0,1-1 0 0 0,0 1-1 0 0,0 0 1 0 0,0-1 0 0 0,0 1 0 0 0,0 0-1 0 0,0 0 1 0 0,0 0 0 0 0,1 0-1 0 0,-1 1 1 0 0,1-1 0 0 0,-1 1-1 0 0,1-1 1 0 0,4 0 0 0 0,-4 1-293 0 0,1 0 0 0 0,0 1 1 0 0,-1-1-1 0 0,1 1 0 0 0,0 0 0 0 0,0 0 1 0 0,-1 1-1 0 0,1-1 0 0 0,0 1 0 0 0,-1 0 1 0 0,1 0-1 0 0,-1 0 0 0 0,1 0 1 0 0,-1 0-1 0 0,1 1 0 0 0,-1 0 0 0 0,5 2 1 0 0,2 3-1722 0 0,1-3-22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80 15663 0 0,'4'-6'145'0'0,"0"0"-1"0"0,0 0 1 0 0,0 1 0 0 0,1 0-1 0 0,0 0 1 0 0,0 0-1 0 0,0 0 1 0 0,1 1-1 0 0,0 0 1 0 0,6-4-1 0 0,3-2-14 0 0,-11 8-52 0 0,-1 0 0 0 0,1 1 1 0 0,0 0-1 0 0,-1-1 0 0 0,1 1 0 0 0,0 1 0 0 0,0-1 0 0 0,0 1 0 0 0,0-1 0 0 0,0 1 0 0 0,0 0 1 0 0,-1 0-1 0 0,1 1 0 0 0,0-1 0 0 0,0 1 0 0 0,0 0 0 0 0,0 0 0 0 0,-1 0 0 0 0,1 0 0 0 0,0 1 1 0 0,-1 0-1 0 0,1-1 0 0 0,3 4 0 0 0,-6-4-71 0 0,0 0 0 0 0,-1 0 0 0 0,1-1 0 0 0,0 1-1 0 0,-1 0 1 0 0,1 0 0 0 0,-1 0 0 0 0,1 0 0 0 0,-1 0 0 0 0,0 0 0 0 0,1 0 0 0 0,-1 0 0 0 0,0 0 0 0 0,0 0 0 0 0,1 0 0 0 0,-1 0-1 0 0,0 0 1 0 0,0 0 0 0 0,0 0 0 0 0,0 0 0 0 0,-1 0 0 0 0,1 0 0 0 0,0 0 0 0 0,0 0 0 0 0,-1 1 0 0 0,-1 4-14 0 0,0-1 0 0 0,-1 0 0 0 0,-4 8 0 0 0,1-3 20 0 0,-188 297-13 0 0,88-149 0 0 0,70-102 0 0 0,-150 221 0 0 0,135-204-25 0 0,25-32-243 0 0,-3-2 0 0 0,-43 46 0 0 0,32-44-1696 0 0,24-26 941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17503 0 0,'0'0'803'0'0,"0"0"-18"0"0,0 0-426 0 0,0 0 54 0 0,0 0 78 0 0,0 0 18 0 0,0 0 3 0 0,2 1 0 0 0,6 2-296 0 0,0-1-1 0 0,1 1 1 0 0,-1-2-1 0 0,0 1 1 0 0,1-1 0 0 0,0 0-1 0 0,9-1 1 0 0,65-5-391 0 0,-30 0 257 0 0,-6 3-93 0 0,-18 1-87 0 0,1-1 1 0 0,-1-1-1 0 0,34-8 1 0 0,112-42-1910 0 0,-81 24 347 0 0,12-4-2569 0 0,-67 25 2694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368 491 19351 0 0,'0'0'886'0'0,"0"0"-21"0"0,0 0-480 0 0,0 2 33 0 0,0 3-315 0 0,1 0 1 0 0,-1-1 0 0 0,-1 1 0 0 0,1 0 0 0 0,0-1 0 0 0,-1 1 0 0 0,0 0 0 0 0,0-1 0 0 0,-1 1 0 0 0,1-1-1 0 0,-1 0 1 0 0,0 1 0 0 0,0-1 0 0 0,0 0 0 0 0,-1 0 0 0 0,-4 6 0 0 0,-5 4-272 0 0,0-1-1 0 0,-1 0 1 0 0,-16 11 0 0 0,3-1-187 0 0,-166 144-7142 0 0,169-148 6828 0 0,-12 9-1309 0 0,34-27 986 0 0,6-4-28 0 0,20-13-4 0 0</inkml:trace>
  <inkml:trace contextRef="#ctx0" brushRef="#br0" timeOffset="1">903 4 17503 0 0,'0'0'384'0'0,"0"0"88"0"0,-13-2 8 0 0,-3 0 8 0 0,-1 4-392 0 0,-3 4-96 0 0,-1 1 0 0 0,1 3 0 0 0,3 4 0 0 0,2 1 0 0 0,1 1 0 0 0,4-1 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15663 0 0,'0'0'356'0'0,"0"0"50"0"0,0 0 20 0 0,2 0-42 0 0,-2-1-400 0 0,1 1 0 0 0,-1 0 0 0 0,1 0 0 0 0,-1 0 0 0 0,1 0 0 0 0,0 0 0 0 0,-1 0 0 0 0,1 0 0 0 0,-1 0 0 0 0,1 0 0 0 0,0 1 0 0 0,-1-1 0 0 0,1 0 1 0 0,-1 0-1 0 0,1 0 0 0 0,-1 1 0 0 0,1-1 0 0 0,0 0 0 0 0,-1 1 0 0 0,1-1 0 0 0,-1 0 0 0 0,0 1 0 0 0,1-1 0 0 0,-1 1 0 0 0,1-1 0 0 0,-1 1 0 0 0,0-1 0 0 0,1 1 0 0 0,-1-1 0 0 0,0 1 0 0 0,1-1 0 0 0,-1 1 0 0 0,0-1 0 0 0,0 1 0 0 0,0-1 0 0 0,1 1 0 0 0,-1 0 0 0 0,0-1 0 0 0,0 1 0 0 0,0-1 0 0 0,0 1 0 0 0,0 0 0 0 0,0 0-33 0 0,0 3 20 0 0,1-1 0 0 0,-1 1 0 0 0,0 0 0 0 0,-1 0 0 0 0,1 0 0 0 0,-1 0 0 0 0,1-1 1 0 0,-1 1-1 0 0,0 0 0 0 0,-1 0 0 0 0,1-1 0 0 0,-1 1 0 0 0,1-1 0 0 0,-1 1 0 0 0,0-1 0 0 0,0 0 0 0 0,-1 0 0 0 0,1 0 0 0 0,-4 4 0 0 0,-7 5-94 0 0,0 0 0 0 0,0-1 0 0 0,-16 11-1 0 0,8-7 80 0 0,-107 95 2264 0 0,112-95-2032 0 0,9-9-66 0 0,1 0 0 0 0,1 0-1 0 0,-1 0 1 0 0,1 1 0 0 0,0-1 0 0 0,0 1-1 0 0,1 1 1 0 0,0-1 0 0 0,0 1-1 0 0,1-1 1 0 0,0 1 0 0 0,0 0-1 0 0,-1 8 1 0 0,3-14 249 0 0,1-2 117 0 0,8 9 533 0 0,-7-8-953 0 0,0 0 1 0 0,1 0-1 0 0,-1-1 0 0 0,0 1 0 0 0,1 0 0 0 0,-1-1 0 0 0,1 1 1 0 0,-1-1-1 0 0,1 1 0 0 0,-1-1 0 0 0,1 0 0 0 0,-1 1 1 0 0,1-1-1 0 0,0 0 0 0 0,-1 0 0 0 0,1 0 0 0 0,-1 0 1 0 0,1-1-1 0 0,-1 1 0 0 0,1 0 0 0 0,2-1 0 0 0,5-2 135 0 0,0 0-1 0 0,13-7 0 0 0,-12 5-181 0 0,57-26 707 0 0,67-44 0 0 0,-109 58-606 0 0,0-1-1 0 0,-1-1 1 0 0,0-1 0 0 0,25-29-1 0 0,-43 41-534 0 0,1 0 0 0 0,-1 0 0 0 0,-1-1 1 0 0,1 1-1 0 0,5-15 0 0 0,-9 18 91 0 0,0 1 0 0 0,-1 0 0 0 0,1-1 0 0 0,-1 1 0 0 0,0-1 0 0 0,0 1 0 0 0,-1-1 0 0 0,0 0 0 0 0,1 1 0 0 0,-1-1 0 0 0,-1 1 0 0 0,1-1 0 0 0,-1 0 1 0 0,-1-5-1 0 0,-1 2-6500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14 213 15663 0 0,'0'0'719'0'0,"0"0"-20"0"0,-1 2-449 0 0,-1 4-224 0 0,0-2-25 0 0,0 0-1 0 0,0 1 0 0 0,0 0 1 0 0,0 4-1 0 0,3 3 0 0 0,-1-11 0 0 0,1 0 0 0 0,-1-1 0 0 0,1 1 0 0 0,-1 0 0 0 0,1 0 0 0 0,0 0 0 0 0,0 0 0 0 0,-1-1 0 0 0,1 1 0 0 0,0 0 0 0 0,0-1 0 0 0,0 1 0 0 0,0-1 0 0 0,0 1 0 0 0,0-1 0 0 0,0 1 0 0 0,0-1 0 0 0,0 0 0 0 0,0 1 0 0 0,0-1 0 0 0,0 0 0 0 0,0 0 0 0 0,0 0 0 0 0,0 0 0 0 0,0 0 0 0 0,0 0 0 0 0,0 0 0 0 0,0 0 0 0 0,0 0 0 0 0,0 0 0 0 0,0 0 0 0 0,0-1 0 0 0,0 1 0 0 0,0-1 0 0 0,0 1 0 0 0,1-1 0 0 0,4-2 0 0 0,-1 1 0 0 0,1-1 0 0 0,-1 0 0 0 0,0-1 0 0 0,5-4 0 0 0,63-64 0 0 0,-6 5 0 0 0,-50 52 101 0 0,54-43 1415 0 0,-64 53-1364 0 0,0 1 1 0 0,0 0 0 0 0,1 0 0 0 0,0 0 0 0 0,-1 1 0 0 0,1 0 0 0 0,0 0-1 0 0,12-2 1 0 0,-19 6-75 0 0,1-1-1 0 0,-1 0 1 0 0,1 1 0 0 0,-1-1-1 0 0,1 1 1 0 0,-1-1-1 0 0,0 1 1 0 0,1-1-1 0 0,-1 1 1 0 0,0 0 0 0 0,1 0-1 0 0,-1 0 1 0 0,0 0-1 0 0,0 0 1 0 0,0 0 0 0 0,0 0-1 0 0,2 2 1 0 0,-2-2 61 0 0,5 5 40 0 0,-1 0 0 0 0,-1 1 0 0 0,1-1 0 0 0,-1 1-1 0 0,0 0 1 0 0,-1 0 0 0 0,0 0 0 0 0,4 11 0 0 0,-3-5-175 0 0,-1 0 1 0 0,0 0-1 0 0,-1 1 1 0 0,1 14-1 0 0,8 48-4 0 0,-10-72 0 0 0,-1 1 0 0 0,2-1-1 0 0,-1 0 1 0 0,0-1 0 0 0,1 1-1 0 0,2 5 1 0 0,1 1-62 0 0,-5-9 21 0 0,0-1 1 0 0,1 1-1 0 0,-1 0 0 0 0,0-1 1 0 0,0 1-1 0 0,0 0 0 0 0,0-1 0 0 0,0 1 1 0 0,0 0-1 0 0,0-1 0 0 0,0 1 0 0 0,-1 0 1 0 0,1-1-1 0 0,0 1 0 0 0,0 0 1 0 0,0-1-1 0 0,-1 1 0 0 0,1 0 0 0 0,0-1 1 0 0,-1 1-1 0 0,0 0 0 0 0,-5 13-1199 0 0,5-13 162 0 0,1-1-372 0 0,0 0-71 0 0,0 0-14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17503 0 0,'0'0'399'0'0,"0"0"60"0"0,0 0 21 0 0,0 0-59 0 0,-4 4-260 0 0,-14 14-161 0 0,-26 20 0 0 0,-5 5 0 0 0,18-17 0 0 0,-1 0 0 0 0,-48 28 0 0 0,-35 27 0 0 0,110-78 0 0 0,1 1 0 0 0,0 0 0 0 0,-6 8 0 0 0,10-12 0 0 0,-1 0 0 0 0,1 0 0 0 0,0 1 0 0 0,-1-1 0 0 0,1 0 0 0 0,0 1 0 0 0,-1-1 0 0 0,1 0 0 0 0,0 1 0 0 0,0-1 0 0 0,-1 0 0 0 0,1 1 0 0 0,0-1 0 0 0,0 1 0 0 0,0-1 0 0 0,0 0 0 0 0,0 1 0 0 0,0-1 0 0 0,-1 1 0 0 0,1-1 0 0 0,0 1 0 0 0,0-1 0 0 0,0 0 0 0 0,0 1 0 0 0,0-1 0 0 0,1 1 0 0 0,-1-1 0 0 0,0 1 0 0 0,0-1 0 0 0,0 0 0 0 0,0 1 0 0 0,0-1 0 0 0,1 1 0 0 0,-1-1 0 0 0,0 0 0 0 0,0 1 0 0 0,0-1 0 0 0,1 0 0 0 0,-1 1 0 0 0,0-1 0 0 0,1 0 0 0 0,-1 1 0 0 0,1-1 0 0 0,1 2 0 0 0,0 0 0 0 0,0 0 0 0 0,0 0 0 0 0,0 0 0 0 0,0 0 0 0 0,0 0 0 0 0,1-1 0 0 0,-1 0 0 0 0,1 1 0 0 0,-1-1 0 0 0,5 1 0 0 0,32 9 0 0 0,-23-7 0 0 0,-2-1 0 0 0,0 1 0 0 0,0 1 0 0 0,-1 0 0 0 0,1 1 0 0 0,-1 0 0 0 0,-1 1 0 0 0,1 1 0 0 0,-1 0 0 0 0,0 1 0 0 0,-1 0 0 0 0,0 0 0 0 0,-1 1 0 0 0,0 1 0 0 0,14 17 0 0 0,-11-10 36 0 0,40 59 1350 0 0,-48-68-1297 0 0,0 1 1 0 0,-1-1-1 0 0,1 1 1 0 0,-2 0-1 0 0,0 0 1 0 0,4 18-1 0 0,-7-24-93 0 0,0-1-1 0 0,0 0 0 0 0,0 1 1 0 0,0-1-1 0 0,-1 0 0 0 0,1 0 1 0 0,-1 1-1 0 0,0-1 1 0 0,0 0-1 0 0,0 0 0 0 0,0 0 1 0 0,-1 0-1 0 0,1 0 1 0 0,-1 0-1 0 0,0 0 0 0 0,1-1 1 0 0,-1 1-1 0 0,-1 0 0 0 0,1-1 1 0 0,0 0-1 0 0,-1 1 1 0 0,1-1-1 0 0,-6 3 0 0 0,-1 1-176 0 0,0-1-1 0 0,0 0 0 0 0,0 0 0 0 0,-1-1 0 0 0,1-1 0 0 0,-15 4 0 0 0,-10-1-661 0 0,1-1 0 0 0,-1-2 1 0 0,-56-3-1 0 0,79 0 758 0 0,-65-3-939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338 115 10135 0 0,'4'0'231'0'0,"14"0"29"0"0,-13-1 19 0 0,-2-5-41 0 0,-3 6-226 0 0,0 0-1 0 0,0-1 0 0 0,0 1 0 0 0,0 0 1 0 0,0-1-1 0 0,0 1 0 0 0,0 0 1 0 0,0-1-1 0 0,0 1 0 0 0,0-1 0 0 0,0 1 1 0 0,0 0-1 0 0,0-1 0 0 0,0 1 0 0 0,0 0 1 0 0,0-1-1 0 0,0 1 0 0 0,-1 0 1 0 0,1-1-1 0 0,0 1 0 0 0,0 0 0 0 0,0-1 1 0 0,-1 1-1 0 0,1 0 0 0 0,0-1 0 0 0,0 1 1 0 0,-1 0-1 0 0,1 0 0 0 0,0-1 1 0 0,0 1-1 0 0,-1 0 0 0 0,1 0 0 0 0,0 0 1 0 0,-1-1-1 0 0,1 1 0 0 0,0 0 1 0 0,-1 0-1 0 0,1 0 0 0 0,0 0 0 0 0,-1 0 1 0 0,1 0-1 0 0,-1 0 0 0 0,1 0 0 0 0,0 0 1 0 0,-1 0-1 0 0,-2-1 127 0 0,1 1 0 0 0,-1-1 0 0 0,0 1 0 0 0,1 0 0 0 0,-1 0 0 0 0,0 0 1 0 0,0 0-1 0 0,1 0 0 0 0,-1 1 0 0 0,-4 1 0 0 0,-28 10 710 0 0,29-9-670 0 0,-15 5 60 0 0,1 2 0 0 0,0 1 0 0 0,0 0-1 0 0,1 2 1 0 0,1 0 0 0 0,0 1 0 0 0,1 1 0 0 0,-28 30-1 0 0,36-35-145 0 0,0 1 0 0 0,0 1 0 0 0,1 0 0 0 0,1 0 0 0 0,0 1 0 0 0,1-1 0 0 0,0 2 0 0 0,1-1 0 0 0,0 0-1 0 0,1 1 1 0 0,1 0 0 0 0,0 0 0 0 0,1 0 0 0 0,0 0 0 0 0,1 16 0 0 0,1-22 50 0 0,1-1-1 0 0,0 1 1 0 0,0-1-1 0 0,0 1 1 0 0,1 0 0 0 0,1-1-1 0 0,-1 0 1 0 0,1 0-1 0 0,7 13 1 0 0,-7-15-129 0 0,0-1-1 0 0,0 0 1 0 0,0 1-1 0 0,1-2 1 0 0,0 1 0 0 0,0 0-1 0 0,0-1 1 0 0,0 0 0 0 0,0 0-1 0 0,1 0 1 0 0,-1 0-1 0 0,1-1 1 0 0,0 1 0 0 0,10 2-1 0 0,-4-2 15 0 0,0-1-1 0 0,0 0 0 0 0,0-1 1 0 0,1 0-1 0 0,-1-1 1 0 0,1 0-1 0 0,-1-1 0 0 0,1 0 1 0 0,-1-1-1 0 0,15-4 0 0 0,2-2 505 0 0,-1-1 0 0 0,51-26 0 0 0,-57 25-495 0 0,0-2 0 0 0,-2 0 0 0 0,1-2 0 0 0,18-16 0 0 0,-31 23-38 0 0,1 1 1 0 0,-1-2 0 0 0,-1 1 0 0 0,1-1 0 0 0,-2 0 0 0 0,1 0 0 0 0,-1 0 0 0 0,0-1 0 0 0,0 0-1 0 0,-1 0 1 0 0,-1 0 0 0 0,4-13 0 0 0,-6 18-30 0 0,0 0-1 0 0,-1-1 1 0 0,0 1-1 0 0,1-1 1 0 0,-2 1 0 0 0,1-1-1 0 0,0 1 1 0 0,-1-1-1 0 0,0 1 1 0 0,0-1 0 0 0,0 1-1 0 0,-1 0 1 0 0,1 0-1 0 0,-1 0 1 0 0,0-1-1 0 0,0 2 1 0 0,0-1 0 0 0,-1 0-1 0 0,1 0 1 0 0,-1 1-1 0 0,-6-7 1 0 0,-5-2-185 0 0,0 0 0 0 0,-1 2 0 0 0,0-1 0 0 0,-20-9 0 0 0,-11-8-5 0 0,42 25 140 0 0,0 0-1 0 0,0 0 1 0 0,0 0 0 0 0,1-1-1 0 0,-1 1 1 0 0,1-1-1 0 0,0 0 1 0 0,0 1 0 0 0,-3-7-1 0 0,5 8 15 0 0,0-1 0 0 0,0 0 0 0 0,0 1 0 0 0,0-1 0 0 0,1 0 0 0 0,-1 1 0 0 0,1-1 0 0 0,0 0 0 0 0,0 1 0 0 0,0-1 0 0 0,0 0 0 0 0,0 0 0 0 0,1 1 0 0 0,-1-1-1 0 0,1 0 1 0 0,-1 1 0 0 0,1-1 0 0 0,2-3 0 0 0,1-2-535 0 0,0 1-1 0 0,0 0 1 0 0,1 0-1 0 0,0 0 1 0 0,1 0-1 0 0,12-10 1 0 0,4-5-933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408 503 11975 0 0,'3'3'267'0'0,"-2"-2"-234"0"0,0 0 0 0 0,0 0 0 0 0,0 0 0 0 0,-1 0 0 0 0,1 0 0 0 0,0 0 0 0 0,-1 0 0 0 0,1 0 0 0 0,0 1 0 0 0,-1-1 0 0 0,1 0 0 0 0,-1 0 0 0 0,0 1 0 0 0,1-1 0 0 0,-1 3 0 0 0,-1 24 471 0 0,0-19-501 0 0,-2 17 17 0 0,2-1 0 0 0,1 1 1 0 0,4 29-1 0 0,-4-53 345 0 0,0-2 122 0 0,2 0 22 0 0,1-1-388 0 0,0 0 1 0 0,0 0-1 0 0,-1-1 0 0 0,1 1 0 0 0,0-1 0 0 0,0 0 1 0 0,-1 0-1 0 0,1 0 0 0 0,-1 0 0 0 0,0 0 0 0 0,1 0 1 0 0,-1-1-1 0 0,0 1 0 0 0,0-1 0 0 0,2-4 0 0 0,5-7 596 0 0,11-25 0 0 0,-19 36-596 0 0,55-133 3080 0 0,-45 107-3191 0 0,-1-1 0 0 0,7-39 0 0 0,-10 40-7 0 0,3-22-3 0 0,4-65 0 0 0,-11 83 0 0 0,-2 20 2 0 0,1 0-54 0 0,-1-23 0 0 0,-1 33-38 0 0,0 0 0 0 0,0 0 1 0 0,0 0-1 0 0,-1 0 0 0 0,1 0 0 0 0,-1 0 0 0 0,0 0 0 0 0,0 0 0 0 0,0 1 1 0 0,0-1-1 0 0,-1 0 0 0 0,1 1 0 0 0,-4-5 0 0 0,4 6 38 0 0,0 0-1 0 0,0 1 1 0 0,-1-1-1 0 0,1 0 1 0 0,0 0-1 0 0,-1 1 1 0 0,1-1-1 0 0,0 1 1 0 0,-1-1-1 0 0,1 1 1 0 0,-1 0-1 0 0,1-1 1 0 0,-1 1-1 0 0,1 0 0 0 0,-1 0 1 0 0,1 0-1 0 0,-1 0 1 0 0,1 0-1 0 0,-1 1 1 0 0,1-1-1 0 0,-1 0 1 0 0,1 1-1 0 0,-3 0 1 0 0,-5 2-189 0 0,1 1 0 0 0,-14 6 0 0 0,19-9 176 0 0,-14 9-7 0 0,0 1 0 0 0,0 0 0 0 0,1 2 0 0 0,1-1 0 0 0,-16 18 0 0 0,2 0-16 0 0,-35 51 0 0 0,40-47 88 0 0,1 1 0 0 0,1 2 0 0 0,2 0 0 0 0,2 1 0 0 0,2 1 0 0 0,1 1 0 0 0,2 0 0 0 0,1 0 0 0 0,-9 74 0 0 0,17-66 0 0 0,1 0 0 0 0,3 0 0 0 0,3 0 0 0 0,15 93 0 0 0,-14-116 0 0 0,-2 0 0 0 0,0 0 0 0 0,-2 0 0 0 0,0 0 0 0 0,-2 0 0 0 0,-1 0 0 0 0,-1 0 0 0 0,-1-1 0 0 0,-1 1 0 0 0,-1-1 0 0 0,-1 0 0 0 0,-1-1 0 0 0,-22 40 0 0 0,21-45-1064 0 0,-1 1 0 0 0,-1-2-1 0 0,-19 24 1 0 0,6-15-471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53 231 15663 0 0,'-16'-10'719'0'0,"12"8"-20"0"0,-13-3-421 0 0,16 4-207 0 0,1 1-1 0 0,0 0 1 0 0,-1 0-1 0 0,1 0 1 0 0,-1 0-1 0 0,1-1 1 0 0,0 1-1 0 0,-1 0 1 0 0,1 0-1 0 0,-1 0 1 0 0,1 0-1 0 0,-1 0 1 0 0,1 0-1 0 0,0 0 0 0 0,-1 0 1 0 0,1 0-1 0 0,-1 0 1 0 0,1 1-1 0 0,0-1 1 0 0,-1 0-1 0 0,1 0 1 0 0,-1 0-1 0 0,1 0 1 0 0,0 1-1 0 0,-1-1 1 0 0,1 0-1 0 0,0 0 1 0 0,-1 1-1 0 0,-3 14 1974 0 0,4-13-2044 0 0,0 0 0 0 0,1-1 0 0 0,-1 1 0 0 0,0 0 0 0 0,1 0 0 0 0,-1 0 0 0 0,1 0 0 0 0,0-1 0 0 0,0 1 0 0 0,-1 0 0 0 0,1-1 0 0 0,0 1 0 0 0,1 0 0 0 0,-1-1 0 0 0,0 1 0 0 0,0-1 0 0 0,1 0 0 0 0,-1 1 0 0 0,0-1 0 0 0,1 0 0 0 0,-1 0 0 0 0,1 0 0 0 0,0 0 0 0 0,-1 0 0 0 0,4 1 0 0 0,4 2 0 0 0,0 0 0 0 0,0-1 0 0 0,17 4 0 0 0,-5-4 78 0 0,-1 0-1 0 0,1-2 1 0 0,0 0 0 0 0,0-1-1 0 0,0-1 1 0 0,0-1 0 0 0,0-1-1 0 0,34-9 1 0 0,11-9 236 0 0,81-34 0 0 0,-136 50-425 0 0,53-21-1858 0 0,-2-3 0 0 0,80-48-1 0 0,-87 40 438 0 0,-13 10-4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1204 15663 0 0,'0'0'356'0'0,"0"0"50"0"0,0 0 20 0 0,4 1-42 0 0,30 2-236 0 0,-32-3-148 0 0,0 1 0 0 0,0-1 0 0 0,-1 0 0 0 0,1 0 0 0 0,0 0 0 0 0,0 0 0 0 0,-1 0 0 0 0,1-1 0 0 0,3 0 0 0 0,3-6 0 0 0,-5 3 0 0 0,26-31 18 0 0,-2-1 0 0 0,-1-1-1 0 0,22-44 1 0 0,67-146 1595 0 0,-34 63-1257 0 0,106-167-356 0 0,-110 200 0 0 0,8 0 0 0 0,-84 129 0 0 0,0 0 0 0 0,0 0 0 0 0,1 1 0 0 0,-1-1 0 0 0,0 1 0 0 0,1-1 0 0 0,-1 1 0 0 0,1-1 0 0 0,-1 1 0 0 0,1 0 0 0 0,-1-1 0 0 0,1 1 0 0 0,2-1 0 0 0,-3 2 0 0 0,-1 0 0 0 0,1 0 0 0 0,-1-1 0 0 0,1 1 0 0 0,-1 0 0 0 0,0 0 0 0 0,1 0 0 0 0,-1 0 0 0 0,1 0 0 0 0,-1 0 0 0 0,1 0 0 0 0,-1 0 0 0 0,1 0 0 0 0,-1 0 0 0 0,1 1 0 0 0,-1-1 0 0 0,0 0 0 0 0,1 0 0 0 0,0 1 0 0 0,0 0 0 0 0,0 0 0 0 0,-1 0 0 0 0,1 1 0 0 0,0-1 0 0 0,-1 1 0 0 0,1-1 0 0 0,-1 0 0 0 0,0 1 0 0 0,1-1 0 0 0,-1 1 0 0 0,0-1 0 0 0,0 1 0 0 0,0-1 0 0 0,0 4 0 0 0,0 0 0 0 0,1 17 0 0 0,-1 0 0 0 0,-1 0 0 0 0,-5 30 0 0 0,-19 66 0 0 0,7-37 0 0 0,-34 209 0 0 0,41-199 0 0 0,-1 113 0 0 0,12-193 0 0 0,0 0 0 0 0,0-1 0 0 0,0 1 0 0 0,1-1 0 0 0,1 1 0 0 0,2 10 0 0 0,-3-18 0 0 0,0-1 0 0 0,0 1 0 0 0,0-1 0 0 0,0 1 0 0 0,1-1 0 0 0,-1 0 0 0 0,1 1 0 0 0,-1-1 0 0 0,1 0 0 0 0,0 0 0 0 0,0 0 0 0 0,0 0 0 0 0,0 0 0 0 0,0 0 0 0 0,0-1 0 0 0,0 1 0 0 0,1-1 0 0 0,-1 0 0 0 0,1 1 0 0 0,-1-1 0 0 0,1 0 0 0 0,-1 0 0 0 0,1-1 0 0 0,4 2 0 0 0,-3-2 3 0 0,1 1 0 0 0,-1-1-1 0 0,1 0 1 0 0,0 0-1 0 0,-1-1 1 0 0,1 1 0 0 0,-1-1-1 0 0,1 0 1 0 0,-1 0 0 0 0,1-1-1 0 0,4-1 1 0 0,-6 2-899 0 0,0-1 0 0 0,0 1 0 0 0,-1-1 0 0 0,1 0 0 0 0,4-3 0 0 0,3-5-5152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20:31:5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600 109 11975 0 0,'2'-2'267'0'0,"6"-5"-119"0"0,0-1 0 0 0,0 0 0 0 0,-1 0 0 0 0,0 0 0 0 0,-1-1 0 0 0,0 0 0 0 0,7-13 0 0 0,1-4 2555 0 0,-13 24-1750 0 0,-1 2-288 0 0,0 0-121 0 0,0 0-28 0 0,-10 7 83 0 0,-29 19-588 0 0,-45 32-8 0 0,-88 78 0 0 0,98-71-3 0 0,-41 40 0 0 0,106-96 0 0 0,9-9 0 0 0,0 0 0 0 0,0 0 0 0 0,-1 1 0 0 0,1-1 0 0 0,0 0 0 0 0,0 0 0 0 0,0 1 0 0 0,0-1 0 0 0,-1 0 0 0 0,1 1 0 0 0,0-1 0 0 0,0 0 0 0 0,0 0 0 0 0,0 1 0 0 0,0-1 0 0 0,0 0 0 0 0,0 1 0 0 0,0-1 0 0 0,0 0 0 0 0,0 0 0 0 0,0 1 0 0 0,0-1 0 0 0,0 0 0 0 0,0 1 0 0 0,0-1 0 0 0,0 0 0 0 0,0 1 0 0 0,0-1 0 0 0,0 0 0 0 0,0 0 0 0 0,1 1 0 0 0,-1-1 0 0 0,0 0 0 0 0,0 0 0 0 0,0 1 0 0 0,0-1 0 0 0,1 0 0 0 0,-1 0 0 0 0,0 1 0 0 0,0-1 0 0 0,1 0 0 0 0,-1 0 0 0 0,0 0 0 0 0,0 0 0 0 0,1 1 0 0 0,-1-1 0 0 0,0 0 0 0 0,0 0 0 0 0,1 0 0 0 0,-1 0 0 0 0,0 0 0 0 0,1 0 0 0 0,-1 0 0 0 0,1 0 0 0 0,18 9-14 0 0,20 5 0 0 0,-22-8-664 0 0,32 15 0 0 0,75 47 134 0 0,-122-67 882 0 0,-1 0 136 0 0,-1 0-441 0 0,1-1 0 0 0,-1 0 0 0 0,1 1 0 0 0,-1-1 1 0 0,0 1-1 0 0,1-1 0 0 0,-1 0 0 0 0,0 1 0 0 0,0-1 0 0 0,1 1 0 0 0,-1-1 0 0 0,0 1 0 0 0,0-1 0 0 0,0 1 0 0 0,1-1 0 0 0,-1 1 0 0 0,0-1 0 0 0,0 1 0 0 0,0-1 0 0 0,0 1 0 0 0,0-1 0 0 0,0 1 1 0 0,0-1-1 0 0,0 1 0 0 0,0-1 0 0 0,0 1 0 0 0,-1-1 0 0 0,1 1 0 0 0,0-1 0 0 0,0 1 0 0 0,-2 1-8 0 0,1 1-1 0 0,0-2 1 0 0,0 1-1 0 0,-1 0 1 0 0,1 0-1 0 0,-1 0 1 0 0,-2 2-1 0 0,-6 4-104 0 0,-21 13 0 0 0,29-20 135 0 0,-75 45-55 0 0,-39 25 0 0 0,92-55 323 0 0,0-1 0 0 0,-2-2-1 0 0,1 0 1 0 0,-32 10 0 0 0,53-22-555 0 0,-1 1 0 0 0,1 1 0 0 0,-1-1 0 0 0,1 0 0 0 0,-5 5 0 0 0,14-30-799 0 0,-2 18 700 0 0,-1 0 1 0 0,1 0-1 0 0,-1 1 0 0 0,1 0 1 0 0,5-7-1 0 0,8-6-692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15663 0 0,'-2'1'719'0'0,"-7"3"-497"0"0,-1 1 1 0 0,1 1-1 0 0,0 0 0 0 0,-14 12 0 0 0,-31 34 526 0 0,40-38-174 0 0,10-10-523 0 0,0 0 0 0 0,0-1-1 0 0,1 2 1 0 0,-1-1 0 0 0,1 0-1 0 0,0 1 1 0 0,1-1 0 0 0,-1 1-1 0 0,1 0 1 0 0,0 0 0 0 0,-3 11-1 0 0,6-6-50 0 0,-1-9 0 0 0,2 0-1 0 0,-1 1 1 0 0,0-1 0 0 0,0 0-1 0 0,0 0 1 0 0,0 0-1 0 0,1 0 1 0 0,-1-1 0 0 0,0 1-1 0 0,1 0 1 0 0,-1 0-1 0 0,1-1 1 0 0,-1 1 0 0 0,1-1-1 0 0,-1 1 1 0 0,1-1-1 0 0,0 0 1 0 0,-1 1 0 0 0,3-1-1 0 0,33-1-392 0 0,-13-2 114 0 0,-1-1 1 0 0,0-2 0 0 0,41-15-1 0 0,66-35 1629 0 0,-89 37-1201 0 0,26-11-273 0 0,1 0-5080 0 0,-27 10-844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15663 0 0,'0'0'356'0'0,"0"0"50"0"0,0 0 20 0 0,0 0-42 0 0,1 1-250 0 0,8 4-40 0 0,-1 1 0 0 0,0 0 0 0 0,0 0 1 0 0,0 1-1 0 0,-1 0 0 0 0,0 1 0 0 0,9 13 1 0 0,-3-2 553 0 0,17 39 0 0 0,-27-53-660 0 0,4 12 89 0 0,-2 1-1 0 0,0 0 1 0 0,0 0-1 0 0,-2 0 0 0 0,2 19 1 0 0,-4-26 101 0 0,-1 0 1 0 0,0 1-1 0 0,-1-1 1 0 0,0 0-1 0 0,-1 1 1 0 0,-3 13-1 0 0,-1-2 0 0 0,-19 43 0 0 0,16-46-178 0 0,-1-1 0 0 0,-1 0 0 0 0,-1-1 0 0 0,-1 0 0 0 0,0 0 0 0 0,-1-2 0 0 0,-1 1 0 0 0,0-2 0 0 0,-1 0 0 0 0,-1-1 0 0 0,0-1 0 0 0,-1 0 0 0 0,-1-1 0 0 0,0-1 0 0 0,0-1 0 0 0,-26 9 0 0 0,29-14-975 0 0,0-3-3956 0 0,1-3-1755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6 303 2759 0 0,'4'-4'23'0'0,"0"0"-1"0"0,0 0 0 0 0,0 0 0 0 0,1 0 0 0 0,0 1 0 0 0,-1 0 0 0 0,1 0 0 0 0,0 0 0 0 0,1 0 0 0 0,-1 1 0 0 0,0 0 0 0 0,8-2 1 0 0,-10 3-23 0 0,6-3 176 0 0,-1 0-1 0 0,1-1 0 0 0,-1 0 0 0 0,0 0 0 0 0,0 0 0 0 0,0-1 0 0 0,-1-1 0 0 0,0 1 1 0 0,11-14-1 0 0,3-6 1354 0 0,24-44 0 0 0,-7 13-427 0 0,-11 19 2994 0 0,-26 37-3072 0 0,-1 1 0 0 0,0 0 0 0 0,0 0-69 0 0,0 0-290 0 0,-4 9 395 0 0,-159 299 1170 0 0,85-157-3788 0 0,76-147 1554 0 0,-4 8-429 0 0,-1 0 1 0 0,0-1-1 0 0,-1 0 0 0 0,-15 17 0 0 0,22-26-3865 0 0,1-2-1316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89 288 11975 0 0,'0'0'267'0'0,"0"0"42"0"0,0 0-222 0 0,-1 0-1 0 0,1 0 1 0 0,0-1-1 0 0,0 1 1 0 0,0 0-1 0 0,-1 0 0 0 0,1 0 1 0 0,0 0-1 0 0,0 0 1 0 0,0 0-1 0 0,-1 0 1 0 0,1 0-1 0 0,0-1 1 0 0,0 1-1 0 0,0 0 1 0 0,0 0-1 0 0,-1 0 0 0 0,1 0 1 0 0,0-1-1 0 0,0 1 1 0 0,0 0-1 0 0,0 0 1 0 0,0 0-1 0 0,0-1 1 0 0,0 1-1 0 0,0 0 0 0 0,-1 0 1 0 0,1-1-1 0 0,0 1 1 0 0,0 0-1 0 0,5-7 192 0 0,0 1 1 0 0,1 0-1 0 0,-1 1 0 0 0,1-1 0 0 0,0 1 0 0 0,10-6 1 0 0,6-6-99 0 0,108-74-162 0 0,-94 68-20 0 0,-7 4 541 0 0,1 2 0 0 0,34-15-1 0 0,-45 24-163 0 0,1 1-1 0 0,-1 1 0 0 0,1 1 1 0 0,37-5-1 0 0,-53 9-359 0 0,0 1 0 0 0,0 0 0 0 0,-1 0 0 0 0,1 0-1 0 0,0 0 1 0 0,0 1 0 0 0,0-1 0 0 0,0 1 0 0 0,-1 0-1 0 0,1 0 1 0 0,0 1 0 0 0,-1-1 0 0 0,1 1 0 0 0,-1 0 0 0 0,1 0-1 0 0,-1 0 1 0 0,0 0 0 0 0,0 0 0 0 0,0 1 0 0 0,0 0 0 0 0,0-1-1 0 0,-1 1 1 0 0,1 0 0 0 0,-1 0 0 0 0,0 0 0 0 0,0 1 0 0 0,0-1-1 0 0,0 1 1 0 0,0-1 0 0 0,-1 1 0 0 0,0-1 0 0 0,1 1 0 0 0,-1 0-1 0 0,-1 0 1 0 0,1-1 0 0 0,0 1 0 0 0,-1 0 0 0 0,0 0 0 0 0,0 0-1 0 0,-1 7 1 0 0,0-2-15 0 0,-1-1 0 0 0,0 1 0 0 0,0-1 0 0 0,-1 0 0 0 0,0 0 0 0 0,-1 0 0 0 0,1-1 0 0 0,-2 1 0 0 0,1-1 0 0 0,-10 13 0 0 0,-1-3 0 0 0,-1 1 0 0 0,-30 25 0 0 0,-48 26 0 0 0,9-7 0 0 0,1 9 0 0 0,-58 47 0 0 0,124-104-438 0 0,-20 20 0 0 0,37-32-70 0 0,1-2 66 0 0,2-1 292 0 0,34-19 140 0 0,33-25 0 0 0,-42 25 12 0 0,1 3-1 0 0,59-29 0 0 0,-74 41-1 0 0,0 0 0 0 0,0 1 0 0 0,1 0 0 0 0,-1 1 0 0 0,23-2 0 0 0,-33 5 0 0 0,1 0 0 0 0,0 0 0 0 0,0 1 0 0 0,0-1 0 0 0,0 1 0 0 0,0 0 0 0 0,0 0 0 0 0,0 0 0 0 0,-1 0 0 0 0,6 3 0 0 0,-6-2 0 0 0,-1 0 0 0 0,1-1 0 0 0,-1 1 0 0 0,0 0 0 0 0,0 0 0 0 0,0 0 0 0 0,0 1 0 0 0,0-1 0 0 0,0 0 0 0 0,0 1 0 0 0,-1-1 0 0 0,1 1 0 0 0,-1 0 0 0 0,0-1 0 0 0,2 6 0 0 0,-1 0 0 0 0,-1 0 0 0 0,1 0 0 0 0,-1 0 0 0 0,0 0 0 0 0,-1 0 0 0 0,0 0 0 0 0,0 0 0 0 0,-1 0 0 0 0,-3 13 0 0 0,0-5 0 0 0,0 1 0 0 0,-2-1 0 0 0,-11 24 0 0 0,13-31 55 0 0,-1 0 0 0 0,0-1-1 0 0,-1 0 1 0 0,0 0 0 0 0,0 0 0 0 0,-1 0-1 0 0,1-1 1 0 0,-2 0 0 0 0,1-1 0 0 0,-1 1-1 0 0,0-2 1 0 0,0 1 0 0 0,-1-1 0 0 0,0 0-1 0 0,-16 6 1 0 0,-92 32 1066 0 0,67-26-1126 0 0,-11 3 5 0 0,-40 15 0 0 0,60-19-401 0 0,39-16-74 0 0,2 0-851 0 0,0 0-3444 0 0,0 0-1474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11975 0 0,'0'0'267'0'0,"0"0"42"0"0,0 0 17 0 0,0 0-28 0 0,0 0-126 0 0,0 0 204 0 0,2 0 111 0 0,15 9-145 0 0,0 1-1 0 0,-1 0 1 0 0,1 1 0 0 0,16 16 0 0 0,-25-20-197 0 0,0 1 1 0 0,-1 0 0 0 0,1 1-1 0 0,-2-1 1 0 0,1 2 0 0 0,-1-1-1 0 0,-1 0 1 0 0,0 1 0 0 0,4 11-1 0 0,-5-11-63 0 0,-1 0 0 0 0,0 1 0 0 0,-1-1 0 0 0,0 1 0 0 0,0 0 0 0 0,-2-1 0 0 0,1 1 0 0 0,-1 0 0 0 0,-1 0-1 0 0,0-1 1 0 0,0 1 0 0 0,-1-1 0 0 0,0 1 0 0 0,-1-1 0 0 0,0 1 0 0 0,-1-1 0 0 0,0 0 0 0 0,-1-1 0 0 0,0 1 0 0 0,0-1 0 0 0,-1 0-1 0 0,0 0 1 0 0,-1 0 0 0 0,-13 13 0 0 0,-1-2-336 0 0,-2 0 0 0 0,0-1 0 0 0,-1-2 0 0 0,0 0 0 0 0,-2-2 0 0 0,0-1 0 0 0,-37 15 0 0 0,61-28-966 0 0,-6-13-1777 0 0,4-4 1462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2:5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11975 0 0,'0'0'267'0'0,"2"0"42"0"0,5 0 857 0 0,4 2 7508 0 0,-31 10-7563 0 0,-58 20-1476 0 0,-9 6-1080 0 0,56-22 1386 0 0,0 3-1 0 0,-29 22 0 0 0,46-30 62 0 0,1 1 0 0 0,0 1 0 0 0,0-1 0 0 0,2 2 0 0 0,-1 0 0 0 0,-9 16 0 0 0,3 0-2 0 0,1 1 0 0 0,-20 50 0 0 0,31-66 0 0 0,1 1 0 0 0,1 0 0 0 0,0 0 0 0 0,1 0 0 0 0,1 1 0 0 0,0-1 0 0 0,1 26 0 0 0,1-36 0 0 0,1 0 0 0 0,-1 0 0 0 0,1 0 0 0 0,1 0 0 0 0,-1 0 0 0 0,1 0 0 0 0,0-1 0 0 0,0 1 0 0 0,1-1 0 0 0,-1 1 0 0 0,1-1 0 0 0,0 0 0 0 0,1 0 0 0 0,-1 0 0 0 0,1-1 0 0 0,0 1 0 0 0,0-1 0 0 0,1 0 0 0 0,-1 0 0 0 0,1 0 0 0 0,0-1 0 0 0,0 0 0 0 0,0 0 0 0 0,0 0 0 0 0,1 0 0 0 0,-1-1 0 0 0,1 0 0 0 0,-1 0 0 0 0,1 0 0 0 0,0-1 0 0 0,0 0 0 0 0,0 0 0 0 0,0 0 0 0 0,0-1 0 0 0,7 0 0 0 0,50-6 456 0 0,-1-2 0 0 0,75-19 0 0 0,-75 13-524 0 0,1 3-1 0 0,72-4 1 0 0,-84 16-1896 0 0,-46-1 941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1182 10135 0 0,'0'0'231'0'0,"0"0"29"0"0,0 0 19 0 0,2 0-41 0 0,11-3-235 0 0,0 0 0 0 0,19-8-1 0 0,-28 9 237 0 0,0 0 0 0 0,0-1-1 0 0,0 1 1 0 0,0-1 0 0 0,-1 0-1 0 0,1 0 1 0 0,4-7 0 0 0,1 1 500 0 0,-1-1 1 0 0,0 0 0 0 0,0 0 0 0 0,7-14-1 0 0,-3 4-590 0 0,1 1 0 0 0,1 1 0 0 0,23-24 0 0 0,-11 12-57 0 0,309-379 3541 0 0,-165 198-3242 0 0,-31 55-391 0 0,-17 20 0 0 0,-95 105-64 0 0,-25 30-273 0 0,-2 11 110 0 0,0-4 56 0 0,0-1 1 0 0,0 0 0 0 0,0 0-1 0 0,-1 1 1 0 0,0-1-1 0 0,0 0 1 0 0,-3 8-1 0 0,-9 20 171 0 0,-1 0 0 0 0,2 2 0 0 0,-15 64 0 0 0,16-46 0 0 0,-5 32 0 0 0,4 21 0 0 0,-11 178 0 0 0,22-251 0 0 0,1-5 0 0 0,2 28 0 0 0,1-26 0 0 0,-2-15 0 0 0,4 23 0 0 0,-5-33 15 0 0,0-4-21 0 0,0 1-1 0 0,0-1 1 0 0,0 0 0 0 0,0 1 0 0 0,0-1 0 0 0,0 0-1 0 0,0 0 1 0 0,0 1 0 0 0,1-1 0 0 0,-1 0 0 0 0,0 0 0 0 0,1 1-1 0 0,1 1 1 0 0,3 8-2487 0 0,-5-11-3646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0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10135 0 0,'0'0'231'0'0,"0"0"29"0"0,0 0 19 0 0,3 1-41 0 0,3 0-221 0 0,1 0 0 0 0,0-1 0 0 0,0 0 0 0 0,-1 0 0 0 0,1 0 0 0 0,0-1-1 0 0,0 0 1 0 0,12-4 0 0 0,56-22 831 0 0,-43 14-320 0 0,157-63 1959 0 0,29-11-5111 0 0,-195 78 1601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0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27 13823 0 0,'1'-1'315'0'0,"3"-5"-11"0"0,-3 5-235 0 0,1-1 0 0 0,-1 0 0 0 0,0 1-1 0 0,1-1 1 0 0,-1 1 0 0 0,1-1 0 0 0,-1 1 0 0 0,1 0 0 0 0,0 0 0 0 0,0 0-1 0 0,-1 0 1 0 0,1 0 0 0 0,3-1 0 0 0,-3 1 296 0 0,-2 1 122 0 0,6 13 465 0 0,-5-9-941 0 0,0 0 1 0 0,0-1-1 0 0,0 1 1 0 0,-1 0-1 0 0,0 0 1 0 0,0 0-1 0 0,0-1 1 0 0,0 1-1 0 0,-1 0 1 0 0,1 0-1 0 0,-1-1 1 0 0,-1 5-1 0 0,-4 9-2 0 0,-10 21 0 0 0,9-20-11 0 0,-78 153 2 0 0,32-67 0 0 0,-31 50 0 0 0,38-72 0 0 0,38-68-121 0 0,-30 52-3370 0 0,31-55-1625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1:03:0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8287 0 0,'0'0'382'0'0,"0"0"-8"0"0,0 0-32 0 0,0 0 750 0 0,0 0 352 0 0,0 0 76 0 0,0 0-123 0 0,0 0-574 0 0,0 0-250 0 0,0 0-49 0 0,0 0-79 0 0,3-7-273 0 0,-3-3-172 0 0,2 1 0 0 0,12-16 0 0 0,-12 22 0 0 0,1 0 0 0 0,-1-1 0 0 0,1 1 0 0 0,0 1 0 0 0,0-1 0 0 0,0 0 0 0 0,0 1 0 0 0,0-1 0 0 0,5-1 0 0 0,34-18 0 0 0,-32 17 0 0 0,60-26 0 0 0,2 4 0 0 0,97-24 0 0 0,-154 47 0 0 0,0 1 0 0 0,25-1 0 0 0,-33 3 0 0 0,1 1 0 0 0,0 0 0 0 0,0 1 0 0 0,-1 0 0 0 0,1 0 0 0 0,-1 0 0 0 0,9 4 0 0 0,-14-5 0 0 0,0 1 0 0 0,-1 0 0 0 0,1-1 0 0 0,0 1 0 0 0,-1 0 0 0 0,1 0 0 0 0,-1 0 0 0 0,1 0 0 0 0,-1 1 0 0 0,1-1 0 0 0,-1 0 0 0 0,0 0 0 0 0,1 1 0 0 0,-1-1 0 0 0,0 1 0 0 0,0 0 0 0 0,0-1 0 0 0,0 1 0 0 0,0 2 0 0 0,0-1 0 0 0,0-1 0 0 0,-1 1 0 0 0,0 0 0 0 0,0-1 0 0 0,1 1 0 0 0,-2 0 0 0 0,1 0 0 0 0,0-1 0 0 0,0 1 0 0 0,-1 0 0 0 0,-1 4 0 0 0,-2 3 0 0 0,0-1 0 0 0,0 0 0 0 0,-1 0 0 0 0,0 0 0 0 0,0-1 0 0 0,-7 8 0 0 0,-13 13 0 0 0,0-2 0 0 0,-2 0 0 0 0,-1-2 0 0 0,-55 38 0 0 0,-136 67 0 0 0,125-84 0 0 0,104-50-5 0 0,24-11-257 0 0,1 2-1 0 0,0 1 0 0 0,56-10 1 0 0,-78 20 170 0 0,0 0 1 0 0,0 1-1 0 0,0 1 1 0 0,0 1-1 0 0,0 0 1 0 0,14 2-1 0 0,-18-1 71 0 0,-1 0 0 0 0,1 1 0 0 0,-1 0 0 0 0,0 0 0 0 0,0 1 0 0 0,0 0 0 0 0,0 1 0 0 0,-1-1-1 0 0,1 1 1 0 0,7 7 0 0 0,0 4 400 0 0,0 0 0 0 0,-1 1-1 0 0,-1 1 1 0 0,15 24-1 0 0,-22-32-343 0 0,-3-5 24 0 0,0-1 1 0 0,-1 1-1 0 0,0 1 0 0 0,0-1 0 0 0,0 0 0 0 0,-1 0 1 0 0,0 1-1 0 0,0-1 0 0 0,1 10 0 0 0,-2-12-14 0 0,0 0-1 0 0,0 0 1 0 0,0 0 0 0 0,0 0-1 0 0,-1 0 1 0 0,1 0 0 0 0,-1 0-1 0 0,0 0 1 0 0,0 0 0 0 0,0 0-1 0 0,0 0 1 0 0,0-1-1 0 0,0 1 1 0 0,-1 0 0 0 0,0-1-1 0 0,1 1 1 0 0,-1-1 0 0 0,-4 4-1 0 0,-12 8 99 0 0,0-1-1 0 0,-1-2 1 0 0,-40 19-1 0 0,23-12-104 0 0,-24 12-38 0 0,-73 41 0 0 0,115-60-16 0 0,2 2 0 0 0,-1 0 0 0 0,-13 15 0 0 0,28-26-321 0 0,2-2-138 0 0,0 0-33 0 0,10-10-938 0 0,-7 7 1024 0 0,53-59-2575 0 0,-20 22 1462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1437-45CA-4B7D-9A61-682A1E779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DE93E-C190-4BBD-9486-36C46898F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4E84-AB73-4F3D-B7E3-1D90C7BB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BAAC-898C-403F-A73B-01012800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3C18-34BA-49F1-B6FD-BA408383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EAFC-D7E0-4B16-8E52-BF77FD30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12ED5-FC13-4CA1-AE71-BFC751F4A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6D6F-940C-4631-BB44-68AA9360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8FDD-1DF5-494E-8AF4-ACC93F96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308D-C824-4B14-B1E0-6AEA1E68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B901D-2422-4A65-B53D-4731875EB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E3ADF-043F-44E3-963E-FB55EF35D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A6A51-BF5B-4843-A6CC-3EFCC90F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C3D4-553A-4494-A943-543331FE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21C5-E1F8-4CD6-84A0-184A1131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942A-B3C5-4C5B-B236-94741DD9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4CCE-9285-43FA-8E0F-1652CB42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7239B-B199-414F-90BF-DBA95AEF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7CA4-26CA-4D99-8BBD-2AE6A7A3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F2F3-1530-43A5-89B5-76089572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2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48FA-29A8-4BE0-9C85-F874DE5C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F0050-207E-4AA9-931E-D8845965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931B-3F6B-45EC-85C4-D8814F18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E81D-6354-4057-9036-D5293F8D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393B-36F1-45D6-B186-384ECAD8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989F-57D1-404F-827C-2B49015C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421C-7D17-4209-9D29-E617E968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CB5E9-E46F-4C43-A1C9-4412B2BAA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919-CFFB-467F-8778-E2B0ABC4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3FFED-BD81-42FA-9ECB-094507CA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42136-27C8-4619-9052-D32CF15A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BAB0-2DC5-49F6-9913-A706223A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19C0-7161-4EDC-953E-E1F1EF985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D02A-43B0-430F-BB08-887085170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FB269-D66D-4F6B-97A2-51E32A85E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C78D0-5A99-4D19-91AC-B5AEB58B7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4C37E-178D-470A-ACB7-E2BEBFCB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2DB1D-3A5E-492E-AA12-8E2A5B18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82C4F-C0E4-4C3F-9584-5532EE19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4D2C-98F8-46E8-8545-334DD996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0AD5A-9680-4FDC-9FA9-31F23DB0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982E3-8D89-4939-A5EE-480B93A6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C3DA3-5E77-4045-9142-DD8619E6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E52B4-1C7D-4DE1-B88E-9C86252B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F39BD-C292-4D25-A3A2-3BFAB891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D7E23-3D18-475E-BDDA-86DD4FC4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8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5C36-BA75-4F0F-A337-269986BA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1DA2-D902-40A4-A49B-3AE4D4E8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45ED5-5719-45D0-9B34-978C58833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A0D33-CBF6-486A-92F0-6554EB5D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F4219-5B72-4F13-BDD9-AB4FD8E2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EE5BB-792F-4DB5-9816-76856E67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0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F4E6-2E54-4DCA-95D9-8F358E99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A0D3D-F889-4D7F-989E-09C3A201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2FA02-DF17-4F39-B8F6-4C613D1F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1D0D-C2BC-4977-B212-9F7DC6FC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B7D0C-4284-4963-8E1A-86537760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3AB22-D63C-4113-BB49-7B34520A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0F6D6-607B-42CE-9D4B-E15BCCE3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482A1-88F4-459E-B8B0-F27A485EA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9A37-2450-47EB-A695-4A4A2683D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5EAA-E258-4BDA-BB20-F83929B294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1D93-19F4-4534-9615-48E5736FB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4AF-196D-41A1-ADA2-F5DDDD717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5A93-F69E-4B82-AE0A-7A1F23E0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25.xml"/><Relationship Id="rId299" Type="http://schemas.openxmlformats.org/officeDocument/2006/relationships/image" Target="../media/image1477.png"/><Relationship Id="rId21" Type="http://schemas.openxmlformats.org/officeDocument/2006/relationships/image" Target="../media/image1340.png"/><Relationship Id="rId63" Type="http://schemas.openxmlformats.org/officeDocument/2006/relationships/image" Target="../media/image1361.png"/><Relationship Id="rId159" Type="http://schemas.openxmlformats.org/officeDocument/2006/relationships/customXml" Target="../ink/ink1646.xml"/><Relationship Id="rId324" Type="http://schemas.openxmlformats.org/officeDocument/2006/relationships/customXml" Target="../ink/ink1729.xml"/><Relationship Id="rId366" Type="http://schemas.openxmlformats.org/officeDocument/2006/relationships/image" Target="../media/image1510.png"/><Relationship Id="rId170" Type="http://schemas.openxmlformats.org/officeDocument/2006/relationships/image" Target="../media/image1413.png"/><Relationship Id="rId226" Type="http://schemas.openxmlformats.org/officeDocument/2006/relationships/customXml" Target="../ink/ink1680.xml"/><Relationship Id="rId433" Type="http://schemas.openxmlformats.org/officeDocument/2006/relationships/customXml" Target="../ink/ink1784.xml"/><Relationship Id="rId268" Type="http://schemas.openxmlformats.org/officeDocument/2006/relationships/customXml" Target="../ink/ink1701.xml"/><Relationship Id="rId475" Type="http://schemas.openxmlformats.org/officeDocument/2006/relationships/image" Target="../media/image1563.png"/><Relationship Id="rId32" Type="http://schemas.openxmlformats.org/officeDocument/2006/relationships/customXml" Target="../ink/ink1582.xml"/><Relationship Id="rId74" Type="http://schemas.openxmlformats.org/officeDocument/2006/relationships/customXml" Target="../ink/ink1603.xml"/><Relationship Id="rId128" Type="http://schemas.openxmlformats.org/officeDocument/2006/relationships/image" Target="../media/image1393.png"/><Relationship Id="rId335" Type="http://schemas.openxmlformats.org/officeDocument/2006/relationships/customXml" Target="../ink/ink1735.xml"/><Relationship Id="rId377" Type="http://schemas.openxmlformats.org/officeDocument/2006/relationships/customXml" Target="../ink/ink1756.xml"/><Relationship Id="rId5" Type="http://schemas.openxmlformats.org/officeDocument/2006/relationships/image" Target="../media/image1333.png"/><Relationship Id="rId181" Type="http://schemas.openxmlformats.org/officeDocument/2006/relationships/customXml" Target="../ink/ink1657.xml"/><Relationship Id="rId237" Type="http://schemas.openxmlformats.org/officeDocument/2006/relationships/image" Target="../media/image1446.png"/><Relationship Id="rId402" Type="http://schemas.openxmlformats.org/officeDocument/2006/relationships/image" Target="../media/image1528.png"/><Relationship Id="rId279" Type="http://schemas.openxmlformats.org/officeDocument/2006/relationships/image" Target="../media/image1467.png"/><Relationship Id="rId444" Type="http://schemas.openxmlformats.org/officeDocument/2006/relationships/customXml" Target="../ink/ink1790.xml"/><Relationship Id="rId486" Type="http://schemas.openxmlformats.org/officeDocument/2006/relationships/customXml" Target="../ink/ink1811.xml"/><Relationship Id="rId43" Type="http://schemas.openxmlformats.org/officeDocument/2006/relationships/image" Target="../media/image1351.png"/><Relationship Id="rId139" Type="http://schemas.openxmlformats.org/officeDocument/2006/relationships/customXml" Target="../ink/ink1636.xml"/><Relationship Id="rId290" Type="http://schemas.openxmlformats.org/officeDocument/2006/relationships/customXml" Target="../ink/ink1712.xml"/><Relationship Id="rId304" Type="http://schemas.openxmlformats.org/officeDocument/2006/relationships/customXml" Target="../ink/ink1719.xml"/><Relationship Id="rId346" Type="http://schemas.openxmlformats.org/officeDocument/2006/relationships/image" Target="../media/image1500.png"/><Relationship Id="rId388" Type="http://schemas.openxmlformats.org/officeDocument/2006/relationships/image" Target="../media/image1521.png"/><Relationship Id="rId85" Type="http://schemas.openxmlformats.org/officeDocument/2006/relationships/customXml" Target="../ink/ink1609.xml"/><Relationship Id="rId150" Type="http://schemas.openxmlformats.org/officeDocument/2006/relationships/image" Target="../media/image1404.png"/><Relationship Id="rId192" Type="http://schemas.openxmlformats.org/officeDocument/2006/relationships/customXml" Target="../ink/ink1663.xml"/><Relationship Id="rId206" Type="http://schemas.openxmlformats.org/officeDocument/2006/relationships/customXml" Target="../ink/ink1670.xml"/><Relationship Id="rId413" Type="http://schemas.openxmlformats.org/officeDocument/2006/relationships/customXml" Target="../ink/ink1774.xml"/><Relationship Id="rId248" Type="http://schemas.openxmlformats.org/officeDocument/2006/relationships/customXml" Target="../ink/ink1691.xml"/><Relationship Id="rId455" Type="http://schemas.openxmlformats.org/officeDocument/2006/relationships/image" Target="../media/image1553.png"/><Relationship Id="rId12" Type="http://schemas.openxmlformats.org/officeDocument/2006/relationships/customXml" Target="../ink/ink1572.xml"/><Relationship Id="rId108" Type="http://schemas.openxmlformats.org/officeDocument/2006/relationships/image" Target="../media/image1383.png"/><Relationship Id="rId315" Type="http://schemas.openxmlformats.org/officeDocument/2006/relationships/image" Target="../media/image1485.png"/><Relationship Id="rId357" Type="http://schemas.openxmlformats.org/officeDocument/2006/relationships/customXml" Target="../ink/ink1746.xml"/><Relationship Id="rId54" Type="http://schemas.openxmlformats.org/officeDocument/2006/relationships/customXml" Target="../ink/ink1593.xml"/><Relationship Id="rId96" Type="http://schemas.openxmlformats.org/officeDocument/2006/relationships/image" Target="../media/image1377.png"/><Relationship Id="rId161" Type="http://schemas.openxmlformats.org/officeDocument/2006/relationships/customXml" Target="../ink/ink1647.xml"/><Relationship Id="rId217" Type="http://schemas.openxmlformats.org/officeDocument/2006/relationships/image" Target="../media/image1436.png"/><Relationship Id="rId399" Type="http://schemas.openxmlformats.org/officeDocument/2006/relationships/customXml" Target="../ink/ink1767.xml"/><Relationship Id="rId259" Type="http://schemas.openxmlformats.org/officeDocument/2006/relationships/image" Target="../media/image1457.png"/><Relationship Id="rId424" Type="http://schemas.openxmlformats.org/officeDocument/2006/relationships/image" Target="../media/image1539.png"/><Relationship Id="rId466" Type="http://schemas.openxmlformats.org/officeDocument/2006/relationships/customXml" Target="../ink/ink1801.xml"/><Relationship Id="rId23" Type="http://schemas.openxmlformats.org/officeDocument/2006/relationships/image" Target="../media/image1341.png"/><Relationship Id="rId119" Type="http://schemas.openxmlformats.org/officeDocument/2006/relationships/customXml" Target="../ink/ink1626.xml"/><Relationship Id="rId270" Type="http://schemas.openxmlformats.org/officeDocument/2006/relationships/customXml" Target="../ink/ink1702.xml"/><Relationship Id="rId326" Type="http://schemas.openxmlformats.org/officeDocument/2006/relationships/customXml" Target="../ink/ink1730.xml"/><Relationship Id="rId65" Type="http://schemas.openxmlformats.org/officeDocument/2006/relationships/image" Target="../media/image1362.png"/><Relationship Id="rId130" Type="http://schemas.openxmlformats.org/officeDocument/2006/relationships/image" Target="../media/image1394.png"/><Relationship Id="rId368" Type="http://schemas.openxmlformats.org/officeDocument/2006/relationships/image" Target="../media/image1511.png"/><Relationship Id="rId172" Type="http://schemas.openxmlformats.org/officeDocument/2006/relationships/image" Target="../media/image1414.png"/><Relationship Id="rId228" Type="http://schemas.openxmlformats.org/officeDocument/2006/relationships/customXml" Target="../ink/ink1681.xml"/><Relationship Id="rId435" Type="http://schemas.openxmlformats.org/officeDocument/2006/relationships/customXml" Target="../ink/ink1785.xml"/><Relationship Id="rId477" Type="http://schemas.openxmlformats.org/officeDocument/2006/relationships/image" Target="../media/image1564.png"/><Relationship Id="rId281" Type="http://schemas.openxmlformats.org/officeDocument/2006/relationships/image" Target="../media/image1468.png"/><Relationship Id="rId337" Type="http://schemas.openxmlformats.org/officeDocument/2006/relationships/customXml" Target="../ink/ink1736.xml"/><Relationship Id="rId34" Type="http://schemas.openxmlformats.org/officeDocument/2006/relationships/customXml" Target="../ink/ink1583.xml"/><Relationship Id="rId76" Type="http://schemas.openxmlformats.org/officeDocument/2006/relationships/customXml" Target="../ink/ink1604.xml"/><Relationship Id="rId141" Type="http://schemas.openxmlformats.org/officeDocument/2006/relationships/customXml" Target="../ink/ink1637.xml"/><Relationship Id="rId379" Type="http://schemas.openxmlformats.org/officeDocument/2006/relationships/customXml" Target="../ink/ink1757.xml"/><Relationship Id="rId7" Type="http://schemas.openxmlformats.org/officeDocument/2006/relationships/image" Target="../media/image1334.png"/><Relationship Id="rId183" Type="http://schemas.openxmlformats.org/officeDocument/2006/relationships/customXml" Target="../ink/ink1658.xml"/><Relationship Id="rId239" Type="http://schemas.openxmlformats.org/officeDocument/2006/relationships/image" Target="../media/image1447.png"/><Relationship Id="rId390" Type="http://schemas.openxmlformats.org/officeDocument/2006/relationships/image" Target="../media/image1522.png"/><Relationship Id="rId404" Type="http://schemas.openxmlformats.org/officeDocument/2006/relationships/image" Target="../media/image1529.png"/><Relationship Id="rId446" Type="http://schemas.openxmlformats.org/officeDocument/2006/relationships/customXml" Target="../ink/ink1791.xml"/><Relationship Id="rId250" Type="http://schemas.openxmlformats.org/officeDocument/2006/relationships/customXml" Target="../ink/ink1692.xml"/><Relationship Id="rId292" Type="http://schemas.openxmlformats.org/officeDocument/2006/relationships/customXml" Target="../ink/ink1713.xml"/><Relationship Id="rId306" Type="http://schemas.openxmlformats.org/officeDocument/2006/relationships/customXml" Target="../ink/ink1720.xml"/><Relationship Id="rId488" Type="http://schemas.openxmlformats.org/officeDocument/2006/relationships/customXml" Target="../ink/ink1812.xml"/><Relationship Id="rId45" Type="http://schemas.openxmlformats.org/officeDocument/2006/relationships/image" Target="../media/image1352.png"/><Relationship Id="rId87" Type="http://schemas.openxmlformats.org/officeDocument/2006/relationships/customXml" Target="../ink/ink1610.xml"/><Relationship Id="rId110" Type="http://schemas.openxmlformats.org/officeDocument/2006/relationships/image" Target="../media/image1384.png"/><Relationship Id="rId348" Type="http://schemas.openxmlformats.org/officeDocument/2006/relationships/image" Target="../media/image1501.png"/><Relationship Id="rId152" Type="http://schemas.openxmlformats.org/officeDocument/2006/relationships/image" Target="../media/image1405.png"/><Relationship Id="rId194" Type="http://schemas.openxmlformats.org/officeDocument/2006/relationships/customXml" Target="../ink/ink1664.xml"/><Relationship Id="rId208" Type="http://schemas.openxmlformats.org/officeDocument/2006/relationships/customXml" Target="../ink/ink1671.xml"/><Relationship Id="rId415" Type="http://schemas.openxmlformats.org/officeDocument/2006/relationships/customXml" Target="../ink/ink1775.xml"/><Relationship Id="rId457" Type="http://schemas.openxmlformats.org/officeDocument/2006/relationships/image" Target="../media/image1554.png"/><Relationship Id="rId261" Type="http://schemas.openxmlformats.org/officeDocument/2006/relationships/image" Target="../media/image1458.png"/><Relationship Id="rId14" Type="http://schemas.openxmlformats.org/officeDocument/2006/relationships/customXml" Target="../ink/ink1573.xml"/><Relationship Id="rId56" Type="http://schemas.openxmlformats.org/officeDocument/2006/relationships/customXml" Target="../ink/ink1594.xml"/><Relationship Id="rId317" Type="http://schemas.openxmlformats.org/officeDocument/2006/relationships/image" Target="../media/image1486.png"/><Relationship Id="rId359" Type="http://schemas.openxmlformats.org/officeDocument/2006/relationships/customXml" Target="../ink/ink1747.xml"/><Relationship Id="rId98" Type="http://schemas.openxmlformats.org/officeDocument/2006/relationships/image" Target="../media/image1378.png"/><Relationship Id="rId121" Type="http://schemas.openxmlformats.org/officeDocument/2006/relationships/customXml" Target="../ink/ink1627.xml"/><Relationship Id="rId163" Type="http://schemas.openxmlformats.org/officeDocument/2006/relationships/customXml" Target="../ink/ink1648.xml"/><Relationship Id="rId219" Type="http://schemas.openxmlformats.org/officeDocument/2006/relationships/image" Target="../media/image1437.png"/><Relationship Id="rId370" Type="http://schemas.openxmlformats.org/officeDocument/2006/relationships/image" Target="../media/image1512.png"/><Relationship Id="rId426" Type="http://schemas.openxmlformats.org/officeDocument/2006/relationships/image" Target="../media/image1540.png"/><Relationship Id="rId230" Type="http://schemas.openxmlformats.org/officeDocument/2006/relationships/customXml" Target="../ink/ink1682.xml"/><Relationship Id="rId468" Type="http://schemas.openxmlformats.org/officeDocument/2006/relationships/customXml" Target="../ink/ink1802.xml"/><Relationship Id="rId25" Type="http://schemas.openxmlformats.org/officeDocument/2006/relationships/image" Target="../media/image1342.png"/><Relationship Id="rId67" Type="http://schemas.openxmlformats.org/officeDocument/2006/relationships/image" Target="../media/image1363.png"/><Relationship Id="rId272" Type="http://schemas.openxmlformats.org/officeDocument/2006/relationships/customXml" Target="../ink/ink1703.xml"/><Relationship Id="rId328" Type="http://schemas.openxmlformats.org/officeDocument/2006/relationships/customXml" Target="../ink/ink1731.xml"/><Relationship Id="rId132" Type="http://schemas.openxmlformats.org/officeDocument/2006/relationships/image" Target="../media/image1395.png"/><Relationship Id="rId174" Type="http://schemas.openxmlformats.org/officeDocument/2006/relationships/image" Target="../media/image1415.png"/><Relationship Id="rId381" Type="http://schemas.openxmlformats.org/officeDocument/2006/relationships/customXml" Target="../ink/ink1758.xml"/><Relationship Id="rId241" Type="http://schemas.openxmlformats.org/officeDocument/2006/relationships/image" Target="../media/image1448.png"/><Relationship Id="rId437" Type="http://schemas.openxmlformats.org/officeDocument/2006/relationships/image" Target="../media/image740.png"/><Relationship Id="rId479" Type="http://schemas.openxmlformats.org/officeDocument/2006/relationships/image" Target="../media/image1565.png"/><Relationship Id="rId36" Type="http://schemas.openxmlformats.org/officeDocument/2006/relationships/customXml" Target="../ink/ink1584.xml"/><Relationship Id="rId283" Type="http://schemas.openxmlformats.org/officeDocument/2006/relationships/image" Target="../media/image1469.png"/><Relationship Id="rId339" Type="http://schemas.openxmlformats.org/officeDocument/2006/relationships/customXml" Target="../ink/ink1737.xml"/><Relationship Id="rId78" Type="http://schemas.openxmlformats.org/officeDocument/2006/relationships/customXml" Target="../ink/ink1605.xml"/><Relationship Id="rId101" Type="http://schemas.openxmlformats.org/officeDocument/2006/relationships/customXml" Target="../ink/ink1617.xml"/><Relationship Id="rId143" Type="http://schemas.openxmlformats.org/officeDocument/2006/relationships/customXml" Target="../ink/ink1638.xml"/><Relationship Id="rId185" Type="http://schemas.openxmlformats.org/officeDocument/2006/relationships/customXml" Target="../ink/ink1659.xml"/><Relationship Id="rId350" Type="http://schemas.openxmlformats.org/officeDocument/2006/relationships/image" Target="../media/image1502.png"/><Relationship Id="rId406" Type="http://schemas.openxmlformats.org/officeDocument/2006/relationships/image" Target="../media/image1530.png"/><Relationship Id="rId9" Type="http://schemas.openxmlformats.org/officeDocument/2006/relationships/image" Target="../media/image1335.png"/><Relationship Id="rId210" Type="http://schemas.openxmlformats.org/officeDocument/2006/relationships/customXml" Target="../ink/ink1672.xml"/><Relationship Id="rId392" Type="http://schemas.openxmlformats.org/officeDocument/2006/relationships/image" Target="../media/image1523.png"/><Relationship Id="rId448" Type="http://schemas.openxmlformats.org/officeDocument/2006/relationships/customXml" Target="../ink/ink1792.xml"/><Relationship Id="rId252" Type="http://schemas.openxmlformats.org/officeDocument/2006/relationships/customXml" Target="../ink/ink1693.xml"/><Relationship Id="rId294" Type="http://schemas.openxmlformats.org/officeDocument/2006/relationships/customXml" Target="../ink/ink1714.xml"/><Relationship Id="rId308" Type="http://schemas.openxmlformats.org/officeDocument/2006/relationships/customXml" Target="../ink/ink1721.xml"/><Relationship Id="rId47" Type="http://schemas.openxmlformats.org/officeDocument/2006/relationships/image" Target="../media/image1353.png"/><Relationship Id="rId89" Type="http://schemas.openxmlformats.org/officeDocument/2006/relationships/customXml" Target="../ink/ink1611.xml"/><Relationship Id="rId112" Type="http://schemas.openxmlformats.org/officeDocument/2006/relationships/image" Target="../media/image1385.png"/><Relationship Id="rId154" Type="http://schemas.openxmlformats.org/officeDocument/2006/relationships/image" Target="../media/image1406.png"/><Relationship Id="rId361" Type="http://schemas.openxmlformats.org/officeDocument/2006/relationships/customXml" Target="../ink/ink1748.xml"/><Relationship Id="rId196" Type="http://schemas.openxmlformats.org/officeDocument/2006/relationships/customXml" Target="../ink/ink1665.xml"/><Relationship Id="rId417" Type="http://schemas.openxmlformats.org/officeDocument/2006/relationships/customXml" Target="../ink/ink1776.xml"/><Relationship Id="rId459" Type="http://schemas.openxmlformats.org/officeDocument/2006/relationships/image" Target="../media/image1555.png"/><Relationship Id="rId16" Type="http://schemas.openxmlformats.org/officeDocument/2006/relationships/customXml" Target="../ink/ink1574.xml"/><Relationship Id="rId221" Type="http://schemas.openxmlformats.org/officeDocument/2006/relationships/image" Target="../media/image1438.png"/><Relationship Id="rId263" Type="http://schemas.openxmlformats.org/officeDocument/2006/relationships/image" Target="../media/image1459.png"/><Relationship Id="rId319" Type="http://schemas.openxmlformats.org/officeDocument/2006/relationships/image" Target="../media/image1487.png"/><Relationship Id="rId470" Type="http://schemas.openxmlformats.org/officeDocument/2006/relationships/customXml" Target="../ink/ink1803.xml"/><Relationship Id="rId58" Type="http://schemas.openxmlformats.org/officeDocument/2006/relationships/customXml" Target="../ink/ink1595.xml"/><Relationship Id="rId123" Type="http://schemas.openxmlformats.org/officeDocument/2006/relationships/customXml" Target="../ink/ink1628.xml"/><Relationship Id="rId330" Type="http://schemas.openxmlformats.org/officeDocument/2006/relationships/customXml" Target="../ink/ink1732.xml"/><Relationship Id="rId165" Type="http://schemas.openxmlformats.org/officeDocument/2006/relationships/customXml" Target="../ink/ink1649.xml"/><Relationship Id="rId372" Type="http://schemas.openxmlformats.org/officeDocument/2006/relationships/image" Target="../media/image1513.png"/><Relationship Id="rId428" Type="http://schemas.openxmlformats.org/officeDocument/2006/relationships/image" Target="../media/image1541.png"/><Relationship Id="rId232" Type="http://schemas.openxmlformats.org/officeDocument/2006/relationships/customXml" Target="../ink/ink1683.xml"/><Relationship Id="rId274" Type="http://schemas.openxmlformats.org/officeDocument/2006/relationships/customXml" Target="../ink/ink1704.xml"/><Relationship Id="rId481" Type="http://schemas.openxmlformats.org/officeDocument/2006/relationships/image" Target="../media/image1566.png"/><Relationship Id="rId27" Type="http://schemas.openxmlformats.org/officeDocument/2006/relationships/image" Target="../media/image1343.png"/><Relationship Id="rId69" Type="http://schemas.openxmlformats.org/officeDocument/2006/relationships/image" Target="../media/image1364.png"/><Relationship Id="rId134" Type="http://schemas.openxmlformats.org/officeDocument/2006/relationships/image" Target="../media/image1396.png"/><Relationship Id="rId80" Type="http://schemas.openxmlformats.org/officeDocument/2006/relationships/customXml" Target="../ink/ink1606.xml"/><Relationship Id="rId176" Type="http://schemas.openxmlformats.org/officeDocument/2006/relationships/image" Target="../media/image1416.png"/><Relationship Id="rId341" Type="http://schemas.openxmlformats.org/officeDocument/2006/relationships/customXml" Target="../ink/ink1738.xml"/><Relationship Id="rId383" Type="http://schemas.openxmlformats.org/officeDocument/2006/relationships/customXml" Target="../ink/ink1759.xml"/><Relationship Id="rId439" Type="http://schemas.openxmlformats.org/officeDocument/2006/relationships/image" Target="../media/image1545.png"/><Relationship Id="rId201" Type="http://schemas.openxmlformats.org/officeDocument/2006/relationships/image" Target="../media/image1428.png"/><Relationship Id="rId243" Type="http://schemas.openxmlformats.org/officeDocument/2006/relationships/image" Target="../media/image1449.png"/><Relationship Id="rId285" Type="http://schemas.openxmlformats.org/officeDocument/2006/relationships/image" Target="../media/image1470.png"/><Relationship Id="rId450" Type="http://schemas.openxmlformats.org/officeDocument/2006/relationships/customXml" Target="../ink/ink1793.xml"/><Relationship Id="rId38" Type="http://schemas.openxmlformats.org/officeDocument/2006/relationships/customXml" Target="../ink/ink1585.xml"/><Relationship Id="rId103" Type="http://schemas.openxmlformats.org/officeDocument/2006/relationships/customXml" Target="../ink/ink1618.xml"/><Relationship Id="rId310" Type="http://schemas.openxmlformats.org/officeDocument/2006/relationships/customXml" Target="../ink/ink1722.xml"/><Relationship Id="rId91" Type="http://schemas.openxmlformats.org/officeDocument/2006/relationships/customXml" Target="../ink/ink1612.xml"/><Relationship Id="rId145" Type="http://schemas.openxmlformats.org/officeDocument/2006/relationships/customXml" Target="../ink/ink1639.xml"/><Relationship Id="rId187" Type="http://schemas.openxmlformats.org/officeDocument/2006/relationships/image" Target="../media/image1421.png"/><Relationship Id="rId352" Type="http://schemas.openxmlformats.org/officeDocument/2006/relationships/image" Target="../media/image1503.png"/><Relationship Id="rId394" Type="http://schemas.openxmlformats.org/officeDocument/2006/relationships/image" Target="../media/image1524.png"/><Relationship Id="rId408" Type="http://schemas.openxmlformats.org/officeDocument/2006/relationships/image" Target="../media/image1531.png"/><Relationship Id="rId212" Type="http://schemas.openxmlformats.org/officeDocument/2006/relationships/customXml" Target="../ink/ink1673.xml"/><Relationship Id="rId254" Type="http://schemas.openxmlformats.org/officeDocument/2006/relationships/customXml" Target="../ink/ink1694.xml"/><Relationship Id="rId49" Type="http://schemas.openxmlformats.org/officeDocument/2006/relationships/image" Target="../media/image1354.png"/><Relationship Id="rId114" Type="http://schemas.openxmlformats.org/officeDocument/2006/relationships/image" Target="../media/image1386.png"/><Relationship Id="rId296" Type="http://schemas.openxmlformats.org/officeDocument/2006/relationships/customXml" Target="../ink/ink1715.xml"/><Relationship Id="rId461" Type="http://schemas.openxmlformats.org/officeDocument/2006/relationships/image" Target="../media/image1556.png"/><Relationship Id="rId60" Type="http://schemas.openxmlformats.org/officeDocument/2006/relationships/customXml" Target="../ink/ink1596.xml"/><Relationship Id="rId156" Type="http://schemas.openxmlformats.org/officeDocument/2006/relationships/image" Target="../media/image1407.png"/><Relationship Id="rId198" Type="http://schemas.openxmlformats.org/officeDocument/2006/relationships/customXml" Target="../ink/ink1666.xml"/><Relationship Id="rId321" Type="http://schemas.openxmlformats.org/officeDocument/2006/relationships/image" Target="../media/image1488.png"/><Relationship Id="rId363" Type="http://schemas.openxmlformats.org/officeDocument/2006/relationships/customXml" Target="../ink/ink1749.xml"/><Relationship Id="rId419" Type="http://schemas.openxmlformats.org/officeDocument/2006/relationships/customXml" Target="../ink/ink1777.xml"/><Relationship Id="rId223" Type="http://schemas.openxmlformats.org/officeDocument/2006/relationships/image" Target="../media/image1439.png"/><Relationship Id="rId430" Type="http://schemas.openxmlformats.org/officeDocument/2006/relationships/image" Target="../media/image1542.png"/><Relationship Id="rId18" Type="http://schemas.openxmlformats.org/officeDocument/2006/relationships/customXml" Target="../ink/ink1575.xml"/><Relationship Id="rId265" Type="http://schemas.openxmlformats.org/officeDocument/2006/relationships/image" Target="../media/image1460.png"/><Relationship Id="rId472" Type="http://schemas.openxmlformats.org/officeDocument/2006/relationships/customXml" Target="../ink/ink1804.xml"/><Relationship Id="rId125" Type="http://schemas.openxmlformats.org/officeDocument/2006/relationships/customXml" Target="../ink/ink1629.xml"/><Relationship Id="rId167" Type="http://schemas.openxmlformats.org/officeDocument/2006/relationships/customXml" Target="../ink/ink1650.xml"/><Relationship Id="rId332" Type="http://schemas.openxmlformats.org/officeDocument/2006/relationships/customXml" Target="../ink/ink1733.xml"/><Relationship Id="rId374" Type="http://schemas.openxmlformats.org/officeDocument/2006/relationships/image" Target="../media/image1514.png"/><Relationship Id="rId71" Type="http://schemas.openxmlformats.org/officeDocument/2006/relationships/image" Target="../media/image1365.png"/><Relationship Id="rId234" Type="http://schemas.openxmlformats.org/officeDocument/2006/relationships/customXml" Target="../ink/ink1684.xml"/><Relationship Id="rId2" Type="http://schemas.openxmlformats.org/officeDocument/2006/relationships/customXml" Target="../ink/ink1567.xml"/><Relationship Id="rId29" Type="http://schemas.openxmlformats.org/officeDocument/2006/relationships/image" Target="../media/image1344.png"/><Relationship Id="rId276" Type="http://schemas.openxmlformats.org/officeDocument/2006/relationships/customXml" Target="../ink/ink1705.xml"/><Relationship Id="rId441" Type="http://schemas.openxmlformats.org/officeDocument/2006/relationships/image" Target="../media/image1546.png"/><Relationship Id="rId483" Type="http://schemas.openxmlformats.org/officeDocument/2006/relationships/image" Target="../media/image1567.png"/><Relationship Id="rId40" Type="http://schemas.openxmlformats.org/officeDocument/2006/relationships/customXml" Target="../ink/ink1586.xml"/><Relationship Id="rId136" Type="http://schemas.openxmlformats.org/officeDocument/2006/relationships/image" Target="../media/image1397.png"/><Relationship Id="rId178" Type="http://schemas.openxmlformats.org/officeDocument/2006/relationships/image" Target="../media/image1417.png"/><Relationship Id="rId301" Type="http://schemas.openxmlformats.org/officeDocument/2006/relationships/image" Target="../media/image1478.png"/><Relationship Id="rId343" Type="http://schemas.openxmlformats.org/officeDocument/2006/relationships/customXml" Target="../ink/ink1739.xml"/><Relationship Id="rId82" Type="http://schemas.openxmlformats.org/officeDocument/2006/relationships/customXml" Target="../ink/ink1607.xml"/><Relationship Id="rId203" Type="http://schemas.openxmlformats.org/officeDocument/2006/relationships/image" Target="../media/image1429.png"/><Relationship Id="rId385" Type="http://schemas.openxmlformats.org/officeDocument/2006/relationships/customXml" Target="../ink/ink1760.xml"/><Relationship Id="rId245" Type="http://schemas.openxmlformats.org/officeDocument/2006/relationships/image" Target="../media/image1450.png"/><Relationship Id="rId287" Type="http://schemas.openxmlformats.org/officeDocument/2006/relationships/image" Target="../media/image1471.png"/><Relationship Id="rId410" Type="http://schemas.openxmlformats.org/officeDocument/2006/relationships/image" Target="../media/image1532.png"/><Relationship Id="rId452" Type="http://schemas.openxmlformats.org/officeDocument/2006/relationships/customXml" Target="../ink/ink1794.xml"/><Relationship Id="rId105" Type="http://schemas.openxmlformats.org/officeDocument/2006/relationships/customXml" Target="../ink/ink1619.xml"/><Relationship Id="rId147" Type="http://schemas.openxmlformats.org/officeDocument/2006/relationships/customXml" Target="../ink/ink1640.xml"/><Relationship Id="rId312" Type="http://schemas.openxmlformats.org/officeDocument/2006/relationships/customXml" Target="../ink/ink1723.xml"/><Relationship Id="rId354" Type="http://schemas.openxmlformats.org/officeDocument/2006/relationships/image" Target="../media/image1504.png"/><Relationship Id="rId51" Type="http://schemas.openxmlformats.org/officeDocument/2006/relationships/image" Target="../media/image1355.png"/><Relationship Id="rId93" Type="http://schemas.openxmlformats.org/officeDocument/2006/relationships/customXml" Target="../ink/ink1613.xml"/><Relationship Id="rId189" Type="http://schemas.openxmlformats.org/officeDocument/2006/relationships/image" Target="../media/image1422.png"/><Relationship Id="rId396" Type="http://schemas.openxmlformats.org/officeDocument/2006/relationships/image" Target="../media/image1525.png"/><Relationship Id="rId214" Type="http://schemas.openxmlformats.org/officeDocument/2006/relationships/customXml" Target="../ink/ink1674.xml"/><Relationship Id="rId256" Type="http://schemas.openxmlformats.org/officeDocument/2006/relationships/customXml" Target="../ink/ink1695.xml"/><Relationship Id="rId298" Type="http://schemas.openxmlformats.org/officeDocument/2006/relationships/customXml" Target="../ink/ink1716.xml"/><Relationship Id="rId421" Type="http://schemas.openxmlformats.org/officeDocument/2006/relationships/customXml" Target="../ink/ink1778.xml"/><Relationship Id="rId463" Type="http://schemas.openxmlformats.org/officeDocument/2006/relationships/image" Target="../media/image1557.png"/><Relationship Id="rId116" Type="http://schemas.openxmlformats.org/officeDocument/2006/relationships/image" Target="../media/image1387.png"/><Relationship Id="rId158" Type="http://schemas.openxmlformats.org/officeDocument/2006/relationships/image" Target="../media/image1408.png"/><Relationship Id="rId323" Type="http://schemas.openxmlformats.org/officeDocument/2006/relationships/image" Target="../media/image1489.png"/><Relationship Id="rId20" Type="http://schemas.openxmlformats.org/officeDocument/2006/relationships/customXml" Target="../ink/ink1576.xml"/><Relationship Id="rId41" Type="http://schemas.openxmlformats.org/officeDocument/2006/relationships/image" Target="../media/image1350.png"/><Relationship Id="rId62" Type="http://schemas.openxmlformats.org/officeDocument/2006/relationships/customXml" Target="../ink/ink1597.xml"/><Relationship Id="rId83" Type="http://schemas.openxmlformats.org/officeDocument/2006/relationships/image" Target="../media/image1371.png"/><Relationship Id="rId179" Type="http://schemas.openxmlformats.org/officeDocument/2006/relationships/customXml" Target="../ink/ink1656.xml"/><Relationship Id="rId365" Type="http://schemas.openxmlformats.org/officeDocument/2006/relationships/customXml" Target="../ink/ink1750.xml"/><Relationship Id="rId386" Type="http://schemas.openxmlformats.org/officeDocument/2006/relationships/image" Target="../media/image1520.png"/><Relationship Id="rId190" Type="http://schemas.openxmlformats.org/officeDocument/2006/relationships/customXml" Target="../ink/ink1662.xml"/><Relationship Id="rId204" Type="http://schemas.openxmlformats.org/officeDocument/2006/relationships/customXml" Target="../ink/ink1669.xml"/><Relationship Id="rId225" Type="http://schemas.openxmlformats.org/officeDocument/2006/relationships/image" Target="../media/image1440.png"/><Relationship Id="rId246" Type="http://schemas.openxmlformats.org/officeDocument/2006/relationships/customXml" Target="../ink/ink1690.xml"/><Relationship Id="rId267" Type="http://schemas.openxmlformats.org/officeDocument/2006/relationships/image" Target="../media/image1461.png"/><Relationship Id="rId288" Type="http://schemas.openxmlformats.org/officeDocument/2006/relationships/customXml" Target="../ink/ink1711.xml"/><Relationship Id="rId411" Type="http://schemas.openxmlformats.org/officeDocument/2006/relationships/customXml" Target="../ink/ink1773.xml"/><Relationship Id="rId432" Type="http://schemas.openxmlformats.org/officeDocument/2006/relationships/image" Target="../media/image1543.png"/><Relationship Id="rId453" Type="http://schemas.openxmlformats.org/officeDocument/2006/relationships/image" Target="../media/image1552.png"/><Relationship Id="rId474" Type="http://schemas.openxmlformats.org/officeDocument/2006/relationships/customXml" Target="../ink/ink1805.xml"/><Relationship Id="rId106" Type="http://schemas.openxmlformats.org/officeDocument/2006/relationships/image" Target="../media/image1382.png"/><Relationship Id="rId127" Type="http://schemas.openxmlformats.org/officeDocument/2006/relationships/customXml" Target="../ink/ink1630.xml"/><Relationship Id="rId313" Type="http://schemas.openxmlformats.org/officeDocument/2006/relationships/image" Target="../media/image1484.png"/><Relationship Id="rId10" Type="http://schemas.openxmlformats.org/officeDocument/2006/relationships/customXml" Target="../ink/ink1571.xml"/><Relationship Id="rId31" Type="http://schemas.openxmlformats.org/officeDocument/2006/relationships/image" Target="../media/image1345.png"/><Relationship Id="rId52" Type="http://schemas.openxmlformats.org/officeDocument/2006/relationships/customXml" Target="../ink/ink1592.xml"/><Relationship Id="rId73" Type="http://schemas.openxmlformats.org/officeDocument/2006/relationships/image" Target="../media/image1366.png"/><Relationship Id="rId94" Type="http://schemas.openxmlformats.org/officeDocument/2006/relationships/image" Target="../media/image1376.png"/><Relationship Id="rId148" Type="http://schemas.openxmlformats.org/officeDocument/2006/relationships/image" Target="../media/image1403.png"/><Relationship Id="rId169" Type="http://schemas.openxmlformats.org/officeDocument/2006/relationships/customXml" Target="../ink/ink1651.xml"/><Relationship Id="rId334" Type="http://schemas.openxmlformats.org/officeDocument/2006/relationships/customXml" Target="../ink/ink1734.xml"/><Relationship Id="rId355" Type="http://schemas.openxmlformats.org/officeDocument/2006/relationships/customXml" Target="../ink/ink1745.xml"/><Relationship Id="rId376" Type="http://schemas.openxmlformats.org/officeDocument/2006/relationships/image" Target="../media/image1515.png"/><Relationship Id="rId397" Type="http://schemas.openxmlformats.org/officeDocument/2006/relationships/customXml" Target="../ink/ink1766.xml"/><Relationship Id="rId4" Type="http://schemas.openxmlformats.org/officeDocument/2006/relationships/customXml" Target="../ink/ink1568.xml"/><Relationship Id="rId180" Type="http://schemas.openxmlformats.org/officeDocument/2006/relationships/image" Target="../media/image1418.png"/><Relationship Id="rId215" Type="http://schemas.openxmlformats.org/officeDocument/2006/relationships/image" Target="../media/image1435.png"/><Relationship Id="rId236" Type="http://schemas.openxmlformats.org/officeDocument/2006/relationships/customXml" Target="../ink/ink1685.xml"/><Relationship Id="rId257" Type="http://schemas.openxmlformats.org/officeDocument/2006/relationships/image" Target="../media/image1456.png"/><Relationship Id="rId278" Type="http://schemas.openxmlformats.org/officeDocument/2006/relationships/customXml" Target="../ink/ink1706.xml"/><Relationship Id="rId401" Type="http://schemas.openxmlformats.org/officeDocument/2006/relationships/customXml" Target="../ink/ink1768.xml"/><Relationship Id="rId422" Type="http://schemas.openxmlformats.org/officeDocument/2006/relationships/image" Target="../media/image1538.png"/><Relationship Id="rId443" Type="http://schemas.openxmlformats.org/officeDocument/2006/relationships/image" Target="../media/image1547.png"/><Relationship Id="rId464" Type="http://schemas.openxmlformats.org/officeDocument/2006/relationships/customXml" Target="../ink/ink1800.xml"/><Relationship Id="rId303" Type="http://schemas.openxmlformats.org/officeDocument/2006/relationships/image" Target="../media/image1479.png"/><Relationship Id="rId485" Type="http://schemas.openxmlformats.org/officeDocument/2006/relationships/image" Target="../media/image1568.png"/><Relationship Id="rId42" Type="http://schemas.openxmlformats.org/officeDocument/2006/relationships/customXml" Target="../ink/ink1587.xml"/><Relationship Id="rId84" Type="http://schemas.openxmlformats.org/officeDocument/2006/relationships/customXml" Target="../ink/ink1608.xml"/><Relationship Id="rId138" Type="http://schemas.openxmlformats.org/officeDocument/2006/relationships/image" Target="../media/image1398.png"/><Relationship Id="rId345" Type="http://schemas.openxmlformats.org/officeDocument/2006/relationships/customXml" Target="../ink/ink1740.xml"/><Relationship Id="rId387" Type="http://schemas.openxmlformats.org/officeDocument/2006/relationships/customXml" Target="../ink/ink1761.xml"/><Relationship Id="rId191" Type="http://schemas.openxmlformats.org/officeDocument/2006/relationships/image" Target="../media/image1423.png"/><Relationship Id="rId205" Type="http://schemas.openxmlformats.org/officeDocument/2006/relationships/image" Target="../media/image1430.png"/><Relationship Id="rId247" Type="http://schemas.openxmlformats.org/officeDocument/2006/relationships/image" Target="../media/image1451.png"/><Relationship Id="rId412" Type="http://schemas.openxmlformats.org/officeDocument/2006/relationships/image" Target="../media/image1533.png"/><Relationship Id="rId107" Type="http://schemas.openxmlformats.org/officeDocument/2006/relationships/customXml" Target="../ink/ink1620.xml"/><Relationship Id="rId289" Type="http://schemas.openxmlformats.org/officeDocument/2006/relationships/image" Target="../media/image1472.png"/><Relationship Id="rId454" Type="http://schemas.openxmlformats.org/officeDocument/2006/relationships/customXml" Target="../ink/ink1795.xml"/><Relationship Id="rId11" Type="http://schemas.openxmlformats.org/officeDocument/2006/relationships/image" Target="../media/image493.png"/><Relationship Id="rId53" Type="http://schemas.openxmlformats.org/officeDocument/2006/relationships/image" Target="../media/image1356.png"/><Relationship Id="rId149" Type="http://schemas.openxmlformats.org/officeDocument/2006/relationships/customXml" Target="../ink/ink1641.xml"/><Relationship Id="rId314" Type="http://schemas.openxmlformats.org/officeDocument/2006/relationships/customXml" Target="../ink/ink1724.xml"/><Relationship Id="rId356" Type="http://schemas.openxmlformats.org/officeDocument/2006/relationships/image" Target="../media/image1505.png"/><Relationship Id="rId398" Type="http://schemas.openxmlformats.org/officeDocument/2006/relationships/image" Target="../media/image1526.png"/><Relationship Id="rId95" Type="http://schemas.openxmlformats.org/officeDocument/2006/relationships/customXml" Target="../ink/ink1614.xml"/><Relationship Id="rId160" Type="http://schemas.openxmlformats.org/officeDocument/2006/relationships/image" Target="../media/image1409.png"/><Relationship Id="rId216" Type="http://schemas.openxmlformats.org/officeDocument/2006/relationships/customXml" Target="../ink/ink1675.xml"/><Relationship Id="rId423" Type="http://schemas.openxmlformats.org/officeDocument/2006/relationships/customXml" Target="../ink/ink1779.xml"/><Relationship Id="rId258" Type="http://schemas.openxmlformats.org/officeDocument/2006/relationships/customXml" Target="../ink/ink1696.xml"/><Relationship Id="rId465" Type="http://schemas.openxmlformats.org/officeDocument/2006/relationships/image" Target="../media/image1558.png"/><Relationship Id="rId22" Type="http://schemas.openxmlformats.org/officeDocument/2006/relationships/customXml" Target="../ink/ink1577.xml"/><Relationship Id="rId64" Type="http://schemas.openxmlformats.org/officeDocument/2006/relationships/customXml" Target="../ink/ink1598.xml"/><Relationship Id="rId118" Type="http://schemas.openxmlformats.org/officeDocument/2006/relationships/image" Target="../media/image1388.png"/><Relationship Id="rId325" Type="http://schemas.openxmlformats.org/officeDocument/2006/relationships/image" Target="../media/image1490.png"/><Relationship Id="rId367" Type="http://schemas.openxmlformats.org/officeDocument/2006/relationships/customXml" Target="../ink/ink1751.xml"/><Relationship Id="rId171" Type="http://schemas.openxmlformats.org/officeDocument/2006/relationships/customXml" Target="../ink/ink1652.xml"/><Relationship Id="rId227" Type="http://schemas.openxmlformats.org/officeDocument/2006/relationships/image" Target="../media/image1441.png"/><Relationship Id="rId269" Type="http://schemas.openxmlformats.org/officeDocument/2006/relationships/image" Target="../media/image1462.png"/><Relationship Id="rId434" Type="http://schemas.openxmlformats.org/officeDocument/2006/relationships/image" Target="../media/image1544.png"/><Relationship Id="rId476" Type="http://schemas.openxmlformats.org/officeDocument/2006/relationships/customXml" Target="../ink/ink1806.xml"/><Relationship Id="rId33" Type="http://schemas.openxmlformats.org/officeDocument/2006/relationships/image" Target="../media/image1346.png"/><Relationship Id="rId129" Type="http://schemas.openxmlformats.org/officeDocument/2006/relationships/customXml" Target="../ink/ink1631.xml"/><Relationship Id="rId280" Type="http://schemas.openxmlformats.org/officeDocument/2006/relationships/customXml" Target="../ink/ink1707.xml"/><Relationship Id="rId336" Type="http://schemas.openxmlformats.org/officeDocument/2006/relationships/image" Target="../media/image1495.png"/><Relationship Id="rId75" Type="http://schemas.openxmlformats.org/officeDocument/2006/relationships/image" Target="../media/image1367.png"/><Relationship Id="rId140" Type="http://schemas.openxmlformats.org/officeDocument/2006/relationships/image" Target="../media/image1399.png"/><Relationship Id="rId182" Type="http://schemas.openxmlformats.org/officeDocument/2006/relationships/image" Target="../media/image1419.png"/><Relationship Id="rId378" Type="http://schemas.openxmlformats.org/officeDocument/2006/relationships/image" Target="../media/image1516.png"/><Relationship Id="rId403" Type="http://schemas.openxmlformats.org/officeDocument/2006/relationships/customXml" Target="../ink/ink1769.xml"/><Relationship Id="rId6" Type="http://schemas.openxmlformats.org/officeDocument/2006/relationships/customXml" Target="../ink/ink1569.xml"/><Relationship Id="rId238" Type="http://schemas.openxmlformats.org/officeDocument/2006/relationships/customXml" Target="../ink/ink1686.xml"/><Relationship Id="rId445" Type="http://schemas.openxmlformats.org/officeDocument/2006/relationships/image" Target="../media/image1548.png"/><Relationship Id="rId487" Type="http://schemas.openxmlformats.org/officeDocument/2006/relationships/image" Target="../media/image1569.png"/><Relationship Id="rId291" Type="http://schemas.openxmlformats.org/officeDocument/2006/relationships/image" Target="../media/image1473.png"/><Relationship Id="rId305" Type="http://schemas.openxmlformats.org/officeDocument/2006/relationships/image" Target="../media/image1480.png"/><Relationship Id="rId347" Type="http://schemas.openxmlformats.org/officeDocument/2006/relationships/customXml" Target="../ink/ink1741.xml"/><Relationship Id="rId44" Type="http://schemas.openxmlformats.org/officeDocument/2006/relationships/customXml" Target="../ink/ink1588.xml"/><Relationship Id="rId86" Type="http://schemas.openxmlformats.org/officeDocument/2006/relationships/image" Target="../media/image1372.png"/><Relationship Id="rId151" Type="http://schemas.openxmlformats.org/officeDocument/2006/relationships/customXml" Target="../ink/ink1642.xml"/><Relationship Id="rId389" Type="http://schemas.openxmlformats.org/officeDocument/2006/relationships/customXml" Target="../ink/ink1762.xml"/><Relationship Id="rId193" Type="http://schemas.openxmlformats.org/officeDocument/2006/relationships/image" Target="../media/image1424.png"/><Relationship Id="rId207" Type="http://schemas.openxmlformats.org/officeDocument/2006/relationships/image" Target="../media/image1431.png"/><Relationship Id="rId249" Type="http://schemas.openxmlformats.org/officeDocument/2006/relationships/image" Target="../media/image1452.png"/><Relationship Id="rId414" Type="http://schemas.openxmlformats.org/officeDocument/2006/relationships/image" Target="../media/image1534.png"/><Relationship Id="rId456" Type="http://schemas.openxmlformats.org/officeDocument/2006/relationships/customXml" Target="../ink/ink1796.xml"/><Relationship Id="rId13" Type="http://schemas.openxmlformats.org/officeDocument/2006/relationships/image" Target="../media/image1336.png"/><Relationship Id="rId109" Type="http://schemas.openxmlformats.org/officeDocument/2006/relationships/customXml" Target="../ink/ink1621.xml"/><Relationship Id="rId260" Type="http://schemas.openxmlformats.org/officeDocument/2006/relationships/customXml" Target="../ink/ink1697.xml"/><Relationship Id="rId316" Type="http://schemas.openxmlformats.org/officeDocument/2006/relationships/customXml" Target="../ink/ink1725.xml"/><Relationship Id="rId55" Type="http://schemas.openxmlformats.org/officeDocument/2006/relationships/image" Target="../media/image1357.png"/><Relationship Id="rId97" Type="http://schemas.openxmlformats.org/officeDocument/2006/relationships/customXml" Target="../ink/ink1615.xml"/><Relationship Id="rId120" Type="http://schemas.openxmlformats.org/officeDocument/2006/relationships/image" Target="../media/image1389.png"/><Relationship Id="rId358" Type="http://schemas.openxmlformats.org/officeDocument/2006/relationships/image" Target="../media/image1506.png"/><Relationship Id="rId162" Type="http://schemas.openxmlformats.org/officeDocument/2006/relationships/image" Target="../media/image1410.png"/><Relationship Id="rId218" Type="http://schemas.openxmlformats.org/officeDocument/2006/relationships/customXml" Target="../ink/ink1676.xml"/><Relationship Id="rId425" Type="http://schemas.openxmlformats.org/officeDocument/2006/relationships/customXml" Target="../ink/ink1780.xml"/><Relationship Id="rId467" Type="http://schemas.openxmlformats.org/officeDocument/2006/relationships/image" Target="../media/image1559.png"/><Relationship Id="rId271" Type="http://schemas.openxmlformats.org/officeDocument/2006/relationships/image" Target="../media/image1463.png"/><Relationship Id="rId24" Type="http://schemas.openxmlformats.org/officeDocument/2006/relationships/customXml" Target="../ink/ink1578.xml"/><Relationship Id="rId66" Type="http://schemas.openxmlformats.org/officeDocument/2006/relationships/customXml" Target="../ink/ink1599.xml"/><Relationship Id="rId131" Type="http://schemas.openxmlformats.org/officeDocument/2006/relationships/customXml" Target="../ink/ink1632.xml"/><Relationship Id="rId327" Type="http://schemas.openxmlformats.org/officeDocument/2006/relationships/image" Target="../media/image1491.png"/><Relationship Id="rId369" Type="http://schemas.openxmlformats.org/officeDocument/2006/relationships/customXml" Target="../ink/ink1752.xml"/><Relationship Id="rId173" Type="http://schemas.openxmlformats.org/officeDocument/2006/relationships/customXml" Target="../ink/ink1653.xml"/><Relationship Id="rId229" Type="http://schemas.openxmlformats.org/officeDocument/2006/relationships/image" Target="../media/image1442.png"/><Relationship Id="rId380" Type="http://schemas.openxmlformats.org/officeDocument/2006/relationships/image" Target="../media/image1517.png"/><Relationship Id="rId436" Type="http://schemas.openxmlformats.org/officeDocument/2006/relationships/customXml" Target="../ink/ink1786.xml"/><Relationship Id="rId240" Type="http://schemas.openxmlformats.org/officeDocument/2006/relationships/customXml" Target="../ink/ink1687.xml"/><Relationship Id="rId478" Type="http://schemas.openxmlformats.org/officeDocument/2006/relationships/customXml" Target="../ink/ink1807.xml"/><Relationship Id="rId35" Type="http://schemas.openxmlformats.org/officeDocument/2006/relationships/image" Target="../media/image1347.png"/><Relationship Id="rId77" Type="http://schemas.openxmlformats.org/officeDocument/2006/relationships/image" Target="../media/image1368.png"/><Relationship Id="rId100" Type="http://schemas.openxmlformats.org/officeDocument/2006/relationships/image" Target="../media/image1379.png"/><Relationship Id="rId282" Type="http://schemas.openxmlformats.org/officeDocument/2006/relationships/customXml" Target="../ink/ink1708.xml"/><Relationship Id="rId338" Type="http://schemas.openxmlformats.org/officeDocument/2006/relationships/image" Target="../media/image1496.png"/><Relationship Id="rId8" Type="http://schemas.openxmlformats.org/officeDocument/2006/relationships/customXml" Target="../ink/ink1570.xml"/><Relationship Id="rId142" Type="http://schemas.openxmlformats.org/officeDocument/2006/relationships/image" Target="../media/image1400.png"/><Relationship Id="rId184" Type="http://schemas.openxmlformats.org/officeDocument/2006/relationships/image" Target="../media/image1420.png"/><Relationship Id="rId391" Type="http://schemas.openxmlformats.org/officeDocument/2006/relationships/customXml" Target="../ink/ink1763.xml"/><Relationship Id="rId405" Type="http://schemas.openxmlformats.org/officeDocument/2006/relationships/customXml" Target="../ink/ink1770.xml"/><Relationship Id="rId447" Type="http://schemas.openxmlformats.org/officeDocument/2006/relationships/image" Target="../media/image1549.png"/><Relationship Id="rId251" Type="http://schemas.openxmlformats.org/officeDocument/2006/relationships/image" Target="../media/image1453.png"/><Relationship Id="rId489" Type="http://schemas.openxmlformats.org/officeDocument/2006/relationships/image" Target="../media/image624.png"/><Relationship Id="rId46" Type="http://schemas.openxmlformats.org/officeDocument/2006/relationships/customXml" Target="../ink/ink1589.xml"/><Relationship Id="rId293" Type="http://schemas.openxmlformats.org/officeDocument/2006/relationships/image" Target="../media/image1474.png"/><Relationship Id="rId307" Type="http://schemas.openxmlformats.org/officeDocument/2006/relationships/image" Target="../media/image1481.png"/><Relationship Id="rId349" Type="http://schemas.openxmlformats.org/officeDocument/2006/relationships/customXml" Target="../ink/ink1742.xml"/><Relationship Id="rId88" Type="http://schemas.openxmlformats.org/officeDocument/2006/relationships/image" Target="../media/image1373.png"/><Relationship Id="rId111" Type="http://schemas.openxmlformats.org/officeDocument/2006/relationships/customXml" Target="../ink/ink1622.xml"/><Relationship Id="rId153" Type="http://schemas.openxmlformats.org/officeDocument/2006/relationships/customXml" Target="../ink/ink1643.xml"/><Relationship Id="rId195" Type="http://schemas.openxmlformats.org/officeDocument/2006/relationships/image" Target="../media/image1425.png"/><Relationship Id="rId209" Type="http://schemas.openxmlformats.org/officeDocument/2006/relationships/image" Target="../media/image1432.png"/><Relationship Id="rId360" Type="http://schemas.openxmlformats.org/officeDocument/2006/relationships/image" Target="../media/image1507.png"/><Relationship Id="rId416" Type="http://schemas.openxmlformats.org/officeDocument/2006/relationships/image" Target="../media/image1535.png"/><Relationship Id="rId220" Type="http://schemas.openxmlformats.org/officeDocument/2006/relationships/customXml" Target="../ink/ink1677.xml"/><Relationship Id="rId458" Type="http://schemas.openxmlformats.org/officeDocument/2006/relationships/customXml" Target="../ink/ink1797.xml"/><Relationship Id="rId15" Type="http://schemas.openxmlformats.org/officeDocument/2006/relationships/image" Target="../media/image1337.png"/><Relationship Id="rId57" Type="http://schemas.openxmlformats.org/officeDocument/2006/relationships/image" Target="../media/image1358.png"/><Relationship Id="rId262" Type="http://schemas.openxmlformats.org/officeDocument/2006/relationships/customXml" Target="../ink/ink1698.xml"/><Relationship Id="rId318" Type="http://schemas.openxmlformats.org/officeDocument/2006/relationships/customXml" Target="../ink/ink1726.xml"/><Relationship Id="rId99" Type="http://schemas.openxmlformats.org/officeDocument/2006/relationships/customXml" Target="../ink/ink1616.xml"/><Relationship Id="rId122" Type="http://schemas.openxmlformats.org/officeDocument/2006/relationships/image" Target="../media/image1390.png"/><Relationship Id="rId164" Type="http://schemas.openxmlformats.org/officeDocument/2006/relationships/image" Target="../media/image1411.png"/><Relationship Id="rId371" Type="http://schemas.openxmlformats.org/officeDocument/2006/relationships/customXml" Target="../ink/ink1753.xml"/><Relationship Id="rId427" Type="http://schemas.openxmlformats.org/officeDocument/2006/relationships/customXml" Target="../ink/ink1781.xml"/><Relationship Id="rId469" Type="http://schemas.openxmlformats.org/officeDocument/2006/relationships/image" Target="../media/image1560.png"/><Relationship Id="rId26" Type="http://schemas.openxmlformats.org/officeDocument/2006/relationships/customXml" Target="../ink/ink1579.xml"/><Relationship Id="rId231" Type="http://schemas.openxmlformats.org/officeDocument/2006/relationships/image" Target="../media/image1443.png"/><Relationship Id="rId273" Type="http://schemas.openxmlformats.org/officeDocument/2006/relationships/image" Target="../media/image1464.png"/><Relationship Id="rId329" Type="http://schemas.openxmlformats.org/officeDocument/2006/relationships/image" Target="../media/image1492.png"/><Relationship Id="rId480" Type="http://schemas.openxmlformats.org/officeDocument/2006/relationships/customXml" Target="../ink/ink1808.xml"/><Relationship Id="rId68" Type="http://schemas.openxmlformats.org/officeDocument/2006/relationships/customXml" Target="../ink/ink1600.xml"/><Relationship Id="rId133" Type="http://schemas.openxmlformats.org/officeDocument/2006/relationships/customXml" Target="../ink/ink1633.xml"/><Relationship Id="rId175" Type="http://schemas.openxmlformats.org/officeDocument/2006/relationships/customXml" Target="../ink/ink1654.xml"/><Relationship Id="rId340" Type="http://schemas.openxmlformats.org/officeDocument/2006/relationships/image" Target="../media/image1497.png"/><Relationship Id="rId200" Type="http://schemas.openxmlformats.org/officeDocument/2006/relationships/customXml" Target="../ink/ink1667.xml"/><Relationship Id="rId382" Type="http://schemas.openxmlformats.org/officeDocument/2006/relationships/image" Target="../media/image1518.png"/><Relationship Id="rId438" Type="http://schemas.openxmlformats.org/officeDocument/2006/relationships/customXml" Target="../ink/ink1787.xml"/><Relationship Id="rId242" Type="http://schemas.openxmlformats.org/officeDocument/2006/relationships/customXml" Target="../ink/ink1688.xml"/><Relationship Id="rId284" Type="http://schemas.openxmlformats.org/officeDocument/2006/relationships/customXml" Target="../ink/ink1709.xml"/><Relationship Id="rId37" Type="http://schemas.openxmlformats.org/officeDocument/2006/relationships/image" Target="../media/image1348.png"/><Relationship Id="rId79" Type="http://schemas.openxmlformats.org/officeDocument/2006/relationships/image" Target="../media/image1369.png"/><Relationship Id="rId102" Type="http://schemas.openxmlformats.org/officeDocument/2006/relationships/image" Target="../media/image1380.png"/><Relationship Id="rId144" Type="http://schemas.openxmlformats.org/officeDocument/2006/relationships/image" Target="../media/image1401.png"/><Relationship Id="rId90" Type="http://schemas.openxmlformats.org/officeDocument/2006/relationships/image" Target="../media/image1374.png"/><Relationship Id="rId186" Type="http://schemas.openxmlformats.org/officeDocument/2006/relationships/customXml" Target="../ink/ink1660.xml"/><Relationship Id="rId351" Type="http://schemas.openxmlformats.org/officeDocument/2006/relationships/customXml" Target="../ink/ink1743.xml"/><Relationship Id="rId393" Type="http://schemas.openxmlformats.org/officeDocument/2006/relationships/customXml" Target="../ink/ink1764.xml"/><Relationship Id="rId407" Type="http://schemas.openxmlformats.org/officeDocument/2006/relationships/customXml" Target="../ink/ink1771.xml"/><Relationship Id="rId449" Type="http://schemas.openxmlformats.org/officeDocument/2006/relationships/image" Target="../media/image1550.png"/><Relationship Id="rId211" Type="http://schemas.openxmlformats.org/officeDocument/2006/relationships/image" Target="../media/image1433.png"/><Relationship Id="rId253" Type="http://schemas.openxmlformats.org/officeDocument/2006/relationships/image" Target="../media/image1454.png"/><Relationship Id="rId295" Type="http://schemas.openxmlformats.org/officeDocument/2006/relationships/image" Target="../media/image1475.png"/><Relationship Id="rId309" Type="http://schemas.openxmlformats.org/officeDocument/2006/relationships/image" Target="../media/image1482.png"/><Relationship Id="rId460" Type="http://schemas.openxmlformats.org/officeDocument/2006/relationships/customXml" Target="../ink/ink1798.xml"/><Relationship Id="rId48" Type="http://schemas.openxmlformats.org/officeDocument/2006/relationships/customXml" Target="../ink/ink1590.xml"/><Relationship Id="rId113" Type="http://schemas.openxmlformats.org/officeDocument/2006/relationships/customXml" Target="../ink/ink1623.xml"/><Relationship Id="rId320" Type="http://schemas.openxmlformats.org/officeDocument/2006/relationships/customXml" Target="../ink/ink1727.xml"/><Relationship Id="rId155" Type="http://schemas.openxmlformats.org/officeDocument/2006/relationships/customXml" Target="../ink/ink1644.xml"/><Relationship Id="rId197" Type="http://schemas.openxmlformats.org/officeDocument/2006/relationships/image" Target="../media/image1426.png"/><Relationship Id="rId362" Type="http://schemas.openxmlformats.org/officeDocument/2006/relationships/image" Target="../media/image1508.png"/><Relationship Id="rId418" Type="http://schemas.openxmlformats.org/officeDocument/2006/relationships/image" Target="../media/image1536.png"/><Relationship Id="rId222" Type="http://schemas.openxmlformats.org/officeDocument/2006/relationships/customXml" Target="../ink/ink1678.xml"/><Relationship Id="rId264" Type="http://schemas.openxmlformats.org/officeDocument/2006/relationships/customXml" Target="../ink/ink1699.xml"/><Relationship Id="rId471" Type="http://schemas.openxmlformats.org/officeDocument/2006/relationships/image" Target="../media/image1561.png"/><Relationship Id="rId17" Type="http://schemas.openxmlformats.org/officeDocument/2006/relationships/image" Target="../media/image1338.png"/><Relationship Id="rId59" Type="http://schemas.openxmlformats.org/officeDocument/2006/relationships/image" Target="../media/image1359.png"/><Relationship Id="rId124" Type="http://schemas.openxmlformats.org/officeDocument/2006/relationships/image" Target="../media/image1391.png"/><Relationship Id="rId70" Type="http://schemas.openxmlformats.org/officeDocument/2006/relationships/customXml" Target="../ink/ink1601.xml"/><Relationship Id="rId166" Type="http://schemas.openxmlformats.org/officeDocument/2006/relationships/image" Target="../media/image1412.png"/><Relationship Id="rId331" Type="http://schemas.openxmlformats.org/officeDocument/2006/relationships/image" Target="../media/image1493.png"/><Relationship Id="rId373" Type="http://schemas.openxmlformats.org/officeDocument/2006/relationships/customXml" Target="../ink/ink1754.xml"/><Relationship Id="rId429" Type="http://schemas.openxmlformats.org/officeDocument/2006/relationships/customXml" Target="../ink/ink1782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444.png"/><Relationship Id="rId440" Type="http://schemas.openxmlformats.org/officeDocument/2006/relationships/customXml" Target="../ink/ink1788.xml"/><Relationship Id="rId28" Type="http://schemas.openxmlformats.org/officeDocument/2006/relationships/customXml" Target="../ink/ink1580.xml"/><Relationship Id="rId275" Type="http://schemas.openxmlformats.org/officeDocument/2006/relationships/image" Target="../media/image1465.png"/><Relationship Id="rId300" Type="http://schemas.openxmlformats.org/officeDocument/2006/relationships/customXml" Target="../ink/ink1717.xml"/><Relationship Id="rId482" Type="http://schemas.openxmlformats.org/officeDocument/2006/relationships/customXml" Target="../ink/ink1809.xml"/><Relationship Id="rId81" Type="http://schemas.openxmlformats.org/officeDocument/2006/relationships/image" Target="../media/image1370.png"/><Relationship Id="rId135" Type="http://schemas.openxmlformats.org/officeDocument/2006/relationships/customXml" Target="../ink/ink1634.xml"/><Relationship Id="rId177" Type="http://schemas.openxmlformats.org/officeDocument/2006/relationships/customXml" Target="../ink/ink1655.xml"/><Relationship Id="rId342" Type="http://schemas.openxmlformats.org/officeDocument/2006/relationships/image" Target="../media/image1498.png"/><Relationship Id="rId384" Type="http://schemas.openxmlformats.org/officeDocument/2006/relationships/image" Target="../media/image1519.png"/><Relationship Id="rId202" Type="http://schemas.openxmlformats.org/officeDocument/2006/relationships/customXml" Target="../ink/ink1668.xml"/><Relationship Id="rId244" Type="http://schemas.openxmlformats.org/officeDocument/2006/relationships/customXml" Target="../ink/ink1689.xml"/><Relationship Id="rId39" Type="http://schemas.openxmlformats.org/officeDocument/2006/relationships/image" Target="../media/image1349.png"/><Relationship Id="rId286" Type="http://schemas.openxmlformats.org/officeDocument/2006/relationships/customXml" Target="../ink/ink1710.xml"/><Relationship Id="rId451" Type="http://schemas.openxmlformats.org/officeDocument/2006/relationships/image" Target="../media/image1551.png"/><Relationship Id="rId50" Type="http://schemas.openxmlformats.org/officeDocument/2006/relationships/customXml" Target="../ink/ink1591.xml"/><Relationship Id="rId104" Type="http://schemas.openxmlformats.org/officeDocument/2006/relationships/image" Target="../media/image1381.png"/><Relationship Id="rId146" Type="http://schemas.openxmlformats.org/officeDocument/2006/relationships/image" Target="../media/image1402.png"/><Relationship Id="rId188" Type="http://schemas.openxmlformats.org/officeDocument/2006/relationships/customXml" Target="../ink/ink1661.xml"/><Relationship Id="rId311" Type="http://schemas.openxmlformats.org/officeDocument/2006/relationships/image" Target="../media/image1483.png"/><Relationship Id="rId353" Type="http://schemas.openxmlformats.org/officeDocument/2006/relationships/customXml" Target="../ink/ink1744.xml"/><Relationship Id="rId395" Type="http://schemas.openxmlformats.org/officeDocument/2006/relationships/customXml" Target="../ink/ink1765.xml"/><Relationship Id="rId409" Type="http://schemas.openxmlformats.org/officeDocument/2006/relationships/customXml" Target="../ink/ink1772.xml"/><Relationship Id="rId92" Type="http://schemas.openxmlformats.org/officeDocument/2006/relationships/image" Target="../media/image1375.png"/><Relationship Id="rId213" Type="http://schemas.openxmlformats.org/officeDocument/2006/relationships/image" Target="../media/image1434.png"/><Relationship Id="rId420" Type="http://schemas.openxmlformats.org/officeDocument/2006/relationships/image" Target="../media/image1537.png"/><Relationship Id="rId255" Type="http://schemas.openxmlformats.org/officeDocument/2006/relationships/image" Target="../media/image1455.png"/><Relationship Id="rId297" Type="http://schemas.openxmlformats.org/officeDocument/2006/relationships/image" Target="../media/image1476.png"/><Relationship Id="rId462" Type="http://schemas.openxmlformats.org/officeDocument/2006/relationships/customXml" Target="../ink/ink1799.xml"/><Relationship Id="rId115" Type="http://schemas.openxmlformats.org/officeDocument/2006/relationships/customXml" Target="../ink/ink1624.xml"/><Relationship Id="rId157" Type="http://schemas.openxmlformats.org/officeDocument/2006/relationships/customXml" Target="../ink/ink1645.xml"/><Relationship Id="rId322" Type="http://schemas.openxmlformats.org/officeDocument/2006/relationships/customXml" Target="../ink/ink1728.xml"/><Relationship Id="rId364" Type="http://schemas.openxmlformats.org/officeDocument/2006/relationships/image" Target="../media/image1509.png"/><Relationship Id="rId61" Type="http://schemas.openxmlformats.org/officeDocument/2006/relationships/image" Target="../media/image1360.png"/><Relationship Id="rId199" Type="http://schemas.openxmlformats.org/officeDocument/2006/relationships/image" Target="../media/image1427.png"/><Relationship Id="rId19" Type="http://schemas.openxmlformats.org/officeDocument/2006/relationships/image" Target="../media/image1339.png"/><Relationship Id="rId224" Type="http://schemas.openxmlformats.org/officeDocument/2006/relationships/customXml" Target="../ink/ink1679.xml"/><Relationship Id="rId266" Type="http://schemas.openxmlformats.org/officeDocument/2006/relationships/customXml" Target="../ink/ink1700.xml"/><Relationship Id="rId431" Type="http://schemas.openxmlformats.org/officeDocument/2006/relationships/customXml" Target="../ink/ink1783.xml"/><Relationship Id="rId473" Type="http://schemas.openxmlformats.org/officeDocument/2006/relationships/image" Target="../media/image1562.png"/><Relationship Id="rId30" Type="http://schemas.openxmlformats.org/officeDocument/2006/relationships/customXml" Target="../ink/ink1581.xml"/><Relationship Id="rId126" Type="http://schemas.openxmlformats.org/officeDocument/2006/relationships/image" Target="../media/image1392.png"/><Relationship Id="rId168" Type="http://schemas.openxmlformats.org/officeDocument/2006/relationships/image" Target="../media/image772.png"/><Relationship Id="rId333" Type="http://schemas.openxmlformats.org/officeDocument/2006/relationships/image" Target="../media/image1494.png"/><Relationship Id="rId72" Type="http://schemas.openxmlformats.org/officeDocument/2006/relationships/customXml" Target="../ink/ink1602.xml"/><Relationship Id="rId375" Type="http://schemas.openxmlformats.org/officeDocument/2006/relationships/customXml" Target="../ink/ink1755.xml"/><Relationship Id="rId3" Type="http://schemas.openxmlformats.org/officeDocument/2006/relationships/image" Target="../media/image1332.png"/><Relationship Id="rId235" Type="http://schemas.openxmlformats.org/officeDocument/2006/relationships/image" Target="../media/image1445.png"/><Relationship Id="rId277" Type="http://schemas.openxmlformats.org/officeDocument/2006/relationships/image" Target="../media/image1466.png"/><Relationship Id="rId400" Type="http://schemas.openxmlformats.org/officeDocument/2006/relationships/image" Target="../media/image1527.png"/><Relationship Id="rId442" Type="http://schemas.openxmlformats.org/officeDocument/2006/relationships/customXml" Target="../ink/ink1789.xml"/><Relationship Id="rId484" Type="http://schemas.openxmlformats.org/officeDocument/2006/relationships/customXml" Target="../ink/ink1810.xml"/><Relationship Id="rId137" Type="http://schemas.openxmlformats.org/officeDocument/2006/relationships/customXml" Target="../ink/ink1635.xml"/><Relationship Id="rId302" Type="http://schemas.openxmlformats.org/officeDocument/2006/relationships/customXml" Target="../ink/ink1718.xml"/><Relationship Id="rId344" Type="http://schemas.openxmlformats.org/officeDocument/2006/relationships/image" Target="../media/image1499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25.png"/><Relationship Id="rId299" Type="http://schemas.openxmlformats.org/officeDocument/2006/relationships/image" Target="../media/image1716.png"/><Relationship Id="rId21" Type="http://schemas.openxmlformats.org/officeDocument/2006/relationships/image" Target="../media/image1578.png"/><Relationship Id="rId63" Type="http://schemas.openxmlformats.org/officeDocument/2006/relationships/image" Target="../media/image1599.png"/><Relationship Id="rId159" Type="http://schemas.openxmlformats.org/officeDocument/2006/relationships/image" Target="../media/image1646.png"/><Relationship Id="rId324" Type="http://schemas.openxmlformats.org/officeDocument/2006/relationships/image" Target="../media/image1728.png"/><Relationship Id="rId366" Type="http://schemas.openxmlformats.org/officeDocument/2006/relationships/customXml" Target="../ink/ink1996.xml"/><Relationship Id="rId170" Type="http://schemas.openxmlformats.org/officeDocument/2006/relationships/customXml" Target="../ink/ink1897.xml"/><Relationship Id="rId226" Type="http://schemas.openxmlformats.org/officeDocument/2006/relationships/customXml" Target="../ink/ink1925.xml"/><Relationship Id="rId433" Type="http://schemas.openxmlformats.org/officeDocument/2006/relationships/image" Target="../media/image1782.png"/><Relationship Id="rId268" Type="http://schemas.openxmlformats.org/officeDocument/2006/relationships/customXml" Target="../ink/ink1946.xml"/><Relationship Id="rId32" Type="http://schemas.openxmlformats.org/officeDocument/2006/relationships/customXml" Target="../ink/ink1828.xml"/><Relationship Id="rId74" Type="http://schemas.openxmlformats.org/officeDocument/2006/relationships/customXml" Target="../ink/ink1849.xml"/><Relationship Id="rId128" Type="http://schemas.openxmlformats.org/officeDocument/2006/relationships/customXml" Target="../ink/ink1876.xml"/><Relationship Id="rId335" Type="http://schemas.openxmlformats.org/officeDocument/2006/relationships/customXml" Target="../ink/ink1980.xml"/><Relationship Id="rId377" Type="http://schemas.openxmlformats.org/officeDocument/2006/relationships/image" Target="../media/image1754.png"/><Relationship Id="rId5" Type="http://schemas.openxmlformats.org/officeDocument/2006/relationships/image" Target="../media/image493.png"/><Relationship Id="rId181" Type="http://schemas.openxmlformats.org/officeDocument/2006/relationships/image" Target="../media/image1657.png"/><Relationship Id="rId237" Type="http://schemas.openxmlformats.org/officeDocument/2006/relationships/image" Target="../media/image1685.png"/><Relationship Id="rId402" Type="http://schemas.openxmlformats.org/officeDocument/2006/relationships/customXml" Target="../ink/ink2014.xml"/><Relationship Id="rId279" Type="http://schemas.openxmlformats.org/officeDocument/2006/relationships/image" Target="../media/image1706.png"/><Relationship Id="rId444" Type="http://schemas.openxmlformats.org/officeDocument/2006/relationships/customXml" Target="../ink/ink2035.xml"/><Relationship Id="rId43" Type="http://schemas.openxmlformats.org/officeDocument/2006/relationships/image" Target="../media/image1589.png"/><Relationship Id="rId139" Type="http://schemas.openxmlformats.org/officeDocument/2006/relationships/image" Target="../media/image1636.png"/><Relationship Id="rId290" Type="http://schemas.openxmlformats.org/officeDocument/2006/relationships/customXml" Target="../ink/ink1957.xml"/><Relationship Id="rId304" Type="http://schemas.openxmlformats.org/officeDocument/2006/relationships/customXml" Target="../ink/ink1964.xml"/><Relationship Id="rId346" Type="http://schemas.openxmlformats.org/officeDocument/2006/relationships/image" Target="../media/image1739.png"/><Relationship Id="rId388" Type="http://schemas.openxmlformats.org/officeDocument/2006/relationships/customXml" Target="../ink/ink2007.xml"/><Relationship Id="rId85" Type="http://schemas.openxmlformats.org/officeDocument/2006/relationships/image" Target="../media/image1610.png"/><Relationship Id="rId150" Type="http://schemas.openxmlformats.org/officeDocument/2006/relationships/customXml" Target="../ink/ink1887.xml"/><Relationship Id="rId192" Type="http://schemas.openxmlformats.org/officeDocument/2006/relationships/customXml" Target="../ink/ink1908.xml"/><Relationship Id="rId206" Type="http://schemas.openxmlformats.org/officeDocument/2006/relationships/customXml" Target="../ink/ink1915.xml"/><Relationship Id="rId413" Type="http://schemas.openxmlformats.org/officeDocument/2006/relationships/image" Target="../media/image1772.png"/><Relationship Id="rId248" Type="http://schemas.openxmlformats.org/officeDocument/2006/relationships/customXml" Target="../ink/ink1936.xml"/><Relationship Id="rId455" Type="http://schemas.openxmlformats.org/officeDocument/2006/relationships/image" Target="../media/image1793.png"/><Relationship Id="rId12" Type="http://schemas.openxmlformats.org/officeDocument/2006/relationships/customXml" Target="../ink/ink1818.xml"/><Relationship Id="rId108" Type="http://schemas.openxmlformats.org/officeDocument/2006/relationships/customXml" Target="../ink/ink1866.xml"/><Relationship Id="rId315" Type="http://schemas.openxmlformats.org/officeDocument/2006/relationships/image" Target="../media/image1724.png"/><Relationship Id="rId357" Type="http://schemas.openxmlformats.org/officeDocument/2006/relationships/image" Target="../media/image1744.png"/><Relationship Id="rId54" Type="http://schemas.openxmlformats.org/officeDocument/2006/relationships/customXml" Target="../ink/ink1839.xml"/><Relationship Id="rId96" Type="http://schemas.openxmlformats.org/officeDocument/2006/relationships/customXml" Target="../ink/ink1860.xml"/><Relationship Id="rId161" Type="http://schemas.openxmlformats.org/officeDocument/2006/relationships/image" Target="../media/image1647.png"/><Relationship Id="rId217" Type="http://schemas.openxmlformats.org/officeDocument/2006/relationships/image" Target="../media/image1675.png"/><Relationship Id="rId399" Type="http://schemas.openxmlformats.org/officeDocument/2006/relationships/image" Target="../media/image1765.png"/><Relationship Id="rId259" Type="http://schemas.openxmlformats.org/officeDocument/2006/relationships/image" Target="../media/image1696.png"/><Relationship Id="rId424" Type="http://schemas.openxmlformats.org/officeDocument/2006/relationships/customXml" Target="../ink/ink2025.xml"/><Relationship Id="rId466" Type="http://schemas.openxmlformats.org/officeDocument/2006/relationships/customXml" Target="../ink/ink2046.xml"/><Relationship Id="rId23" Type="http://schemas.openxmlformats.org/officeDocument/2006/relationships/image" Target="../media/image1579.png"/><Relationship Id="rId119" Type="http://schemas.openxmlformats.org/officeDocument/2006/relationships/image" Target="../media/image1626.png"/><Relationship Id="rId270" Type="http://schemas.openxmlformats.org/officeDocument/2006/relationships/customXml" Target="../ink/ink1947.xml"/><Relationship Id="rId326" Type="http://schemas.openxmlformats.org/officeDocument/2006/relationships/image" Target="../media/image1729.png"/><Relationship Id="rId65" Type="http://schemas.openxmlformats.org/officeDocument/2006/relationships/image" Target="../media/image1600.png"/><Relationship Id="rId130" Type="http://schemas.openxmlformats.org/officeDocument/2006/relationships/customXml" Target="../ink/ink1877.xml"/><Relationship Id="rId368" Type="http://schemas.openxmlformats.org/officeDocument/2006/relationships/customXml" Target="../ink/ink1997.xml"/><Relationship Id="rId172" Type="http://schemas.openxmlformats.org/officeDocument/2006/relationships/customXml" Target="../ink/ink1898.xml"/><Relationship Id="rId228" Type="http://schemas.openxmlformats.org/officeDocument/2006/relationships/customXml" Target="../ink/ink1926.xml"/><Relationship Id="rId435" Type="http://schemas.openxmlformats.org/officeDocument/2006/relationships/image" Target="../media/image1783.png"/><Relationship Id="rId281" Type="http://schemas.openxmlformats.org/officeDocument/2006/relationships/image" Target="../media/image1707.png"/><Relationship Id="rId337" Type="http://schemas.openxmlformats.org/officeDocument/2006/relationships/customXml" Target="../ink/ink1981.xml"/><Relationship Id="rId34" Type="http://schemas.openxmlformats.org/officeDocument/2006/relationships/customXml" Target="../ink/ink1829.xml"/><Relationship Id="rId76" Type="http://schemas.openxmlformats.org/officeDocument/2006/relationships/customXml" Target="../ink/ink1850.xml"/><Relationship Id="rId141" Type="http://schemas.openxmlformats.org/officeDocument/2006/relationships/image" Target="../media/image1637.png"/><Relationship Id="rId379" Type="http://schemas.openxmlformats.org/officeDocument/2006/relationships/image" Target="../media/image1755.png"/><Relationship Id="rId7" Type="http://schemas.openxmlformats.org/officeDocument/2006/relationships/image" Target="../media/image1571.png"/><Relationship Id="rId183" Type="http://schemas.openxmlformats.org/officeDocument/2006/relationships/image" Target="../media/image1658.png"/><Relationship Id="rId239" Type="http://schemas.openxmlformats.org/officeDocument/2006/relationships/image" Target="../media/image1686.png"/><Relationship Id="rId390" Type="http://schemas.openxmlformats.org/officeDocument/2006/relationships/customXml" Target="../ink/ink2008.xml"/><Relationship Id="rId404" Type="http://schemas.openxmlformats.org/officeDocument/2006/relationships/customXml" Target="../ink/ink2015.xml"/><Relationship Id="rId446" Type="http://schemas.openxmlformats.org/officeDocument/2006/relationships/customXml" Target="../ink/ink2036.xml"/><Relationship Id="rId250" Type="http://schemas.openxmlformats.org/officeDocument/2006/relationships/customXml" Target="../ink/ink1937.xml"/><Relationship Id="rId292" Type="http://schemas.openxmlformats.org/officeDocument/2006/relationships/customXml" Target="../ink/ink1958.xml"/><Relationship Id="rId306" Type="http://schemas.openxmlformats.org/officeDocument/2006/relationships/customXml" Target="../ink/ink1965.xml"/><Relationship Id="rId45" Type="http://schemas.openxmlformats.org/officeDocument/2006/relationships/image" Target="../media/image1590.png"/><Relationship Id="rId87" Type="http://schemas.openxmlformats.org/officeDocument/2006/relationships/image" Target="../media/image1611.png"/><Relationship Id="rId110" Type="http://schemas.openxmlformats.org/officeDocument/2006/relationships/customXml" Target="../ink/ink1867.xml"/><Relationship Id="rId348" Type="http://schemas.openxmlformats.org/officeDocument/2006/relationships/customXml" Target="../ink/ink1987.xml"/><Relationship Id="rId152" Type="http://schemas.openxmlformats.org/officeDocument/2006/relationships/customXml" Target="../ink/ink1888.xml"/><Relationship Id="rId194" Type="http://schemas.openxmlformats.org/officeDocument/2006/relationships/customXml" Target="../ink/ink1909.xml"/><Relationship Id="rId208" Type="http://schemas.openxmlformats.org/officeDocument/2006/relationships/customXml" Target="../ink/ink1916.xml"/><Relationship Id="rId415" Type="http://schemas.openxmlformats.org/officeDocument/2006/relationships/image" Target="../media/image1773.png"/><Relationship Id="rId457" Type="http://schemas.openxmlformats.org/officeDocument/2006/relationships/image" Target="../media/image1794.png"/><Relationship Id="rId261" Type="http://schemas.openxmlformats.org/officeDocument/2006/relationships/image" Target="../media/image1697.png"/><Relationship Id="rId14" Type="http://schemas.openxmlformats.org/officeDocument/2006/relationships/customXml" Target="../ink/ink1819.xml"/><Relationship Id="rId56" Type="http://schemas.openxmlformats.org/officeDocument/2006/relationships/customXml" Target="../ink/ink1840.xml"/><Relationship Id="rId317" Type="http://schemas.openxmlformats.org/officeDocument/2006/relationships/image" Target="../media/image1725.png"/><Relationship Id="rId359" Type="http://schemas.openxmlformats.org/officeDocument/2006/relationships/image" Target="../media/image1745.png"/><Relationship Id="rId98" Type="http://schemas.openxmlformats.org/officeDocument/2006/relationships/customXml" Target="../ink/ink1861.xml"/><Relationship Id="rId121" Type="http://schemas.openxmlformats.org/officeDocument/2006/relationships/image" Target="../media/image1627.png"/><Relationship Id="rId163" Type="http://schemas.openxmlformats.org/officeDocument/2006/relationships/image" Target="../media/image1648.png"/><Relationship Id="rId219" Type="http://schemas.openxmlformats.org/officeDocument/2006/relationships/image" Target="../media/image1676.png"/><Relationship Id="rId370" Type="http://schemas.openxmlformats.org/officeDocument/2006/relationships/customXml" Target="../ink/ink1998.xml"/><Relationship Id="rId426" Type="http://schemas.openxmlformats.org/officeDocument/2006/relationships/customXml" Target="../ink/ink2026.xml"/><Relationship Id="rId230" Type="http://schemas.openxmlformats.org/officeDocument/2006/relationships/customXml" Target="../ink/ink1927.xml"/><Relationship Id="rId468" Type="http://schemas.openxmlformats.org/officeDocument/2006/relationships/customXml" Target="../ink/ink2047.xml"/><Relationship Id="rId25" Type="http://schemas.openxmlformats.org/officeDocument/2006/relationships/image" Target="../media/image1580.png"/><Relationship Id="rId67" Type="http://schemas.openxmlformats.org/officeDocument/2006/relationships/image" Target="../media/image1601.png"/><Relationship Id="rId272" Type="http://schemas.openxmlformats.org/officeDocument/2006/relationships/customXml" Target="../ink/ink1948.xml"/><Relationship Id="rId328" Type="http://schemas.openxmlformats.org/officeDocument/2006/relationships/image" Target="../media/image1730.png"/><Relationship Id="rId132" Type="http://schemas.openxmlformats.org/officeDocument/2006/relationships/customXml" Target="../ink/ink1878.xml"/><Relationship Id="rId174" Type="http://schemas.openxmlformats.org/officeDocument/2006/relationships/customXml" Target="../ink/ink1899.xml"/><Relationship Id="rId381" Type="http://schemas.openxmlformats.org/officeDocument/2006/relationships/image" Target="../media/image1756.png"/><Relationship Id="rId241" Type="http://schemas.openxmlformats.org/officeDocument/2006/relationships/image" Target="../media/image1687.png"/><Relationship Id="rId437" Type="http://schemas.openxmlformats.org/officeDocument/2006/relationships/image" Target="../media/image1784.png"/><Relationship Id="rId36" Type="http://schemas.openxmlformats.org/officeDocument/2006/relationships/customXml" Target="../ink/ink1830.xml"/><Relationship Id="rId283" Type="http://schemas.openxmlformats.org/officeDocument/2006/relationships/image" Target="../media/image1708.png"/><Relationship Id="rId339" Type="http://schemas.openxmlformats.org/officeDocument/2006/relationships/customXml" Target="../ink/ink1982.xml"/><Relationship Id="rId78" Type="http://schemas.openxmlformats.org/officeDocument/2006/relationships/customXml" Target="../ink/ink1851.xml"/><Relationship Id="rId101" Type="http://schemas.openxmlformats.org/officeDocument/2006/relationships/image" Target="../media/image655.png"/><Relationship Id="rId143" Type="http://schemas.openxmlformats.org/officeDocument/2006/relationships/image" Target="../media/image1638.png"/><Relationship Id="rId185" Type="http://schemas.openxmlformats.org/officeDocument/2006/relationships/image" Target="../media/image1659.png"/><Relationship Id="rId350" Type="http://schemas.openxmlformats.org/officeDocument/2006/relationships/customXml" Target="../ink/ink1988.xml"/><Relationship Id="rId406" Type="http://schemas.openxmlformats.org/officeDocument/2006/relationships/customXml" Target="../ink/ink2016.xml"/><Relationship Id="rId9" Type="http://schemas.openxmlformats.org/officeDocument/2006/relationships/image" Target="../media/image1572.png"/><Relationship Id="rId210" Type="http://schemas.openxmlformats.org/officeDocument/2006/relationships/customXml" Target="../ink/ink1917.xml"/><Relationship Id="rId392" Type="http://schemas.openxmlformats.org/officeDocument/2006/relationships/customXml" Target="../ink/ink2009.xml"/><Relationship Id="rId448" Type="http://schemas.openxmlformats.org/officeDocument/2006/relationships/customXml" Target="../ink/ink2037.xml"/><Relationship Id="rId252" Type="http://schemas.openxmlformats.org/officeDocument/2006/relationships/customXml" Target="../ink/ink1938.xml"/><Relationship Id="rId294" Type="http://schemas.openxmlformats.org/officeDocument/2006/relationships/customXml" Target="../ink/ink1959.xml"/><Relationship Id="rId308" Type="http://schemas.openxmlformats.org/officeDocument/2006/relationships/customXml" Target="../ink/ink1966.xml"/><Relationship Id="rId47" Type="http://schemas.openxmlformats.org/officeDocument/2006/relationships/image" Target="../media/image1591.png"/><Relationship Id="rId89" Type="http://schemas.openxmlformats.org/officeDocument/2006/relationships/image" Target="../media/image1612.png"/><Relationship Id="rId112" Type="http://schemas.openxmlformats.org/officeDocument/2006/relationships/customXml" Target="../ink/ink1868.xml"/><Relationship Id="rId154" Type="http://schemas.openxmlformats.org/officeDocument/2006/relationships/customXml" Target="../ink/ink1889.xml"/><Relationship Id="rId361" Type="http://schemas.openxmlformats.org/officeDocument/2006/relationships/image" Target="../media/image1746.png"/><Relationship Id="rId196" Type="http://schemas.openxmlformats.org/officeDocument/2006/relationships/customXml" Target="../ink/ink1910.xml"/><Relationship Id="rId417" Type="http://schemas.openxmlformats.org/officeDocument/2006/relationships/image" Target="../media/image1774.png"/><Relationship Id="rId459" Type="http://schemas.openxmlformats.org/officeDocument/2006/relationships/image" Target="../media/image1795.png"/><Relationship Id="rId16" Type="http://schemas.openxmlformats.org/officeDocument/2006/relationships/customXml" Target="../ink/ink1820.xml"/><Relationship Id="rId221" Type="http://schemas.openxmlformats.org/officeDocument/2006/relationships/image" Target="../media/image1677.png"/><Relationship Id="rId263" Type="http://schemas.openxmlformats.org/officeDocument/2006/relationships/image" Target="../media/image1698.png"/><Relationship Id="rId319" Type="http://schemas.openxmlformats.org/officeDocument/2006/relationships/customXml" Target="../ink/ink1972.xml"/><Relationship Id="rId58" Type="http://schemas.openxmlformats.org/officeDocument/2006/relationships/customXml" Target="../ink/ink1841.xml"/><Relationship Id="rId123" Type="http://schemas.openxmlformats.org/officeDocument/2006/relationships/image" Target="../media/image1628.png"/><Relationship Id="rId330" Type="http://schemas.openxmlformats.org/officeDocument/2006/relationships/image" Target="../media/image1731.png"/><Relationship Id="rId165" Type="http://schemas.openxmlformats.org/officeDocument/2006/relationships/image" Target="../media/image1649.png"/><Relationship Id="rId372" Type="http://schemas.openxmlformats.org/officeDocument/2006/relationships/customXml" Target="../ink/ink1999.xml"/><Relationship Id="rId428" Type="http://schemas.openxmlformats.org/officeDocument/2006/relationships/customXml" Target="../ink/ink2027.xml"/><Relationship Id="rId232" Type="http://schemas.openxmlformats.org/officeDocument/2006/relationships/customXml" Target="../ink/ink1928.xml"/><Relationship Id="rId274" Type="http://schemas.openxmlformats.org/officeDocument/2006/relationships/customXml" Target="../ink/ink1949.xml"/><Relationship Id="rId27" Type="http://schemas.openxmlformats.org/officeDocument/2006/relationships/image" Target="../media/image1581.png"/><Relationship Id="rId69" Type="http://schemas.openxmlformats.org/officeDocument/2006/relationships/image" Target="../media/image1602.png"/><Relationship Id="rId134" Type="http://schemas.openxmlformats.org/officeDocument/2006/relationships/customXml" Target="../ink/ink1879.xml"/><Relationship Id="rId80" Type="http://schemas.openxmlformats.org/officeDocument/2006/relationships/customXml" Target="../ink/ink1852.xml"/><Relationship Id="rId176" Type="http://schemas.openxmlformats.org/officeDocument/2006/relationships/customXml" Target="../ink/ink1900.xml"/><Relationship Id="rId341" Type="http://schemas.openxmlformats.org/officeDocument/2006/relationships/customXml" Target="../ink/ink1983.xml"/><Relationship Id="rId383" Type="http://schemas.openxmlformats.org/officeDocument/2006/relationships/image" Target="../media/image1757.png"/><Relationship Id="rId439" Type="http://schemas.openxmlformats.org/officeDocument/2006/relationships/image" Target="../media/image1785.png"/><Relationship Id="rId201" Type="http://schemas.openxmlformats.org/officeDocument/2006/relationships/image" Target="../media/image1667.png"/><Relationship Id="rId243" Type="http://schemas.openxmlformats.org/officeDocument/2006/relationships/image" Target="../media/image1688.png"/><Relationship Id="rId285" Type="http://schemas.openxmlformats.org/officeDocument/2006/relationships/image" Target="../media/image1709.png"/><Relationship Id="rId450" Type="http://schemas.openxmlformats.org/officeDocument/2006/relationships/customXml" Target="../ink/ink2038.xml"/><Relationship Id="rId38" Type="http://schemas.openxmlformats.org/officeDocument/2006/relationships/customXml" Target="../ink/ink1831.xml"/><Relationship Id="rId103" Type="http://schemas.openxmlformats.org/officeDocument/2006/relationships/image" Target="../media/image1618.png"/><Relationship Id="rId310" Type="http://schemas.openxmlformats.org/officeDocument/2006/relationships/customXml" Target="../ink/ink1967.xml"/><Relationship Id="rId91" Type="http://schemas.openxmlformats.org/officeDocument/2006/relationships/image" Target="../media/image1613.png"/><Relationship Id="rId145" Type="http://schemas.openxmlformats.org/officeDocument/2006/relationships/image" Target="../media/image1639.png"/><Relationship Id="rId187" Type="http://schemas.openxmlformats.org/officeDocument/2006/relationships/image" Target="../media/image1660.png"/><Relationship Id="rId352" Type="http://schemas.openxmlformats.org/officeDocument/2006/relationships/customXml" Target="../ink/ink1989.xml"/><Relationship Id="rId394" Type="http://schemas.openxmlformats.org/officeDocument/2006/relationships/customXml" Target="../ink/ink2010.xml"/><Relationship Id="rId408" Type="http://schemas.openxmlformats.org/officeDocument/2006/relationships/customXml" Target="../ink/ink2017.xml"/><Relationship Id="rId212" Type="http://schemas.openxmlformats.org/officeDocument/2006/relationships/customXml" Target="../ink/ink1918.xml"/><Relationship Id="rId254" Type="http://schemas.openxmlformats.org/officeDocument/2006/relationships/customXml" Target="../ink/ink1939.xml"/><Relationship Id="rId49" Type="http://schemas.openxmlformats.org/officeDocument/2006/relationships/image" Target="../media/image1592.png"/><Relationship Id="rId114" Type="http://schemas.openxmlformats.org/officeDocument/2006/relationships/customXml" Target="../ink/ink1869.xml"/><Relationship Id="rId296" Type="http://schemas.openxmlformats.org/officeDocument/2006/relationships/customXml" Target="../ink/ink1960.xml"/><Relationship Id="rId461" Type="http://schemas.openxmlformats.org/officeDocument/2006/relationships/image" Target="../media/image1796.png"/><Relationship Id="rId60" Type="http://schemas.openxmlformats.org/officeDocument/2006/relationships/customXml" Target="../ink/ink1842.xml"/><Relationship Id="rId156" Type="http://schemas.openxmlformats.org/officeDocument/2006/relationships/customXml" Target="../ink/ink1890.xml"/><Relationship Id="rId198" Type="http://schemas.openxmlformats.org/officeDocument/2006/relationships/customXml" Target="../ink/ink1911.xml"/><Relationship Id="rId321" Type="http://schemas.openxmlformats.org/officeDocument/2006/relationships/customXml" Target="../ink/ink1973.xml"/><Relationship Id="rId363" Type="http://schemas.openxmlformats.org/officeDocument/2006/relationships/image" Target="../media/image1747.png"/><Relationship Id="rId419" Type="http://schemas.openxmlformats.org/officeDocument/2006/relationships/image" Target="../media/image1775.png"/><Relationship Id="rId223" Type="http://schemas.openxmlformats.org/officeDocument/2006/relationships/image" Target="../media/image1678.png"/><Relationship Id="rId430" Type="http://schemas.openxmlformats.org/officeDocument/2006/relationships/customXml" Target="../ink/ink2028.xml"/><Relationship Id="rId18" Type="http://schemas.openxmlformats.org/officeDocument/2006/relationships/customXml" Target="../ink/ink1821.xml"/><Relationship Id="rId265" Type="http://schemas.openxmlformats.org/officeDocument/2006/relationships/image" Target="../media/image1699.png"/><Relationship Id="rId125" Type="http://schemas.openxmlformats.org/officeDocument/2006/relationships/image" Target="../media/image1629.png"/><Relationship Id="rId167" Type="http://schemas.openxmlformats.org/officeDocument/2006/relationships/image" Target="../media/image1650.png"/><Relationship Id="rId332" Type="http://schemas.openxmlformats.org/officeDocument/2006/relationships/image" Target="../media/image1732.png"/><Relationship Id="rId374" Type="http://schemas.openxmlformats.org/officeDocument/2006/relationships/customXml" Target="../ink/ink2000.xml"/><Relationship Id="rId71" Type="http://schemas.openxmlformats.org/officeDocument/2006/relationships/image" Target="../media/image1603.png"/><Relationship Id="rId234" Type="http://schemas.openxmlformats.org/officeDocument/2006/relationships/customXml" Target="../ink/ink1929.xml"/><Relationship Id="rId2" Type="http://schemas.openxmlformats.org/officeDocument/2006/relationships/customXml" Target="../ink/ink1813.xml"/><Relationship Id="rId29" Type="http://schemas.openxmlformats.org/officeDocument/2006/relationships/image" Target="../media/image1582.png"/><Relationship Id="rId276" Type="http://schemas.openxmlformats.org/officeDocument/2006/relationships/customXml" Target="../ink/ink1950.xml"/><Relationship Id="rId441" Type="http://schemas.openxmlformats.org/officeDocument/2006/relationships/image" Target="../media/image1786.png"/><Relationship Id="rId40" Type="http://schemas.openxmlformats.org/officeDocument/2006/relationships/customXml" Target="../ink/ink1832.xml"/><Relationship Id="rId136" Type="http://schemas.openxmlformats.org/officeDocument/2006/relationships/customXml" Target="../ink/ink1880.xml"/><Relationship Id="rId178" Type="http://schemas.openxmlformats.org/officeDocument/2006/relationships/customXml" Target="../ink/ink1901.xml"/><Relationship Id="rId301" Type="http://schemas.openxmlformats.org/officeDocument/2006/relationships/image" Target="../media/image1717.png"/><Relationship Id="rId343" Type="http://schemas.openxmlformats.org/officeDocument/2006/relationships/customXml" Target="../ink/ink1984.xml"/><Relationship Id="rId82" Type="http://schemas.openxmlformats.org/officeDocument/2006/relationships/customXml" Target="../ink/ink1853.xml"/><Relationship Id="rId203" Type="http://schemas.openxmlformats.org/officeDocument/2006/relationships/image" Target="../media/image1668.png"/><Relationship Id="rId385" Type="http://schemas.openxmlformats.org/officeDocument/2006/relationships/image" Target="../media/image1758.png"/><Relationship Id="rId19" Type="http://schemas.openxmlformats.org/officeDocument/2006/relationships/image" Target="../media/image1577.png"/><Relationship Id="rId224" Type="http://schemas.openxmlformats.org/officeDocument/2006/relationships/customXml" Target="../ink/ink1924.xml"/><Relationship Id="rId245" Type="http://schemas.openxmlformats.org/officeDocument/2006/relationships/image" Target="../media/image1689.png"/><Relationship Id="rId266" Type="http://schemas.openxmlformats.org/officeDocument/2006/relationships/customXml" Target="../ink/ink1945.xml"/><Relationship Id="rId287" Type="http://schemas.openxmlformats.org/officeDocument/2006/relationships/image" Target="../media/image1710.png"/><Relationship Id="rId410" Type="http://schemas.openxmlformats.org/officeDocument/2006/relationships/customXml" Target="../ink/ink2018.xml"/><Relationship Id="rId431" Type="http://schemas.openxmlformats.org/officeDocument/2006/relationships/image" Target="../media/image1781.png"/><Relationship Id="rId452" Type="http://schemas.openxmlformats.org/officeDocument/2006/relationships/customXml" Target="../ink/ink2039.xml"/><Relationship Id="rId30" Type="http://schemas.openxmlformats.org/officeDocument/2006/relationships/customXml" Target="../ink/ink1827.xml"/><Relationship Id="rId105" Type="http://schemas.openxmlformats.org/officeDocument/2006/relationships/image" Target="../media/image1619.png"/><Relationship Id="rId126" Type="http://schemas.openxmlformats.org/officeDocument/2006/relationships/customXml" Target="../ink/ink1875.xml"/><Relationship Id="rId147" Type="http://schemas.openxmlformats.org/officeDocument/2006/relationships/image" Target="../media/image1640.png"/><Relationship Id="rId168" Type="http://schemas.openxmlformats.org/officeDocument/2006/relationships/customXml" Target="../ink/ink1896.xml"/><Relationship Id="rId312" Type="http://schemas.openxmlformats.org/officeDocument/2006/relationships/customXml" Target="../ink/ink1968.xml"/><Relationship Id="rId333" Type="http://schemas.openxmlformats.org/officeDocument/2006/relationships/customXml" Target="../ink/ink1979.xml"/><Relationship Id="rId354" Type="http://schemas.openxmlformats.org/officeDocument/2006/relationships/customXml" Target="../ink/ink1990.xml"/><Relationship Id="rId51" Type="http://schemas.openxmlformats.org/officeDocument/2006/relationships/image" Target="../media/image1593.png"/><Relationship Id="rId72" Type="http://schemas.openxmlformats.org/officeDocument/2006/relationships/customXml" Target="../ink/ink1848.xml"/><Relationship Id="rId93" Type="http://schemas.openxmlformats.org/officeDocument/2006/relationships/image" Target="../media/image1614.png"/><Relationship Id="rId189" Type="http://schemas.openxmlformats.org/officeDocument/2006/relationships/image" Target="../media/image1661.png"/><Relationship Id="rId375" Type="http://schemas.openxmlformats.org/officeDocument/2006/relationships/image" Target="../media/image1753.png"/><Relationship Id="rId396" Type="http://schemas.openxmlformats.org/officeDocument/2006/relationships/customXml" Target="../ink/ink2011.xml"/><Relationship Id="rId3" Type="http://schemas.openxmlformats.org/officeDocument/2006/relationships/image" Target="../media/image1570.png"/><Relationship Id="rId214" Type="http://schemas.openxmlformats.org/officeDocument/2006/relationships/customXml" Target="../ink/ink1919.xml"/><Relationship Id="rId235" Type="http://schemas.openxmlformats.org/officeDocument/2006/relationships/image" Target="../media/image1684.png"/><Relationship Id="rId256" Type="http://schemas.openxmlformats.org/officeDocument/2006/relationships/customXml" Target="../ink/ink1940.xml"/><Relationship Id="rId277" Type="http://schemas.openxmlformats.org/officeDocument/2006/relationships/image" Target="../media/image1705.png"/><Relationship Id="rId298" Type="http://schemas.openxmlformats.org/officeDocument/2006/relationships/customXml" Target="../ink/ink1961.xml"/><Relationship Id="rId400" Type="http://schemas.openxmlformats.org/officeDocument/2006/relationships/customXml" Target="../ink/ink2013.xml"/><Relationship Id="rId421" Type="http://schemas.openxmlformats.org/officeDocument/2006/relationships/image" Target="../media/image1776.png"/><Relationship Id="rId442" Type="http://schemas.openxmlformats.org/officeDocument/2006/relationships/customXml" Target="../ink/ink2034.xml"/><Relationship Id="rId463" Type="http://schemas.openxmlformats.org/officeDocument/2006/relationships/image" Target="../media/image1797.png"/><Relationship Id="rId116" Type="http://schemas.openxmlformats.org/officeDocument/2006/relationships/customXml" Target="../ink/ink1870.xml"/><Relationship Id="rId137" Type="http://schemas.openxmlformats.org/officeDocument/2006/relationships/image" Target="../media/image1635.png"/><Relationship Id="rId158" Type="http://schemas.openxmlformats.org/officeDocument/2006/relationships/customXml" Target="../ink/ink1891.xml"/><Relationship Id="rId302" Type="http://schemas.openxmlformats.org/officeDocument/2006/relationships/customXml" Target="../ink/ink1963.xml"/><Relationship Id="rId323" Type="http://schemas.openxmlformats.org/officeDocument/2006/relationships/customXml" Target="../ink/ink1974.xml"/><Relationship Id="rId344" Type="http://schemas.openxmlformats.org/officeDocument/2006/relationships/image" Target="../media/image1738.png"/><Relationship Id="rId20" Type="http://schemas.openxmlformats.org/officeDocument/2006/relationships/customXml" Target="../ink/ink1822.xml"/><Relationship Id="rId41" Type="http://schemas.openxmlformats.org/officeDocument/2006/relationships/image" Target="../media/image1588.png"/><Relationship Id="rId62" Type="http://schemas.openxmlformats.org/officeDocument/2006/relationships/customXml" Target="../ink/ink1843.xml"/><Relationship Id="rId83" Type="http://schemas.openxmlformats.org/officeDocument/2006/relationships/image" Target="../media/image1609.png"/><Relationship Id="rId179" Type="http://schemas.openxmlformats.org/officeDocument/2006/relationships/image" Target="../media/image1656.png"/><Relationship Id="rId365" Type="http://schemas.openxmlformats.org/officeDocument/2006/relationships/image" Target="../media/image1748.png"/><Relationship Id="rId386" Type="http://schemas.openxmlformats.org/officeDocument/2006/relationships/customXml" Target="../ink/ink2006.xml"/><Relationship Id="rId190" Type="http://schemas.openxmlformats.org/officeDocument/2006/relationships/customXml" Target="../ink/ink1907.xml"/><Relationship Id="rId204" Type="http://schemas.openxmlformats.org/officeDocument/2006/relationships/customXml" Target="../ink/ink1914.xml"/><Relationship Id="rId225" Type="http://schemas.openxmlformats.org/officeDocument/2006/relationships/image" Target="../media/image1679.png"/><Relationship Id="rId246" Type="http://schemas.openxmlformats.org/officeDocument/2006/relationships/customXml" Target="../ink/ink1935.xml"/><Relationship Id="rId267" Type="http://schemas.openxmlformats.org/officeDocument/2006/relationships/image" Target="../media/image1700.png"/><Relationship Id="rId288" Type="http://schemas.openxmlformats.org/officeDocument/2006/relationships/customXml" Target="../ink/ink1956.xml"/><Relationship Id="rId411" Type="http://schemas.openxmlformats.org/officeDocument/2006/relationships/image" Target="../media/image1771.png"/><Relationship Id="rId432" Type="http://schemas.openxmlformats.org/officeDocument/2006/relationships/customXml" Target="../ink/ink2029.xml"/><Relationship Id="rId453" Type="http://schemas.openxmlformats.org/officeDocument/2006/relationships/image" Target="../media/image1792.png"/><Relationship Id="rId106" Type="http://schemas.openxmlformats.org/officeDocument/2006/relationships/customXml" Target="../ink/ink1865.xml"/><Relationship Id="rId127" Type="http://schemas.openxmlformats.org/officeDocument/2006/relationships/image" Target="../media/image1630.png"/><Relationship Id="rId313" Type="http://schemas.openxmlformats.org/officeDocument/2006/relationships/image" Target="../media/image1723.png"/><Relationship Id="rId10" Type="http://schemas.openxmlformats.org/officeDocument/2006/relationships/customXml" Target="../ink/ink1817.xml"/><Relationship Id="rId31" Type="http://schemas.openxmlformats.org/officeDocument/2006/relationships/image" Target="../media/image1583.png"/><Relationship Id="rId52" Type="http://schemas.openxmlformats.org/officeDocument/2006/relationships/customXml" Target="../ink/ink1838.xml"/><Relationship Id="rId73" Type="http://schemas.openxmlformats.org/officeDocument/2006/relationships/image" Target="../media/image1604.png"/><Relationship Id="rId94" Type="http://schemas.openxmlformats.org/officeDocument/2006/relationships/customXml" Target="../ink/ink1859.xml"/><Relationship Id="rId148" Type="http://schemas.openxmlformats.org/officeDocument/2006/relationships/customXml" Target="../ink/ink1886.xml"/><Relationship Id="rId169" Type="http://schemas.openxmlformats.org/officeDocument/2006/relationships/image" Target="../media/image1651.png"/><Relationship Id="rId334" Type="http://schemas.openxmlformats.org/officeDocument/2006/relationships/image" Target="../media/image1733.png"/><Relationship Id="rId355" Type="http://schemas.openxmlformats.org/officeDocument/2006/relationships/image" Target="../media/image1743.png"/><Relationship Id="rId376" Type="http://schemas.openxmlformats.org/officeDocument/2006/relationships/customXml" Target="../ink/ink2001.xml"/><Relationship Id="rId397" Type="http://schemas.openxmlformats.org/officeDocument/2006/relationships/image" Target="../media/image1764.png"/><Relationship Id="rId4" Type="http://schemas.openxmlformats.org/officeDocument/2006/relationships/customXml" Target="../ink/ink1814.xml"/><Relationship Id="rId180" Type="http://schemas.openxmlformats.org/officeDocument/2006/relationships/customXml" Target="../ink/ink1902.xml"/><Relationship Id="rId215" Type="http://schemas.openxmlformats.org/officeDocument/2006/relationships/image" Target="../media/image1674.png"/><Relationship Id="rId236" Type="http://schemas.openxmlformats.org/officeDocument/2006/relationships/customXml" Target="../ink/ink1930.xml"/><Relationship Id="rId257" Type="http://schemas.openxmlformats.org/officeDocument/2006/relationships/image" Target="../media/image1695.png"/><Relationship Id="rId278" Type="http://schemas.openxmlformats.org/officeDocument/2006/relationships/customXml" Target="../ink/ink1951.xml"/><Relationship Id="rId401" Type="http://schemas.openxmlformats.org/officeDocument/2006/relationships/image" Target="../media/image1766.png"/><Relationship Id="rId422" Type="http://schemas.openxmlformats.org/officeDocument/2006/relationships/customXml" Target="../ink/ink2024.xml"/><Relationship Id="rId443" Type="http://schemas.openxmlformats.org/officeDocument/2006/relationships/image" Target="../media/image1787.png"/><Relationship Id="rId464" Type="http://schemas.openxmlformats.org/officeDocument/2006/relationships/customXml" Target="../ink/ink2045.xml"/><Relationship Id="rId303" Type="http://schemas.openxmlformats.org/officeDocument/2006/relationships/image" Target="../media/image1718.png"/><Relationship Id="rId42" Type="http://schemas.openxmlformats.org/officeDocument/2006/relationships/customXml" Target="../ink/ink1833.xml"/><Relationship Id="rId84" Type="http://schemas.openxmlformats.org/officeDocument/2006/relationships/customXml" Target="../ink/ink1854.xml"/><Relationship Id="rId138" Type="http://schemas.openxmlformats.org/officeDocument/2006/relationships/customXml" Target="../ink/ink1881.xml"/><Relationship Id="rId345" Type="http://schemas.openxmlformats.org/officeDocument/2006/relationships/customXml" Target="../ink/ink1985.xml"/><Relationship Id="rId387" Type="http://schemas.openxmlformats.org/officeDocument/2006/relationships/image" Target="../media/image1759.png"/><Relationship Id="rId191" Type="http://schemas.openxmlformats.org/officeDocument/2006/relationships/image" Target="../media/image1662.png"/><Relationship Id="rId205" Type="http://schemas.openxmlformats.org/officeDocument/2006/relationships/image" Target="../media/image1669.png"/><Relationship Id="rId247" Type="http://schemas.openxmlformats.org/officeDocument/2006/relationships/image" Target="../media/image1690.png"/><Relationship Id="rId412" Type="http://schemas.openxmlformats.org/officeDocument/2006/relationships/customXml" Target="../ink/ink2019.xml"/><Relationship Id="rId107" Type="http://schemas.openxmlformats.org/officeDocument/2006/relationships/image" Target="../media/image1620.png"/><Relationship Id="rId289" Type="http://schemas.openxmlformats.org/officeDocument/2006/relationships/image" Target="../media/image1711.png"/><Relationship Id="rId454" Type="http://schemas.openxmlformats.org/officeDocument/2006/relationships/customXml" Target="../ink/ink2040.xml"/><Relationship Id="rId11" Type="http://schemas.openxmlformats.org/officeDocument/2006/relationships/image" Target="../media/image1573.png"/><Relationship Id="rId53" Type="http://schemas.openxmlformats.org/officeDocument/2006/relationships/image" Target="../media/image1594.png"/><Relationship Id="rId149" Type="http://schemas.openxmlformats.org/officeDocument/2006/relationships/image" Target="../media/image1641.png"/><Relationship Id="rId314" Type="http://schemas.openxmlformats.org/officeDocument/2006/relationships/customXml" Target="../ink/ink1969.xml"/><Relationship Id="rId356" Type="http://schemas.openxmlformats.org/officeDocument/2006/relationships/customXml" Target="../ink/ink1991.xml"/><Relationship Id="rId398" Type="http://schemas.openxmlformats.org/officeDocument/2006/relationships/customXml" Target="../ink/ink2012.xml"/><Relationship Id="rId95" Type="http://schemas.openxmlformats.org/officeDocument/2006/relationships/image" Target="../media/image1615.png"/><Relationship Id="rId160" Type="http://schemas.openxmlformats.org/officeDocument/2006/relationships/customXml" Target="../ink/ink1892.xml"/><Relationship Id="rId216" Type="http://schemas.openxmlformats.org/officeDocument/2006/relationships/customXml" Target="../ink/ink1920.xml"/><Relationship Id="rId423" Type="http://schemas.openxmlformats.org/officeDocument/2006/relationships/image" Target="../media/image1777.png"/><Relationship Id="rId258" Type="http://schemas.openxmlformats.org/officeDocument/2006/relationships/customXml" Target="../ink/ink1941.xml"/><Relationship Id="rId465" Type="http://schemas.openxmlformats.org/officeDocument/2006/relationships/image" Target="../media/image1798.png"/><Relationship Id="rId22" Type="http://schemas.openxmlformats.org/officeDocument/2006/relationships/customXml" Target="../ink/ink1823.xml"/><Relationship Id="rId64" Type="http://schemas.openxmlformats.org/officeDocument/2006/relationships/customXml" Target="../ink/ink1844.xml"/><Relationship Id="rId118" Type="http://schemas.openxmlformats.org/officeDocument/2006/relationships/customXml" Target="../ink/ink1871.xml"/><Relationship Id="rId325" Type="http://schemas.openxmlformats.org/officeDocument/2006/relationships/customXml" Target="../ink/ink1975.xml"/><Relationship Id="rId367" Type="http://schemas.openxmlformats.org/officeDocument/2006/relationships/image" Target="../media/image1749.png"/><Relationship Id="rId171" Type="http://schemas.openxmlformats.org/officeDocument/2006/relationships/image" Target="../media/image1652.png"/><Relationship Id="rId227" Type="http://schemas.openxmlformats.org/officeDocument/2006/relationships/image" Target="../media/image1680.png"/><Relationship Id="rId269" Type="http://schemas.openxmlformats.org/officeDocument/2006/relationships/image" Target="../media/image1701.png"/><Relationship Id="rId434" Type="http://schemas.openxmlformats.org/officeDocument/2006/relationships/customXml" Target="../ink/ink2030.xml"/><Relationship Id="rId33" Type="http://schemas.openxmlformats.org/officeDocument/2006/relationships/image" Target="../media/image1584.png"/><Relationship Id="rId129" Type="http://schemas.openxmlformats.org/officeDocument/2006/relationships/image" Target="../media/image1631.png"/><Relationship Id="rId280" Type="http://schemas.openxmlformats.org/officeDocument/2006/relationships/customXml" Target="../ink/ink1952.xml"/><Relationship Id="rId336" Type="http://schemas.openxmlformats.org/officeDocument/2006/relationships/image" Target="../media/image1734.png"/><Relationship Id="rId75" Type="http://schemas.openxmlformats.org/officeDocument/2006/relationships/image" Target="../media/image1605.png"/><Relationship Id="rId140" Type="http://schemas.openxmlformats.org/officeDocument/2006/relationships/customXml" Target="../ink/ink1882.xml"/><Relationship Id="rId182" Type="http://schemas.openxmlformats.org/officeDocument/2006/relationships/customXml" Target="../ink/ink1903.xml"/><Relationship Id="rId378" Type="http://schemas.openxmlformats.org/officeDocument/2006/relationships/customXml" Target="../ink/ink2002.xml"/><Relationship Id="rId403" Type="http://schemas.openxmlformats.org/officeDocument/2006/relationships/image" Target="../media/image1767.png"/><Relationship Id="rId6" Type="http://schemas.openxmlformats.org/officeDocument/2006/relationships/customXml" Target="../ink/ink1815.xml"/><Relationship Id="rId238" Type="http://schemas.openxmlformats.org/officeDocument/2006/relationships/customXml" Target="../ink/ink1931.xml"/><Relationship Id="rId445" Type="http://schemas.openxmlformats.org/officeDocument/2006/relationships/image" Target="../media/image1788.png"/><Relationship Id="rId291" Type="http://schemas.openxmlformats.org/officeDocument/2006/relationships/image" Target="../media/image1712.png"/><Relationship Id="rId305" Type="http://schemas.openxmlformats.org/officeDocument/2006/relationships/image" Target="../media/image1719.png"/><Relationship Id="rId347" Type="http://schemas.openxmlformats.org/officeDocument/2006/relationships/customXml" Target="../ink/ink1986.xml"/><Relationship Id="rId44" Type="http://schemas.openxmlformats.org/officeDocument/2006/relationships/customXml" Target="../ink/ink1834.xml"/><Relationship Id="rId86" Type="http://schemas.openxmlformats.org/officeDocument/2006/relationships/customXml" Target="../ink/ink1855.xml"/><Relationship Id="rId151" Type="http://schemas.openxmlformats.org/officeDocument/2006/relationships/image" Target="../media/image1642.png"/><Relationship Id="rId389" Type="http://schemas.openxmlformats.org/officeDocument/2006/relationships/image" Target="../media/image1760.png"/><Relationship Id="rId193" Type="http://schemas.openxmlformats.org/officeDocument/2006/relationships/image" Target="../media/image1663.png"/><Relationship Id="rId207" Type="http://schemas.openxmlformats.org/officeDocument/2006/relationships/image" Target="../media/image1670.png"/><Relationship Id="rId249" Type="http://schemas.openxmlformats.org/officeDocument/2006/relationships/image" Target="../media/image1691.png"/><Relationship Id="rId414" Type="http://schemas.openxmlformats.org/officeDocument/2006/relationships/customXml" Target="../ink/ink2020.xml"/><Relationship Id="rId456" Type="http://schemas.openxmlformats.org/officeDocument/2006/relationships/customXml" Target="../ink/ink2041.xml"/><Relationship Id="rId13" Type="http://schemas.openxmlformats.org/officeDocument/2006/relationships/image" Target="../media/image1574.png"/><Relationship Id="rId109" Type="http://schemas.openxmlformats.org/officeDocument/2006/relationships/image" Target="../media/image1621.png"/><Relationship Id="rId260" Type="http://schemas.openxmlformats.org/officeDocument/2006/relationships/customXml" Target="../ink/ink1942.xml"/><Relationship Id="rId316" Type="http://schemas.openxmlformats.org/officeDocument/2006/relationships/customXml" Target="../ink/ink1970.xml"/><Relationship Id="rId55" Type="http://schemas.openxmlformats.org/officeDocument/2006/relationships/image" Target="../media/image1595.png"/><Relationship Id="rId97" Type="http://schemas.openxmlformats.org/officeDocument/2006/relationships/image" Target="../media/image1616.png"/><Relationship Id="rId120" Type="http://schemas.openxmlformats.org/officeDocument/2006/relationships/customXml" Target="../ink/ink1872.xml"/><Relationship Id="rId358" Type="http://schemas.openxmlformats.org/officeDocument/2006/relationships/customXml" Target="../ink/ink1992.xml"/><Relationship Id="rId162" Type="http://schemas.openxmlformats.org/officeDocument/2006/relationships/customXml" Target="../ink/ink1893.xml"/><Relationship Id="rId218" Type="http://schemas.openxmlformats.org/officeDocument/2006/relationships/customXml" Target="../ink/ink1921.xml"/><Relationship Id="rId425" Type="http://schemas.openxmlformats.org/officeDocument/2006/relationships/image" Target="../media/image1778.png"/><Relationship Id="rId467" Type="http://schemas.openxmlformats.org/officeDocument/2006/relationships/image" Target="../media/image1799.png"/><Relationship Id="rId271" Type="http://schemas.openxmlformats.org/officeDocument/2006/relationships/image" Target="../media/image1702.png"/><Relationship Id="rId24" Type="http://schemas.openxmlformats.org/officeDocument/2006/relationships/customXml" Target="../ink/ink1824.xml"/><Relationship Id="rId66" Type="http://schemas.openxmlformats.org/officeDocument/2006/relationships/customXml" Target="../ink/ink1845.xml"/><Relationship Id="rId131" Type="http://schemas.openxmlformats.org/officeDocument/2006/relationships/image" Target="../media/image1632.png"/><Relationship Id="rId327" Type="http://schemas.openxmlformats.org/officeDocument/2006/relationships/customXml" Target="../ink/ink1976.xml"/><Relationship Id="rId369" Type="http://schemas.openxmlformats.org/officeDocument/2006/relationships/image" Target="../media/image1750.png"/><Relationship Id="rId173" Type="http://schemas.openxmlformats.org/officeDocument/2006/relationships/image" Target="../media/image1653.png"/><Relationship Id="rId229" Type="http://schemas.openxmlformats.org/officeDocument/2006/relationships/image" Target="../media/image1681.png"/><Relationship Id="rId380" Type="http://schemas.openxmlformats.org/officeDocument/2006/relationships/customXml" Target="../ink/ink2003.xml"/><Relationship Id="rId436" Type="http://schemas.openxmlformats.org/officeDocument/2006/relationships/customXml" Target="../ink/ink2031.xml"/><Relationship Id="rId240" Type="http://schemas.openxmlformats.org/officeDocument/2006/relationships/customXml" Target="../ink/ink1932.xml"/><Relationship Id="rId35" Type="http://schemas.openxmlformats.org/officeDocument/2006/relationships/image" Target="../media/image1585.png"/><Relationship Id="rId77" Type="http://schemas.openxmlformats.org/officeDocument/2006/relationships/image" Target="../media/image1606.png"/><Relationship Id="rId100" Type="http://schemas.openxmlformats.org/officeDocument/2006/relationships/customXml" Target="../ink/ink1862.xml"/><Relationship Id="rId282" Type="http://schemas.openxmlformats.org/officeDocument/2006/relationships/customXml" Target="../ink/ink1953.xml"/><Relationship Id="rId338" Type="http://schemas.openxmlformats.org/officeDocument/2006/relationships/image" Target="../media/image1735.png"/><Relationship Id="rId8" Type="http://schemas.openxmlformats.org/officeDocument/2006/relationships/customXml" Target="../ink/ink1816.xml"/><Relationship Id="rId142" Type="http://schemas.openxmlformats.org/officeDocument/2006/relationships/customXml" Target="../ink/ink1883.xml"/><Relationship Id="rId184" Type="http://schemas.openxmlformats.org/officeDocument/2006/relationships/customXml" Target="../ink/ink1904.xml"/><Relationship Id="rId391" Type="http://schemas.openxmlformats.org/officeDocument/2006/relationships/image" Target="../media/image1761.png"/><Relationship Id="rId405" Type="http://schemas.openxmlformats.org/officeDocument/2006/relationships/image" Target="../media/image1768.png"/><Relationship Id="rId447" Type="http://schemas.openxmlformats.org/officeDocument/2006/relationships/image" Target="../media/image1789.png"/><Relationship Id="rId251" Type="http://schemas.openxmlformats.org/officeDocument/2006/relationships/image" Target="../media/image1692.png"/><Relationship Id="rId46" Type="http://schemas.openxmlformats.org/officeDocument/2006/relationships/customXml" Target="../ink/ink1835.xml"/><Relationship Id="rId293" Type="http://schemas.openxmlformats.org/officeDocument/2006/relationships/image" Target="../media/image1713.png"/><Relationship Id="rId307" Type="http://schemas.openxmlformats.org/officeDocument/2006/relationships/image" Target="../media/image1720.png"/><Relationship Id="rId349" Type="http://schemas.openxmlformats.org/officeDocument/2006/relationships/image" Target="../media/image1740.png"/><Relationship Id="rId88" Type="http://schemas.openxmlformats.org/officeDocument/2006/relationships/customXml" Target="../ink/ink1856.xml"/><Relationship Id="rId111" Type="http://schemas.openxmlformats.org/officeDocument/2006/relationships/image" Target="../media/image1622.png"/><Relationship Id="rId153" Type="http://schemas.openxmlformats.org/officeDocument/2006/relationships/image" Target="../media/image1643.png"/><Relationship Id="rId195" Type="http://schemas.openxmlformats.org/officeDocument/2006/relationships/image" Target="../media/image1664.png"/><Relationship Id="rId209" Type="http://schemas.openxmlformats.org/officeDocument/2006/relationships/image" Target="../media/image1671.png"/><Relationship Id="rId360" Type="http://schemas.openxmlformats.org/officeDocument/2006/relationships/customXml" Target="../ink/ink1993.xml"/><Relationship Id="rId416" Type="http://schemas.openxmlformats.org/officeDocument/2006/relationships/customXml" Target="../ink/ink2021.xml"/><Relationship Id="rId220" Type="http://schemas.openxmlformats.org/officeDocument/2006/relationships/customXml" Target="../ink/ink1922.xml"/><Relationship Id="rId458" Type="http://schemas.openxmlformats.org/officeDocument/2006/relationships/customXml" Target="../ink/ink2042.xml"/><Relationship Id="rId15" Type="http://schemas.openxmlformats.org/officeDocument/2006/relationships/image" Target="../media/image1575.png"/><Relationship Id="rId57" Type="http://schemas.openxmlformats.org/officeDocument/2006/relationships/image" Target="../media/image1596.png"/><Relationship Id="rId262" Type="http://schemas.openxmlformats.org/officeDocument/2006/relationships/customXml" Target="../ink/ink1943.xml"/><Relationship Id="rId318" Type="http://schemas.openxmlformats.org/officeDocument/2006/relationships/customXml" Target="../ink/ink1971.xml"/><Relationship Id="rId99" Type="http://schemas.openxmlformats.org/officeDocument/2006/relationships/image" Target="../media/image1617.png"/><Relationship Id="rId122" Type="http://schemas.openxmlformats.org/officeDocument/2006/relationships/customXml" Target="../ink/ink1873.xml"/><Relationship Id="rId164" Type="http://schemas.openxmlformats.org/officeDocument/2006/relationships/customXml" Target="../ink/ink1894.xml"/><Relationship Id="rId371" Type="http://schemas.openxmlformats.org/officeDocument/2006/relationships/image" Target="../media/image1751.png"/><Relationship Id="rId427" Type="http://schemas.openxmlformats.org/officeDocument/2006/relationships/image" Target="../media/image1779.png"/><Relationship Id="rId469" Type="http://schemas.openxmlformats.org/officeDocument/2006/relationships/image" Target="../media/image1800.png"/><Relationship Id="rId26" Type="http://schemas.openxmlformats.org/officeDocument/2006/relationships/customXml" Target="../ink/ink1825.xml"/><Relationship Id="rId231" Type="http://schemas.openxmlformats.org/officeDocument/2006/relationships/image" Target="../media/image1682.png"/><Relationship Id="rId273" Type="http://schemas.openxmlformats.org/officeDocument/2006/relationships/image" Target="../media/image1703.png"/><Relationship Id="rId329" Type="http://schemas.openxmlformats.org/officeDocument/2006/relationships/customXml" Target="../ink/ink1977.xml"/><Relationship Id="rId68" Type="http://schemas.openxmlformats.org/officeDocument/2006/relationships/customXml" Target="../ink/ink1846.xml"/><Relationship Id="rId133" Type="http://schemas.openxmlformats.org/officeDocument/2006/relationships/image" Target="../media/image1633.png"/><Relationship Id="rId175" Type="http://schemas.openxmlformats.org/officeDocument/2006/relationships/image" Target="../media/image1654.png"/><Relationship Id="rId340" Type="http://schemas.openxmlformats.org/officeDocument/2006/relationships/image" Target="../media/image1736.png"/><Relationship Id="rId200" Type="http://schemas.openxmlformats.org/officeDocument/2006/relationships/customXml" Target="../ink/ink1912.xml"/><Relationship Id="rId382" Type="http://schemas.openxmlformats.org/officeDocument/2006/relationships/customXml" Target="../ink/ink2004.xml"/><Relationship Id="rId438" Type="http://schemas.openxmlformats.org/officeDocument/2006/relationships/customXml" Target="../ink/ink2032.xml"/><Relationship Id="rId242" Type="http://schemas.openxmlformats.org/officeDocument/2006/relationships/customXml" Target="../ink/ink1933.xml"/><Relationship Id="rId284" Type="http://schemas.openxmlformats.org/officeDocument/2006/relationships/customXml" Target="../ink/ink1954.xml"/><Relationship Id="rId37" Type="http://schemas.openxmlformats.org/officeDocument/2006/relationships/image" Target="../media/image1586.png"/><Relationship Id="rId79" Type="http://schemas.openxmlformats.org/officeDocument/2006/relationships/image" Target="../media/image1607.png"/><Relationship Id="rId102" Type="http://schemas.openxmlformats.org/officeDocument/2006/relationships/customXml" Target="../ink/ink1863.xml"/><Relationship Id="rId144" Type="http://schemas.openxmlformats.org/officeDocument/2006/relationships/customXml" Target="../ink/ink1884.xml"/><Relationship Id="rId90" Type="http://schemas.openxmlformats.org/officeDocument/2006/relationships/customXml" Target="../ink/ink1857.xml"/><Relationship Id="rId186" Type="http://schemas.openxmlformats.org/officeDocument/2006/relationships/customXml" Target="../ink/ink1905.xml"/><Relationship Id="rId351" Type="http://schemas.openxmlformats.org/officeDocument/2006/relationships/image" Target="../media/image1741.png"/><Relationship Id="rId393" Type="http://schemas.openxmlformats.org/officeDocument/2006/relationships/image" Target="../media/image1762.png"/><Relationship Id="rId407" Type="http://schemas.openxmlformats.org/officeDocument/2006/relationships/image" Target="../media/image1769.png"/><Relationship Id="rId449" Type="http://schemas.openxmlformats.org/officeDocument/2006/relationships/image" Target="../media/image1790.png"/><Relationship Id="rId211" Type="http://schemas.openxmlformats.org/officeDocument/2006/relationships/image" Target="../media/image1672.png"/><Relationship Id="rId253" Type="http://schemas.openxmlformats.org/officeDocument/2006/relationships/image" Target="../media/image1693.png"/><Relationship Id="rId295" Type="http://schemas.openxmlformats.org/officeDocument/2006/relationships/image" Target="../media/image1714.png"/><Relationship Id="rId309" Type="http://schemas.openxmlformats.org/officeDocument/2006/relationships/image" Target="../media/image1721.png"/><Relationship Id="rId460" Type="http://schemas.openxmlformats.org/officeDocument/2006/relationships/customXml" Target="../ink/ink2043.xml"/><Relationship Id="rId48" Type="http://schemas.openxmlformats.org/officeDocument/2006/relationships/customXml" Target="../ink/ink1836.xml"/><Relationship Id="rId113" Type="http://schemas.openxmlformats.org/officeDocument/2006/relationships/image" Target="../media/image1623.png"/><Relationship Id="rId320" Type="http://schemas.openxmlformats.org/officeDocument/2006/relationships/image" Target="../media/image1726.png"/><Relationship Id="rId155" Type="http://schemas.openxmlformats.org/officeDocument/2006/relationships/image" Target="../media/image1644.png"/><Relationship Id="rId197" Type="http://schemas.openxmlformats.org/officeDocument/2006/relationships/image" Target="../media/image1665.png"/><Relationship Id="rId362" Type="http://schemas.openxmlformats.org/officeDocument/2006/relationships/customXml" Target="../ink/ink1994.xml"/><Relationship Id="rId418" Type="http://schemas.openxmlformats.org/officeDocument/2006/relationships/customXml" Target="../ink/ink2022.xml"/><Relationship Id="rId222" Type="http://schemas.openxmlformats.org/officeDocument/2006/relationships/customXml" Target="../ink/ink1923.xml"/><Relationship Id="rId264" Type="http://schemas.openxmlformats.org/officeDocument/2006/relationships/customXml" Target="../ink/ink1944.xml"/><Relationship Id="rId17" Type="http://schemas.openxmlformats.org/officeDocument/2006/relationships/image" Target="../media/image1576.png"/><Relationship Id="rId59" Type="http://schemas.openxmlformats.org/officeDocument/2006/relationships/image" Target="../media/image1597.png"/><Relationship Id="rId124" Type="http://schemas.openxmlformats.org/officeDocument/2006/relationships/customXml" Target="../ink/ink1874.xml"/><Relationship Id="rId70" Type="http://schemas.openxmlformats.org/officeDocument/2006/relationships/customXml" Target="../ink/ink1847.xml"/><Relationship Id="rId166" Type="http://schemas.openxmlformats.org/officeDocument/2006/relationships/customXml" Target="../ink/ink1895.xml"/><Relationship Id="rId331" Type="http://schemas.openxmlformats.org/officeDocument/2006/relationships/customXml" Target="../ink/ink1978.xml"/><Relationship Id="rId373" Type="http://schemas.openxmlformats.org/officeDocument/2006/relationships/image" Target="../media/image1752.png"/><Relationship Id="rId429" Type="http://schemas.openxmlformats.org/officeDocument/2006/relationships/image" Target="../media/image1780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683.png"/><Relationship Id="rId440" Type="http://schemas.openxmlformats.org/officeDocument/2006/relationships/customXml" Target="../ink/ink2033.xml"/><Relationship Id="rId28" Type="http://schemas.openxmlformats.org/officeDocument/2006/relationships/customXml" Target="../ink/ink1826.xml"/><Relationship Id="rId275" Type="http://schemas.openxmlformats.org/officeDocument/2006/relationships/image" Target="../media/image1704.png"/><Relationship Id="rId300" Type="http://schemas.openxmlformats.org/officeDocument/2006/relationships/customXml" Target="../ink/ink1962.xml"/><Relationship Id="rId81" Type="http://schemas.openxmlformats.org/officeDocument/2006/relationships/image" Target="../media/image1608.png"/><Relationship Id="rId135" Type="http://schemas.openxmlformats.org/officeDocument/2006/relationships/image" Target="../media/image1634.png"/><Relationship Id="rId177" Type="http://schemas.openxmlformats.org/officeDocument/2006/relationships/image" Target="../media/image1655.png"/><Relationship Id="rId342" Type="http://schemas.openxmlformats.org/officeDocument/2006/relationships/image" Target="../media/image1737.png"/><Relationship Id="rId384" Type="http://schemas.openxmlformats.org/officeDocument/2006/relationships/customXml" Target="../ink/ink2005.xml"/><Relationship Id="rId202" Type="http://schemas.openxmlformats.org/officeDocument/2006/relationships/customXml" Target="../ink/ink1913.xml"/><Relationship Id="rId244" Type="http://schemas.openxmlformats.org/officeDocument/2006/relationships/customXml" Target="../ink/ink1934.xml"/><Relationship Id="rId39" Type="http://schemas.openxmlformats.org/officeDocument/2006/relationships/image" Target="../media/image1587.png"/><Relationship Id="rId286" Type="http://schemas.openxmlformats.org/officeDocument/2006/relationships/customXml" Target="../ink/ink1955.xml"/><Relationship Id="rId451" Type="http://schemas.openxmlformats.org/officeDocument/2006/relationships/image" Target="../media/image1791.png"/><Relationship Id="rId50" Type="http://schemas.openxmlformats.org/officeDocument/2006/relationships/customXml" Target="../ink/ink1837.xml"/><Relationship Id="rId104" Type="http://schemas.openxmlformats.org/officeDocument/2006/relationships/customXml" Target="../ink/ink1864.xml"/><Relationship Id="rId146" Type="http://schemas.openxmlformats.org/officeDocument/2006/relationships/customXml" Target="../ink/ink1885.xml"/><Relationship Id="rId188" Type="http://schemas.openxmlformats.org/officeDocument/2006/relationships/customXml" Target="../ink/ink1906.xml"/><Relationship Id="rId311" Type="http://schemas.openxmlformats.org/officeDocument/2006/relationships/image" Target="../media/image1722.png"/><Relationship Id="rId353" Type="http://schemas.openxmlformats.org/officeDocument/2006/relationships/image" Target="../media/image1742.png"/><Relationship Id="rId395" Type="http://schemas.openxmlformats.org/officeDocument/2006/relationships/image" Target="../media/image1763.png"/><Relationship Id="rId409" Type="http://schemas.openxmlformats.org/officeDocument/2006/relationships/image" Target="../media/image1770.png"/><Relationship Id="rId92" Type="http://schemas.openxmlformats.org/officeDocument/2006/relationships/customXml" Target="../ink/ink1858.xml"/><Relationship Id="rId213" Type="http://schemas.openxmlformats.org/officeDocument/2006/relationships/image" Target="../media/image1673.png"/><Relationship Id="rId420" Type="http://schemas.openxmlformats.org/officeDocument/2006/relationships/customXml" Target="../ink/ink2023.xml"/><Relationship Id="rId255" Type="http://schemas.openxmlformats.org/officeDocument/2006/relationships/image" Target="../media/image1694.png"/><Relationship Id="rId297" Type="http://schemas.openxmlformats.org/officeDocument/2006/relationships/image" Target="../media/image1715.png"/><Relationship Id="rId462" Type="http://schemas.openxmlformats.org/officeDocument/2006/relationships/customXml" Target="../ink/ink2044.xml"/><Relationship Id="rId115" Type="http://schemas.openxmlformats.org/officeDocument/2006/relationships/image" Target="../media/image1624.png"/><Relationship Id="rId157" Type="http://schemas.openxmlformats.org/officeDocument/2006/relationships/image" Target="../media/image1645.png"/><Relationship Id="rId322" Type="http://schemas.openxmlformats.org/officeDocument/2006/relationships/image" Target="../media/image1727.png"/><Relationship Id="rId364" Type="http://schemas.openxmlformats.org/officeDocument/2006/relationships/customXml" Target="../ink/ink1995.xml"/><Relationship Id="rId61" Type="http://schemas.openxmlformats.org/officeDocument/2006/relationships/image" Target="../media/image1598.png"/><Relationship Id="rId199" Type="http://schemas.openxmlformats.org/officeDocument/2006/relationships/image" Target="../media/image166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58.png"/><Relationship Id="rId299" Type="http://schemas.openxmlformats.org/officeDocument/2006/relationships/image" Target="../media/image1948.png"/><Relationship Id="rId21" Type="http://schemas.openxmlformats.org/officeDocument/2006/relationships/image" Target="../media/image1810.png"/><Relationship Id="rId63" Type="http://schemas.openxmlformats.org/officeDocument/2006/relationships/image" Target="../media/image1831.png"/><Relationship Id="rId159" Type="http://schemas.openxmlformats.org/officeDocument/2006/relationships/image" Target="../media/image1879.png"/><Relationship Id="rId324" Type="http://schemas.openxmlformats.org/officeDocument/2006/relationships/customXml" Target="../ink/ink2209.xml"/><Relationship Id="rId366" Type="http://schemas.openxmlformats.org/officeDocument/2006/relationships/customXml" Target="../ink/ink2230.xml"/><Relationship Id="rId170" Type="http://schemas.openxmlformats.org/officeDocument/2006/relationships/customXml" Target="../ink/ink2132.xml"/><Relationship Id="rId226" Type="http://schemas.openxmlformats.org/officeDocument/2006/relationships/customXml" Target="../ink/ink2160.xml"/><Relationship Id="rId268" Type="http://schemas.openxmlformats.org/officeDocument/2006/relationships/customXml" Target="../ink/ink2181.xml"/><Relationship Id="rId32" Type="http://schemas.openxmlformats.org/officeDocument/2006/relationships/customXml" Target="../ink/ink2063.xml"/><Relationship Id="rId74" Type="http://schemas.openxmlformats.org/officeDocument/2006/relationships/customXml" Target="../ink/ink2084.xml"/><Relationship Id="rId128" Type="http://schemas.openxmlformats.org/officeDocument/2006/relationships/customXml" Target="../ink/ink2111.xml"/><Relationship Id="rId335" Type="http://schemas.openxmlformats.org/officeDocument/2006/relationships/image" Target="../media/image1966.png"/><Relationship Id="rId377" Type="http://schemas.openxmlformats.org/officeDocument/2006/relationships/image" Target="../media/image1987.png"/><Relationship Id="rId5" Type="http://schemas.openxmlformats.org/officeDocument/2006/relationships/image" Target="../media/image1802.png"/><Relationship Id="rId181" Type="http://schemas.openxmlformats.org/officeDocument/2006/relationships/image" Target="../media/image1890.png"/><Relationship Id="rId237" Type="http://schemas.openxmlformats.org/officeDocument/2006/relationships/image" Target="../media/image1918.png"/><Relationship Id="rId279" Type="http://schemas.openxmlformats.org/officeDocument/2006/relationships/image" Target="../media/image1938.png"/><Relationship Id="rId43" Type="http://schemas.openxmlformats.org/officeDocument/2006/relationships/image" Target="../media/image1821.png"/><Relationship Id="rId139" Type="http://schemas.openxmlformats.org/officeDocument/2006/relationships/image" Target="../media/image1869.png"/><Relationship Id="rId290" Type="http://schemas.openxmlformats.org/officeDocument/2006/relationships/customXml" Target="../ink/ink2192.xml"/><Relationship Id="rId304" Type="http://schemas.openxmlformats.org/officeDocument/2006/relationships/customXml" Target="../ink/ink2199.xml"/><Relationship Id="rId346" Type="http://schemas.openxmlformats.org/officeDocument/2006/relationships/customXml" Target="../ink/ink2220.xml"/><Relationship Id="rId85" Type="http://schemas.openxmlformats.org/officeDocument/2006/relationships/image" Target="../media/image1842.png"/><Relationship Id="rId150" Type="http://schemas.openxmlformats.org/officeDocument/2006/relationships/customXml" Target="../ink/ink2122.xml"/><Relationship Id="rId192" Type="http://schemas.openxmlformats.org/officeDocument/2006/relationships/customXml" Target="../ink/ink2143.xml"/><Relationship Id="rId206" Type="http://schemas.openxmlformats.org/officeDocument/2006/relationships/customXml" Target="../ink/ink2150.xml"/><Relationship Id="rId248" Type="http://schemas.openxmlformats.org/officeDocument/2006/relationships/customXml" Target="../ink/ink2171.xml"/><Relationship Id="rId12" Type="http://schemas.openxmlformats.org/officeDocument/2006/relationships/customXml" Target="../ink/ink2053.xml"/><Relationship Id="rId108" Type="http://schemas.openxmlformats.org/officeDocument/2006/relationships/customXml" Target="../ink/ink2101.xml"/><Relationship Id="rId315" Type="http://schemas.openxmlformats.org/officeDocument/2006/relationships/image" Target="../media/image1956.png"/><Relationship Id="rId357" Type="http://schemas.openxmlformats.org/officeDocument/2006/relationships/image" Target="../media/image1977.png"/><Relationship Id="rId54" Type="http://schemas.openxmlformats.org/officeDocument/2006/relationships/customXml" Target="../ink/ink2074.xml"/><Relationship Id="rId96" Type="http://schemas.openxmlformats.org/officeDocument/2006/relationships/customXml" Target="../ink/ink2095.xml"/><Relationship Id="rId161" Type="http://schemas.openxmlformats.org/officeDocument/2006/relationships/image" Target="../media/image1880.png"/><Relationship Id="rId217" Type="http://schemas.openxmlformats.org/officeDocument/2006/relationships/image" Target="../media/image1908.png"/><Relationship Id="rId259" Type="http://schemas.openxmlformats.org/officeDocument/2006/relationships/image" Target="../media/image1928.png"/><Relationship Id="rId23" Type="http://schemas.openxmlformats.org/officeDocument/2006/relationships/image" Target="../media/image1811.png"/><Relationship Id="rId119" Type="http://schemas.openxmlformats.org/officeDocument/2006/relationships/image" Target="../media/image1859.png"/><Relationship Id="rId270" Type="http://schemas.openxmlformats.org/officeDocument/2006/relationships/customXml" Target="../ink/ink2182.xml"/><Relationship Id="rId326" Type="http://schemas.openxmlformats.org/officeDocument/2006/relationships/customXml" Target="../ink/ink2210.xml"/><Relationship Id="rId65" Type="http://schemas.openxmlformats.org/officeDocument/2006/relationships/image" Target="../media/image1832.png"/><Relationship Id="rId130" Type="http://schemas.openxmlformats.org/officeDocument/2006/relationships/customXml" Target="../ink/ink2112.xml"/><Relationship Id="rId368" Type="http://schemas.openxmlformats.org/officeDocument/2006/relationships/customXml" Target="../ink/ink2231.xml"/><Relationship Id="rId172" Type="http://schemas.openxmlformats.org/officeDocument/2006/relationships/customXml" Target="../ink/ink2133.xml"/><Relationship Id="rId228" Type="http://schemas.openxmlformats.org/officeDocument/2006/relationships/customXml" Target="../ink/ink2161.xml"/><Relationship Id="rId281" Type="http://schemas.openxmlformats.org/officeDocument/2006/relationships/image" Target="../media/image1939.png"/><Relationship Id="rId337" Type="http://schemas.openxmlformats.org/officeDocument/2006/relationships/image" Target="../media/image1967.png"/><Relationship Id="rId34" Type="http://schemas.openxmlformats.org/officeDocument/2006/relationships/customXml" Target="../ink/ink2064.xml"/><Relationship Id="rId76" Type="http://schemas.openxmlformats.org/officeDocument/2006/relationships/customXml" Target="../ink/ink2085.xml"/><Relationship Id="rId141" Type="http://schemas.openxmlformats.org/officeDocument/2006/relationships/image" Target="../media/image1870.png"/><Relationship Id="rId379" Type="http://schemas.openxmlformats.org/officeDocument/2006/relationships/image" Target="../media/image1988.png"/><Relationship Id="rId7" Type="http://schemas.openxmlformats.org/officeDocument/2006/relationships/image" Target="../media/image1803.png"/><Relationship Id="rId183" Type="http://schemas.openxmlformats.org/officeDocument/2006/relationships/image" Target="../media/image1891.png"/><Relationship Id="rId239" Type="http://schemas.openxmlformats.org/officeDocument/2006/relationships/image" Target="../media/image1919.png"/><Relationship Id="rId250" Type="http://schemas.openxmlformats.org/officeDocument/2006/relationships/customXml" Target="../ink/ink2172.xml"/><Relationship Id="rId292" Type="http://schemas.openxmlformats.org/officeDocument/2006/relationships/customXml" Target="../ink/ink2193.xml"/><Relationship Id="rId306" Type="http://schemas.openxmlformats.org/officeDocument/2006/relationships/customXml" Target="../ink/ink2200.xml"/><Relationship Id="rId45" Type="http://schemas.openxmlformats.org/officeDocument/2006/relationships/image" Target="../media/image1822.png"/><Relationship Id="rId87" Type="http://schemas.openxmlformats.org/officeDocument/2006/relationships/image" Target="../media/image1843.png"/><Relationship Id="rId110" Type="http://schemas.openxmlformats.org/officeDocument/2006/relationships/customXml" Target="../ink/ink2102.xml"/><Relationship Id="rId348" Type="http://schemas.openxmlformats.org/officeDocument/2006/relationships/customXml" Target="../ink/ink2221.xml"/><Relationship Id="rId152" Type="http://schemas.openxmlformats.org/officeDocument/2006/relationships/customXml" Target="../ink/ink2123.xml"/><Relationship Id="rId194" Type="http://schemas.openxmlformats.org/officeDocument/2006/relationships/customXml" Target="../ink/ink2144.xml"/><Relationship Id="rId208" Type="http://schemas.openxmlformats.org/officeDocument/2006/relationships/customXml" Target="../ink/ink2151.xml"/><Relationship Id="rId261" Type="http://schemas.openxmlformats.org/officeDocument/2006/relationships/image" Target="../media/image1929.png"/><Relationship Id="rId14" Type="http://schemas.openxmlformats.org/officeDocument/2006/relationships/customXml" Target="../ink/ink2054.xml"/><Relationship Id="rId56" Type="http://schemas.openxmlformats.org/officeDocument/2006/relationships/customXml" Target="../ink/ink2075.xml"/><Relationship Id="rId317" Type="http://schemas.openxmlformats.org/officeDocument/2006/relationships/image" Target="../media/image1957.png"/><Relationship Id="rId359" Type="http://schemas.openxmlformats.org/officeDocument/2006/relationships/image" Target="../media/image1978.png"/><Relationship Id="rId98" Type="http://schemas.openxmlformats.org/officeDocument/2006/relationships/customXml" Target="../ink/ink2096.xml"/><Relationship Id="rId121" Type="http://schemas.openxmlformats.org/officeDocument/2006/relationships/image" Target="../media/image1860.png"/><Relationship Id="rId163" Type="http://schemas.openxmlformats.org/officeDocument/2006/relationships/image" Target="../media/image1881.png"/><Relationship Id="rId219" Type="http://schemas.openxmlformats.org/officeDocument/2006/relationships/image" Target="../media/image1909.png"/><Relationship Id="rId370" Type="http://schemas.openxmlformats.org/officeDocument/2006/relationships/customXml" Target="../ink/ink2232.xml"/><Relationship Id="rId230" Type="http://schemas.openxmlformats.org/officeDocument/2006/relationships/customXml" Target="../ink/ink2162.xml"/><Relationship Id="rId25" Type="http://schemas.openxmlformats.org/officeDocument/2006/relationships/image" Target="../media/image1812.png"/><Relationship Id="rId67" Type="http://schemas.openxmlformats.org/officeDocument/2006/relationships/image" Target="../media/image1833.png"/><Relationship Id="rId272" Type="http://schemas.openxmlformats.org/officeDocument/2006/relationships/customXml" Target="../ink/ink2183.xml"/><Relationship Id="rId328" Type="http://schemas.openxmlformats.org/officeDocument/2006/relationships/customXml" Target="../ink/ink2211.xml"/><Relationship Id="rId132" Type="http://schemas.openxmlformats.org/officeDocument/2006/relationships/customXml" Target="../ink/ink2113.xml"/><Relationship Id="rId174" Type="http://schemas.openxmlformats.org/officeDocument/2006/relationships/customXml" Target="../ink/ink2134.xml"/><Relationship Id="rId241" Type="http://schemas.openxmlformats.org/officeDocument/2006/relationships/image" Target="../media/image1920.png"/><Relationship Id="rId36" Type="http://schemas.openxmlformats.org/officeDocument/2006/relationships/customXml" Target="../ink/ink2065.xml"/><Relationship Id="rId283" Type="http://schemas.openxmlformats.org/officeDocument/2006/relationships/image" Target="../media/image1940.png"/><Relationship Id="rId339" Type="http://schemas.openxmlformats.org/officeDocument/2006/relationships/image" Target="../media/image1968.png"/><Relationship Id="rId78" Type="http://schemas.openxmlformats.org/officeDocument/2006/relationships/customXml" Target="../ink/ink2086.xml"/><Relationship Id="rId101" Type="http://schemas.openxmlformats.org/officeDocument/2006/relationships/image" Target="../media/image1850.png"/><Relationship Id="rId143" Type="http://schemas.openxmlformats.org/officeDocument/2006/relationships/image" Target="../media/image1871.png"/><Relationship Id="rId185" Type="http://schemas.openxmlformats.org/officeDocument/2006/relationships/image" Target="../media/image1892.png"/><Relationship Id="rId350" Type="http://schemas.openxmlformats.org/officeDocument/2006/relationships/customXml" Target="../ink/ink2222.xml"/><Relationship Id="rId9" Type="http://schemas.openxmlformats.org/officeDocument/2006/relationships/image" Target="../media/image1804.png"/><Relationship Id="rId210" Type="http://schemas.openxmlformats.org/officeDocument/2006/relationships/customXml" Target="../ink/ink2152.xml"/><Relationship Id="rId26" Type="http://schemas.openxmlformats.org/officeDocument/2006/relationships/customXml" Target="../ink/ink2060.xml"/><Relationship Id="rId231" Type="http://schemas.openxmlformats.org/officeDocument/2006/relationships/image" Target="../media/image1915.png"/><Relationship Id="rId252" Type="http://schemas.openxmlformats.org/officeDocument/2006/relationships/customXml" Target="../ink/ink2173.xml"/><Relationship Id="rId273" Type="http://schemas.openxmlformats.org/officeDocument/2006/relationships/image" Target="../media/image1935.png"/><Relationship Id="rId294" Type="http://schemas.openxmlformats.org/officeDocument/2006/relationships/customXml" Target="../ink/ink2194.xml"/><Relationship Id="rId308" Type="http://schemas.openxmlformats.org/officeDocument/2006/relationships/customXml" Target="../ink/ink2201.xml"/><Relationship Id="rId329" Type="http://schemas.openxmlformats.org/officeDocument/2006/relationships/image" Target="../media/image1963.png"/><Relationship Id="rId47" Type="http://schemas.openxmlformats.org/officeDocument/2006/relationships/image" Target="../media/image1823.png"/><Relationship Id="rId68" Type="http://schemas.openxmlformats.org/officeDocument/2006/relationships/customXml" Target="../ink/ink2081.xml"/><Relationship Id="rId89" Type="http://schemas.openxmlformats.org/officeDocument/2006/relationships/image" Target="../media/image1844.png"/><Relationship Id="rId112" Type="http://schemas.openxmlformats.org/officeDocument/2006/relationships/customXml" Target="../ink/ink2103.xml"/><Relationship Id="rId133" Type="http://schemas.openxmlformats.org/officeDocument/2006/relationships/image" Target="../media/image1866.png"/><Relationship Id="rId154" Type="http://schemas.openxmlformats.org/officeDocument/2006/relationships/customXml" Target="../ink/ink2124.xml"/><Relationship Id="rId175" Type="http://schemas.openxmlformats.org/officeDocument/2006/relationships/image" Target="../media/image1887.png"/><Relationship Id="rId340" Type="http://schemas.openxmlformats.org/officeDocument/2006/relationships/customXml" Target="../ink/ink2217.xml"/><Relationship Id="rId361" Type="http://schemas.openxmlformats.org/officeDocument/2006/relationships/image" Target="../media/image1979.png"/><Relationship Id="rId196" Type="http://schemas.openxmlformats.org/officeDocument/2006/relationships/customXml" Target="../ink/ink2145.xml"/><Relationship Id="rId200" Type="http://schemas.openxmlformats.org/officeDocument/2006/relationships/customXml" Target="../ink/ink2147.xml"/><Relationship Id="rId16" Type="http://schemas.openxmlformats.org/officeDocument/2006/relationships/customXml" Target="../ink/ink2055.xml"/><Relationship Id="rId221" Type="http://schemas.openxmlformats.org/officeDocument/2006/relationships/image" Target="../media/image1910.png"/><Relationship Id="rId242" Type="http://schemas.openxmlformats.org/officeDocument/2006/relationships/customXml" Target="../ink/ink2168.xml"/><Relationship Id="rId263" Type="http://schemas.openxmlformats.org/officeDocument/2006/relationships/image" Target="../media/image1930.png"/><Relationship Id="rId284" Type="http://schemas.openxmlformats.org/officeDocument/2006/relationships/customXml" Target="../ink/ink2189.xml"/><Relationship Id="rId319" Type="http://schemas.openxmlformats.org/officeDocument/2006/relationships/image" Target="../media/image1958.png"/><Relationship Id="rId37" Type="http://schemas.openxmlformats.org/officeDocument/2006/relationships/image" Target="../media/image1818.png"/><Relationship Id="rId58" Type="http://schemas.openxmlformats.org/officeDocument/2006/relationships/customXml" Target="../ink/ink2076.xml"/><Relationship Id="rId79" Type="http://schemas.openxmlformats.org/officeDocument/2006/relationships/image" Target="../media/image1839.png"/><Relationship Id="rId102" Type="http://schemas.openxmlformats.org/officeDocument/2006/relationships/customXml" Target="../ink/ink2098.xml"/><Relationship Id="rId123" Type="http://schemas.openxmlformats.org/officeDocument/2006/relationships/image" Target="../media/image1861.png"/><Relationship Id="rId144" Type="http://schemas.openxmlformats.org/officeDocument/2006/relationships/customXml" Target="../ink/ink2119.xml"/><Relationship Id="rId330" Type="http://schemas.openxmlformats.org/officeDocument/2006/relationships/customXml" Target="../ink/ink2212.xml"/><Relationship Id="rId90" Type="http://schemas.openxmlformats.org/officeDocument/2006/relationships/customXml" Target="../ink/ink2092.xml"/><Relationship Id="rId165" Type="http://schemas.openxmlformats.org/officeDocument/2006/relationships/image" Target="../media/image1882.png"/><Relationship Id="rId186" Type="http://schemas.openxmlformats.org/officeDocument/2006/relationships/customXml" Target="../ink/ink2140.xml"/><Relationship Id="rId351" Type="http://schemas.openxmlformats.org/officeDocument/2006/relationships/image" Target="../media/image1974.png"/><Relationship Id="rId372" Type="http://schemas.openxmlformats.org/officeDocument/2006/relationships/customXml" Target="../ink/ink2233.xml"/><Relationship Id="rId211" Type="http://schemas.openxmlformats.org/officeDocument/2006/relationships/image" Target="../media/image1905.png"/><Relationship Id="rId232" Type="http://schemas.openxmlformats.org/officeDocument/2006/relationships/customXml" Target="../ink/ink2163.xml"/><Relationship Id="rId253" Type="http://schemas.openxmlformats.org/officeDocument/2006/relationships/image" Target="../media/image1926.png"/><Relationship Id="rId274" Type="http://schemas.openxmlformats.org/officeDocument/2006/relationships/customXml" Target="../ink/ink2184.xml"/><Relationship Id="rId295" Type="http://schemas.openxmlformats.org/officeDocument/2006/relationships/image" Target="../media/image1946.png"/><Relationship Id="rId309" Type="http://schemas.openxmlformats.org/officeDocument/2006/relationships/image" Target="../media/image1953.png"/><Relationship Id="rId27" Type="http://schemas.openxmlformats.org/officeDocument/2006/relationships/image" Target="../media/image1813.png"/><Relationship Id="rId48" Type="http://schemas.openxmlformats.org/officeDocument/2006/relationships/customXml" Target="../ink/ink2071.xml"/><Relationship Id="rId69" Type="http://schemas.openxmlformats.org/officeDocument/2006/relationships/image" Target="../media/image1834.png"/><Relationship Id="rId113" Type="http://schemas.openxmlformats.org/officeDocument/2006/relationships/image" Target="../media/image1856.png"/><Relationship Id="rId134" Type="http://schemas.openxmlformats.org/officeDocument/2006/relationships/customXml" Target="../ink/ink2114.xml"/><Relationship Id="rId320" Type="http://schemas.openxmlformats.org/officeDocument/2006/relationships/customXml" Target="../ink/ink2207.xml"/><Relationship Id="rId80" Type="http://schemas.openxmlformats.org/officeDocument/2006/relationships/customXml" Target="../ink/ink2087.xml"/><Relationship Id="rId155" Type="http://schemas.openxmlformats.org/officeDocument/2006/relationships/image" Target="../media/image1877.png"/><Relationship Id="rId176" Type="http://schemas.openxmlformats.org/officeDocument/2006/relationships/customXml" Target="../ink/ink2135.xml"/><Relationship Id="rId197" Type="http://schemas.openxmlformats.org/officeDocument/2006/relationships/image" Target="../media/image1898.png"/><Relationship Id="rId341" Type="http://schemas.openxmlformats.org/officeDocument/2006/relationships/image" Target="../media/image1969.png"/><Relationship Id="rId362" Type="http://schemas.openxmlformats.org/officeDocument/2006/relationships/customXml" Target="../ink/ink2228.xml"/><Relationship Id="rId201" Type="http://schemas.openxmlformats.org/officeDocument/2006/relationships/image" Target="../media/image1900.png"/><Relationship Id="rId222" Type="http://schemas.openxmlformats.org/officeDocument/2006/relationships/customXml" Target="../ink/ink2158.xml"/><Relationship Id="rId243" Type="http://schemas.openxmlformats.org/officeDocument/2006/relationships/image" Target="../media/image1921.png"/><Relationship Id="rId264" Type="http://schemas.openxmlformats.org/officeDocument/2006/relationships/customXml" Target="../ink/ink2179.xml"/><Relationship Id="rId285" Type="http://schemas.openxmlformats.org/officeDocument/2006/relationships/image" Target="../media/image1941.png"/><Relationship Id="rId17" Type="http://schemas.openxmlformats.org/officeDocument/2006/relationships/image" Target="../media/image1808.png"/><Relationship Id="rId38" Type="http://schemas.openxmlformats.org/officeDocument/2006/relationships/customXml" Target="../ink/ink2066.xml"/><Relationship Id="rId59" Type="http://schemas.openxmlformats.org/officeDocument/2006/relationships/image" Target="../media/image1829.png"/><Relationship Id="rId103" Type="http://schemas.openxmlformats.org/officeDocument/2006/relationships/image" Target="../media/image1851.png"/><Relationship Id="rId124" Type="http://schemas.openxmlformats.org/officeDocument/2006/relationships/customXml" Target="../ink/ink2109.xml"/><Relationship Id="rId310" Type="http://schemas.openxmlformats.org/officeDocument/2006/relationships/customXml" Target="../ink/ink2202.xml"/><Relationship Id="rId70" Type="http://schemas.openxmlformats.org/officeDocument/2006/relationships/customXml" Target="../ink/ink2082.xml"/><Relationship Id="rId91" Type="http://schemas.openxmlformats.org/officeDocument/2006/relationships/image" Target="../media/image1845.png"/><Relationship Id="rId145" Type="http://schemas.openxmlformats.org/officeDocument/2006/relationships/image" Target="../media/image1872.png"/><Relationship Id="rId166" Type="http://schemas.openxmlformats.org/officeDocument/2006/relationships/customXml" Target="../ink/ink2130.xml"/><Relationship Id="rId187" Type="http://schemas.openxmlformats.org/officeDocument/2006/relationships/image" Target="../media/image1893.png"/><Relationship Id="rId331" Type="http://schemas.openxmlformats.org/officeDocument/2006/relationships/image" Target="../media/image1964.png"/><Relationship Id="rId352" Type="http://schemas.openxmlformats.org/officeDocument/2006/relationships/customXml" Target="../ink/ink2223.xml"/><Relationship Id="rId373" Type="http://schemas.openxmlformats.org/officeDocument/2006/relationships/image" Target="../media/image198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153.xml"/><Relationship Id="rId233" Type="http://schemas.openxmlformats.org/officeDocument/2006/relationships/image" Target="../media/image1916.png"/><Relationship Id="rId254" Type="http://schemas.openxmlformats.org/officeDocument/2006/relationships/customXml" Target="../ink/ink2174.xml"/><Relationship Id="rId28" Type="http://schemas.openxmlformats.org/officeDocument/2006/relationships/customXml" Target="../ink/ink2061.xml"/><Relationship Id="rId49" Type="http://schemas.openxmlformats.org/officeDocument/2006/relationships/image" Target="../media/image1824.png"/><Relationship Id="rId114" Type="http://schemas.openxmlformats.org/officeDocument/2006/relationships/customXml" Target="../ink/ink2104.xml"/><Relationship Id="rId275" Type="http://schemas.openxmlformats.org/officeDocument/2006/relationships/image" Target="../media/image1936.png"/><Relationship Id="rId296" Type="http://schemas.openxmlformats.org/officeDocument/2006/relationships/customXml" Target="../ink/ink2195.xml"/><Relationship Id="rId300" Type="http://schemas.openxmlformats.org/officeDocument/2006/relationships/customXml" Target="../ink/ink2197.xml"/><Relationship Id="rId60" Type="http://schemas.openxmlformats.org/officeDocument/2006/relationships/customXml" Target="../ink/ink2077.xml"/><Relationship Id="rId81" Type="http://schemas.openxmlformats.org/officeDocument/2006/relationships/image" Target="../media/image1840.png"/><Relationship Id="rId135" Type="http://schemas.openxmlformats.org/officeDocument/2006/relationships/image" Target="../media/image1867.png"/><Relationship Id="rId156" Type="http://schemas.openxmlformats.org/officeDocument/2006/relationships/customXml" Target="../ink/ink2125.xml"/><Relationship Id="rId177" Type="http://schemas.openxmlformats.org/officeDocument/2006/relationships/image" Target="../media/image1888.png"/><Relationship Id="rId198" Type="http://schemas.openxmlformats.org/officeDocument/2006/relationships/customXml" Target="../ink/ink2146.xml"/><Relationship Id="rId321" Type="http://schemas.openxmlformats.org/officeDocument/2006/relationships/image" Target="../media/image1959.png"/><Relationship Id="rId342" Type="http://schemas.openxmlformats.org/officeDocument/2006/relationships/customXml" Target="../ink/ink2218.xml"/><Relationship Id="rId363" Type="http://schemas.openxmlformats.org/officeDocument/2006/relationships/image" Target="../media/image1980.png"/><Relationship Id="rId202" Type="http://schemas.openxmlformats.org/officeDocument/2006/relationships/customXml" Target="../ink/ink2148.xml"/><Relationship Id="rId223" Type="http://schemas.openxmlformats.org/officeDocument/2006/relationships/image" Target="../media/image1911.png"/><Relationship Id="rId244" Type="http://schemas.openxmlformats.org/officeDocument/2006/relationships/customXml" Target="../ink/ink2169.xml"/><Relationship Id="rId18" Type="http://schemas.openxmlformats.org/officeDocument/2006/relationships/customXml" Target="../ink/ink2056.xml"/><Relationship Id="rId39" Type="http://schemas.openxmlformats.org/officeDocument/2006/relationships/image" Target="../media/image1819.png"/><Relationship Id="rId265" Type="http://schemas.openxmlformats.org/officeDocument/2006/relationships/image" Target="../media/image1931.png"/><Relationship Id="rId286" Type="http://schemas.openxmlformats.org/officeDocument/2006/relationships/customXml" Target="../ink/ink2190.xml"/><Relationship Id="rId50" Type="http://schemas.openxmlformats.org/officeDocument/2006/relationships/customXml" Target="../ink/ink2072.xml"/><Relationship Id="rId104" Type="http://schemas.openxmlformats.org/officeDocument/2006/relationships/customXml" Target="../ink/ink2099.xml"/><Relationship Id="rId125" Type="http://schemas.openxmlformats.org/officeDocument/2006/relationships/image" Target="../media/image1862.png"/><Relationship Id="rId146" Type="http://schemas.openxmlformats.org/officeDocument/2006/relationships/customXml" Target="../ink/ink2120.xml"/><Relationship Id="rId167" Type="http://schemas.openxmlformats.org/officeDocument/2006/relationships/image" Target="../media/image1883.png"/><Relationship Id="rId188" Type="http://schemas.openxmlformats.org/officeDocument/2006/relationships/customXml" Target="../ink/ink2141.xml"/><Relationship Id="rId311" Type="http://schemas.openxmlformats.org/officeDocument/2006/relationships/image" Target="../media/image1954.png"/><Relationship Id="rId332" Type="http://schemas.openxmlformats.org/officeDocument/2006/relationships/customXml" Target="../ink/ink2213.xml"/><Relationship Id="rId353" Type="http://schemas.openxmlformats.org/officeDocument/2006/relationships/image" Target="../media/image1975.png"/><Relationship Id="rId374" Type="http://schemas.openxmlformats.org/officeDocument/2006/relationships/customXml" Target="../ink/ink2234.xml"/><Relationship Id="rId71" Type="http://schemas.openxmlformats.org/officeDocument/2006/relationships/image" Target="../media/image1835.png"/><Relationship Id="rId92" Type="http://schemas.openxmlformats.org/officeDocument/2006/relationships/customXml" Target="../ink/ink2093.xml"/><Relationship Id="rId213" Type="http://schemas.openxmlformats.org/officeDocument/2006/relationships/image" Target="../media/image1906.png"/><Relationship Id="rId234" Type="http://schemas.openxmlformats.org/officeDocument/2006/relationships/customXml" Target="../ink/ink2164.xml"/><Relationship Id="rId2" Type="http://schemas.openxmlformats.org/officeDocument/2006/relationships/customXml" Target="../ink/ink2048.xml"/><Relationship Id="rId29" Type="http://schemas.openxmlformats.org/officeDocument/2006/relationships/image" Target="../media/image1814.png"/><Relationship Id="rId255" Type="http://schemas.openxmlformats.org/officeDocument/2006/relationships/image" Target="../media/image1436.png"/><Relationship Id="rId276" Type="http://schemas.openxmlformats.org/officeDocument/2006/relationships/customXml" Target="../ink/ink2185.xml"/><Relationship Id="rId297" Type="http://schemas.openxmlformats.org/officeDocument/2006/relationships/image" Target="../media/image1947.png"/><Relationship Id="rId40" Type="http://schemas.openxmlformats.org/officeDocument/2006/relationships/customXml" Target="../ink/ink2067.xml"/><Relationship Id="rId115" Type="http://schemas.openxmlformats.org/officeDocument/2006/relationships/image" Target="../media/image1857.png"/><Relationship Id="rId136" Type="http://schemas.openxmlformats.org/officeDocument/2006/relationships/customXml" Target="../ink/ink2115.xml"/><Relationship Id="rId157" Type="http://schemas.openxmlformats.org/officeDocument/2006/relationships/image" Target="../media/image1878.png"/><Relationship Id="rId178" Type="http://schemas.openxmlformats.org/officeDocument/2006/relationships/customXml" Target="../ink/ink2136.xml"/><Relationship Id="rId301" Type="http://schemas.openxmlformats.org/officeDocument/2006/relationships/image" Target="../media/image1949.png"/><Relationship Id="rId322" Type="http://schemas.openxmlformats.org/officeDocument/2006/relationships/customXml" Target="../ink/ink2208.xml"/><Relationship Id="rId343" Type="http://schemas.openxmlformats.org/officeDocument/2006/relationships/image" Target="../media/image1970.png"/><Relationship Id="rId364" Type="http://schemas.openxmlformats.org/officeDocument/2006/relationships/customXml" Target="../ink/ink2229.xml"/><Relationship Id="rId61" Type="http://schemas.openxmlformats.org/officeDocument/2006/relationships/image" Target="../media/image1830.png"/><Relationship Id="rId82" Type="http://schemas.openxmlformats.org/officeDocument/2006/relationships/customXml" Target="../ink/ink2088.xml"/><Relationship Id="rId199" Type="http://schemas.openxmlformats.org/officeDocument/2006/relationships/image" Target="../media/image1899.png"/><Relationship Id="rId203" Type="http://schemas.openxmlformats.org/officeDocument/2006/relationships/image" Target="../media/image1901.png"/><Relationship Id="rId19" Type="http://schemas.openxmlformats.org/officeDocument/2006/relationships/image" Target="../media/image1809.png"/><Relationship Id="rId224" Type="http://schemas.openxmlformats.org/officeDocument/2006/relationships/customXml" Target="../ink/ink2159.xml"/><Relationship Id="rId245" Type="http://schemas.openxmlformats.org/officeDocument/2006/relationships/image" Target="../media/image1922.png"/><Relationship Id="rId266" Type="http://schemas.openxmlformats.org/officeDocument/2006/relationships/customXml" Target="../ink/ink2180.xml"/><Relationship Id="rId287" Type="http://schemas.openxmlformats.org/officeDocument/2006/relationships/image" Target="../media/image1942.png"/><Relationship Id="rId30" Type="http://schemas.openxmlformats.org/officeDocument/2006/relationships/customXml" Target="../ink/ink2062.xml"/><Relationship Id="rId105" Type="http://schemas.openxmlformats.org/officeDocument/2006/relationships/image" Target="../media/image1852.png"/><Relationship Id="rId126" Type="http://schemas.openxmlformats.org/officeDocument/2006/relationships/customXml" Target="../ink/ink2110.xml"/><Relationship Id="rId147" Type="http://schemas.openxmlformats.org/officeDocument/2006/relationships/image" Target="../media/image1873.png"/><Relationship Id="rId168" Type="http://schemas.openxmlformats.org/officeDocument/2006/relationships/customXml" Target="../ink/ink2131.xml"/><Relationship Id="rId312" Type="http://schemas.openxmlformats.org/officeDocument/2006/relationships/customXml" Target="../ink/ink2203.xml"/><Relationship Id="rId333" Type="http://schemas.openxmlformats.org/officeDocument/2006/relationships/image" Target="../media/image1965.png"/><Relationship Id="rId354" Type="http://schemas.openxmlformats.org/officeDocument/2006/relationships/customXml" Target="../ink/ink2224.xml"/><Relationship Id="rId51" Type="http://schemas.openxmlformats.org/officeDocument/2006/relationships/image" Target="../media/image1825.png"/><Relationship Id="rId72" Type="http://schemas.openxmlformats.org/officeDocument/2006/relationships/customXml" Target="../ink/ink2083.xml"/><Relationship Id="rId93" Type="http://schemas.openxmlformats.org/officeDocument/2006/relationships/image" Target="../media/image1846.png"/><Relationship Id="rId189" Type="http://schemas.openxmlformats.org/officeDocument/2006/relationships/image" Target="../media/image1894.png"/><Relationship Id="rId375" Type="http://schemas.openxmlformats.org/officeDocument/2006/relationships/image" Target="../media/image1986.png"/><Relationship Id="rId3" Type="http://schemas.openxmlformats.org/officeDocument/2006/relationships/image" Target="../media/image1801.png"/><Relationship Id="rId214" Type="http://schemas.openxmlformats.org/officeDocument/2006/relationships/customXml" Target="../ink/ink2154.xml"/><Relationship Id="rId235" Type="http://schemas.openxmlformats.org/officeDocument/2006/relationships/image" Target="../media/image1917.png"/><Relationship Id="rId256" Type="http://schemas.openxmlformats.org/officeDocument/2006/relationships/customXml" Target="../ink/ink2175.xml"/><Relationship Id="rId277" Type="http://schemas.openxmlformats.org/officeDocument/2006/relationships/image" Target="../media/image1937.png"/><Relationship Id="rId298" Type="http://schemas.openxmlformats.org/officeDocument/2006/relationships/customXml" Target="../ink/ink2196.xml"/><Relationship Id="rId116" Type="http://schemas.openxmlformats.org/officeDocument/2006/relationships/customXml" Target="../ink/ink2105.xml"/><Relationship Id="rId137" Type="http://schemas.openxmlformats.org/officeDocument/2006/relationships/image" Target="../media/image1868.png"/><Relationship Id="rId158" Type="http://schemas.openxmlformats.org/officeDocument/2006/relationships/customXml" Target="../ink/ink2126.xml"/><Relationship Id="rId302" Type="http://schemas.openxmlformats.org/officeDocument/2006/relationships/customXml" Target="../ink/ink2198.xml"/><Relationship Id="rId323" Type="http://schemas.openxmlformats.org/officeDocument/2006/relationships/image" Target="../media/image1960.png"/><Relationship Id="rId344" Type="http://schemas.openxmlformats.org/officeDocument/2006/relationships/customXml" Target="../ink/ink2219.xml"/><Relationship Id="rId20" Type="http://schemas.openxmlformats.org/officeDocument/2006/relationships/customXml" Target="../ink/ink2057.xml"/><Relationship Id="rId41" Type="http://schemas.openxmlformats.org/officeDocument/2006/relationships/image" Target="../media/image1820.png"/><Relationship Id="rId62" Type="http://schemas.openxmlformats.org/officeDocument/2006/relationships/customXml" Target="../ink/ink2078.xml"/><Relationship Id="rId83" Type="http://schemas.openxmlformats.org/officeDocument/2006/relationships/image" Target="../media/image1841.png"/><Relationship Id="rId179" Type="http://schemas.openxmlformats.org/officeDocument/2006/relationships/image" Target="../media/image1889.png"/><Relationship Id="rId365" Type="http://schemas.openxmlformats.org/officeDocument/2006/relationships/image" Target="../media/image1981.png"/><Relationship Id="rId190" Type="http://schemas.openxmlformats.org/officeDocument/2006/relationships/customXml" Target="../ink/ink2142.xml"/><Relationship Id="rId204" Type="http://schemas.openxmlformats.org/officeDocument/2006/relationships/customXml" Target="../ink/ink2149.xml"/><Relationship Id="rId225" Type="http://schemas.openxmlformats.org/officeDocument/2006/relationships/image" Target="../media/image1912.png"/><Relationship Id="rId246" Type="http://schemas.openxmlformats.org/officeDocument/2006/relationships/customXml" Target="../ink/ink2170.xml"/><Relationship Id="rId267" Type="http://schemas.openxmlformats.org/officeDocument/2006/relationships/image" Target="../media/image1932.png"/><Relationship Id="rId288" Type="http://schemas.openxmlformats.org/officeDocument/2006/relationships/customXml" Target="../ink/ink2191.xml"/><Relationship Id="rId106" Type="http://schemas.openxmlformats.org/officeDocument/2006/relationships/customXml" Target="../ink/ink2100.xml"/><Relationship Id="rId127" Type="http://schemas.openxmlformats.org/officeDocument/2006/relationships/image" Target="../media/image1863.png"/><Relationship Id="rId313" Type="http://schemas.openxmlformats.org/officeDocument/2006/relationships/image" Target="../media/image1955.png"/><Relationship Id="rId10" Type="http://schemas.openxmlformats.org/officeDocument/2006/relationships/customXml" Target="../ink/ink2052.xml"/><Relationship Id="rId31" Type="http://schemas.openxmlformats.org/officeDocument/2006/relationships/image" Target="../media/image1815.png"/><Relationship Id="rId52" Type="http://schemas.openxmlformats.org/officeDocument/2006/relationships/customXml" Target="../ink/ink2073.xml"/><Relationship Id="rId73" Type="http://schemas.openxmlformats.org/officeDocument/2006/relationships/image" Target="../media/image1836.png"/><Relationship Id="rId94" Type="http://schemas.openxmlformats.org/officeDocument/2006/relationships/customXml" Target="../ink/ink2094.xml"/><Relationship Id="rId148" Type="http://schemas.openxmlformats.org/officeDocument/2006/relationships/customXml" Target="../ink/ink2121.xml"/><Relationship Id="rId169" Type="http://schemas.openxmlformats.org/officeDocument/2006/relationships/image" Target="../media/image1884.png"/><Relationship Id="rId334" Type="http://schemas.openxmlformats.org/officeDocument/2006/relationships/customXml" Target="../ink/ink2214.xml"/><Relationship Id="rId355" Type="http://schemas.openxmlformats.org/officeDocument/2006/relationships/image" Target="../media/image1976.png"/><Relationship Id="rId376" Type="http://schemas.openxmlformats.org/officeDocument/2006/relationships/customXml" Target="../ink/ink2235.xml"/><Relationship Id="rId4" Type="http://schemas.openxmlformats.org/officeDocument/2006/relationships/customXml" Target="../ink/ink2049.xml"/><Relationship Id="rId180" Type="http://schemas.openxmlformats.org/officeDocument/2006/relationships/customXml" Target="../ink/ink2137.xml"/><Relationship Id="rId215" Type="http://schemas.openxmlformats.org/officeDocument/2006/relationships/image" Target="../media/image1907.png"/><Relationship Id="rId236" Type="http://schemas.openxmlformats.org/officeDocument/2006/relationships/customXml" Target="../ink/ink2165.xml"/><Relationship Id="rId257" Type="http://schemas.openxmlformats.org/officeDocument/2006/relationships/image" Target="../media/image1927.png"/><Relationship Id="rId278" Type="http://schemas.openxmlformats.org/officeDocument/2006/relationships/customXml" Target="../ink/ink2186.xml"/><Relationship Id="rId303" Type="http://schemas.openxmlformats.org/officeDocument/2006/relationships/image" Target="../media/image1950.png"/><Relationship Id="rId42" Type="http://schemas.openxmlformats.org/officeDocument/2006/relationships/customXml" Target="../ink/ink2068.xml"/><Relationship Id="rId84" Type="http://schemas.openxmlformats.org/officeDocument/2006/relationships/customXml" Target="../ink/ink2089.xml"/><Relationship Id="rId138" Type="http://schemas.openxmlformats.org/officeDocument/2006/relationships/customXml" Target="../ink/ink2116.xml"/><Relationship Id="rId345" Type="http://schemas.openxmlformats.org/officeDocument/2006/relationships/image" Target="../media/image1971.png"/><Relationship Id="rId191" Type="http://schemas.openxmlformats.org/officeDocument/2006/relationships/image" Target="../media/image1895.png"/><Relationship Id="rId205" Type="http://schemas.openxmlformats.org/officeDocument/2006/relationships/image" Target="../media/image1902.png"/><Relationship Id="rId247" Type="http://schemas.openxmlformats.org/officeDocument/2006/relationships/image" Target="../media/image1923.png"/><Relationship Id="rId107" Type="http://schemas.openxmlformats.org/officeDocument/2006/relationships/image" Target="../media/image1853.png"/><Relationship Id="rId289" Type="http://schemas.openxmlformats.org/officeDocument/2006/relationships/image" Target="../media/image1943.png"/><Relationship Id="rId11" Type="http://schemas.openxmlformats.org/officeDocument/2006/relationships/image" Target="../media/image1805.png"/><Relationship Id="rId53" Type="http://schemas.openxmlformats.org/officeDocument/2006/relationships/image" Target="../media/image1826.png"/><Relationship Id="rId149" Type="http://schemas.openxmlformats.org/officeDocument/2006/relationships/image" Target="../media/image1874.png"/><Relationship Id="rId314" Type="http://schemas.openxmlformats.org/officeDocument/2006/relationships/customXml" Target="../ink/ink2204.xml"/><Relationship Id="rId356" Type="http://schemas.openxmlformats.org/officeDocument/2006/relationships/customXml" Target="../ink/ink2225.xml"/><Relationship Id="rId95" Type="http://schemas.openxmlformats.org/officeDocument/2006/relationships/image" Target="../media/image1847.png"/><Relationship Id="rId160" Type="http://schemas.openxmlformats.org/officeDocument/2006/relationships/customXml" Target="../ink/ink2127.xml"/><Relationship Id="rId216" Type="http://schemas.openxmlformats.org/officeDocument/2006/relationships/customXml" Target="../ink/ink2155.xml"/><Relationship Id="rId258" Type="http://schemas.openxmlformats.org/officeDocument/2006/relationships/customXml" Target="../ink/ink2176.xml"/><Relationship Id="rId22" Type="http://schemas.openxmlformats.org/officeDocument/2006/relationships/customXml" Target="../ink/ink2058.xml"/><Relationship Id="rId64" Type="http://schemas.openxmlformats.org/officeDocument/2006/relationships/customXml" Target="../ink/ink2079.xml"/><Relationship Id="rId118" Type="http://schemas.openxmlformats.org/officeDocument/2006/relationships/customXml" Target="../ink/ink2106.xml"/><Relationship Id="rId325" Type="http://schemas.openxmlformats.org/officeDocument/2006/relationships/image" Target="../media/image1961.png"/><Relationship Id="rId367" Type="http://schemas.openxmlformats.org/officeDocument/2006/relationships/image" Target="../media/image1982.png"/><Relationship Id="rId171" Type="http://schemas.openxmlformats.org/officeDocument/2006/relationships/image" Target="../media/image1885.png"/><Relationship Id="rId227" Type="http://schemas.openxmlformats.org/officeDocument/2006/relationships/image" Target="../media/image1913.png"/><Relationship Id="rId269" Type="http://schemas.openxmlformats.org/officeDocument/2006/relationships/image" Target="../media/image1933.png"/><Relationship Id="rId33" Type="http://schemas.openxmlformats.org/officeDocument/2006/relationships/image" Target="../media/image1816.png"/><Relationship Id="rId129" Type="http://schemas.openxmlformats.org/officeDocument/2006/relationships/image" Target="../media/image1864.png"/><Relationship Id="rId280" Type="http://schemas.openxmlformats.org/officeDocument/2006/relationships/customXml" Target="../ink/ink2187.xml"/><Relationship Id="rId336" Type="http://schemas.openxmlformats.org/officeDocument/2006/relationships/customXml" Target="../ink/ink2215.xml"/><Relationship Id="rId75" Type="http://schemas.openxmlformats.org/officeDocument/2006/relationships/image" Target="../media/image1837.png"/><Relationship Id="rId140" Type="http://schemas.openxmlformats.org/officeDocument/2006/relationships/customXml" Target="../ink/ink2117.xml"/><Relationship Id="rId182" Type="http://schemas.openxmlformats.org/officeDocument/2006/relationships/customXml" Target="../ink/ink2138.xml"/><Relationship Id="rId378" Type="http://schemas.openxmlformats.org/officeDocument/2006/relationships/customXml" Target="../ink/ink2236.xml"/><Relationship Id="rId6" Type="http://schemas.openxmlformats.org/officeDocument/2006/relationships/customXml" Target="../ink/ink2050.xml"/><Relationship Id="rId238" Type="http://schemas.openxmlformats.org/officeDocument/2006/relationships/customXml" Target="../ink/ink2166.xml"/><Relationship Id="rId291" Type="http://schemas.openxmlformats.org/officeDocument/2006/relationships/image" Target="../media/image1944.png"/><Relationship Id="rId305" Type="http://schemas.openxmlformats.org/officeDocument/2006/relationships/image" Target="../media/image1951.png"/><Relationship Id="rId347" Type="http://schemas.openxmlformats.org/officeDocument/2006/relationships/image" Target="../media/image1972.png"/><Relationship Id="rId44" Type="http://schemas.openxmlformats.org/officeDocument/2006/relationships/customXml" Target="../ink/ink2069.xml"/><Relationship Id="rId86" Type="http://schemas.openxmlformats.org/officeDocument/2006/relationships/customXml" Target="../ink/ink2090.xml"/><Relationship Id="rId151" Type="http://schemas.openxmlformats.org/officeDocument/2006/relationships/image" Target="../media/image1875.png"/><Relationship Id="rId193" Type="http://schemas.openxmlformats.org/officeDocument/2006/relationships/image" Target="../media/image1896.png"/><Relationship Id="rId207" Type="http://schemas.openxmlformats.org/officeDocument/2006/relationships/image" Target="../media/image1903.png"/><Relationship Id="rId249" Type="http://schemas.openxmlformats.org/officeDocument/2006/relationships/image" Target="../media/image1924.png"/><Relationship Id="rId13" Type="http://schemas.openxmlformats.org/officeDocument/2006/relationships/image" Target="../media/image1806.png"/><Relationship Id="rId109" Type="http://schemas.openxmlformats.org/officeDocument/2006/relationships/image" Target="../media/image1854.png"/><Relationship Id="rId260" Type="http://schemas.openxmlformats.org/officeDocument/2006/relationships/customXml" Target="../ink/ink2177.xml"/><Relationship Id="rId316" Type="http://schemas.openxmlformats.org/officeDocument/2006/relationships/customXml" Target="../ink/ink2205.xml"/><Relationship Id="rId55" Type="http://schemas.openxmlformats.org/officeDocument/2006/relationships/image" Target="../media/image1827.png"/><Relationship Id="rId97" Type="http://schemas.openxmlformats.org/officeDocument/2006/relationships/image" Target="../media/image1848.png"/><Relationship Id="rId120" Type="http://schemas.openxmlformats.org/officeDocument/2006/relationships/customXml" Target="../ink/ink2107.xml"/><Relationship Id="rId358" Type="http://schemas.openxmlformats.org/officeDocument/2006/relationships/customXml" Target="../ink/ink2226.xml"/><Relationship Id="rId162" Type="http://schemas.openxmlformats.org/officeDocument/2006/relationships/customXml" Target="../ink/ink2128.xml"/><Relationship Id="rId218" Type="http://schemas.openxmlformats.org/officeDocument/2006/relationships/customXml" Target="../ink/ink2156.xml"/><Relationship Id="rId271" Type="http://schemas.openxmlformats.org/officeDocument/2006/relationships/image" Target="../media/image1934.png"/><Relationship Id="rId24" Type="http://schemas.openxmlformats.org/officeDocument/2006/relationships/customXml" Target="../ink/ink2059.xml"/><Relationship Id="rId66" Type="http://schemas.openxmlformats.org/officeDocument/2006/relationships/customXml" Target="../ink/ink2080.xml"/><Relationship Id="rId131" Type="http://schemas.openxmlformats.org/officeDocument/2006/relationships/image" Target="../media/image1865.png"/><Relationship Id="rId327" Type="http://schemas.openxmlformats.org/officeDocument/2006/relationships/image" Target="../media/image1962.png"/><Relationship Id="rId369" Type="http://schemas.openxmlformats.org/officeDocument/2006/relationships/image" Target="../media/image1983.png"/><Relationship Id="rId173" Type="http://schemas.openxmlformats.org/officeDocument/2006/relationships/image" Target="../media/image1886.png"/><Relationship Id="rId229" Type="http://schemas.openxmlformats.org/officeDocument/2006/relationships/image" Target="../media/image1914.png"/><Relationship Id="rId240" Type="http://schemas.openxmlformats.org/officeDocument/2006/relationships/customXml" Target="../ink/ink2167.xml"/><Relationship Id="rId35" Type="http://schemas.openxmlformats.org/officeDocument/2006/relationships/image" Target="../media/image1817.png"/><Relationship Id="rId77" Type="http://schemas.openxmlformats.org/officeDocument/2006/relationships/image" Target="../media/image1838.png"/><Relationship Id="rId100" Type="http://schemas.openxmlformats.org/officeDocument/2006/relationships/customXml" Target="../ink/ink2097.xml"/><Relationship Id="rId282" Type="http://schemas.openxmlformats.org/officeDocument/2006/relationships/customXml" Target="../ink/ink2188.xml"/><Relationship Id="rId338" Type="http://schemas.openxmlformats.org/officeDocument/2006/relationships/customXml" Target="../ink/ink2216.xml"/><Relationship Id="rId8" Type="http://schemas.openxmlformats.org/officeDocument/2006/relationships/customXml" Target="../ink/ink2051.xml"/><Relationship Id="rId142" Type="http://schemas.openxmlformats.org/officeDocument/2006/relationships/customXml" Target="../ink/ink2118.xml"/><Relationship Id="rId184" Type="http://schemas.openxmlformats.org/officeDocument/2006/relationships/customXml" Target="../ink/ink2139.xml"/><Relationship Id="rId251" Type="http://schemas.openxmlformats.org/officeDocument/2006/relationships/image" Target="../media/image1925.png"/><Relationship Id="rId46" Type="http://schemas.openxmlformats.org/officeDocument/2006/relationships/customXml" Target="../ink/ink2070.xml"/><Relationship Id="rId293" Type="http://schemas.openxmlformats.org/officeDocument/2006/relationships/image" Target="../media/image1945.png"/><Relationship Id="rId307" Type="http://schemas.openxmlformats.org/officeDocument/2006/relationships/image" Target="../media/image1952.png"/><Relationship Id="rId349" Type="http://schemas.openxmlformats.org/officeDocument/2006/relationships/image" Target="../media/image1973.png"/><Relationship Id="rId88" Type="http://schemas.openxmlformats.org/officeDocument/2006/relationships/customXml" Target="../ink/ink2091.xml"/><Relationship Id="rId111" Type="http://schemas.openxmlformats.org/officeDocument/2006/relationships/image" Target="../media/image1855.png"/><Relationship Id="rId153" Type="http://schemas.openxmlformats.org/officeDocument/2006/relationships/image" Target="../media/image1876.png"/><Relationship Id="rId195" Type="http://schemas.openxmlformats.org/officeDocument/2006/relationships/image" Target="../media/image1897.png"/><Relationship Id="rId209" Type="http://schemas.openxmlformats.org/officeDocument/2006/relationships/image" Target="../media/image1904.png"/><Relationship Id="rId360" Type="http://schemas.openxmlformats.org/officeDocument/2006/relationships/customXml" Target="../ink/ink2227.xml"/><Relationship Id="rId220" Type="http://schemas.openxmlformats.org/officeDocument/2006/relationships/customXml" Target="../ink/ink2157.xml"/><Relationship Id="rId15" Type="http://schemas.openxmlformats.org/officeDocument/2006/relationships/image" Target="../media/image1807.png"/><Relationship Id="rId57" Type="http://schemas.openxmlformats.org/officeDocument/2006/relationships/image" Target="../media/image1828.png"/><Relationship Id="rId262" Type="http://schemas.openxmlformats.org/officeDocument/2006/relationships/customXml" Target="../ink/ink2178.xml"/><Relationship Id="rId318" Type="http://schemas.openxmlformats.org/officeDocument/2006/relationships/customXml" Target="../ink/ink2206.xml"/><Relationship Id="rId99" Type="http://schemas.openxmlformats.org/officeDocument/2006/relationships/image" Target="../media/image1849.png"/><Relationship Id="rId122" Type="http://schemas.openxmlformats.org/officeDocument/2006/relationships/customXml" Target="../ink/ink2108.xml"/><Relationship Id="rId164" Type="http://schemas.openxmlformats.org/officeDocument/2006/relationships/customXml" Target="../ink/ink2129.xml"/><Relationship Id="rId371" Type="http://schemas.openxmlformats.org/officeDocument/2006/relationships/image" Target="../media/image198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52.png"/><Relationship Id="rId21" Type="http://schemas.openxmlformats.org/officeDocument/2006/relationships/image" Target="../media/image2004.png"/><Relationship Id="rId63" Type="http://schemas.openxmlformats.org/officeDocument/2006/relationships/image" Target="../media/image2025.png"/><Relationship Id="rId159" Type="http://schemas.openxmlformats.org/officeDocument/2006/relationships/image" Target="../media/image2072.png"/><Relationship Id="rId170" Type="http://schemas.openxmlformats.org/officeDocument/2006/relationships/customXml" Target="../ink/ink2321.xml"/><Relationship Id="rId226" Type="http://schemas.openxmlformats.org/officeDocument/2006/relationships/customXml" Target="../ink/ink2349.xml"/><Relationship Id="rId107" Type="http://schemas.openxmlformats.org/officeDocument/2006/relationships/image" Target="../media/image2047.png"/><Relationship Id="rId11" Type="http://schemas.openxmlformats.org/officeDocument/2006/relationships/image" Target="../media/image1999.png"/><Relationship Id="rId32" Type="http://schemas.openxmlformats.org/officeDocument/2006/relationships/customXml" Target="../ink/ink2252.xml"/><Relationship Id="rId53" Type="http://schemas.openxmlformats.org/officeDocument/2006/relationships/image" Target="../media/image2020.png"/><Relationship Id="rId74" Type="http://schemas.openxmlformats.org/officeDocument/2006/relationships/customXml" Target="../ink/ink2273.xml"/><Relationship Id="rId128" Type="http://schemas.openxmlformats.org/officeDocument/2006/relationships/customXml" Target="../ink/ink2300.xml"/><Relationship Id="rId149" Type="http://schemas.openxmlformats.org/officeDocument/2006/relationships/image" Target="../media/image2067.png"/><Relationship Id="rId5" Type="http://schemas.openxmlformats.org/officeDocument/2006/relationships/image" Target="../media/image1996.png"/><Relationship Id="rId95" Type="http://schemas.openxmlformats.org/officeDocument/2006/relationships/image" Target="../media/image2041.png"/><Relationship Id="rId160" Type="http://schemas.openxmlformats.org/officeDocument/2006/relationships/customXml" Target="../ink/ink2316.xml"/><Relationship Id="rId181" Type="http://schemas.openxmlformats.org/officeDocument/2006/relationships/image" Target="../media/image2083.png"/><Relationship Id="rId216" Type="http://schemas.openxmlformats.org/officeDocument/2006/relationships/customXml" Target="../ink/ink2344.xml"/><Relationship Id="rId237" Type="http://schemas.openxmlformats.org/officeDocument/2006/relationships/image" Target="../media/image2110.png"/><Relationship Id="rId258" Type="http://schemas.openxmlformats.org/officeDocument/2006/relationships/customXml" Target="../ink/ink2365.xml"/><Relationship Id="rId22" Type="http://schemas.openxmlformats.org/officeDocument/2006/relationships/customXml" Target="../ink/ink2247.xml"/><Relationship Id="rId43" Type="http://schemas.openxmlformats.org/officeDocument/2006/relationships/image" Target="../media/image2015.png"/><Relationship Id="rId64" Type="http://schemas.openxmlformats.org/officeDocument/2006/relationships/customXml" Target="../ink/ink2268.xml"/><Relationship Id="rId118" Type="http://schemas.openxmlformats.org/officeDocument/2006/relationships/customXml" Target="../ink/ink2295.xml"/><Relationship Id="rId139" Type="http://schemas.openxmlformats.org/officeDocument/2006/relationships/image" Target="../media/image2063.png"/><Relationship Id="rId85" Type="http://schemas.openxmlformats.org/officeDocument/2006/relationships/image" Target="../media/image2036.png"/><Relationship Id="rId150" Type="http://schemas.openxmlformats.org/officeDocument/2006/relationships/customXml" Target="../ink/ink2311.xml"/><Relationship Id="rId171" Type="http://schemas.openxmlformats.org/officeDocument/2006/relationships/image" Target="../media/image2078.png"/><Relationship Id="rId192" Type="http://schemas.openxmlformats.org/officeDocument/2006/relationships/customXml" Target="../ink/ink2332.xml"/><Relationship Id="rId206" Type="http://schemas.openxmlformats.org/officeDocument/2006/relationships/customXml" Target="../ink/ink2339.xml"/><Relationship Id="rId227" Type="http://schemas.openxmlformats.org/officeDocument/2006/relationships/image" Target="../media/image2105.png"/><Relationship Id="rId248" Type="http://schemas.openxmlformats.org/officeDocument/2006/relationships/customXml" Target="../ink/ink2360.xml"/><Relationship Id="rId12" Type="http://schemas.openxmlformats.org/officeDocument/2006/relationships/customXml" Target="../ink/ink2242.xml"/><Relationship Id="rId33" Type="http://schemas.openxmlformats.org/officeDocument/2006/relationships/image" Target="../media/image2010.png"/><Relationship Id="rId108" Type="http://schemas.openxmlformats.org/officeDocument/2006/relationships/customXml" Target="../ink/ink2290.xml"/><Relationship Id="rId129" Type="http://schemas.openxmlformats.org/officeDocument/2006/relationships/image" Target="../media/image2058.png"/><Relationship Id="rId54" Type="http://schemas.openxmlformats.org/officeDocument/2006/relationships/customXml" Target="../ink/ink2263.xml"/><Relationship Id="rId75" Type="http://schemas.openxmlformats.org/officeDocument/2006/relationships/image" Target="../media/image2031.png"/><Relationship Id="rId96" Type="http://schemas.openxmlformats.org/officeDocument/2006/relationships/customXml" Target="../ink/ink2284.xml"/><Relationship Id="rId140" Type="http://schemas.openxmlformats.org/officeDocument/2006/relationships/customXml" Target="../ink/ink2306.xml"/><Relationship Id="rId161" Type="http://schemas.openxmlformats.org/officeDocument/2006/relationships/image" Target="../media/image2073.png"/><Relationship Id="rId182" Type="http://schemas.openxmlformats.org/officeDocument/2006/relationships/customXml" Target="../ink/ink2327.xml"/><Relationship Id="rId217" Type="http://schemas.openxmlformats.org/officeDocument/2006/relationships/image" Target="../media/image2100.png"/><Relationship Id="rId6" Type="http://schemas.openxmlformats.org/officeDocument/2006/relationships/customXml" Target="../ink/ink2239.xml"/><Relationship Id="rId238" Type="http://schemas.openxmlformats.org/officeDocument/2006/relationships/customXml" Target="../ink/ink2355.xml"/><Relationship Id="rId259" Type="http://schemas.openxmlformats.org/officeDocument/2006/relationships/image" Target="../media/image2118.png"/><Relationship Id="rId23" Type="http://schemas.openxmlformats.org/officeDocument/2006/relationships/image" Target="../media/image2005.png"/><Relationship Id="rId119" Type="http://schemas.openxmlformats.org/officeDocument/2006/relationships/image" Target="../media/image2053.png"/><Relationship Id="rId44" Type="http://schemas.openxmlformats.org/officeDocument/2006/relationships/customXml" Target="../ink/ink2258.xml"/><Relationship Id="rId65" Type="http://schemas.openxmlformats.org/officeDocument/2006/relationships/image" Target="../media/image2026.png"/><Relationship Id="rId86" Type="http://schemas.openxmlformats.org/officeDocument/2006/relationships/customXml" Target="../ink/ink2279.xml"/><Relationship Id="rId130" Type="http://schemas.openxmlformats.org/officeDocument/2006/relationships/customXml" Target="../ink/ink2301.xml"/><Relationship Id="rId151" Type="http://schemas.openxmlformats.org/officeDocument/2006/relationships/image" Target="../media/image2068.png"/><Relationship Id="rId172" Type="http://schemas.openxmlformats.org/officeDocument/2006/relationships/customXml" Target="../ink/ink2322.xml"/><Relationship Id="rId193" Type="http://schemas.openxmlformats.org/officeDocument/2006/relationships/image" Target="../media/image2089.png"/><Relationship Id="rId207" Type="http://schemas.openxmlformats.org/officeDocument/2006/relationships/image" Target="../media/image2096.png"/><Relationship Id="rId228" Type="http://schemas.openxmlformats.org/officeDocument/2006/relationships/customXml" Target="../ink/ink2350.xml"/><Relationship Id="rId249" Type="http://schemas.openxmlformats.org/officeDocument/2006/relationships/image" Target="../media/image2115.png"/><Relationship Id="rId13" Type="http://schemas.openxmlformats.org/officeDocument/2006/relationships/image" Target="../media/image2000.png"/><Relationship Id="rId109" Type="http://schemas.openxmlformats.org/officeDocument/2006/relationships/image" Target="../media/image2048.png"/><Relationship Id="rId260" Type="http://schemas.openxmlformats.org/officeDocument/2006/relationships/customXml" Target="../ink/ink2366.xml"/><Relationship Id="rId34" Type="http://schemas.openxmlformats.org/officeDocument/2006/relationships/customXml" Target="../ink/ink2253.xml"/><Relationship Id="rId55" Type="http://schemas.openxmlformats.org/officeDocument/2006/relationships/image" Target="../media/image2021.png"/><Relationship Id="rId76" Type="http://schemas.openxmlformats.org/officeDocument/2006/relationships/customXml" Target="../ink/ink2274.xml"/><Relationship Id="rId97" Type="http://schemas.openxmlformats.org/officeDocument/2006/relationships/image" Target="../media/image2042.png"/><Relationship Id="rId120" Type="http://schemas.openxmlformats.org/officeDocument/2006/relationships/customXml" Target="../ink/ink2296.xml"/><Relationship Id="rId141" Type="http://schemas.openxmlformats.org/officeDocument/2006/relationships/image" Target="../media/image2064.png"/><Relationship Id="rId7" Type="http://schemas.openxmlformats.org/officeDocument/2006/relationships/image" Target="../media/image1997.png"/><Relationship Id="rId162" Type="http://schemas.openxmlformats.org/officeDocument/2006/relationships/customXml" Target="../ink/ink2317.xml"/><Relationship Id="rId183" Type="http://schemas.openxmlformats.org/officeDocument/2006/relationships/image" Target="../media/image2084.png"/><Relationship Id="rId218" Type="http://schemas.openxmlformats.org/officeDocument/2006/relationships/customXml" Target="../ink/ink2345.xml"/><Relationship Id="rId239" Type="http://schemas.openxmlformats.org/officeDocument/2006/relationships/image" Target="../media/image779.png"/><Relationship Id="rId250" Type="http://schemas.openxmlformats.org/officeDocument/2006/relationships/customXml" Target="../ink/ink2361.xml"/><Relationship Id="rId24" Type="http://schemas.openxmlformats.org/officeDocument/2006/relationships/customXml" Target="../ink/ink2248.xml"/><Relationship Id="rId45" Type="http://schemas.openxmlformats.org/officeDocument/2006/relationships/image" Target="../media/image2016.png"/><Relationship Id="rId66" Type="http://schemas.openxmlformats.org/officeDocument/2006/relationships/customXml" Target="../ink/ink2269.xml"/><Relationship Id="rId87" Type="http://schemas.openxmlformats.org/officeDocument/2006/relationships/image" Target="../media/image2037.png"/><Relationship Id="rId110" Type="http://schemas.openxmlformats.org/officeDocument/2006/relationships/customXml" Target="../ink/ink2291.xml"/><Relationship Id="rId131" Type="http://schemas.openxmlformats.org/officeDocument/2006/relationships/image" Target="../media/image2059.png"/><Relationship Id="rId152" Type="http://schemas.openxmlformats.org/officeDocument/2006/relationships/customXml" Target="../ink/ink2312.xml"/><Relationship Id="rId173" Type="http://schemas.openxmlformats.org/officeDocument/2006/relationships/image" Target="../media/image2079.png"/><Relationship Id="rId194" Type="http://schemas.openxmlformats.org/officeDocument/2006/relationships/customXml" Target="../ink/ink2333.xml"/><Relationship Id="rId208" Type="http://schemas.openxmlformats.org/officeDocument/2006/relationships/customXml" Target="../ink/ink2340.xml"/><Relationship Id="rId229" Type="http://schemas.openxmlformats.org/officeDocument/2006/relationships/image" Target="../media/image2106.png"/><Relationship Id="rId240" Type="http://schemas.openxmlformats.org/officeDocument/2006/relationships/customXml" Target="../ink/ink2356.xml"/><Relationship Id="rId261" Type="http://schemas.openxmlformats.org/officeDocument/2006/relationships/image" Target="../media/image625.png"/><Relationship Id="rId14" Type="http://schemas.openxmlformats.org/officeDocument/2006/relationships/customXml" Target="../ink/ink2243.xml"/><Relationship Id="rId35" Type="http://schemas.openxmlformats.org/officeDocument/2006/relationships/image" Target="../media/image2011.png"/><Relationship Id="rId56" Type="http://schemas.openxmlformats.org/officeDocument/2006/relationships/customXml" Target="../ink/ink2264.xml"/><Relationship Id="rId77" Type="http://schemas.openxmlformats.org/officeDocument/2006/relationships/image" Target="../media/image2032.png"/><Relationship Id="rId100" Type="http://schemas.openxmlformats.org/officeDocument/2006/relationships/customXml" Target="../ink/ink2286.xml"/><Relationship Id="rId8" Type="http://schemas.openxmlformats.org/officeDocument/2006/relationships/customXml" Target="../ink/ink2240.xml"/><Relationship Id="rId98" Type="http://schemas.openxmlformats.org/officeDocument/2006/relationships/customXml" Target="../ink/ink2285.xml"/><Relationship Id="rId121" Type="http://schemas.openxmlformats.org/officeDocument/2006/relationships/image" Target="../media/image2054.png"/><Relationship Id="rId142" Type="http://schemas.openxmlformats.org/officeDocument/2006/relationships/customXml" Target="../ink/ink2307.xml"/><Relationship Id="rId163" Type="http://schemas.openxmlformats.org/officeDocument/2006/relationships/image" Target="../media/image2074.png"/><Relationship Id="rId184" Type="http://schemas.openxmlformats.org/officeDocument/2006/relationships/customXml" Target="../ink/ink2328.xml"/><Relationship Id="rId219" Type="http://schemas.openxmlformats.org/officeDocument/2006/relationships/image" Target="../media/image2101.png"/><Relationship Id="rId230" Type="http://schemas.openxmlformats.org/officeDocument/2006/relationships/customXml" Target="../ink/ink2351.xml"/><Relationship Id="rId251" Type="http://schemas.openxmlformats.org/officeDocument/2006/relationships/image" Target="../media/image2116.png"/><Relationship Id="rId25" Type="http://schemas.openxmlformats.org/officeDocument/2006/relationships/image" Target="../media/image2006.png"/><Relationship Id="rId46" Type="http://schemas.openxmlformats.org/officeDocument/2006/relationships/customXml" Target="../ink/ink2259.xml"/><Relationship Id="rId67" Type="http://schemas.openxmlformats.org/officeDocument/2006/relationships/image" Target="../media/image2027.png"/><Relationship Id="rId88" Type="http://schemas.openxmlformats.org/officeDocument/2006/relationships/customXml" Target="../ink/ink2280.xml"/><Relationship Id="rId111" Type="http://schemas.openxmlformats.org/officeDocument/2006/relationships/image" Target="../media/image2049.png"/><Relationship Id="rId132" Type="http://schemas.openxmlformats.org/officeDocument/2006/relationships/customXml" Target="../ink/ink2302.xml"/><Relationship Id="rId153" Type="http://schemas.openxmlformats.org/officeDocument/2006/relationships/image" Target="../media/image2069.png"/><Relationship Id="rId174" Type="http://schemas.openxmlformats.org/officeDocument/2006/relationships/customXml" Target="../ink/ink2323.xml"/><Relationship Id="rId195" Type="http://schemas.openxmlformats.org/officeDocument/2006/relationships/image" Target="../media/image2090.png"/><Relationship Id="rId209" Type="http://schemas.openxmlformats.org/officeDocument/2006/relationships/image" Target="../media/image2097.png"/><Relationship Id="rId220" Type="http://schemas.openxmlformats.org/officeDocument/2006/relationships/customXml" Target="../ink/ink2346.xml"/><Relationship Id="rId241" Type="http://schemas.openxmlformats.org/officeDocument/2006/relationships/image" Target="../media/image2111.png"/><Relationship Id="rId15" Type="http://schemas.openxmlformats.org/officeDocument/2006/relationships/image" Target="../media/image2001.png"/><Relationship Id="rId36" Type="http://schemas.openxmlformats.org/officeDocument/2006/relationships/customXml" Target="../ink/ink2254.xml"/><Relationship Id="rId57" Type="http://schemas.openxmlformats.org/officeDocument/2006/relationships/image" Target="../media/image2022.png"/><Relationship Id="rId262" Type="http://schemas.openxmlformats.org/officeDocument/2006/relationships/customXml" Target="../ink/ink2367.xml"/><Relationship Id="rId78" Type="http://schemas.openxmlformats.org/officeDocument/2006/relationships/customXml" Target="../ink/ink2275.xml"/><Relationship Id="rId99" Type="http://schemas.openxmlformats.org/officeDocument/2006/relationships/image" Target="../media/image2043.png"/><Relationship Id="rId101" Type="http://schemas.openxmlformats.org/officeDocument/2006/relationships/image" Target="../media/image2044.png"/><Relationship Id="rId122" Type="http://schemas.openxmlformats.org/officeDocument/2006/relationships/customXml" Target="../ink/ink2297.xml"/><Relationship Id="rId143" Type="http://schemas.openxmlformats.org/officeDocument/2006/relationships/image" Target="../media/image2065.png"/><Relationship Id="rId164" Type="http://schemas.openxmlformats.org/officeDocument/2006/relationships/customXml" Target="../ink/ink2318.xml"/><Relationship Id="rId185" Type="http://schemas.openxmlformats.org/officeDocument/2006/relationships/image" Target="../media/image2085.png"/><Relationship Id="rId9" Type="http://schemas.openxmlformats.org/officeDocument/2006/relationships/image" Target="../media/image1998.png"/><Relationship Id="rId210" Type="http://schemas.openxmlformats.org/officeDocument/2006/relationships/customXml" Target="../ink/ink2341.xml"/><Relationship Id="rId26" Type="http://schemas.openxmlformats.org/officeDocument/2006/relationships/customXml" Target="../ink/ink2249.xml"/><Relationship Id="rId231" Type="http://schemas.openxmlformats.org/officeDocument/2006/relationships/image" Target="../media/image2107.png"/><Relationship Id="rId252" Type="http://schemas.openxmlformats.org/officeDocument/2006/relationships/customXml" Target="../ink/ink2362.xml"/><Relationship Id="rId47" Type="http://schemas.openxmlformats.org/officeDocument/2006/relationships/image" Target="../media/image2017.png"/><Relationship Id="rId68" Type="http://schemas.openxmlformats.org/officeDocument/2006/relationships/customXml" Target="../ink/ink2270.xml"/><Relationship Id="rId89" Type="http://schemas.openxmlformats.org/officeDocument/2006/relationships/image" Target="../media/image2038.png"/><Relationship Id="rId112" Type="http://schemas.openxmlformats.org/officeDocument/2006/relationships/customXml" Target="../ink/ink2292.xml"/><Relationship Id="rId133" Type="http://schemas.openxmlformats.org/officeDocument/2006/relationships/image" Target="../media/image2060.png"/><Relationship Id="rId154" Type="http://schemas.openxmlformats.org/officeDocument/2006/relationships/customXml" Target="../ink/ink2313.xml"/><Relationship Id="rId175" Type="http://schemas.openxmlformats.org/officeDocument/2006/relationships/image" Target="../media/image2080.png"/><Relationship Id="rId196" Type="http://schemas.openxmlformats.org/officeDocument/2006/relationships/customXml" Target="../ink/ink2334.xml"/><Relationship Id="rId200" Type="http://schemas.openxmlformats.org/officeDocument/2006/relationships/customXml" Target="../ink/ink2336.xml"/><Relationship Id="rId16" Type="http://schemas.openxmlformats.org/officeDocument/2006/relationships/customXml" Target="../ink/ink2244.xml"/><Relationship Id="rId221" Type="http://schemas.openxmlformats.org/officeDocument/2006/relationships/image" Target="../media/image2102.png"/><Relationship Id="rId242" Type="http://schemas.openxmlformats.org/officeDocument/2006/relationships/customXml" Target="../ink/ink2357.xml"/><Relationship Id="rId263" Type="http://schemas.openxmlformats.org/officeDocument/2006/relationships/image" Target="../media/image626.png"/><Relationship Id="rId37" Type="http://schemas.openxmlformats.org/officeDocument/2006/relationships/image" Target="../media/image2012.png"/><Relationship Id="rId58" Type="http://schemas.openxmlformats.org/officeDocument/2006/relationships/customXml" Target="../ink/ink2265.xml"/><Relationship Id="rId79" Type="http://schemas.openxmlformats.org/officeDocument/2006/relationships/image" Target="../media/image2033.png"/><Relationship Id="rId102" Type="http://schemas.openxmlformats.org/officeDocument/2006/relationships/customXml" Target="../ink/ink2287.xml"/><Relationship Id="rId123" Type="http://schemas.openxmlformats.org/officeDocument/2006/relationships/image" Target="../media/image2055.png"/><Relationship Id="rId144" Type="http://schemas.openxmlformats.org/officeDocument/2006/relationships/customXml" Target="../ink/ink2308.xml"/><Relationship Id="rId90" Type="http://schemas.openxmlformats.org/officeDocument/2006/relationships/customXml" Target="../ink/ink2281.xml"/><Relationship Id="rId165" Type="http://schemas.openxmlformats.org/officeDocument/2006/relationships/image" Target="../media/image2075.png"/><Relationship Id="rId186" Type="http://schemas.openxmlformats.org/officeDocument/2006/relationships/customXml" Target="../ink/ink2329.xml"/><Relationship Id="rId211" Type="http://schemas.openxmlformats.org/officeDocument/2006/relationships/image" Target="../media/image2098.png"/><Relationship Id="rId232" Type="http://schemas.openxmlformats.org/officeDocument/2006/relationships/customXml" Target="../ink/ink2352.xml"/><Relationship Id="rId253" Type="http://schemas.openxmlformats.org/officeDocument/2006/relationships/image" Target="../media/image2117.png"/><Relationship Id="rId27" Type="http://schemas.openxmlformats.org/officeDocument/2006/relationships/image" Target="../media/image2007.png"/><Relationship Id="rId48" Type="http://schemas.openxmlformats.org/officeDocument/2006/relationships/customXml" Target="../ink/ink2260.xml"/><Relationship Id="rId69" Type="http://schemas.openxmlformats.org/officeDocument/2006/relationships/image" Target="../media/image2028.png"/><Relationship Id="rId113" Type="http://schemas.openxmlformats.org/officeDocument/2006/relationships/image" Target="../media/image2050.png"/><Relationship Id="rId134" Type="http://schemas.openxmlformats.org/officeDocument/2006/relationships/customXml" Target="../ink/ink2303.xml"/><Relationship Id="rId80" Type="http://schemas.openxmlformats.org/officeDocument/2006/relationships/customXml" Target="../ink/ink2276.xml"/><Relationship Id="rId155" Type="http://schemas.openxmlformats.org/officeDocument/2006/relationships/image" Target="../media/image2070.png"/><Relationship Id="rId176" Type="http://schemas.openxmlformats.org/officeDocument/2006/relationships/customXml" Target="../ink/ink2324.xml"/><Relationship Id="rId197" Type="http://schemas.openxmlformats.org/officeDocument/2006/relationships/image" Target="../media/image2091.png"/><Relationship Id="rId201" Type="http://schemas.openxmlformats.org/officeDocument/2006/relationships/image" Target="../media/image2093.png"/><Relationship Id="rId222" Type="http://schemas.openxmlformats.org/officeDocument/2006/relationships/customXml" Target="../ink/ink2347.xml"/><Relationship Id="rId243" Type="http://schemas.openxmlformats.org/officeDocument/2006/relationships/image" Target="../media/image2112.png"/><Relationship Id="rId264" Type="http://schemas.openxmlformats.org/officeDocument/2006/relationships/customXml" Target="../ink/ink2368.xml"/><Relationship Id="rId17" Type="http://schemas.openxmlformats.org/officeDocument/2006/relationships/image" Target="../media/image2002.png"/><Relationship Id="rId38" Type="http://schemas.openxmlformats.org/officeDocument/2006/relationships/customXml" Target="../ink/ink2255.xml"/><Relationship Id="rId59" Type="http://schemas.openxmlformats.org/officeDocument/2006/relationships/image" Target="../media/image2023.png"/><Relationship Id="rId103" Type="http://schemas.openxmlformats.org/officeDocument/2006/relationships/image" Target="../media/image2045.png"/><Relationship Id="rId124" Type="http://schemas.openxmlformats.org/officeDocument/2006/relationships/customXml" Target="../ink/ink2298.xml"/><Relationship Id="rId70" Type="http://schemas.openxmlformats.org/officeDocument/2006/relationships/customXml" Target="../ink/ink2271.xml"/><Relationship Id="rId91" Type="http://schemas.openxmlformats.org/officeDocument/2006/relationships/image" Target="../media/image2039.png"/><Relationship Id="rId145" Type="http://schemas.openxmlformats.org/officeDocument/2006/relationships/image" Target="../media/image891.png"/><Relationship Id="rId166" Type="http://schemas.openxmlformats.org/officeDocument/2006/relationships/customXml" Target="../ink/ink2319.xml"/><Relationship Id="rId187" Type="http://schemas.openxmlformats.org/officeDocument/2006/relationships/image" Target="../media/image208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342.xml"/><Relationship Id="rId233" Type="http://schemas.openxmlformats.org/officeDocument/2006/relationships/image" Target="../media/image2108.png"/><Relationship Id="rId254" Type="http://schemas.openxmlformats.org/officeDocument/2006/relationships/customXml" Target="../ink/ink2363.xml"/><Relationship Id="rId28" Type="http://schemas.openxmlformats.org/officeDocument/2006/relationships/customXml" Target="../ink/ink2250.xml"/><Relationship Id="rId49" Type="http://schemas.openxmlformats.org/officeDocument/2006/relationships/image" Target="../media/image2018.png"/><Relationship Id="rId114" Type="http://schemas.openxmlformats.org/officeDocument/2006/relationships/customXml" Target="../ink/ink2293.xml"/><Relationship Id="rId60" Type="http://schemas.openxmlformats.org/officeDocument/2006/relationships/customXml" Target="../ink/ink2266.xml"/><Relationship Id="rId81" Type="http://schemas.openxmlformats.org/officeDocument/2006/relationships/image" Target="../media/image2034.png"/><Relationship Id="rId135" Type="http://schemas.openxmlformats.org/officeDocument/2006/relationships/image" Target="../media/image2061.png"/><Relationship Id="rId156" Type="http://schemas.openxmlformats.org/officeDocument/2006/relationships/customXml" Target="../ink/ink2314.xml"/><Relationship Id="rId177" Type="http://schemas.openxmlformats.org/officeDocument/2006/relationships/image" Target="../media/image2081.png"/><Relationship Id="rId198" Type="http://schemas.openxmlformats.org/officeDocument/2006/relationships/customXml" Target="../ink/ink2335.xml"/><Relationship Id="rId202" Type="http://schemas.openxmlformats.org/officeDocument/2006/relationships/customXml" Target="../ink/ink2337.xml"/><Relationship Id="rId223" Type="http://schemas.openxmlformats.org/officeDocument/2006/relationships/image" Target="../media/image2103.png"/><Relationship Id="rId244" Type="http://schemas.openxmlformats.org/officeDocument/2006/relationships/customXml" Target="../ink/ink2358.xml"/><Relationship Id="rId18" Type="http://schemas.openxmlformats.org/officeDocument/2006/relationships/customXml" Target="../ink/ink2245.xml"/><Relationship Id="rId39" Type="http://schemas.openxmlformats.org/officeDocument/2006/relationships/image" Target="../media/image2013.png"/><Relationship Id="rId265" Type="http://schemas.openxmlformats.org/officeDocument/2006/relationships/image" Target="../media/image627.png"/><Relationship Id="rId50" Type="http://schemas.openxmlformats.org/officeDocument/2006/relationships/customXml" Target="../ink/ink2261.xml"/><Relationship Id="rId104" Type="http://schemas.openxmlformats.org/officeDocument/2006/relationships/customXml" Target="../ink/ink2288.xml"/><Relationship Id="rId125" Type="http://schemas.openxmlformats.org/officeDocument/2006/relationships/image" Target="../media/image2056.png"/><Relationship Id="rId146" Type="http://schemas.openxmlformats.org/officeDocument/2006/relationships/customXml" Target="../ink/ink2309.xml"/><Relationship Id="rId167" Type="http://schemas.openxmlformats.org/officeDocument/2006/relationships/image" Target="../media/image2076.png"/><Relationship Id="rId188" Type="http://schemas.openxmlformats.org/officeDocument/2006/relationships/customXml" Target="../ink/ink2330.xml"/><Relationship Id="rId71" Type="http://schemas.openxmlformats.org/officeDocument/2006/relationships/image" Target="../media/image2029.png"/><Relationship Id="rId92" Type="http://schemas.openxmlformats.org/officeDocument/2006/relationships/customXml" Target="../ink/ink2282.xml"/><Relationship Id="rId213" Type="http://schemas.openxmlformats.org/officeDocument/2006/relationships/image" Target="../media/image740.png"/><Relationship Id="rId234" Type="http://schemas.openxmlformats.org/officeDocument/2006/relationships/customXml" Target="../ink/ink2353.xml"/><Relationship Id="rId2" Type="http://schemas.openxmlformats.org/officeDocument/2006/relationships/customXml" Target="../ink/ink2237.xml"/><Relationship Id="rId29" Type="http://schemas.openxmlformats.org/officeDocument/2006/relationships/image" Target="../media/image2008.png"/><Relationship Id="rId255" Type="http://schemas.openxmlformats.org/officeDocument/2006/relationships/image" Target="../media/image991.png"/><Relationship Id="rId40" Type="http://schemas.openxmlformats.org/officeDocument/2006/relationships/customXml" Target="../ink/ink2256.xml"/><Relationship Id="rId115" Type="http://schemas.openxmlformats.org/officeDocument/2006/relationships/image" Target="../media/image2051.png"/><Relationship Id="rId136" Type="http://schemas.openxmlformats.org/officeDocument/2006/relationships/customXml" Target="../ink/ink2304.xml"/><Relationship Id="rId157" Type="http://schemas.openxmlformats.org/officeDocument/2006/relationships/image" Target="../media/image2071.png"/><Relationship Id="rId178" Type="http://schemas.openxmlformats.org/officeDocument/2006/relationships/customXml" Target="../ink/ink2325.xml"/><Relationship Id="rId61" Type="http://schemas.openxmlformats.org/officeDocument/2006/relationships/image" Target="../media/image2024.png"/><Relationship Id="rId82" Type="http://schemas.openxmlformats.org/officeDocument/2006/relationships/customXml" Target="../ink/ink2277.xml"/><Relationship Id="rId199" Type="http://schemas.openxmlformats.org/officeDocument/2006/relationships/image" Target="../media/image2092.png"/><Relationship Id="rId203" Type="http://schemas.openxmlformats.org/officeDocument/2006/relationships/image" Target="../media/image2094.png"/><Relationship Id="rId19" Type="http://schemas.openxmlformats.org/officeDocument/2006/relationships/image" Target="../media/image2003.png"/><Relationship Id="rId224" Type="http://schemas.openxmlformats.org/officeDocument/2006/relationships/customXml" Target="../ink/ink2348.xml"/><Relationship Id="rId245" Type="http://schemas.openxmlformats.org/officeDocument/2006/relationships/image" Target="../media/image2113.png"/><Relationship Id="rId266" Type="http://schemas.openxmlformats.org/officeDocument/2006/relationships/customXml" Target="../ink/ink2369.xml"/><Relationship Id="rId30" Type="http://schemas.openxmlformats.org/officeDocument/2006/relationships/customXml" Target="../ink/ink2251.xml"/><Relationship Id="rId105" Type="http://schemas.openxmlformats.org/officeDocument/2006/relationships/image" Target="../media/image2046.png"/><Relationship Id="rId126" Type="http://schemas.openxmlformats.org/officeDocument/2006/relationships/customXml" Target="../ink/ink2299.xml"/><Relationship Id="rId147" Type="http://schemas.openxmlformats.org/officeDocument/2006/relationships/image" Target="../media/image2066.png"/><Relationship Id="rId168" Type="http://schemas.openxmlformats.org/officeDocument/2006/relationships/customXml" Target="../ink/ink2320.xml"/><Relationship Id="rId51" Type="http://schemas.openxmlformats.org/officeDocument/2006/relationships/image" Target="../media/image2019.png"/><Relationship Id="rId72" Type="http://schemas.openxmlformats.org/officeDocument/2006/relationships/customXml" Target="../ink/ink2272.xml"/><Relationship Id="rId93" Type="http://schemas.openxmlformats.org/officeDocument/2006/relationships/image" Target="../media/image2040.png"/><Relationship Id="rId189" Type="http://schemas.openxmlformats.org/officeDocument/2006/relationships/image" Target="../media/image2087.png"/><Relationship Id="rId3" Type="http://schemas.openxmlformats.org/officeDocument/2006/relationships/image" Target="../media/image1995.png"/><Relationship Id="rId214" Type="http://schemas.openxmlformats.org/officeDocument/2006/relationships/customXml" Target="../ink/ink2343.xml"/><Relationship Id="rId235" Type="http://schemas.openxmlformats.org/officeDocument/2006/relationships/image" Target="../media/image2109.png"/><Relationship Id="rId256" Type="http://schemas.openxmlformats.org/officeDocument/2006/relationships/customXml" Target="../ink/ink2364.xml"/><Relationship Id="rId116" Type="http://schemas.openxmlformats.org/officeDocument/2006/relationships/customXml" Target="../ink/ink2294.xml"/><Relationship Id="rId137" Type="http://schemas.openxmlformats.org/officeDocument/2006/relationships/image" Target="../media/image2062.png"/><Relationship Id="rId158" Type="http://schemas.openxmlformats.org/officeDocument/2006/relationships/customXml" Target="../ink/ink2315.xml"/><Relationship Id="rId20" Type="http://schemas.openxmlformats.org/officeDocument/2006/relationships/customXml" Target="../ink/ink2246.xml"/><Relationship Id="rId41" Type="http://schemas.openxmlformats.org/officeDocument/2006/relationships/image" Target="../media/image2014.png"/><Relationship Id="rId62" Type="http://schemas.openxmlformats.org/officeDocument/2006/relationships/customXml" Target="../ink/ink2267.xml"/><Relationship Id="rId83" Type="http://schemas.openxmlformats.org/officeDocument/2006/relationships/image" Target="../media/image2035.png"/><Relationship Id="rId179" Type="http://schemas.openxmlformats.org/officeDocument/2006/relationships/image" Target="../media/image2082.png"/><Relationship Id="rId190" Type="http://schemas.openxmlformats.org/officeDocument/2006/relationships/customXml" Target="../ink/ink2331.xml"/><Relationship Id="rId204" Type="http://schemas.openxmlformats.org/officeDocument/2006/relationships/customXml" Target="../ink/ink2338.xml"/><Relationship Id="rId225" Type="http://schemas.openxmlformats.org/officeDocument/2006/relationships/image" Target="../media/image2104.png"/><Relationship Id="rId246" Type="http://schemas.openxmlformats.org/officeDocument/2006/relationships/customXml" Target="../ink/ink2359.xml"/><Relationship Id="rId267" Type="http://schemas.openxmlformats.org/officeDocument/2006/relationships/image" Target="../media/image628.png"/><Relationship Id="rId106" Type="http://schemas.openxmlformats.org/officeDocument/2006/relationships/customXml" Target="../ink/ink2289.xml"/><Relationship Id="rId127" Type="http://schemas.openxmlformats.org/officeDocument/2006/relationships/image" Target="../media/image2057.png"/><Relationship Id="rId10" Type="http://schemas.openxmlformats.org/officeDocument/2006/relationships/customXml" Target="../ink/ink2241.xml"/><Relationship Id="rId31" Type="http://schemas.openxmlformats.org/officeDocument/2006/relationships/image" Target="../media/image2009.png"/><Relationship Id="rId52" Type="http://schemas.openxmlformats.org/officeDocument/2006/relationships/customXml" Target="../ink/ink2262.xml"/><Relationship Id="rId73" Type="http://schemas.openxmlformats.org/officeDocument/2006/relationships/image" Target="../media/image2030.png"/><Relationship Id="rId94" Type="http://schemas.openxmlformats.org/officeDocument/2006/relationships/customXml" Target="../ink/ink2283.xml"/><Relationship Id="rId148" Type="http://schemas.openxmlformats.org/officeDocument/2006/relationships/customXml" Target="../ink/ink2310.xml"/><Relationship Id="rId169" Type="http://schemas.openxmlformats.org/officeDocument/2006/relationships/image" Target="../media/image2077.png"/><Relationship Id="rId4" Type="http://schemas.openxmlformats.org/officeDocument/2006/relationships/customXml" Target="../ink/ink2238.xml"/><Relationship Id="rId180" Type="http://schemas.openxmlformats.org/officeDocument/2006/relationships/customXml" Target="../ink/ink2326.xml"/><Relationship Id="rId215" Type="http://schemas.openxmlformats.org/officeDocument/2006/relationships/image" Target="../media/image2099.png"/><Relationship Id="rId236" Type="http://schemas.openxmlformats.org/officeDocument/2006/relationships/customXml" Target="../ink/ink2354.xml"/><Relationship Id="rId257" Type="http://schemas.openxmlformats.org/officeDocument/2006/relationships/image" Target="../media/image493.png"/><Relationship Id="rId42" Type="http://schemas.openxmlformats.org/officeDocument/2006/relationships/customXml" Target="../ink/ink2257.xml"/><Relationship Id="rId84" Type="http://schemas.openxmlformats.org/officeDocument/2006/relationships/customXml" Target="../ink/ink2278.xml"/><Relationship Id="rId138" Type="http://schemas.openxmlformats.org/officeDocument/2006/relationships/customXml" Target="../ink/ink2305.xml"/><Relationship Id="rId191" Type="http://schemas.openxmlformats.org/officeDocument/2006/relationships/image" Target="../media/image2088.png"/><Relationship Id="rId205" Type="http://schemas.openxmlformats.org/officeDocument/2006/relationships/image" Target="../media/image2095.png"/><Relationship Id="rId247" Type="http://schemas.openxmlformats.org/officeDocument/2006/relationships/image" Target="../media/image2114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76.png"/><Relationship Id="rId299" Type="http://schemas.openxmlformats.org/officeDocument/2006/relationships/image" Target="../media/image2265.png"/><Relationship Id="rId21" Type="http://schemas.openxmlformats.org/officeDocument/2006/relationships/image" Target="../media/image2128.png"/><Relationship Id="rId63" Type="http://schemas.openxmlformats.org/officeDocument/2006/relationships/image" Target="../media/image2149.png"/><Relationship Id="rId159" Type="http://schemas.openxmlformats.org/officeDocument/2006/relationships/image" Target="../media/image2197.png"/><Relationship Id="rId324" Type="http://schemas.openxmlformats.org/officeDocument/2006/relationships/customXml" Target="../ink/ink2531.xml"/><Relationship Id="rId366" Type="http://schemas.openxmlformats.org/officeDocument/2006/relationships/customXml" Target="../ink/ink2552.xml"/><Relationship Id="rId170" Type="http://schemas.openxmlformats.org/officeDocument/2006/relationships/customXml" Target="../ink/ink2454.xml"/><Relationship Id="rId226" Type="http://schemas.openxmlformats.org/officeDocument/2006/relationships/customXml" Target="../ink/ink2482.xml"/><Relationship Id="rId268" Type="http://schemas.openxmlformats.org/officeDocument/2006/relationships/customXml" Target="../ink/ink2503.xml"/><Relationship Id="rId32" Type="http://schemas.openxmlformats.org/officeDocument/2006/relationships/customXml" Target="../ink/ink2385.xml"/><Relationship Id="rId74" Type="http://schemas.openxmlformats.org/officeDocument/2006/relationships/customXml" Target="../ink/ink2406.xml"/><Relationship Id="rId128" Type="http://schemas.openxmlformats.org/officeDocument/2006/relationships/customXml" Target="../ink/ink2433.xml"/><Relationship Id="rId335" Type="http://schemas.openxmlformats.org/officeDocument/2006/relationships/image" Target="../media/image2283.png"/><Relationship Id="rId5" Type="http://schemas.openxmlformats.org/officeDocument/2006/relationships/image" Target="../media/image2120.png"/><Relationship Id="rId181" Type="http://schemas.openxmlformats.org/officeDocument/2006/relationships/image" Target="../media/image2208.png"/><Relationship Id="rId237" Type="http://schemas.openxmlformats.org/officeDocument/2006/relationships/image" Target="../media/image2236.png"/><Relationship Id="rId279" Type="http://schemas.openxmlformats.org/officeDocument/2006/relationships/image" Target="../media/image2256.png"/><Relationship Id="rId43" Type="http://schemas.openxmlformats.org/officeDocument/2006/relationships/image" Target="../media/image2139.png"/><Relationship Id="rId139" Type="http://schemas.openxmlformats.org/officeDocument/2006/relationships/image" Target="../media/image2187.png"/><Relationship Id="rId290" Type="http://schemas.openxmlformats.org/officeDocument/2006/relationships/customXml" Target="../ink/ink2514.xml"/><Relationship Id="rId304" Type="http://schemas.openxmlformats.org/officeDocument/2006/relationships/customXml" Target="../ink/ink2521.xml"/><Relationship Id="rId346" Type="http://schemas.openxmlformats.org/officeDocument/2006/relationships/customXml" Target="../ink/ink2542.xml"/><Relationship Id="rId85" Type="http://schemas.openxmlformats.org/officeDocument/2006/relationships/image" Target="../media/image2160.png"/><Relationship Id="rId150" Type="http://schemas.openxmlformats.org/officeDocument/2006/relationships/customXml" Target="../ink/ink2444.xml"/><Relationship Id="rId192" Type="http://schemas.openxmlformats.org/officeDocument/2006/relationships/customXml" Target="../ink/ink2465.xml"/><Relationship Id="rId206" Type="http://schemas.openxmlformats.org/officeDocument/2006/relationships/customXml" Target="../ink/ink2472.xml"/><Relationship Id="rId248" Type="http://schemas.openxmlformats.org/officeDocument/2006/relationships/customXml" Target="../ink/ink2493.xml"/><Relationship Id="rId12" Type="http://schemas.openxmlformats.org/officeDocument/2006/relationships/customXml" Target="../ink/ink2375.xml"/><Relationship Id="rId108" Type="http://schemas.openxmlformats.org/officeDocument/2006/relationships/customXml" Target="../ink/ink2423.xml"/><Relationship Id="rId315" Type="http://schemas.openxmlformats.org/officeDocument/2006/relationships/image" Target="../media/image2273.png"/><Relationship Id="rId357" Type="http://schemas.openxmlformats.org/officeDocument/2006/relationships/image" Target="../media/image2294.png"/><Relationship Id="rId54" Type="http://schemas.openxmlformats.org/officeDocument/2006/relationships/customXml" Target="../ink/ink2396.xml"/><Relationship Id="rId96" Type="http://schemas.openxmlformats.org/officeDocument/2006/relationships/customXml" Target="../ink/ink2417.xml"/><Relationship Id="rId161" Type="http://schemas.openxmlformats.org/officeDocument/2006/relationships/image" Target="../media/image2198.png"/><Relationship Id="rId217" Type="http://schemas.openxmlformats.org/officeDocument/2006/relationships/image" Target="../media/image2226.png"/><Relationship Id="rId259" Type="http://schemas.openxmlformats.org/officeDocument/2006/relationships/image" Target="../media/image2246.png"/><Relationship Id="rId23" Type="http://schemas.openxmlformats.org/officeDocument/2006/relationships/image" Target="../media/image2129.png"/><Relationship Id="rId119" Type="http://schemas.openxmlformats.org/officeDocument/2006/relationships/image" Target="../media/image2177.png"/><Relationship Id="rId270" Type="http://schemas.openxmlformats.org/officeDocument/2006/relationships/customXml" Target="../ink/ink2504.xml"/><Relationship Id="rId326" Type="http://schemas.openxmlformats.org/officeDocument/2006/relationships/customXml" Target="../ink/ink2532.xml"/><Relationship Id="rId65" Type="http://schemas.openxmlformats.org/officeDocument/2006/relationships/image" Target="../media/image2150.png"/><Relationship Id="rId130" Type="http://schemas.openxmlformats.org/officeDocument/2006/relationships/customXml" Target="../ink/ink2434.xml"/><Relationship Id="rId368" Type="http://schemas.openxmlformats.org/officeDocument/2006/relationships/customXml" Target="../ink/ink2553.xml"/><Relationship Id="rId172" Type="http://schemas.openxmlformats.org/officeDocument/2006/relationships/customXml" Target="../ink/ink2455.xml"/><Relationship Id="rId228" Type="http://schemas.openxmlformats.org/officeDocument/2006/relationships/customXml" Target="../ink/ink2483.xml"/><Relationship Id="rId281" Type="http://schemas.openxmlformats.org/officeDocument/2006/relationships/image" Target="../media/image2257.png"/><Relationship Id="rId337" Type="http://schemas.openxmlformats.org/officeDocument/2006/relationships/image" Target="../media/image2284.png"/><Relationship Id="rId34" Type="http://schemas.openxmlformats.org/officeDocument/2006/relationships/customXml" Target="../ink/ink2386.xml"/><Relationship Id="rId76" Type="http://schemas.openxmlformats.org/officeDocument/2006/relationships/customXml" Target="../ink/ink2407.xml"/><Relationship Id="rId141" Type="http://schemas.openxmlformats.org/officeDocument/2006/relationships/image" Target="../media/image2188.png"/><Relationship Id="rId7" Type="http://schemas.openxmlformats.org/officeDocument/2006/relationships/image" Target="../media/image2121.png"/><Relationship Id="rId183" Type="http://schemas.openxmlformats.org/officeDocument/2006/relationships/image" Target="../media/image2209.png"/><Relationship Id="rId239" Type="http://schemas.openxmlformats.org/officeDocument/2006/relationships/image" Target="../media/image2237.png"/><Relationship Id="rId250" Type="http://schemas.openxmlformats.org/officeDocument/2006/relationships/customXml" Target="../ink/ink2494.xml"/><Relationship Id="rId292" Type="http://schemas.openxmlformats.org/officeDocument/2006/relationships/customXml" Target="../ink/ink2515.xml"/><Relationship Id="rId306" Type="http://schemas.openxmlformats.org/officeDocument/2006/relationships/customXml" Target="../ink/ink2522.xml"/><Relationship Id="rId45" Type="http://schemas.openxmlformats.org/officeDocument/2006/relationships/image" Target="../media/image2140.png"/><Relationship Id="rId87" Type="http://schemas.openxmlformats.org/officeDocument/2006/relationships/image" Target="../media/image2161.png"/><Relationship Id="rId110" Type="http://schemas.openxmlformats.org/officeDocument/2006/relationships/customXml" Target="../ink/ink2424.xml"/><Relationship Id="rId348" Type="http://schemas.openxmlformats.org/officeDocument/2006/relationships/customXml" Target="../ink/ink2543.xml"/><Relationship Id="rId152" Type="http://schemas.openxmlformats.org/officeDocument/2006/relationships/customXml" Target="../ink/ink2445.xml"/><Relationship Id="rId194" Type="http://schemas.openxmlformats.org/officeDocument/2006/relationships/customXml" Target="../ink/ink2466.xml"/><Relationship Id="rId208" Type="http://schemas.openxmlformats.org/officeDocument/2006/relationships/customXml" Target="../ink/ink2473.xml"/><Relationship Id="rId261" Type="http://schemas.openxmlformats.org/officeDocument/2006/relationships/image" Target="../media/image2247.png"/><Relationship Id="rId14" Type="http://schemas.openxmlformats.org/officeDocument/2006/relationships/customXml" Target="../ink/ink2376.xml"/><Relationship Id="rId56" Type="http://schemas.openxmlformats.org/officeDocument/2006/relationships/customXml" Target="../ink/ink2397.xml"/><Relationship Id="rId317" Type="http://schemas.openxmlformats.org/officeDocument/2006/relationships/image" Target="../media/image2274.png"/><Relationship Id="rId359" Type="http://schemas.openxmlformats.org/officeDocument/2006/relationships/image" Target="../media/image2295.png"/><Relationship Id="rId98" Type="http://schemas.openxmlformats.org/officeDocument/2006/relationships/customXml" Target="../ink/ink2418.xml"/><Relationship Id="rId121" Type="http://schemas.openxmlformats.org/officeDocument/2006/relationships/image" Target="../media/image2178.png"/><Relationship Id="rId163" Type="http://schemas.openxmlformats.org/officeDocument/2006/relationships/image" Target="../media/image2199.png"/><Relationship Id="rId219" Type="http://schemas.openxmlformats.org/officeDocument/2006/relationships/image" Target="../media/image2227.png"/><Relationship Id="rId370" Type="http://schemas.openxmlformats.org/officeDocument/2006/relationships/customXml" Target="../ink/ink2554.xml"/><Relationship Id="rId230" Type="http://schemas.openxmlformats.org/officeDocument/2006/relationships/customXml" Target="../ink/ink2484.xml"/><Relationship Id="rId25" Type="http://schemas.openxmlformats.org/officeDocument/2006/relationships/image" Target="../media/image2130.png"/><Relationship Id="rId67" Type="http://schemas.openxmlformats.org/officeDocument/2006/relationships/image" Target="../media/image2151.png"/><Relationship Id="rId272" Type="http://schemas.openxmlformats.org/officeDocument/2006/relationships/customXml" Target="../ink/ink2505.xml"/><Relationship Id="rId328" Type="http://schemas.openxmlformats.org/officeDocument/2006/relationships/customXml" Target="../ink/ink2533.xml"/><Relationship Id="rId132" Type="http://schemas.openxmlformats.org/officeDocument/2006/relationships/customXml" Target="../ink/ink2435.xml"/><Relationship Id="rId174" Type="http://schemas.openxmlformats.org/officeDocument/2006/relationships/customXml" Target="../ink/ink2456.xml"/><Relationship Id="rId241" Type="http://schemas.openxmlformats.org/officeDocument/2006/relationships/image" Target="../media/image2238.png"/><Relationship Id="rId36" Type="http://schemas.openxmlformats.org/officeDocument/2006/relationships/customXml" Target="../ink/ink2387.xml"/><Relationship Id="rId283" Type="http://schemas.openxmlformats.org/officeDocument/2006/relationships/image" Target="../media/image2258.png"/><Relationship Id="rId339" Type="http://schemas.openxmlformats.org/officeDocument/2006/relationships/image" Target="../media/image2285.png"/><Relationship Id="rId78" Type="http://schemas.openxmlformats.org/officeDocument/2006/relationships/customXml" Target="../ink/ink2408.xml"/><Relationship Id="rId99" Type="http://schemas.openxmlformats.org/officeDocument/2006/relationships/image" Target="../media/image2167.png"/><Relationship Id="rId101" Type="http://schemas.openxmlformats.org/officeDocument/2006/relationships/image" Target="../media/image2168.png"/><Relationship Id="rId122" Type="http://schemas.openxmlformats.org/officeDocument/2006/relationships/customXml" Target="../ink/ink2430.xml"/><Relationship Id="rId143" Type="http://schemas.openxmlformats.org/officeDocument/2006/relationships/image" Target="../media/image2189.png"/><Relationship Id="rId164" Type="http://schemas.openxmlformats.org/officeDocument/2006/relationships/customXml" Target="../ink/ink2451.xml"/><Relationship Id="rId185" Type="http://schemas.openxmlformats.org/officeDocument/2006/relationships/image" Target="../media/image2210.png"/><Relationship Id="rId350" Type="http://schemas.openxmlformats.org/officeDocument/2006/relationships/customXml" Target="../ink/ink2544.xml"/><Relationship Id="rId371" Type="http://schemas.openxmlformats.org/officeDocument/2006/relationships/image" Target="../media/image2301.png"/><Relationship Id="rId9" Type="http://schemas.openxmlformats.org/officeDocument/2006/relationships/image" Target="../media/image2122.png"/><Relationship Id="rId210" Type="http://schemas.openxmlformats.org/officeDocument/2006/relationships/customXml" Target="../ink/ink2474.xml"/><Relationship Id="rId26" Type="http://schemas.openxmlformats.org/officeDocument/2006/relationships/customXml" Target="../ink/ink2382.xml"/><Relationship Id="rId231" Type="http://schemas.openxmlformats.org/officeDocument/2006/relationships/image" Target="../media/image2233.png"/><Relationship Id="rId252" Type="http://schemas.openxmlformats.org/officeDocument/2006/relationships/customXml" Target="../ink/ink2495.xml"/><Relationship Id="rId273" Type="http://schemas.openxmlformats.org/officeDocument/2006/relationships/image" Target="../media/image2253.png"/><Relationship Id="rId294" Type="http://schemas.openxmlformats.org/officeDocument/2006/relationships/customXml" Target="../ink/ink2516.xml"/><Relationship Id="rId308" Type="http://schemas.openxmlformats.org/officeDocument/2006/relationships/customXml" Target="../ink/ink2523.xml"/><Relationship Id="rId329" Type="http://schemas.openxmlformats.org/officeDocument/2006/relationships/image" Target="../media/image2280.png"/><Relationship Id="rId47" Type="http://schemas.openxmlformats.org/officeDocument/2006/relationships/image" Target="../media/image2141.png"/><Relationship Id="rId68" Type="http://schemas.openxmlformats.org/officeDocument/2006/relationships/customXml" Target="../ink/ink2403.xml"/><Relationship Id="rId89" Type="http://schemas.openxmlformats.org/officeDocument/2006/relationships/image" Target="../media/image2162.png"/><Relationship Id="rId112" Type="http://schemas.openxmlformats.org/officeDocument/2006/relationships/customXml" Target="../ink/ink2425.xml"/><Relationship Id="rId133" Type="http://schemas.openxmlformats.org/officeDocument/2006/relationships/image" Target="../media/image2184.png"/><Relationship Id="rId154" Type="http://schemas.openxmlformats.org/officeDocument/2006/relationships/customXml" Target="../ink/ink2446.xml"/><Relationship Id="rId175" Type="http://schemas.openxmlformats.org/officeDocument/2006/relationships/image" Target="../media/image2205.png"/><Relationship Id="rId340" Type="http://schemas.openxmlformats.org/officeDocument/2006/relationships/customXml" Target="../ink/ink2539.xml"/><Relationship Id="rId361" Type="http://schemas.openxmlformats.org/officeDocument/2006/relationships/image" Target="../media/image2296.png"/><Relationship Id="rId196" Type="http://schemas.openxmlformats.org/officeDocument/2006/relationships/customXml" Target="../ink/ink2467.xml"/><Relationship Id="rId200" Type="http://schemas.openxmlformats.org/officeDocument/2006/relationships/customXml" Target="../ink/ink2469.xml"/><Relationship Id="rId16" Type="http://schemas.openxmlformats.org/officeDocument/2006/relationships/customXml" Target="../ink/ink2377.xml"/><Relationship Id="rId221" Type="http://schemas.openxmlformats.org/officeDocument/2006/relationships/image" Target="../media/image2228.png"/><Relationship Id="rId242" Type="http://schemas.openxmlformats.org/officeDocument/2006/relationships/customXml" Target="../ink/ink2490.xml"/><Relationship Id="rId263" Type="http://schemas.openxmlformats.org/officeDocument/2006/relationships/image" Target="../media/image2248.png"/><Relationship Id="rId284" Type="http://schemas.openxmlformats.org/officeDocument/2006/relationships/customXml" Target="../ink/ink2511.xml"/><Relationship Id="rId319" Type="http://schemas.openxmlformats.org/officeDocument/2006/relationships/image" Target="../media/image2275.png"/><Relationship Id="rId37" Type="http://schemas.openxmlformats.org/officeDocument/2006/relationships/image" Target="../media/image2136.png"/><Relationship Id="rId58" Type="http://schemas.openxmlformats.org/officeDocument/2006/relationships/customXml" Target="../ink/ink2398.xml"/><Relationship Id="rId79" Type="http://schemas.openxmlformats.org/officeDocument/2006/relationships/image" Target="../media/image2157.png"/><Relationship Id="rId102" Type="http://schemas.openxmlformats.org/officeDocument/2006/relationships/customXml" Target="../ink/ink2420.xml"/><Relationship Id="rId123" Type="http://schemas.openxmlformats.org/officeDocument/2006/relationships/image" Target="../media/image2179.png"/><Relationship Id="rId144" Type="http://schemas.openxmlformats.org/officeDocument/2006/relationships/customXml" Target="../ink/ink2441.xml"/><Relationship Id="rId330" Type="http://schemas.openxmlformats.org/officeDocument/2006/relationships/customXml" Target="../ink/ink2534.xml"/><Relationship Id="rId90" Type="http://schemas.openxmlformats.org/officeDocument/2006/relationships/customXml" Target="../ink/ink2414.xml"/><Relationship Id="rId165" Type="http://schemas.openxmlformats.org/officeDocument/2006/relationships/image" Target="../media/image2200.png"/><Relationship Id="rId186" Type="http://schemas.openxmlformats.org/officeDocument/2006/relationships/customXml" Target="../ink/ink2462.xml"/><Relationship Id="rId351" Type="http://schemas.openxmlformats.org/officeDocument/2006/relationships/image" Target="../media/image2291.png"/><Relationship Id="rId372" Type="http://schemas.openxmlformats.org/officeDocument/2006/relationships/customXml" Target="../ink/ink2555.xml"/><Relationship Id="rId211" Type="http://schemas.openxmlformats.org/officeDocument/2006/relationships/image" Target="../media/image2223.png"/><Relationship Id="rId232" Type="http://schemas.openxmlformats.org/officeDocument/2006/relationships/customXml" Target="../ink/ink2485.xml"/><Relationship Id="rId253" Type="http://schemas.openxmlformats.org/officeDocument/2006/relationships/image" Target="../media/image2243.png"/><Relationship Id="rId274" Type="http://schemas.openxmlformats.org/officeDocument/2006/relationships/customXml" Target="../ink/ink2506.xml"/><Relationship Id="rId295" Type="http://schemas.openxmlformats.org/officeDocument/2006/relationships/image" Target="../media/image1430.png"/><Relationship Id="rId309" Type="http://schemas.openxmlformats.org/officeDocument/2006/relationships/image" Target="../media/image2270.png"/><Relationship Id="rId27" Type="http://schemas.openxmlformats.org/officeDocument/2006/relationships/image" Target="../media/image2131.png"/><Relationship Id="rId48" Type="http://schemas.openxmlformats.org/officeDocument/2006/relationships/customXml" Target="../ink/ink2393.xml"/><Relationship Id="rId69" Type="http://schemas.openxmlformats.org/officeDocument/2006/relationships/image" Target="../media/image2152.png"/><Relationship Id="rId113" Type="http://schemas.openxmlformats.org/officeDocument/2006/relationships/image" Target="../media/image2174.png"/><Relationship Id="rId134" Type="http://schemas.openxmlformats.org/officeDocument/2006/relationships/customXml" Target="../ink/ink2436.xml"/><Relationship Id="rId320" Type="http://schemas.openxmlformats.org/officeDocument/2006/relationships/customXml" Target="../ink/ink2529.xml"/><Relationship Id="rId80" Type="http://schemas.openxmlformats.org/officeDocument/2006/relationships/customXml" Target="../ink/ink2409.xml"/><Relationship Id="rId155" Type="http://schemas.openxmlformats.org/officeDocument/2006/relationships/image" Target="../media/image2195.png"/><Relationship Id="rId176" Type="http://schemas.openxmlformats.org/officeDocument/2006/relationships/customXml" Target="../ink/ink2457.xml"/><Relationship Id="rId197" Type="http://schemas.openxmlformats.org/officeDocument/2006/relationships/image" Target="../media/image2216.png"/><Relationship Id="rId341" Type="http://schemas.openxmlformats.org/officeDocument/2006/relationships/image" Target="../media/image2286.png"/><Relationship Id="rId362" Type="http://schemas.openxmlformats.org/officeDocument/2006/relationships/customXml" Target="../ink/ink2550.xml"/><Relationship Id="rId201" Type="http://schemas.openxmlformats.org/officeDocument/2006/relationships/image" Target="../media/image2218.png"/><Relationship Id="rId222" Type="http://schemas.openxmlformats.org/officeDocument/2006/relationships/customXml" Target="../ink/ink2480.xml"/><Relationship Id="rId243" Type="http://schemas.openxmlformats.org/officeDocument/2006/relationships/image" Target="../media/image2239.png"/><Relationship Id="rId264" Type="http://schemas.openxmlformats.org/officeDocument/2006/relationships/customXml" Target="../ink/ink2501.xml"/><Relationship Id="rId285" Type="http://schemas.openxmlformats.org/officeDocument/2006/relationships/image" Target="../media/image2259.png"/><Relationship Id="rId17" Type="http://schemas.openxmlformats.org/officeDocument/2006/relationships/image" Target="../media/image2126.png"/><Relationship Id="rId38" Type="http://schemas.openxmlformats.org/officeDocument/2006/relationships/customXml" Target="../ink/ink2388.xml"/><Relationship Id="rId59" Type="http://schemas.openxmlformats.org/officeDocument/2006/relationships/image" Target="../media/image2147.png"/><Relationship Id="rId103" Type="http://schemas.openxmlformats.org/officeDocument/2006/relationships/image" Target="../media/image2169.png"/><Relationship Id="rId124" Type="http://schemas.openxmlformats.org/officeDocument/2006/relationships/customXml" Target="../ink/ink2431.xml"/><Relationship Id="rId310" Type="http://schemas.openxmlformats.org/officeDocument/2006/relationships/customXml" Target="../ink/ink2524.xml"/><Relationship Id="rId70" Type="http://schemas.openxmlformats.org/officeDocument/2006/relationships/customXml" Target="../ink/ink2404.xml"/><Relationship Id="rId91" Type="http://schemas.openxmlformats.org/officeDocument/2006/relationships/image" Target="../media/image2163.png"/><Relationship Id="rId145" Type="http://schemas.openxmlformats.org/officeDocument/2006/relationships/image" Target="../media/image2190.png"/><Relationship Id="rId166" Type="http://schemas.openxmlformats.org/officeDocument/2006/relationships/customXml" Target="../ink/ink2452.xml"/><Relationship Id="rId187" Type="http://schemas.openxmlformats.org/officeDocument/2006/relationships/image" Target="../media/image2211.png"/><Relationship Id="rId331" Type="http://schemas.openxmlformats.org/officeDocument/2006/relationships/image" Target="../media/image2281.png"/><Relationship Id="rId352" Type="http://schemas.openxmlformats.org/officeDocument/2006/relationships/customXml" Target="../ink/ink2545.xml"/><Relationship Id="rId373" Type="http://schemas.openxmlformats.org/officeDocument/2006/relationships/image" Target="../media/image230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75.xml"/><Relationship Id="rId233" Type="http://schemas.openxmlformats.org/officeDocument/2006/relationships/image" Target="../media/image2234.png"/><Relationship Id="rId254" Type="http://schemas.openxmlformats.org/officeDocument/2006/relationships/customXml" Target="../ink/ink2496.xml"/><Relationship Id="rId28" Type="http://schemas.openxmlformats.org/officeDocument/2006/relationships/customXml" Target="../ink/ink2383.xml"/><Relationship Id="rId49" Type="http://schemas.openxmlformats.org/officeDocument/2006/relationships/image" Target="../media/image2142.png"/><Relationship Id="rId114" Type="http://schemas.openxmlformats.org/officeDocument/2006/relationships/customXml" Target="../ink/ink2426.xml"/><Relationship Id="rId275" Type="http://schemas.openxmlformats.org/officeDocument/2006/relationships/image" Target="../media/image2254.png"/><Relationship Id="rId296" Type="http://schemas.openxmlformats.org/officeDocument/2006/relationships/customXml" Target="../ink/ink2517.xml"/><Relationship Id="rId300" Type="http://schemas.openxmlformats.org/officeDocument/2006/relationships/customXml" Target="../ink/ink2519.xml"/><Relationship Id="rId60" Type="http://schemas.openxmlformats.org/officeDocument/2006/relationships/customXml" Target="../ink/ink2399.xml"/><Relationship Id="rId81" Type="http://schemas.openxmlformats.org/officeDocument/2006/relationships/image" Target="../media/image2158.png"/><Relationship Id="rId135" Type="http://schemas.openxmlformats.org/officeDocument/2006/relationships/image" Target="../media/image2185.png"/><Relationship Id="rId156" Type="http://schemas.openxmlformats.org/officeDocument/2006/relationships/customXml" Target="../ink/ink2447.xml"/><Relationship Id="rId177" Type="http://schemas.openxmlformats.org/officeDocument/2006/relationships/image" Target="../media/image2206.png"/><Relationship Id="rId198" Type="http://schemas.openxmlformats.org/officeDocument/2006/relationships/customXml" Target="../ink/ink2468.xml"/><Relationship Id="rId321" Type="http://schemas.openxmlformats.org/officeDocument/2006/relationships/image" Target="../media/image2276.png"/><Relationship Id="rId342" Type="http://schemas.openxmlformats.org/officeDocument/2006/relationships/customXml" Target="../ink/ink2540.xml"/><Relationship Id="rId363" Type="http://schemas.openxmlformats.org/officeDocument/2006/relationships/image" Target="../media/image2297.png"/><Relationship Id="rId202" Type="http://schemas.openxmlformats.org/officeDocument/2006/relationships/customXml" Target="../ink/ink2470.xml"/><Relationship Id="rId223" Type="http://schemas.openxmlformats.org/officeDocument/2006/relationships/image" Target="../media/image2229.png"/><Relationship Id="rId244" Type="http://schemas.openxmlformats.org/officeDocument/2006/relationships/customXml" Target="../ink/ink2491.xml"/><Relationship Id="rId18" Type="http://schemas.openxmlformats.org/officeDocument/2006/relationships/customXml" Target="../ink/ink2378.xml"/><Relationship Id="rId39" Type="http://schemas.openxmlformats.org/officeDocument/2006/relationships/image" Target="../media/image2137.png"/><Relationship Id="rId265" Type="http://schemas.openxmlformats.org/officeDocument/2006/relationships/image" Target="../media/image2249.png"/><Relationship Id="rId286" Type="http://schemas.openxmlformats.org/officeDocument/2006/relationships/customXml" Target="../ink/ink2512.xml"/><Relationship Id="rId50" Type="http://schemas.openxmlformats.org/officeDocument/2006/relationships/customXml" Target="../ink/ink2394.xml"/><Relationship Id="rId104" Type="http://schemas.openxmlformats.org/officeDocument/2006/relationships/customXml" Target="../ink/ink2421.xml"/><Relationship Id="rId125" Type="http://schemas.openxmlformats.org/officeDocument/2006/relationships/image" Target="../media/image2180.png"/><Relationship Id="rId146" Type="http://schemas.openxmlformats.org/officeDocument/2006/relationships/customXml" Target="../ink/ink2442.xml"/><Relationship Id="rId167" Type="http://schemas.openxmlformats.org/officeDocument/2006/relationships/image" Target="../media/image2201.png"/><Relationship Id="rId188" Type="http://schemas.openxmlformats.org/officeDocument/2006/relationships/customXml" Target="../ink/ink2463.xml"/><Relationship Id="rId311" Type="http://schemas.openxmlformats.org/officeDocument/2006/relationships/image" Target="../media/image2271.png"/><Relationship Id="rId332" Type="http://schemas.openxmlformats.org/officeDocument/2006/relationships/customXml" Target="../ink/ink2535.xml"/><Relationship Id="rId353" Type="http://schemas.openxmlformats.org/officeDocument/2006/relationships/image" Target="../media/image2292.png"/><Relationship Id="rId71" Type="http://schemas.openxmlformats.org/officeDocument/2006/relationships/image" Target="../media/image2153.png"/><Relationship Id="rId92" Type="http://schemas.openxmlformats.org/officeDocument/2006/relationships/customXml" Target="../ink/ink2415.xml"/><Relationship Id="rId213" Type="http://schemas.openxmlformats.org/officeDocument/2006/relationships/image" Target="../media/image2224.png"/><Relationship Id="rId234" Type="http://schemas.openxmlformats.org/officeDocument/2006/relationships/customXml" Target="../ink/ink2486.xml"/><Relationship Id="rId2" Type="http://schemas.openxmlformats.org/officeDocument/2006/relationships/customXml" Target="../ink/ink2370.xml"/><Relationship Id="rId29" Type="http://schemas.openxmlformats.org/officeDocument/2006/relationships/image" Target="../media/image2132.png"/><Relationship Id="rId255" Type="http://schemas.openxmlformats.org/officeDocument/2006/relationships/image" Target="../media/image2244.png"/><Relationship Id="rId276" Type="http://schemas.openxmlformats.org/officeDocument/2006/relationships/customXml" Target="../ink/ink2507.xml"/><Relationship Id="rId297" Type="http://schemas.openxmlformats.org/officeDocument/2006/relationships/image" Target="../media/image2264.png"/><Relationship Id="rId40" Type="http://schemas.openxmlformats.org/officeDocument/2006/relationships/customXml" Target="../ink/ink2389.xml"/><Relationship Id="rId115" Type="http://schemas.openxmlformats.org/officeDocument/2006/relationships/image" Target="../media/image2175.png"/><Relationship Id="rId136" Type="http://schemas.openxmlformats.org/officeDocument/2006/relationships/customXml" Target="../ink/ink2437.xml"/><Relationship Id="rId157" Type="http://schemas.openxmlformats.org/officeDocument/2006/relationships/image" Target="../media/image2196.png"/><Relationship Id="rId178" Type="http://schemas.openxmlformats.org/officeDocument/2006/relationships/customXml" Target="../ink/ink2458.xml"/><Relationship Id="rId301" Type="http://schemas.openxmlformats.org/officeDocument/2006/relationships/image" Target="../media/image2266.png"/><Relationship Id="rId322" Type="http://schemas.openxmlformats.org/officeDocument/2006/relationships/customXml" Target="../ink/ink2530.xml"/><Relationship Id="rId343" Type="http://schemas.openxmlformats.org/officeDocument/2006/relationships/image" Target="../media/image2287.png"/><Relationship Id="rId364" Type="http://schemas.openxmlformats.org/officeDocument/2006/relationships/customXml" Target="../ink/ink2551.xml"/><Relationship Id="rId61" Type="http://schemas.openxmlformats.org/officeDocument/2006/relationships/image" Target="../media/image2148.png"/><Relationship Id="rId82" Type="http://schemas.openxmlformats.org/officeDocument/2006/relationships/customXml" Target="../ink/ink2410.xml"/><Relationship Id="rId199" Type="http://schemas.openxmlformats.org/officeDocument/2006/relationships/image" Target="../media/image2217.png"/><Relationship Id="rId203" Type="http://schemas.openxmlformats.org/officeDocument/2006/relationships/image" Target="../media/image2219.png"/><Relationship Id="rId19" Type="http://schemas.openxmlformats.org/officeDocument/2006/relationships/image" Target="../media/image2127.png"/><Relationship Id="rId224" Type="http://schemas.openxmlformats.org/officeDocument/2006/relationships/customXml" Target="../ink/ink2481.xml"/><Relationship Id="rId245" Type="http://schemas.openxmlformats.org/officeDocument/2006/relationships/image" Target="../media/image2099.png"/><Relationship Id="rId266" Type="http://schemas.openxmlformats.org/officeDocument/2006/relationships/customXml" Target="../ink/ink2502.xml"/><Relationship Id="rId287" Type="http://schemas.openxmlformats.org/officeDocument/2006/relationships/image" Target="../media/image2260.png"/><Relationship Id="rId30" Type="http://schemas.openxmlformats.org/officeDocument/2006/relationships/customXml" Target="../ink/ink2384.xml"/><Relationship Id="rId105" Type="http://schemas.openxmlformats.org/officeDocument/2006/relationships/image" Target="../media/image2170.png"/><Relationship Id="rId126" Type="http://schemas.openxmlformats.org/officeDocument/2006/relationships/customXml" Target="../ink/ink2432.xml"/><Relationship Id="rId147" Type="http://schemas.openxmlformats.org/officeDocument/2006/relationships/image" Target="../media/image2191.png"/><Relationship Id="rId168" Type="http://schemas.openxmlformats.org/officeDocument/2006/relationships/customXml" Target="../ink/ink2453.xml"/><Relationship Id="rId312" Type="http://schemas.openxmlformats.org/officeDocument/2006/relationships/customXml" Target="../ink/ink2525.xml"/><Relationship Id="rId333" Type="http://schemas.openxmlformats.org/officeDocument/2006/relationships/image" Target="../media/image2282.png"/><Relationship Id="rId354" Type="http://schemas.openxmlformats.org/officeDocument/2006/relationships/customXml" Target="../ink/ink2546.xml"/><Relationship Id="rId51" Type="http://schemas.openxmlformats.org/officeDocument/2006/relationships/image" Target="../media/image2143.png"/><Relationship Id="rId72" Type="http://schemas.openxmlformats.org/officeDocument/2006/relationships/customXml" Target="../ink/ink2405.xml"/><Relationship Id="rId93" Type="http://schemas.openxmlformats.org/officeDocument/2006/relationships/image" Target="../media/image2164.png"/><Relationship Id="rId189" Type="http://schemas.openxmlformats.org/officeDocument/2006/relationships/image" Target="../media/image2212.png"/><Relationship Id="rId3" Type="http://schemas.openxmlformats.org/officeDocument/2006/relationships/image" Target="../media/image2119.png"/><Relationship Id="rId214" Type="http://schemas.openxmlformats.org/officeDocument/2006/relationships/customXml" Target="../ink/ink2476.xml"/><Relationship Id="rId235" Type="http://schemas.openxmlformats.org/officeDocument/2006/relationships/image" Target="../media/image2235.png"/><Relationship Id="rId256" Type="http://schemas.openxmlformats.org/officeDocument/2006/relationships/customXml" Target="../ink/ink2497.xml"/><Relationship Id="rId277" Type="http://schemas.openxmlformats.org/officeDocument/2006/relationships/image" Target="../media/image2255.png"/><Relationship Id="rId298" Type="http://schemas.openxmlformats.org/officeDocument/2006/relationships/customXml" Target="../ink/ink2518.xml"/><Relationship Id="rId116" Type="http://schemas.openxmlformats.org/officeDocument/2006/relationships/customXml" Target="../ink/ink2427.xml"/><Relationship Id="rId137" Type="http://schemas.openxmlformats.org/officeDocument/2006/relationships/image" Target="../media/image2186.png"/><Relationship Id="rId158" Type="http://schemas.openxmlformats.org/officeDocument/2006/relationships/customXml" Target="../ink/ink2448.xml"/><Relationship Id="rId302" Type="http://schemas.openxmlformats.org/officeDocument/2006/relationships/customXml" Target="../ink/ink2520.xml"/><Relationship Id="rId323" Type="http://schemas.openxmlformats.org/officeDocument/2006/relationships/image" Target="../media/image2277.png"/><Relationship Id="rId344" Type="http://schemas.openxmlformats.org/officeDocument/2006/relationships/customXml" Target="../ink/ink2541.xml"/><Relationship Id="rId20" Type="http://schemas.openxmlformats.org/officeDocument/2006/relationships/customXml" Target="../ink/ink2379.xml"/><Relationship Id="rId41" Type="http://schemas.openxmlformats.org/officeDocument/2006/relationships/image" Target="../media/image2138.png"/><Relationship Id="rId62" Type="http://schemas.openxmlformats.org/officeDocument/2006/relationships/customXml" Target="../ink/ink2400.xml"/><Relationship Id="rId83" Type="http://schemas.openxmlformats.org/officeDocument/2006/relationships/image" Target="../media/image2159.png"/><Relationship Id="rId179" Type="http://schemas.openxmlformats.org/officeDocument/2006/relationships/image" Target="../media/image2207.png"/><Relationship Id="rId365" Type="http://schemas.openxmlformats.org/officeDocument/2006/relationships/image" Target="../media/image2298.png"/><Relationship Id="rId190" Type="http://schemas.openxmlformats.org/officeDocument/2006/relationships/customXml" Target="../ink/ink2464.xml"/><Relationship Id="rId204" Type="http://schemas.openxmlformats.org/officeDocument/2006/relationships/customXml" Target="../ink/ink2471.xml"/><Relationship Id="rId225" Type="http://schemas.openxmlformats.org/officeDocument/2006/relationships/image" Target="../media/image2230.png"/><Relationship Id="rId246" Type="http://schemas.openxmlformats.org/officeDocument/2006/relationships/customXml" Target="../ink/ink2492.xml"/><Relationship Id="rId267" Type="http://schemas.openxmlformats.org/officeDocument/2006/relationships/image" Target="../media/image2250.png"/><Relationship Id="rId288" Type="http://schemas.openxmlformats.org/officeDocument/2006/relationships/customXml" Target="../ink/ink2513.xml"/><Relationship Id="rId106" Type="http://schemas.openxmlformats.org/officeDocument/2006/relationships/customXml" Target="../ink/ink2422.xml"/><Relationship Id="rId127" Type="http://schemas.openxmlformats.org/officeDocument/2006/relationships/image" Target="../media/image2181.png"/><Relationship Id="rId313" Type="http://schemas.openxmlformats.org/officeDocument/2006/relationships/image" Target="../media/image2272.png"/><Relationship Id="rId10" Type="http://schemas.openxmlformats.org/officeDocument/2006/relationships/customXml" Target="../ink/ink2374.xml"/><Relationship Id="rId31" Type="http://schemas.openxmlformats.org/officeDocument/2006/relationships/image" Target="../media/image2133.png"/><Relationship Id="rId52" Type="http://schemas.openxmlformats.org/officeDocument/2006/relationships/customXml" Target="../ink/ink2395.xml"/><Relationship Id="rId73" Type="http://schemas.openxmlformats.org/officeDocument/2006/relationships/image" Target="../media/image2154.png"/><Relationship Id="rId94" Type="http://schemas.openxmlformats.org/officeDocument/2006/relationships/customXml" Target="../ink/ink2416.xml"/><Relationship Id="rId148" Type="http://schemas.openxmlformats.org/officeDocument/2006/relationships/customXml" Target="../ink/ink2443.xml"/><Relationship Id="rId169" Type="http://schemas.openxmlformats.org/officeDocument/2006/relationships/image" Target="../media/image2202.png"/><Relationship Id="rId334" Type="http://schemas.openxmlformats.org/officeDocument/2006/relationships/customXml" Target="../ink/ink2536.xml"/><Relationship Id="rId355" Type="http://schemas.openxmlformats.org/officeDocument/2006/relationships/image" Target="../media/image2293.png"/><Relationship Id="rId4" Type="http://schemas.openxmlformats.org/officeDocument/2006/relationships/customXml" Target="../ink/ink2371.xml"/><Relationship Id="rId180" Type="http://schemas.openxmlformats.org/officeDocument/2006/relationships/customXml" Target="../ink/ink2459.xml"/><Relationship Id="rId215" Type="http://schemas.openxmlformats.org/officeDocument/2006/relationships/image" Target="../media/image2225.png"/><Relationship Id="rId236" Type="http://schemas.openxmlformats.org/officeDocument/2006/relationships/customXml" Target="../ink/ink2487.xml"/><Relationship Id="rId257" Type="http://schemas.openxmlformats.org/officeDocument/2006/relationships/image" Target="../media/image2245.png"/><Relationship Id="rId278" Type="http://schemas.openxmlformats.org/officeDocument/2006/relationships/customXml" Target="../ink/ink2508.xml"/><Relationship Id="rId303" Type="http://schemas.openxmlformats.org/officeDocument/2006/relationships/image" Target="../media/image2267.png"/><Relationship Id="rId42" Type="http://schemas.openxmlformats.org/officeDocument/2006/relationships/customXml" Target="../ink/ink2390.xml"/><Relationship Id="rId84" Type="http://schemas.openxmlformats.org/officeDocument/2006/relationships/customXml" Target="../ink/ink2411.xml"/><Relationship Id="rId138" Type="http://schemas.openxmlformats.org/officeDocument/2006/relationships/customXml" Target="../ink/ink2438.xml"/><Relationship Id="rId345" Type="http://schemas.openxmlformats.org/officeDocument/2006/relationships/image" Target="../media/image2288.png"/><Relationship Id="rId191" Type="http://schemas.openxmlformats.org/officeDocument/2006/relationships/image" Target="../media/image2213.png"/><Relationship Id="rId205" Type="http://schemas.openxmlformats.org/officeDocument/2006/relationships/image" Target="../media/image2220.png"/><Relationship Id="rId247" Type="http://schemas.openxmlformats.org/officeDocument/2006/relationships/image" Target="../media/image2240.png"/><Relationship Id="rId107" Type="http://schemas.openxmlformats.org/officeDocument/2006/relationships/image" Target="../media/image2171.png"/><Relationship Id="rId289" Type="http://schemas.openxmlformats.org/officeDocument/2006/relationships/image" Target="../media/image2261.png"/><Relationship Id="rId11" Type="http://schemas.openxmlformats.org/officeDocument/2006/relationships/image" Target="../media/image2123.png"/><Relationship Id="rId53" Type="http://schemas.openxmlformats.org/officeDocument/2006/relationships/image" Target="../media/image2144.png"/><Relationship Id="rId149" Type="http://schemas.openxmlformats.org/officeDocument/2006/relationships/image" Target="../media/image2192.png"/><Relationship Id="rId314" Type="http://schemas.openxmlformats.org/officeDocument/2006/relationships/customXml" Target="../ink/ink2526.xml"/><Relationship Id="rId356" Type="http://schemas.openxmlformats.org/officeDocument/2006/relationships/customXml" Target="../ink/ink2547.xml"/><Relationship Id="rId95" Type="http://schemas.openxmlformats.org/officeDocument/2006/relationships/image" Target="../media/image2165.png"/><Relationship Id="rId160" Type="http://schemas.openxmlformats.org/officeDocument/2006/relationships/customXml" Target="../ink/ink2449.xml"/><Relationship Id="rId216" Type="http://schemas.openxmlformats.org/officeDocument/2006/relationships/customXml" Target="../ink/ink2477.xml"/><Relationship Id="rId258" Type="http://schemas.openxmlformats.org/officeDocument/2006/relationships/customXml" Target="../ink/ink2498.xml"/><Relationship Id="rId22" Type="http://schemas.openxmlformats.org/officeDocument/2006/relationships/customXml" Target="../ink/ink2380.xml"/><Relationship Id="rId64" Type="http://schemas.openxmlformats.org/officeDocument/2006/relationships/customXml" Target="../ink/ink2401.xml"/><Relationship Id="rId118" Type="http://schemas.openxmlformats.org/officeDocument/2006/relationships/customXml" Target="../ink/ink2428.xml"/><Relationship Id="rId325" Type="http://schemas.openxmlformats.org/officeDocument/2006/relationships/image" Target="../media/image2278.png"/><Relationship Id="rId367" Type="http://schemas.openxmlformats.org/officeDocument/2006/relationships/image" Target="../media/image2299.png"/><Relationship Id="rId171" Type="http://schemas.openxmlformats.org/officeDocument/2006/relationships/image" Target="../media/image2203.png"/><Relationship Id="rId227" Type="http://schemas.openxmlformats.org/officeDocument/2006/relationships/image" Target="../media/image2231.png"/><Relationship Id="rId269" Type="http://schemas.openxmlformats.org/officeDocument/2006/relationships/image" Target="../media/image2251.png"/><Relationship Id="rId33" Type="http://schemas.openxmlformats.org/officeDocument/2006/relationships/image" Target="../media/image2134.png"/><Relationship Id="rId129" Type="http://schemas.openxmlformats.org/officeDocument/2006/relationships/image" Target="../media/image2182.png"/><Relationship Id="rId280" Type="http://schemas.openxmlformats.org/officeDocument/2006/relationships/customXml" Target="../ink/ink2509.xml"/><Relationship Id="rId336" Type="http://schemas.openxmlformats.org/officeDocument/2006/relationships/customXml" Target="../ink/ink2537.xml"/><Relationship Id="rId75" Type="http://schemas.openxmlformats.org/officeDocument/2006/relationships/image" Target="../media/image2155.png"/><Relationship Id="rId140" Type="http://schemas.openxmlformats.org/officeDocument/2006/relationships/customXml" Target="../ink/ink2439.xml"/><Relationship Id="rId182" Type="http://schemas.openxmlformats.org/officeDocument/2006/relationships/customXml" Target="../ink/ink2460.xml"/><Relationship Id="rId6" Type="http://schemas.openxmlformats.org/officeDocument/2006/relationships/customXml" Target="../ink/ink2372.xml"/><Relationship Id="rId238" Type="http://schemas.openxmlformats.org/officeDocument/2006/relationships/customXml" Target="../ink/ink2488.xml"/><Relationship Id="rId291" Type="http://schemas.openxmlformats.org/officeDocument/2006/relationships/image" Target="../media/image2262.png"/><Relationship Id="rId305" Type="http://schemas.openxmlformats.org/officeDocument/2006/relationships/image" Target="../media/image2268.png"/><Relationship Id="rId347" Type="http://schemas.openxmlformats.org/officeDocument/2006/relationships/image" Target="../media/image2289.png"/><Relationship Id="rId44" Type="http://schemas.openxmlformats.org/officeDocument/2006/relationships/customXml" Target="../ink/ink2391.xml"/><Relationship Id="rId86" Type="http://schemas.openxmlformats.org/officeDocument/2006/relationships/customXml" Target="../ink/ink2412.xml"/><Relationship Id="rId151" Type="http://schemas.openxmlformats.org/officeDocument/2006/relationships/image" Target="../media/image2193.png"/><Relationship Id="rId193" Type="http://schemas.openxmlformats.org/officeDocument/2006/relationships/image" Target="../media/image2214.png"/><Relationship Id="rId207" Type="http://schemas.openxmlformats.org/officeDocument/2006/relationships/image" Target="../media/image2221.png"/><Relationship Id="rId249" Type="http://schemas.openxmlformats.org/officeDocument/2006/relationships/image" Target="../media/image2241.png"/><Relationship Id="rId13" Type="http://schemas.openxmlformats.org/officeDocument/2006/relationships/image" Target="../media/image2124.png"/><Relationship Id="rId109" Type="http://schemas.openxmlformats.org/officeDocument/2006/relationships/image" Target="../media/image2172.png"/><Relationship Id="rId260" Type="http://schemas.openxmlformats.org/officeDocument/2006/relationships/customXml" Target="../ink/ink2499.xml"/><Relationship Id="rId316" Type="http://schemas.openxmlformats.org/officeDocument/2006/relationships/customXml" Target="../ink/ink2527.xml"/><Relationship Id="rId55" Type="http://schemas.openxmlformats.org/officeDocument/2006/relationships/image" Target="../media/image2145.png"/><Relationship Id="rId97" Type="http://schemas.openxmlformats.org/officeDocument/2006/relationships/image" Target="../media/image2166.png"/><Relationship Id="rId120" Type="http://schemas.openxmlformats.org/officeDocument/2006/relationships/customXml" Target="../ink/ink2429.xml"/><Relationship Id="rId358" Type="http://schemas.openxmlformats.org/officeDocument/2006/relationships/customXml" Target="../ink/ink2548.xml"/><Relationship Id="rId162" Type="http://schemas.openxmlformats.org/officeDocument/2006/relationships/customXml" Target="../ink/ink2450.xml"/><Relationship Id="rId218" Type="http://schemas.openxmlformats.org/officeDocument/2006/relationships/customXml" Target="../ink/ink2478.xml"/><Relationship Id="rId271" Type="http://schemas.openxmlformats.org/officeDocument/2006/relationships/image" Target="../media/image2252.png"/><Relationship Id="rId24" Type="http://schemas.openxmlformats.org/officeDocument/2006/relationships/customXml" Target="../ink/ink2381.xml"/><Relationship Id="rId66" Type="http://schemas.openxmlformats.org/officeDocument/2006/relationships/customXml" Target="../ink/ink2402.xml"/><Relationship Id="rId131" Type="http://schemas.openxmlformats.org/officeDocument/2006/relationships/image" Target="../media/image2183.png"/><Relationship Id="rId327" Type="http://schemas.openxmlformats.org/officeDocument/2006/relationships/image" Target="../media/image2279.png"/><Relationship Id="rId369" Type="http://schemas.openxmlformats.org/officeDocument/2006/relationships/image" Target="../media/image2300.png"/><Relationship Id="rId173" Type="http://schemas.openxmlformats.org/officeDocument/2006/relationships/image" Target="../media/image2204.png"/><Relationship Id="rId229" Type="http://schemas.openxmlformats.org/officeDocument/2006/relationships/image" Target="../media/image2232.png"/><Relationship Id="rId240" Type="http://schemas.openxmlformats.org/officeDocument/2006/relationships/customXml" Target="../ink/ink2489.xml"/><Relationship Id="rId35" Type="http://schemas.openxmlformats.org/officeDocument/2006/relationships/image" Target="../media/image2135.png"/><Relationship Id="rId77" Type="http://schemas.openxmlformats.org/officeDocument/2006/relationships/image" Target="../media/image2156.png"/><Relationship Id="rId100" Type="http://schemas.openxmlformats.org/officeDocument/2006/relationships/customXml" Target="../ink/ink2419.xml"/><Relationship Id="rId282" Type="http://schemas.openxmlformats.org/officeDocument/2006/relationships/customXml" Target="../ink/ink2510.xml"/><Relationship Id="rId338" Type="http://schemas.openxmlformats.org/officeDocument/2006/relationships/customXml" Target="../ink/ink2538.xml"/><Relationship Id="rId8" Type="http://schemas.openxmlformats.org/officeDocument/2006/relationships/customXml" Target="../ink/ink2373.xml"/><Relationship Id="rId142" Type="http://schemas.openxmlformats.org/officeDocument/2006/relationships/customXml" Target="../ink/ink2440.xml"/><Relationship Id="rId184" Type="http://schemas.openxmlformats.org/officeDocument/2006/relationships/customXml" Target="../ink/ink2461.xml"/><Relationship Id="rId251" Type="http://schemas.openxmlformats.org/officeDocument/2006/relationships/image" Target="../media/image2242.png"/><Relationship Id="rId46" Type="http://schemas.openxmlformats.org/officeDocument/2006/relationships/customXml" Target="../ink/ink2392.xml"/><Relationship Id="rId293" Type="http://schemas.openxmlformats.org/officeDocument/2006/relationships/image" Target="../media/image2263.png"/><Relationship Id="rId307" Type="http://schemas.openxmlformats.org/officeDocument/2006/relationships/image" Target="../media/image2269.png"/><Relationship Id="rId349" Type="http://schemas.openxmlformats.org/officeDocument/2006/relationships/image" Target="../media/image2290.png"/><Relationship Id="rId88" Type="http://schemas.openxmlformats.org/officeDocument/2006/relationships/customXml" Target="../ink/ink2413.xml"/><Relationship Id="rId111" Type="http://schemas.openxmlformats.org/officeDocument/2006/relationships/image" Target="../media/image2173.png"/><Relationship Id="rId153" Type="http://schemas.openxmlformats.org/officeDocument/2006/relationships/image" Target="../media/image2194.png"/><Relationship Id="rId195" Type="http://schemas.openxmlformats.org/officeDocument/2006/relationships/image" Target="../media/image2215.png"/><Relationship Id="rId209" Type="http://schemas.openxmlformats.org/officeDocument/2006/relationships/image" Target="../media/image2222.png"/><Relationship Id="rId360" Type="http://schemas.openxmlformats.org/officeDocument/2006/relationships/customXml" Target="../ink/ink2549.xml"/><Relationship Id="rId220" Type="http://schemas.openxmlformats.org/officeDocument/2006/relationships/customXml" Target="../ink/ink2479.xml"/><Relationship Id="rId15" Type="http://schemas.openxmlformats.org/officeDocument/2006/relationships/image" Target="../media/image2125.png"/><Relationship Id="rId57" Type="http://schemas.openxmlformats.org/officeDocument/2006/relationships/image" Target="../media/image2146.png"/><Relationship Id="rId262" Type="http://schemas.openxmlformats.org/officeDocument/2006/relationships/customXml" Target="../ink/ink2500.xml"/><Relationship Id="rId318" Type="http://schemas.openxmlformats.org/officeDocument/2006/relationships/customXml" Target="../ink/ink252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60.png"/><Relationship Id="rId299" Type="http://schemas.openxmlformats.org/officeDocument/2006/relationships/image" Target="../media/image2450.png"/><Relationship Id="rId21" Type="http://schemas.openxmlformats.org/officeDocument/2006/relationships/image" Target="../media/image2312.png"/><Relationship Id="rId63" Type="http://schemas.openxmlformats.org/officeDocument/2006/relationships/image" Target="../media/image2333.png"/><Relationship Id="rId159" Type="http://schemas.openxmlformats.org/officeDocument/2006/relationships/image" Target="../media/image2381.png"/><Relationship Id="rId324" Type="http://schemas.openxmlformats.org/officeDocument/2006/relationships/customXml" Target="../ink/ink2717.xml"/><Relationship Id="rId366" Type="http://schemas.openxmlformats.org/officeDocument/2006/relationships/customXml" Target="../ink/ink2738.xml"/><Relationship Id="rId170" Type="http://schemas.openxmlformats.org/officeDocument/2006/relationships/customXml" Target="../ink/ink2640.xml"/><Relationship Id="rId226" Type="http://schemas.openxmlformats.org/officeDocument/2006/relationships/customXml" Target="../ink/ink2668.xml"/><Relationship Id="rId268" Type="http://schemas.openxmlformats.org/officeDocument/2006/relationships/customXml" Target="../ink/ink2689.xml"/><Relationship Id="rId32" Type="http://schemas.openxmlformats.org/officeDocument/2006/relationships/customXml" Target="../ink/ink2571.xml"/><Relationship Id="rId74" Type="http://schemas.openxmlformats.org/officeDocument/2006/relationships/customXml" Target="../ink/ink2592.xml"/><Relationship Id="rId128" Type="http://schemas.openxmlformats.org/officeDocument/2006/relationships/customXml" Target="../ink/ink2619.xml"/><Relationship Id="rId335" Type="http://schemas.openxmlformats.org/officeDocument/2006/relationships/image" Target="../media/image2468.png"/><Relationship Id="rId377" Type="http://schemas.openxmlformats.org/officeDocument/2006/relationships/image" Target="../media/image2488.png"/><Relationship Id="rId5" Type="http://schemas.openxmlformats.org/officeDocument/2006/relationships/image" Target="../media/image2304.png"/><Relationship Id="rId181" Type="http://schemas.openxmlformats.org/officeDocument/2006/relationships/image" Target="../media/image2392.png"/><Relationship Id="rId237" Type="http://schemas.openxmlformats.org/officeDocument/2006/relationships/image" Target="../media/image2419.png"/><Relationship Id="rId402" Type="http://schemas.openxmlformats.org/officeDocument/2006/relationships/image" Target="../media/image2499.png"/><Relationship Id="rId279" Type="http://schemas.openxmlformats.org/officeDocument/2006/relationships/image" Target="../media/image2440.png"/><Relationship Id="rId43" Type="http://schemas.openxmlformats.org/officeDocument/2006/relationships/image" Target="../media/image2323.png"/><Relationship Id="rId139" Type="http://schemas.openxmlformats.org/officeDocument/2006/relationships/image" Target="../media/image2371.png"/><Relationship Id="rId290" Type="http://schemas.openxmlformats.org/officeDocument/2006/relationships/customXml" Target="../ink/ink2700.xml"/><Relationship Id="rId304" Type="http://schemas.openxmlformats.org/officeDocument/2006/relationships/customXml" Target="../ink/ink2707.xml"/><Relationship Id="rId346" Type="http://schemas.openxmlformats.org/officeDocument/2006/relationships/customXml" Target="../ink/ink2728.xml"/><Relationship Id="rId388" Type="http://schemas.openxmlformats.org/officeDocument/2006/relationships/customXml" Target="../ink/ink2749.xml"/><Relationship Id="rId85" Type="http://schemas.openxmlformats.org/officeDocument/2006/relationships/image" Target="../media/image2344.png"/><Relationship Id="rId150" Type="http://schemas.openxmlformats.org/officeDocument/2006/relationships/customXml" Target="../ink/ink2630.xml"/><Relationship Id="rId192" Type="http://schemas.openxmlformats.org/officeDocument/2006/relationships/customXml" Target="../ink/ink2651.xml"/><Relationship Id="rId206" Type="http://schemas.openxmlformats.org/officeDocument/2006/relationships/customXml" Target="../ink/ink2658.xml"/><Relationship Id="rId413" Type="http://schemas.openxmlformats.org/officeDocument/2006/relationships/customXml" Target="../ink/ink2762.xml"/><Relationship Id="rId248" Type="http://schemas.openxmlformats.org/officeDocument/2006/relationships/customXml" Target="../ink/ink2679.xml"/><Relationship Id="rId12" Type="http://schemas.openxmlformats.org/officeDocument/2006/relationships/customXml" Target="../ink/ink2561.xml"/><Relationship Id="rId108" Type="http://schemas.openxmlformats.org/officeDocument/2006/relationships/customXml" Target="../ink/ink2609.xml"/><Relationship Id="rId315" Type="http://schemas.openxmlformats.org/officeDocument/2006/relationships/image" Target="../media/image2458.png"/><Relationship Id="rId357" Type="http://schemas.openxmlformats.org/officeDocument/2006/relationships/image" Target="../media/image2479.png"/><Relationship Id="rId54" Type="http://schemas.openxmlformats.org/officeDocument/2006/relationships/customXml" Target="../ink/ink2582.xml"/><Relationship Id="rId96" Type="http://schemas.openxmlformats.org/officeDocument/2006/relationships/customXml" Target="../ink/ink2603.xml"/><Relationship Id="rId161" Type="http://schemas.openxmlformats.org/officeDocument/2006/relationships/image" Target="../media/image2382.png"/><Relationship Id="rId217" Type="http://schemas.openxmlformats.org/officeDocument/2006/relationships/image" Target="../media/image2409.png"/><Relationship Id="rId399" Type="http://schemas.openxmlformats.org/officeDocument/2006/relationships/image" Target="../media/image2498.png"/><Relationship Id="rId259" Type="http://schemas.openxmlformats.org/officeDocument/2006/relationships/image" Target="../media/image2430.png"/><Relationship Id="rId424" Type="http://schemas.openxmlformats.org/officeDocument/2006/relationships/customXml" Target="../ink/ink2768.xml"/><Relationship Id="rId23" Type="http://schemas.openxmlformats.org/officeDocument/2006/relationships/image" Target="../media/image2313.png"/><Relationship Id="rId119" Type="http://schemas.openxmlformats.org/officeDocument/2006/relationships/image" Target="../media/image2361.png"/><Relationship Id="rId270" Type="http://schemas.openxmlformats.org/officeDocument/2006/relationships/customXml" Target="../ink/ink2690.xml"/><Relationship Id="rId326" Type="http://schemas.openxmlformats.org/officeDocument/2006/relationships/customXml" Target="../ink/ink2718.xml"/><Relationship Id="rId65" Type="http://schemas.openxmlformats.org/officeDocument/2006/relationships/image" Target="../media/image2334.png"/><Relationship Id="rId130" Type="http://schemas.openxmlformats.org/officeDocument/2006/relationships/customXml" Target="../ink/ink2620.xml"/><Relationship Id="rId368" Type="http://schemas.openxmlformats.org/officeDocument/2006/relationships/customXml" Target="../ink/ink2739.xml"/><Relationship Id="rId172" Type="http://schemas.openxmlformats.org/officeDocument/2006/relationships/customXml" Target="../ink/ink2641.xml"/><Relationship Id="rId228" Type="http://schemas.openxmlformats.org/officeDocument/2006/relationships/customXml" Target="../ink/ink2669.xml"/><Relationship Id="rId281" Type="http://schemas.openxmlformats.org/officeDocument/2006/relationships/image" Target="../media/image2441.png"/><Relationship Id="rId337" Type="http://schemas.openxmlformats.org/officeDocument/2006/relationships/image" Target="../media/image2469.png"/><Relationship Id="rId34" Type="http://schemas.openxmlformats.org/officeDocument/2006/relationships/customXml" Target="../ink/ink2572.xml"/><Relationship Id="rId76" Type="http://schemas.openxmlformats.org/officeDocument/2006/relationships/customXml" Target="../ink/ink2593.xml"/><Relationship Id="rId141" Type="http://schemas.openxmlformats.org/officeDocument/2006/relationships/image" Target="../media/image2372.png"/><Relationship Id="rId379" Type="http://schemas.openxmlformats.org/officeDocument/2006/relationships/image" Target="../media/image2489.png"/><Relationship Id="rId7" Type="http://schemas.openxmlformats.org/officeDocument/2006/relationships/image" Target="../media/image2305.png"/><Relationship Id="rId183" Type="http://schemas.openxmlformats.org/officeDocument/2006/relationships/image" Target="../media/image2393.png"/><Relationship Id="rId239" Type="http://schemas.openxmlformats.org/officeDocument/2006/relationships/image" Target="../media/image2420.png"/><Relationship Id="rId390" Type="http://schemas.openxmlformats.org/officeDocument/2006/relationships/customXml" Target="../ink/ink2750.xml"/><Relationship Id="rId404" Type="http://schemas.openxmlformats.org/officeDocument/2006/relationships/image" Target="../media/image2500.png"/><Relationship Id="rId250" Type="http://schemas.openxmlformats.org/officeDocument/2006/relationships/customXml" Target="../ink/ink2680.xml"/><Relationship Id="rId292" Type="http://schemas.openxmlformats.org/officeDocument/2006/relationships/customXml" Target="../ink/ink2701.xml"/><Relationship Id="rId306" Type="http://schemas.openxmlformats.org/officeDocument/2006/relationships/customXml" Target="../ink/ink2708.xml"/><Relationship Id="rId45" Type="http://schemas.openxmlformats.org/officeDocument/2006/relationships/image" Target="../media/image2324.png"/><Relationship Id="rId87" Type="http://schemas.openxmlformats.org/officeDocument/2006/relationships/image" Target="../media/image2345.png"/><Relationship Id="rId110" Type="http://schemas.openxmlformats.org/officeDocument/2006/relationships/customXml" Target="../ink/ink2610.xml"/><Relationship Id="rId348" Type="http://schemas.openxmlformats.org/officeDocument/2006/relationships/customXml" Target="../ink/ink2729.xml"/><Relationship Id="rId152" Type="http://schemas.openxmlformats.org/officeDocument/2006/relationships/customXml" Target="../ink/ink2631.xml"/><Relationship Id="rId194" Type="http://schemas.openxmlformats.org/officeDocument/2006/relationships/customXml" Target="../ink/ink2652.xml"/><Relationship Id="rId208" Type="http://schemas.openxmlformats.org/officeDocument/2006/relationships/customXml" Target="../ink/ink2659.xml"/><Relationship Id="rId415" Type="http://schemas.openxmlformats.org/officeDocument/2006/relationships/customXml" Target="../ink/ink2763.xml"/><Relationship Id="rId261" Type="http://schemas.openxmlformats.org/officeDocument/2006/relationships/image" Target="../media/image2431.png"/><Relationship Id="rId14" Type="http://schemas.openxmlformats.org/officeDocument/2006/relationships/customXml" Target="../ink/ink2562.xml"/><Relationship Id="rId56" Type="http://schemas.openxmlformats.org/officeDocument/2006/relationships/customXml" Target="../ink/ink2583.xml"/><Relationship Id="rId317" Type="http://schemas.openxmlformats.org/officeDocument/2006/relationships/image" Target="../media/image2459.png"/><Relationship Id="rId359" Type="http://schemas.openxmlformats.org/officeDocument/2006/relationships/image" Target="../media/image2480.png"/><Relationship Id="rId98" Type="http://schemas.openxmlformats.org/officeDocument/2006/relationships/customXml" Target="../ink/ink2604.xml"/><Relationship Id="rId121" Type="http://schemas.openxmlformats.org/officeDocument/2006/relationships/image" Target="../media/image2362.png"/><Relationship Id="rId163" Type="http://schemas.openxmlformats.org/officeDocument/2006/relationships/image" Target="../media/image2383.png"/><Relationship Id="rId219" Type="http://schemas.openxmlformats.org/officeDocument/2006/relationships/image" Target="../media/image2410.png"/><Relationship Id="rId370" Type="http://schemas.openxmlformats.org/officeDocument/2006/relationships/customXml" Target="../ink/ink2740.xml"/><Relationship Id="rId426" Type="http://schemas.openxmlformats.org/officeDocument/2006/relationships/customXml" Target="../ink/ink2769.xml"/><Relationship Id="rId230" Type="http://schemas.openxmlformats.org/officeDocument/2006/relationships/customXml" Target="../ink/ink2670.xml"/><Relationship Id="rId25" Type="http://schemas.openxmlformats.org/officeDocument/2006/relationships/image" Target="../media/image2314.png"/><Relationship Id="rId67" Type="http://schemas.openxmlformats.org/officeDocument/2006/relationships/image" Target="../media/image2335.png"/><Relationship Id="rId272" Type="http://schemas.openxmlformats.org/officeDocument/2006/relationships/customXml" Target="../ink/ink2691.xml"/><Relationship Id="rId328" Type="http://schemas.openxmlformats.org/officeDocument/2006/relationships/customXml" Target="../ink/ink2719.xml"/><Relationship Id="rId132" Type="http://schemas.openxmlformats.org/officeDocument/2006/relationships/customXml" Target="../ink/ink2621.xml"/><Relationship Id="rId174" Type="http://schemas.openxmlformats.org/officeDocument/2006/relationships/customXml" Target="../ink/ink2642.xml"/><Relationship Id="rId381" Type="http://schemas.openxmlformats.org/officeDocument/2006/relationships/image" Target="../media/image2490.png"/><Relationship Id="rId241" Type="http://schemas.openxmlformats.org/officeDocument/2006/relationships/image" Target="../media/image2421.png"/><Relationship Id="rId36" Type="http://schemas.openxmlformats.org/officeDocument/2006/relationships/customXml" Target="../ink/ink2573.xml"/><Relationship Id="rId283" Type="http://schemas.openxmlformats.org/officeDocument/2006/relationships/image" Target="../media/image2442.png"/><Relationship Id="rId339" Type="http://schemas.openxmlformats.org/officeDocument/2006/relationships/image" Target="../media/image2470.png"/><Relationship Id="rId78" Type="http://schemas.openxmlformats.org/officeDocument/2006/relationships/customXml" Target="../ink/ink2594.xml"/><Relationship Id="rId101" Type="http://schemas.openxmlformats.org/officeDocument/2006/relationships/image" Target="../media/image2352.png"/><Relationship Id="rId143" Type="http://schemas.openxmlformats.org/officeDocument/2006/relationships/image" Target="../media/image2373.png"/><Relationship Id="rId185" Type="http://schemas.openxmlformats.org/officeDocument/2006/relationships/image" Target="../media/image2394.png"/><Relationship Id="rId350" Type="http://schemas.openxmlformats.org/officeDocument/2006/relationships/customXml" Target="../ink/ink2730.xml"/><Relationship Id="rId406" Type="http://schemas.openxmlformats.org/officeDocument/2006/relationships/image" Target="../media/image2501.png"/><Relationship Id="rId9" Type="http://schemas.openxmlformats.org/officeDocument/2006/relationships/image" Target="../media/image2306.png"/><Relationship Id="rId210" Type="http://schemas.openxmlformats.org/officeDocument/2006/relationships/customXml" Target="../ink/ink2660.xml"/><Relationship Id="rId392" Type="http://schemas.openxmlformats.org/officeDocument/2006/relationships/customXml" Target="../ink/ink2751.xml"/><Relationship Id="rId252" Type="http://schemas.openxmlformats.org/officeDocument/2006/relationships/customXml" Target="../ink/ink2681.xml"/><Relationship Id="rId294" Type="http://schemas.openxmlformats.org/officeDocument/2006/relationships/customXml" Target="../ink/ink2702.xml"/><Relationship Id="rId308" Type="http://schemas.openxmlformats.org/officeDocument/2006/relationships/customXml" Target="../ink/ink2709.xml"/><Relationship Id="rId47" Type="http://schemas.openxmlformats.org/officeDocument/2006/relationships/image" Target="../media/image2325.png"/><Relationship Id="rId89" Type="http://schemas.openxmlformats.org/officeDocument/2006/relationships/image" Target="../media/image2346.png"/><Relationship Id="rId112" Type="http://schemas.openxmlformats.org/officeDocument/2006/relationships/customXml" Target="../ink/ink2611.xml"/><Relationship Id="rId154" Type="http://schemas.openxmlformats.org/officeDocument/2006/relationships/customXml" Target="../ink/ink2632.xml"/><Relationship Id="rId361" Type="http://schemas.openxmlformats.org/officeDocument/2006/relationships/image" Target="../media/image2481.png"/><Relationship Id="rId196" Type="http://schemas.openxmlformats.org/officeDocument/2006/relationships/customXml" Target="../ink/ink2653.xml"/><Relationship Id="rId417" Type="http://schemas.openxmlformats.org/officeDocument/2006/relationships/customXml" Target="../ink/ink2764.xml"/><Relationship Id="rId16" Type="http://schemas.openxmlformats.org/officeDocument/2006/relationships/customXml" Target="../ink/ink2563.xml"/><Relationship Id="rId221" Type="http://schemas.openxmlformats.org/officeDocument/2006/relationships/image" Target="../media/image2411.png"/><Relationship Id="rId263" Type="http://schemas.openxmlformats.org/officeDocument/2006/relationships/image" Target="../media/image2432.png"/><Relationship Id="rId319" Type="http://schemas.openxmlformats.org/officeDocument/2006/relationships/image" Target="../media/image2460.png"/><Relationship Id="rId58" Type="http://schemas.openxmlformats.org/officeDocument/2006/relationships/customXml" Target="../ink/ink2584.xml"/><Relationship Id="rId123" Type="http://schemas.openxmlformats.org/officeDocument/2006/relationships/image" Target="../media/image2363.png"/><Relationship Id="rId330" Type="http://schemas.openxmlformats.org/officeDocument/2006/relationships/customXml" Target="../ink/ink2720.xml"/><Relationship Id="rId165" Type="http://schemas.openxmlformats.org/officeDocument/2006/relationships/image" Target="../media/image2384.png"/><Relationship Id="rId372" Type="http://schemas.openxmlformats.org/officeDocument/2006/relationships/customXml" Target="../ink/ink2741.xml"/><Relationship Id="rId428" Type="http://schemas.openxmlformats.org/officeDocument/2006/relationships/customXml" Target="../ink/ink2770.xml"/><Relationship Id="rId232" Type="http://schemas.openxmlformats.org/officeDocument/2006/relationships/customXml" Target="../ink/ink2671.xml"/><Relationship Id="rId274" Type="http://schemas.openxmlformats.org/officeDocument/2006/relationships/customXml" Target="../ink/ink2692.xml"/><Relationship Id="rId27" Type="http://schemas.openxmlformats.org/officeDocument/2006/relationships/image" Target="../media/image2315.png"/><Relationship Id="rId69" Type="http://schemas.openxmlformats.org/officeDocument/2006/relationships/image" Target="../media/image2336.png"/><Relationship Id="rId134" Type="http://schemas.openxmlformats.org/officeDocument/2006/relationships/customXml" Target="../ink/ink2622.xml"/><Relationship Id="rId80" Type="http://schemas.openxmlformats.org/officeDocument/2006/relationships/customXml" Target="../ink/ink2595.xml"/><Relationship Id="rId176" Type="http://schemas.openxmlformats.org/officeDocument/2006/relationships/customXml" Target="../ink/ink2643.xml"/><Relationship Id="rId341" Type="http://schemas.openxmlformats.org/officeDocument/2006/relationships/image" Target="../media/image2471.png"/><Relationship Id="rId383" Type="http://schemas.openxmlformats.org/officeDocument/2006/relationships/image" Target="../media/image2491.png"/><Relationship Id="rId201" Type="http://schemas.openxmlformats.org/officeDocument/2006/relationships/image" Target="../media/image2401.png"/><Relationship Id="rId243" Type="http://schemas.openxmlformats.org/officeDocument/2006/relationships/image" Target="../media/image2422.png"/><Relationship Id="rId285" Type="http://schemas.openxmlformats.org/officeDocument/2006/relationships/image" Target="../media/image2443.png"/><Relationship Id="rId38" Type="http://schemas.openxmlformats.org/officeDocument/2006/relationships/customXml" Target="../ink/ink2574.xml"/><Relationship Id="rId103" Type="http://schemas.openxmlformats.org/officeDocument/2006/relationships/image" Target="../media/image2353.png"/><Relationship Id="rId310" Type="http://schemas.openxmlformats.org/officeDocument/2006/relationships/customXml" Target="../ink/ink2710.xml"/><Relationship Id="rId91" Type="http://schemas.openxmlformats.org/officeDocument/2006/relationships/image" Target="../media/image2347.png"/><Relationship Id="rId145" Type="http://schemas.openxmlformats.org/officeDocument/2006/relationships/image" Target="../media/image2374.png"/><Relationship Id="rId187" Type="http://schemas.openxmlformats.org/officeDocument/2006/relationships/image" Target="../media/image493.png"/><Relationship Id="rId352" Type="http://schemas.openxmlformats.org/officeDocument/2006/relationships/customXml" Target="../ink/ink2731.xml"/><Relationship Id="rId394" Type="http://schemas.openxmlformats.org/officeDocument/2006/relationships/customXml" Target="../ink/ink2752.xml"/><Relationship Id="rId408" Type="http://schemas.openxmlformats.org/officeDocument/2006/relationships/image" Target="../media/image250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661.xml"/><Relationship Id="rId233" Type="http://schemas.openxmlformats.org/officeDocument/2006/relationships/image" Target="../media/image2417.png"/><Relationship Id="rId254" Type="http://schemas.openxmlformats.org/officeDocument/2006/relationships/customXml" Target="../ink/ink2682.xml"/><Relationship Id="rId28" Type="http://schemas.openxmlformats.org/officeDocument/2006/relationships/customXml" Target="../ink/ink2569.xml"/><Relationship Id="rId49" Type="http://schemas.openxmlformats.org/officeDocument/2006/relationships/image" Target="../media/image2326.png"/><Relationship Id="rId114" Type="http://schemas.openxmlformats.org/officeDocument/2006/relationships/customXml" Target="../ink/ink2612.xml"/><Relationship Id="rId275" Type="http://schemas.openxmlformats.org/officeDocument/2006/relationships/image" Target="../media/image2438.png"/><Relationship Id="rId296" Type="http://schemas.openxmlformats.org/officeDocument/2006/relationships/customXml" Target="../ink/ink2703.xml"/><Relationship Id="rId300" Type="http://schemas.openxmlformats.org/officeDocument/2006/relationships/customXml" Target="../ink/ink2705.xml"/><Relationship Id="rId60" Type="http://schemas.openxmlformats.org/officeDocument/2006/relationships/customXml" Target="../ink/ink2585.xml"/><Relationship Id="rId81" Type="http://schemas.openxmlformats.org/officeDocument/2006/relationships/image" Target="../media/image2342.png"/><Relationship Id="rId135" Type="http://schemas.openxmlformats.org/officeDocument/2006/relationships/image" Target="../media/image2369.png"/><Relationship Id="rId156" Type="http://schemas.openxmlformats.org/officeDocument/2006/relationships/customXml" Target="../ink/ink2633.xml"/><Relationship Id="rId177" Type="http://schemas.openxmlformats.org/officeDocument/2006/relationships/image" Target="../media/image2390.png"/><Relationship Id="rId198" Type="http://schemas.openxmlformats.org/officeDocument/2006/relationships/customXml" Target="../ink/ink2654.xml"/><Relationship Id="rId321" Type="http://schemas.openxmlformats.org/officeDocument/2006/relationships/image" Target="../media/image2461.png"/><Relationship Id="rId342" Type="http://schemas.openxmlformats.org/officeDocument/2006/relationships/customXml" Target="../ink/ink2726.xml"/><Relationship Id="rId363" Type="http://schemas.openxmlformats.org/officeDocument/2006/relationships/image" Target="../media/image2482.png"/><Relationship Id="rId384" Type="http://schemas.openxmlformats.org/officeDocument/2006/relationships/customXml" Target="../ink/ink2747.xml"/><Relationship Id="rId419" Type="http://schemas.openxmlformats.org/officeDocument/2006/relationships/customXml" Target="../ink/ink2765.xml"/><Relationship Id="rId202" Type="http://schemas.openxmlformats.org/officeDocument/2006/relationships/customXml" Target="../ink/ink2656.xml"/><Relationship Id="rId223" Type="http://schemas.openxmlformats.org/officeDocument/2006/relationships/image" Target="../media/image2412.png"/><Relationship Id="rId244" Type="http://schemas.openxmlformats.org/officeDocument/2006/relationships/customXml" Target="../ink/ink2677.xml"/><Relationship Id="rId18" Type="http://schemas.openxmlformats.org/officeDocument/2006/relationships/customXml" Target="../ink/ink2564.xml"/><Relationship Id="rId39" Type="http://schemas.openxmlformats.org/officeDocument/2006/relationships/image" Target="../media/image2321.png"/><Relationship Id="rId265" Type="http://schemas.openxmlformats.org/officeDocument/2006/relationships/image" Target="../media/image2433.png"/><Relationship Id="rId286" Type="http://schemas.openxmlformats.org/officeDocument/2006/relationships/customXml" Target="../ink/ink2698.xml"/><Relationship Id="rId50" Type="http://schemas.openxmlformats.org/officeDocument/2006/relationships/customXml" Target="../ink/ink2580.xml"/><Relationship Id="rId104" Type="http://schemas.openxmlformats.org/officeDocument/2006/relationships/customXml" Target="../ink/ink2607.xml"/><Relationship Id="rId125" Type="http://schemas.openxmlformats.org/officeDocument/2006/relationships/image" Target="../media/image2364.png"/><Relationship Id="rId146" Type="http://schemas.openxmlformats.org/officeDocument/2006/relationships/customXml" Target="../ink/ink2628.xml"/><Relationship Id="rId167" Type="http://schemas.openxmlformats.org/officeDocument/2006/relationships/image" Target="../media/image2385.png"/><Relationship Id="rId188" Type="http://schemas.openxmlformats.org/officeDocument/2006/relationships/customXml" Target="../ink/ink2649.xml"/><Relationship Id="rId311" Type="http://schemas.openxmlformats.org/officeDocument/2006/relationships/image" Target="../media/image2456.png"/><Relationship Id="rId332" Type="http://schemas.openxmlformats.org/officeDocument/2006/relationships/customXml" Target="../ink/ink2721.xml"/><Relationship Id="rId353" Type="http://schemas.openxmlformats.org/officeDocument/2006/relationships/image" Target="../media/image2477.png"/><Relationship Id="rId374" Type="http://schemas.openxmlformats.org/officeDocument/2006/relationships/customXml" Target="../ink/ink2742.xml"/><Relationship Id="rId395" Type="http://schemas.openxmlformats.org/officeDocument/2006/relationships/image" Target="../media/image2497.png"/><Relationship Id="rId409" Type="http://schemas.openxmlformats.org/officeDocument/2006/relationships/customXml" Target="../ink/ink2760.xml"/><Relationship Id="rId71" Type="http://schemas.openxmlformats.org/officeDocument/2006/relationships/image" Target="../media/image2337.png"/><Relationship Id="rId92" Type="http://schemas.openxmlformats.org/officeDocument/2006/relationships/customXml" Target="../ink/ink2601.xml"/><Relationship Id="rId213" Type="http://schemas.openxmlformats.org/officeDocument/2006/relationships/image" Target="../media/image2407.png"/><Relationship Id="rId234" Type="http://schemas.openxmlformats.org/officeDocument/2006/relationships/customXml" Target="../ink/ink2672.xml"/><Relationship Id="rId420" Type="http://schemas.openxmlformats.org/officeDocument/2006/relationships/image" Target="../media/image2508.png"/><Relationship Id="rId2" Type="http://schemas.openxmlformats.org/officeDocument/2006/relationships/customXml" Target="../ink/ink2556.xml"/><Relationship Id="rId29" Type="http://schemas.openxmlformats.org/officeDocument/2006/relationships/image" Target="../media/image2316.png"/><Relationship Id="rId255" Type="http://schemas.openxmlformats.org/officeDocument/2006/relationships/image" Target="../media/image2428.png"/><Relationship Id="rId276" Type="http://schemas.openxmlformats.org/officeDocument/2006/relationships/customXml" Target="../ink/ink2693.xml"/><Relationship Id="rId297" Type="http://schemas.openxmlformats.org/officeDocument/2006/relationships/image" Target="../media/image2449.png"/><Relationship Id="rId40" Type="http://schemas.openxmlformats.org/officeDocument/2006/relationships/customXml" Target="../ink/ink2575.xml"/><Relationship Id="rId115" Type="http://schemas.openxmlformats.org/officeDocument/2006/relationships/image" Target="../media/image2359.png"/><Relationship Id="rId136" Type="http://schemas.openxmlformats.org/officeDocument/2006/relationships/customXml" Target="../ink/ink2623.xml"/><Relationship Id="rId157" Type="http://schemas.openxmlformats.org/officeDocument/2006/relationships/image" Target="../media/image2380.png"/><Relationship Id="rId178" Type="http://schemas.openxmlformats.org/officeDocument/2006/relationships/customXml" Target="../ink/ink2644.xml"/><Relationship Id="rId301" Type="http://schemas.openxmlformats.org/officeDocument/2006/relationships/image" Target="../media/image2451.png"/><Relationship Id="rId322" Type="http://schemas.openxmlformats.org/officeDocument/2006/relationships/customXml" Target="../ink/ink2716.xml"/><Relationship Id="rId343" Type="http://schemas.openxmlformats.org/officeDocument/2006/relationships/image" Target="../media/image2472.png"/><Relationship Id="rId364" Type="http://schemas.openxmlformats.org/officeDocument/2006/relationships/customXml" Target="../ink/ink2737.xml"/><Relationship Id="rId61" Type="http://schemas.openxmlformats.org/officeDocument/2006/relationships/image" Target="../media/image2332.png"/><Relationship Id="rId82" Type="http://schemas.openxmlformats.org/officeDocument/2006/relationships/customXml" Target="../ink/ink2596.xml"/><Relationship Id="rId199" Type="http://schemas.openxmlformats.org/officeDocument/2006/relationships/image" Target="../media/image2400.png"/><Relationship Id="rId203" Type="http://schemas.openxmlformats.org/officeDocument/2006/relationships/image" Target="../media/image2402.png"/><Relationship Id="rId385" Type="http://schemas.openxmlformats.org/officeDocument/2006/relationships/image" Target="../media/image2492.png"/><Relationship Id="rId19" Type="http://schemas.openxmlformats.org/officeDocument/2006/relationships/image" Target="../media/image2311.png"/><Relationship Id="rId224" Type="http://schemas.openxmlformats.org/officeDocument/2006/relationships/customXml" Target="../ink/ink2667.xml"/><Relationship Id="rId245" Type="http://schemas.openxmlformats.org/officeDocument/2006/relationships/image" Target="../media/image2423.png"/><Relationship Id="rId266" Type="http://schemas.openxmlformats.org/officeDocument/2006/relationships/customXml" Target="../ink/ink2688.xml"/><Relationship Id="rId287" Type="http://schemas.openxmlformats.org/officeDocument/2006/relationships/image" Target="../media/image2444.png"/><Relationship Id="rId410" Type="http://schemas.openxmlformats.org/officeDocument/2006/relationships/image" Target="../media/image2503.png"/><Relationship Id="rId30" Type="http://schemas.openxmlformats.org/officeDocument/2006/relationships/customXml" Target="../ink/ink2570.xml"/><Relationship Id="rId105" Type="http://schemas.openxmlformats.org/officeDocument/2006/relationships/image" Target="../media/image2354.png"/><Relationship Id="rId126" Type="http://schemas.openxmlformats.org/officeDocument/2006/relationships/customXml" Target="../ink/ink2618.xml"/><Relationship Id="rId147" Type="http://schemas.openxmlformats.org/officeDocument/2006/relationships/image" Target="../media/image2375.png"/><Relationship Id="rId168" Type="http://schemas.openxmlformats.org/officeDocument/2006/relationships/customXml" Target="../ink/ink2639.xml"/><Relationship Id="rId312" Type="http://schemas.openxmlformats.org/officeDocument/2006/relationships/customXml" Target="../ink/ink2711.xml"/><Relationship Id="rId333" Type="http://schemas.openxmlformats.org/officeDocument/2006/relationships/image" Target="../media/image2467.png"/><Relationship Id="rId354" Type="http://schemas.openxmlformats.org/officeDocument/2006/relationships/customXml" Target="../ink/ink2732.xml"/><Relationship Id="rId51" Type="http://schemas.openxmlformats.org/officeDocument/2006/relationships/image" Target="../media/image2327.png"/><Relationship Id="rId72" Type="http://schemas.openxmlformats.org/officeDocument/2006/relationships/customXml" Target="../ink/ink2591.xml"/><Relationship Id="rId93" Type="http://schemas.openxmlformats.org/officeDocument/2006/relationships/image" Target="../media/image2348.png"/><Relationship Id="rId189" Type="http://schemas.openxmlformats.org/officeDocument/2006/relationships/image" Target="../media/image2395.png"/><Relationship Id="rId375" Type="http://schemas.openxmlformats.org/officeDocument/2006/relationships/image" Target="../media/image2487.png"/><Relationship Id="rId396" Type="http://schemas.openxmlformats.org/officeDocument/2006/relationships/customXml" Target="../ink/ink2753.xml"/><Relationship Id="rId3" Type="http://schemas.openxmlformats.org/officeDocument/2006/relationships/image" Target="../media/image2303.png"/><Relationship Id="rId214" Type="http://schemas.openxmlformats.org/officeDocument/2006/relationships/customXml" Target="../ink/ink2662.xml"/><Relationship Id="rId235" Type="http://schemas.openxmlformats.org/officeDocument/2006/relationships/image" Target="../media/image2418.png"/><Relationship Id="rId256" Type="http://schemas.openxmlformats.org/officeDocument/2006/relationships/customXml" Target="../ink/ink2683.xml"/><Relationship Id="rId277" Type="http://schemas.openxmlformats.org/officeDocument/2006/relationships/image" Target="../media/image2439.png"/><Relationship Id="rId298" Type="http://schemas.openxmlformats.org/officeDocument/2006/relationships/customXml" Target="../ink/ink2704.xml"/><Relationship Id="rId400" Type="http://schemas.openxmlformats.org/officeDocument/2006/relationships/customXml" Target="../ink/ink2755.xml"/><Relationship Id="rId421" Type="http://schemas.openxmlformats.org/officeDocument/2006/relationships/customXml" Target="../ink/ink2766.xml"/><Relationship Id="rId116" Type="http://schemas.openxmlformats.org/officeDocument/2006/relationships/customXml" Target="../ink/ink2613.xml"/><Relationship Id="rId137" Type="http://schemas.openxmlformats.org/officeDocument/2006/relationships/image" Target="../media/image2370.png"/><Relationship Id="rId158" Type="http://schemas.openxmlformats.org/officeDocument/2006/relationships/customXml" Target="../ink/ink2634.xml"/><Relationship Id="rId302" Type="http://schemas.openxmlformats.org/officeDocument/2006/relationships/customXml" Target="../ink/ink2706.xml"/><Relationship Id="rId323" Type="http://schemas.openxmlformats.org/officeDocument/2006/relationships/image" Target="../media/image2462.png"/><Relationship Id="rId344" Type="http://schemas.openxmlformats.org/officeDocument/2006/relationships/customXml" Target="../ink/ink2727.xml"/><Relationship Id="rId20" Type="http://schemas.openxmlformats.org/officeDocument/2006/relationships/customXml" Target="../ink/ink2565.xml"/><Relationship Id="rId41" Type="http://schemas.openxmlformats.org/officeDocument/2006/relationships/image" Target="../media/image2322.png"/><Relationship Id="rId62" Type="http://schemas.openxmlformats.org/officeDocument/2006/relationships/customXml" Target="../ink/ink2586.xml"/><Relationship Id="rId83" Type="http://schemas.openxmlformats.org/officeDocument/2006/relationships/image" Target="../media/image2343.png"/><Relationship Id="rId179" Type="http://schemas.openxmlformats.org/officeDocument/2006/relationships/image" Target="../media/image2391.png"/><Relationship Id="rId365" Type="http://schemas.openxmlformats.org/officeDocument/2006/relationships/image" Target="../media/image2483.png"/><Relationship Id="rId386" Type="http://schemas.openxmlformats.org/officeDocument/2006/relationships/customXml" Target="../ink/ink2748.xml"/><Relationship Id="rId190" Type="http://schemas.openxmlformats.org/officeDocument/2006/relationships/customXml" Target="../ink/ink2650.xml"/><Relationship Id="rId204" Type="http://schemas.openxmlformats.org/officeDocument/2006/relationships/customXml" Target="../ink/ink2657.xml"/><Relationship Id="rId225" Type="http://schemas.openxmlformats.org/officeDocument/2006/relationships/image" Target="../media/image2413.png"/><Relationship Id="rId246" Type="http://schemas.openxmlformats.org/officeDocument/2006/relationships/customXml" Target="../ink/ink2678.xml"/><Relationship Id="rId267" Type="http://schemas.openxmlformats.org/officeDocument/2006/relationships/image" Target="../media/image2434.png"/><Relationship Id="rId288" Type="http://schemas.openxmlformats.org/officeDocument/2006/relationships/customXml" Target="../ink/ink2699.xml"/><Relationship Id="rId411" Type="http://schemas.openxmlformats.org/officeDocument/2006/relationships/customXml" Target="../ink/ink2761.xml"/><Relationship Id="rId106" Type="http://schemas.openxmlformats.org/officeDocument/2006/relationships/customXml" Target="../ink/ink2608.xml"/><Relationship Id="rId127" Type="http://schemas.openxmlformats.org/officeDocument/2006/relationships/image" Target="../media/image2365.png"/><Relationship Id="rId313" Type="http://schemas.openxmlformats.org/officeDocument/2006/relationships/image" Target="../media/image2457.png"/><Relationship Id="rId10" Type="http://schemas.openxmlformats.org/officeDocument/2006/relationships/customXml" Target="../ink/ink2560.xml"/><Relationship Id="rId31" Type="http://schemas.openxmlformats.org/officeDocument/2006/relationships/image" Target="../media/image2317.png"/><Relationship Id="rId52" Type="http://schemas.openxmlformats.org/officeDocument/2006/relationships/customXml" Target="../ink/ink2581.xml"/><Relationship Id="rId73" Type="http://schemas.openxmlformats.org/officeDocument/2006/relationships/image" Target="../media/image2338.png"/><Relationship Id="rId94" Type="http://schemas.openxmlformats.org/officeDocument/2006/relationships/customXml" Target="../ink/ink2602.xml"/><Relationship Id="rId148" Type="http://schemas.openxmlformats.org/officeDocument/2006/relationships/customXml" Target="../ink/ink2629.xml"/><Relationship Id="rId169" Type="http://schemas.openxmlformats.org/officeDocument/2006/relationships/image" Target="../media/image2386.png"/><Relationship Id="rId334" Type="http://schemas.openxmlformats.org/officeDocument/2006/relationships/customXml" Target="../ink/ink2722.xml"/><Relationship Id="rId355" Type="http://schemas.openxmlformats.org/officeDocument/2006/relationships/image" Target="../media/image2478.png"/><Relationship Id="rId376" Type="http://schemas.openxmlformats.org/officeDocument/2006/relationships/customXml" Target="../ink/ink2743.xml"/><Relationship Id="rId397" Type="http://schemas.openxmlformats.org/officeDocument/2006/relationships/image" Target="../media/image891.png"/><Relationship Id="rId4" Type="http://schemas.openxmlformats.org/officeDocument/2006/relationships/customXml" Target="../ink/ink2557.xml"/><Relationship Id="rId180" Type="http://schemas.openxmlformats.org/officeDocument/2006/relationships/customXml" Target="../ink/ink2645.xml"/><Relationship Id="rId215" Type="http://schemas.openxmlformats.org/officeDocument/2006/relationships/image" Target="../media/image2408.png"/><Relationship Id="rId236" Type="http://schemas.openxmlformats.org/officeDocument/2006/relationships/customXml" Target="../ink/ink2673.xml"/><Relationship Id="rId257" Type="http://schemas.openxmlformats.org/officeDocument/2006/relationships/image" Target="../media/image2429.png"/><Relationship Id="rId278" Type="http://schemas.openxmlformats.org/officeDocument/2006/relationships/customXml" Target="../ink/ink2694.xml"/><Relationship Id="rId401" Type="http://schemas.openxmlformats.org/officeDocument/2006/relationships/customXml" Target="../ink/ink2756.xml"/><Relationship Id="rId422" Type="http://schemas.openxmlformats.org/officeDocument/2006/relationships/customXml" Target="../ink/ink2767.xml"/><Relationship Id="rId303" Type="http://schemas.openxmlformats.org/officeDocument/2006/relationships/image" Target="../media/image2452.png"/><Relationship Id="rId42" Type="http://schemas.openxmlformats.org/officeDocument/2006/relationships/customXml" Target="../ink/ink2576.xml"/><Relationship Id="rId84" Type="http://schemas.openxmlformats.org/officeDocument/2006/relationships/customXml" Target="../ink/ink2597.xml"/><Relationship Id="rId138" Type="http://schemas.openxmlformats.org/officeDocument/2006/relationships/customXml" Target="../ink/ink2624.xml"/><Relationship Id="rId345" Type="http://schemas.openxmlformats.org/officeDocument/2006/relationships/image" Target="../media/image2473.png"/><Relationship Id="rId387" Type="http://schemas.openxmlformats.org/officeDocument/2006/relationships/image" Target="../media/image2493.png"/><Relationship Id="rId191" Type="http://schemas.openxmlformats.org/officeDocument/2006/relationships/image" Target="../media/image2396.png"/><Relationship Id="rId205" Type="http://schemas.openxmlformats.org/officeDocument/2006/relationships/image" Target="../media/image2403.png"/><Relationship Id="rId247" Type="http://schemas.openxmlformats.org/officeDocument/2006/relationships/image" Target="../media/image2424.png"/><Relationship Id="rId412" Type="http://schemas.openxmlformats.org/officeDocument/2006/relationships/image" Target="../media/image2504.png"/><Relationship Id="rId107" Type="http://schemas.openxmlformats.org/officeDocument/2006/relationships/image" Target="../media/image2355.png"/><Relationship Id="rId289" Type="http://schemas.openxmlformats.org/officeDocument/2006/relationships/image" Target="../media/image2445.png"/><Relationship Id="rId11" Type="http://schemas.openxmlformats.org/officeDocument/2006/relationships/image" Target="../media/image2307.png"/><Relationship Id="rId53" Type="http://schemas.openxmlformats.org/officeDocument/2006/relationships/image" Target="../media/image2328.png"/><Relationship Id="rId149" Type="http://schemas.openxmlformats.org/officeDocument/2006/relationships/image" Target="../media/image2376.png"/><Relationship Id="rId314" Type="http://schemas.openxmlformats.org/officeDocument/2006/relationships/customXml" Target="../ink/ink2712.xml"/><Relationship Id="rId356" Type="http://schemas.openxmlformats.org/officeDocument/2006/relationships/customXml" Target="../ink/ink2733.xml"/><Relationship Id="rId398" Type="http://schemas.openxmlformats.org/officeDocument/2006/relationships/customXml" Target="../ink/ink2754.xml"/><Relationship Id="rId95" Type="http://schemas.openxmlformats.org/officeDocument/2006/relationships/image" Target="../media/image2349.png"/><Relationship Id="rId160" Type="http://schemas.openxmlformats.org/officeDocument/2006/relationships/customXml" Target="../ink/ink2635.xml"/><Relationship Id="rId216" Type="http://schemas.openxmlformats.org/officeDocument/2006/relationships/customXml" Target="../ink/ink2663.xml"/><Relationship Id="rId423" Type="http://schemas.openxmlformats.org/officeDocument/2006/relationships/image" Target="../media/image2509.png"/><Relationship Id="rId258" Type="http://schemas.openxmlformats.org/officeDocument/2006/relationships/customXml" Target="../ink/ink2684.xml"/><Relationship Id="rId22" Type="http://schemas.openxmlformats.org/officeDocument/2006/relationships/customXml" Target="../ink/ink2566.xml"/><Relationship Id="rId64" Type="http://schemas.openxmlformats.org/officeDocument/2006/relationships/customXml" Target="../ink/ink2587.xml"/><Relationship Id="rId118" Type="http://schemas.openxmlformats.org/officeDocument/2006/relationships/customXml" Target="../ink/ink2614.xml"/><Relationship Id="rId325" Type="http://schemas.openxmlformats.org/officeDocument/2006/relationships/image" Target="../media/image2463.png"/><Relationship Id="rId367" Type="http://schemas.openxmlformats.org/officeDocument/2006/relationships/image" Target="../media/image2484.png"/><Relationship Id="rId171" Type="http://schemas.openxmlformats.org/officeDocument/2006/relationships/image" Target="../media/image2387.png"/><Relationship Id="rId227" Type="http://schemas.openxmlformats.org/officeDocument/2006/relationships/image" Target="../media/image2414.png"/><Relationship Id="rId269" Type="http://schemas.openxmlformats.org/officeDocument/2006/relationships/image" Target="../media/image2435.png"/><Relationship Id="rId33" Type="http://schemas.openxmlformats.org/officeDocument/2006/relationships/image" Target="../media/image2318.png"/><Relationship Id="rId129" Type="http://schemas.openxmlformats.org/officeDocument/2006/relationships/image" Target="../media/image2366.png"/><Relationship Id="rId280" Type="http://schemas.openxmlformats.org/officeDocument/2006/relationships/customXml" Target="../ink/ink2695.xml"/><Relationship Id="rId336" Type="http://schemas.openxmlformats.org/officeDocument/2006/relationships/customXml" Target="../ink/ink2723.xml"/><Relationship Id="rId75" Type="http://schemas.openxmlformats.org/officeDocument/2006/relationships/image" Target="../media/image2339.png"/><Relationship Id="rId140" Type="http://schemas.openxmlformats.org/officeDocument/2006/relationships/customXml" Target="../ink/ink2625.xml"/><Relationship Id="rId182" Type="http://schemas.openxmlformats.org/officeDocument/2006/relationships/customXml" Target="../ink/ink2646.xml"/><Relationship Id="rId378" Type="http://schemas.openxmlformats.org/officeDocument/2006/relationships/customXml" Target="../ink/ink2744.xml"/><Relationship Id="rId403" Type="http://schemas.openxmlformats.org/officeDocument/2006/relationships/customXml" Target="../ink/ink2757.xml"/><Relationship Id="rId6" Type="http://schemas.openxmlformats.org/officeDocument/2006/relationships/customXml" Target="../ink/ink2558.xml"/><Relationship Id="rId238" Type="http://schemas.openxmlformats.org/officeDocument/2006/relationships/customXml" Target="../ink/ink2674.xml"/><Relationship Id="rId291" Type="http://schemas.openxmlformats.org/officeDocument/2006/relationships/image" Target="../media/image2446.png"/><Relationship Id="rId305" Type="http://schemas.openxmlformats.org/officeDocument/2006/relationships/image" Target="../media/image2453.png"/><Relationship Id="rId347" Type="http://schemas.openxmlformats.org/officeDocument/2006/relationships/image" Target="../media/image2474.png"/><Relationship Id="rId44" Type="http://schemas.openxmlformats.org/officeDocument/2006/relationships/customXml" Target="../ink/ink2577.xml"/><Relationship Id="rId86" Type="http://schemas.openxmlformats.org/officeDocument/2006/relationships/customXml" Target="../ink/ink2598.xml"/><Relationship Id="rId151" Type="http://schemas.openxmlformats.org/officeDocument/2006/relationships/image" Target="../media/image2377.png"/><Relationship Id="rId389" Type="http://schemas.openxmlformats.org/officeDocument/2006/relationships/image" Target="../media/image2494.png"/><Relationship Id="rId193" Type="http://schemas.openxmlformats.org/officeDocument/2006/relationships/image" Target="../media/image2397.png"/><Relationship Id="rId207" Type="http://schemas.openxmlformats.org/officeDocument/2006/relationships/image" Target="../media/image2404.png"/><Relationship Id="rId249" Type="http://schemas.openxmlformats.org/officeDocument/2006/relationships/image" Target="../media/image2425.png"/><Relationship Id="rId414" Type="http://schemas.openxmlformats.org/officeDocument/2006/relationships/image" Target="../media/image2505.png"/><Relationship Id="rId13" Type="http://schemas.openxmlformats.org/officeDocument/2006/relationships/image" Target="../media/image2308.png"/><Relationship Id="rId109" Type="http://schemas.openxmlformats.org/officeDocument/2006/relationships/image" Target="../media/image2356.png"/><Relationship Id="rId260" Type="http://schemas.openxmlformats.org/officeDocument/2006/relationships/customXml" Target="../ink/ink2685.xml"/><Relationship Id="rId316" Type="http://schemas.openxmlformats.org/officeDocument/2006/relationships/customXml" Target="../ink/ink2713.xml"/><Relationship Id="rId55" Type="http://schemas.openxmlformats.org/officeDocument/2006/relationships/image" Target="../media/image2329.png"/><Relationship Id="rId97" Type="http://schemas.openxmlformats.org/officeDocument/2006/relationships/image" Target="../media/image2350.png"/><Relationship Id="rId120" Type="http://schemas.openxmlformats.org/officeDocument/2006/relationships/customXml" Target="../ink/ink2615.xml"/><Relationship Id="rId358" Type="http://schemas.openxmlformats.org/officeDocument/2006/relationships/customXml" Target="../ink/ink2734.xml"/><Relationship Id="rId162" Type="http://schemas.openxmlformats.org/officeDocument/2006/relationships/customXml" Target="../ink/ink2636.xml"/><Relationship Id="rId218" Type="http://schemas.openxmlformats.org/officeDocument/2006/relationships/customXml" Target="../ink/ink2664.xml"/><Relationship Id="rId425" Type="http://schemas.openxmlformats.org/officeDocument/2006/relationships/image" Target="../media/image2510.png"/><Relationship Id="rId271" Type="http://schemas.openxmlformats.org/officeDocument/2006/relationships/image" Target="../media/image2436.png"/><Relationship Id="rId24" Type="http://schemas.openxmlformats.org/officeDocument/2006/relationships/customXml" Target="../ink/ink2567.xml"/><Relationship Id="rId66" Type="http://schemas.openxmlformats.org/officeDocument/2006/relationships/customXml" Target="../ink/ink2588.xml"/><Relationship Id="rId131" Type="http://schemas.openxmlformats.org/officeDocument/2006/relationships/image" Target="../media/image2367.png"/><Relationship Id="rId327" Type="http://schemas.openxmlformats.org/officeDocument/2006/relationships/image" Target="../media/image2464.png"/><Relationship Id="rId369" Type="http://schemas.openxmlformats.org/officeDocument/2006/relationships/image" Target="../media/image1957.png"/><Relationship Id="rId173" Type="http://schemas.openxmlformats.org/officeDocument/2006/relationships/image" Target="../media/image2388.png"/><Relationship Id="rId229" Type="http://schemas.openxmlformats.org/officeDocument/2006/relationships/image" Target="../media/image2415.png"/><Relationship Id="rId380" Type="http://schemas.openxmlformats.org/officeDocument/2006/relationships/customXml" Target="../ink/ink2745.xml"/><Relationship Id="rId240" Type="http://schemas.openxmlformats.org/officeDocument/2006/relationships/customXml" Target="../ink/ink2675.xml"/><Relationship Id="rId35" Type="http://schemas.openxmlformats.org/officeDocument/2006/relationships/image" Target="../media/image2319.png"/><Relationship Id="rId77" Type="http://schemas.openxmlformats.org/officeDocument/2006/relationships/image" Target="../media/image2340.png"/><Relationship Id="rId100" Type="http://schemas.openxmlformats.org/officeDocument/2006/relationships/customXml" Target="../ink/ink2605.xml"/><Relationship Id="rId282" Type="http://schemas.openxmlformats.org/officeDocument/2006/relationships/customXml" Target="../ink/ink2696.xml"/><Relationship Id="rId338" Type="http://schemas.openxmlformats.org/officeDocument/2006/relationships/customXml" Target="../ink/ink2724.xml"/><Relationship Id="rId8" Type="http://schemas.openxmlformats.org/officeDocument/2006/relationships/customXml" Target="../ink/ink2559.xml"/><Relationship Id="rId142" Type="http://schemas.openxmlformats.org/officeDocument/2006/relationships/customXml" Target="../ink/ink2626.xml"/><Relationship Id="rId184" Type="http://schemas.openxmlformats.org/officeDocument/2006/relationships/customXml" Target="../ink/ink2647.xml"/><Relationship Id="rId391" Type="http://schemas.openxmlformats.org/officeDocument/2006/relationships/image" Target="../media/image2495.png"/><Relationship Id="rId405" Type="http://schemas.openxmlformats.org/officeDocument/2006/relationships/customXml" Target="../ink/ink2758.xml"/><Relationship Id="rId251" Type="http://schemas.openxmlformats.org/officeDocument/2006/relationships/image" Target="../media/image2426.png"/><Relationship Id="rId46" Type="http://schemas.openxmlformats.org/officeDocument/2006/relationships/customXml" Target="../ink/ink2578.xml"/><Relationship Id="rId293" Type="http://schemas.openxmlformats.org/officeDocument/2006/relationships/image" Target="../media/image2447.png"/><Relationship Id="rId307" Type="http://schemas.openxmlformats.org/officeDocument/2006/relationships/image" Target="../media/image2454.png"/><Relationship Id="rId349" Type="http://schemas.openxmlformats.org/officeDocument/2006/relationships/image" Target="../media/image2475.png"/><Relationship Id="rId88" Type="http://schemas.openxmlformats.org/officeDocument/2006/relationships/customXml" Target="../ink/ink2599.xml"/><Relationship Id="rId111" Type="http://schemas.openxmlformats.org/officeDocument/2006/relationships/image" Target="../media/image2357.png"/><Relationship Id="rId153" Type="http://schemas.openxmlformats.org/officeDocument/2006/relationships/image" Target="../media/image2378.png"/><Relationship Id="rId195" Type="http://schemas.openxmlformats.org/officeDocument/2006/relationships/image" Target="../media/image2398.png"/><Relationship Id="rId209" Type="http://schemas.openxmlformats.org/officeDocument/2006/relationships/image" Target="../media/image2405.png"/><Relationship Id="rId360" Type="http://schemas.openxmlformats.org/officeDocument/2006/relationships/customXml" Target="../ink/ink2735.xml"/><Relationship Id="rId416" Type="http://schemas.openxmlformats.org/officeDocument/2006/relationships/image" Target="../media/image2506.png"/><Relationship Id="rId220" Type="http://schemas.openxmlformats.org/officeDocument/2006/relationships/customXml" Target="../ink/ink2665.xml"/><Relationship Id="rId15" Type="http://schemas.openxmlformats.org/officeDocument/2006/relationships/image" Target="../media/image2309.png"/><Relationship Id="rId57" Type="http://schemas.openxmlformats.org/officeDocument/2006/relationships/image" Target="../media/image2330.png"/><Relationship Id="rId262" Type="http://schemas.openxmlformats.org/officeDocument/2006/relationships/customXml" Target="../ink/ink2686.xml"/><Relationship Id="rId318" Type="http://schemas.openxmlformats.org/officeDocument/2006/relationships/customXml" Target="../ink/ink2714.xml"/><Relationship Id="rId99" Type="http://schemas.openxmlformats.org/officeDocument/2006/relationships/image" Target="../media/image2351.png"/><Relationship Id="rId122" Type="http://schemas.openxmlformats.org/officeDocument/2006/relationships/customXml" Target="../ink/ink2616.xml"/><Relationship Id="rId164" Type="http://schemas.openxmlformats.org/officeDocument/2006/relationships/customXml" Target="../ink/ink2637.xml"/><Relationship Id="rId371" Type="http://schemas.openxmlformats.org/officeDocument/2006/relationships/image" Target="../media/image2485.png"/><Relationship Id="rId427" Type="http://schemas.openxmlformats.org/officeDocument/2006/relationships/image" Target="../media/image629.png"/><Relationship Id="rId26" Type="http://schemas.openxmlformats.org/officeDocument/2006/relationships/customXml" Target="../ink/ink2568.xml"/><Relationship Id="rId231" Type="http://schemas.openxmlformats.org/officeDocument/2006/relationships/image" Target="../media/image2416.png"/><Relationship Id="rId273" Type="http://schemas.openxmlformats.org/officeDocument/2006/relationships/image" Target="../media/image2437.png"/><Relationship Id="rId329" Type="http://schemas.openxmlformats.org/officeDocument/2006/relationships/image" Target="../media/image2465.png"/><Relationship Id="rId68" Type="http://schemas.openxmlformats.org/officeDocument/2006/relationships/customXml" Target="../ink/ink2589.xml"/><Relationship Id="rId133" Type="http://schemas.openxmlformats.org/officeDocument/2006/relationships/image" Target="../media/image2368.png"/><Relationship Id="rId175" Type="http://schemas.openxmlformats.org/officeDocument/2006/relationships/image" Target="../media/image2389.png"/><Relationship Id="rId340" Type="http://schemas.openxmlformats.org/officeDocument/2006/relationships/customXml" Target="../ink/ink2725.xml"/><Relationship Id="rId200" Type="http://schemas.openxmlformats.org/officeDocument/2006/relationships/customXml" Target="../ink/ink2655.xml"/><Relationship Id="rId382" Type="http://schemas.openxmlformats.org/officeDocument/2006/relationships/customXml" Target="../ink/ink2746.xml"/><Relationship Id="rId242" Type="http://schemas.openxmlformats.org/officeDocument/2006/relationships/customXml" Target="../ink/ink2676.xml"/><Relationship Id="rId284" Type="http://schemas.openxmlformats.org/officeDocument/2006/relationships/customXml" Target="../ink/ink2697.xml"/><Relationship Id="rId37" Type="http://schemas.openxmlformats.org/officeDocument/2006/relationships/image" Target="../media/image2320.png"/><Relationship Id="rId79" Type="http://schemas.openxmlformats.org/officeDocument/2006/relationships/image" Target="../media/image2341.png"/><Relationship Id="rId102" Type="http://schemas.openxmlformats.org/officeDocument/2006/relationships/customXml" Target="../ink/ink2606.xml"/><Relationship Id="rId144" Type="http://schemas.openxmlformats.org/officeDocument/2006/relationships/customXml" Target="../ink/ink2627.xml"/><Relationship Id="rId90" Type="http://schemas.openxmlformats.org/officeDocument/2006/relationships/customXml" Target="../ink/ink2600.xml"/><Relationship Id="rId186" Type="http://schemas.openxmlformats.org/officeDocument/2006/relationships/customXml" Target="../ink/ink2648.xml"/><Relationship Id="rId351" Type="http://schemas.openxmlformats.org/officeDocument/2006/relationships/image" Target="../media/image2476.png"/><Relationship Id="rId393" Type="http://schemas.openxmlformats.org/officeDocument/2006/relationships/image" Target="../media/image2496.png"/><Relationship Id="rId407" Type="http://schemas.openxmlformats.org/officeDocument/2006/relationships/customXml" Target="../ink/ink2759.xml"/><Relationship Id="rId211" Type="http://schemas.openxmlformats.org/officeDocument/2006/relationships/image" Target="../media/image2406.png"/><Relationship Id="rId253" Type="http://schemas.openxmlformats.org/officeDocument/2006/relationships/image" Target="../media/image2427.png"/><Relationship Id="rId295" Type="http://schemas.openxmlformats.org/officeDocument/2006/relationships/image" Target="../media/image2448.png"/><Relationship Id="rId309" Type="http://schemas.openxmlformats.org/officeDocument/2006/relationships/image" Target="../media/image2455.png"/><Relationship Id="rId48" Type="http://schemas.openxmlformats.org/officeDocument/2006/relationships/customXml" Target="../ink/ink2579.xml"/><Relationship Id="rId113" Type="http://schemas.openxmlformats.org/officeDocument/2006/relationships/image" Target="../media/image2358.png"/><Relationship Id="rId320" Type="http://schemas.openxmlformats.org/officeDocument/2006/relationships/customXml" Target="../ink/ink2715.xml"/><Relationship Id="rId155" Type="http://schemas.openxmlformats.org/officeDocument/2006/relationships/image" Target="../media/image2379.png"/><Relationship Id="rId197" Type="http://schemas.openxmlformats.org/officeDocument/2006/relationships/image" Target="../media/image2399.png"/><Relationship Id="rId362" Type="http://schemas.openxmlformats.org/officeDocument/2006/relationships/customXml" Target="../ink/ink2736.xml"/><Relationship Id="rId418" Type="http://schemas.openxmlformats.org/officeDocument/2006/relationships/image" Target="../media/image2507.png"/><Relationship Id="rId222" Type="http://schemas.openxmlformats.org/officeDocument/2006/relationships/customXml" Target="../ink/ink2666.xml"/><Relationship Id="rId264" Type="http://schemas.openxmlformats.org/officeDocument/2006/relationships/customXml" Target="../ink/ink2687.xml"/><Relationship Id="rId17" Type="http://schemas.openxmlformats.org/officeDocument/2006/relationships/image" Target="../media/image2310.png"/><Relationship Id="rId59" Type="http://schemas.openxmlformats.org/officeDocument/2006/relationships/image" Target="../media/image2331.png"/><Relationship Id="rId124" Type="http://schemas.openxmlformats.org/officeDocument/2006/relationships/customXml" Target="../ink/ink2617.xml"/><Relationship Id="rId70" Type="http://schemas.openxmlformats.org/officeDocument/2006/relationships/customXml" Target="../ink/ink2590.xml"/><Relationship Id="rId166" Type="http://schemas.openxmlformats.org/officeDocument/2006/relationships/customXml" Target="../ink/ink2638.xml"/><Relationship Id="rId331" Type="http://schemas.openxmlformats.org/officeDocument/2006/relationships/image" Target="../media/image2466.png"/><Relationship Id="rId373" Type="http://schemas.openxmlformats.org/officeDocument/2006/relationships/image" Target="../media/image2486.png"/><Relationship Id="rId429" Type="http://schemas.openxmlformats.org/officeDocument/2006/relationships/image" Target="../media/image63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image" Target="../media/image335.png"/><Relationship Id="rId769" Type="http://schemas.openxmlformats.org/officeDocument/2006/relationships/image" Target="../media/image384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image" Target="../media/image265.png"/><Relationship Id="rId629" Type="http://schemas.openxmlformats.org/officeDocument/2006/relationships/image" Target="../media/image314.png"/><Relationship Id="rId170" Type="http://schemas.openxmlformats.org/officeDocument/2006/relationships/customXml" Target="../ink/ink85.xml"/><Relationship Id="rId836" Type="http://schemas.openxmlformats.org/officeDocument/2006/relationships/customXml" Target="../ink/ink418.xml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682" Type="http://schemas.openxmlformats.org/officeDocument/2006/relationships/customXml" Target="../ink/ink341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customXml" Target="../ink/ink271.xml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customXml" Target="../ink/ink243.xml"/><Relationship Id="rId693" Type="http://schemas.openxmlformats.org/officeDocument/2006/relationships/image" Target="../media/image346.png"/><Relationship Id="rId707" Type="http://schemas.openxmlformats.org/officeDocument/2006/relationships/image" Target="../media/image353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image" Target="../media/image276.png"/><Relationship Id="rId760" Type="http://schemas.openxmlformats.org/officeDocument/2006/relationships/customXml" Target="../ink/ink380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497" Type="http://schemas.openxmlformats.org/officeDocument/2006/relationships/image" Target="../media/image248.png"/><Relationship Id="rId620" Type="http://schemas.openxmlformats.org/officeDocument/2006/relationships/customXml" Target="../ink/ink310.xml"/><Relationship Id="rId718" Type="http://schemas.openxmlformats.org/officeDocument/2006/relationships/customXml" Target="../ink/ink359.xml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customXml" Target="../ink/ink282.xml"/><Relationship Id="rId771" Type="http://schemas.openxmlformats.org/officeDocument/2006/relationships/image" Target="../media/image385.png"/><Relationship Id="rId424" Type="http://schemas.openxmlformats.org/officeDocument/2006/relationships/customXml" Target="../ink/ink212.xml"/><Relationship Id="rId631" Type="http://schemas.openxmlformats.org/officeDocument/2006/relationships/image" Target="../media/image315.png"/><Relationship Id="rId729" Type="http://schemas.openxmlformats.org/officeDocument/2006/relationships/image" Target="../media/image364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287.png"/><Relationship Id="rId782" Type="http://schemas.openxmlformats.org/officeDocument/2006/relationships/customXml" Target="../ink/ink391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642" Type="http://schemas.openxmlformats.org/officeDocument/2006/relationships/customXml" Target="../ink/ink321.xml"/><Relationship Id="rId281" Type="http://schemas.openxmlformats.org/officeDocument/2006/relationships/image" Target="../media/image140.png"/><Relationship Id="rId502" Type="http://schemas.openxmlformats.org/officeDocument/2006/relationships/customXml" Target="../ink/ink251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customXml" Target="../ink/ink293.xml"/><Relationship Id="rId793" Type="http://schemas.openxmlformats.org/officeDocument/2006/relationships/image" Target="../media/image396.png"/><Relationship Id="rId807" Type="http://schemas.openxmlformats.org/officeDocument/2006/relationships/image" Target="../media/image403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customXml" Target="../ink/ink223.xml"/><Relationship Id="rId653" Type="http://schemas.openxmlformats.org/officeDocument/2006/relationships/image" Target="../media/image326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7" Type="http://schemas.openxmlformats.org/officeDocument/2006/relationships/image" Target="../media/image43.png"/><Relationship Id="rId513" Type="http://schemas.openxmlformats.org/officeDocument/2006/relationships/image" Target="../media/image256.png"/><Relationship Id="rId597" Type="http://schemas.openxmlformats.org/officeDocument/2006/relationships/image" Target="../media/image298.png"/><Relationship Id="rId720" Type="http://schemas.openxmlformats.org/officeDocument/2006/relationships/customXml" Target="../ink/ink360.xml"/><Relationship Id="rId818" Type="http://schemas.openxmlformats.org/officeDocument/2006/relationships/customXml" Target="../ink/ink409.xml"/><Relationship Id="rId152" Type="http://schemas.openxmlformats.org/officeDocument/2006/relationships/customXml" Target="../ink/ink76.xml"/><Relationship Id="rId457" Type="http://schemas.openxmlformats.org/officeDocument/2006/relationships/image" Target="../media/image228.png"/><Relationship Id="rId664" Type="http://schemas.openxmlformats.org/officeDocument/2006/relationships/customXml" Target="../ink/ink332.xml"/><Relationship Id="rId14" Type="http://schemas.openxmlformats.org/officeDocument/2006/relationships/customXml" Target="../ink/ink7.xml"/><Relationship Id="rId317" Type="http://schemas.openxmlformats.org/officeDocument/2006/relationships/image" Target="../media/image158.png"/><Relationship Id="rId524" Type="http://schemas.openxmlformats.org/officeDocument/2006/relationships/customXml" Target="../ink/ink262.xml"/><Relationship Id="rId731" Type="http://schemas.openxmlformats.org/officeDocument/2006/relationships/image" Target="../media/image365.png"/><Relationship Id="rId98" Type="http://schemas.openxmlformats.org/officeDocument/2006/relationships/customXml" Target="../ink/ink49.xml"/><Relationship Id="rId163" Type="http://schemas.openxmlformats.org/officeDocument/2006/relationships/image" Target="../media/image81.png"/><Relationship Id="rId370" Type="http://schemas.openxmlformats.org/officeDocument/2006/relationships/customXml" Target="../ink/ink185.xml"/><Relationship Id="rId829" Type="http://schemas.openxmlformats.org/officeDocument/2006/relationships/image" Target="../media/image414.png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675" Type="http://schemas.openxmlformats.org/officeDocument/2006/relationships/image" Target="../media/image337.png"/><Relationship Id="rId25" Type="http://schemas.openxmlformats.org/officeDocument/2006/relationships/image" Target="../media/image12.png"/><Relationship Id="rId328" Type="http://schemas.openxmlformats.org/officeDocument/2006/relationships/customXml" Target="../ink/ink164.xml"/><Relationship Id="rId535" Type="http://schemas.openxmlformats.org/officeDocument/2006/relationships/image" Target="../media/image267.png"/><Relationship Id="rId742" Type="http://schemas.openxmlformats.org/officeDocument/2006/relationships/customXml" Target="../ink/ink371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602" Type="http://schemas.openxmlformats.org/officeDocument/2006/relationships/customXml" Target="../ink/ink301.xml"/><Relationship Id="rId241" Type="http://schemas.openxmlformats.org/officeDocument/2006/relationships/image" Target="../media/image120.png"/><Relationship Id="rId479" Type="http://schemas.openxmlformats.org/officeDocument/2006/relationships/image" Target="../media/image239.png"/><Relationship Id="rId686" Type="http://schemas.openxmlformats.org/officeDocument/2006/relationships/customXml" Target="../ink/ink343.xml"/><Relationship Id="rId36" Type="http://schemas.openxmlformats.org/officeDocument/2006/relationships/customXml" Target="../ink/ink18.xml"/><Relationship Id="rId339" Type="http://schemas.openxmlformats.org/officeDocument/2006/relationships/image" Target="../media/image169.png"/><Relationship Id="rId546" Type="http://schemas.openxmlformats.org/officeDocument/2006/relationships/customXml" Target="../ink/ink273.xml"/><Relationship Id="rId753" Type="http://schemas.openxmlformats.org/officeDocument/2006/relationships/image" Target="../media/image376.png"/><Relationship Id="rId101" Type="http://schemas.openxmlformats.org/officeDocument/2006/relationships/image" Target="../media/image50.png"/><Relationship Id="rId185" Type="http://schemas.openxmlformats.org/officeDocument/2006/relationships/image" Target="../media/image92.png"/><Relationship Id="rId406" Type="http://schemas.openxmlformats.org/officeDocument/2006/relationships/customXml" Target="../ink/ink203.xml"/><Relationship Id="rId392" Type="http://schemas.openxmlformats.org/officeDocument/2006/relationships/customXml" Target="../ink/ink196.xml"/><Relationship Id="rId613" Type="http://schemas.openxmlformats.org/officeDocument/2006/relationships/image" Target="../media/image306.png"/><Relationship Id="rId697" Type="http://schemas.openxmlformats.org/officeDocument/2006/relationships/image" Target="../media/image348.png"/><Relationship Id="rId820" Type="http://schemas.openxmlformats.org/officeDocument/2006/relationships/customXml" Target="../ink/ink410.xml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112" Type="http://schemas.openxmlformats.org/officeDocument/2006/relationships/customXml" Target="../ink/ink56.xml"/><Relationship Id="rId557" Type="http://schemas.openxmlformats.org/officeDocument/2006/relationships/image" Target="../media/image278.png"/><Relationship Id="rId764" Type="http://schemas.openxmlformats.org/officeDocument/2006/relationships/customXml" Target="../ink/ink382.xml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624" Type="http://schemas.openxmlformats.org/officeDocument/2006/relationships/customXml" Target="../ink/ink312.xml"/><Relationship Id="rId831" Type="http://schemas.openxmlformats.org/officeDocument/2006/relationships/image" Target="../media/image415.png"/><Relationship Id="rId263" Type="http://schemas.openxmlformats.org/officeDocument/2006/relationships/image" Target="../media/image131.png"/><Relationship Id="rId470" Type="http://schemas.openxmlformats.org/officeDocument/2006/relationships/customXml" Target="../ink/ink235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775" Type="http://schemas.openxmlformats.org/officeDocument/2006/relationships/image" Target="../media/image387.png"/><Relationship Id="rId428" Type="http://schemas.openxmlformats.org/officeDocument/2006/relationships/customXml" Target="../ink/ink214.xml"/><Relationship Id="rId635" Type="http://schemas.openxmlformats.org/officeDocument/2006/relationships/image" Target="../media/image317.png"/><Relationship Id="rId842" Type="http://schemas.openxmlformats.org/officeDocument/2006/relationships/customXml" Target="../ink/ink421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702" Type="http://schemas.openxmlformats.org/officeDocument/2006/relationships/customXml" Target="../ink/ink351.xml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79" Type="http://schemas.openxmlformats.org/officeDocument/2006/relationships/image" Target="../media/image289.png"/><Relationship Id="rId786" Type="http://schemas.openxmlformats.org/officeDocument/2006/relationships/customXml" Target="../ink/ink393.xml"/><Relationship Id="rId341" Type="http://schemas.openxmlformats.org/officeDocument/2006/relationships/image" Target="../media/image170.png"/><Relationship Id="rId439" Type="http://schemas.openxmlformats.org/officeDocument/2006/relationships/image" Target="../media/image219.png"/><Relationship Id="rId646" Type="http://schemas.openxmlformats.org/officeDocument/2006/relationships/customXml" Target="../ink/ink323.xml"/><Relationship Id="rId201" Type="http://schemas.openxmlformats.org/officeDocument/2006/relationships/image" Target="../media/image100.png"/><Relationship Id="rId285" Type="http://schemas.openxmlformats.org/officeDocument/2006/relationships/image" Target="../media/image142.png"/><Relationship Id="rId506" Type="http://schemas.openxmlformats.org/officeDocument/2006/relationships/customXml" Target="../ink/ink253.xml"/><Relationship Id="rId492" Type="http://schemas.openxmlformats.org/officeDocument/2006/relationships/customXml" Target="../ink/ink246.xml"/><Relationship Id="rId713" Type="http://schemas.openxmlformats.org/officeDocument/2006/relationships/image" Target="../media/image356.png"/><Relationship Id="rId797" Type="http://schemas.openxmlformats.org/officeDocument/2006/relationships/image" Target="../media/image398.png"/><Relationship Id="rId145" Type="http://schemas.openxmlformats.org/officeDocument/2006/relationships/image" Target="../media/image72.png"/><Relationship Id="rId352" Type="http://schemas.openxmlformats.org/officeDocument/2006/relationships/customXml" Target="../ink/ink176.xml"/><Relationship Id="rId212" Type="http://schemas.openxmlformats.org/officeDocument/2006/relationships/customXml" Target="../ink/ink106.xml"/><Relationship Id="rId657" Type="http://schemas.openxmlformats.org/officeDocument/2006/relationships/image" Target="../media/image328.png"/><Relationship Id="rId296" Type="http://schemas.openxmlformats.org/officeDocument/2006/relationships/customXml" Target="../ink/ink148.xml"/><Relationship Id="rId517" Type="http://schemas.openxmlformats.org/officeDocument/2006/relationships/image" Target="../media/image258.png"/><Relationship Id="rId724" Type="http://schemas.openxmlformats.org/officeDocument/2006/relationships/customXml" Target="../ink/ink362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image" Target="../media/image181.png"/><Relationship Id="rId570" Type="http://schemas.openxmlformats.org/officeDocument/2006/relationships/customXml" Target="../ink/ink285.xml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668" Type="http://schemas.openxmlformats.org/officeDocument/2006/relationships/customXml" Target="../ink/ink334.xml"/><Relationship Id="rId18" Type="http://schemas.openxmlformats.org/officeDocument/2006/relationships/customXml" Target="../ink/ink9.xml"/><Relationship Id="rId528" Type="http://schemas.openxmlformats.org/officeDocument/2006/relationships/customXml" Target="../ink/ink264.xml"/><Relationship Id="rId735" Type="http://schemas.openxmlformats.org/officeDocument/2006/relationships/image" Target="../media/image367.png"/><Relationship Id="rId167" Type="http://schemas.openxmlformats.org/officeDocument/2006/relationships/image" Target="../media/image83.png"/><Relationship Id="rId374" Type="http://schemas.openxmlformats.org/officeDocument/2006/relationships/customXml" Target="../ink/ink187.xml"/><Relationship Id="rId581" Type="http://schemas.openxmlformats.org/officeDocument/2006/relationships/image" Target="../media/image290.png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679" Type="http://schemas.openxmlformats.org/officeDocument/2006/relationships/image" Target="../media/image339.png"/><Relationship Id="rId802" Type="http://schemas.openxmlformats.org/officeDocument/2006/relationships/customXml" Target="../ink/ink40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41" Type="http://schemas.openxmlformats.org/officeDocument/2006/relationships/image" Target="../media/image220.png"/><Relationship Id="rId539" Type="http://schemas.openxmlformats.org/officeDocument/2006/relationships/image" Target="../media/image269.png"/><Relationship Id="rId746" Type="http://schemas.openxmlformats.org/officeDocument/2006/relationships/customXml" Target="../ink/ink373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82" Type="http://schemas.openxmlformats.org/officeDocument/2006/relationships/customXml" Target="../ink/ink41.xml"/><Relationship Id="rId385" Type="http://schemas.openxmlformats.org/officeDocument/2006/relationships/image" Target="../media/image192.png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813" Type="http://schemas.openxmlformats.org/officeDocument/2006/relationships/image" Target="../media/image406.png"/><Relationship Id="rId245" Type="http://schemas.openxmlformats.org/officeDocument/2006/relationships/image" Target="../media/image122.png"/><Relationship Id="rId452" Type="http://schemas.openxmlformats.org/officeDocument/2006/relationships/customXml" Target="../ink/ink226.xml"/><Relationship Id="rId105" Type="http://schemas.openxmlformats.org/officeDocument/2006/relationships/image" Target="../media/image52.png"/><Relationship Id="rId312" Type="http://schemas.openxmlformats.org/officeDocument/2006/relationships/customXml" Target="../ink/ink156.xml"/><Relationship Id="rId757" Type="http://schemas.openxmlformats.org/officeDocument/2006/relationships/image" Target="../media/image378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617" Type="http://schemas.openxmlformats.org/officeDocument/2006/relationships/image" Target="../media/image308.png"/><Relationship Id="rId824" Type="http://schemas.openxmlformats.org/officeDocument/2006/relationships/customXml" Target="../ink/ink412.xml"/><Relationship Id="rId256" Type="http://schemas.openxmlformats.org/officeDocument/2006/relationships/customXml" Target="../ink/ink128.xml"/><Relationship Id="rId463" Type="http://schemas.openxmlformats.org/officeDocument/2006/relationships/image" Target="../media/image231.png"/><Relationship Id="rId670" Type="http://schemas.openxmlformats.org/officeDocument/2006/relationships/customXml" Target="../ink/ink335.xml"/><Relationship Id="rId116" Type="http://schemas.openxmlformats.org/officeDocument/2006/relationships/customXml" Target="../ink/ink58.xml"/><Relationship Id="rId323" Type="http://schemas.openxmlformats.org/officeDocument/2006/relationships/image" Target="../media/image161.png"/><Relationship Id="rId530" Type="http://schemas.openxmlformats.org/officeDocument/2006/relationships/customXml" Target="../ink/ink265.xml"/><Relationship Id="rId768" Type="http://schemas.openxmlformats.org/officeDocument/2006/relationships/customXml" Target="../ink/ink384.xml"/><Relationship Id="rId20" Type="http://schemas.openxmlformats.org/officeDocument/2006/relationships/customXml" Target="../ink/ink10.xml"/><Relationship Id="rId628" Type="http://schemas.openxmlformats.org/officeDocument/2006/relationships/customXml" Target="../ink/ink314.xml"/><Relationship Id="rId835" Type="http://schemas.openxmlformats.org/officeDocument/2006/relationships/image" Target="../media/image417.png"/><Relationship Id="rId267" Type="http://schemas.openxmlformats.org/officeDocument/2006/relationships/image" Target="../media/image133.png"/><Relationship Id="rId474" Type="http://schemas.openxmlformats.org/officeDocument/2006/relationships/customXml" Target="../ink/ink237.xml"/><Relationship Id="rId127" Type="http://schemas.openxmlformats.org/officeDocument/2006/relationships/image" Target="../media/image63.png"/><Relationship Id="rId681" Type="http://schemas.openxmlformats.org/officeDocument/2006/relationships/image" Target="../media/image340.png"/><Relationship Id="rId779" Type="http://schemas.openxmlformats.org/officeDocument/2006/relationships/image" Target="../media/image389.png"/><Relationship Id="rId31" Type="http://schemas.openxmlformats.org/officeDocument/2006/relationships/image" Target="../media/image15.png"/><Relationship Id="rId334" Type="http://schemas.openxmlformats.org/officeDocument/2006/relationships/customXml" Target="../ink/ink167.xml"/><Relationship Id="rId541" Type="http://schemas.openxmlformats.org/officeDocument/2006/relationships/image" Target="../media/image270.png"/><Relationship Id="rId639" Type="http://schemas.openxmlformats.org/officeDocument/2006/relationships/image" Target="../media/image319.png"/><Relationship Id="rId180" Type="http://schemas.openxmlformats.org/officeDocument/2006/relationships/customXml" Target="../ink/ink90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85" Type="http://schemas.openxmlformats.org/officeDocument/2006/relationships/image" Target="../media/image242.png"/><Relationship Id="rId692" Type="http://schemas.openxmlformats.org/officeDocument/2006/relationships/customXml" Target="../ink/ink346.xml"/><Relationship Id="rId706" Type="http://schemas.openxmlformats.org/officeDocument/2006/relationships/customXml" Target="../ink/ink353.xml"/><Relationship Id="rId42" Type="http://schemas.openxmlformats.org/officeDocument/2006/relationships/customXml" Target="../ink/ink21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552" Type="http://schemas.openxmlformats.org/officeDocument/2006/relationships/customXml" Target="../ink/ink276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412" Type="http://schemas.openxmlformats.org/officeDocument/2006/relationships/customXml" Target="../ink/ink206.xml"/><Relationship Id="rId289" Type="http://schemas.openxmlformats.org/officeDocument/2006/relationships/image" Target="../media/image144.png"/><Relationship Id="rId496" Type="http://schemas.openxmlformats.org/officeDocument/2006/relationships/customXml" Target="../ink/ink248.xml"/><Relationship Id="rId717" Type="http://schemas.openxmlformats.org/officeDocument/2006/relationships/image" Target="../media/image358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56" Type="http://schemas.openxmlformats.org/officeDocument/2006/relationships/customXml" Target="../ink/ink178.xml"/><Relationship Id="rId563" Type="http://schemas.openxmlformats.org/officeDocument/2006/relationships/image" Target="../media/image281.png"/><Relationship Id="rId770" Type="http://schemas.openxmlformats.org/officeDocument/2006/relationships/customXml" Target="../ink/ink385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630" Type="http://schemas.openxmlformats.org/officeDocument/2006/relationships/customXml" Target="../ink/ink315.xml"/><Relationship Id="rId728" Type="http://schemas.openxmlformats.org/officeDocument/2006/relationships/customXml" Target="../ink/ink364.xml"/><Relationship Id="rId64" Type="http://schemas.openxmlformats.org/officeDocument/2006/relationships/customXml" Target="../ink/ink32.xml"/><Relationship Id="rId367" Type="http://schemas.openxmlformats.org/officeDocument/2006/relationships/image" Target="../media/image183.png"/><Relationship Id="rId574" Type="http://schemas.openxmlformats.org/officeDocument/2006/relationships/customXml" Target="../ink/ink287.xml"/><Relationship Id="rId227" Type="http://schemas.openxmlformats.org/officeDocument/2006/relationships/image" Target="../media/image113.png"/><Relationship Id="rId781" Type="http://schemas.openxmlformats.org/officeDocument/2006/relationships/image" Target="../media/image390.png"/><Relationship Id="rId434" Type="http://schemas.openxmlformats.org/officeDocument/2006/relationships/customXml" Target="../ink/ink217.xml"/><Relationship Id="rId641" Type="http://schemas.openxmlformats.org/officeDocument/2006/relationships/image" Target="../media/image320.png"/><Relationship Id="rId739" Type="http://schemas.openxmlformats.org/officeDocument/2006/relationships/image" Target="../media/image369.png"/><Relationship Id="rId280" Type="http://schemas.openxmlformats.org/officeDocument/2006/relationships/customXml" Target="../ink/ink140.xml"/><Relationship Id="rId501" Type="http://schemas.openxmlformats.org/officeDocument/2006/relationships/image" Target="../media/image250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378" Type="http://schemas.openxmlformats.org/officeDocument/2006/relationships/customXml" Target="../ink/ink189.xml"/><Relationship Id="rId585" Type="http://schemas.openxmlformats.org/officeDocument/2006/relationships/image" Target="../media/image292.png"/><Relationship Id="rId792" Type="http://schemas.openxmlformats.org/officeDocument/2006/relationships/customXml" Target="../ink/ink396.xml"/><Relationship Id="rId806" Type="http://schemas.openxmlformats.org/officeDocument/2006/relationships/customXml" Target="../ink/ink403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652" Type="http://schemas.openxmlformats.org/officeDocument/2006/relationships/customXml" Target="../ink/ink326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512" Type="http://schemas.openxmlformats.org/officeDocument/2006/relationships/customXml" Target="../ink/ink256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96" Type="http://schemas.openxmlformats.org/officeDocument/2006/relationships/customXml" Target="../ink/ink298.xml"/><Relationship Id="rId817" Type="http://schemas.openxmlformats.org/officeDocument/2006/relationships/image" Target="../media/image408.png"/><Relationship Id="rId249" Type="http://schemas.openxmlformats.org/officeDocument/2006/relationships/image" Target="../media/image124.png"/><Relationship Id="rId456" Type="http://schemas.openxmlformats.org/officeDocument/2006/relationships/customXml" Target="../ink/ink228.xml"/><Relationship Id="rId663" Type="http://schemas.openxmlformats.org/officeDocument/2006/relationships/image" Target="../media/image331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16" Type="http://schemas.openxmlformats.org/officeDocument/2006/relationships/customXml" Target="../ink/ink158.xml"/><Relationship Id="rId523" Type="http://schemas.openxmlformats.org/officeDocument/2006/relationships/image" Target="../media/image261.png"/><Relationship Id="rId97" Type="http://schemas.openxmlformats.org/officeDocument/2006/relationships/image" Target="../media/image48.png"/><Relationship Id="rId730" Type="http://schemas.openxmlformats.org/officeDocument/2006/relationships/customXml" Target="../ink/ink365.xml"/><Relationship Id="rId828" Type="http://schemas.openxmlformats.org/officeDocument/2006/relationships/customXml" Target="../ink/ink414.xml"/><Relationship Id="rId162" Type="http://schemas.openxmlformats.org/officeDocument/2006/relationships/customXml" Target="../ink/ink81.xml"/><Relationship Id="rId467" Type="http://schemas.openxmlformats.org/officeDocument/2006/relationships/image" Target="../media/image233.png"/><Relationship Id="rId674" Type="http://schemas.openxmlformats.org/officeDocument/2006/relationships/customXml" Target="../ink/ink337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customXml" Target="../ink/ink267.xml"/><Relationship Id="rId576" Type="http://schemas.openxmlformats.org/officeDocument/2006/relationships/customXml" Target="../ink/ink288.xml"/><Relationship Id="rId741" Type="http://schemas.openxmlformats.org/officeDocument/2006/relationships/image" Target="../media/image370.png"/><Relationship Id="rId783" Type="http://schemas.openxmlformats.org/officeDocument/2006/relationships/image" Target="../media/image391.png"/><Relationship Id="rId839" Type="http://schemas.openxmlformats.org/officeDocument/2006/relationships/image" Target="../media/image419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685" Type="http://schemas.openxmlformats.org/officeDocument/2006/relationships/image" Target="../media/image342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1.png"/><Relationship Id="rId545" Type="http://schemas.openxmlformats.org/officeDocument/2006/relationships/image" Target="../media/image272.png"/><Relationship Id="rId587" Type="http://schemas.openxmlformats.org/officeDocument/2006/relationships/image" Target="../media/image293.png"/><Relationship Id="rId710" Type="http://schemas.openxmlformats.org/officeDocument/2006/relationships/customXml" Target="../ink/ink355.xml"/><Relationship Id="rId752" Type="http://schemas.openxmlformats.org/officeDocument/2006/relationships/customXml" Target="../ink/ink376.xml"/><Relationship Id="rId808" Type="http://schemas.openxmlformats.org/officeDocument/2006/relationships/customXml" Target="../ink/ink404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612" Type="http://schemas.openxmlformats.org/officeDocument/2006/relationships/customXml" Target="../ink/ink306.xml"/><Relationship Id="rId794" Type="http://schemas.openxmlformats.org/officeDocument/2006/relationships/customXml" Target="../ink/ink397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654" Type="http://schemas.openxmlformats.org/officeDocument/2006/relationships/customXml" Target="../ink/ink327.xml"/><Relationship Id="rId696" Type="http://schemas.openxmlformats.org/officeDocument/2006/relationships/customXml" Target="../ink/ink348.xml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7.xml"/><Relationship Id="rId556" Type="http://schemas.openxmlformats.org/officeDocument/2006/relationships/customXml" Target="../ink/ink278.xml"/><Relationship Id="rId721" Type="http://schemas.openxmlformats.org/officeDocument/2006/relationships/image" Target="../media/image360.png"/><Relationship Id="rId763" Type="http://schemas.openxmlformats.org/officeDocument/2006/relationships/image" Target="../media/image38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598" Type="http://schemas.openxmlformats.org/officeDocument/2006/relationships/customXml" Target="../ink/ink299.xml"/><Relationship Id="rId819" Type="http://schemas.openxmlformats.org/officeDocument/2006/relationships/image" Target="../media/image409.png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23" Type="http://schemas.openxmlformats.org/officeDocument/2006/relationships/image" Target="../media/image311.png"/><Relationship Id="rId665" Type="http://schemas.openxmlformats.org/officeDocument/2006/relationships/image" Target="../media/image332.png"/><Relationship Id="rId830" Type="http://schemas.openxmlformats.org/officeDocument/2006/relationships/customXml" Target="../ink/ink415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image" Target="../media/image262.png"/><Relationship Id="rId567" Type="http://schemas.openxmlformats.org/officeDocument/2006/relationships/image" Target="../media/image283.png"/><Relationship Id="rId732" Type="http://schemas.openxmlformats.org/officeDocument/2006/relationships/customXml" Target="../ink/ink366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774" Type="http://schemas.openxmlformats.org/officeDocument/2006/relationships/customXml" Target="../ink/ink387.xml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634" Type="http://schemas.openxmlformats.org/officeDocument/2006/relationships/customXml" Target="../ink/ink317.xml"/><Relationship Id="rId676" Type="http://schemas.openxmlformats.org/officeDocument/2006/relationships/customXml" Target="../ink/ink338.xml"/><Relationship Id="rId841" Type="http://schemas.openxmlformats.org/officeDocument/2006/relationships/image" Target="../media/image420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536" Type="http://schemas.openxmlformats.org/officeDocument/2006/relationships/customXml" Target="../ink/ink268.xml"/><Relationship Id="rId701" Type="http://schemas.openxmlformats.org/officeDocument/2006/relationships/image" Target="../media/image350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customXml" Target="../ink/ink289.xml"/><Relationship Id="rId743" Type="http://schemas.openxmlformats.org/officeDocument/2006/relationships/image" Target="../media/image371.png"/><Relationship Id="rId785" Type="http://schemas.openxmlformats.org/officeDocument/2006/relationships/image" Target="../media/image392.png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687" Type="http://schemas.openxmlformats.org/officeDocument/2006/relationships/image" Target="../media/image343.png"/><Relationship Id="rId810" Type="http://schemas.openxmlformats.org/officeDocument/2006/relationships/customXml" Target="../ink/ink405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712" Type="http://schemas.openxmlformats.org/officeDocument/2006/relationships/customXml" Target="../ink/ink356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3.png"/><Relationship Id="rId589" Type="http://schemas.openxmlformats.org/officeDocument/2006/relationships/image" Target="../media/image294.png"/><Relationship Id="rId754" Type="http://schemas.openxmlformats.org/officeDocument/2006/relationships/customXml" Target="../ink/ink377.xml"/><Relationship Id="rId796" Type="http://schemas.openxmlformats.org/officeDocument/2006/relationships/customXml" Target="../ink/ink398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614" Type="http://schemas.openxmlformats.org/officeDocument/2006/relationships/customXml" Target="../ink/ink307.xml"/><Relationship Id="rId656" Type="http://schemas.openxmlformats.org/officeDocument/2006/relationships/customXml" Target="../ink/ink328.xml"/><Relationship Id="rId821" Type="http://schemas.openxmlformats.org/officeDocument/2006/relationships/image" Target="../media/image410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698" Type="http://schemas.openxmlformats.org/officeDocument/2006/relationships/customXml" Target="../ink/ink349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723" Type="http://schemas.openxmlformats.org/officeDocument/2006/relationships/image" Target="../media/image361.png"/><Relationship Id="rId765" Type="http://schemas.openxmlformats.org/officeDocument/2006/relationships/image" Target="../media/image382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image" Target="../media/image312.png"/><Relationship Id="rId832" Type="http://schemas.openxmlformats.org/officeDocument/2006/relationships/customXml" Target="../ink/ink416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667" Type="http://schemas.openxmlformats.org/officeDocument/2006/relationships/image" Target="../media/image333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3.png"/><Relationship Id="rId569" Type="http://schemas.openxmlformats.org/officeDocument/2006/relationships/image" Target="../media/image284.png"/><Relationship Id="rId734" Type="http://schemas.openxmlformats.org/officeDocument/2006/relationships/customXml" Target="../ink/ink367.xml"/><Relationship Id="rId776" Type="http://schemas.openxmlformats.org/officeDocument/2006/relationships/customXml" Target="../ink/ink388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customXml" Target="../ink/ink290.xml"/><Relationship Id="rId636" Type="http://schemas.openxmlformats.org/officeDocument/2006/relationships/customXml" Target="../ink/ink318.xml"/><Relationship Id="rId801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678" Type="http://schemas.openxmlformats.org/officeDocument/2006/relationships/customXml" Target="../ink/ink339.xml"/><Relationship Id="rId843" Type="http://schemas.openxmlformats.org/officeDocument/2006/relationships/image" Target="../media/image421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69.xml"/><Relationship Id="rId703" Type="http://schemas.openxmlformats.org/officeDocument/2006/relationships/image" Target="../media/image351.png"/><Relationship Id="rId745" Type="http://schemas.openxmlformats.org/officeDocument/2006/relationships/image" Target="../media/image372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787" Type="http://schemas.openxmlformats.org/officeDocument/2006/relationships/image" Target="../media/image393.png"/><Relationship Id="rId812" Type="http://schemas.openxmlformats.org/officeDocument/2006/relationships/customXml" Target="../ink/ink406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image" Target="../media/image323.png"/><Relationship Id="rId689" Type="http://schemas.openxmlformats.org/officeDocument/2006/relationships/image" Target="../media/image344.png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image" Target="../media/image274.png"/><Relationship Id="rId714" Type="http://schemas.openxmlformats.org/officeDocument/2006/relationships/customXml" Target="../ink/ink357.xml"/><Relationship Id="rId756" Type="http://schemas.openxmlformats.org/officeDocument/2006/relationships/customXml" Target="../ink/ink378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280.xml"/><Relationship Id="rId798" Type="http://schemas.openxmlformats.org/officeDocument/2006/relationships/customXml" Target="../ink/ink399.xml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616" Type="http://schemas.openxmlformats.org/officeDocument/2006/relationships/customXml" Target="../ink/ink308.xml"/><Relationship Id="rId658" Type="http://schemas.openxmlformats.org/officeDocument/2006/relationships/customXml" Target="../ink/ink329.xml"/><Relationship Id="rId823" Type="http://schemas.openxmlformats.org/officeDocument/2006/relationships/image" Target="../media/image411.png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725" Type="http://schemas.openxmlformats.org/officeDocument/2006/relationships/image" Target="../media/image362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767" Type="http://schemas.openxmlformats.org/officeDocument/2006/relationships/image" Target="../media/image383.png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image" Target="../media/image285.png"/><Relationship Id="rId627" Type="http://schemas.openxmlformats.org/officeDocument/2006/relationships/image" Target="../media/image313.png"/><Relationship Id="rId669" Type="http://schemas.openxmlformats.org/officeDocument/2006/relationships/image" Target="../media/image334.png"/><Relationship Id="rId834" Type="http://schemas.openxmlformats.org/officeDocument/2006/relationships/customXml" Target="../ink/ink417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image" Target="../media/image264.png"/><Relationship Id="rId680" Type="http://schemas.openxmlformats.org/officeDocument/2006/relationships/customXml" Target="../ink/ink340.xml"/><Relationship Id="rId736" Type="http://schemas.openxmlformats.org/officeDocument/2006/relationships/customXml" Target="../ink/ink368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customXml" Target="../ink/ink270.xml"/><Relationship Id="rId778" Type="http://schemas.openxmlformats.org/officeDocument/2006/relationships/customXml" Target="../ink/ink389.xml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customXml" Target="../ink/ink291.xml"/><Relationship Id="rId638" Type="http://schemas.openxmlformats.org/officeDocument/2006/relationships/customXml" Target="../ink/ink319.xml"/><Relationship Id="rId803" Type="http://schemas.openxmlformats.org/officeDocument/2006/relationships/image" Target="../media/image401.png"/><Relationship Id="rId845" Type="http://schemas.openxmlformats.org/officeDocument/2006/relationships/image" Target="../media/image422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705" Type="http://schemas.openxmlformats.org/officeDocument/2006/relationships/image" Target="../media/image352.png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691" Type="http://schemas.openxmlformats.org/officeDocument/2006/relationships/image" Target="../media/image345.png"/><Relationship Id="rId747" Type="http://schemas.openxmlformats.org/officeDocument/2006/relationships/image" Target="../media/image373.png"/><Relationship Id="rId789" Type="http://schemas.openxmlformats.org/officeDocument/2006/relationships/image" Target="../media/image394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image" Target="../media/image275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49" Type="http://schemas.openxmlformats.org/officeDocument/2006/relationships/image" Target="../media/image324.png"/><Relationship Id="rId814" Type="http://schemas.openxmlformats.org/officeDocument/2006/relationships/customXml" Target="../ink/ink407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660" Type="http://schemas.openxmlformats.org/officeDocument/2006/relationships/customXml" Target="../ink/ink330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716" Type="http://schemas.openxmlformats.org/officeDocument/2006/relationships/customXml" Target="../ink/ink358.xml"/><Relationship Id="rId758" Type="http://schemas.openxmlformats.org/officeDocument/2006/relationships/customXml" Target="../ink/ink379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60.xml"/><Relationship Id="rId562" Type="http://schemas.openxmlformats.org/officeDocument/2006/relationships/customXml" Target="../ink/ink281.xml"/><Relationship Id="rId618" Type="http://schemas.openxmlformats.org/officeDocument/2006/relationships/customXml" Target="../ink/ink309.xml"/><Relationship Id="rId825" Type="http://schemas.openxmlformats.org/officeDocument/2006/relationships/image" Target="../media/image412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49.png"/><Relationship Id="rId727" Type="http://schemas.openxmlformats.org/officeDocument/2006/relationships/image" Target="../media/image363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image" Target="../media/image286.png"/><Relationship Id="rId780" Type="http://schemas.openxmlformats.org/officeDocument/2006/relationships/customXml" Target="../ink/ink390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640" Type="http://schemas.openxmlformats.org/officeDocument/2006/relationships/customXml" Target="../ink/ink320.xml"/><Relationship Id="rId738" Type="http://schemas.openxmlformats.org/officeDocument/2006/relationships/customXml" Target="../ink/ink369.xml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customXml" Target="../ink/ink250.xml"/><Relationship Id="rId584" Type="http://schemas.openxmlformats.org/officeDocument/2006/relationships/customXml" Target="../ink/ink292.xml"/><Relationship Id="rId805" Type="http://schemas.openxmlformats.org/officeDocument/2006/relationships/image" Target="../media/image402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791" Type="http://schemas.openxmlformats.org/officeDocument/2006/relationships/image" Target="../media/image395.png"/><Relationship Id="rId444" Type="http://schemas.openxmlformats.org/officeDocument/2006/relationships/customXml" Target="../ink/ink222.xml"/><Relationship Id="rId651" Type="http://schemas.openxmlformats.org/officeDocument/2006/relationships/image" Target="../media/image325.png"/><Relationship Id="rId749" Type="http://schemas.openxmlformats.org/officeDocument/2006/relationships/image" Target="../media/image374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5.png"/><Relationship Id="rId609" Type="http://schemas.openxmlformats.org/officeDocument/2006/relationships/image" Target="../media/image304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image" Target="../media/image297.png"/><Relationship Id="rId816" Type="http://schemas.openxmlformats.org/officeDocument/2006/relationships/customXml" Target="../ink/ink408.xml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662" Type="http://schemas.openxmlformats.org/officeDocument/2006/relationships/customXml" Target="../ink/ink331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827" Type="http://schemas.openxmlformats.org/officeDocument/2006/relationships/image" Target="../media/image413.png"/><Relationship Id="rId259" Type="http://schemas.openxmlformats.org/officeDocument/2006/relationships/image" Target="../media/image129.png"/><Relationship Id="rId466" Type="http://schemas.openxmlformats.org/officeDocument/2006/relationships/customXml" Target="../ink/ink233.xml"/><Relationship Id="rId673" Type="http://schemas.openxmlformats.org/officeDocument/2006/relationships/image" Target="../media/image336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image" Target="../media/image266.png"/><Relationship Id="rId740" Type="http://schemas.openxmlformats.org/officeDocument/2006/relationships/customXml" Target="../ink/ink370.xml"/><Relationship Id="rId838" Type="http://schemas.openxmlformats.org/officeDocument/2006/relationships/customXml" Target="../ink/ink419.xml"/><Relationship Id="rId172" Type="http://schemas.openxmlformats.org/officeDocument/2006/relationships/customXml" Target="../ink/ink86.xml"/><Relationship Id="rId477" Type="http://schemas.openxmlformats.org/officeDocument/2006/relationships/image" Target="../media/image238.png"/><Relationship Id="rId600" Type="http://schemas.openxmlformats.org/officeDocument/2006/relationships/customXml" Target="../ink/ink300.xml"/><Relationship Id="rId684" Type="http://schemas.openxmlformats.org/officeDocument/2006/relationships/customXml" Target="../ink/ink342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44" Type="http://schemas.openxmlformats.org/officeDocument/2006/relationships/customXml" Target="../ink/ink272.xml"/><Relationship Id="rId751" Type="http://schemas.openxmlformats.org/officeDocument/2006/relationships/image" Target="../media/image375.png"/><Relationship Id="rId183" Type="http://schemas.openxmlformats.org/officeDocument/2006/relationships/image" Target="../media/image9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05.png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695" Type="http://schemas.openxmlformats.org/officeDocument/2006/relationships/image" Target="../media/image347.png"/><Relationship Id="rId709" Type="http://schemas.openxmlformats.org/officeDocument/2006/relationships/image" Target="../media/image354.png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../media/image277.png"/><Relationship Id="rId762" Type="http://schemas.openxmlformats.org/officeDocument/2006/relationships/customXml" Target="../ink/ink381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622" Type="http://schemas.openxmlformats.org/officeDocument/2006/relationships/customXml" Target="../ink/ink311.xml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56" Type="http://schemas.openxmlformats.org/officeDocument/2006/relationships/customXml" Target="../ink/ink28.xml"/><Relationship Id="rId359" Type="http://schemas.openxmlformats.org/officeDocument/2006/relationships/image" Target="../media/image179.png"/><Relationship Id="rId566" Type="http://schemas.openxmlformats.org/officeDocument/2006/relationships/customXml" Target="../ink/ink283.xml"/><Relationship Id="rId773" Type="http://schemas.openxmlformats.org/officeDocument/2006/relationships/image" Target="../media/image386.png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3.xml"/><Relationship Id="rId633" Type="http://schemas.openxmlformats.org/officeDocument/2006/relationships/image" Target="../media/image316.png"/><Relationship Id="rId840" Type="http://schemas.openxmlformats.org/officeDocument/2006/relationships/customXml" Target="../ink/ink420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577" Type="http://schemas.openxmlformats.org/officeDocument/2006/relationships/image" Target="../media/image288.png"/><Relationship Id="rId700" Type="http://schemas.openxmlformats.org/officeDocument/2006/relationships/customXml" Target="../ink/ink350.xml"/><Relationship Id="rId132" Type="http://schemas.openxmlformats.org/officeDocument/2006/relationships/customXml" Target="../ink/ink66.xml"/><Relationship Id="rId784" Type="http://schemas.openxmlformats.org/officeDocument/2006/relationships/customXml" Target="../ink/ink392.xml"/><Relationship Id="rId437" Type="http://schemas.openxmlformats.org/officeDocument/2006/relationships/image" Target="../media/image218.png"/><Relationship Id="rId644" Type="http://schemas.openxmlformats.org/officeDocument/2006/relationships/customXml" Target="../ink/ink322.xml"/><Relationship Id="rId283" Type="http://schemas.openxmlformats.org/officeDocument/2006/relationships/image" Target="../media/image141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11" Type="http://schemas.openxmlformats.org/officeDocument/2006/relationships/image" Target="../media/image355.png"/><Relationship Id="rId78" Type="http://schemas.openxmlformats.org/officeDocument/2006/relationships/customXml" Target="../ink/ink39.xml"/><Relationship Id="rId143" Type="http://schemas.openxmlformats.org/officeDocument/2006/relationships/image" Target="../media/image71.png"/><Relationship Id="rId350" Type="http://schemas.openxmlformats.org/officeDocument/2006/relationships/customXml" Target="../ink/ink175.xml"/><Relationship Id="rId588" Type="http://schemas.openxmlformats.org/officeDocument/2006/relationships/customXml" Target="../ink/ink294.xml"/><Relationship Id="rId795" Type="http://schemas.openxmlformats.org/officeDocument/2006/relationships/image" Target="../media/image397.png"/><Relationship Id="rId809" Type="http://schemas.openxmlformats.org/officeDocument/2006/relationships/image" Target="../media/image404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448" Type="http://schemas.openxmlformats.org/officeDocument/2006/relationships/customXml" Target="../ink/ink224.xml"/><Relationship Id="rId655" Type="http://schemas.openxmlformats.org/officeDocument/2006/relationships/image" Target="../media/image327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7.png"/><Relationship Id="rId722" Type="http://schemas.openxmlformats.org/officeDocument/2006/relationships/customXml" Target="../ink/ink361.xml"/><Relationship Id="rId89" Type="http://schemas.openxmlformats.org/officeDocument/2006/relationships/image" Target="../media/image44.png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99" Type="http://schemas.openxmlformats.org/officeDocument/2006/relationships/image" Target="../media/image299.png"/><Relationship Id="rId459" Type="http://schemas.openxmlformats.org/officeDocument/2006/relationships/image" Target="../media/image229.png"/><Relationship Id="rId666" Type="http://schemas.openxmlformats.org/officeDocument/2006/relationships/customXml" Target="../ink/ink333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19" Type="http://schemas.openxmlformats.org/officeDocument/2006/relationships/image" Target="../media/image159.png"/><Relationship Id="rId526" Type="http://schemas.openxmlformats.org/officeDocument/2006/relationships/customXml" Target="../ink/ink263.xml"/><Relationship Id="rId733" Type="http://schemas.openxmlformats.org/officeDocument/2006/relationships/image" Target="../media/image366.png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677" Type="http://schemas.openxmlformats.org/officeDocument/2006/relationships/image" Target="../media/image338.png"/><Relationship Id="rId800" Type="http://schemas.openxmlformats.org/officeDocument/2006/relationships/customXml" Target="../ink/ink400.xml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537" Type="http://schemas.openxmlformats.org/officeDocument/2006/relationships/image" Target="../media/image268.png"/><Relationship Id="rId744" Type="http://schemas.openxmlformats.org/officeDocument/2006/relationships/customXml" Target="../ink/ink372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image" Target="../media/image191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811" Type="http://schemas.openxmlformats.org/officeDocument/2006/relationships/image" Target="../media/image405.png"/><Relationship Id="rId243" Type="http://schemas.openxmlformats.org/officeDocument/2006/relationships/image" Target="../media/image121.png"/><Relationship Id="rId450" Type="http://schemas.openxmlformats.org/officeDocument/2006/relationships/customXml" Target="../ink/ink225.xml"/><Relationship Id="rId688" Type="http://schemas.openxmlformats.org/officeDocument/2006/relationships/customXml" Target="../ink/ink344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548" Type="http://schemas.openxmlformats.org/officeDocument/2006/relationships/customXml" Target="../ink/ink274.xml"/><Relationship Id="rId755" Type="http://schemas.openxmlformats.org/officeDocument/2006/relationships/image" Target="../media/image377.png"/><Relationship Id="rId91" Type="http://schemas.openxmlformats.org/officeDocument/2006/relationships/image" Target="../media/image45.png"/><Relationship Id="rId187" Type="http://schemas.openxmlformats.org/officeDocument/2006/relationships/image" Target="../media/image93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image" Target="../media/image307.png"/><Relationship Id="rId822" Type="http://schemas.openxmlformats.org/officeDocument/2006/relationships/customXml" Target="../ink/ink411.xml"/><Relationship Id="rId254" Type="http://schemas.openxmlformats.org/officeDocument/2006/relationships/customXml" Target="../ink/ink127.xml"/><Relationship Id="rId699" Type="http://schemas.openxmlformats.org/officeDocument/2006/relationships/image" Target="../media/image349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461" Type="http://schemas.openxmlformats.org/officeDocument/2006/relationships/image" Target="../media/image230.png"/><Relationship Id="rId559" Type="http://schemas.openxmlformats.org/officeDocument/2006/relationships/image" Target="../media/image279.png"/><Relationship Id="rId766" Type="http://schemas.openxmlformats.org/officeDocument/2006/relationships/customXml" Target="../ink/ink383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419" Type="http://schemas.openxmlformats.org/officeDocument/2006/relationships/image" Target="../media/image209.png"/><Relationship Id="rId626" Type="http://schemas.openxmlformats.org/officeDocument/2006/relationships/customXml" Target="../ink/ink313.xml"/><Relationship Id="rId833" Type="http://schemas.openxmlformats.org/officeDocument/2006/relationships/image" Target="../media/image416.png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125" Type="http://schemas.openxmlformats.org/officeDocument/2006/relationships/image" Target="../media/image62.png"/><Relationship Id="rId332" Type="http://schemas.openxmlformats.org/officeDocument/2006/relationships/customXml" Target="../ink/ink166.xml"/><Relationship Id="rId777" Type="http://schemas.openxmlformats.org/officeDocument/2006/relationships/image" Target="../media/image388.png"/><Relationship Id="rId637" Type="http://schemas.openxmlformats.org/officeDocument/2006/relationships/image" Target="../media/image318.png"/><Relationship Id="rId844" Type="http://schemas.openxmlformats.org/officeDocument/2006/relationships/customXml" Target="../ink/ink422.xml"/><Relationship Id="rId276" Type="http://schemas.openxmlformats.org/officeDocument/2006/relationships/customXml" Target="../ink/ink138.xml"/><Relationship Id="rId483" Type="http://schemas.openxmlformats.org/officeDocument/2006/relationships/image" Target="../media/image241.png"/><Relationship Id="rId690" Type="http://schemas.openxmlformats.org/officeDocument/2006/relationships/customXml" Target="../ink/ink345.xml"/><Relationship Id="rId704" Type="http://schemas.openxmlformats.org/officeDocument/2006/relationships/customXml" Target="../ink/ink352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image" Target="../media/image171.png"/><Relationship Id="rId550" Type="http://schemas.openxmlformats.org/officeDocument/2006/relationships/customXml" Target="../ink/ink275.xml"/><Relationship Id="rId788" Type="http://schemas.openxmlformats.org/officeDocument/2006/relationships/customXml" Target="../ink/ink394.xml"/><Relationship Id="rId203" Type="http://schemas.openxmlformats.org/officeDocument/2006/relationships/image" Target="../media/image101.png"/><Relationship Id="rId648" Type="http://schemas.openxmlformats.org/officeDocument/2006/relationships/customXml" Target="../ink/ink324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715" Type="http://schemas.openxmlformats.org/officeDocument/2006/relationships/image" Target="../media/image357.png"/><Relationship Id="rId147" Type="http://schemas.openxmlformats.org/officeDocument/2006/relationships/image" Target="../media/image73.png"/><Relationship Id="rId354" Type="http://schemas.openxmlformats.org/officeDocument/2006/relationships/customXml" Target="../ink/ink177.xml"/><Relationship Id="rId799" Type="http://schemas.openxmlformats.org/officeDocument/2006/relationships/image" Target="../media/image399.png"/><Relationship Id="rId51" Type="http://schemas.openxmlformats.org/officeDocument/2006/relationships/image" Target="../media/image25.png"/><Relationship Id="rId561" Type="http://schemas.openxmlformats.org/officeDocument/2006/relationships/image" Target="../media/image280.png"/><Relationship Id="rId659" Type="http://schemas.openxmlformats.org/officeDocument/2006/relationships/image" Target="../media/image329.png"/><Relationship Id="rId214" Type="http://schemas.openxmlformats.org/officeDocument/2006/relationships/customXml" Target="../ink/ink107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519" Type="http://schemas.openxmlformats.org/officeDocument/2006/relationships/image" Target="../media/image259.png"/><Relationship Id="rId158" Type="http://schemas.openxmlformats.org/officeDocument/2006/relationships/customXml" Target="../ink/ink79.xml"/><Relationship Id="rId726" Type="http://schemas.openxmlformats.org/officeDocument/2006/relationships/customXml" Target="../ink/ink363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customXml" Target="../ink/ink286.xml"/><Relationship Id="rId225" Type="http://schemas.openxmlformats.org/officeDocument/2006/relationships/image" Target="../media/image112.png"/><Relationship Id="rId432" Type="http://schemas.openxmlformats.org/officeDocument/2006/relationships/customXml" Target="../ink/ink216.xml"/><Relationship Id="rId737" Type="http://schemas.openxmlformats.org/officeDocument/2006/relationships/image" Target="../media/image368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76" Type="http://schemas.openxmlformats.org/officeDocument/2006/relationships/customXml" Target="../ink/ink188.xml"/><Relationship Id="rId583" Type="http://schemas.openxmlformats.org/officeDocument/2006/relationships/image" Target="../media/image291.png"/><Relationship Id="rId790" Type="http://schemas.openxmlformats.org/officeDocument/2006/relationships/customXml" Target="../ink/ink395.xml"/><Relationship Id="rId804" Type="http://schemas.openxmlformats.org/officeDocument/2006/relationships/customXml" Target="../ink/ink402.xml"/><Relationship Id="rId4" Type="http://schemas.openxmlformats.org/officeDocument/2006/relationships/customXml" Target="../ink/ink2.xml"/><Relationship Id="rId236" Type="http://schemas.openxmlformats.org/officeDocument/2006/relationships/customXml" Target="../ink/ink118.xml"/><Relationship Id="rId443" Type="http://schemas.openxmlformats.org/officeDocument/2006/relationships/image" Target="../media/image221.png"/><Relationship Id="rId650" Type="http://schemas.openxmlformats.org/officeDocument/2006/relationships/customXml" Target="../ink/ink325.xml"/><Relationship Id="rId303" Type="http://schemas.openxmlformats.org/officeDocument/2006/relationships/image" Target="../media/image151.png"/><Relationship Id="rId748" Type="http://schemas.openxmlformats.org/officeDocument/2006/relationships/customXml" Target="../ink/ink374.xml"/><Relationship Id="rId84" Type="http://schemas.openxmlformats.org/officeDocument/2006/relationships/customXml" Target="../ink/ink42.xml"/><Relationship Id="rId387" Type="http://schemas.openxmlformats.org/officeDocument/2006/relationships/image" Target="../media/image193.png"/><Relationship Id="rId510" Type="http://schemas.openxmlformats.org/officeDocument/2006/relationships/customXml" Target="../ink/ink255.xml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815" Type="http://schemas.openxmlformats.org/officeDocument/2006/relationships/image" Target="../media/image407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454" Type="http://schemas.openxmlformats.org/officeDocument/2006/relationships/customXml" Target="../ink/ink227.xml"/><Relationship Id="rId661" Type="http://schemas.openxmlformats.org/officeDocument/2006/relationships/image" Target="../media/image330.png"/><Relationship Id="rId759" Type="http://schemas.openxmlformats.org/officeDocument/2006/relationships/image" Target="../media/image379.png"/><Relationship Id="rId11" Type="http://schemas.openxmlformats.org/officeDocument/2006/relationships/image" Target="../media/image5.png"/><Relationship Id="rId314" Type="http://schemas.openxmlformats.org/officeDocument/2006/relationships/customXml" Target="../ink/ink157.xml"/><Relationship Id="rId398" Type="http://schemas.openxmlformats.org/officeDocument/2006/relationships/customXml" Target="../ink/ink199.xml"/><Relationship Id="rId521" Type="http://schemas.openxmlformats.org/officeDocument/2006/relationships/image" Target="../media/image260.png"/><Relationship Id="rId619" Type="http://schemas.openxmlformats.org/officeDocument/2006/relationships/image" Target="../media/image309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826" Type="http://schemas.openxmlformats.org/officeDocument/2006/relationships/customXml" Target="../ink/ink413.xml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672" Type="http://schemas.openxmlformats.org/officeDocument/2006/relationships/customXml" Target="../ink/ink336.xml"/><Relationship Id="rId22" Type="http://schemas.openxmlformats.org/officeDocument/2006/relationships/customXml" Target="../ink/ink11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532" Type="http://schemas.openxmlformats.org/officeDocument/2006/relationships/customXml" Target="../ink/ink266.xml"/><Relationship Id="rId171" Type="http://schemas.openxmlformats.org/officeDocument/2006/relationships/image" Target="../media/image85.png"/><Relationship Id="rId837" Type="http://schemas.openxmlformats.org/officeDocument/2006/relationships/image" Target="../media/image418.png"/><Relationship Id="rId269" Type="http://schemas.openxmlformats.org/officeDocument/2006/relationships/image" Target="../media/image134.png"/><Relationship Id="rId476" Type="http://schemas.openxmlformats.org/officeDocument/2006/relationships/customXml" Target="../ink/ink238.xml"/><Relationship Id="rId683" Type="http://schemas.openxmlformats.org/officeDocument/2006/relationships/image" Target="../media/image341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336" Type="http://schemas.openxmlformats.org/officeDocument/2006/relationships/customXml" Target="../ink/ink168.xml"/><Relationship Id="rId543" Type="http://schemas.openxmlformats.org/officeDocument/2006/relationships/image" Target="../media/image271.png"/><Relationship Id="rId182" Type="http://schemas.openxmlformats.org/officeDocument/2006/relationships/customXml" Target="../ink/ink91.xml"/><Relationship Id="rId403" Type="http://schemas.openxmlformats.org/officeDocument/2006/relationships/image" Target="../media/image201.png"/><Relationship Id="rId750" Type="http://schemas.openxmlformats.org/officeDocument/2006/relationships/customXml" Target="../ink/ink375.xml"/><Relationship Id="rId487" Type="http://schemas.openxmlformats.org/officeDocument/2006/relationships/image" Target="../media/image243.png"/><Relationship Id="rId610" Type="http://schemas.openxmlformats.org/officeDocument/2006/relationships/customXml" Target="../ink/ink305.xml"/><Relationship Id="rId694" Type="http://schemas.openxmlformats.org/officeDocument/2006/relationships/customXml" Target="../ink/ink347.xml"/><Relationship Id="rId708" Type="http://schemas.openxmlformats.org/officeDocument/2006/relationships/customXml" Target="../ink/ink354.xml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554" Type="http://schemas.openxmlformats.org/officeDocument/2006/relationships/customXml" Target="../ink/ink277.xml"/><Relationship Id="rId761" Type="http://schemas.openxmlformats.org/officeDocument/2006/relationships/image" Target="../media/image380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414" Type="http://schemas.openxmlformats.org/officeDocument/2006/relationships/customXml" Target="../ink/ink207.xml"/><Relationship Id="rId498" Type="http://schemas.openxmlformats.org/officeDocument/2006/relationships/customXml" Target="../ink/ink249.xml"/><Relationship Id="rId621" Type="http://schemas.openxmlformats.org/officeDocument/2006/relationships/image" Target="../media/image310.png"/><Relationship Id="rId260" Type="http://schemas.openxmlformats.org/officeDocument/2006/relationships/customXml" Target="../ink/ink130.xml"/><Relationship Id="rId719" Type="http://schemas.openxmlformats.org/officeDocument/2006/relationships/image" Target="../media/image359.png"/><Relationship Id="rId55" Type="http://schemas.openxmlformats.org/officeDocument/2006/relationships/image" Target="../media/image27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82.png"/><Relationship Id="rId772" Type="http://schemas.openxmlformats.org/officeDocument/2006/relationships/customXml" Target="../ink/ink386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632" Type="http://schemas.openxmlformats.org/officeDocument/2006/relationships/customXml" Target="../ink/ink316.xml"/><Relationship Id="rId271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8.png"/><Relationship Id="rId299" Type="http://schemas.openxmlformats.org/officeDocument/2006/relationships/image" Target="../media/image569.png"/><Relationship Id="rId21" Type="http://schemas.openxmlformats.org/officeDocument/2006/relationships/image" Target="../media/image430.png"/><Relationship Id="rId63" Type="http://schemas.openxmlformats.org/officeDocument/2006/relationships/image" Target="../media/image451.png"/><Relationship Id="rId159" Type="http://schemas.openxmlformats.org/officeDocument/2006/relationships/image" Target="../media/image499.png"/><Relationship Id="rId324" Type="http://schemas.openxmlformats.org/officeDocument/2006/relationships/customXml" Target="../ink/ink584.xml"/><Relationship Id="rId366" Type="http://schemas.openxmlformats.org/officeDocument/2006/relationships/image" Target="../media/image602.png"/><Relationship Id="rId170" Type="http://schemas.openxmlformats.org/officeDocument/2006/relationships/customXml" Target="../ink/ink507.xml"/><Relationship Id="rId226" Type="http://schemas.openxmlformats.org/officeDocument/2006/relationships/customXml" Target="../ink/ink535.xml"/><Relationship Id="rId268" Type="http://schemas.openxmlformats.org/officeDocument/2006/relationships/customXml" Target="../ink/ink556.xml"/><Relationship Id="rId32" Type="http://schemas.openxmlformats.org/officeDocument/2006/relationships/customXml" Target="../ink/ink438.xml"/><Relationship Id="rId74" Type="http://schemas.openxmlformats.org/officeDocument/2006/relationships/customXml" Target="../ink/ink459.xml"/><Relationship Id="rId128" Type="http://schemas.openxmlformats.org/officeDocument/2006/relationships/customXml" Target="../ink/ink486.xml"/><Relationship Id="rId335" Type="http://schemas.openxmlformats.org/officeDocument/2006/relationships/customXml" Target="../ink/ink590.xml"/><Relationship Id="rId377" Type="http://schemas.openxmlformats.org/officeDocument/2006/relationships/customXml" Target="../ink/ink611.xml"/><Relationship Id="rId5" Type="http://schemas.openxmlformats.org/officeDocument/2006/relationships/image" Target="../media/image4220.png"/><Relationship Id="rId181" Type="http://schemas.openxmlformats.org/officeDocument/2006/relationships/image" Target="../media/image510.png"/><Relationship Id="rId237" Type="http://schemas.openxmlformats.org/officeDocument/2006/relationships/image" Target="../media/image538.png"/><Relationship Id="rId402" Type="http://schemas.openxmlformats.org/officeDocument/2006/relationships/image" Target="../media/image620.png"/><Relationship Id="rId279" Type="http://schemas.openxmlformats.org/officeDocument/2006/relationships/image" Target="../media/image559.png"/><Relationship Id="rId43" Type="http://schemas.openxmlformats.org/officeDocument/2006/relationships/image" Target="../media/image441.png"/><Relationship Id="rId139" Type="http://schemas.openxmlformats.org/officeDocument/2006/relationships/image" Target="../media/image489.png"/><Relationship Id="rId290" Type="http://schemas.openxmlformats.org/officeDocument/2006/relationships/customXml" Target="../ink/ink567.xml"/><Relationship Id="rId304" Type="http://schemas.openxmlformats.org/officeDocument/2006/relationships/customXml" Target="../ink/ink574.xml"/><Relationship Id="rId346" Type="http://schemas.openxmlformats.org/officeDocument/2006/relationships/image" Target="../media/image592.png"/><Relationship Id="rId388" Type="http://schemas.openxmlformats.org/officeDocument/2006/relationships/image" Target="../media/image613.png"/><Relationship Id="rId85" Type="http://schemas.openxmlformats.org/officeDocument/2006/relationships/image" Target="../media/image462.png"/><Relationship Id="rId150" Type="http://schemas.openxmlformats.org/officeDocument/2006/relationships/customXml" Target="../ink/ink497.xml"/><Relationship Id="rId192" Type="http://schemas.openxmlformats.org/officeDocument/2006/relationships/customXml" Target="../ink/ink518.xml"/><Relationship Id="rId206" Type="http://schemas.openxmlformats.org/officeDocument/2006/relationships/customXml" Target="../ink/ink525.xml"/><Relationship Id="rId248" Type="http://schemas.openxmlformats.org/officeDocument/2006/relationships/customXml" Target="../ink/ink546.xml"/><Relationship Id="rId12" Type="http://schemas.openxmlformats.org/officeDocument/2006/relationships/customXml" Target="../ink/ink428.xml"/><Relationship Id="rId108" Type="http://schemas.openxmlformats.org/officeDocument/2006/relationships/customXml" Target="../ink/ink476.xml"/><Relationship Id="rId315" Type="http://schemas.openxmlformats.org/officeDocument/2006/relationships/image" Target="../media/image577.png"/><Relationship Id="rId357" Type="http://schemas.openxmlformats.org/officeDocument/2006/relationships/customXml" Target="../ink/ink601.xml"/><Relationship Id="rId54" Type="http://schemas.openxmlformats.org/officeDocument/2006/relationships/customXml" Target="../ink/ink449.xml"/><Relationship Id="rId96" Type="http://schemas.openxmlformats.org/officeDocument/2006/relationships/customXml" Target="../ink/ink470.xml"/><Relationship Id="rId161" Type="http://schemas.openxmlformats.org/officeDocument/2006/relationships/image" Target="../media/image500.png"/><Relationship Id="rId217" Type="http://schemas.openxmlformats.org/officeDocument/2006/relationships/image" Target="../media/image528.png"/><Relationship Id="rId399" Type="http://schemas.openxmlformats.org/officeDocument/2006/relationships/customXml" Target="../ink/ink622.xml"/><Relationship Id="rId259" Type="http://schemas.openxmlformats.org/officeDocument/2006/relationships/image" Target="../media/image549.png"/><Relationship Id="rId23" Type="http://schemas.openxmlformats.org/officeDocument/2006/relationships/image" Target="../media/image431.png"/><Relationship Id="rId119" Type="http://schemas.openxmlformats.org/officeDocument/2006/relationships/image" Target="../media/image479.png"/><Relationship Id="rId270" Type="http://schemas.openxmlformats.org/officeDocument/2006/relationships/customXml" Target="../ink/ink557.xml"/><Relationship Id="rId326" Type="http://schemas.openxmlformats.org/officeDocument/2006/relationships/image" Target="../media/image582.png"/><Relationship Id="rId65" Type="http://schemas.openxmlformats.org/officeDocument/2006/relationships/image" Target="../media/image452.png"/><Relationship Id="rId130" Type="http://schemas.openxmlformats.org/officeDocument/2006/relationships/customXml" Target="../ink/ink487.xml"/><Relationship Id="rId368" Type="http://schemas.openxmlformats.org/officeDocument/2006/relationships/image" Target="../media/image603.png"/><Relationship Id="rId172" Type="http://schemas.openxmlformats.org/officeDocument/2006/relationships/customXml" Target="../ink/ink508.xml"/><Relationship Id="rId228" Type="http://schemas.openxmlformats.org/officeDocument/2006/relationships/customXml" Target="../ink/ink536.xml"/><Relationship Id="rId281" Type="http://schemas.openxmlformats.org/officeDocument/2006/relationships/image" Target="../media/image560.png"/><Relationship Id="rId337" Type="http://schemas.openxmlformats.org/officeDocument/2006/relationships/customXml" Target="../ink/ink591.xml"/><Relationship Id="rId34" Type="http://schemas.openxmlformats.org/officeDocument/2006/relationships/customXml" Target="../ink/ink439.xml"/><Relationship Id="rId76" Type="http://schemas.openxmlformats.org/officeDocument/2006/relationships/customXml" Target="../ink/ink460.xml"/><Relationship Id="rId141" Type="http://schemas.openxmlformats.org/officeDocument/2006/relationships/image" Target="../media/image490.png"/><Relationship Id="rId379" Type="http://schemas.openxmlformats.org/officeDocument/2006/relationships/customXml" Target="../ink/ink612.xml"/><Relationship Id="rId7" Type="http://schemas.openxmlformats.org/officeDocument/2006/relationships/image" Target="../media/image423.png"/><Relationship Id="rId183" Type="http://schemas.openxmlformats.org/officeDocument/2006/relationships/image" Target="../media/image511.png"/><Relationship Id="rId239" Type="http://schemas.openxmlformats.org/officeDocument/2006/relationships/image" Target="../media/image539.png"/><Relationship Id="rId390" Type="http://schemas.openxmlformats.org/officeDocument/2006/relationships/image" Target="../media/image614.png"/><Relationship Id="rId250" Type="http://schemas.openxmlformats.org/officeDocument/2006/relationships/customXml" Target="../ink/ink547.xml"/><Relationship Id="rId292" Type="http://schemas.openxmlformats.org/officeDocument/2006/relationships/customXml" Target="../ink/ink568.xml"/><Relationship Id="rId306" Type="http://schemas.openxmlformats.org/officeDocument/2006/relationships/customXml" Target="../ink/ink575.xml"/><Relationship Id="rId45" Type="http://schemas.openxmlformats.org/officeDocument/2006/relationships/image" Target="../media/image442.png"/><Relationship Id="rId87" Type="http://schemas.openxmlformats.org/officeDocument/2006/relationships/image" Target="../media/image463.png"/><Relationship Id="rId110" Type="http://schemas.openxmlformats.org/officeDocument/2006/relationships/customXml" Target="../ink/ink477.xml"/><Relationship Id="rId348" Type="http://schemas.openxmlformats.org/officeDocument/2006/relationships/image" Target="../media/image593.png"/><Relationship Id="rId152" Type="http://schemas.openxmlformats.org/officeDocument/2006/relationships/customXml" Target="../ink/ink498.xml"/><Relationship Id="rId194" Type="http://schemas.openxmlformats.org/officeDocument/2006/relationships/customXml" Target="../ink/ink519.xml"/><Relationship Id="rId208" Type="http://schemas.openxmlformats.org/officeDocument/2006/relationships/customXml" Target="../ink/ink526.xml"/><Relationship Id="rId261" Type="http://schemas.openxmlformats.org/officeDocument/2006/relationships/image" Target="../media/image550.png"/><Relationship Id="rId14" Type="http://schemas.openxmlformats.org/officeDocument/2006/relationships/customXml" Target="../ink/ink429.xml"/><Relationship Id="rId56" Type="http://schemas.openxmlformats.org/officeDocument/2006/relationships/customXml" Target="../ink/ink450.xml"/><Relationship Id="rId317" Type="http://schemas.openxmlformats.org/officeDocument/2006/relationships/image" Target="../media/image578.png"/><Relationship Id="rId359" Type="http://schemas.openxmlformats.org/officeDocument/2006/relationships/customXml" Target="../ink/ink602.xml"/><Relationship Id="rId98" Type="http://schemas.openxmlformats.org/officeDocument/2006/relationships/customXml" Target="../ink/ink471.xml"/><Relationship Id="rId121" Type="http://schemas.openxmlformats.org/officeDocument/2006/relationships/image" Target="../media/image480.png"/><Relationship Id="rId163" Type="http://schemas.openxmlformats.org/officeDocument/2006/relationships/image" Target="../media/image501.png"/><Relationship Id="rId219" Type="http://schemas.openxmlformats.org/officeDocument/2006/relationships/image" Target="../media/image529.png"/><Relationship Id="rId370" Type="http://schemas.openxmlformats.org/officeDocument/2006/relationships/image" Target="../media/image604.png"/><Relationship Id="rId230" Type="http://schemas.openxmlformats.org/officeDocument/2006/relationships/customXml" Target="../ink/ink537.xml"/><Relationship Id="rId25" Type="http://schemas.openxmlformats.org/officeDocument/2006/relationships/image" Target="../media/image432.png"/><Relationship Id="rId67" Type="http://schemas.openxmlformats.org/officeDocument/2006/relationships/image" Target="../media/image453.png"/><Relationship Id="rId272" Type="http://schemas.openxmlformats.org/officeDocument/2006/relationships/customXml" Target="../ink/ink558.xml"/><Relationship Id="rId328" Type="http://schemas.openxmlformats.org/officeDocument/2006/relationships/image" Target="../media/image583.png"/><Relationship Id="rId132" Type="http://schemas.openxmlformats.org/officeDocument/2006/relationships/customXml" Target="../ink/ink488.xml"/><Relationship Id="rId174" Type="http://schemas.openxmlformats.org/officeDocument/2006/relationships/customXml" Target="../ink/ink509.xml"/><Relationship Id="rId381" Type="http://schemas.openxmlformats.org/officeDocument/2006/relationships/customXml" Target="../ink/ink613.xml"/><Relationship Id="rId241" Type="http://schemas.openxmlformats.org/officeDocument/2006/relationships/image" Target="../media/image540.png"/><Relationship Id="rId36" Type="http://schemas.openxmlformats.org/officeDocument/2006/relationships/customXml" Target="../ink/ink440.xml"/><Relationship Id="rId283" Type="http://schemas.openxmlformats.org/officeDocument/2006/relationships/image" Target="../media/image561.png"/><Relationship Id="rId339" Type="http://schemas.openxmlformats.org/officeDocument/2006/relationships/customXml" Target="../ink/ink592.xml"/><Relationship Id="rId78" Type="http://schemas.openxmlformats.org/officeDocument/2006/relationships/customXml" Target="../ink/ink461.xml"/><Relationship Id="rId101" Type="http://schemas.openxmlformats.org/officeDocument/2006/relationships/image" Target="../media/image470.png"/><Relationship Id="rId143" Type="http://schemas.openxmlformats.org/officeDocument/2006/relationships/image" Target="../media/image491.png"/><Relationship Id="rId185" Type="http://schemas.openxmlformats.org/officeDocument/2006/relationships/image" Target="../media/image512.png"/><Relationship Id="rId350" Type="http://schemas.openxmlformats.org/officeDocument/2006/relationships/image" Target="../media/image594.png"/><Relationship Id="rId9" Type="http://schemas.openxmlformats.org/officeDocument/2006/relationships/image" Target="../media/image424.png"/><Relationship Id="rId210" Type="http://schemas.openxmlformats.org/officeDocument/2006/relationships/customXml" Target="../ink/ink527.xml"/><Relationship Id="rId392" Type="http://schemas.openxmlformats.org/officeDocument/2006/relationships/image" Target="../media/image615.png"/><Relationship Id="rId252" Type="http://schemas.openxmlformats.org/officeDocument/2006/relationships/customXml" Target="../ink/ink548.xml"/><Relationship Id="rId294" Type="http://schemas.openxmlformats.org/officeDocument/2006/relationships/customXml" Target="../ink/ink569.xml"/><Relationship Id="rId308" Type="http://schemas.openxmlformats.org/officeDocument/2006/relationships/customXml" Target="../ink/ink576.xml"/><Relationship Id="rId47" Type="http://schemas.openxmlformats.org/officeDocument/2006/relationships/image" Target="../media/image443.png"/><Relationship Id="rId89" Type="http://schemas.openxmlformats.org/officeDocument/2006/relationships/image" Target="../media/image464.png"/><Relationship Id="rId112" Type="http://schemas.openxmlformats.org/officeDocument/2006/relationships/customXml" Target="../ink/ink478.xml"/><Relationship Id="rId154" Type="http://schemas.openxmlformats.org/officeDocument/2006/relationships/customXml" Target="../ink/ink499.xml"/><Relationship Id="rId361" Type="http://schemas.openxmlformats.org/officeDocument/2006/relationships/customXml" Target="../ink/ink603.xml"/><Relationship Id="rId196" Type="http://schemas.openxmlformats.org/officeDocument/2006/relationships/customXml" Target="../ink/ink520.xml"/><Relationship Id="rId16" Type="http://schemas.openxmlformats.org/officeDocument/2006/relationships/customXml" Target="../ink/ink430.xml"/><Relationship Id="rId221" Type="http://schemas.openxmlformats.org/officeDocument/2006/relationships/image" Target="../media/image530.png"/><Relationship Id="rId263" Type="http://schemas.openxmlformats.org/officeDocument/2006/relationships/image" Target="../media/image551.png"/><Relationship Id="rId319" Type="http://schemas.openxmlformats.org/officeDocument/2006/relationships/image" Target="../media/image579.png"/><Relationship Id="rId58" Type="http://schemas.openxmlformats.org/officeDocument/2006/relationships/customXml" Target="../ink/ink451.xml"/><Relationship Id="rId123" Type="http://schemas.openxmlformats.org/officeDocument/2006/relationships/image" Target="../media/image481.png"/><Relationship Id="rId330" Type="http://schemas.openxmlformats.org/officeDocument/2006/relationships/image" Target="../media/image584.png"/><Relationship Id="rId90" Type="http://schemas.openxmlformats.org/officeDocument/2006/relationships/customXml" Target="../ink/ink467.xml"/><Relationship Id="rId165" Type="http://schemas.openxmlformats.org/officeDocument/2006/relationships/image" Target="../media/image502.png"/><Relationship Id="rId186" Type="http://schemas.openxmlformats.org/officeDocument/2006/relationships/customXml" Target="../ink/ink515.xml"/><Relationship Id="rId351" Type="http://schemas.openxmlformats.org/officeDocument/2006/relationships/customXml" Target="../ink/ink598.xml"/><Relationship Id="rId372" Type="http://schemas.openxmlformats.org/officeDocument/2006/relationships/image" Target="../media/image605.png"/><Relationship Id="rId393" Type="http://schemas.openxmlformats.org/officeDocument/2006/relationships/customXml" Target="../ink/ink619.xml"/><Relationship Id="rId211" Type="http://schemas.openxmlformats.org/officeDocument/2006/relationships/image" Target="../media/image525.png"/><Relationship Id="rId232" Type="http://schemas.openxmlformats.org/officeDocument/2006/relationships/customXml" Target="../ink/ink538.xml"/><Relationship Id="rId253" Type="http://schemas.openxmlformats.org/officeDocument/2006/relationships/image" Target="../media/image546.png"/><Relationship Id="rId274" Type="http://schemas.openxmlformats.org/officeDocument/2006/relationships/customXml" Target="../ink/ink559.xml"/><Relationship Id="rId295" Type="http://schemas.openxmlformats.org/officeDocument/2006/relationships/image" Target="../media/image567.png"/><Relationship Id="rId309" Type="http://schemas.openxmlformats.org/officeDocument/2006/relationships/image" Target="../media/image574.png"/><Relationship Id="rId27" Type="http://schemas.openxmlformats.org/officeDocument/2006/relationships/image" Target="../media/image433.png"/><Relationship Id="rId48" Type="http://schemas.openxmlformats.org/officeDocument/2006/relationships/customXml" Target="../ink/ink446.xml"/><Relationship Id="rId69" Type="http://schemas.openxmlformats.org/officeDocument/2006/relationships/image" Target="../media/image454.png"/><Relationship Id="rId113" Type="http://schemas.openxmlformats.org/officeDocument/2006/relationships/image" Target="../media/image476.png"/><Relationship Id="rId134" Type="http://schemas.openxmlformats.org/officeDocument/2006/relationships/customXml" Target="../ink/ink489.xml"/><Relationship Id="rId320" Type="http://schemas.openxmlformats.org/officeDocument/2006/relationships/customXml" Target="../ink/ink582.xml"/><Relationship Id="rId80" Type="http://schemas.openxmlformats.org/officeDocument/2006/relationships/customXml" Target="../ink/ink462.xml"/><Relationship Id="rId155" Type="http://schemas.openxmlformats.org/officeDocument/2006/relationships/image" Target="../media/image497.png"/><Relationship Id="rId176" Type="http://schemas.openxmlformats.org/officeDocument/2006/relationships/customXml" Target="../ink/ink510.xml"/><Relationship Id="rId197" Type="http://schemas.openxmlformats.org/officeDocument/2006/relationships/image" Target="../media/image518.png"/><Relationship Id="rId341" Type="http://schemas.openxmlformats.org/officeDocument/2006/relationships/customXml" Target="../ink/ink593.xml"/><Relationship Id="rId362" Type="http://schemas.openxmlformats.org/officeDocument/2006/relationships/image" Target="../media/image600.png"/><Relationship Id="rId383" Type="http://schemas.openxmlformats.org/officeDocument/2006/relationships/customXml" Target="../ink/ink614.xml"/><Relationship Id="rId201" Type="http://schemas.openxmlformats.org/officeDocument/2006/relationships/image" Target="../media/image520.png"/><Relationship Id="rId222" Type="http://schemas.openxmlformats.org/officeDocument/2006/relationships/customXml" Target="../ink/ink533.xml"/><Relationship Id="rId243" Type="http://schemas.openxmlformats.org/officeDocument/2006/relationships/image" Target="../media/image541.png"/><Relationship Id="rId264" Type="http://schemas.openxmlformats.org/officeDocument/2006/relationships/customXml" Target="../ink/ink554.xml"/><Relationship Id="rId285" Type="http://schemas.openxmlformats.org/officeDocument/2006/relationships/image" Target="../media/image562.png"/><Relationship Id="rId17" Type="http://schemas.openxmlformats.org/officeDocument/2006/relationships/image" Target="../media/image428.png"/><Relationship Id="rId38" Type="http://schemas.openxmlformats.org/officeDocument/2006/relationships/customXml" Target="../ink/ink441.xml"/><Relationship Id="rId59" Type="http://schemas.openxmlformats.org/officeDocument/2006/relationships/image" Target="../media/image449.png"/><Relationship Id="rId103" Type="http://schemas.openxmlformats.org/officeDocument/2006/relationships/image" Target="../media/image471.png"/><Relationship Id="rId124" Type="http://schemas.openxmlformats.org/officeDocument/2006/relationships/customXml" Target="../ink/ink484.xml"/><Relationship Id="rId310" Type="http://schemas.openxmlformats.org/officeDocument/2006/relationships/customXml" Target="../ink/ink577.xml"/><Relationship Id="rId70" Type="http://schemas.openxmlformats.org/officeDocument/2006/relationships/customXml" Target="../ink/ink457.xml"/><Relationship Id="rId91" Type="http://schemas.openxmlformats.org/officeDocument/2006/relationships/image" Target="../media/image465.png"/><Relationship Id="rId145" Type="http://schemas.openxmlformats.org/officeDocument/2006/relationships/image" Target="../media/image492.png"/><Relationship Id="rId166" Type="http://schemas.openxmlformats.org/officeDocument/2006/relationships/customXml" Target="../ink/ink505.xml"/><Relationship Id="rId187" Type="http://schemas.openxmlformats.org/officeDocument/2006/relationships/image" Target="../media/image513.png"/><Relationship Id="rId331" Type="http://schemas.openxmlformats.org/officeDocument/2006/relationships/customXml" Target="../ink/ink588.xml"/><Relationship Id="rId352" Type="http://schemas.openxmlformats.org/officeDocument/2006/relationships/image" Target="../media/image595.png"/><Relationship Id="rId373" Type="http://schemas.openxmlformats.org/officeDocument/2006/relationships/customXml" Target="../ink/ink609.xml"/><Relationship Id="rId394" Type="http://schemas.openxmlformats.org/officeDocument/2006/relationships/image" Target="../media/image61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28.xml"/><Relationship Id="rId233" Type="http://schemas.openxmlformats.org/officeDocument/2006/relationships/image" Target="../media/image536.png"/><Relationship Id="rId254" Type="http://schemas.openxmlformats.org/officeDocument/2006/relationships/customXml" Target="../ink/ink549.xml"/><Relationship Id="rId28" Type="http://schemas.openxmlformats.org/officeDocument/2006/relationships/customXml" Target="../ink/ink436.xml"/><Relationship Id="rId49" Type="http://schemas.openxmlformats.org/officeDocument/2006/relationships/image" Target="../media/image444.png"/><Relationship Id="rId114" Type="http://schemas.openxmlformats.org/officeDocument/2006/relationships/customXml" Target="../ink/ink479.xml"/><Relationship Id="rId275" Type="http://schemas.openxmlformats.org/officeDocument/2006/relationships/image" Target="../media/image557.png"/><Relationship Id="rId296" Type="http://schemas.openxmlformats.org/officeDocument/2006/relationships/customXml" Target="../ink/ink570.xml"/><Relationship Id="rId300" Type="http://schemas.openxmlformats.org/officeDocument/2006/relationships/customXml" Target="../ink/ink572.xml"/><Relationship Id="rId60" Type="http://schemas.openxmlformats.org/officeDocument/2006/relationships/customXml" Target="../ink/ink452.xml"/><Relationship Id="rId81" Type="http://schemas.openxmlformats.org/officeDocument/2006/relationships/image" Target="../media/image460.png"/><Relationship Id="rId135" Type="http://schemas.openxmlformats.org/officeDocument/2006/relationships/image" Target="../media/image487.png"/><Relationship Id="rId156" Type="http://schemas.openxmlformats.org/officeDocument/2006/relationships/customXml" Target="../ink/ink500.xml"/><Relationship Id="rId177" Type="http://schemas.openxmlformats.org/officeDocument/2006/relationships/image" Target="../media/image508.png"/><Relationship Id="rId198" Type="http://schemas.openxmlformats.org/officeDocument/2006/relationships/customXml" Target="../ink/ink521.xml"/><Relationship Id="rId321" Type="http://schemas.openxmlformats.org/officeDocument/2006/relationships/image" Target="../media/image580.png"/><Relationship Id="rId342" Type="http://schemas.openxmlformats.org/officeDocument/2006/relationships/image" Target="../media/image590.png"/><Relationship Id="rId363" Type="http://schemas.openxmlformats.org/officeDocument/2006/relationships/customXml" Target="../ink/ink604.xml"/><Relationship Id="rId384" Type="http://schemas.openxmlformats.org/officeDocument/2006/relationships/image" Target="../media/image611.png"/><Relationship Id="rId202" Type="http://schemas.openxmlformats.org/officeDocument/2006/relationships/customXml" Target="../ink/ink523.xml"/><Relationship Id="rId223" Type="http://schemas.openxmlformats.org/officeDocument/2006/relationships/image" Target="../media/image531.png"/><Relationship Id="rId244" Type="http://schemas.openxmlformats.org/officeDocument/2006/relationships/customXml" Target="../ink/ink544.xml"/><Relationship Id="rId18" Type="http://schemas.openxmlformats.org/officeDocument/2006/relationships/customXml" Target="../ink/ink431.xml"/><Relationship Id="rId39" Type="http://schemas.openxmlformats.org/officeDocument/2006/relationships/image" Target="../media/image439.png"/><Relationship Id="rId265" Type="http://schemas.openxmlformats.org/officeDocument/2006/relationships/image" Target="../media/image552.png"/><Relationship Id="rId286" Type="http://schemas.openxmlformats.org/officeDocument/2006/relationships/customXml" Target="../ink/ink565.xml"/><Relationship Id="rId50" Type="http://schemas.openxmlformats.org/officeDocument/2006/relationships/customXml" Target="../ink/ink447.xml"/><Relationship Id="rId104" Type="http://schemas.openxmlformats.org/officeDocument/2006/relationships/customXml" Target="../ink/ink474.xml"/><Relationship Id="rId125" Type="http://schemas.openxmlformats.org/officeDocument/2006/relationships/image" Target="../media/image482.png"/><Relationship Id="rId146" Type="http://schemas.openxmlformats.org/officeDocument/2006/relationships/customXml" Target="../ink/ink495.xml"/><Relationship Id="rId167" Type="http://schemas.openxmlformats.org/officeDocument/2006/relationships/image" Target="../media/image503.png"/><Relationship Id="rId188" Type="http://schemas.openxmlformats.org/officeDocument/2006/relationships/customXml" Target="../ink/ink516.xml"/><Relationship Id="rId311" Type="http://schemas.openxmlformats.org/officeDocument/2006/relationships/image" Target="../media/image575.png"/><Relationship Id="rId332" Type="http://schemas.openxmlformats.org/officeDocument/2006/relationships/image" Target="../media/image585.png"/><Relationship Id="rId353" Type="http://schemas.openxmlformats.org/officeDocument/2006/relationships/customXml" Target="../ink/ink599.xml"/><Relationship Id="rId374" Type="http://schemas.openxmlformats.org/officeDocument/2006/relationships/image" Target="../media/image606.png"/><Relationship Id="rId395" Type="http://schemas.openxmlformats.org/officeDocument/2006/relationships/customXml" Target="../ink/ink620.xml"/><Relationship Id="rId71" Type="http://schemas.openxmlformats.org/officeDocument/2006/relationships/image" Target="../media/image455.png"/><Relationship Id="rId92" Type="http://schemas.openxmlformats.org/officeDocument/2006/relationships/customXml" Target="../ink/ink468.xml"/><Relationship Id="rId213" Type="http://schemas.openxmlformats.org/officeDocument/2006/relationships/image" Target="../media/image526.png"/><Relationship Id="rId234" Type="http://schemas.openxmlformats.org/officeDocument/2006/relationships/customXml" Target="../ink/ink539.xml"/><Relationship Id="rId2" Type="http://schemas.openxmlformats.org/officeDocument/2006/relationships/customXml" Target="../ink/ink423.xml"/><Relationship Id="rId29" Type="http://schemas.openxmlformats.org/officeDocument/2006/relationships/image" Target="../media/image434.png"/><Relationship Id="rId255" Type="http://schemas.openxmlformats.org/officeDocument/2006/relationships/image" Target="../media/image547.png"/><Relationship Id="rId276" Type="http://schemas.openxmlformats.org/officeDocument/2006/relationships/customXml" Target="../ink/ink560.xml"/><Relationship Id="rId297" Type="http://schemas.openxmlformats.org/officeDocument/2006/relationships/image" Target="../media/image568.png"/><Relationship Id="rId40" Type="http://schemas.openxmlformats.org/officeDocument/2006/relationships/customXml" Target="../ink/ink442.xml"/><Relationship Id="rId115" Type="http://schemas.openxmlformats.org/officeDocument/2006/relationships/image" Target="../media/image477.png"/><Relationship Id="rId136" Type="http://schemas.openxmlformats.org/officeDocument/2006/relationships/customXml" Target="../ink/ink490.xml"/><Relationship Id="rId157" Type="http://schemas.openxmlformats.org/officeDocument/2006/relationships/image" Target="../media/image498.png"/><Relationship Id="rId178" Type="http://schemas.openxmlformats.org/officeDocument/2006/relationships/customXml" Target="../ink/ink511.xml"/><Relationship Id="rId301" Type="http://schemas.openxmlformats.org/officeDocument/2006/relationships/image" Target="../media/image570.png"/><Relationship Id="rId322" Type="http://schemas.openxmlformats.org/officeDocument/2006/relationships/customXml" Target="../ink/ink583.xml"/><Relationship Id="rId343" Type="http://schemas.openxmlformats.org/officeDocument/2006/relationships/customXml" Target="../ink/ink594.xml"/><Relationship Id="rId364" Type="http://schemas.openxmlformats.org/officeDocument/2006/relationships/image" Target="../media/image601.png"/><Relationship Id="rId61" Type="http://schemas.openxmlformats.org/officeDocument/2006/relationships/image" Target="../media/image450.png"/><Relationship Id="rId82" Type="http://schemas.openxmlformats.org/officeDocument/2006/relationships/customXml" Target="../ink/ink463.xml"/><Relationship Id="rId199" Type="http://schemas.openxmlformats.org/officeDocument/2006/relationships/image" Target="../media/image519.png"/><Relationship Id="rId203" Type="http://schemas.openxmlformats.org/officeDocument/2006/relationships/image" Target="../media/image521.png"/><Relationship Id="rId385" Type="http://schemas.openxmlformats.org/officeDocument/2006/relationships/customXml" Target="../ink/ink615.xml"/><Relationship Id="rId19" Type="http://schemas.openxmlformats.org/officeDocument/2006/relationships/image" Target="../media/image429.png"/><Relationship Id="rId224" Type="http://schemas.openxmlformats.org/officeDocument/2006/relationships/customXml" Target="../ink/ink534.xml"/><Relationship Id="rId245" Type="http://schemas.openxmlformats.org/officeDocument/2006/relationships/image" Target="../media/image542.png"/><Relationship Id="rId266" Type="http://schemas.openxmlformats.org/officeDocument/2006/relationships/customXml" Target="../ink/ink555.xml"/><Relationship Id="rId287" Type="http://schemas.openxmlformats.org/officeDocument/2006/relationships/image" Target="../media/image563.png"/><Relationship Id="rId30" Type="http://schemas.openxmlformats.org/officeDocument/2006/relationships/customXml" Target="../ink/ink437.xml"/><Relationship Id="rId105" Type="http://schemas.openxmlformats.org/officeDocument/2006/relationships/image" Target="../media/image472.png"/><Relationship Id="rId126" Type="http://schemas.openxmlformats.org/officeDocument/2006/relationships/customXml" Target="../ink/ink485.xml"/><Relationship Id="rId147" Type="http://schemas.openxmlformats.org/officeDocument/2006/relationships/image" Target="../media/image493.png"/><Relationship Id="rId168" Type="http://schemas.openxmlformats.org/officeDocument/2006/relationships/customXml" Target="../ink/ink506.xml"/><Relationship Id="rId312" Type="http://schemas.openxmlformats.org/officeDocument/2006/relationships/customXml" Target="../ink/ink578.xml"/><Relationship Id="rId333" Type="http://schemas.openxmlformats.org/officeDocument/2006/relationships/customXml" Target="../ink/ink589.xml"/><Relationship Id="rId354" Type="http://schemas.openxmlformats.org/officeDocument/2006/relationships/image" Target="../media/image596.png"/><Relationship Id="rId51" Type="http://schemas.openxmlformats.org/officeDocument/2006/relationships/image" Target="../media/image445.png"/><Relationship Id="rId72" Type="http://schemas.openxmlformats.org/officeDocument/2006/relationships/customXml" Target="../ink/ink458.xml"/><Relationship Id="rId93" Type="http://schemas.openxmlformats.org/officeDocument/2006/relationships/image" Target="../media/image466.png"/><Relationship Id="rId189" Type="http://schemas.openxmlformats.org/officeDocument/2006/relationships/image" Target="../media/image514.png"/><Relationship Id="rId375" Type="http://schemas.openxmlformats.org/officeDocument/2006/relationships/customXml" Target="../ink/ink610.xml"/><Relationship Id="rId396" Type="http://schemas.openxmlformats.org/officeDocument/2006/relationships/image" Target="../media/image617.png"/><Relationship Id="rId3" Type="http://schemas.openxmlformats.org/officeDocument/2006/relationships/image" Target="../media/image4210.png"/><Relationship Id="rId214" Type="http://schemas.openxmlformats.org/officeDocument/2006/relationships/customXml" Target="../ink/ink529.xml"/><Relationship Id="rId235" Type="http://schemas.openxmlformats.org/officeDocument/2006/relationships/image" Target="../media/image537.png"/><Relationship Id="rId256" Type="http://schemas.openxmlformats.org/officeDocument/2006/relationships/customXml" Target="../ink/ink550.xml"/><Relationship Id="rId277" Type="http://schemas.openxmlformats.org/officeDocument/2006/relationships/image" Target="../media/image558.png"/><Relationship Id="rId298" Type="http://schemas.openxmlformats.org/officeDocument/2006/relationships/customXml" Target="../ink/ink571.xml"/><Relationship Id="rId400" Type="http://schemas.openxmlformats.org/officeDocument/2006/relationships/image" Target="../media/image619.png"/><Relationship Id="rId116" Type="http://schemas.openxmlformats.org/officeDocument/2006/relationships/customXml" Target="../ink/ink480.xml"/><Relationship Id="rId137" Type="http://schemas.openxmlformats.org/officeDocument/2006/relationships/image" Target="../media/image488.png"/><Relationship Id="rId158" Type="http://schemas.openxmlformats.org/officeDocument/2006/relationships/customXml" Target="../ink/ink501.xml"/><Relationship Id="rId302" Type="http://schemas.openxmlformats.org/officeDocument/2006/relationships/customXml" Target="../ink/ink573.xml"/><Relationship Id="rId323" Type="http://schemas.openxmlformats.org/officeDocument/2006/relationships/image" Target="../media/image581.png"/><Relationship Id="rId344" Type="http://schemas.openxmlformats.org/officeDocument/2006/relationships/image" Target="../media/image591.png"/><Relationship Id="rId20" Type="http://schemas.openxmlformats.org/officeDocument/2006/relationships/customXml" Target="../ink/ink432.xml"/><Relationship Id="rId41" Type="http://schemas.openxmlformats.org/officeDocument/2006/relationships/image" Target="../media/image440.png"/><Relationship Id="rId62" Type="http://schemas.openxmlformats.org/officeDocument/2006/relationships/customXml" Target="../ink/ink453.xml"/><Relationship Id="rId83" Type="http://schemas.openxmlformats.org/officeDocument/2006/relationships/image" Target="../media/image461.png"/><Relationship Id="rId179" Type="http://schemas.openxmlformats.org/officeDocument/2006/relationships/image" Target="../media/image509.png"/><Relationship Id="rId365" Type="http://schemas.openxmlformats.org/officeDocument/2006/relationships/customXml" Target="../ink/ink605.xml"/><Relationship Id="rId386" Type="http://schemas.openxmlformats.org/officeDocument/2006/relationships/image" Target="../media/image612.png"/><Relationship Id="rId190" Type="http://schemas.openxmlformats.org/officeDocument/2006/relationships/customXml" Target="../ink/ink517.xml"/><Relationship Id="rId204" Type="http://schemas.openxmlformats.org/officeDocument/2006/relationships/customXml" Target="../ink/ink524.xml"/><Relationship Id="rId225" Type="http://schemas.openxmlformats.org/officeDocument/2006/relationships/image" Target="../media/image532.png"/><Relationship Id="rId246" Type="http://schemas.openxmlformats.org/officeDocument/2006/relationships/customXml" Target="../ink/ink545.xml"/><Relationship Id="rId267" Type="http://schemas.openxmlformats.org/officeDocument/2006/relationships/image" Target="../media/image553.png"/><Relationship Id="rId288" Type="http://schemas.openxmlformats.org/officeDocument/2006/relationships/customXml" Target="../ink/ink566.xml"/><Relationship Id="rId106" Type="http://schemas.openxmlformats.org/officeDocument/2006/relationships/customXml" Target="../ink/ink475.xml"/><Relationship Id="rId127" Type="http://schemas.openxmlformats.org/officeDocument/2006/relationships/image" Target="../media/image483.png"/><Relationship Id="rId313" Type="http://schemas.openxmlformats.org/officeDocument/2006/relationships/image" Target="../media/image576.png"/><Relationship Id="rId10" Type="http://schemas.openxmlformats.org/officeDocument/2006/relationships/customXml" Target="../ink/ink427.xml"/><Relationship Id="rId31" Type="http://schemas.openxmlformats.org/officeDocument/2006/relationships/image" Target="../media/image435.png"/><Relationship Id="rId52" Type="http://schemas.openxmlformats.org/officeDocument/2006/relationships/customXml" Target="../ink/ink448.xml"/><Relationship Id="rId73" Type="http://schemas.openxmlformats.org/officeDocument/2006/relationships/image" Target="../media/image456.png"/><Relationship Id="rId94" Type="http://schemas.openxmlformats.org/officeDocument/2006/relationships/customXml" Target="../ink/ink469.xml"/><Relationship Id="rId148" Type="http://schemas.openxmlformats.org/officeDocument/2006/relationships/customXml" Target="../ink/ink496.xml"/><Relationship Id="rId169" Type="http://schemas.openxmlformats.org/officeDocument/2006/relationships/image" Target="../media/image504.png"/><Relationship Id="rId334" Type="http://schemas.openxmlformats.org/officeDocument/2006/relationships/image" Target="../media/image586.png"/><Relationship Id="rId355" Type="http://schemas.openxmlformats.org/officeDocument/2006/relationships/customXml" Target="../ink/ink600.xml"/><Relationship Id="rId376" Type="http://schemas.openxmlformats.org/officeDocument/2006/relationships/image" Target="../media/image607.png"/><Relationship Id="rId397" Type="http://schemas.openxmlformats.org/officeDocument/2006/relationships/customXml" Target="../ink/ink621.xml"/><Relationship Id="rId4" Type="http://schemas.openxmlformats.org/officeDocument/2006/relationships/customXml" Target="../ink/ink424.xml"/><Relationship Id="rId180" Type="http://schemas.openxmlformats.org/officeDocument/2006/relationships/customXml" Target="../ink/ink512.xml"/><Relationship Id="rId215" Type="http://schemas.openxmlformats.org/officeDocument/2006/relationships/image" Target="../media/image527.png"/><Relationship Id="rId236" Type="http://schemas.openxmlformats.org/officeDocument/2006/relationships/customXml" Target="../ink/ink540.xml"/><Relationship Id="rId257" Type="http://schemas.openxmlformats.org/officeDocument/2006/relationships/image" Target="../media/image548.png"/><Relationship Id="rId278" Type="http://schemas.openxmlformats.org/officeDocument/2006/relationships/customXml" Target="../ink/ink561.xml"/><Relationship Id="rId401" Type="http://schemas.openxmlformats.org/officeDocument/2006/relationships/customXml" Target="../ink/ink623.xml"/><Relationship Id="rId303" Type="http://schemas.openxmlformats.org/officeDocument/2006/relationships/image" Target="../media/image571.png"/><Relationship Id="rId42" Type="http://schemas.openxmlformats.org/officeDocument/2006/relationships/customXml" Target="../ink/ink443.xml"/><Relationship Id="rId84" Type="http://schemas.openxmlformats.org/officeDocument/2006/relationships/customXml" Target="../ink/ink464.xml"/><Relationship Id="rId138" Type="http://schemas.openxmlformats.org/officeDocument/2006/relationships/customXml" Target="../ink/ink491.xml"/><Relationship Id="rId345" Type="http://schemas.openxmlformats.org/officeDocument/2006/relationships/customXml" Target="../ink/ink595.xml"/><Relationship Id="rId387" Type="http://schemas.openxmlformats.org/officeDocument/2006/relationships/customXml" Target="../ink/ink616.xml"/><Relationship Id="rId191" Type="http://schemas.openxmlformats.org/officeDocument/2006/relationships/image" Target="../media/image515.png"/><Relationship Id="rId205" Type="http://schemas.openxmlformats.org/officeDocument/2006/relationships/image" Target="../media/image522.png"/><Relationship Id="rId247" Type="http://schemas.openxmlformats.org/officeDocument/2006/relationships/image" Target="../media/image543.png"/><Relationship Id="rId107" Type="http://schemas.openxmlformats.org/officeDocument/2006/relationships/image" Target="../media/image473.png"/><Relationship Id="rId289" Type="http://schemas.openxmlformats.org/officeDocument/2006/relationships/image" Target="../media/image564.png"/><Relationship Id="rId11" Type="http://schemas.openxmlformats.org/officeDocument/2006/relationships/image" Target="../media/image425.png"/><Relationship Id="rId53" Type="http://schemas.openxmlformats.org/officeDocument/2006/relationships/image" Target="../media/image446.png"/><Relationship Id="rId149" Type="http://schemas.openxmlformats.org/officeDocument/2006/relationships/image" Target="../media/image494.png"/><Relationship Id="rId314" Type="http://schemas.openxmlformats.org/officeDocument/2006/relationships/customXml" Target="../ink/ink579.xml"/><Relationship Id="rId356" Type="http://schemas.openxmlformats.org/officeDocument/2006/relationships/image" Target="../media/image597.png"/><Relationship Id="rId398" Type="http://schemas.openxmlformats.org/officeDocument/2006/relationships/image" Target="../media/image618.png"/><Relationship Id="rId95" Type="http://schemas.openxmlformats.org/officeDocument/2006/relationships/image" Target="../media/image467.png"/><Relationship Id="rId160" Type="http://schemas.openxmlformats.org/officeDocument/2006/relationships/customXml" Target="../ink/ink502.xml"/><Relationship Id="rId216" Type="http://schemas.openxmlformats.org/officeDocument/2006/relationships/customXml" Target="../ink/ink530.xml"/><Relationship Id="rId258" Type="http://schemas.openxmlformats.org/officeDocument/2006/relationships/customXml" Target="../ink/ink551.xml"/><Relationship Id="rId22" Type="http://schemas.openxmlformats.org/officeDocument/2006/relationships/customXml" Target="../ink/ink433.xml"/><Relationship Id="rId64" Type="http://schemas.openxmlformats.org/officeDocument/2006/relationships/customXml" Target="../ink/ink454.xml"/><Relationship Id="rId118" Type="http://schemas.openxmlformats.org/officeDocument/2006/relationships/customXml" Target="../ink/ink481.xml"/><Relationship Id="rId325" Type="http://schemas.openxmlformats.org/officeDocument/2006/relationships/customXml" Target="../ink/ink585.xml"/><Relationship Id="rId367" Type="http://schemas.openxmlformats.org/officeDocument/2006/relationships/customXml" Target="../ink/ink606.xml"/><Relationship Id="rId171" Type="http://schemas.openxmlformats.org/officeDocument/2006/relationships/image" Target="../media/image505.png"/><Relationship Id="rId227" Type="http://schemas.openxmlformats.org/officeDocument/2006/relationships/image" Target="../media/image533.png"/><Relationship Id="rId269" Type="http://schemas.openxmlformats.org/officeDocument/2006/relationships/image" Target="../media/image554.png"/><Relationship Id="rId33" Type="http://schemas.openxmlformats.org/officeDocument/2006/relationships/image" Target="../media/image436.png"/><Relationship Id="rId129" Type="http://schemas.openxmlformats.org/officeDocument/2006/relationships/image" Target="../media/image484.png"/><Relationship Id="rId280" Type="http://schemas.openxmlformats.org/officeDocument/2006/relationships/customXml" Target="../ink/ink562.xml"/><Relationship Id="rId336" Type="http://schemas.openxmlformats.org/officeDocument/2006/relationships/image" Target="../media/image587.png"/><Relationship Id="rId75" Type="http://schemas.openxmlformats.org/officeDocument/2006/relationships/image" Target="../media/image457.png"/><Relationship Id="rId140" Type="http://schemas.openxmlformats.org/officeDocument/2006/relationships/customXml" Target="../ink/ink492.xml"/><Relationship Id="rId182" Type="http://schemas.openxmlformats.org/officeDocument/2006/relationships/customXml" Target="../ink/ink513.xml"/><Relationship Id="rId378" Type="http://schemas.openxmlformats.org/officeDocument/2006/relationships/image" Target="../media/image608.png"/><Relationship Id="rId6" Type="http://schemas.openxmlformats.org/officeDocument/2006/relationships/customXml" Target="../ink/ink425.xml"/><Relationship Id="rId238" Type="http://schemas.openxmlformats.org/officeDocument/2006/relationships/customXml" Target="../ink/ink541.xml"/><Relationship Id="rId291" Type="http://schemas.openxmlformats.org/officeDocument/2006/relationships/image" Target="../media/image565.png"/><Relationship Id="rId305" Type="http://schemas.openxmlformats.org/officeDocument/2006/relationships/image" Target="../media/image572.png"/><Relationship Id="rId347" Type="http://schemas.openxmlformats.org/officeDocument/2006/relationships/customXml" Target="../ink/ink596.xml"/><Relationship Id="rId44" Type="http://schemas.openxmlformats.org/officeDocument/2006/relationships/customXml" Target="../ink/ink444.xml"/><Relationship Id="rId86" Type="http://schemas.openxmlformats.org/officeDocument/2006/relationships/customXml" Target="../ink/ink465.xml"/><Relationship Id="rId151" Type="http://schemas.openxmlformats.org/officeDocument/2006/relationships/image" Target="../media/image495.png"/><Relationship Id="rId389" Type="http://schemas.openxmlformats.org/officeDocument/2006/relationships/customXml" Target="../ink/ink617.xml"/><Relationship Id="rId193" Type="http://schemas.openxmlformats.org/officeDocument/2006/relationships/image" Target="../media/image516.png"/><Relationship Id="rId207" Type="http://schemas.openxmlformats.org/officeDocument/2006/relationships/image" Target="../media/image523.png"/><Relationship Id="rId249" Type="http://schemas.openxmlformats.org/officeDocument/2006/relationships/image" Target="../media/image544.png"/><Relationship Id="rId13" Type="http://schemas.openxmlformats.org/officeDocument/2006/relationships/image" Target="../media/image426.png"/><Relationship Id="rId109" Type="http://schemas.openxmlformats.org/officeDocument/2006/relationships/image" Target="../media/image474.png"/><Relationship Id="rId260" Type="http://schemas.openxmlformats.org/officeDocument/2006/relationships/customXml" Target="../ink/ink552.xml"/><Relationship Id="rId316" Type="http://schemas.openxmlformats.org/officeDocument/2006/relationships/customXml" Target="../ink/ink580.xml"/><Relationship Id="rId55" Type="http://schemas.openxmlformats.org/officeDocument/2006/relationships/image" Target="../media/image447.png"/><Relationship Id="rId97" Type="http://schemas.openxmlformats.org/officeDocument/2006/relationships/image" Target="../media/image468.png"/><Relationship Id="rId120" Type="http://schemas.openxmlformats.org/officeDocument/2006/relationships/customXml" Target="../ink/ink482.xml"/><Relationship Id="rId358" Type="http://schemas.openxmlformats.org/officeDocument/2006/relationships/image" Target="../media/image598.png"/><Relationship Id="rId162" Type="http://schemas.openxmlformats.org/officeDocument/2006/relationships/customXml" Target="../ink/ink503.xml"/><Relationship Id="rId218" Type="http://schemas.openxmlformats.org/officeDocument/2006/relationships/customXml" Target="../ink/ink531.xml"/><Relationship Id="rId271" Type="http://schemas.openxmlformats.org/officeDocument/2006/relationships/image" Target="../media/image555.png"/><Relationship Id="rId24" Type="http://schemas.openxmlformats.org/officeDocument/2006/relationships/customXml" Target="../ink/ink434.xml"/><Relationship Id="rId66" Type="http://schemas.openxmlformats.org/officeDocument/2006/relationships/customXml" Target="../ink/ink455.xml"/><Relationship Id="rId131" Type="http://schemas.openxmlformats.org/officeDocument/2006/relationships/image" Target="../media/image485.png"/><Relationship Id="rId327" Type="http://schemas.openxmlformats.org/officeDocument/2006/relationships/customXml" Target="../ink/ink586.xml"/><Relationship Id="rId369" Type="http://schemas.openxmlformats.org/officeDocument/2006/relationships/customXml" Target="../ink/ink607.xml"/><Relationship Id="rId173" Type="http://schemas.openxmlformats.org/officeDocument/2006/relationships/image" Target="../media/image506.png"/><Relationship Id="rId229" Type="http://schemas.openxmlformats.org/officeDocument/2006/relationships/image" Target="../media/image534.png"/><Relationship Id="rId380" Type="http://schemas.openxmlformats.org/officeDocument/2006/relationships/image" Target="../media/image609.png"/><Relationship Id="rId240" Type="http://schemas.openxmlformats.org/officeDocument/2006/relationships/customXml" Target="../ink/ink542.xml"/><Relationship Id="rId35" Type="http://schemas.openxmlformats.org/officeDocument/2006/relationships/image" Target="../media/image437.png"/><Relationship Id="rId77" Type="http://schemas.openxmlformats.org/officeDocument/2006/relationships/image" Target="../media/image458.png"/><Relationship Id="rId100" Type="http://schemas.openxmlformats.org/officeDocument/2006/relationships/customXml" Target="../ink/ink472.xml"/><Relationship Id="rId282" Type="http://schemas.openxmlformats.org/officeDocument/2006/relationships/customXml" Target="../ink/ink563.xml"/><Relationship Id="rId338" Type="http://schemas.openxmlformats.org/officeDocument/2006/relationships/image" Target="../media/image588.png"/><Relationship Id="rId8" Type="http://schemas.openxmlformats.org/officeDocument/2006/relationships/customXml" Target="../ink/ink426.xml"/><Relationship Id="rId142" Type="http://schemas.openxmlformats.org/officeDocument/2006/relationships/customXml" Target="../ink/ink493.xml"/><Relationship Id="rId184" Type="http://schemas.openxmlformats.org/officeDocument/2006/relationships/customXml" Target="../ink/ink514.xml"/><Relationship Id="rId391" Type="http://schemas.openxmlformats.org/officeDocument/2006/relationships/customXml" Target="../ink/ink618.xml"/><Relationship Id="rId251" Type="http://schemas.openxmlformats.org/officeDocument/2006/relationships/image" Target="../media/image545.png"/><Relationship Id="rId46" Type="http://schemas.openxmlformats.org/officeDocument/2006/relationships/customXml" Target="../ink/ink445.xml"/><Relationship Id="rId293" Type="http://schemas.openxmlformats.org/officeDocument/2006/relationships/image" Target="../media/image566.png"/><Relationship Id="rId307" Type="http://schemas.openxmlformats.org/officeDocument/2006/relationships/image" Target="../media/image573.png"/><Relationship Id="rId349" Type="http://schemas.openxmlformats.org/officeDocument/2006/relationships/customXml" Target="../ink/ink597.xml"/><Relationship Id="rId88" Type="http://schemas.openxmlformats.org/officeDocument/2006/relationships/customXml" Target="../ink/ink466.xml"/><Relationship Id="rId111" Type="http://schemas.openxmlformats.org/officeDocument/2006/relationships/image" Target="../media/image475.png"/><Relationship Id="rId153" Type="http://schemas.openxmlformats.org/officeDocument/2006/relationships/image" Target="../media/image496.png"/><Relationship Id="rId195" Type="http://schemas.openxmlformats.org/officeDocument/2006/relationships/image" Target="../media/image517.png"/><Relationship Id="rId209" Type="http://schemas.openxmlformats.org/officeDocument/2006/relationships/image" Target="../media/image524.png"/><Relationship Id="rId360" Type="http://schemas.openxmlformats.org/officeDocument/2006/relationships/image" Target="../media/image599.png"/><Relationship Id="rId220" Type="http://schemas.openxmlformats.org/officeDocument/2006/relationships/customXml" Target="../ink/ink532.xml"/><Relationship Id="rId15" Type="http://schemas.openxmlformats.org/officeDocument/2006/relationships/image" Target="../media/image427.png"/><Relationship Id="rId57" Type="http://schemas.openxmlformats.org/officeDocument/2006/relationships/image" Target="../media/image448.png"/><Relationship Id="rId262" Type="http://schemas.openxmlformats.org/officeDocument/2006/relationships/customXml" Target="../ink/ink553.xml"/><Relationship Id="rId318" Type="http://schemas.openxmlformats.org/officeDocument/2006/relationships/customXml" Target="../ink/ink581.xml"/><Relationship Id="rId99" Type="http://schemas.openxmlformats.org/officeDocument/2006/relationships/image" Target="../media/image469.png"/><Relationship Id="rId122" Type="http://schemas.openxmlformats.org/officeDocument/2006/relationships/customXml" Target="../ink/ink483.xml"/><Relationship Id="rId164" Type="http://schemas.openxmlformats.org/officeDocument/2006/relationships/customXml" Target="../ink/ink504.xml"/><Relationship Id="rId371" Type="http://schemas.openxmlformats.org/officeDocument/2006/relationships/customXml" Target="../ink/ink608.xml"/><Relationship Id="rId26" Type="http://schemas.openxmlformats.org/officeDocument/2006/relationships/customXml" Target="../ink/ink435.xml"/><Relationship Id="rId231" Type="http://schemas.openxmlformats.org/officeDocument/2006/relationships/image" Target="../media/image535.png"/><Relationship Id="rId273" Type="http://schemas.openxmlformats.org/officeDocument/2006/relationships/image" Target="../media/image556.png"/><Relationship Id="rId329" Type="http://schemas.openxmlformats.org/officeDocument/2006/relationships/customXml" Target="../ink/ink587.xml"/><Relationship Id="rId68" Type="http://schemas.openxmlformats.org/officeDocument/2006/relationships/customXml" Target="../ink/ink456.xml"/><Relationship Id="rId133" Type="http://schemas.openxmlformats.org/officeDocument/2006/relationships/image" Target="../media/image486.png"/><Relationship Id="rId175" Type="http://schemas.openxmlformats.org/officeDocument/2006/relationships/image" Target="../media/image507.png"/><Relationship Id="rId340" Type="http://schemas.openxmlformats.org/officeDocument/2006/relationships/image" Target="../media/image589.png"/><Relationship Id="rId200" Type="http://schemas.openxmlformats.org/officeDocument/2006/relationships/customXml" Target="../ink/ink522.xml"/><Relationship Id="rId382" Type="http://schemas.openxmlformats.org/officeDocument/2006/relationships/image" Target="../media/image610.png"/><Relationship Id="rId242" Type="http://schemas.openxmlformats.org/officeDocument/2006/relationships/customXml" Target="../ink/ink543.xml"/><Relationship Id="rId284" Type="http://schemas.openxmlformats.org/officeDocument/2006/relationships/customXml" Target="../ink/ink564.xml"/><Relationship Id="rId37" Type="http://schemas.openxmlformats.org/officeDocument/2006/relationships/image" Target="../media/image438.png"/><Relationship Id="rId79" Type="http://schemas.openxmlformats.org/officeDocument/2006/relationships/image" Target="../media/image459.png"/><Relationship Id="rId102" Type="http://schemas.openxmlformats.org/officeDocument/2006/relationships/customXml" Target="../ink/ink473.xml"/><Relationship Id="rId144" Type="http://schemas.openxmlformats.org/officeDocument/2006/relationships/customXml" Target="../ink/ink49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30.png"/><Relationship Id="rId299" Type="http://schemas.openxmlformats.org/officeDocument/2006/relationships/image" Target="../media/image771.png"/><Relationship Id="rId21" Type="http://schemas.openxmlformats.org/officeDocument/2006/relationships/image" Target="../media/image4350.png"/><Relationship Id="rId63" Type="http://schemas.openxmlformats.org/officeDocument/2006/relationships/image" Target="../media/image4560.png"/><Relationship Id="rId159" Type="http://schemas.openxmlformats.org/officeDocument/2006/relationships/image" Target="../media/image5040.png"/><Relationship Id="rId324" Type="http://schemas.openxmlformats.org/officeDocument/2006/relationships/customXml" Target="../ink/ink785.xml"/><Relationship Id="rId366" Type="http://schemas.openxmlformats.org/officeDocument/2006/relationships/customXml" Target="../ink/ink806.xml"/><Relationship Id="rId170" Type="http://schemas.openxmlformats.org/officeDocument/2006/relationships/customXml" Target="../ink/ink708.xml"/><Relationship Id="rId226" Type="http://schemas.openxmlformats.org/officeDocument/2006/relationships/customXml" Target="../ink/ink736.xml"/><Relationship Id="rId433" Type="http://schemas.openxmlformats.org/officeDocument/2006/relationships/image" Target="../media/image838.png"/><Relationship Id="rId268" Type="http://schemas.openxmlformats.org/officeDocument/2006/relationships/customXml" Target="../ink/ink757.xml"/><Relationship Id="rId32" Type="http://schemas.openxmlformats.org/officeDocument/2006/relationships/customXml" Target="../ink/ink639.xml"/><Relationship Id="rId74" Type="http://schemas.openxmlformats.org/officeDocument/2006/relationships/customXml" Target="../ink/ink660.xml"/><Relationship Id="rId128" Type="http://schemas.openxmlformats.org/officeDocument/2006/relationships/customXml" Target="../ink/ink687.xml"/><Relationship Id="rId335" Type="http://schemas.openxmlformats.org/officeDocument/2006/relationships/image" Target="../media/image789.png"/><Relationship Id="rId377" Type="http://schemas.openxmlformats.org/officeDocument/2006/relationships/image" Target="../media/image810.png"/><Relationship Id="rId5" Type="http://schemas.openxmlformats.org/officeDocument/2006/relationships/image" Target="../media/image426.png"/><Relationship Id="rId181" Type="http://schemas.openxmlformats.org/officeDocument/2006/relationships/image" Target="../media/image5150.png"/><Relationship Id="rId237" Type="http://schemas.openxmlformats.org/officeDocument/2006/relationships/image" Target="../media/image5430.png"/><Relationship Id="rId402" Type="http://schemas.openxmlformats.org/officeDocument/2006/relationships/customXml" Target="../ink/ink824.xml"/><Relationship Id="rId279" Type="http://schemas.openxmlformats.org/officeDocument/2006/relationships/image" Target="../media/image761.png"/><Relationship Id="rId444" Type="http://schemas.openxmlformats.org/officeDocument/2006/relationships/customXml" Target="../ink/ink845.xml"/><Relationship Id="rId43" Type="http://schemas.openxmlformats.org/officeDocument/2006/relationships/image" Target="../media/image4460.png"/><Relationship Id="rId139" Type="http://schemas.openxmlformats.org/officeDocument/2006/relationships/image" Target="../media/image4940.png"/><Relationship Id="rId290" Type="http://schemas.openxmlformats.org/officeDocument/2006/relationships/customXml" Target="../ink/ink768.xml"/><Relationship Id="rId304" Type="http://schemas.openxmlformats.org/officeDocument/2006/relationships/customXml" Target="../ink/ink775.xml"/><Relationship Id="rId346" Type="http://schemas.openxmlformats.org/officeDocument/2006/relationships/customXml" Target="../ink/ink796.xml"/><Relationship Id="rId388" Type="http://schemas.openxmlformats.org/officeDocument/2006/relationships/customXml" Target="../ink/ink817.xml"/><Relationship Id="rId85" Type="http://schemas.openxmlformats.org/officeDocument/2006/relationships/image" Target="../media/image4670.png"/><Relationship Id="rId150" Type="http://schemas.openxmlformats.org/officeDocument/2006/relationships/customXml" Target="../ink/ink698.xml"/><Relationship Id="rId192" Type="http://schemas.openxmlformats.org/officeDocument/2006/relationships/customXml" Target="../ink/ink719.xml"/><Relationship Id="rId206" Type="http://schemas.openxmlformats.org/officeDocument/2006/relationships/customXml" Target="../ink/ink726.xml"/><Relationship Id="rId413" Type="http://schemas.openxmlformats.org/officeDocument/2006/relationships/image" Target="../media/image828.png"/><Relationship Id="rId248" Type="http://schemas.openxmlformats.org/officeDocument/2006/relationships/customXml" Target="../ink/ink747.xml"/><Relationship Id="rId12" Type="http://schemas.openxmlformats.org/officeDocument/2006/relationships/customXml" Target="../ink/ink629.xml"/><Relationship Id="rId108" Type="http://schemas.openxmlformats.org/officeDocument/2006/relationships/customXml" Target="../ink/ink677.xml"/><Relationship Id="rId315" Type="http://schemas.openxmlformats.org/officeDocument/2006/relationships/image" Target="../media/image779.png"/><Relationship Id="rId357" Type="http://schemas.openxmlformats.org/officeDocument/2006/relationships/image" Target="../media/image800.png"/><Relationship Id="rId54" Type="http://schemas.openxmlformats.org/officeDocument/2006/relationships/customXml" Target="../ink/ink650.xml"/><Relationship Id="rId96" Type="http://schemas.openxmlformats.org/officeDocument/2006/relationships/customXml" Target="../ink/ink671.xml"/><Relationship Id="rId161" Type="http://schemas.openxmlformats.org/officeDocument/2006/relationships/image" Target="../media/image5050.png"/><Relationship Id="rId217" Type="http://schemas.openxmlformats.org/officeDocument/2006/relationships/image" Target="../media/image5330.png"/><Relationship Id="rId399" Type="http://schemas.openxmlformats.org/officeDocument/2006/relationships/image" Target="../media/image821.png"/><Relationship Id="rId259" Type="http://schemas.openxmlformats.org/officeDocument/2006/relationships/image" Target="../media/image751.png"/><Relationship Id="rId424" Type="http://schemas.openxmlformats.org/officeDocument/2006/relationships/customXml" Target="../ink/ink835.xml"/><Relationship Id="rId23" Type="http://schemas.openxmlformats.org/officeDocument/2006/relationships/image" Target="../media/image4360.png"/><Relationship Id="rId119" Type="http://schemas.openxmlformats.org/officeDocument/2006/relationships/image" Target="../media/image4840.png"/><Relationship Id="rId270" Type="http://schemas.openxmlformats.org/officeDocument/2006/relationships/customXml" Target="../ink/ink758.xml"/><Relationship Id="rId326" Type="http://schemas.openxmlformats.org/officeDocument/2006/relationships/customXml" Target="../ink/ink786.xml"/><Relationship Id="rId65" Type="http://schemas.openxmlformats.org/officeDocument/2006/relationships/image" Target="../media/image4570.png"/><Relationship Id="rId130" Type="http://schemas.openxmlformats.org/officeDocument/2006/relationships/customXml" Target="../ink/ink688.xml"/><Relationship Id="rId368" Type="http://schemas.openxmlformats.org/officeDocument/2006/relationships/customXml" Target="../ink/ink807.xml"/><Relationship Id="rId172" Type="http://schemas.openxmlformats.org/officeDocument/2006/relationships/customXml" Target="../ink/ink709.xml"/><Relationship Id="rId228" Type="http://schemas.openxmlformats.org/officeDocument/2006/relationships/customXml" Target="../ink/ink737.xml"/><Relationship Id="rId435" Type="http://schemas.openxmlformats.org/officeDocument/2006/relationships/image" Target="../media/image839.png"/><Relationship Id="rId281" Type="http://schemas.openxmlformats.org/officeDocument/2006/relationships/image" Target="../media/image762.png"/><Relationship Id="rId337" Type="http://schemas.openxmlformats.org/officeDocument/2006/relationships/image" Target="../media/image790.png"/><Relationship Id="rId34" Type="http://schemas.openxmlformats.org/officeDocument/2006/relationships/customXml" Target="../ink/ink640.xml"/><Relationship Id="rId76" Type="http://schemas.openxmlformats.org/officeDocument/2006/relationships/customXml" Target="../ink/ink661.xml"/><Relationship Id="rId141" Type="http://schemas.openxmlformats.org/officeDocument/2006/relationships/image" Target="../media/image4950.png"/><Relationship Id="rId379" Type="http://schemas.openxmlformats.org/officeDocument/2006/relationships/image" Target="../media/image811.png"/><Relationship Id="rId7" Type="http://schemas.openxmlformats.org/officeDocument/2006/relationships/image" Target="../media/image4280.png"/><Relationship Id="rId183" Type="http://schemas.openxmlformats.org/officeDocument/2006/relationships/image" Target="../media/image5160.png"/><Relationship Id="rId239" Type="http://schemas.openxmlformats.org/officeDocument/2006/relationships/image" Target="../media/image5440.png"/><Relationship Id="rId390" Type="http://schemas.openxmlformats.org/officeDocument/2006/relationships/customXml" Target="../ink/ink818.xml"/><Relationship Id="rId404" Type="http://schemas.openxmlformats.org/officeDocument/2006/relationships/customXml" Target="../ink/ink825.xml"/><Relationship Id="rId446" Type="http://schemas.openxmlformats.org/officeDocument/2006/relationships/customXml" Target="../ink/ink846.xml"/><Relationship Id="rId250" Type="http://schemas.openxmlformats.org/officeDocument/2006/relationships/customXml" Target="../ink/ink748.xml"/><Relationship Id="rId292" Type="http://schemas.openxmlformats.org/officeDocument/2006/relationships/customXml" Target="../ink/ink769.xml"/><Relationship Id="rId306" Type="http://schemas.openxmlformats.org/officeDocument/2006/relationships/customXml" Target="../ink/ink776.xml"/><Relationship Id="rId45" Type="http://schemas.openxmlformats.org/officeDocument/2006/relationships/image" Target="../media/image4470.png"/><Relationship Id="rId87" Type="http://schemas.openxmlformats.org/officeDocument/2006/relationships/image" Target="../media/image4680.png"/><Relationship Id="rId110" Type="http://schemas.openxmlformats.org/officeDocument/2006/relationships/customXml" Target="../ink/ink678.xml"/><Relationship Id="rId348" Type="http://schemas.openxmlformats.org/officeDocument/2006/relationships/customXml" Target="../ink/ink797.xml"/><Relationship Id="rId152" Type="http://schemas.openxmlformats.org/officeDocument/2006/relationships/customXml" Target="../ink/ink699.xml"/><Relationship Id="rId194" Type="http://schemas.openxmlformats.org/officeDocument/2006/relationships/customXml" Target="../ink/ink720.xml"/><Relationship Id="rId208" Type="http://schemas.openxmlformats.org/officeDocument/2006/relationships/customXml" Target="../ink/ink727.xml"/><Relationship Id="rId415" Type="http://schemas.openxmlformats.org/officeDocument/2006/relationships/image" Target="../media/image829.png"/><Relationship Id="rId261" Type="http://schemas.openxmlformats.org/officeDocument/2006/relationships/image" Target="../media/image752.png"/><Relationship Id="rId14" Type="http://schemas.openxmlformats.org/officeDocument/2006/relationships/customXml" Target="../ink/ink630.xml"/><Relationship Id="rId56" Type="http://schemas.openxmlformats.org/officeDocument/2006/relationships/customXml" Target="../ink/ink651.xml"/><Relationship Id="rId317" Type="http://schemas.openxmlformats.org/officeDocument/2006/relationships/image" Target="../media/image780.png"/><Relationship Id="rId359" Type="http://schemas.openxmlformats.org/officeDocument/2006/relationships/image" Target="../media/image801.png"/><Relationship Id="rId98" Type="http://schemas.openxmlformats.org/officeDocument/2006/relationships/customXml" Target="../ink/ink672.xml"/><Relationship Id="rId121" Type="http://schemas.openxmlformats.org/officeDocument/2006/relationships/image" Target="../media/image4850.png"/><Relationship Id="rId163" Type="http://schemas.openxmlformats.org/officeDocument/2006/relationships/image" Target="../media/image5060.png"/><Relationship Id="rId219" Type="http://schemas.openxmlformats.org/officeDocument/2006/relationships/image" Target="../media/image5340.png"/><Relationship Id="rId370" Type="http://schemas.openxmlformats.org/officeDocument/2006/relationships/customXml" Target="../ink/ink808.xml"/><Relationship Id="rId426" Type="http://schemas.openxmlformats.org/officeDocument/2006/relationships/customXml" Target="../ink/ink836.xml"/><Relationship Id="rId230" Type="http://schemas.openxmlformats.org/officeDocument/2006/relationships/customXml" Target="../ink/ink738.xml"/><Relationship Id="rId25" Type="http://schemas.openxmlformats.org/officeDocument/2006/relationships/image" Target="../media/image4370.png"/><Relationship Id="rId67" Type="http://schemas.openxmlformats.org/officeDocument/2006/relationships/image" Target="../media/image4580.png"/><Relationship Id="rId272" Type="http://schemas.openxmlformats.org/officeDocument/2006/relationships/customXml" Target="../ink/ink759.xml"/><Relationship Id="rId328" Type="http://schemas.openxmlformats.org/officeDocument/2006/relationships/customXml" Target="../ink/ink787.xml"/><Relationship Id="rId132" Type="http://schemas.openxmlformats.org/officeDocument/2006/relationships/customXml" Target="../ink/ink689.xml"/><Relationship Id="rId174" Type="http://schemas.openxmlformats.org/officeDocument/2006/relationships/customXml" Target="../ink/ink710.xml"/><Relationship Id="rId381" Type="http://schemas.openxmlformats.org/officeDocument/2006/relationships/image" Target="../media/image812.png"/><Relationship Id="rId241" Type="http://schemas.openxmlformats.org/officeDocument/2006/relationships/image" Target="../media/image5450.png"/><Relationship Id="rId437" Type="http://schemas.openxmlformats.org/officeDocument/2006/relationships/image" Target="../media/image840.png"/><Relationship Id="rId36" Type="http://schemas.openxmlformats.org/officeDocument/2006/relationships/customXml" Target="../ink/ink641.xml"/><Relationship Id="rId283" Type="http://schemas.openxmlformats.org/officeDocument/2006/relationships/image" Target="../media/image763.png"/><Relationship Id="rId339" Type="http://schemas.openxmlformats.org/officeDocument/2006/relationships/image" Target="../media/image791.png"/><Relationship Id="rId78" Type="http://schemas.openxmlformats.org/officeDocument/2006/relationships/customXml" Target="../ink/ink662.xml"/><Relationship Id="rId101" Type="http://schemas.openxmlformats.org/officeDocument/2006/relationships/image" Target="../media/image4750.png"/><Relationship Id="rId143" Type="http://schemas.openxmlformats.org/officeDocument/2006/relationships/image" Target="../media/image4960.png"/><Relationship Id="rId185" Type="http://schemas.openxmlformats.org/officeDocument/2006/relationships/image" Target="../media/image5170.png"/><Relationship Id="rId350" Type="http://schemas.openxmlformats.org/officeDocument/2006/relationships/customXml" Target="../ink/ink798.xml"/><Relationship Id="rId406" Type="http://schemas.openxmlformats.org/officeDocument/2006/relationships/customXml" Target="../ink/ink826.xml"/><Relationship Id="rId9" Type="http://schemas.openxmlformats.org/officeDocument/2006/relationships/image" Target="../media/image4290.png"/><Relationship Id="rId210" Type="http://schemas.openxmlformats.org/officeDocument/2006/relationships/customXml" Target="../ink/ink728.xml"/><Relationship Id="rId392" Type="http://schemas.openxmlformats.org/officeDocument/2006/relationships/customXml" Target="../ink/ink819.xml"/><Relationship Id="rId448" Type="http://schemas.openxmlformats.org/officeDocument/2006/relationships/customXml" Target="../ink/ink847.xml"/><Relationship Id="rId252" Type="http://schemas.openxmlformats.org/officeDocument/2006/relationships/customXml" Target="../ink/ink749.xml"/><Relationship Id="rId294" Type="http://schemas.openxmlformats.org/officeDocument/2006/relationships/customXml" Target="../ink/ink770.xml"/><Relationship Id="rId308" Type="http://schemas.openxmlformats.org/officeDocument/2006/relationships/customXml" Target="../ink/ink777.xml"/><Relationship Id="rId47" Type="http://schemas.openxmlformats.org/officeDocument/2006/relationships/image" Target="../media/image4480.png"/><Relationship Id="rId89" Type="http://schemas.openxmlformats.org/officeDocument/2006/relationships/image" Target="../media/image4690.png"/><Relationship Id="rId112" Type="http://schemas.openxmlformats.org/officeDocument/2006/relationships/customXml" Target="../ink/ink679.xml"/><Relationship Id="rId154" Type="http://schemas.openxmlformats.org/officeDocument/2006/relationships/customXml" Target="../ink/ink700.xml"/><Relationship Id="rId361" Type="http://schemas.openxmlformats.org/officeDocument/2006/relationships/image" Target="../media/image802.png"/><Relationship Id="rId196" Type="http://schemas.openxmlformats.org/officeDocument/2006/relationships/customXml" Target="../ink/ink721.xml"/><Relationship Id="rId417" Type="http://schemas.openxmlformats.org/officeDocument/2006/relationships/image" Target="../media/image830.png"/><Relationship Id="rId16" Type="http://schemas.openxmlformats.org/officeDocument/2006/relationships/customXml" Target="../ink/ink631.xml"/><Relationship Id="rId221" Type="http://schemas.openxmlformats.org/officeDocument/2006/relationships/image" Target="../media/image5350.png"/><Relationship Id="rId263" Type="http://schemas.openxmlformats.org/officeDocument/2006/relationships/image" Target="../media/image753.png"/><Relationship Id="rId319" Type="http://schemas.openxmlformats.org/officeDocument/2006/relationships/image" Target="../media/image781.png"/><Relationship Id="rId58" Type="http://schemas.openxmlformats.org/officeDocument/2006/relationships/customXml" Target="../ink/ink652.xml"/><Relationship Id="rId123" Type="http://schemas.openxmlformats.org/officeDocument/2006/relationships/image" Target="../media/image4860.png"/><Relationship Id="rId330" Type="http://schemas.openxmlformats.org/officeDocument/2006/relationships/customXml" Target="../ink/ink788.xml"/><Relationship Id="rId165" Type="http://schemas.openxmlformats.org/officeDocument/2006/relationships/image" Target="../media/image5070.png"/><Relationship Id="rId372" Type="http://schemas.openxmlformats.org/officeDocument/2006/relationships/customXml" Target="../ink/ink809.xml"/><Relationship Id="rId428" Type="http://schemas.openxmlformats.org/officeDocument/2006/relationships/customXml" Target="../ink/ink837.xml"/><Relationship Id="rId232" Type="http://schemas.openxmlformats.org/officeDocument/2006/relationships/customXml" Target="../ink/ink739.xml"/><Relationship Id="rId274" Type="http://schemas.openxmlformats.org/officeDocument/2006/relationships/customXml" Target="../ink/ink760.xml"/><Relationship Id="rId27" Type="http://schemas.openxmlformats.org/officeDocument/2006/relationships/image" Target="../media/image4380.png"/><Relationship Id="rId69" Type="http://schemas.openxmlformats.org/officeDocument/2006/relationships/image" Target="../media/image4590.png"/><Relationship Id="rId134" Type="http://schemas.openxmlformats.org/officeDocument/2006/relationships/customXml" Target="../ink/ink690.xml"/><Relationship Id="rId80" Type="http://schemas.openxmlformats.org/officeDocument/2006/relationships/customXml" Target="../ink/ink663.xml"/><Relationship Id="rId176" Type="http://schemas.openxmlformats.org/officeDocument/2006/relationships/customXml" Target="../ink/ink711.xml"/><Relationship Id="rId341" Type="http://schemas.openxmlformats.org/officeDocument/2006/relationships/image" Target="../media/image792.png"/><Relationship Id="rId383" Type="http://schemas.openxmlformats.org/officeDocument/2006/relationships/image" Target="../media/image813.png"/><Relationship Id="rId439" Type="http://schemas.openxmlformats.org/officeDocument/2006/relationships/image" Target="../media/image841.png"/><Relationship Id="rId201" Type="http://schemas.openxmlformats.org/officeDocument/2006/relationships/image" Target="../media/image5250.png"/><Relationship Id="rId243" Type="http://schemas.openxmlformats.org/officeDocument/2006/relationships/image" Target="../media/image5460.png"/><Relationship Id="rId285" Type="http://schemas.openxmlformats.org/officeDocument/2006/relationships/image" Target="../media/image764.png"/><Relationship Id="rId450" Type="http://schemas.openxmlformats.org/officeDocument/2006/relationships/customXml" Target="../ink/ink848.xml"/><Relationship Id="rId38" Type="http://schemas.openxmlformats.org/officeDocument/2006/relationships/customXml" Target="../ink/ink642.xml"/><Relationship Id="rId103" Type="http://schemas.openxmlformats.org/officeDocument/2006/relationships/image" Target="../media/image4760.png"/><Relationship Id="rId310" Type="http://schemas.openxmlformats.org/officeDocument/2006/relationships/customXml" Target="../ink/ink778.xml"/><Relationship Id="rId91" Type="http://schemas.openxmlformats.org/officeDocument/2006/relationships/image" Target="../media/image4700.png"/><Relationship Id="rId145" Type="http://schemas.openxmlformats.org/officeDocument/2006/relationships/image" Target="../media/image4970.png"/><Relationship Id="rId187" Type="http://schemas.openxmlformats.org/officeDocument/2006/relationships/image" Target="../media/image5180.png"/><Relationship Id="rId352" Type="http://schemas.openxmlformats.org/officeDocument/2006/relationships/customXml" Target="../ink/ink799.xml"/><Relationship Id="rId394" Type="http://schemas.openxmlformats.org/officeDocument/2006/relationships/customXml" Target="../ink/ink820.xml"/><Relationship Id="rId408" Type="http://schemas.openxmlformats.org/officeDocument/2006/relationships/customXml" Target="../ink/ink827.xml"/><Relationship Id="rId212" Type="http://schemas.openxmlformats.org/officeDocument/2006/relationships/customXml" Target="../ink/ink729.xml"/><Relationship Id="rId254" Type="http://schemas.openxmlformats.org/officeDocument/2006/relationships/customXml" Target="../ink/ink750.xml"/><Relationship Id="rId49" Type="http://schemas.openxmlformats.org/officeDocument/2006/relationships/image" Target="../media/image4490.png"/><Relationship Id="rId114" Type="http://schemas.openxmlformats.org/officeDocument/2006/relationships/customXml" Target="../ink/ink680.xml"/><Relationship Id="rId296" Type="http://schemas.openxmlformats.org/officeDocument/2006/relationships/customXml" Target="../ink/ink771.xml"/><Relationship Id="rId60" Type="http://schemas.openxmlformats.org/officeDocument/2006/relationships/customXml" Target="../ink/ink653.xml"/><Relationship Id="rId156" Type="http://schemas.openxmlformats.org/officeDocument/2006/relationships/customXml" Target="../ink/ink701.xml"/><Relationship Id="rId198" Type="http://schemas.openxmlformats.org/officeDocument/2006/relationships/customXml" Target="../ink/ink722.xml"/><Relationship Id="rId321" Type="http://schemas.openxmlformats.org/officeDocument/2006/relationships/image" Target="../media/image782.png"/><Relationship Id="rId363" Type="http://schemas.openxmlformats.org/officeDocument/2006/relationships/image" Target="../media/image803.png"/><Relationship Id="rId419" Type="http://schemas.openxmlformats.org/officeDocument/2006/relationships/image" Target="../media/image831.png"/><Relationship Id="rId223" Type="http://schemas.openxmlformats.org/officeDocument/2006/relationships/image" Target="../media/image5360.png"/><Relationship Id="rId430" Type="http://schemas.openxmlformats.org/officeDocument/2006/relationships/customXml" Target="../ink/ink838.xml"/><Relationship Id="rId18" Type="http://schemas.openxmlformats.org/officeDocument/2006/relationships/customXml" Target="../ink/ink632.xml"/><Relationship Id="rId265" Type="http://schemas.openxmlformats.org/officeDocument/2006/relationships/image" Target="../media/image754.png"/><Relationship Id="rId125" Type="http://schemas.openxmlformats.org/officeDocument/2006/relationships/image" Target="../media/image4870.png"/><Relationship Id="rId167" Type="http://schemas.openxmlformats.org/officeDocument/2006/relationships/image" Target="../media/image5080.png"/><Relationship Id="rId332" Type="http://schemas.openxmlformats.org/officeDocument/2006/relationships/customXml" Target="../ink/ink789.xml"/><Relationship Id="rId374" Type="http://schemas.openxmlformats.org/officeDocument/2006/relationships/customXml" Target="../ink/ink810.xml"/><Relationship Id="rId71" Type="http://schemas.openxmlformats.org/officeDocument/2006/relationships/image" Target="../media/image4600.png"/><Relationship Id="rId92" Type="http://schemas.openxmlformats.org/officeDocument/2006/relationships/customXml" Target="../ink/ink669.xml"/><Relationship Id="rId213" Type="http://schemas.openxmlformats.org/officeDocument/2006/relationships/image" Target="../media/image5310.png"/><Relationship Id="rId234" Type="http://schemas.openxmlformats.org/officeDocument/2006/relationships/customXml" Target="../ink/ink740.xml"/><Relationship Id="rId420" Type="http://schemas.openxmlformats.org/officeDocument/2006/relationships/customXml" Target="../ink/ink833.xml"/><Relationship Id="rId2" Type="http://schemas.openxmlformats.org/officeDocument/2006/relationships/customXml" Target="../ink/ink624.xml"/><Relationship Id="rId29" Type="http://schemas.openxmlformats.org/officeDocument/2006/relationships/image" Target="../media/image4390.png"/><Relationship Id="rId255" Type="http://schemas.openxmlformats.org/officeDocument/2006/relationships/image" Target="../media/image5520.png"/><Relationship Id="rId276" Type="http://schemas.openxmlformats.org/officeDocument/2006/relationships/customXml" Target="../ink/ink761.xml"/><Relationship Id="rId297" Type="http://schemas.openxmlformats.org/officeDocument/2006/relationships/image" Target="../media/image770.png"/><Relationship Id="rId441" Type="http://schemas.openxmlformats.org/officeDocument/2006/relationships/image" Target="../media/image842.png"/><Relationship Id="rId40" Type="http://schemas.openxmlformats.org/officeDocument/2006/relationships/customXml" Target="../ink/ink643.xml"/><Relationship Id="rId115" Type="http://schemas.openxmlformats.org/officeDocument/2006/relationships/image" Target="../media/image4820.png"/><Relationship Id="rId136" Type="http://schemas.openxmlformats.org/officeDocument/2006/relationships/customXml" Target="../ink/ink691.xml"/><Relationship Id="rId157" Type="http://schemas.openxmlformats.org/officeDocument/2006/relationships/image" Target="../media/image5030.png"/><Relationship Id="rId178" Type="http://schemas.openxmlformats.org/officeDocument/2006/relationships/customXml" Target="../ink/ink712.xml"/><Relationship Id="rId301" Type="http://schemas.openxmlformats.org/officeDocument/2006/relationships/image" Target="../media/image772.png"/><Relationship Id="rId322" Type="http://schemas.openxmlformats.org/officeDocument/2006/relationships/customXml" Target="../ink/ink784.xml"/><Relationship Id="rId343" Type="http://schemas.openxmlformats.org/officeDocument/2006/relationships/image" Target="../media/image793.png"/><Relationship Id="rId364" Type="http://schemas.openxmlformats.org/officeDocument/2006/relationships/customXml" Target="../ink/ink805.xml"/><Relationship Id="rId61" Type="http://schemas.openxmlformats.org/officeDocument/2006/relationships/image" Target="../media/image4550.png"/><Relationship Id="rId82" Type="http://schemas.openxmlformats.org/officeDocument/2006/relationships/customXml" Target="../ink/ink664.xml"/><Relationship Id="rId199" Type="http://schemas.openxmlformats.org/officeDocument/2006/relationships/image" Target="../media/image5240.png"/><Relationship Id="rId203" Type="http://schemas.openxmlformats.org/officeDocument/2006/relationships/image" Target="../media/image5260.png"/><Relationship Id="rId385" Type="http://schemas.openxmlformats.org/officeDocument/2006/relationships/image" Target="../media/image814.png"/><Relationship Id="rId19" Type="http://schemas.openxmlformats.org/officeDocument/2006/relationships/image" Target="../media/image4340.png"/><Relationship Id="rId224" Type="http://schemas.openxmlformats.org/officeDocument/2006/relationships/customXml" Target="../ink/ink735.xml"/><Relationship Id="rId245" Type="http://schemas.openxmlformats.org/officeDocument/2006/relationships/image" Target="../media/image5470.png"/><Relationship Id="rId266" Type="http://schemas.openxmlformats.org/officeDocument/2006/relationships/customXml" Target="../ink/ink756.xml"/><Relationship Id="rId287" Type="http://schemas.openxmlformats.org/officeDocument/2006/relationships/image" Target="../media/image765.png"/><Relationship Id="rId410" Type="http://schemas.openxmlformats.org/officeDocument/2006/relationships/customXml" Target="../ink/ink828.xml"/><Relationship Id="rId431" Type="http://schemas.openxmlformats.org/officeDocument/2006/relationships/image" Target="../media/image837.png"/><Relationship Id="rId452" Type="http://schemas.openxmlformats.org/officeDocument/2006/relationships/customXml" Target="../ink/ink849.xml"/><Relationship Id="rId30" Type="http://schemas.openxmlformats.org/officeDocument/2006/relationships/customXml" Target="../ink/ink638.xml"/><Relationship Id="rId105" Type="http://schemas.openxmlformats.org/officeDocument/2006/relationships/image" Target="../media/image4770.png"/><Relationship Id="rId126" Type="http://schemas.openxmlformats.org/officeDocument/2006/relationships/customXml" Target="../ink/ink686.xml"/><Relationship Id="rId147" Type="http://schemas.openxmlformats.org/officeDocument/2006/relationships/image" Target="../media/image4980.png"/><Relationship Id="rId168" Type="http://schemas.openxmlformats.org/officeDocument/2006/relationships/customXml" Target="../ink/ink707.xml"/><Relationship Id="rId312" Type="http://schemas.openxmlformats.org/officeDocument/2006/relationships/customXml" Target="../ink/ink779.xml"/><Relationship Id="rId333" Type="http://schemas.openxmlformats.org/officeDocument/2006/relationships/image" Target="../media/image788.png"/><Relationship Id="rId354" Type="http://schemas.openxmlformats.org/officeDocument/2006/relationships/customXml" Target="../ink/ink800.xml"/><Relationship Id="rId51" Type="http://schemas.openxmlformats.org/officeDocument/2006/relationships/image" Target="../media/image4500.png"/><Relationship Id="rId72" Type="http://schemas.openxmlformats.org/officeDocument/2006/relationships/customXml" Target="../ink/ink659.xml"/><Relationship Id="rId93" Type="http://schemas.openxmlformats.org/officeDocument/2006/relationships/image" Target="../media/image4710.png"/><Relationship Id="rId189" Type="http://schemas.openxmlformats.org/officeDocument/2006/relationships/image" Target="../media/image5190.png"/><Relationship Id="rId375" Type="http://schemas.openxmlformats.org/officeDocument/2006/relationships/image" Target="../media/image809.png"/><Relationship Id="rId396" Type="http://schemas.openxmlformats.org/officeDocument/2006/relationships/customXml" Target="../ink/ink821.xml"/><Relationship Id="rId3" Type="http://schemas.openxmlformats.org/officeDocument/2006/relationships/image" Target="../media/image4270.png"/><Relationship Id="rId214" Type="http://schemas.openxmlformats.org/officeDocument/2006/relationships/customXml" Target="../ink/ink730.xml"/><Relationship Id="rId235" Type="http://schemas.openxmlformats.org/officeDocument/2006/relationships/image" Target="../media/image5420.png"/><Relationship Id="rId256" Type="http://schemas.openxmlformats.org/officeDocument/2006/relationships/customXml" Target="../ink/ink751.xml"/><Relationship Id="rId277" Type="http://schemas.openxmlformats.org/officeDocument/2006/relationships/image" Target="../media/image760.png"/><Relationship Id="rId298" Type="http://schemas.openxmlformats.org/officeDocument/2006/relationships/customXml" Target="../ink/ink772.xml"/><Relationship Id="rId400" Type="http://schemas.openxmlformats.org/officeDocument/2006/relationships/customXml" Target="../ink/ink823.xml"/><Relationship Id="rId421" Type="http://schemas.openxmlformats.org/officeDocument/2006/relationships/image" Target="../media/image832.png"/><Relationship Id="rId442" Type="http://schemas.openxmlformats.org/officeDocument/2006/relationships/customXml" Target="../ink/ink844.xml"/><Relationship Id="rId116" Type="http://schemas.openxmlformats.org/officeDocument/2006/relationships/customXml" Target="../ink/ink681.xml"/><Relationship Id="rId137" Type="http://schemas.openxmlformats.org/officeDocument/2006/relationships/image" Target="../media/image4930.png"/><Relationship Id="rId158" Type="http://schemas.openxmlformats.org/officeDocument/2006/relationships/customXml" Target="../ink/ink702.xml"/><Relationship Id="rId302" Type="http://schemas.openxmlformats.org/officeDocument/2006/relationships/customXml" Target="../ink/ink774.xml"/><Relationship Id="rId323" Type="http://schemas.openxmlformats.org/officeDocument/2006/relationships/image" Target="../media/image783.png"/><Relationship Id="rId344" Type="http://schemas.openxmlformats.org/officeDocument/2006/relationships/customXml" Target="../ink/ink795.xml"/><Relationship Id="rId20" Type="http://schemas.openxmlformats.org/officeDocument/2006/relationships/customXml" Target="../ink/ink633.xml"/><Relationship Id="rId41" Type="http://schemas.openxmlformats.org/officeDocument/2006/relationships/image" Target="../media/image4450.png"/><Relationship Id="rId62" Type="http://schemas.openxmlformats.org/officeDocument/2006/relationships/customXml" Target="../ink/ink654.xml"/><Relationship Id="rId83" Type="http://schemas.openxmlformats.org/officeDocument/2006/relationships/image" Target="../media/image4660.png"/><Relationship Id="rId179" Type="http://schemas.openxmlformats.org/officeDocument/2006/relationships/image" Target="../media/image5140.png"/><Relationship Id="rId365" Type="http://schemas.openxmlformats.org/officeDocument/2006/relationships/image" Target="../media/image804.png"/><Relationship Id="rId386" Type="http://schemas.openxmlformats.org/officeDocument/2006/relationships/customXml" Target="../ink/ink816.xml"/><Relationship Id="rId190" Type="http://schemas.openxmlformats.org/officeDocument/2006/relationships/customXml" Target="../ink/ink718.xml"/><Relationship Id="rId204" Type="http://schemas.openxmlformats.org/officeDocument/2006/relationships/customXml" Target="../ink/ink725.xml"/><Relationship Id="rId225" Type="http://schemas.openxmlformats.org/officeDocument/2006/relationships/image" Target="../media/image5370.png"/><Relationship Id="rId246" Type="http://schemas.openxmlformats.org/officeDocument/2006/relationships/customXml" Target="../ink/ink746.xml"/><Relationship Id="rId267" Type="http://schemas.openxmlformats.org/officeDocument/2006/relationships/image" Target="../media/image755.png"/><Relationship Id="rId288" Type="http://schemas.openxmlformats.org/officeDocument/2006/relationships/customXml" Target="../ink/ink767.xml"/><Relationship Id="rId411" Type="http://schemas.openxmlformats.org/officeDocument/2006/relationships/image" Target="../media/image827.png"/><Relationship Id="rId432" Type="http://schemas.openxmlformats.org/officeDocument/2006/relationships/customXml" Target="../ink/ink839.xml"/><Relationship Id="rId453" Type="http://schemas.openxmlformats.org/officeDocument/2006/relationships/image" Target="../media/image848.png"/><Relationship Id="rId106" Type="http://schemas.openxmlformats.org/officeDocument/2006/relationships/customXml" Target="../ink/ink676.xml"/><Relationship Id="rId127" Type="http://schemas.openxmlformats.org/officeDocument/2006/relationships/image" Target="../media/image4880.png"/><Relationship Id="rId313" Type="http://schemas.openxmlformats.org/officeDocument/2006/relationships/image" Target="../media/image778.png"/><Relationship Id="rId10" Type="http://schemas.openxmlformats.org/officeDocument/2006/relationships/customXml" Target="../ink/ink628.xml"/><Relationship Id="rId31" Type="http://schemas.openxmlformats.org/officeDocument/2006/relationships/image" Target="../media/image4400.png"/><Relationship Id="rId52" Type="http://schemas.openxmlformats.org/officeDocument/2006/relationships/customXml" Target="../ink/ink649.xml"/><Relationship Id="rId73" Type="http://schemas.openxmlformats.org/officeDocument/2006/relationships/image" Target="../media/image4610.png"/><Relationship Id="rId94" Type="http://schemas.openxmlformats.org/officeDocument/2006/relationships/customXml" Target="../ink/ink670.xml"/><Relationship Id="rId148" Type="http://schemas.openxmlformats.org/officeDocument/2006/relationships/customXml" Target="../ink/ink697.xml"/><Relationship Id="rId169" Type="http://schemas.openxmlformats.org/officeDocument/2006/relationships/image" Target="../media/image5090.png"/><Relationship Id="rId334" Type="http://schemas.openxmlformats.org/officeDocument/2006/relationships/customXml" Target="../ink/ink790.xml"/><Relationship Id="rId355" Type="http://schemas.openxmlformats.org/officeDocument/2006/relationships/image" Target="../media/image799.png"/><Relationship Id="rId376" Type="http://schemas.openxmlformats.org/officeDocument/2006/relationships/customXml" Target="../ink/ink811.xml"/><Relationship Id="rId397" Type="http://schemas.openxmlformats.org/officeDocument/2006/relationships/image" Target="../media/image820.png"/><Relationship Id="rId4" Type="http://schemas.openxmlformats.org/officeDocument/2006/relationships/customXml" Target="../ink/ink625.xml"/><Relationship Id="rId180" Type="http://schemas.openxmlformats.org/officeDocument/2006/relationships/customXml" Target="../ink/ink713.xml"/><Relationship Id="rId215" Type="http://schemas.openxmlformats.org/officeDocument/2006/relationships/image" Target="../media/image5320.png"/><Relationship Id="rId236" Type="http://schemas.openxmlformats.org/officeDocument/2006/relationships/customXml" Target="../ink/ink741.xml"/><Relationship Id="rId257" Type="http://schemas.openxmlformats.org/officeDocument/2006/relationships/image" Target="../media/image5530.png"/><Relationship Id="rId278" Type="http://schemas.openxmlformats.org/officeDocument/2006/relationships/customXml" Target="../ink/ink762.xml"/><Relationship Id="rId401" Type="http://schemas.openxmlformats.org/officeDocument/2006/relationships/image" Target="../media/image822.png"/><Relationship Id="rId422" Type="http://schemas.openxmlformats.org/officeDocument/2006/relationships/customXml" Target="../ink/ink834.xml"/><Relationship Id="rId443" Type="http://schemas.openxmlformats.org/officeDocument/2006/relationships/image" Target="../media/image843.png"/><Relationship Id="rId303" Type="http://schemas.openxmlformats.org/officeDocument/2006/relationships/image" Target="../media/image773.png"/><Relationship Id="rId42" Type="http://schemas.openxmlformats.org/officeDocument/2006/relationships/customXml" Target="../ink/ink644.xml"/><Relationship Id="rId84" Type="http://schemas.openxmlformats.org/officeDocument/2006/relationships/customXml" Target="../ink/ink665.xml"/><Relationship Id="rId138" Type="http://schemas.openxmlformats.org/officeDocument/2006/relationships/customXml" Target="../ink/ink692.xml"/><Relationship Id="rId345" Type="http://schemas.openxmlformats.org/officeDocument/2006/relationships/image" Target="../media/image794.png"/><Relationship Id="rId387" Type="http://schemas.openxmlformats.org/officeDocument/2006/relationships/image" Target="../media/image815.png"/><Relationship Id="rId191" Type="http://schemas.openxmlformats.org/officeDocument/2006/relationships/image" Target="../media/image5200.png"/><Relationship Id="rId205" Type="http://schemas.openxmlformats.org/officeDocument/2006/relationships/image" Target="../media/image5270.png"/><Relationship Id="rId247" Type="http://schemas.openxmlformats.org/officeDocument/2006/relationships/image" Target="../media/image5480.png"/><Relationship Id="rId412" Type="http://schemas.openxmlformats.org/officeDocument/2006/relationships/customXml" Target="../ink/ink829.xml"/><Relationship Id="rId107" Type="http://schemas.openxmlformats.org/officeDocument/2006/relationships/image" Target="../media/image4780.png"/><Relationship Id="rId289" Type="http://schemas.openxmlformats.org/officeDocument/2006/relationships/image" Target="../media/image766.png"/><Relationship Id="rId11" Type="http://schemas.openxmlformats.org/officeDocument/2006/relationships/image" Target="../media/image4300.png"/><Relationship Id="rId53" Type="http://schemas.openxmlformats.org/officeDocument/2006/relationships/image" Target="../media/image4510.png"/><Relationship Id="rId149" Type="http://schemas.openxmlformats.org/officeDocument/2006/relationships/image" Target="../media/image4990.png"/><Relationship Id="rId314" Type="http://schemas.openxmlformats.org/officeDocument/2006/relationships/customXml" Target="../ink/ink780.xml"/><Relationship Id="rId356" Type="http://schemas.openxmlformats.org/officeDocument/2006/relationships/customXml" Target="../ink/ink801.xml"/><Relationship Id="rId398" Type="http://schemas.openxmlformats.org/officeDocument/2006/relationships/customXml" Target="../ink/ink822.xml"/><Relationship Id="rId95" Type="http://schemas.openxmlformats.org/officeDocument/2006/relationships/image" Target="../media/image4720.png"/><Relationship Id="rId160" Type="http://schemas.openxmlformats.org/officeDocument/2006/relationships/customXml" Target="../ink/ink703.xml"/><Relationship Id="rId216" Type="http://schemas.openxmlformats.org/officeDocument/2006/relationships/customXml" Target="../ink/ink731.xml"/><Relationship Id="rId423" Type="http://schemas.openxmlformats.org/officeDocument/2006/relationships/image" Target="../media/image833.png"/><Relationship Id="rId258" Type="http://schemas.openxmlformats.org/officeDocument/2006/relationships/customXml" Target="../ink/ink752.xml"/><Relationship Id="rId22" Type="http://schemas.openxmlformats.org/officeDocument/2006/relationships/customXml" Target="../ink/ink634.xml"/><Relationship Id="rId64" Type="http://schemas.openxmlformats.org/officeDocument/2006/relationships/customXml" Target="../ink/ink655.xml"/><Relationship Id="rId118" Type="http://schemas.openxmlformats.org/officeDocument/2006/relationships/customXml" Target="../ink/ink682.xml"/><Relationship Id="rId325" Type="http://schemas.openxmlformats.org/officeDocument/2006/relationships/image" Target="../media/image784.png"/><Relationship Id="rId367" Type="http://schemas.openxmlformats.org/officeDocument/2006/relationships/image" Target="../media/image805.png"/><Relationship Id="rId171" Type="http://schemas.openxmlformats.org/officeDocument/2006/relationships/image" Target="../media/image5100.png"/><Relationship Id="rId227" Type="http://schemas.openxmlformats.org/officeDocument/2006/relationships/image" Target="../media/image5380.png"/><Relationship Id="rId269" Type="http://schemas.openxmlformats.org/officeDocument/2006/relationships/image" Target="../media/image756.png"/><Relationship Id="rId434" Type="http://schemas.openxmlformats.org/officeDocument/2006/relationships/customXml" Target="../ink/ink840.xml"/><Relationship Id="rId33" Type="http://schemas.openxmlformats.org/officeDocument/2006/relationships/image" Target="../media/image4410.png"/><Relationship Id="rId129" Type="http://schemas.openxmlformats.org/officeDocument/2006/relationships/image" Target="../media/image4890.png"/><Relationship Id="rId280" Type="http://schemas.openxmlformats.org/officeDocument/2006/relationships/customXml" Target="../ink/ink763.xml"/><Relationship Id="rId336" Type="http://schemas.openxmlformats.org/officeDocument/2006/relationships/customXml" Target="../ink/ink791.xml"/><Relationship Id="rId75" Type="http://schemas.openxmlformats.org/officeDocument/2006/relationships/image" Target="../media/image4620.png"/><Relationship Id="rId140" Type="http://schemas.openxmlformats.org/officeDocument/2006/relationships/customXml" Target="../ink/ink693.xml"/><Relationship Id="rId182" Type="http://schemas.openxmlformats.org/officeDocument/2006/relationships/customXml" Target="../ink/ink714.xml"/><Relationship Id="rId378" Type="http://schemas.openxmlformats.org/officeDocument/2006/relationships/customXml" Target="../ink/ink812.xml"/><Relationship Id="rId403" Type="http://schemas.openxmlformats.org/officeDocument/2006/relationships/image" Target="../media/image823.png"/><Relationship Id="rId6" Type="http://schemas.openxmlformats.org/officeDocument/2006/relationships/customXml" Target="../ink/ink626.xml"/><Relationship Id="rId238" Type="http://schemas.openxmlformats.org/officeDocument/2006/relationships/customXml" Target="../ink/ink742.xml"/><Relationship Id="rId445" Type="http://schemas.openxmlformats.org/officeDocument/2006/relationships/image" Target="../media/image844.png"/><Relationship Id="rId291" Type="http://schemas.openxmlformats.org/officeDocument/2006/relationships/image" Target="../media/image767.png"/><Relationship Id="rId305" Type="http://schemas.openxmlformats.org/officeDocument/2006/relationships/image" Target="../media/image774.png"/><Relationship Id="rId347" Type="http://schemas.openxmlformats.org/officeDocument/2006/relationships/image" Target="../media/image795.png"/><Relationship Id="rId44" Type="http://schemas.openxmlformats.org/officeDocument/2006/relationships/customXml" Target="../ink/ink645.xml"/><Relationship Id="rId86" Type="http://schemas.openxmlformats.org/officeDocument/2006/relationships/customXml" Target="../ink/ink666.xml"/><Relationship Id="rId151" Type="http://schemas.openxmlformats.org/officeDocument/2006/relationships/image" Target="../media/image5000.png"/><Relationship Id="rId389" Type="http://schemas.openxmlformats.org/officeDocument/2006/relationships/image" Target="../media/image816.png"/><Relationship Id="rId193" Type="http://schemas.openxmlformats.org/officeDocument/2006/relationships/image" Target="../media/image5210.png"/><Relationship Id="rId207" Type="http://schemas.openxmlformats.org/officeDocument/2006/relationships/image" Target="../media/image5280.png"/><Relationship Id="rId249" Type="http://schemas.openxmlformats.org/officeDocument/2006/relationships/image" Target="../media/image5490.png"/><Relationship Id="rId414" Type="http://schemas.openxmlformats.org/officeDocument/2006/relationships/customXml" Target="../ink/ink830.xml"/><Relationship Id="rId13" Type="http://schemas.openxmlformats.org/officeDocument/2006/relationships/image" Target="../media/image4310.png"/><Relationship Id="rId109" Type="http://schemas.openxmlformats.org/officeDocument/2006/relationships/image" Target="../media/image4790.png"/><Relationship Id="rId260" Type="http://schemas.openxmlformats.org/officeDocument/2006/relationships/customXml" Target="../ink/ink753.xml"/><Relationship Id="rId316" Type="http://schemas.openxmlformats.org/officeDocument/2006/relationships/customXml" Target="../ink/ink781.xml"/><Relationship Id="rId55" Type="http://schemas.openxmlformats.org/officeDocument/2006/relationships/image" Target="../media/image4520.png"/><Relationship Id="rId97" Type="http://schemas.openxmlformats.org/officeDocument/2006/relationships/image" Target="../media/image4730.png"/><Relationship Id="rId120" Type="http://schemas.openxmlformats.org/officeDocument/2006/relationships/customXml" Target="../ink/ink683.xml"/><Relationship Id="rId358" Type="http://schemas.openxmlformats.org/officeDocument/2006/relationships/customXml" Target="../ink/ink802.xml"/><Relationship Id="rId162" Type="http://schemas.openxmlformats.org/officeDocument/2006/relationships/customXml" Target="../ink/ink704.xml"/><Relationship Id="rId218" Type="http://schemas.openxmlformats.org/officeDocument/2006/relationships/customXml" Target="../ink/ink732.xml"/><Relationship Id="rId425" Type="http://schemas.openxmlformats.org/officeDocument/2006/relationships/image" Target="../media/image834.png"/><Relationship Id="rId271" Type="http://schemas.openxmlformats.org/officeDocument/2006/relationships/image" Target="../media/image757.png"/><Relationship Id="rId24" Type="http://schemas.openxmlformats.org/officeDocument/2006/relationships/customXml" Target="../ink/ink635.xml"/><Relationship Id="rId66" Type="http://schemas.openxmlformats.org/officeDocument/2006/relationships/customXml" Target="../ink/ink656.xml"/><Relationship Id="rId131" Type="http://schemas.openxmlformats.org/officeDocument/2006/relationships/image" Target="../media/image4900.png"/><Relationship Id="rId327" Type="http://schemas.openxmlformats.org/officeDocument/2006/relationships/image" Target="../media/image785.png"/><Relationship Id="rId369" Type="http://schemas.openxmlformats.org/officeDocument/2006/relationships/image" Target="../media/image806.png"/><Relationship Id="rId173" Type="http://schemas.openxmlformats.org/officeDocument/2006/relationships/image" Target="../media/image5110.png"/><Relationship Id="rId229" Type="http://schemas.openxmlformats.org/officeDocument/2006/relationships/image" Target="../media/image5390.png"/><Relationship Id="rId380" Type="http://schemas.openxmlformats.org/officeDocument/2006/relationships/customXml" Target="../ink/ink813.xml"/><Relationship Id="rId436" Type="http://schemas.openxmlformats.org/officeDocument/2006/relationships/customXml" Target="../ink/ink841.xml"/><Relationship Id="rId240" Type="http://schemas.openxmlformats.org/officeDocument/2006/relationships/customXml" Target="../ink/ink743.xml"/><Relationship Id="rId35" Type="http://schemas.openxmlformats.org/officeDocument/2006/relationships/image" Target="../media/image4420.png"/><Relationship Id="rId77" Type="http://schemas.openxmlformats.org/officeDocument/2006/relationships/image" Target="../media/image4630.png"/><Relationship Id="rId100" Type="http://schemas.openxmlformats.org/officeDocument/2006/relationships/customXml" Target="../ink/ink673.xml"/><Relationship Id="rId282" Type="http://schemas.openxmlformats.org/officeDocument/2006/relationships/customXml" Target="../ink/ink764.xml"/><Relationship Id="rId338" Type="http://schemas.openxmlformats.org/officeDocument/2006/relationships/customXml" Target="../ink/ink792.xml"/><Relationship Id="rId8" Type="http://schemas.openxmlformats.org/officeDocument/2006/relationships/customXml" Target="../ink/ink627.xml"/><Relationship Id="rId142" Type="http://schemas.openxmlformats.org/officeDocument/2006/relationships/customXml" Target="../ink/ink694.xml"/><Relationship Id="rId184" Type="http://schemas.openxmlformats.org/officeDocument/2006/relationships/customXml" Target="../ink/ink715.xml"/><Relationship Id="rId391" Type="http://schemas.openxmlformats.org/officeDocument/2006/relationships/image" Target="../media/image817.png"/><Relationship Id="rId405" Type="http://schemas.openxmlformats.org/officeDocument/2006/relationships/image" Target="../media/image824.png"/><Relationship Id="rId447" Type="http://schemas.openxmlformats.org/officeDocument/2006/relationships/image" Target="../media/image845.png"/><Relationship Id="rId251" Type="http://schemas.openxmlformats.org/officeDocument/2006/relationships/image" Target="../media/image5500.png"/><Relationship Id="rId46" Type="http://schemas.openxmlformats.org/officeDocument/2006/relationships/customXml" Target="../ink/ink646.xml"/><Relationship Id="rId293" Type="http://schemas.openxmlformats.org/officeDocument/2006/relationships/image" Target="../media/image768.png"/><Relationship Id="rId307" Type="http://schemas.openxmlformats.org/officeDocument/2006/relationships/image" Target="../media/image775.png"/><Relationship Id="rId349" Type="http://schemas.openxmlformats.org/officeDocument/2006/relationships/image" Target="../media/image796.png"/><Relationship Id="rId88" Type="http://schemas.openxmlformats.org/officeDocument/2006/relationships/customXml" Target="../ink/ink667.xml"/><Relationship Id="rId111" Type="http://schemas.openxmlformats.org/officeDocument/2006/relationships/image" Target="../media/image4800.png"/><Relationship Id="rId153" Type="http://schemas.openxmlformats.org/officeDocument/2006/relationships/image" Target="../media/image5010.png"/><Relationship Id="rId195" Type="http://schemas.openxmlformats.org/officeDocument/2006/relationships/image" Target="../media/image5220.png"/><Relationship Id="rId209" Type="http://schemas.openxmlformats.org/officeDocument/2006/relationships/image" Target="../media/image5290.png"/><Relationship Id="rId360" Type="http://schemas.openxmlformats.org/officeDocument/2006/relationships/customXml" Target="../ink/ink803.xml"/><Relationship Id="rId416" Type="http://schemas.openxmlformats.org/officeDocument/2006/relationships/customXml" Target="../ink/ink831.xml"/><Relationship Id="rId220" Type="http://schemas.openxmlformats.org/officeDocument/2006/relationships/customXml" Target="../ink/ink733.xml"/><Relationship Id="rId15" Type="http://schemas.openxmlformats.org/officeDocument/2006/relationships/image" Target="../media/image4320.png"/><Relationship Id="rId57" Type="http://schemas.openxmlformats.org/officeDocument/2006/relationships/image" Target="../media/image4530.png"/><Relationship Id="rId262" Type="http://schemas.openxmlformats.org/officeDocument/2006/relationships/customXml" Target="../ink/ink754.xml"/><Relationship Id="rId318" Type="http://schemas.openxmlformats.org/officeDocument/2006/relationships/customXml" Target="../ink/ink782.xml"/><Relationship Id="rId99" Type="http://schemas.openxmlformats.org/officeDocument/2006/relationships/image" Target="../media/image4740.png"/><Relationship Id="rId122" Type="http://schemas.openxmlformats.org/officeDocument/2006/relationships/customXml" Target="../ink/ink684.xml"/><Relationship Id="rId164" Type="http://schemas.openxmlformats.org/officeDocument/2006/relationships/customXml" Target="../ink/ink705.xml"/><Relationship Id="rId371" Type="http://schemas.openxmlformats.org/officeDocument/2006/relationships/image" Target="../media/image807.png"/><Relationship Id="rId427" Type="http://schemas.openxmlformats.org/officeDocument/2006/relationships/image" Target="../media/image835.png"/><Relationship Id="rId26" Type="http://schemas.openxmlformats.org/officeDocument/2006/relationships/customXml" Target="../ink/ink636.xml"/><Relationship Id="rId231" Type="http://schemas.openxmlformats.org/officeDocument/2006/relationships/image" Target="../media/image5400.png"/><Relationship Id="rId273" Type="http://schemas.openxmlformats.org/officeDocument/2006/relationships/image" Target="../media/image758.png"/><Relationship Id="rId329" Type="http://schemas.openxmlformats.org/officeDocument/2006/relationships/image" Target="../media/image786.png"/><Relationship Id="rId68" Type="http://schemas.openxmlformats.org/officeDocument/2006/relationships/customXml" Target="../ink/ink657.xml"/><Relationship Id="rId133" Type="http://schemas.openxmlformats.org/officeDocument/2006/relationships/image" Target="../media/image4910.png"/><Relationship Id="rId175" Type="http://schemas.openxmlformats.org/officeDocument/2006/relationships/image" Target="../media/image5120.png"/><Relationship Id="rId340" Type="http://schemas.openxmlformats.org/officeDocument/2006/relationships/customXml" Target="../ink/ink793.xml"/><Relationship Id="rId200" Type="http://schemas.openxmlformats.org/officeDocument/2006/relationships/customXml" Target="../ink/ink723.xml"/><Relationship Id="rId382" Type="http://schemas.openxmlformats.org/officeDocument/2006/relationships/customXml" Target="../ink/ink814.xml"/><Relationship Id="rId438" Type="http://schemas.openxmlformats.org/officeDocument/2006/relationships/customXml" Target="../ink/ink842.xml"/><Relationship Id="rId242" Type="http://schemas.openxmlformats.org/officeDocument/2006/relationships/customXml" Target="../ink/ink744.xml"/><Relationship Id="rId284" Type="http://schemas.openxmlformats.org/officeDocument/2006/relationships/customXml" Target="../ink/ink765.xml"/><Relationship Id="rId37" Type="http://schemas.openxmlformats.org/officeDocument/2006/relationships/image" Target="../media/image4430.png"/><Relationship Id="rId79" Type="http://schemas.openxmlformats.org/officeDocument/2006/relationships/image" Target="../media/image4640.png"/><Relationship Id="rId102" Type="http://schemas.openxmlformats.org/officeDocument/2006/relationships/customXml" Target="../ink/ink674.xml"/><Relationship Id="rId144" Type="http://schemas.openxmlformats.org/officeDocument/2006/relationships/customXml" Target="../ink/ink695.xml"/><Relationship Id="rId90" Type="http://schemas.openxmlformats.org/officeDocument/2006/relationships/customXml" Target="../ink/ink668.xml"/><Relationship Id="rId186" Type="http://schemas.openxmlformats.org/officeDocument/2006/relationships/customXml" Target="../ink/ink716.xml"/><Relationship Id="rId351" Type="http://schemas.openxmlformats.org/officeDocument/2006/relationships/image" Target="../media/image797.png"/><Relationship Id="rId393" Type="http://schemas.openxmlformats.org/officeDocument/2006/relationships/image" Target="../media/image818.png"/><Relationship Id="rId407" Type="http://schemas.openxmlformats.org/officeDocument/2006/relationships/image" Target="../media/image825.png"/><Relationship Id="rId449" Type="http://schemas.openxmlformats.org/officeDocument/2006/relationships/image" Target="../media/image846.png"/><Relationship Id="rId211" Type="http://schemas.openxmlformats.org/officeDocument/2006/relationships/image" Target="../media/image5300.png"/><Relationship Id="rId253" Type="http://schemas.openxmlformats.org/officeDocument/2006/relationships/image" Target="../media/image5510.png"/><Relationship Id="rId295" Type="http://schemas.openxmlformats.org/officeDocument/2006/relationships/image" Target="../media/image769.png"/><Relationship Id="rId309" Type="http://schemas.openxmlformats.org/officeDocument/2006/relationships/image" Target="../media/image776.png"/><Relationship Id="rId48" Type="http://schemas.openxmlformats.org/officeDocument/2006/relationships/customXml" Target="../ink/ink647.xml"/><Relationship Id="rId113" Type="http://schemas.openxmlformats.org/officeDocument/2006/relationships/image" Target="../media/image4810.png"/><Relationship Id="rId320" Type="http://schemas.openxmlformats.org/officeDocument/2006/relationships/customXml" Target="../ink/ink783.xml"/><Relationship Id="rId155" Type="http://schemas.openxmlformats.org/officeDocument/2006/relationships/image" Target="../media/image5020.png"/><Relationship Id="rId197" Type="http://schemas.openxmlformats.org/officeDocument/2006/relationships/image" Target="../media/image5230.png"/><Relationship Id="rId362" Type="http://schemas.openxmlformats.org/officeDocument/2006/relationships/customXml" Target="../ink/ink804.xml"/><Relationship Id="rId418" Type="http://schemas.openxmlformats.org/officeDocument/2006/relationships/customXml" Target="../ink/ink832.xml"/><Relationship Id="rId222" Type="http://schemas.openxmlformats.org/officeDocument/2006/relationships/customXml" Target="../ink/ink734.xml"/><Relationship Id="rId264" Type="http://schemas.openxmlformats.org/officeDocument/2006/relationships/customXml" Target="../ink/ink755.xml"/><Relationship Id="rId17" Type="http://schemas.openxmlformats.org/officeDocument/2006/relationships/image" Target="../media/image4330.png"/><Relationship Id="rId59" Type="http://schemas.openxmlformats.org/officeDocument/2006/relationships/image" Target="../media/image4540.png"/><Relationship Id="rId124" Type="http://schemas.openxmlformats.org/officeDocument/2006/relationships/customXml" Target="../ink/ink685.xml"/><Relationship Id="rId70" Type="http://schemas.openxmlformats.org/officeDocument/2006/relationships/customXml" Target="../ink/ink658.xml"/><Relationship Id="rId166" Type="http://schemas.openxmlformats.org/officeDocument/2006/relationships/customXml" Target="../ink/ink706.xml"/><Relationship Id="rId331" Type="http://schemas.openxmlformats.org/officeDocument/2006/relationships/image" Target="../media/image787.png"/><Relationship Id="rId373" Type="http://schemas.openxmlformats.org/officeDocument/2006/relationships/image" Target="../media/image808.png"/><Relationship Id="rId429" Type="http://schemas.openxmlformats.org/officeDocument/2006/relationships/image" Target="../media/image836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410.png"/><Relationship Id="rId440" Type="http://schemas.openxmlformats.org/officeDocument/2006/relationships/customXml" Target="../ink/ink843.xml"/><Relationship Id="rId28" Type="http://schemas.openxmlformats.org/officeDocument/2006/relationships/customXml" Target="../ink/ink637.xml"/><Relationship Id="rId275" Type="http://schemas.openxmlformats.org/officeDocument/2006/relationships/image" Target="../media/image759.png"/><Relationship Id="rId300" Type="http://schemas.openxmlformats.org/officeDocument/2006/relationships/customXml" Target="../ink/ink773.xml"/><Relationship Id="rId81" Type="http://schemas.openxmlformats.org/officeDocument/2006/relationships/image" Target="../media/image4650.png"/><Relationship Id="rId135" Type="http://schemas.openxmlformats.org/officeDocument/2006/relationships/image" Target="../media/image4920.png"/><Relationship Id="rId177" Type="http://schemas.openxmlformats.org/officeDocument/2006/relationships/image" Target="../media/image5130.png"/><Relationship Id="rId342" Type="http://schemas.openxmlformats.org/officeDocument/2006/relationships/customXml" Target="../ink/ink794.xml"/><Relationship Id="rId384" Type="http://schemas.openxmlformats.org/officeDocument/2006/relationships/customXml" Target="../ink/ink815.xml"/><Relationship Id="rId202" Type="http://schemas.openxmlformats.org/officeDocument/2006/relationships/customXml" Target="../ink/ink724.xml"/><Relationship Id="rId244" Type="http://schemas.openxmlformats.org/officeDocument/2006/relationships/customXml" Target="../ink/ink745.xml"/><Relationship Id="rId39" Type="http://schemas.openxmlformats.org/officeDocument/2006/relationships/image" Target="../media/image4440.png"/><Relationship Id="rId286" Type="http://schemas.openxmlformats.org/officeDocument/2006/relationships/customXml" Target="../ink/ink766.xml"/><Relationship Id="rId451" Type="http://schemas.openxmlformats.org/officeDocument/2006/relationships/image" Target="../media/image847.png"/><Relationship Id="rId50" Type="http://schemas.openxmlformats.org/officeDocument/2006/relationships/customXml" Target="../ink/ink648.xml"/><Relationship Id="rId104" Type="http://schemas.openxmlformats.org/officeDocument/2006/relationships/customXml" Target="../ink/ink675.xml"/><Relationship Id="rId146" Type="http://schemas.openxmlformats.org/officeDocument/2006/relationships/customXml" Target="../ink/ink696.xml"/><Relationship Id="rId188" Type="http://schemas.openxmlformats.org/officeDocument/2006/relationships/customXml" Target="../ink/ink717.xml"/><Relationship Id="rId311" Type="http://schemas.openxmlformats.org/officeDocument/2006/relationships/image" Target="../media/image777.png"/><Relationship Id="rId353" Type="http://schemas.openxmlformats.org/officeDocument/2006/relationships/image" Target="../media/image798.png"/><Relationship Id="rId395" Type="http://schemas.openxmlformats.org/officeDocument/2006/relationships/image" Target="../media/image819.png"/><Relationship Id="rId409" Type="http://schemas.openxmlformats.org/officeDocument/2006/relationships/image" Target="../media/image82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2.xml"/><Relationship Id="rId21" Type="http://schemas.openxmlformats.org/officeDocument/2006/relationships/image" Target="../media/image853.png"/><Relationship Id="rId42" Type="http://schemas.openxmlformats.org/officeDocument/2006/relationships/customXml" Target="../ink/ink870.xml"/><Relationship Id="rId47" Type="http://schemas.openxmlformats.org/officeDocument/2006/relationships/image" Target="../media/image866.png"/><Relationship Id="rId63" Type="http://schemas.openxmlformats.org/officeDocument/2006/relationships/image" Target="../media/image874.png"/><Relationship Id="rId68" Type="http://schemas.openxmlformats.org/officeDocument/2006/relationships/customXml" Target="../ink/ink883.xml"/><Relationship Id="rId84" Type="http://schemas.openxmlformats.org/officeDocument/2006/relationships/customXml" Target="../ink/ink891.xml"/><Relationship Id="rId89" Type="http://schemas.openxmlformats.org/officeDocument/2006/relationships/image" Target="../media/image887.png"/><Relationship Id="rId16" Type="http://schemas.openxmlformats.org/officeDocument/2006/relationships/customXml" Target="../ink/ink857.xml"/><Relationship Id="rId11" Type="http://schemas.openxmlformats.org/officeDocument/2006/relationships/image" Target="../media/image5580.png"/><Relationship Id="rId32" Type="http://schemas.openxmlformats.org/officeDocument/2006/relationships/customXml" Target="../ink/ink865.xml"/><Relationship Id="rId37" Type="http://schemas.openxmlformats.org/officeDocument/2006/relationships/image" Target="../media/image861.png"/><Relationship Id="rId53" Type="http://schemas.openxmlformats.org/officeDocument/2006/relationships/image" Target="../media/image869.png"/><Relationship Id="rId58" Type="http://schemas.openxmlformats.org/officeDocument/2006/relationships/customXml" Target="../ink/ink878.xml"/><Relationship Id="rId74" Type="http://schemas.openxmlformats.org/officeDocument/2006/relationships/customXml" Target="../ink/ink886.xml"/><Relationship Id="rId79" Type="http://schemas.openxmlformats.org/officeDocument/2006/relationships/image" Target="../media/image882.png"/><Relationship Id="rId5" Type="http://schemas.openxmlformats.org/officeDocument/2006/relationships/image" Target="../media/image5550.png"/><Relationship Id="rId90" Type="http://schemas.openxmlformats.org/officeDocument/2006/relationships/customXml" Target="../ink/ink894.xml"/><Relationship Id="rId95" Type="http://schemas.openxmlformats.org/officeDocument/2006/relationships/image" Target="../media/image890.png"/><Relationship Id="rId22" Type="http://schemas.openxmlformats.org/officeDocument/2006/relationships/customXml" Target="../ink/ink860.xml"/><Relationship Id="rId27" Type="http://schemas.openxmlformats.org/officeDocument/2006/relationships/image" Target="../media/image856.png"/><Relationship Id="rId43" Type="http://schemas.openxmlformats.org/officeDocument/2006/relationships/image" Target="../media/image864.png"/><Relationship Id="rId48" Type="http://schemas.openxmlformats.org/officeDocument/2006/relationships/customXml" Target="../ink/ink873.xml"/><Relationship Id="rId64" Type="http://schemas.openxmlformats.org/officeDocument/2006/relationships/customXml" Target="../ink/ink881.xml"/><Relationship Id="rId69" Type="http://schemas.openxmlformats.org/officeDocument/2006/relationships/image" Target="../media/image877.png"/><Relationship Id="rId80" Type="http://schemas.openxmlformats.org/officeDocument/2006/relationships/customXml" Target="../ink/ink889.xml"/><Relationship Id="rId85" Type="http://schemas.openxmlformats.org/officeDocument/2006/relationships/image" Target="../media/image885.png"/><Relationship Id="rId3" Type="http://schemas.openxmlformats.org/officeDocument/2006/relationships/image" Target="../media/image5540.png"/><Relationship Id="rId12" Type="http://schemas.openxmlformats.org/officeDocument/2006/relationships/customXml" Target="../ink/ink855.xml"/><Relationship Id="rId17" Type="http://schemas.openxmlformats.org/officeDocument/2006/relationships/image" Target="../media/image851.png"/><Relationship Id="rId25" Type="http://schemas.openxmlformats.org/officeDocument/2006/relationships/image" Target="../media/image855.png"/><Relationship Id="rId33" Type="http://schemas.openxmlformats.org/officeDocument/2006/relationships/image" Target="../media/image859.png"/><Relationship Id="rId38" Type="http://schemas.openxmlformats.org/officeDocument/2006/relationships/customXml" Target="../ink/ink868.xml"/><Relationship Id="rId46" Type="http://schemas.openxmlformats.org/officeDocument/2006/relationships/customXml" Target="../ink/ink872.xml"/><Relationship Id="rId59" Type="http://schemas.openxmlformats.org/officeDocument/2006/relationships/image" Target="../media/image872.png"/><Relationship Id="rId67" Type="http://schemas.openxmlformats.org/officeDocument/2006/relationships/image" Target="../media/image876.png"/><Relationship Id="rId20" Type="http://schemas.openxmlformats.org/officeDocument/2006/relationships/customXml" Target="../ink/ink859.xml"/><Relationship Id="rId41" Type="http://schemas.openxmlformats.org/officeDocument/2006/relationships/image" Target="../media/image863.png"/><Relationship Id="rId54" Type="http://schemas.openxmlformats.org/officeDocument/2006/relationships/customXml" Target="../ink/ink876.xml"/><Relationship Id="rId62" Type="http://schemas.openxmlformats.org/officeDocument/2006/relationships/customXml" Target="../ink/ink880.xml"/><Relationship Id="rId70" Type="http://schemas.openxmlformats.org/officeDocument/2006/relationships/customXml" Target="../ink/ink884.xml"/><Relationship Id="rId75" Type="http://schemas.openxmlformats.org/officeDocument/2006/relationships/image" Target="../media/image880.png"/><Relationship Id="rId83" Type="http://schemas.openxmlformats.org/officeDocument/2006/relationships/image" Target="../media/image884.png"/><Relationship Id="rId88" Type="http://schemas.openxmlformats.org/officeDocument/2006/relationships/customXml" Target="../ink/ink893.xml"/><Relationship Id="rId91" Type="http://schemas.openxmlformats.org/officeDocument/2006/relationships/image" Target="../media/image888.png"/><Relationship Id="rId96" Type="http://schemas.openxmlformats.org/officeDocument/2006/relationships/customXml" Target="../ink/ink89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2.xml"/><Relationship Id="rId15" Type="http://schemas.openxmlformats.org/officeDocument/2006/relationships/image" Target="../media/image850.png"/><Relationship Id="rId23" Type="http://schemas.openxmlformats.org/officeDocument/2006/relationships/image" Target="../media/image854.png"/><Relationship Id="rId28" Type="http://schemas.openxmlformats.org/officeDocument/2006/relationships/customXml" Target="../ink/ink863.xml"/><Relationship Id="rId36" Type="http://schemas.openxmlformats.org/officeDocument/2006/relationships/customXml" Target="../ink/ink867.xml"/><Relationship Id="rId49" Type="http://schemas.openxmlformats.org/officeDocument/2006/relationships/image" Target="../media/image867.png"/><Relationship Id="rId57" Type="http://schemas.openxmlformats.org/officeDocument/2006/relationships/image" Target="../media/image871.png"/><Relationship Id="rId10" Type="http://schemas.openxmlformats.org/officeDocument/2006/relationships/customXml" Target="../ink/ink854.xml"/><Relationship Id="rId31" Type="http://schemas.openxmlformats.org/officeDocument/2006/relationships/image" Target="../media/image858.png"/><Relationship Id="rId44" Type="http://schemas.openxmlformats.org/officeDocument/2006/relationships/customXml" Target="../ink/ink871.xml"/><Relationship Id="rId52" Type="http://schemas.openxmlformats.org/officeDocument/2006/relationships/customXml" Target="../ink/ink875.xml"/><Relationship Id="rId60" Type="http://schemas.openxmlformats.org/officeDocument/2006/relationships/customXml" Target="../ink/ink879.xml"/><Relationship Id="rId65" Type="http://schemas.openxmlformats.org/officeDocument/2006/relationships/image" Target="../media/image875.png"/><Relationship Id="rId73" Type="http://schemas.openxmlformats.org/officeDocument/2006/relationships/image" Target="../media/image879.png"/><Relationship Id="rId78" Type="http://schemas.openxmlformats.org/officeDocument/2006/relationships/customXml" Target="../ink/ink888.xml"/><Relationship Id="rId81" Type="http://schemas.openxmlformats.org/officeDocument/2006/relationships/image" Target="../media/image883.png"/><Relationship Id="rId86" Type="http://schemas.openxmlformats.org/officeDocument/2006/relationships/customXml" Target="../ink/ink892.xml"/><Relationship Id="rId94" Type="http://schemas.openxmlformats.org/officeDocument/2006/relationships/customXml" Target="../ink/ink896.xml"/><Relationship Id="rId4" Type="http://schemas.openxmlformats.org/officeDocument/2006/relationships/customXml" Target="../ink/ink851.xml"/><Relationship Id="rId9" Type="http://schemas.openxmlformats.org/officeDocument/2006/relationships/image" Target="../media/image5570.png"/><Relationship Id="rId13" Type="http://schemas.openxmlformats.org/officeDocument/2006/relationships/image" Target="../media/image849.png"/><Relationship Id="rId18" Type="http://schemas.openxmlformats.org/officeDocument/2006/relationships/customXml" Target="../ink/ink858.xml"/><Relationship Id="rId39" Type="http://schemas.openxmlformats.org/officeDocument/2006/relationships/image" Target="../media/image862.png"/><Relationship Id="rId34" Type="http://schemas.openxmlformats.org/officeDocument/2006/relationships/customXml" Target="../ink/ink866.xml"/><Relationship Id="rId50" Type="http://schemas.openxmlformats.org/officeDocument/2006/relationships/customXml" Target="../ink/ink874.xml"/><Relationship Id="rId55" Type="http://schemas.openxmlformats.org/officeDocument/2006/relationships/image" Target="../media/image870.png"/><Relationship Id="rId76" Type="http://schemas.openxmlformats.org/officeDocument/2006/relationships/customXml" Target="../ink/ink887.xml"/><Relationship Id="rId97" Type="http://schemas.openxmlformats.org/officeDocument/2006/relationships/image" Target="../media/image493.png"/><Relationship Id="rId7" Type="http://schemas.openxmlformats.org/officeDocument/2006/relationships/image" Target="../media/image5560.png"/><Relationship Id="rId71" Type="http://schemas.openxmlformats.org/officeDocument/2006/relationships/image" Target="../media/image878.png"/><Relationship Id="rId92" Type="http://schemas.openxmlformats.org/officeDocument/2006/relationships/customXml" Target="../ink/ink895.xml"/><Relationship Id="rId2" Type="http://schemas.openxmlformats.org/officeDocument/2006/relationships/customXml" Target="../ink/ink850.xml"/><Relationship Id="rId29" Type="http://schemas.openxmlformats.org/officeDocument/2006/relationships/image" Target="../media/image857.png"/><Relationship Id="rId24" Type="http://schemas.openxmlformats.org/officeDocument/2006/relationships/customXml" Target="../ink/ink861.xml"/><Relationship Id="rId40" Type="http://schemas.openxmlformats.org/officeDocument/2006/relationships/customXml" Target="../ink/ink869.xml"/><Relationship Id="rId45" Type="http://schemas.openxmlformats.org/officeDocument/2006/relationships/image" Target="../media/image865.png"/><Relationship Id="rId66" Type="http://schemas.openxmlformats.org/officeDocument/2006/relationships/customXml" Target="../ink/ink882.xml"/><Relationship Id="rId87" Type="http://schemas.openxmlformats.org/officeDocument/2006/relationships/image" Target="../media/image886.png"/><Relationship Id="rId61" Type="http://schemas.openxmlformats.org/officeDocument/2006/relationships/image" Target="../media/image873.png"/><Relationship Id="rId82" Type="http://schemas.openxmlformats.org/officeDocument/2006/relationships/customXml" Target="../ink/ink890.xml"/><Relationship Id="rId19" Type="http://schemas.openxmlformats.org/officeDocument/2006/relationships/image" Target="../media/image852.png"/><Relationship Id="rId14" Type="http://schemas.openxmlformats.org/officeDocument/2006/relationships/customXml" Target="../ink/ink856.xml"/><Relationship Id="rId30" Type="http://schemas.openxmlformats.org/officeDocument/2006/relationships/customXml" Target="../ink/ink864.xml"/><Relationship Id="rId35" Type="http://schemas.openxmlformats.org/officeDocument/2006/relationships/image" Target="../media/image860.png"/><Relationship Id="rId56" Type="http://schemas.openxmlformats.org/officeDocument/2006/relationships/customXml" Target="../ink/ink877.xml"/><Relationship Id="rId77" Type="http://schemas.openxmlformats.org/officeDocument/2006/relationships/image" Target="../media/image881.png"/><Relationship Id="rId8" Type="http://schemas.openxmlformats.org/officeDocument/2006/relationships/customXml" Target="../ink/ink853.xml"/><Relationship Id="rId51" Type="http://schemas.openxmlformats.org/officeDocument/2006/relationships/image" Target="../media/image868.png"/><Relationship Id="rId72" Type="http://schemas.openxmlformats.org/officeDocument/2006/relationships/customXml" Target="../ink/ink885.xml"/><Relationship Id="rId93" Type="http://schemas.openxmlformats.org/officeDocument/2006/relationships/image" Target="../media/image88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1.png"/><Relationship Id="rId21" Type="http://schemas.openxmlformats.org/officeDocument/2006/relationships/image" Target="../media/image5680.png"/><Relationship Id="rId63" Type="http://schemas.openxmlformats.org/officeDocument/2006/relationships/image" Target="../media/image5890.png"/><Relationship Id="rId159" Type="http://schemas.openxmlformats.org/officeDocument/2006/relationships/image" Target="../media/image912.png"/><Relationship Id="rId170" Type="http://schemas.openxmlformats.org/officeDocument/2006/relationships/customXml" Target="../ink/ink982.xml"/><Relationship Id="rId226" Type="http://schemas.openxmlformats.org/officeDocument/2006/relationships/customXml" Target="../ink/ink1010.xml"/><Relationship Id="rId268" Type="http://schemas.openxmlformats.org/officeDocument/2006/relationships/customXml" Target="../ink/ink1031.xml"/><Relationship Id="rId32" Type="http://schemas.openxmlformats.org/officeDocument/2006/relationships/customXml" Target="../ink/ink913.xml"/><Relationship Id="rId74" Type="http://schemas.openxmlformats.org/officeDocument/2006/relationships/customXml" Target="../ink/ink934.xml"/><Relationship Id="rId128" Type="http://schemas.openxmlformats.org/officeDocument/2006/relationships/customXml" Target="../ink/ink961.xml"/><Relationship Id="rId5" Type="http://schemas.openxmlformats.org/officeDocument/2006/relationships/image" Target="../media/image5600.png"/><Relationship Id="rId95" Type="http://schemas.openxmlformats.org/officeDocument/2006/relationships/image" Target="../media/image6050.png"/><Relationship Id="rId160" Type="http://schemas.openxmlformats.org/officeDocument/2006/relationships/customXml" Target="../ink/ink977.xml"/><Relationship Id="rId181" Type="http://schemas.openxmlformats.org/officeDocument/2006/relationships/image" Target="../media/image923.png"/><Relationship Id="rId216" Type="http://schemas.openxmlformats.org/officeDocument/2006/relationships/customXml" Target="../ink/ink1005.xml"/><Relationship Id="rId237" Type="http://schemas.openxmlformats.org/officeDocument/2006/relationships/image" Target="../media/image951.png"/><Relationship Id="rId258" Type="http://schemas.openxmlformats.org/officeDocument/2006/relationships/customXml" Target="../ink/ink1026.xml"/><Relationship Id="rId22" Type="http://schemas.openxmlformats.org/officeDocument/2006/relationships/customXml" Target="../ink/ink908.xml"/><Relationship Id="rId43" Type="http://schemas.openxmlformats.org/officeDocument/2006/relationships/image" Target="../media/image5790.png"/><Relationship Id="rId64" Type="http://schemas.openxmlformats.org/officeDocument/2006/relationships/customXml" Target="../ink/ink929.xml"/><Relationship Id="rId118" Type="http://schemas.openxmlformats.org/officeDocument/2006/relationships/customXml" Target="../ink/ink956.xml"/><Relationship Id="rId139" Type="http://schemas.openxmlformats.org/officeDocument/2006/relationships/image" Target="../media/image902.png"/><Relationship Id="rId85" Type="http://schemas.openxmlformats.org/officeDocument/2006/relationships/image" Target="../media/image6000.png"/><Relationship Id="rId150" Type="http://schemas.openxmlformats.org/officeDocument/2006/relationships/customXml" Target="../ink/ink972.xml"/><Relationship Id="rId171" Type="http://schemas.openxmlformats.org/officeDocument/2006/relationships/image" Target="../media/image918.png"/><Relationship Id="rId192" Type="http://schemas.openxmlformats.org/officeDocument/2006/relationships/customXml" Target="../ink/ink993.xml"/><Relationship Id="rId206" Type="http://schemas.openxmlformats.org/officeDocument/2006/relationships/customXml" Target="../ink/ink1000.xml"/><Relationship Id="rId227" Type="http://schemas.openxmlformats.org/officeDocument/2006/relationships/image" Target="../media/image946.png"/><Relationship Id="rId248" Type="http://schemas.openxmlformats.org/officeDocument/2006/relationships/customXml" Target="../ink/ink1021.xml"/><Relationship Id="rId269" Type="http://schemas.openxmlformats.org/officeDocument/2006/relationships/image" Target="../media/image967.png"/><Relationship Id="rId12" Type="http://schemas.openxmlformats.org/officeDocument/2006/relationships/customXml" Target="../ink/ink903.xml"/><Relationship Id="rId33" Type="http://schemas.openxmlformats.org/officeDocument/2006/relationships/image" Target="../media/image5740.png"/><Relationship Id="rId108" Type="http://schemas.openxmlformats.org/officeDocument/2006/relationships/customXml" Target="../ink/ink951.xml"/><Relationship Id="rId129" Type="http://schemas.openxmlformats.org/officeDocument/2006/relationships/image" Target="../media/image897.png"/><Relationship Id="rId54" Type="http://schemas.openxmlformats.org/officeDocument/2006/relationships/customXml" Target="../ink/ink924.xml"/><Relationship Id="rId75" Type="http://schemas.openxmlformats.org/officeDocument/2006/relationships/image" Target="../media/image5950.png"/><Relationship Id="rId96" Type="http://schemas.openxmlformats.org/officeDocument/2006/relationships/customXml" Target="../ink/ink945.xml"/><Relationship Id="rId140" Type="http://schemas.openxmlformats.org/officeDocument/2006/relationships/customXml" Target="../ink/ink967.xml"/><Relationship Id="rId161" Type="http://schemas.openxmlformats.org/officeDocument/2006/relationships/image" Target="../media/image913.png"/><Relationship Id="rId182" Type="http://schemas.openxmlformats.org/officeDocument/2006/relationships/customXml" Target="../ink/ink988.xml"/><Relationship Id="rId217" Type="http://schemas.openxmlformats.org/officeDocument/2006/relationships/image" Target="../media/image941.png"/><Relationship Id="rId6" Type="http://schemas.openxmlformats.org/officeDocument/2006/relationships/customXml" Target="../ink/ink900.xml"/><Relationship Id="rId238" Type="http://schemas.openxmlformats.org/officeDocument/2006/relationships/customXml" Target="../ink/ink1016.xml"/><Relationship Id="rId259" Type="http://schemas.openxmlformats.org/officeDocument/2006/relationships/image" Target="../media/image962.png"/><Relationship Id="rId23" Type="http://schemas.openxmlformats.org/officeDocument/2006/relationships/image" Target="../media/image5690.png"/><Relationship Id="rId119" Type="http://schemas.openxmlformats.org/officeDocument/2006/relationships/image" Target="../media/image892.png"/><Relationship Id="rId270" Type="http://schemas.openxmlformats.org/officeDocument/2006/relationships/customXml" Target="../ink/ink1032.xml"/><Relationship Id="rId44" Type="http://schemas.openxmlformats.org/officeDocument/2006/relationships/customXml" Target="../ink/ink919.xml"/><Relationship Id="rId65" Type="http://schemas.openxmlformats.org/officeDocument/2006/relationships/image" Target="../media/image5900.png"/><Relationship Id="rId86" Type="http://schemas.openxmlformats.org/officeDocument/2006/relationships/customXml" Target="../ink/ink940.xml"/><Relationship Id="rId130" Type="http://schemas.openxmlformats.org/officeDocument/2006/relationships/customXml" Target="../ink/ink962.xml"/><Relationship Id="rId151" Type="http://schemas.openxmlformats.org/officeDocument/2006/relationships/image" Target="../media/image908.png"/><Relationship Id="rId172" Type="http://schemas.openxmlformats.org/officeDocument/2006/relationships/customXml" Target="../ink/ink983.xml"/><Relationship Id="rId193" Type="http://schemas.openxmlformats.org/officeDocument/2006/relationships/image" Target="../media/image929.png"/><Relationship Id="rId207" Type="http://schemas.openxmlformats.org/officeDocument/2006/relationships/image" Target="../media/image936.png"/><Relationship Id="rId228" Type="http://schemas.openxmlformats.org/officeDocument/2006/relationships/customXml" Target="../ink/ink1011.xml"/><Relationship Id="rId249" Type="http://schemas.openxmlformats.org/officeDocument/2006/relationships/image" Target="../media/image957.png"/><Relationship Id="rId13" Type="http://schemas.openxmlformats.org/officeDocument/2006/relationships/image" Target="../media/image5640.png"/><Relationship Id="rId109" Type="http://schemas.openxmlformats.org/officeDocument/2006/relationships/image" Target="../media/image6120.png"/><Relationship Id="rId260" Type="http://schemas.openxmlformats.org/officeDocument/2006/relationships/customXml" Target="../ink/ink1027.xml"/><Relationship Id="rId34" Type="http://schemas.openxmlformats.org/officeDocument/2006/relationships/customXml" Target="../ink/ink914.xml"/><Relationship Id="rId55" Type="http://schemas.openxmlformats.org/officeDocument/2006/relationships/image" Target="../media/image5850.png"/><Relationship Id="rId76" Type="http://schemas.openxmlformats.org/officeDocument/2006/relationships/customXml" Target="../ink/ink935.xml"/><Relationship Id="rId97" Type="http://schemas.openxmlformats.org/officeDocument/2006/relationships/image" Target="../media/image6060.png"/><Relationship Id="rId120" Type="http://schemas.openxmlformats.org/officeDocument/2006/relationships/customXml" Target="../ink/ink957.xml"/><Relationship Id="rId141" Type="http://schemas.openxmlformats.org/officeDocument/2006/relationships/image" Target="../media/image903.png"/><Relationship Id="rId7" Type="http://schemas.openxmlformats.org/officeDocument/2006/relationships/image" Target="../media/image5610.png"/><Relationship Id="rId162" Type="http://schemas.openxmlformats.org/officeDocument/2006/relationships/customXml" Target="../ink/ink978.xml"/><Relationship Id="rId183" Type="http://schemas.openxmlformats.org/officeDocument/2006/relationships/image" Target="../media/image924.png"/><Relationship Id="rId218" Type="http://schemas.openxmlformats.org/officeDocument/2006/relationships/customXml" Target="../ink/ink1006.xml"/><Relationship Id="rId239" Type="http://schemas.openxmlformats.org/officeDocument/2006/relationships/image" Target="../media/image952.png"/><Relationship Id="rId250" Type="http://schemas.openxmlformats.org/officeDocument/2006/relationships/customXml" Target="../ink/ink1022.xml"/><Relationship Id="rId271" Type="http://schemas.openxmlformats.org/officeDocument/2006/relationships/image" Target="../media/image968.png"/><Relationship Id="rId24" Type="http://schemas.openxmlformats.org/officeDocument/2006/relationships/customXml" Target="../ink/ink909.xml"/><Relationship Id="rId45" Type="http://schemas.openxmlformats.org/officeDocument/2006/relationships/image" Target="../media/image5800.png"/><Relationship Id="rId66" Type="http://schemas.openxmlformats.org/officeDocument/2006/relationships/customXml" Target="../ink/ink930.xml"/><Relationship Id="rId87" Type="http://schemas.openxmlformats.org/officeDocument/2006/relationships/image" Target="../media/image6010.png"/><Relationship Id="rId110" Type="http://schemas.openxmlformats.org/officeDocument/2006/relationships/customXml" Target="../ink/ink952.xml"/><Relationship Id="rId131" Type="http://schemas.openxmlformats.org/officeDocument/2006/relationships/image" Target="../media/image898.png"/><Relationship Id="rId152" Type="http://schemas.openxmlformats.org/officeDocument/2006/relationships/customXml" Target="../ink/ink973.xml"/><Relationship Id="rId173" Type="http://schemas.openxmlformats.org/officeDocument/2006/relationships/image" Target="../media/image919.png"/><Relationship Id="rId194" Type="http://schemas.openxmlformats.org/officeDocument/2006/relationships/customXml" Target="../ink/ink994.xml"/><Relationship Id="rId208" Type="http://schemas.openxmlformats.org/officeDocument/2006/relationships/customXml" Target="../ink/ink1001.xml"/><Relationship Id="rId229" Type="http://schemas.openxmlformats.org/officeDocument/2006/relationships/image" Target="../media/image947.png"/><Relationship Id="rId240" Type="http://schemas.openxmlformats.org/officeDocument/2006/relationships/customXml" Target="../ink/ink1017.xml"/><Relationship Id="rId261" Type="http://schemas.openxmlformats.org/officeDocument/2006/relationships/image" Target="../media/image963.png"/><Relationship Id="rId14" Type="http://schemas.openxmlformats.org/officeDocument/2006/relationships/customXml" Target="../ink/ink904.xml"/><Relationship Id="rId35" Type="http://schemas.openxmlformats.org/officeDocument/2006/relationships/image" Target="../media/image5750.png"/><Relationship Id="rId56" Type="http://schemas.openxmlformats.org/officeDocument/2006/relationships/customXml" Target="../ink/ink925.xml"/><Relationship Id="rId77" Type="http://schemas.openxmlformats.org/officeDocument/2006/relationships/image" Target="../media/image5960.png"/><Relationship Id="rId100" Type="http://schemas.openxmlformats.org/officeDocument/2006/relationships/customXml" Target="../ink/ink947.xml"/><Relationship Id="rId8" Type="http://schemas.openxmlformats.org/officeDocument/2006/relationships/customXml" Target="../ink/ink901.xml"/><Relationship Id="rId98" Type="http://schemas.openxmlformats.org/officeDocument/2006/relationships/customXml" Target="../ink/ink946.xml"/><Relationship Id="rId121" Type="http://schemas.openxmlformats.org/officeDocument/2006/relationships/image" Target="../media/image893.png"/><Relationship Id="rId142" Type="http://schemas.openxmlformats.org/officeDocument/2006/relationships/customXml" Target="../ink/ink968.xml"/><Relationship Id="rId163" Type="http://schemas.openxmlformats.org/officeDocument/2006/relationships/image" Target="../media/image914.png"/><Relationship Id="rId184" Type="http://schemas.openxmlformats.org/officeDocument/2006/relationships/customXml" Target="../ink/ink989.xml"/><Relationship Id="rId219" Type="http://schemas.openxmlformats.org/officeDocument/2006/relationships/image" Target="../media/image942.png"/><Relationship Id="rId230" Type="http://schemas.openxmlformats.org/officeDocument/2006/relationships/customXml" Target="../ink/ink1012.xml"/><Relationship Id="rId251" Type="http://schemas.openxmlformats.org/officeDocument/2006/relationships/image" Target="../media/image958.png"/><Relationship Id="rId25" Type="http://schemas.openxmlformats.org/officeDocument/2006/relationships/image" Target="../media/image5700.png"/><Relationship Id="rId46" Type="http://schemas.openxmlformats.org/officeDocument/2006/relationships/customXml" Target="../ink/ink920.xml"/><Relationship Id="rId67" Type="http://schemas.openxmlformats.org/officeDocument/2006/relationships/image" Target="../media/image5910.png"/><Relationship Id="rId272" Type="http://schemas.openxmlformats.org/officeDocument/2006/relationships/customXml" Target="../ink/ink1033.xml"/><Relationship Id="rId88" Type="http://schemas.openxmlformats.org/officeDocument/2006/relationships/customXml" Target="../ink/ink941.xml"/><Relationship Id="rId111" Type="http://schemas.openxmlformats.org/officeDocument/2006/relationships/image" Target="../media/image6130.png"/><Relationship Id="rId132" Type="http://schemas.openxmlformats.org/officeDocument/2006/relationships/customXml" Target="../ink/ink963.xml"/><Relationship Id="rId153" Type="http://schemas.openxmlformats.org/officeDocument/2006/relationships/image" Target="../media/image909.png"/><Relationship Id="rId174" Type="http://schemas.openxmlformats.org/officeDocument/2006/relationships/customXml" Target="../ink/ink984.xml"/><Relationship Id="rId195" Type="http://schemas.openxmlformats.org/officeDocument/2006/relationships/image" Target="../media/image930.png"/><Relationship Id="rId209" Type="http://schemas.openxmlformats.org/officeDocument/2006/relationships/image" Target="../media/image937.png"/><Relationship Id="rId220" Type="http://schemas.openxmlformats.org/officeDocument/2006/relationships/customXml" Target="../ink/ink1007.xml"/><Relationship Id="rId241" Type="http://schemas.openxmlformats.org/officeDocument/2006/relationships/image" Target="../media/image953.png"/><Relationship Id="rId15" Type="http://schemas.openxmlformats.org/officeDocument/2006/relationships/image" Target="../media/image5650.png"/><Relationship Id="rId36" Type="http://schemas.openxmlformats.org/officeDocument/2006/relationships/customXml" Target="../ink/ink915.xml"/><Relationship Id="rId57" Type="http://schemas.openxmlformats.org/officeDocument/2006/relationships/image" Target="../media/image5860.png"/><Relationship Id="rId262" Type="http://schemas.openxmlformats.org/officeDocument/2006/relationships/customXml" Target="../ink/ink1028.xml"/><Relationship Id="rId78" Type="http://schemas.openxmlformats.org/officeDocument/2006/relationships/customXml" Target="../ink/ink936.xml"/><Relationship Id="rId99" Type="http://schemas.openxmlformats.org/officeDocument/2006/relationships/image" Target="../media/image6070.png"/><Relationship Id="rId101" Type="http://schemas.openxmlformats.org/officeDocument/2006/relationships/image" Target="../media/image6080.png"/><Relationship Id="rId122" Type="http://schemas.openxmlformats.org/officeDocument/2006/relationships/customXml" Target="../ink/ink958.xml"/><Relationship Id="rId143" Type="http://schemas.openxmlformats.org/officeDocument/2006/relationships/image" Target="../media/image904.png"/><Relationship Id="rId164" Type="http://schemas.openxmlformats.org/officeDocument/2006/relationships/customXml" Target="../ink/ink979.xml"/><Relationship Id="rId185" Type="http://schemas.openxmlformats.org/officeDocument/2006/relationships/image" Target="../media/image925.png"/><Relationship Id="rId9" Type="http://schemas.openxmlformats.org/officeDocument/2006/relationships/image" Target="../media/image5620.png"/><Relationship Id="rId210" Type="http://schemas.openxmlformats.org/officeDocument/2006/relationships/customXml" Target="../ink/ink1002.xml"/><Relationship Id="rId26" Type="http://schemas.openxmlformats.org/officeDocument/2006/relationships/customXml" Target="../ink/ink910.xml"/><Relationship Id="rId231" Type="http://schemas.openxmlformats.org/officeDocument/2006/relationships/image" Target="../media/image948.png"/><Relationship Id="rId252" Type="http://schemas.openxmlformats.org/officeDocument/2006/relationships/customXml" Target="../ink/ink1023.xml"/><Relationship Id="rId273" Type="http://schemas.openxmlformats.org/officeDocument/2006/relationships/image" Target="../media/image969.png"/><Relationship Id="rId47" Type="http://schemas.openxmlformats.org/officeDocument/2006/relationships/image" Target="../media/image5810.png"/><Relationship Id="rId68" Type="http://schemas.openxmlformats.org/officeDocument/2006/relationships/customXml" Target="../ink/ink931.xml"/><Relationship Id="rId89" Type="http://schemas.openxmlformats.org/officeDocument/2006/relationships/image" Target="../media/image6020.png"/><Relationship Id="rId112" Type="http://schemas.openxmlformats.org/officeDocument/2006/relationships/customXml" Target="../ink/ink953.xml"/><Relationship Id="rId133" Type="http://schemas.openxmlformats.org/officeDocument/2006/relationships/image" Target="../media/image899.png"/><Relationship Id="rId154" Type="http://schemas.openxmlformats.org/officeDocument/2006/relationships/customXml" Target="../ink/ink974.xml"/><Relationship Id="rId175" Type="http://schemas.openxmlformats.org/officeDocument/2006/relationships/image" Target="../media/image920.png"/><Relationship Id="rId196" Type="http://schemas.openxmlformats.org/officeDocument/2006/relationships/customXml" Target="../ink/ink995.xml"/><Relationship Id="rId200" Type="http://schemas.openxmlformats.org/officeDocument/2006/relationships/customXml" Target="../ink/ink997.xml"/><Relationship Id="rId16" Type="http://schemas.openxmlformats.org/officeDocument/2006/relationships/customXml" Target="../ink/ink905.xml"/><Relationship Id="rId221" Type="http://schemas.openxmlformats.org/officeDocument/2006/relationships/image" Target="../media/image943.png"/><Relationship Id="rId242" Type="http://schemas.openxmlformats.org/officeDocument/2006/relationships/customXml" Target="../ink/ink1018.xml"/><Relationship Id="rId263" Type="http://schemas.openxmlformats.org/officeDocument/2006/relationships/image" Target="../media/image964.png"/><Relationship Id="rId37" Type="http://schemas.openxmlformats.org/officeDocument/2006/relationships/image" Target="../media/image5760.png"/><Relationship Id="rId58" Type="http://schemas.openxmlformats.org/officeDocument/2006/relationships/customXml" Target="../ink/ink926.xml"/><Relationship Id="rId79" Type="http://schemas.openxmlformats.org/officeDocument/2006/relationships/image" Target="../media/image5970.png"/><Relationship Id="rId102" Type="http://schemas.openxmlformats.org/officeDocument/2006/relationships/customXml" Target="../ink/ink948.xml"/><Relationship Id="rId123" Type="http://schemas.openxmlformats.org/officeDocument/2006/relationships/image" Target="../media/image894.png"/><Relationship Id="rId144" Type="http://schemas.openxmlformats.org/officeDocument/2006/relationships/customXml" Target="../ink/ink969.xml"/><Relationship Id="rId90" Type="http://schemas.openxmlformats.org/officeDocument/2006/relationships/customXml" Target="../ink/ink942.xml"/><Relationship Id="rId165" Type="http://schemas.openxmlformats.org/officeDocument/2006/relationships/image" Target="../media/image915.png"/><Relationship Id="rId186" Type="http://schemas.openxmlformats.org/officeDocument/2006/relationships/customXml" Target="../ink/ink990.xml"/><Relationship Id="rId211" Type="http://schemas.openxmlformats.org/officeDocument/2006/relationships/image" Target="../media/image938.png"/><Relationship Id="rId232" Type="http://schemas.openxmlformats.org/officeDocument/2006/relationships/customXml" Target="../ink/ink1013.xml"/><Relationship Id="rId253" Type="http://schemas.openxmlformats.org/officeDocument/2006/relationships/image" Target="../media/image959.png"/><Relationship Id="rId274" Type="http://schemas.openxmlformats.org/officeDocument/2006/relationships/customXml" Target="../ink/ink1034.xml"/><Relationship Id="rId27" Type="http://schemas.openxmlformats.org/officeDocument/2006/relationships/image" Target="../media/image5710.png"/><Relationship Id="rId48" Type="http://schemas.openxmlformats.org/officeDocument/2006/relationships/customXml" Target="../ink/ink921.xml"/><Relationship Id="rId69" Type="http://schemas.openxmlformats.org/officeDocument/2006/relationships/image" Target="../media/image5920.png"/><Relationship Id="rId113" Type="http://schemas.openxmlformats.org/officeDocument/2006/relationships/image" Target="../media/image6140.png"/><Relationship Id="rId134" Type="http://schemas.openxmlformats.org/officeDocument/2006/relationships/customXml" Target="../ink/ink964.xml"/><Relationship Id="rId80" Type="http://schemas.openxmlformats.org/officeDocument/2006/relationships/customXml" Target="../ink/ink937.xml"/><Relationship Id="rId155" Type="http://schemas.openxmlformats.org/officeDocument/2006/relationships/image" Target="../media/image910.png"/><Relationship Id="rId176" Type="http://schemas.openxmlformats.org/officeDocument/2006/relationships/customXml" Target="../ink/ink985.xml"/><Relationship Id="rId197" Type="http://schemas.openxmlformats.org/officeDocument/2006/relationships/image" Target="../media/image931.png"/><Relationship Id="rId201" Type="http://schemas.openxmlformats.org/officeDocument/2006/relationships/image" Target="../media/image933.png"/><Relationship Id="rId222" Type="http://schemas.openxmlformats.org/officeDocument/2006/relationships/customXml" Target="../ink/ink1008.xml"/><Relationship Id="rId243" Type="http://schemas.openxmlformats.org/officeDocument/2006/relationships/image" Target="../media/image954.png"/><Relationship Id="rId264" Type="http://schemas.openxmlformats.org/officeDocument/2006/relationships/customXml" Target="../ink/ink1029.xml"/><Relationship Id="rId17" Type="http://schemas.openxmlformats.org/officeDocument/2006/relationships/image" Target="../media/image5660.png"/><Relationship Id="rId38" Type="http://schemas.openxmlformats.org/officeDocument/2006/relationships/customXml" Target="../ink/ink916.xml"/><Relationship Id="rId59" Type="http://schemas.openxmlformats.org/officeDocument/2006/relationships/image" Target="../media/image5870.png"/><Relationship Id="rId103" Type="http://schemas.openxmlformats.org/officeDocument/2006/relationships/image" Target="../media/image6090.png"/><Relationship Id="rId124" Type="http://schemas.openxmlformats.org/officeDocument/2006/relationships/customXml" Target="../ink/ink959.xml"/><Relationship Id="rId70" Type="http://schemas.openxmlformats.org/officeDocument/2006/relationships/customXml" Target="../ink/ink932.xml"/><Relationship Id="rId91" Type="http://schemas.openxmlformats.org/officeDocument/2006/relationships/image" Target="../media/image6030.png"/><Relationship Id="rId145" Type="http://schemas.openxmlformats.org/officeDocument/2006/relationships/image" Target="../media/image905.png"/><Relationship Id="rId166" Type="http://schemas.openxmlformats.org/officeDocument/2006/relationships/customXml" Target="../ink/ink980.xml"/><Relationship Id="rId187" Type="http://schemas.openxmlformats.org/officeDocument/2006/relationships/image" Target="../media/image92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03.xml"/><Relationship Id="rId233" Type="http://schemas.openxmlformats.org/officeDocument/2006/relationships/image" Target="../media/image949.png"/><Relationship Id="rId254" Type="http://schemas.openxmlformats.org/officeDocument/2006/relationships/customXml" Target="../ink/ink1024.xml"/><Relationship Id="rId28" Type="http://schemas.openxmlformats.org/officeDocument/2006/relationships/customXml" Target="../ink/ink911.xml"/><Relationship Id="rId49" Type="http://schemas.openxmlformats.org/officeDocument/2006/relationships/image" Target="../media/image5820.png"/><Relationship Id="rId114" Type="http://schemas.openxmlformats.org/officeDocument/2006/relationships/customXml" Target="../ink/ink954.xml"/><Relationship Id="rId275" Type="http://schemas.openxmlformats.org/officeDocument/2006/relationships/image" Target="../media/image970.png"/><Relationship Id="rId60" Type="http://schemas.openxmlformats.org/officeDocument/2006/relationships/customXml" Target="../ink/ink927.xml"/><Relationship Id="rId81" Type="http://schemas.openxmlformats.org/officeDocument/2006/relationships/image" Target="../media/image5980.png"/><Relationship Id="rId135" Type="http://schemas.openxmlformats.org/officeDocument/2006/relationships/image" Target="../media/image900.png"/><Relationship Id="rId156" Type="http://schemas.openxmlformats.org/officeDocument/2006/relationships/customXml" Target="../ink/ink975.xml"/><Relationship Id="rId177" Type="http://schemas.openxmlformats.org/officeDocument/2006/relationships/image" Target="../media/image921.png"/><Relationship Id="rId198" Type="http://schemas.openxmlformats.org/officeDocument/2006/relationships/customXml" Target="../ink/ink996.xml"/><Relationship Id="rId202" Type="http://schemas.openxmlformats.org/officeDocument/2006/relationships/customXml" Target="../ink/ink998.xml"/><Relationship Id="rId223" Type="http://schemas.openxmlformats.org/officeDocument/2006/relationships/image" Target="../media/image944.png"/><Relationship Id="rId244" Type="http://schemas.openxmlformats.org/officeDocument/2006/relationships/customXml" Target="../ink/ink1019.xml"/><Relationship Id="rId18" Type="http://schemas.openxmlformats.org/officeDocument/2006/relationships/customXml" Target="../ink/ink906.xml"/><Relationship Id="rId39" Type="http://schemas.openxmlformats.org/officeDocument/2006/relationships/image" Target="../media/image5770.png"/><Relationship Id="rId265" Type="http://schemas.openxmlformats.org/officeDocument/2006/relationships/image" Target="../media/image965.png"/><Relationship Id="rId50" Type="http://schemas.openxmlformats.org/officeDocument/2006/relationships/customXml" Target="../ink/ink922.xml"/><Relationship Id="rId104" Type="http://schemas.openxmlformats.org/officeDocument/2006/relationships/customXml" Target="../ink/ink949.xml"/><Relationship Id="rId125" Type="http://schemas.openxmlformats.org/officeDocument/2006/relationships/image" Target="../media/image895.png"/><Relationship Id="rId146" Type="http://schemas.openxmlformats.org/officeDocument/2006/relationships/customXml" Target="../ink/ink970.xml"/><Relationship Id="rId167" Type="http://schemas.openxmlformats.org/officeDocument/2006/relationships/image" Target="../media/image916.png"/><Relationship Id="rId188" Type="http://schemas.openxmlformats.org/officeDocument/2006/relationships/customXml" Target="../ink/ink991.xml"/><Relationship Id="rId71" Type="http://schemas.openxmlformats.org/officeDocument/2006/relationships/image" Target="../media/image5930.png"/><Relationship Id="rId92" Type="http://schemas.openxmlformats.org/officeDocument/2006/relationships/customXml" Target="../ink/ink943.xml"/><Relationship Id="rId213" Type="http://schemas.openxmlformats.org/officeDocument/2006/relationships/image" Target="../media/image939.png"/><Relationship Id="rId234" Type="http://schemas.openxmlformats.org/officeDocument/2006/relationships/customXml" Target="../ink/ink1014.xml"/><Relationship Id="rId2" Type="http://schemas.openxmlformats.org/officeDocument/2006/relationships/customXml" Target="../ink/ink898.xml"/><Relationship Id="rId29" Type="http://schemas.openxmlformats.org/officeDocument/2006/relationships/image" Target="../media/image5720.png"/><Relationship Id="rId255" Type="http://schemas.openxmlformats.org/officeDocument/2006/relationships/image" Target="../media/image960.png"/><Relationship Id="rId40" Type="http://schemas.openxmlformats.org/officeDocument/2006/relationships/customXml" Target="../ink/ink917.xml"/><Relationship Id="rId115" Type="http://schemas.openxmlformats.org/officeDocument/2006/relationships/image" Target="../media/image6150.png"/><Relationship Id="rId136" Type="http://schemas.openxmlformats.org/officeDocument/2006/relationships/customXml" Target="../ink/ink965.xml"/><Relationship Id="rId157" Type="http://schemas.openxmlformats.org/officeDocument/2006/relationships/image" Target="../media/image911.png"/><Relationship Id="rId178" Type="http://schemas.openxmlformats.org/officeDocument/2006/relationships/customXml" Target="../ink/ink986.xml"/><Relationship Id="rId61" Type="http://schemas.openxmlformats.org/officeDocument/2006/relationships/image" Target="../media/image5880.png"/><Relationship Id="rId82" Type="http://schemas.openxmlformats.org/officeDocument/2006/relationships/customXml" Target="../ink/ink938.xml"/><Relationship Id="rId199" Type="http://schemas.openxmlformats.org/officeDocument/2006/relationships/image" Target="../media/image932.png"/><Relationship Id="rId203" Type="http://schemas.openxmlformats.org/officeDocument/2006/relationships/image" Target="../media/image934.png"/><Relationship Id="rId19" Type="http://schemas.openxmlformats.org/officeDocument/2006/relationships/image" Target="../media/image5670.png"/><Relationship Id="rId224" Type="http://schemas.openxmlformats.org/officeDocument/2006/relationships/customXml" Target="../ink/ink1009.xml"/><Relationship Id="rId245" Type="http://schemas.openxmlformats.org/officeDocument/2006/relationships/image" Target="../media/image955.png"/><Relationship Id="rId266" Type="http://schemas.openxmlformats.org/officeDocument/2006/relationships/customXml" Target="../ink/ink1030.xml"/><Relationship Id="rId30" Type="http://schemas.openxmlformats.org/officeDocument/2006/relationships/customXml" Target="../ink/ink912.xml"/><Relationship Id="rId105" Type="http://schemas.openxmlformats.org/officeDocument/2006/relationships/image" Target="../media/image6100.png"/><Relationship Id="rId126" Type="http://schemas.openxmlformats.org/officeDocument/2006/relationships/customXml" Target="../ink/ink960.xml"/><Relationship Id="rId147" Type="http://schemas.openxmlformats.org/officeDocument/2006/relationships/image" Target="../media/image906.png"/><Relationship Id="rId168" Type="http://schemas.openxmlformats.org/officeDocument/2006/relationships/customXml" Target="../ink/ink981.xml"/><Relationship Id="rId51" Type="http://schemas.openxmlformats.org/officeDocument/2006/relationships/image" Target="../media/image5830.png"/><Relationship Id="rId72" Type="http://schemas.openxmlformats.org/officeDocument/2006/relationships/customXml" Target="../ink/ink933.xml"/><Relationship Id="rId93" Type="http://schemas.openxmlformats.org/officeDocument/2006/relationships/image" Target="../media/image6040.png"/><Relationship Id="rId189" Type="http://schemas.openxmlformats.org/officeDocument/2006/relationships/image" Target="../media/image927.png"/><Relationship Id="rId3" Type="http://schemas.openxmlformats.org/officeDocument/2006/relationships/image" Target="../media/image5590.png"/><Relationship Id="rId214" Type="http://schemas.openxmlformats.org/officeDocument/2006/relationships/customXml" Target="../ink/ink1004.xml"/><Relationship Id="rId235" Type="http://schemas.openxmlformats.org/officeDocument/2006/relationships/image" Target="../media/image950.png"/><Relationship Id="rId256" Type="http://schemas.openxmlformats.org/officeDocument/2006/relationships/customXml" Target="../ink/ink1025.xml"/><Relationship Id="rId116" Type="http://schemas.openxmlformats.org/officeDocument/2006/relationships/customXml" Target="../ink/ink955.xml"/><Relationship Id="rId137" Type="http://schemas.openxmlformats.org/officeDocument/2006/relationships/image" Target="../media/image901.png"/><Relationship Id="rId158" Type="http://schemas.openxmlformats.org/officeDocument/2006/relationships/customXml" Target="../ink/ink976.xml"/><Relationship Id="rId20" Type="http://schemas.openxmlformats.org/officeDocument/2006/relationships/customXml" Target="../ink/ink907.xml"/><Relationship Id="rId41" Type="http://schemas.openxmlformats.org/officeDocument/2006/relationships/image" Target="../media/image5780.png"/><Relationship Id="rId62" Type="http://schemas.openxmlformats.org/officeDocument/2006/relationships/customXml" Target="../ink/ink928.xml"/><Relationship Id="rId83" Type="http://schemas.openxmlformats.org/officeDocument/2006/relationships/image" Target="../media/image5990.png"/><Relationship Id="rId179" Type="http://schemas.openxmlformats.org/officeDocument/2006/relationships/image" Target="../media/image922.png"/><Relationship Id="rId190" Type="http://schemas.openxmlformats.org/officeDocument/2006/relationships/customXml" Target="../ink/ink992.xml"/><Relationship Id="rId204" Type="http://schemas.openxmlformats.org/officeDocument/2006/relationships/customXml" Target="../ink/ink999.xml"/><Relationship Id="rId225" Type="http://schemas.openxmlformats.org/officeDocument/2006/relationships/image" Target="../media/image945.png"/><Relationship Id="rId246" Type="http://schemas.openxmlformats.org/officeDocument/2006/relationships/customXml" Target="../ink/ink1020.xml"/><Relationship Id="rId267" Type="http://schemas.openxmlformats.org/officeDocument/2006/relationships/image" Target="../media/image966.png"/><Relationship Id="rId106" Type="http://schemas.openxmlformats.org/officeDocument/2006/relationships/customXml" Target="../ink/ink950.xml"/><Relationship Id="rId127" Type="http://schemas.openxmlformats.org/officeDocument/2006/relationships/image" Target="../media/image896.png"/><Relationship Id="rId10" Type="http://schemas.openxmlformats.org/officeDocument/2006/relationships/customXml" Target="../ink/ink902.xml"/><Relationship Id="rId31" Type="http://schemas.openxmlformats.org/officeDocument/2006/relationships/image" Target="../media/image5730.png"/><Relationship Id="rId52" Type="http://schemas.openxmlformats.org/officeDocument/2006/relationships/customXml" Target="../ink/ink923.xml"/><Relationship Id="rId73" Type="http://schemas.openxmlformats.org/officeDocument/2006/relationships/image" Target="../media/image5940.png"/><Relationship Id="rId94" Type="http://schemas.openxmlformats.org/officeDocument/2006/relationships/customXml" Target="../ink/ink944.xml"/><Relationship Id="rId148" Type="http://schemas.openxmlformats.org/officeDocument/2006/relationships/customXml" Target="../ink/ink971.xml"/><Relationship Id="rId169" Type="http://schemas.openxmlformats.org/officeDocument/2006/relationships/image" Target="../media/image917.png"/><Relationship Id="rId4" Type="http://schemas.openxmlformats.org/officeDocument/2006/relationships/customXml" Target="../ink/ink899.xml"/><Relationship Id="rId180" Type="http://schemas.openxmlformats.org/officeDocument/2006/relationships/customXml" Target="../ink/ink987.xml"/><Relationship Id="rId215" Type="http://schemas.openxmlformats.org/officeDocument/2006/relationships/image" Target="../media/image940.png"/><Relationship Id="rId236" Type="http://schemas.openxmlformats.org/officeDocument/2006/relationships/customXml" Target="../ink/ink1015.xml"/><Relationship Id="rId257" Type="http://schemas.openxmlformats.org/officeDocument/2006/relationships/image" Target="../media/image961.png"/><Relationship Id="rId42" Type="http://schemas.openxmlformats.org/officeDocument/2006/relationships/customXml" Target="../ink/ink918.xml"/><Relationship Id="rId84" Type="http://schemas.openxmlformats.org/officeDocument/2006/relationships/customXml" Target="../ink/ink939.xml"/><Relationship Id="rId138" Type="http://schemas.openxmlformats.org/officeDocument/2006/relationships/customXml" Target="../ink/ink966.xml"/><Relationship Id="rId191" Type="http://schemas.openxmlformats.org/officeDocument/2006/relationships/image" Target="../media/image928.png"/><Relationship Id="rId205" Type="http://schemas.openxmlformats.org/officeDocument/2006/relationships/image" Target="../media/image935.png"/><Relationship Id="rId247" Type="http://schemas.openxmlformats.org/officeDocument/2006/relationships/image" Target="../media/image956.png"/><Relationship Id="rId107" Type="http://schemas.openxmlformats.org/officeDocument/2006/relationships/image" Target="../media/image6110.png"/><Relationship Id="rId11" Type="http://schemas.openxmlformats.org/officeDocument/2006/relationships/image" Target="../media/image5630.png"/><Relationship Id="rId53" Type="http://schemas.openxmlformats.org/officeDocument/2006/relationships/image" Target="../media/image5840.png"/><Relationship Id="rId149" Type="http://schemas.openxmlformats.org/officeDocument/2006/relationships/image" Target="../media/image90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30.png"/><Relationship Id="rId21" Type="http://schemas.openxmlformats.org/officeDocument/2006/relationships/image" Target="../media/image6250.png"/><Relationship Id="rId63" Type="http://schemas.openxmlformats.org/officeDocument/2006/relationships/image" Target="../media/image6460.png"/><Relationship Id="rId159" Type="http://schemas.openxmlformats.org/officeDocument/2006/relationships/image" Target="../media/image986.png"/><Relationship Id="rId170" Type="http://schemas.openxmlformats.org/officeDocument/2006/relationships/customXml" Target="../ink/ink1119.xml"/><Relationship Id="rId191" Type="http://schemas.openxmlformats.org/officeDocument/2006/relationships/image" Target="../media/image1002.png"/><Relationship Id="rId205" Type="http://schemas.openxmlformats.org/officeDocument/2006/relationships/image" Target="../media/image1009.png"/><Relationship Id="rId226" Type="http://schemas.openxmlformats.org/officeDocument/2006/relationships/customXml" Target="../ink/ink1147.xml"/><Relationship Id="rId247" Type="http://schemas.openxmlformats.org/officeDocument/2006/relationships/image" Target="../media/image1030.png"/><Relationship Id="rId107" Type="http://schemas.openxmlformats.org/officeDocument/2006/relationships/image" Target="../media/image6680.png"/><Relationship Id="rId11" Type="http://schemas.openxmlformats.org/officeDocument/2006/relationships/image" Target="../media/image6200.png"/><Relationship Id="rId32" Type="http://schemas.openxmlformats.org/officeDocument/2006/relationships/customXml" Target="../ink/ink1050.xml"/><Relationship Id="rId53" Type="http://schemas.openxmlformats.org/officeDocument/2006/relationships/image" Target="../media/image6410.png"/><Relationship Id="rId74" Type="http://schemas.openxmlformats.org/officeDocument/2006/relationships/customXml" Target="../ink/ink1071.xml"/><Relationship Id="rId128" Type="http://schemas.openxmlformats.org/officeDocument/2006/relationships/customXml" Target="../ink/ink1098.xml"/><Relationship Id="rId149" Type="http://schemas.openxmlformats.org/officeDocument/2006/relationships/image" Target="../media/image981.png"/><Relationship Id="rId5" Type="http://schemas.openxmlformats.org/officeDocument/2006/relationships/image" Target="../media/image6170.png"/><Relationship Id="rId95" Type="http://schemas.openxmlformats.org/officeDocument/2006/relationships/image" Target="../media/image6620.png"/><Relationship Id="rId160" Type="http://schemas.openxmlformats.org/officeDocument/2006/relationships/customXml" Target="../ink/ink1114.xml"/><Relationship Id="rId181" Type="http://schemas.openxmlformats.org/officeDocument/2006/relationships/image" Target="../media/image997.png"/><Relationship Id="rId216" Type="http://schemas.openxmlformats.org/officeDocument/2006/relationships/customXml" Target="../ink/ink1142.xml"/><Relationship Id="rId237" Type="http://schemas.openxmlformats.org/officeDocument/2006/relationships/image" Target="../media/image1025.png"/><Relationship Id="rId258" Type="http://schemas.openxmlformats.org/officeDocument/2006/relationships/customXml" Target="../ink/ink1163.xml"/><Relationship Id="rId22" Type="http://schemas.openxmlformats.org/officeDocument/2006/relationships/customXml" Target="../ink/ink1045.xml"/><Relationship Id="rId43" Type="http://schemas.openxmlformats.org/officeDocument/2006/relationships/image" Target="../media/image6360.png"/><Relationship Id="rId64" Type="http://schemas.openxmlformats.org/officeDocument/2006/relationships/customXml" Target="../ink/ink1066.xml"/><Relationship Id="rId118" Type="http://schemas.openxmlformats.org/officeDocument/2006/relationships/customXml" Target="../ink/ink1093.xml"/><Relationship Id="rId139" Type="http://schemas.openxmlformats.org/officeDocument/2006/relationships/image" Target="../media/image976.png"/><Relationship Id="rId85" Type="http://schemas.openxmlformats.org/officeDocument/2006/relationships/image" Target="../media/image6570.png"/><Relationship Id="rId150" Type="http://schemas.openxmlformats.org/officeDocument/2006/relationships/customXml" Target="../ink/ink1109.xml"/><Relationship Id="rId171" Type="http://schemas.openxmlformats.org/officeDocument/2006/relationships/image" Target="../media/image992.png"/><Relationship Id="rId192" Type="http://schemas.openxmlformats.org/officeDocument/2006/relationships/customXml" Target="../ink/ink1130.xml"/><Relationship Id="rId206" Type="http://schemas.openxmlformats.org/officeDocument/2006/relationships/customXml" Target="../ink/ink1137.xml"/><Relationship Id="rId227" Type="http://schemas.openxmlformats.org/officeDocument/2006/relationships/image" Target="../media/image1020.png"/><Relationship Id="rId248" Type="http://schemas.openxmlformats.org/officeDocument/2006/relationships/customXml" Target="../ink/ink1158.xml"/><Relationship Id="rId12" Type="http://schemas.openxmlformats.org/officeDocument/2006/relationships/customXml" Target="../ink/ink1040.xml"/><Relationship Id="rId33" Type="http://schemas.openxmlformats.org/officeDocument/2006/relationships/image" Target="../media/image6310.png"/><Relationship Id="rId108" Type="http://schemas.openxmlformats.org/officeDocument/2006/relationships/customXml" Target="../ink/ink1088.xml"/><Relationship Id="rId129" Type="http://schemas.openxmlformats.org/officeDocument/2006/relationships/image" Target="../media/image971.png"/><Relationship Id="rId54" Type="http://schemas.openxmlformats.org/officeDocument/2006/relationships/customXml" Target="../ink/ink1061.xml"/><Relationship Id="rId75" Type="http://schemas.openxmlformats.org/officeDocument/2006/relationships/image" Target="../media/image6520.png"/><Relationship Id="rId96" Type="http://schemas.openxmlformats.org/officeDocument/2006/relationships/customXml" Target="../ink/ink1082.xml"/><Relationship Id="rId140" Type="http://schemas.openxmlformats.org/officeDocument/2006/relationships/customXml" Target="../ink/ink1104.xml"/><Relationship Id="rId161" Type="http://schemas.openxmlformats.org/officeDocument/2006/relationships/image" Target="../media/image987.png"/><Relationship Id="rId182" Type="http://schemas.openxmlformats.org/officeDocument/2006/relationships/customXml" Target="../ink/ink1125.xml"/><Relationship Id="rId217" Type="http://schemas.openxmlformats.org/officeDocument/2006/relationships/image" Target="../media/image1015.png"/><Relationship Id="rId6" Type="http://schemas.openxmlformats.org/officeDocument/2006/relationships/customXml" Target="../ink/ink1037.xml"/><Relationship Id="rId238" Type="http://schemas.openxmlformats.org/officeDocument/2006/relationships/customXml" Target="../ink/ink1153.xml"/><Relationship Id="rId259" Type="http://schemas.openxmlformats.org/officeDocument/2006/relationships/image" Target="../media/image1036.png"/><Relationship Id="rId23" Type="http://schemas.openxmlformats.org/officeDocument/2006/relationships/image" Target="../media/image6260.png"/><Relationship Id="rId119" Type="http://schemas.openxmlformats.org/officeDocument/2006/relationships/image" Target="../media/image6740.png"/><Relationship Id="rId44" Type="http://schemas.openxmlformats.org/officeDocument/2006/relationships/customXml" Target="../ink/ink1056.xml"/><Relationship Id="rId65" Type="http://schemas.openxmlformats.org/officeDocument/2006/relationships/image" Target="../media/image6470.png"/><Relationship Id="rId86" Type="http://schemas.openxmlformats.org/officeDocument/2006/relationships/customXml" Target="../ink/ink1077.xml"/><Relationship Id="rId130" Type="http://schemas.openxmlformats.org/officeDocument/2006/relationships/customXml" Target="../ink/ink1099.xml"/><Relationship Id="rId151" Type="http://schemas.openxmlformats.org/officeDocument/2006/relationships/image" Target="../media/image982.png"/><Relationship Id="rId172" Type="http://schemas.openxmlformats.org/officeDocument/2006/relationships/customXml" Target="../ink/ink1120.xml"/><Relationship Id="rId193" Type="http://schemas.openxmlformats.org/officeDocument/2006/relationships/image" Target="../media/image1003.png"/><Relationship Id="rId207" Type="http://schemas.openxmlformats.org/officeDocument/2006/relationships/image" Target="../media/image1010.png"/><Relationship Id="rId228" Type="http://schemas.openxmlformats.org/officeDocument/2006/relationships/customXml" Target="../ink/ink1148.xml"/><Relationship Id="rId249" Type="http://schemas.openxmlformats.org/officeDocument/2006/relationships/image" Target="../media/image1031.png"/><Relationship Id="rId13" Type="http://schemas.openxmlformats.org/officeDocument/2006/relationships/image" Target="../media/image6210.png"/><Relationship Id="rId109" Type="http://schemas.openxmlformats.org/officeDocument/2006/relationships/image" Target="../media/image6690.png"/><Relationship Id="rId260" Type="http://schemas.openxmlformats.org/officeDocument/2006/relationships/customXml" Target="../ink/ink1164.xml"/><Relationship Id="rId34" Type="http://schemas.openxmlformats.org/officeDocument/2006/relationships/customXml" Target="../ink/ink1051.xml"/><Relationship Id="rId55" Type="http://schemas.openxmlformats.org/officeDocument/2006/relationships/image" Target="../media/image6420.png"/><Relationship Id="rId76" Type="http://schemas.openxmlformats.org/officeDocument/2006/relationships/customXml" Target="../ink/ink1072.xml"/><Relationship Id="rId97" Type="http://schemas.openxmlformats.org/officeDocument/2006/relationships/image" Target="../media/image6630.png"/><Relationship Id="rId120" Type="http://schemas.openxmlformats.org/officeDocument/2006/relationships/customXml" Target="../ink/ink1094.xml"/><Relationship Id="rId141" Type="http://schemas.openxmlformats.org/officeDocument/2006/relationships/image" Target="../media/image977.png"/><Relationship Id="rId7" Type="http://schemas.openxmlformats.org/officeDocument/2006/relationships/image" Target="../media/image6180.png"/><Relationship Id="rId162" Type="http://schemas.openxmlformats.org/officeDocument/2006/relationships/customXml" Target="../ink/ink1115.xml"/><Relationship Id="rId183" Type="http://schemas.openxmlformats.org/officeDocument/2006/relationships/image" Target="../media/image998.png"/><Relationship Id="rId218" Type="http://schemas.openxmlformats.org/officeDocument/2006/relationships/customXml" Target="../ink/ink1143.xml"/><Relationship Id="rId239" Type="http://schemas.openxmlformats.org/officeDocument/2006/relationships/image" Target="../media/image1026.png"/><Relationship Id="rId250" Type="http://schemas.openxmlformats.org/officeDocument/2006/relationships/customXml" Target="../ink/ink1159.xml"/><Relationship Id="rId24" Type="http://schemas.openxmlformats.org/officeDocument/2006/relationships/customXml" Target="../ink/ink1046.xml"/><Relationship Id="rId45" Type="http://schemas.openxmlformats.org/officeDocument/2006/relationships/image" Target="../media/image6370.png"/><Relationship Id="rId66" Type="http://schemas.openxmlformats.org/officeDocument/2006/relationships/customXml" Target="../ink/ink1067.xml"/><Relationship Id="rId87" Type="http://schemas.openxmlformats.org/officeDocument/2006/relationships/image" Target="../media/image6580.png"/><Relationship Id="rId110" Type="http://schemas.openxmlformats.org/officeDocument/2006/relationships/customXml" Target="../ink/ink1089.xml"/><Relationship Id="rId131" Type="http://schemas.openxmlformats.org/officeDocument/2006/relationships/image" Target="../media/image972.png"/><Relationship Id="rId152" Type="http://schemas.openxmlformats.org/officeDocument/2006/relationships/customXml" Target="../ink/ink1110.xml"/><Relationship Id="rId173" Type="http://schemas.openxmlformats.org/officeDocument/2006/relationships/image" Target="../media/image993.png"/><Relationship Id="rId194" Type="http://schemas.openxmlformats.org/officeDocument/2006/relationships/customXml" Target="../ink/ink1131.xml"/><Relationship Id="rId208" Type="http://schemas.openxmlformats.org/officeDocument/2006/relationships/customXml" Target="../ink/ink1138.xml"/><Relationship Id="rId229" Type="http://schemas.openxmlformats.org/officeDocument/2006/relationships/image" Target="../media/image1021.png"/><Relationship Id="rId240" Type="http://schemas.openxmlformats.org/officeDocument/2006/relationships/customXml" Target="../ink/ink1154.xml"/><Relationship Id="rId261" Type="http://schemas.openxmlformats.org/officeDocument/2006/relationships/image" Target="../media/image1037.png"/><Relationship Id="rId14" Type="http://schemas.openxmlformats.org/officeDocument/2006/relationships/customXml" Target="../ink/ink1041.xml"/><Relationship Id="rId35" Type="http://schemas.openxmlformats.org/officeDocument/2006/relationships/image" Target="../media/image6320.png"/><Relationship Id="rId56" Type="http://schemas.openxmlformats.org/officeDocument/2006/relationships/customXml" Target="../ink/ink1062.xml"/><Relationship Id="rId77" Type="http://schemas.openxmlformats.org/officeDocument/2006/relationships/image" Target="../media/image6530.png"/><Relationship Id="rId100" Type="http://schemas.openxmlformats.org/officeDocument/2006/relationships/customXml" Target="../ink/ink1084.xml"/><Relationship Id="rId8" Type="http://schemas.openxmlformats.org/officeDocument/2006/relationships/customXml" Target="../ink/ink1038.xml"/><Relationship Id="rId98" Type="http://schemas.openxmlformats.org/officeDocument/2006/relationships/customXml" Target="../ink/ink1083.xml"/><Relationship Id="rId121" Type="http://schemas.openxmlformats.org/officeDocument/2006/relationships/image" Target="../media/image6750.png"/><Relationship Id="rId142" Type="http://schemas.openxmlformats.org/officeDocument/2006/relationships/customXml" Target="../ink/ink1105.xml"/><Relationship Id="rId163" Type="http://schemas.openxmlformats.org/officeDocument/2006/relationships/image" Target="../media/image988.png"/><Relationship Id="rId184" Type="http://schemas.openxmlformats.org/officeDocument/2006/relationships/customXml" Target="../ink/ink1126.xml"/><Relationship Id="rId219" Type="http://schemas.openxmlformats.org/officeDocument/2006/relationships/image" Target="../media/image1016.png"/><Relationship Id="rId230" Type="http://schemas.openxmlformats.org/officeDocument/2006/relationships/customXml" Target="../ink/ink1149.xml"/><Relationship Id="rId251" Type="http://schemas.openxmlformats.org/officeDocument/2006/relationships/image" Target="../media/image1032.png"/><Relationship Id="rId25" Type="http://schemas.openxmlformats.org/officeDocument/2006/relationships/image" Target="../media/image6270.png"/><Relationship Id="rId46" Type="http://schemas.openxmlformats.org/officeDocument/2006/relationships/customXml" Target="../ink/ink1057.xml"/><Relationship Id="rId67" Type="http://schemas.openxmlformats.org/officeDocument/2006/relationships/image" Target="../media/image6480.png"/><Relationship Id="rId88" Type="http://schemas.openxmlformats.org/officeDocument/2006/relationships/customXml" Target="../ink/ink1078.xml"/><Relationship Id="rId111" Type="http://schemas.openxmlformats.org/officeDocument/2006/relationships/image" Target="../media/image6700.png"/><Relationship Id="rId132" Type="http://schemas.openxmlformats.org/officeDocument/2006/relationships/customXml" Target="../ink/ink1100.xml"/><Relationship Id="rId153" Type="http://schemas.openxmlformats.org/officeDocument/2006/relationships/image" Target="../media/image983.png"/><Relationship Id="rId174" Type="http://schemas.openxmlformats.org/officeDocument/2006/relationships/customXml" Target="../ink/ink1121.xml"/><Relationship Id="rId195" Type="http://schemas.openxmlformats.org/officeDocument/2006/relationships/image" Target="../media/image1004.png"/><Relationship Id="rId209" Type="http://schemas.openxmlformats.org/officeDocument/2006/relationships/image" Target="../media/image1011.png"/><Relationship Id="rId220" Type="http://schemas.openxmlformats.org/officeDocument/2006/relationships/customXml" Target="../ink/ink1144.xml"/><Relationship Id="rId241" Type="http://schemas.openxmlformats.org/officeDocument/2006/relationships/image" Target="../media/image1027.png"/><Relationship Id="rId15" Type="http://schemas.openxmlformats.org/officeDocument/2006/relationships/image" Target="../media/image6220.png"/><Relationship Id="rId36" Type="http://schemas.openxmlformats.org/officeDocument/2006/relationships/customXml" Target="../ink/ink1052.xml"/><Relationship Id="rId57" Type="http://schemas.openxmlformats.org/officeDocument/2006/relationships/image" Target="../media/image6430.png"/><Relationship Id="rId78" Type="http://schemas.openxmlformats.org/officeDocument/2006/relationships/customXml" Target="../ink/ink1073.xml"/><Relationship Id="rId99" Type="http://schemas.openxmlformats.org/officeDocument/2006/relationships/image" Target="../media/image6640.png"/><Relationship Id="rId101" Type="http://schemas.openxmlformats.org/officeDocument/2006/relationships/image" Target="../media/image6650.png"/><Relationship Id="rId122" Type="http://schemas.openxmlformats.org/officeDocument/2006/relationships/customXml" Target="../ink/ink1095.xml"/><Relationship Id="rId143" Type="http://schemas.openxmlformats.org/officeDocument/2006/relationships/image" Target="../media/image978.png"/><Relationship Id="rId164" Type="http://schemas.openxmlformats.org/officeDocument/2006/relationships/customXml" Target="../ink/ink1116.xml"/><Relationship Id="rId185" Type="http://schemas.openxmlformats.org/officeDocument/2006/relationships/image" Target="../media/image999.png"/><Relationship Id="rId9" Type="http://schemas.openxmlformats.org/officeDocument/2006/relationships/image" Target="../media/image6190.png"/><Relationship Id="rId210" Type="http://schemas.openxmlformats.org/officeDocument/2006/relationships/customXml" Target="../ink/ink1139.xml"/><Relationship Id="rId26" Type="http://schemas.openxmlformats.org/officeDocument/2006/relationships/customXml" Target="../ink/ink1047.xml"/><Relationship Id="rId231" Type="http://schemas.openxmlformats.org/officeDocument/2006/relationships/image" Target="../media/image1022.png"/><Relationship Id="rId252" Type="http://schemas.openxmlformats.org/officeDocument/2006/relationships/customXml" Target="../ink/ink1160.xml"/><Relationship Id="rId47" Type="http://schemas.openxmlformats.org/officeDocument/2006/relationships/image" Target="../media/image6380.png"/><Relationship Id="rId68" Type="http://schemas.openxmlformats.org/officeDocument/2006/relationships/customXml" Target="../ink/ink1068.xml"/><Relationship Id="rId89" Type="http://schemas.openxmlformats.org/officeDocument/2006/relationships/image" Target="../media/image6590.png"/><Relationship Id="rId112" Type="http://schemas.openxmlformats.org/officeDocument/2006/relationships/customXml" Target="../ink/ink1090.xml"/><Relationship Id="rId133" Type="http://schemas.openxmlformats.org/officeDocument/2006/relationships/image" Target="../media/image973.png"/><Relationship Id="rId154" Type="http://schemas.openxmlformats.org/officeDocument/2006/relationships/customXml" Target="../ink/ink1111.xml"/><Relationship Id="rId175" Type="http://schemas.openxmlformats.org/officeDocument/2006/relationships/image" Target="../media/image994.png"/><Relationship Id="rId196" Type="http://schemas.openxmlformats.org/officeDocument/2006/relationships/customXml" Target="../ink/ink1132.xml"/><Relationship Id="rId200" Type="http://schemas.openxmlformats.org/officeDocument/2006/relationships/customXml" Target="../ink/ink1134.xml"/><Relationship Id="rId16" Type="http://schemas.openxmlformats.org/officeDocument/2006/relationships/customXml" Target="../ink/ink1042.xml"/><Relationship Id="rId221" Type="http://schemas.openxmlformats.org/officeDocument/2006/relationships/image" Target="../media/image1017.png"/><Relationship Id="rId242" Type="http://schemas.openxmlformats.org/officeDocument/2006/relationships/customXml" Target="../ink/ink1155.xml"/><Relationship Id="rId37" Type="http://schemas.openxmlformats.org/officeDocument/2006/relationships/image" Target="../media/image6330.png"/><Relationship Id="rId58" Type="http://schemas.openxmlformats.org/officeDocument/2006/relationships/customXml" Target="../ink/ink1063.xml"/><Relationship Id="rId79" Type="http://schemas.openxmlformats.org/officeDocument/2006/relationships/image" Target="../media/image6540.png"/><Relationship Id="rId102" Type="http://schemas.openxmlformats.org/officeDocument/2006/relationships/customXml" Target="../ink/ink1085.xml"/><Relationship Id="rId123" Type="http://schemas.openxmlformats.org/officeDocument/2006/relationships/image" Target="../media/image6760.png"/><Relationship Id="rId144" Type="http://schemas.openxmlformats.org/officeDocument/2006/relationships/customXml" Target="../ink/ink1106.xml"/><Relationship Id="rId90" Type="http://schemas.openxmlformats.org/officeDocument/2006/relationships/customXml" Target="../ink/ink1079.xml"/><Relationship Id="rId165" Type="http://schemas.openxmlformats.org/officeDocument/2006/relationships/image" Target="../media/image989.png"/><Relationship Id="rId186" Type="http://schemas.openxmlformats.org/officeDocument/2006/relationships/customXml" Target="../ink/ink1127.xml"/><Relationship Id="rId211" Type="http://schemas.openxmlformats.org/officeDocument/2006/relationships/image" Target="../media/image1012.png"/><Relationship Id="rId232" Type="http://schemas.openxmlformats.org/officeDocument/2006/relationships/customXml" Target="../ink/ink1150.xml"/><Relationship Id="rId253" Type="http://schemas.openxmlformats.org/officeDocument/2006/relationships/image" Target="../media/image1033.png"/><Relationship Id="rId27" Type="http://schemas.openxmlformats.org/officeDocument/2006/relationships/image" Target="../media/image6280.png"/><Relationship Id="rId48" Type="http://schemas.openxmlformats.org/officeDocument/2006/relationships/customXml" Target="../ink/ink1058.xml"/><Relationship Id="rId69" Type="http://schemas.openxmlformats.org/officeDocument/2006/relationships/image" Target="../media/image6490.png"/><Relationship Id="rId113" Type="http://schemas.openxmlformats.org/officeDocument/2006/relationships/image" Target="../media/image6710.png"/><Relationship Id="rId134" Type="http://schemas.openxmlformats.org/officeDocument/2006/relationships/customXml" Target="../ink/ink1101.xml"/><Relationship Id="rId80" Type="http://schemas.openxmlformats.org/officeDocument/2006/relationships/customXml" Target="../ink/ink1074.xml"/><Relationship Id="rId155" Type="http://schemas.openxmlformats.org/officeDocument/2006/relationships/image" Target="../media/image984.png"/><Relationship Id="rId176" Type="http://schemas.openxmlformats.org/officeDocument/2006/relationships/customXml" Target="../ink/ink1122.xml"/><Relationship Id="rId197" Type="http://schemas.openxmlformats.org/officeDocument/2006/relationships/image" Target="../media/image1005.png"/><Relationship Id="rId201" Type="http://schemas.openxmlformats.org/officeDocument/2006/relationships/image" Target="../media/image1007.png"/><Relationship Id="rId222" Type="http://schemas.openxmlformats.org/officeDocument/2006/relationships/customXml" Target="../ink/ink1145.xml"/><Relationship Id="rId243" Type="http://schemas.openxmlformats.org/officeDocument/2006/relationships/image" Target="../media/image1028.png"/><Relationship Id="rId17" Type="http://schemas.openxmlformats.org/officeDocument/2006/relationships/image" Target="../media/image6230.png"/><Relationship Id="rId38" Type="http://schemas.openxmlformats.org/officeDocument/2006/relationships/customXml" Target="../ink/ink1053.xml"/><Relationship Id="rId59" Type="http://schemas.openxmlformats.org/officeDocument/2006/relationships/image" Target="../media/image6440.png"/><Relationship Id="rId103" Type="http://schemas.openxmlformats.org/officeDocument/2006/relationships/image" Target="../media/image6660.png"/><Relationship Id="rId124" Type="http://schemas.openxmlformats.org/officeDocument/2006/relationships/customXml" Target="../ink/ink1096.xml"/><Relationship Id="rId70" Type="http://schemas.openxmlformats.org/officeDocument/2006/relationships/customXml" Target="../ink/ink1069.xml"/><Relationship Id="rId91" Type="http://schemas.openxmlformats.org/officeDocument/2006/relationships/image" Target="../media/image6600.png"/><Relationship Id="rId145" Type="http://schemas.openxmlformats.org/officeDocument/2006/relationships/image" Target="../media/image979.png"/><Relationship Id="rId166" Type="http://schemas.openxmlformats.org/officeDocument/2006/relationships/customXml" Target="../ink/ink1117.xml"/><Relationship Id="rId187" Type="http://schemas.openxmlformats.org/officeDocument/2006/relationships/image" Target="../media/image100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40.xml"/><Relationship Id="rId233" Type="http://schemas.openxmlformats.org/officeDocument/2006/relationships/image" Target="../media/image1023.png"/><Relationship Id="rId254" Type="http://schemas.openxmlformats.org/officeDocument/2006/relationships/customXml" Target="../ink/ink1161.xml"/><Relationship Id="rId28" Type="http://schemas.openxmlformats.org/officeDocument/2006/relationships/customXml" Target="../ink/ink1048.xml"/><Relationship Id="rId49" Type="http://schemas.openxmlformats.org/officeDocument/2006/relationships/image" Target="../media/image6390.png"/><Relationship Id="rId114" Type="http://schemas.openxmlformats.org/officeDocument/2006/relationships/customXml" Target="../ink/ink1091.xml"/><Relationship Id="rId60" Type="http://schemas.openxmlformats.org/officeDocument/2006/relationships/customXml" Target="../ink/ink1064.xml"/><Relationship Id="rId81" Type="http://schemas.openxmlformats.org/officeDocument/2006/relationships/image" Target="../media/image6550.png"/><Relationship Id="rId135" Type="http://schemas.openxmlformats.org/officeDocument/2006/relationships/image" Target="../media/image974.png"/><Relationship Id="rId156" Type="http://schemas.openxmlformats.org/officeDocument/2006/relationships/customXml" Target="../ink/ink1112.xml"/><Relationship Id="rId177" Type="http://schemas.openxmlformats.org/officeDocument/2006/relationships/image" Target="../media/image995.png"/><Relationship Id="rId198" Type="http://schemas.openxmlformats.org/officeDocument/2006/relationships/customXml" Target="../ink/ink1133.xml"/><Relationship Id="rId202" Type="http://schemas.openxmlformats.org/officeDocument/2006/relationships/customXml" Target="../ink/ink1135.xml"/><Relationship Id="rId223" Type="http://schemas.openxmlformats.org/officeDocument/2006/relationships/image" Target="../media/image1018.png"/><Relationship Id="rId244" Type="http://schemas.openxmlformats.org/officeDocument/2006/relationships/customXml" Target="../ink/ink1156.xml"/><Relationship Id="rId18" Type="http://schemas.openxmlformats.org/officeDocument/2006/relationships/customXml" Target="../ink/ink1043.xml"/><Relationship Id="rId39" Type="http://schemas.openxmlformats.org/officeDocument/2006/relationships/image" Target="../media/image6340.png"/><Relationship Id="rId50" Type="http://schemas.openxmlformats.org/officeDocument/2006/relationships/customXml" Target="../ink/ink1059.xml"/><Relationship Id="rId104" Type="http://schemas.openxmlformats.org/officeDocument/2006/relationships/customXml" Target="../ink/ink1086.xml"/><Relationship Id="rId125" Type="http://schemas.openxmlformats.org/officeDocument/2006/relationships/image" Target="../media/image6770.png"/><Relationship Id="rId146" Type="http://schemas.openxmlformats.org/officeDocument/2006/relationships/customXml" Target="../ink/ink1107.xml"/><Relationship Id="rId167" Type="http://schemas.openxmlformats.org/officeDocument/2006/relationships/image" Target="../media/image990.png"/><Relationship Id="rId188" Type="http://schemas.openxmlformats.org/officeDocument/2006/relationships/customXml" Target="../ink/ink1128.xml"/><Relationship Id="rId71" Type="http://schemas.openxmlformats.org/officeDocument/2006/relationships/image" Target="../media/image6500.png"/><Relationship Id="rId92" Type="http://schemas.openxmlformats.org/officeDocument/2006/relationships/customXml" Target="../ink/ink1080.xml"/><Relationship Id="rId213" Type="http://schemas.openxmlformats.org/officeDocument/2006/relationships/image" Target="../media/image1013.png"/><Relationship Id="rId234" Type="http://schemas.openxmlformats.org/officeDocument/2006/relationships/customXml" Target="../ink/ink1151.xml"/><Relationship Id="rId2" Type="http://schemas.openxmlformats.org/officeDocument/2006/relationships/customXml" Target="../ink/ink1035.xml"/><Relationship Id="rId29" Type="http://schemas.openxmlformats.org/officeDocument/2006/relationships/image" Target="../media/image6290.png"/><Relationship Id="rId255" Type="http://schemas.openxmlformats.org/officeDocument/2006/relationships/image" Target="../media/image1034.png"/><Relationship Id="rId40" Type="http://schemas.openxmlformats.org/officeDocument/2006/relationships/customXml" Target="../ink/ink1054.xml"/><Relationship Id="rId115" Type="http://schemas.openxmlformats.org/officeDocument/2006/relationships/image" Target="../media/image6720.png"/><Relationship Id="rId136" Type="http://schemas.openxmlformats.org/officeDocument/2006/relationships/customXml" Target="../ink/ink1102.xml"/><Relationship Id="rId157" Type="http://schemas.openxmlformats.org/officeDocument/2006/relationships/image" Target="../media/image985.png"/><Relationship Id="rId178" Type="http://schemas.openxmlformats.org/officeDocument/2006/relationships/customXml" Target="../ink/ink1123.xml"/><Relationship Id="rId61" Type="http://schemas.openxmlformats.org/officeDocument/2006/relationships/image" Target="../media/image6450.png"/><Relationship Id="rId82" Type="http://schemas.openxmlformats.org/officeDocument/2006/relationships/customXml" Target="../ink/ink1075.xml"/><Relationship Id="rId199" Type="http://schemas.openxmlformats.org/officeDocument/2006/relationships/image" Target="../media/image1006.png"/><Relationship Id="rId203" Type="http://schemas.openxmlformats.org/officeDocument/2006/relationships/image" Target="../media/image1008.png"/><Relationship Id="rId19" Type="http://schemas.openxmlformats.org/officeDocument/2006/relationships/image" Target="../media/image6240.png"/><Relationship Id="rId224" Type="http://schemas.openxmlformats.org/officeDocument/2006/relationships/customXml" Target="../ink/ink1146.xml"/><Relationship Id="rId245" Type="http://schemas.openxmlformats.org/officeDocument/2006/relationships/image" Target="../media/image1029.png"/><Relationship Id="rId30" Type="http://schemas.openxmlformats.org/officeDocument/2006/relationships/customXml" Target="../ink/ink1049.xml"/><Relationship Id="rId105" Type="http://schemas.openxmlformats.org/officeDocument/2006/relationships/image" Target="../media/image6670.png"/><Relationship Id="rId126" Type="http://schemas.openxmlformats.org/officeDocument/2006/relationships/customXml" Target="../ink/ink1097.xml"/><Relationship Id="rId147" Type="http://schemas.openxmlformats.org/officeDocument/2006/relationships/image" Target="../media/image980.png"/><Relationship Id="rId168" Type="http://schemas.openxmlformats.org/officeDocument/2006/relationships/customXml" Target="../ink/ink1118.xml"/><Relationship Id="rId51" Type="http://schemas.openxmlformats.org/officeDocument/2006/relationships/image" Target="../media/image6400.png"/><Relationship Id="rId72" Type="http://schemas.openxmlformats.org/officeDocument/2006/relationships/customXml" Target="../ink/ink1070.xml"/><Relationship Id="rId93" Type="http://schemas.openxmlformats.org/officeDocument/2006/relationships/image" Target="../media/image6610.png"/><Relationship Id="rId189" Type="http://schemas.openxmlformats.org/officeDocument/2006/relationships/image" Target="../media/image1001.png"/><Relationship Id="rId3" Type="http://schemas.openxmlformats.org/officeDocument/2006/relationships/image" Target="../media/image6160.png"/><Relationship Id="rId214" Type="http://schemas.openxmlformats.org/officeDocument/2006/relationships/customXml" Target="../ink/ink1141.xml"/><Relationship Id="rId235" Type="http://schemas.openxmlformats.org/officeDocument/2006/relationships/image" Target="../media/image1024.png"/><Relationship Id="rId256" Type="http://schemas.openxmlformats.org/officeDocument/2006/relationships/customXml" Target="../ink/ink1162.xml"/><Relationship Id="rId116" Type="http://schemas.openxmlformats.org/officeDocument/2006/relationships/customXml" Target="../ink/ink1092.xml"/><Relationship Id="rId137" Type="http://schemas.openxmlformats.org/officeDocument/2006/relationships/image" Target="../media/image975.png"/><Relationship Id="rId158" Type="http://schemas.openxmlformats.org/officeDocument/2006/relationships/customXml" Target="../ink/ink1113.xml"/><Relationship Id="rId20" Type="http://schemas.openxmlformats.org/officeDocument/2006/relationships/customXml" Target="../ink/ink1044.xml"/><Relationship Id="rId41" Type="http://schemas.openxmlformats.org/officeDocument/2006/relationships/image" Target="../media/image6350.png"/><Relationship Id="rId62" Type="http://schemas.openxmlformats.org/officeDocument/2006/relationships/customXml" Target="../ink/ink1065.xml"/><Relationship Id="rId83" Type="http://schemas.openxmlformats.org/officeDocument/2006/relationships/image" Target="../media/image6560.png"/><Relationship Id="rId179" Type="http://schemas.openxmlformats.org/officeDocument/2006/relationships/image" Target="../media/image996.png"/><Relationship Id="rId190" Type="http://schemas.openxmlformats.org/officeDocument/2006/relationships/customXml" Target="../ink/ink1129.xml"/><Relationship Id="rId204" Type="http://schemas.openxmlformats.org/officeDocument/2006/relationships/customXml" Target="../ink/ink1136.xml"/><Relationship Id="rId225" Type="http://schemas.openxmlformats.org/officeDocument/2006/relationships/image" Target="../media/image1019.png"/><Relationship Id="rId246" Type="http://schemas.openxmlformats.org/officeDocument/2006/relationships/customXml" Target="../ink/ink1157.xml"/><Relationship Id="rId106" Type="http://schemas.openxmlformats.org/officeDocument/2006/relationships/customXml" Target="../ink/ink1087.xml"/><Relationship Id="rId127" Type="http://schemas.openxmlformats.org/officeDocument/2006/relationships/image" Target="../media/image6780.png"/><Relationship Id="rId10" Type="http://schemas.openxmlformats.org/officeDocument/2006/relationships/customXml" Target="../ink/ink1039.xml"/><Relationship Id="rId31" Type="http://schemas.openxmlformats.org/officeDocument/2006/relationships/image" Target="../media/image6300.png"/><Relationship Id="rId52" Type="http://schemas.openxmlformats.org/officeDocument/2006/relationships/customXml" Target="../ink/ink1060.xml"/><Relationship Id="rId73" Type="http://schemas.openxmlformats.org/officeDocument/2006/relationships/image" Target="../media/image6510.png"/><Relationship Id="rId94" Type="http://schemas.openxmlformats.org/officeDocument/2006/relationships/customXml" Target="../ink/ink1081.xml"/><Relationship Id="rId148" Type="http://schemas.openxmlformats.org/officeDocument/2006/relationships/customXml" Target="../ink/ink1108.xml"/><Relationship Id="rId169" Type="http://schemas.openxmlformats.org/officeDocument/2006/relationships/image" Target="../media/image991.png"/><Relationship Id="rId4" Type="http://schemas.openxmlformats.org/officeDocument/2006/relationships/customXml" Target="../ink/ink1036.xml"/><Relationship Id="rId180" Type="http://schemas.openxmlformats.org/officeDocument/2006/relationships/customXml" Target="../ink/ink1124.xml"/><Relationship Id="rId215" Type="http://schemas.openxmlformats.org/officeDocument/2006/relationships/image" Target="../media/image1014.png"/><Relationship Id="rId236" Type="http://schemas.openxmlformats.org/officeDocument/2006/relationships/customXml" Target="../ink/ink1152.xml"/><Relationship Id="rId257" Type="http://schemas.openxmlformats.org/officeDocument/2006/relationships/image" Target="../media/image1035.png"/><Relationship Id="rId42" Type="http://schemas.openxmlformats.org/officeDocument/2006/relationships/customXml" Target="../ink/ink1055.xml"/><Relationship Id="rId84" Type="http://schemas.openxmlformats.org/officeDocument/2006/relationships/customXml" Target="../ink/ink1076.xml"/><Relationship Id="rId138" Type="http://schemas.openxmlformats.org/officeDocument/2006/relationships/customXml" Target="../ink/ink1103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60.png"/><Relationship Id="rId21" Type="http://schemas.openxmlformats.org/officeDocument/2006/relationships/image" Target="../media/image6880.png"/><Relationship Id="rId324" Type="http://schemas.openxmlformats.org/officeDocument/2006/relationships/customXml" Target="../ink/ink1326.xml"/><Relationship Id="rId531" Type="http://schemas.openxmlformats.org/officeDocument/2006/relationships/image" Target="../media/image1200.png"/><Relationship Id="rId170" Type="http://schemas.openxmlformats.org/officeDocument/2006/relationships/customXml" Target="../ink/ink1249.xml"/><Relationship Id="rId268" Type="http://schemas.openxmlformats.org/officeDocument/2006/relationships/customXml" Target="../ink/ink1298.xml"/><Relationship Id="rId475" Type="http://schemas.openxmlformats.org/officeDocument/2006/relationships/image" Target="../media/image1172.png"/><Relationship Id="rId32" Type="http://schemas.openxmlformats.org/officeDocument/2006/relationships/customXml" Target="../ink/ink1180.xml"/><Relationship Id="rId128" Type="http://schemas.openxmlformats.org/officeDocument/2006/relationships/customXml" Target="../ink/ink1228.xml"/><Relationship Id="rId335" Type="http://schemas.openxmlformats.org/officeDocument/2006/relationships/image" Target="../media/image1102.png"/><Relationship Id="rId542" Type="http://schemas.openxmlformats.org/officeDocument/2006/relationships/image" Target="../media/image1205.png"/><Relationship Id="rId181" Type="http://schemas.openxmlformats.org/officeDocument/2006/relationships/image" Target="../media/image7680.png"/><Relationship Id="rId402" Type="http://schemas.openxmlformats.org/officeDocument/2006/relationships/customXml" Target="../ink/ink1365.xml"/><Relationship Id="rId279" Type="http://schemas.openxmlformats.org/officeDocument/2006/relationships/image" Target="../media/image1074.png"/><Relationship Id="rId486" Type="http://schemas.openxmlformats.org/officeDocument/2006/relationships/customXml" Target="../ink/ink1407.xml"/><Relationship Id="rId43" Type="http://schemas.openxmlformats.org/officeDocument/2006/relationships/image" Target="../media/image6990.png"/><Relationship Id="rId139" Type="http://schemas.openxmlformats.org/officeDocument/2006/relationships/image" Target="../media/image7470.png"/><Relationship Id="rId346" Type="http://schemas.openxmlformats.org/officeDocument/2006/relationships/customXml" Target="../ink/ink1337.xml"/><Relationship Id="rId553" Type="http://schemas.openxmlformats.org/officeDocument/2006/relationships/customXml" Target="../ink/ink1441.xml"/><Relationship Id="rId192" Type="http://schemas.openxmlformats.org/officeDocument/2006/relationships/customXml" Target="../ink/ink1260.xml"/><Relationship Id="rId206" Type="http://schemas.openxmlformats.org/officeDocument/2006/relationships/customXml" Target="../ink/ink1267.xml"/><Relationship Id="rId413" Type="http://schemas.openxmlformats.org/officeDocument/2006/relationships/image" Target="../media/image1141.png"/><Relationship Id="rId497" Type="http://schemas.openxmlformats.org/officeDocument/2006/relationships/image" Target="../media/image1183.png"/><Relationship Id="rId357" Type="http://schemas.openxmlformats.org/officeDocument/2006/relationships/image" Target="../media/image1113.png"/><Relationship Id="rId54" Type="http://schemas.openxmlformats.org/officeDocument/2006/relationships/customXml" Target="../ink/ink1191.xml"/><Relationship Id="rId217" Type="http://schemas.openxmlformats.org/officeDocument/2006/relationships/image" Target="../media/image1044.png"/><Relationship Id="rId259" Type="http://schemas.openxmlformats.org/officeDocument/2006/relationships/image" Target="../media/image1064.png"/><Relationship Id="rId424" Type="http://schemas.openxmlformats.org/officeDocument/2006/relationships/customXml" Target="../ink/ink1376.xml"/><Relationship Id="rId466" Type="http://schemas.openxmlformats.org/officeDocument/2006/relationships/customXml" Target="../ink/ink1397.xml"/><Relationship Id="rId23" Type="http://schemas.openxmlformats.org/officeDocument/2006/relationships/image" Target="../media/image6890.png"/><Relationship Id="rId119" Type="http://schemas.openxmlformats.org/officeDocument/2006/relationships/image" Target="../media/image7370.png"/><Relationship Id="rId270" Type="http://schemas.openxmlformats.org/officeDocument/2006/relationships/customXml" Target="../ink/ink1299.xml"/><Relationship Id="rId326" Type="http://schemas.openxmlformats.org/officeDocument/2006/relationships/customXml" Target="../ink/ink1327.xml"/><Relationship Id="rId533" Type="http://schemas.openxmlformats.org/officeDocument/2006/relationships/image" Target="../media/image1201.png"/><Relationship Id="rId65" Type="http://schemas.openxmlformats.org/officeDocument/2006/relationships/image" Target="../media/image7100.png"/><Relationship Id="rId130" Type="http://schemas.openxmlformats.org/officeDocument/2006/relationships/customXml" Target="../ink/ink1229.xml"/><Relationship Id="rId368" Type="http://schemas.openxmlformats.org/officeDocument/2006/relationships/customXml" Target="../ink/ink1348.xml"/><Relationship Id="rId172" Type="http://schemas.openxmlformats.org/officeDocument/2006/relationships/customXml" Target="../ink/ink1250.xml"/><Relationship Id="rId228" Type="http://schemas.openxmlformats.org/officeDocument/2006/relationships/customXml" Target="../ink/ink1278.xml"/><Relationship Id="rId435" Type="http://schemas.openxmlformats.org/officeDocument/2006/relationships/image" Target="../media/image1152.png"/><Relationship Id="rId477" Type="http://schemas.openxmlformats.org/officeDocument/2006/relationships/image" Target="../media/image1173.png"/><Relationship Id="rId281" Type="http://schemas.openxmlformats.org/officeDocument/2006/relationships/image" Target="../media/image1075.png"/><Relationship Id="rId337" Type="http://schemas.openxmlformats.org/officeDocument/2006/relationships/image" Target="../media/image1103.png"/><Relationship Id="rId502" Type="http://schemas.openxmlformats.org/officeDocument/2006/relationships/customXml" Target="../ink/ink1415.xml"/><Relationship Id="rId34" Type="http://schemas.openxmlformats.org/officeDocument/2006/relationships/customXml" Target="../ink/ink1181.xml"/><Relationship Id="rId76" Type="http://schemas.openxmlformats.org/officeDocument/2006/relationships/customXml" Target="../ink/ink1202.xml"/><Relationship Id="rId141" Type="http://schemas.openxmlformats.org/officeDocument/2006/relationships/image" Target="../media/image7480.png"/><Relationship Id="rId379" Type="http://schemas.openxmlformats.org/officeDocument/2006/relationships/image" Target="../media/image1124.png"/><Relationship Id="rId544" Type="http://schemas.openxmlformats.org/officeDocument/2006/relationships/image" Target="../media/image1206.png"/><Relationship Id="rId7" Type="http://schemas.openxmlformats.org/officeDocument/2006/relationships/image" Target="../media/image6810.png"/><Relationship Id="rId183" Type="http://schemas.openxmlformats.org/officeDocument/2006/relationships/image" Target="../media/image7690.png"/><Relationship Id="rId239" Type="http://schemas.openxmlformats.org/officeDocument/2006/relationships/image" Target="../media/image1054.png"/><Relationship Id="rId390" Type="http://schemas.openxmlformats.org/officeDocument/2006/relationships/customXml" Target="../ink/ink1359.xml"/><Relationship Id="rId404" Type="http://schemas.openxmlformats.org/officeDocument/2006/relationships/customXml" Target="../ink/ink1366.xml"/><Relationship Id="rId446" Type="http://schemas.openxmlformats.org/officeDocument/2006/relationships/customXml" Target="../ink/ink1387.xml"/><Relationship Id="rId250" Type="http://schemas.openxmlformats.org/officeDocument/2006/relationships/customXml" Target="../ink/ink1289.xml"/><Relationship Id="rId292" Type="http://schemas.openxmlformats.org/officeDocument/2006/relationships/customXml" Target="../ink/ink1310.xml"/><Relationship Id="rId306" Type="http://schemas.openxmlformats.org/officeDocument/2006/relationships/customXml" Target="../ink/ink1317.xml"/><Relationship Id="rId488" Type="http://schemas.openxmlformats.org/officeDocument/2006/relationships/customXml" Target="../ink/ink1408.xml"/><Relationship Id="rId45" Type="http://schemas.openxmlformats.org/officeDocument/2006/relationships/image" Target="../media/image7000.png"/><Relationship Id="rId87" Type="http://schemas.openxmlformats.org/officeDocument/2006/relationships/image" Target="../media/image7210.png"/><Relationship Id="rId110" Type="http://schemas.openxmlformats.org/officeDocument/2006/relationships/customXml" Target="../ink/ink1219.xml"/><Relationship Id="rId348" Type="http://schemas.openxmlformats.org/officeDocument/2006/relationships/customXml" Target="../ink/ink1338.xml"/><Relationship Id="rId513" Type="http://schemas.openxmlformats.org/officeDocument/2006/relationships/image" Target="../media/image1191.png"/><Relationship Id="rId555" Type="http://schemas.openxmlformats.org/officeDocument/2006/relationships/customXml" Target="../ink/ink1442.xml"/><Relationship Id="rId152" Type="http://schemas.openxmlformats.org/officeDocument/2006/relationships/customXml" Target="../ink/ink1240.xml"/><Relationship Id="rId194" Type="http://schemas.openxmlformats.org/officeDocument/2006/relationships/customXml" Target="../ink/ink1261.xml"/><Relationship Id="rId208" Type="http://schemas.openxmlformats.org/officeDocument/2006/relationships/customXml" Target="../ink/ink1268.xml"/><Relationship Id="rId415" Type="http://schemas.openxmlformats.org/officeDocument/2006/relationships/image" Target="../media/image1142.png"/><Relationship Id="rId457" Type="http://schemas.openxmlformats.org/officeDocument/2006/relationships/image" Target="../media/image1163.png"/><Relationship Id="rId261" Type="http://schemas.openxmlformats.org/officeDocument/2006/relationships/image" Target="../media/image1065.png"/><Relationship Id="rId499" Type="http://schemas.openxmlformats.org/officeDocument/2006/relationships/image" Target="../media/image1184.png"/><Relationship Id="rId14" Type="http://schemas.openxmlformats.org/officeDocument/2006/relationships/customXml" Target="../ink/ink1171.xml"/><Relationship Id="rId56" Type="http://schemas.openxmlformats.org/officeDocument/2006/relationships/customXml" Target="../ink/ink1192.xml"/><Relationship Id="rId317" Type="http://schemas.openxmlformats.org/officeDocument/2006/relationships/image" Target="../media/image1093.png"/><Relationship Id="rId359" Type="http://schemas.openxmlformats.org/officeDocument/2006/relationships/image" Target="../media/image1114.png"/><Relationship Id="rId524" Type="http://schemas.openxmlformats.org/officeDocument/2006/relationships/customXml" Target="../ink/ink1426.xml"/><Relationship Id="rId98" Type="http://schemas.openxmlformats.org/officeDocument/2006/relationships/customXml" Target="../ink/ink1213.xml"/><Relationship Id="rId121" Type="http://schemas.openxmlformats.org/officeDocument/2006/relationships/image" Target="../media/image7380.png"/><Relationship Id="rId163" Type="http://schemas.openxmlformats.org/officeDocument/2006/relationships/image" Target="../media/image7590.png"/><Relationship Id="rId219" Type="http://schemas.openxmlformats.org/officeDocument/2006/relationships/image" Target="../media/image1045.png"/><Relationship Id="rId370" Type="http://schemas.openxmlformats.org/officeDocument/2006/relationships/customXml" Target="../ink/ink1349.xml"/><Relationship Id="rId426" Type="http://schemas.openxmlformats.org/officeDocument/2006/relationships/customXml" Target="../ink/ink1377.xml"/><Relationship Id="rId230" Type="http://schemas.openxmlformats.org/officeDocument/2006/relationships/customXml" Target="../ink/ink1279.xml"/><Relationship Id="rId468" Type="http://schemas.openxmlformats.org/officeDocument/2006/relationships/customXml" Target="../ink/ink1398.xml"/><Relationship Id="rId25" Type="http://schemas.openxmlformats.org/officeDocument/2006/relationships/image" Target="../media/image6900.png"/><Relationship Id="rId67" Type="http://schemas.openxmlformats.org/officeDocument/2006/relationships/image" Target="../media/image7110.png"/><Relationship Id="rId272" Type="http://schemas.openxmlformats.org/officeDocument/2006/relationships/customXml" Target="../ink/ink1300.xml"/><Relationship Id="rId328" Type="http://schemas.openxmlformats.org/officeDocument/2006/relationships/customXml" Target="../ink/ink1328.xml"/><Relationship Id="rId535" Type="http://schemas.openxmlformats.org/officeDocument/2006/relationships/image" Target="../media/image1202.png"/><Relationship Id="rId132" Type="http://schemas.openxmlformats.org/officeDocument/2006/relationships/customXml" Target="../ink/ink1230.xml"/><Relationship Id="rId174" Type="http://schemas.openxmlformats.org/officeDocument/2006/relationships/customXml" Target="../ink/ink1251.xml"/><Relationship Id="rId381" Type="http://schemas.openxmlformats.org/officeDocument/2006/relationships/image" Target="../media/image1125.png"/><Relationship Id="rId241" Type="http://schemas.openxmlformats.org/officeDocument/2006/relationships/image" Target="../media/image1055.png"/><Relationship Id="rId437" Type="http://schemas.openxmlformats.org/officeDocument/2006/relationships/image" Target="../media/image1153.png"/><Relationship Id="rId479" Type="http://schemas.openxmlformats.org/officeDocument/2006/relationships/image" Target="../media/image1174.png"/><Relationship Id="rId36" Type="http://schemas.openxmlformats.org/officeDocument/2006/relationships/customXml" Target="../ink/ink1182.xml"/><Relationship Id="rId283" Type="http://schemas.openxmlformats.org/officeDocument/2006/relationships/image" Target="../media/image1076.png"/><Relationship Id="rId339" Type="http://schemas.openxmlformats.org/officeDocument/2006/relationships/image" Target="../media/image1104.png"/><Relationship Id="rId490" Type="http://schemas.openxmlformats.org/officeDocument/2006/relationships/customXml" Target="../ink/ink1409.xml"/><Relationship Id="rId504" Type="http://schemas.openxmlformats.org/officeDocument/2006/relationships/customXml" Target="../ink/ink1416.xml"/><Relationship Id="rId546" Type="http://schemas.openxmlformats.org/officeDocument/2006/relationships/image" Target="../media/image1207.png"/><Relationship Id="rId78" Type="http://schemas.openxmlformats.org/officeDocument/2006/relationships/customXml" Target="../ink/ink1203.xml"/><Relationship Id="rId101" Type="http://schemas.openxmlformats.org/officeDocument/2006/relationships/image" Target="../media/image7280.png"/><Relationship Id="rId143" Type="http://schemas.openxmlformats.org/officeDocument/2006/relationships/image" Target="../media/image7490.png"/><Relationship Id="rId185" Type="http://schemas.openxmlformats.org/officeDocument/2006/relationships/image" Target="../media/image7700.png"/><Relationship Id="rId350" Type="http://schemas.openxmlformats.org/officeDocument/2006/relationships/customXml" Target="../ink/ink1339.xml"/><Relationship Id="rId406" Type="http://schemas.openxmlformats.org/officeDocument/2006/relationships/customXml" Target="../ink/ink1367.xml"/><Relationship Id="rId9" Type="http://schemas.openxmlformats.org/officeDocument/2006/relationships/image" Target="../media/image6820.png"/><Relationship Id="rId210" Type="http://schemas.openxmlformats.org/officeDocument/2006/relationships/customXml" Target="../ink/ink1269.xml"/><Relationship Id="rId392" Type="http://schemas.openxmlformats.org/officeDocument/2006/relationships/customXml" Target="../ink/ink1360.xml"/><Relationship Id="rId448" Type="http://schemas.openxmlformats.org/officeDocument/2006/relationships/customXml" Target="../ink/ink1388.xml"/><Relationship Id="rId252" Type="http://schemas.openxmlformats.org/officeDocument/2006/relationships/customXml" Target="../ink/ink1290.xml"/><Relationship Id="rId294" Type="http://schemas.openxmlformats.org/officeDocument/2006/relationships/customXml" Target="../ink/ink1311.xml"/><Relationship Id="rId308" Type="http://schemas.openxmlformats.org/officeDocument/2006/relationships/customXml" Target="../ink/ink1318.xml"/><Relationship Id="rId515" Type="http://schemas.openxmlformats.org/officeDocument/2006/relationships/image" Target="../media/image1192.png"/><Relationship Id="rId47" Type="http://schemas.openxmlformats.org/officeDocument/2006/relationships/image" Target="../media/image7010.png"/><Relationship Id="rId89" Type="http://schemas.openxmlformats.org/officeDocument/2006/relationships/image" Target="../media/image7220.png"/><Relationship Id="rId112" Type="http://schemas.openxmlformats.org/officeDocument/2006/relationships/customXml" Target="../ink/ink1220.xml"/><Relationship Id="rId154" Type="http://schemas.openxmlformats.org/officeDocument/2006/relationships/customXml" Target="../ink/ink1241.xml"/><Relationship Id="rId361" Type="http://schemas.openxmlformats.org/officeDocument/2006/relationships/image" Target="../media/image1115.png"/><Relationship Id="rId557" Type="http://schemas.openxmlformats.org/officeDocument/2006/relationships/customXml" Target="../ink/ink1443.xml"/><Relationship Id="rId196" Type="http://schemas.openxmlformats.org/officeDocument/2006/relationships/customXml" Target="../ink/ink1262.xml"/><Relationship Id="rId417" Type="http://schemas.openxmlformats.org/officeDocument/2006/relationships/image" Target="../media/image1143.png"/><Relationship Id="rId459" Type="http://schemas.openxmlformats.org/officeDocument/2006/relationships/image" Target="../media/image1164.png"/><Relationship Id="rId16" Type="http://schemas.openxmlformats.org/officeDocument/2006/relationships/customXml" Target="../ink/ink1172.xml"/><Relationship Id="rId221" Type="http://schemas.openxmlformats.org/officeDocument/2006/relationships/image" Target="../media/image1046.png"/><Relationship Id="rId263" Type="http://schemas.openxmlformats.org/officeDocument/2006/relationships/image" Target="../media/image1066.png"/><Relationship Id="rId319" Type="http://schemas.openxmlformats.org/officeDocument/2006/relationships/image" Target="../media/image1094.png"/><Relationship Id="rId470" Type="http://schemas.openxmlformats.org/officeDocument/2006/relationships/customXml" Target="../ink/ink1399.xml"/><Relationship Id="rId526" Type="http://schemas.openxmlformats.org/officeDocument/2006/relationships/customXml" Target="../ink/ink1427.xml"/><Relationship Id="rId58" Type="http://schemas.openxmlformats.org/officeDocument/2006/relationships/customXml" Target="../ink/ink1193.xml"/><Relationship Id="rId123" Type="http://schemas.openxmlformats.org/officeDocument/2006/relationships/image" Target="../media/image7390.png"/><Relationship Id="rId330" Type="http://schemas.openxmlformats.org/officeDocument/2006/relationships/customXml" Target="../ink/ink1329.xml"/><Relationship Id="rId165" Type="http://schemas.openxmlformats.org/officeDocument/2006/relationships/image" Target="../media/image7600.png"/><Relationship Id="rId372" Type="http://schemas.openxmlformats.org/officeDocument/2006/relationships/customXml" Target="../ink/ink1350.xml"/><Relationship Id="rId428" Type="http://schemas.openxmlformats.org/officeDocument/2006/relationships/customXml" Target="../ink/ink1378.xml"/><Relationship Id="rId232" Type="http://schemas.openxmlformats.org/officeDocument/2006/relationships/customXml" Target="../ink/ink1280.xml"/><Relationship Id="rId274" Type="http://schemas.openxmlformats.org/officeDocument/2006/relationships/customXml" Target="../ink/ink1301.xml"/><Relationship Id="rId481" Type="http://schemas.openxmlformats.org/officeDocument/2006/relationships/image" Target="../media/image1175.png"/><Relationship Id="rId27" Type="http://schemas.openxmlformats.org/officeDocument/2006/relationships/image" Target="../media/image6910.png"/><Relationship Id="rId69" Type="http://schemas.openxmlformats.org/officeDocument/2006/relationships/image" Target="../media/image7120.png"/><Relationship Id="rId134" Type="http://schemas.openxmlformats.org/officeDocument/2006/relationships/customXml" Target="../ink/ink1231.xml"/><Relationship Id="rId537" Type="http://schemas.openxmlformats.org/officeDocument/2006/relationships/image" Target="../media/image1203.png"/><Relationship Id="rId80" Type="http://schemas.openxmlformats.org/officeDocument/2006/relationships/customXml" Target="../ink/ink1204.xml"/><Relationship Id="rId176" Type="http://schemas.openxmlformats.org/officeDocument/2006/relationships/customXml" Target="../ink/ink1252.xml"/><Relationship Id="rId341" Type="http://schemas.openxmlformats.org/officeDocument/2006/relationships/image" Target="../media/image1105.png"/><Relationship Id="rId383" Type="http://schemas.openxmlformats.org/officeDocument/2006/relationships/image" Target="../media/image1126.png"/><Relationship Id="rId439" Type="http://schemas.openxmlformats.org/officeDocument/2006/relationships/image" Target="../media/image1154.png"/><Relationship Id="rId201" Type="http://schemas.openxmlformats.org/officeDocument/2006/relationships/image" Target="../media/image7780.png"/><Relationship Id="rId243" Type="http://schemas.openxmlformats.org/officeDocument/2006/relationships/image" Target="../media/image1056.png"/><Relationship Id="rId285" Type="http://schemas.openxmlformats.org/officeDocument/2006/relationships/image" Target="../media/image1077.png"/><Relationship Id="rId450" Type="http://schemas.openxmlformats.org/officeDocument/2006/relationships/customXml" Target="../ink/ink1389.xml"/><Relationship Id="rId506" Type="http://schemas.openxmlformats.org/officeDocument/2006/relationships/customXml" Target="../ink/ink1417.xml"/><Relationship Id="rId38" Type="http://schemas.openxmlformats.org/officeDocument/2006/relationships/customXml" Target="../ink/ink1183.xml"/><Relationship Id="rId103" Type="http://schemas.openxmlformats.org/officeDocument/2006/relationships/image" Target="../media/image7290.png"/><Relationship Id="rId310" Type="http://schemas.openxmlformats.org/officeDocument/2006/relationships/customXml" Target="../ink/ink1319.xml"/><Relationship Id="rId492" Type="http://schemas.openxmlformats.org/officeDocument/2006/relationships/customXml" Target="../ink/ink1410.xml"/><Relationship Id="rId548" Type="http://schemas.openxmlformats.org/officeDocument/2006/relationships/image" Target="../media/image1208.png"/><Relationship Id="rId91" Type="http://schemas.openxmlformats.org/officeDocument/2006/relationships/image" Target="../media/image7230.png"/><Relationship Id="rId145" Type="http://schemas.openxmlformats.org/officeDocument/2006/relationships/image" Target="../media/image7500.png"/><Relationship Id="rId187" Type="http://schemas.openxmlformats.org/officeDocument/2006/relationships/image" Target="../media/image7710.png"/><Relationship Id="rId352" Type="http://schemas.openxmlformats.org/officeDocument/2006/relationships/customXml" Target="../ink/ink1340.xml"/><Relationship Id="rId394" Type="http://schemas.openxmlformats.org/officeDocument/2006/relationships/customXml" Target="../ink/ink1361.xml"/><Relationship Id="rId408" Type="http://schemas.openxmlformats.org/officeDocument/2006/relationships/customXml" Target="../ink/ink1368.xml"/><Relationship Id="rId212" Type="http://schemas.openxmlformats.org/officeDocument/2006/relationships/customXml" Target="../ink/ink1270.xml"/><Relationship Id="rId254" Type="http://schemas.openxmlformats.org/officeDocument/2006/relationships/customXml" Target="../ink/ink1291.xml"/><Relationship Id="rId49" Type="http://schemas.openxmlformats.org/officeDocument/2006/relationships/image" Target="../media/image7020.png"/><Relationship Id="rId114" Type="http://schemas.openxmlformats.org/officeDocument/2006/relationships/customXml" Target="../ink/ink1221.xml"/><Relationship Id="rId296" Type="http://schemas.openxmlformats.org/officeDocument/2006/relationships/customXml" Target="../ink/ink1312.xml"/><Relationship Id="rId461" Type="http://schemas.openxmlformats.org/officeDocument/2006/relationships/image" Target="../media/image1165.png"/><Relationship Id="rId517" Type="http://schemas.openxmlformats.org/officeDocument/2006/relationships/image" Target="../media/image1193.png"/><Relationship Id="rId559" Type="http://schemas.openxmlformats.org/officeDocument/2006/relationships/customXml" Target="../ink/ink1444.xml"/><Relationship Id="rId60" Type="http://schemas.openxmlformats.org/officeDocument/2006/relationships/customXml" Target="../ink/ink1194.xml"/><Relationship Id="rId156" Type="http://schemas.openxmlformats.org/officeDocument/2006/relationships/customXml" Target="../ink/ink1242.xml"/><Relationship Id="rId198" Type="http://schemas.openxmlformats.org/officeDocument/2006/relationships/customXml" Target="../ink/ink1263.xml"/><Relationship Id="rId321" Type="http://schemas.openxmlformats.org/officeDocument/2006/relationships/image" Target="../media/image1095.png"/><Relationship Id="rId363" Type="http://schemas.openxmlformats.org/officeDocument/2006/relationships/image" Target="../media/image1116.png"/><Relationship Id="rId419" Type="http://schemas.openxmlformats.org/officeDocument/2006/relationships/image" Target="../media/image1144.png"/><Relationship Id="rId223" Type="http://schemas.openxmlformats.org/officeDocument/2006/relationships/image" Target="../media/image1047.png"/><Relationship Id="rId430" Type="http://schemas.openxmlformats.org/officeDocument/2006/relationships/customXml" Target="../ink/ink1379.xml"/><Relationship Id="rId18" Type="http://schemas.openxmlformats.org/officeDocument/2006/relationships/customXml" Target="../ink/ink1173.xml"/><Relationship Id="rId265" Type="http://schemas.openxmlformats.org/officeDocument/2006/relationships/image" Target="../media/image1067.png"/><Relationship Id="rId472" Type="http://schemas.openxmlformats.org/officeDocument/2006/relationships/customXml" Target="../ink/ink1400.xml"/><Relationship Id="rId528" Type="http://schemas.openxmlformats.org/officeDocument/2006/relationships/customXml" Target="../ink/ink1428.xml"/><Relationship Id="rId125" Type="http://schemas.openxmlformats.org/officeDocument/2006/relationships/image" Target="../media/image7400.png"/><Relationship Id="rId167" Type="http://schemas.openxmlformats.org/officeDocument/2006/relationships/image" Target="../media/image7610.png"/><Relationship Id="rId332" Type="http://schemas.openxmlformats.org/officeDocument/2006/relationships/customXml" Target="../ink/ink1330.xml"/><Relationship Id="rId374" Type="http://schemas.openxmlformats.org/officeDocument/2006/relationships/customXml" Target="../ink/ink1351.xml"/><Relationship Id="rId71" Type="http://schemas.openxmlformats.org/officeDocument/2006/relationships/image" Target="../media/image7130.png"/><Relationship Id="rId234" Type="http://schemas.openxmlformats.org/officeDocument/2006/relationships/customXml" Target="../ink/ink1281.xml"/><Relationship Id="rId2" Type="http://schemas.openxmlformats.org/officeDocument/2006/relationships/customXml" Target="../ink/ink1165.xml"/><Relationship Id="rId29" Type="http://schemas.openxmlformats.org/officeDocument/2006/relationships/image" Target="../media/image6920.png"/><Relationship Id="rId276" Type="http://schemas.openxmlformats.org/officeDocument/2006/relationships/customXml" Target="../ink/ink1302.xml"/><Relationship Id="rId441" Type="http://schemas.openxmlformats.org/officeDocument/2006/relationships/image" Target="../media/image1155.png"/><Relationship Id="rId483" Type="http://schemas.openxmlformats.org/officeDocument/2006/relationships/image" Target="../media/image1176.png"/><Relationship Id="rId539" Type="http://schemas.openxmlformats.org/officeDocument/2006/relationships/image" Target="../media/image1204.png"/><Relationship Id="rId40" Type="http://schemas.openxmlformats.org/officeDocument/2006/relationships/customXml" Target="../ink/ink1184.xml"/><Relationship Id="rId136" Type="http://schemas.openxmlformats.org/officeDocument/2006/relationships/customXml" Target="../ink/ink1232.xml"/><Relationship Id="rId178" Type="http://schemas.openxmlformats.org/officeDocument/2006/relationships/customXml" Target="../ink/ink1253.xml"/><Relationship Id="rId301" Type="http://schemas.openxmlformats.org/officeDocument/2006/relationships/image" Target="../media/image1085.png"/><Relationship Id="rId343" Type="http://schemas.openxmlformats.org/officeDocument/2006/relationships/image" Target="../media/image1106.png"/><Relationship Id="rId550" Type="http://schemas.openxmlformats.org/officeDocument/2006/relationships/image" Target="../media/image1209.png"/><Relationship Id="rId82" Type="http://schemas.openxmlformats.org/officeDocument/2006/relationships/customXml" Target="../ink/ink1205.xml"/><Relationship Id="rId203" Type="http://schemas.openxmlformats.org/officeDocument/2006/relationships/image" Target="../media/image7790.png"/><Relationship Id="rId385" Type="http://schemas.openxmlformats.org/officeDocument/2006/relationships/image" Target="../media/image1127.png"/><Relationship Id="rId245" Type="http://schemas.openxmlformats.org/officeDocument/2006/relationships/image" Target="../media/image1057.png"/><Relationship Id="rId287" Type="http://schemas.openxmlformats.org/officeDocument/2006/relationships/image" Target="../media/image1078.png"/><Relationship Id="rId410" Type="http://schemas.openxmlformats.org/officeDocument/2006/relationships/customXml" Target="../ink/ink1369.xml"/><Relationship Id="rId452" Type="http://schemas.openxmlformats.org/officeDocument/2006/relationships/customXml" Target="../ink/ink1390.xml"/><Relationship Id="rId494" Type="http://schemas.openxmlformats.org/officeDocument/2006/relationships/customXml" Target="../ink/ink1411.xml"/><Relationship Id="rId508" Type="http://schemas.openxmlformats.org/officeDocument/2006/relationships/customXml" Target="../ink/ink1418.xml"/><Relationship Id="rId105" Type="http://schemas.openxmlformats.org/officeDocument/2006/relationships/image" Target="../media/image7300.png"/><Relationship Id="rId147" Type="http://schemas.openxmlformats.org/officeDocument/2006/relationships/image" Target="../media/image7510.png"/><Relationship Id="rId312" Type="http://schemas.openxmlformats.org/officeDocument/2006/relationships/customXml" Target="../ink/ink1320.xml"/><Relationship Id="rId354" Type="http://schemas.openxmlformats.org/officeDocument/2006/relationships/customXml" Target="../ink/ink1341.xml"/><Relationship Id="rId51" Type="http://schemas.openxmlformats.org/officeDocument/2006/relationships/image" Target="../media/image7030.png"/><Relationship Id="rId93" Type="http://schemas.openxmlformats.org/officeDocument/2006/relationships/image" Target="../media/image7240.png"/><Relationship Id="rId189" Type="http://schemas.openxmlformats.org/officeDocument/2006/relationships/image" Target="../media/image7720.png"/><Relationship Id="rId396" Type="http://schemas.openxmlformats.org/officeDocument/2006/relationships/customXml" Target="../ink/ink1362.xml"/><Relationship Id="rId214" Type="http://schemas.openxmlformats.org/officeDocument/2006/relationships/customXml" Target="../ink/ink1271.xml"/><Relationship Id="rId256" Type="http://schemas.openxmlformats.org/officeDocument/2006/relationships/customXml" Target="../ink/ink1292.xml"/><Relationship Id="rId298" Type="http://schemas.openxmlformats.org/officeDocument/2006/relationships/customXml" Target="../ink/ink1313.xml"/><Relationship Id="rId421" Type="http://schemas.openxmlformats.org/officeDocument/2006/relationships/image" Target="../media/image1145.png"/><Relationship Id="rId463" Type="http://schemas.openxmlformats.org/officeDocument/2006/relationships/image" Target="../media/image1166.png"/><Relationship Id="rId519" Type="http://schemas.openxmlformats.org/officeDocument/2006/relationships/image" Target="../media/image1194.png"/><Relationship Id="rId116" Type="http://schemas.openxmlformats.org/officeDocument/2006/relationships/customXml" Target="../ink/ink1222.xml"/><Relationship Id="rId158" Type="http://schemas.openxmlformats.org/officeDocument/2006/relationships/customXml" Target="../ink/ink1243.xml"/><Relationship Id="rId323" Type="http://schemas.openxmlformats.org/officeDocument/2006/relationships/image" Target="../media/image1096.png"/><Relationship Id="rId530" Type="http://schemas.openxmlformats.org/officeDocument/2006/relationships/customXml" Target="../ink/ink1429.xml"/><Relationship Id="rId20" Type="http://schemas.openxmlformats.org/officeDocument/2006/relationships/customXml" Target="../ink/ink1174.xml"/><Relationship Id="rId62" Type="http://schemas.openxmlformats.org/officeDocument/2006/relationships/customXml" Target="../ink/ink1195.xml"/><Relationship Id="rId365" Type="http://schemas.openxmlformats.org/officeDocument/2006/relationships/image" Target="../media/image1117.png"/><Relationship Id="rId225" Type="http://schemas.openxmlformats.org/officeDocument/2006/relationships/image" Target="../media/image1048.png"/><Relationship Id="rId267" Type="http://schemas.openxmlformats.org/officeDocument/2006/relationships/image" Target="../media/image1068.png"/><Relationship Id="rId432" Type="http://schemas.openxmlformats.org/officeDocument/2006/relationships/customXml" Target="../ink/ink1380.xml"/><Relationship Id="rId474" Type="http://schemas.openxmlformats.org/officeDocument/2006/relationships/customXml" Target="../ink/ink1401.xml"/><Relationship Id="rId127" Type="http://schemas.openxmlformats.org/officeDocument/2006/relationships/image" Target="../media/image7410.png"/><Relationship Id="rId31" Type="http://schemas.openxmlformats.org/officeDocument/2006/relationships/image" Target="../media/image6930.png"/><Relationship Id="rId73" Type="http://schemas.openxmlformats.org/officeDocument/2006/relationships/image" Target="../media/image7140.png"/><Relationship Id="rId169" Type="http://schemas.openxmlformats.org/officeDocument/2006/relationships/image" Target="../media/image7620.png"/><Relationship Id="rId334" Type="http://schemas.openxmlformats.org/officeDocument/2006/relationships/customXml" Target="../ink/ink1331.xml"/><Relationship Id="rId376" Type="http://schemas.openxmlformats.org/officeDocument/2006/relationships/customXml" Target="../ink/ink1352.xml"/><Relationship Id="rId541" Type="http://schemas.openxmlformats.org/officeDocument/2006/relationships/customXml" Target="../ink/ink1435.xml"/><Relationship Id="rId4" Type="http://schemas.openxmlformats.org/officeDocument/2006/relationships/customXml" Target="../ink/ink1166.xml"/><Relationship Id="rId180" Type="http://schemas.openxmlformats.org/officeDocument/2006/relationships/customXml" Target="../ink/ink1254.xml"/><Relationship Id="rId236" Type="http://schemas.openxmlformats.org/officeDocument/2006/relationships/customXml" Target="../ink/ink1282.xml"/><Relationship Id="rId278" Type="http://schemas.openxmlformats.org/officeDocument/2006/relationships/customXml" Target="../ink/ink1303.xml"/><Relationship Id="rId401" Type="http://schemas.openxmlformats.org/officeDocument/2006/relationships/image" Target="../media/image1135.png"/><Relationship Id="rId443" Type="http://schemas.openxmlformats.org/officeDocument/2006/relationships/image" Target="../media/image1156.png"/><Relationship Id="rId303" Type="http://schemas.openxmlformats.org/officeDocument/2006/relationships/image" Target="../media/image1086.png"/><Relationship Id="rId485" Type="http://schemas.openxmlformats.org/officeDocument/2006/relationships/image" Target="../media/image1177.png"/><Relationship Id="rId42" Type="http://schemas.openxmlformats.org/officeDocument/2006/relationships/customXml" Target="../ink/ink1185.xml"/><Relationship Id="rId84" Type="http://schemas.openxmlformats.org/officeDocument/2006/relationships/customXml" Target="../ink/ink1206.xml"/><Relationship Id="rId138" Type="http://schemas.openxmlformats.org/officeDocument/2006/relationships/customXml" Target="../ink/ink1233.xml"/><Relationship Id="rId345" Type="http://schemas.openxmlformats.org/officeDocument/2006/relationships/image" Target="../media/image1107.png"/><Relationship Id="rId387" Type="http://schemas.openxmlformats.org/officeDocument/2006/relationships/image" Target="../media/image1128.png"/><Relationship Id="rId510" Type="http://schemas.openxmlformats.org/officeDocument/2006/relationships/customXml" Target="../ink/ink1419.xml"/><Relationship Id="rId552" Type="http://schemas.openxmlformats.org/officeDocument/2006/relationships/image" Target="../media/image1210.png"/><Relationship Id="rId191" Type="http://schemas.openxmlformats.org/officeDocument/2006/relationships/image" Target="../media/image7730.png"/><Relationship Id="rId205" Type="http://schemas.openxmlformats.org/officeDocument/2006/relationships/image" Target="../media/image1038.png"/><Relationship Id="rId247" Type="http://schemas.openxmlformats.org/officeDocument/2006/relationships/image" Target="../media/image1058.png"/><Relationship Id="rId412" Type="http://schemas.openxmlformats.org/officeDocument/2006/relationships/customXml" Target="../ink/ink1370.xml"/><Relationship Id="rId107" Type="http://schemas.openxmlformats.org/officeDocument/2006/relationships/image" Target="../media/image7310.png"/><Relationship Id="rId289" Type="http://schemas.openxmlformats.org/officeDocument/2006/relationships/image" Target="../media/image1079.png"/><Relationship Id="rId454" Type="http://schemas.openxmlformats.org/officeDocument/2006/relationships/customXml" Target="../ink/ink1391.xml"/><Relationship Id="rId496" Type="http://schemas.openxmlformats.org/officeDocument/2006/relationships/customXml" Target="../ink/ink1412.xml"/><Relationship Id="rId11" Type="http://schemas.openxmlformats.org/officeDocument/2006/relationships/image" Target="../media/image6830.png"/><Relationship Id="rId53" Type="http://schemas.openxmlformats.org/officeDocument/2006/relationships/image" Target="../media/image7040.png"/><Relationship Id="rId149" Type="http://schemas.openxmlformats.org/officeDocument/2006/relationships/image" Target="../media/image7520.png"/><Relationship Id="rId314" Type="http://schemas.openxmlformats.org/officeDocument/2006/relationships/customXml" Target="../ink/ink1321.xml"/><Relationship Id="rId356" Type="http://schemas.openxmlformats.org/officeDocument/2006/relationships/customXml" Target="../ink/ink1342.xml"/><Relationship Id="rId398" Type="http://schemas.openxmlformats.org/officeDocument/2006/relationships/customXml" Target="../ink/ink1363.xml"/><Relationship Id="rId521" Type="http://schemas.openxmlformats.org/officeDocument/2006/relationships/image" Target="../media/image1195.png"/><Relationship Id="rId95" Type="http://schemas.openxmlformats.org/officeDocument/2006/relationships/image" Target="../media/image7250.png"/><Relationship Id="rId160" Type="http://schemas.openxmlformats.org/officeDocument/2006/relationships/customXml" Target="../ink/ink1244.xml"/><Relationship Id="rId216" Type="http://schemas.openxmlformats.org/officeDocument/2006/relationships/customXml" Target="../ink/ink1272.xml"/><Relationship Id="rId423" Type="http://schemas.openxmlformats.org/officeDocument/2006/relationships/image" Target="../media/image1146.png"/><Relationship Id="rId258" Type="http://schemas.openxmlformats.org/officeDocument/2006/relationships/customXml" Target="../ink/ink1293.xml"/><Relationship Id="rId465" Type="http://schemas.openxmlformats.org/officeDocument/2006/relationships/image" Target="../media/image1167.png"/><Relationship Id="rId22" Type="http://schemas.openxmlformats.org/officeDocument/2006/relationships/customXml" Target="../ink/ink1175.xml"/><Relationship Id="rId64" Type="http://schemas.openxmlformats.org/officeDocument/2006/relationships/customXml" Target="../ink/ink1196.xml"/><Relationship Id="rId118" Type="http://schemas.openxmlformats.org/officeDocument/2006/relationships/customXml" Target="../ink/ink1223.xml"/><Relationship Id="rId325" Type="http://schemas.openxmlformats.org/officeDocument/2006/relationships/image" Target="../media/image1097.png"/><Relationship Id="rId367" Type="http://schemas.openxmlformats.org/officeDocument/2006/relationships/image" Target="../media/image1118.png"/><Relationship Id="rId532" Type="http://schemas.openxmlformats.org/officeDocument/2006/relationships/customXml" Target="../ink/ink1430.xml"/><Relationship Id="rId171" Type="http://schemas.openxmlformats.org/officeDocument/2006/relationships/image" Target="../media/image7630.png"/><Relationship Id="rId227" Type="http://schemas.openxmlformats.org/officeDocument/2006/relationships/image" Target="../media/image1049.png"/><Relationship Id="rId269" Type="http://schemas.openxmlformats.org/officeDocument/2006/relationships/image" Target="../media/image1069.png"/><Relationship Id="rId434" Type="http://schemas.openxmlformats.org/officeDocument/2006/relationships/customXml" Target="../ink/ink1381.xml"/><Relationship Id="rId476" Type="http://schemas.openxmlformats.org/officeDocument/2006/relationships/customXml" Target="../ink/ink1402.xml"/><Relationship Id="rId33" Type="http://schemas.openxmlformats.org/officeDocument/2006/relationships/image" Target="../media/image6940.png"/><Relationship Id="rId129" Type="http://schemas.openxmlformats.org/officeDocument/2006/relationships/image" Target="../media/image7420.png"/><Relationship Id="rId280" Type="http://schemas.openxmlformats.org/officeDocument/2006/relationships/customXml" Target="../ink/ink1304.xml"/><Relationship Id="rId336" Type="http://schemas.openxmlformats.org/officeDocument/2006/relationships/customXml" Target="../ink/ink1332.xml"/><Relationship Id="rId501" Type="http://schemas.openxmlformats.org/officeDocument/2006/relationships/image" Target="../media/image1185.png"/><Relationship Id="rId543" Type="http://schemas.openxmlformats.org/officeDocument/2006/relationships/customXml" Target="../ink/ink1436.xml"/><Relationship Id="rId75" Type="http://schemas.openxmlformats.org/officeDocument/2006/relationships/image" Target="../media/image7150.png"/><Relationship Id="rId140" Type="http://schemas.openxmlformats.org/officeDocument/2006/relationships/customXml" Target="../ink/ink1234.xml"/><Relationship Id="rId182" Type="http://schemas.openxmlformats.org/officeDocument/2006/relationships/customXml" Target="../ink/ink1255.xml"/><Relationship Id="rId378" Type="http://schemas.openxmlformats.org/officeDocument/2006/relationships/customXml" Target="../ink/ink1353.xml"/><Relationship Id="rId403" Type="http://schemas.openxmlformats.org/officeDocument/2006/relationships/image" Target="../media/image1136.png"/><Relationship Id="rId6" Type="http://schemas.openxmlformats.org/officeDocument/2006/relationships/customXml" Target="../ink/ink1167.xml"/><Relationship Id="rId238" Type="http://schemas.openxmlformats.org/officeDocument/2006/relationships/customXml" Target="../ink/ink1283.xml"/><Relationship Id="rId445" Type="http://schemas.openxmlformats.org/officeDocument/2006/relationships/image" Target="../media/image1157.png"/><Relationship Id="rId487" Type="http://schemas.openxmlformats.org/officeDocument/2006/relationships/image" Target="../media/image1178.png"/><Relationship Id="rId291" Type="http://schemas.openxmlformats.org/officeDocument/2006/relationships/image" Target="../media/image1080.png"/><Relationship Id="rId305" Type="http://schemas.openxmlformats.org/officeDocument/2006/relationships/image" Target="../media/image1087.png"/><Relationship Id="rId347" Type="http://schemas.openxmlformats.org/officeDocument/2006/relationships/image" Target="../media/image1108.png"/><Relationship Id="rId512" Type="http://schemas.openxmlformats.org/officeDocument/2006/relationships/customXml" Target="../ink/ink1420.xml"/><Relationship Id="rId44" Type="http://schemas.openxmlformats.org/officeDocument/2006/relationships/customXml" Target="../ink/ink1186.xml"/><Relationship Id="rId86" Type="http://schemas.openxmlformats.org/officeDocument/2006/relationships/customXml" Target="../ink/ink1207.xml"/><Relationship Id="rId151" Type="http://schemas.openxmlformats.org/officeDocument/2006/relationships/image" Target="../media/image7530.png"/><Relationship Id="rId389" Type="http://schemas.openxmlformats.org/officeDocument/2006/relationships/image" Target="../media/image1129.png"/><Relationship Id="rId554" Type="http://schemas.openxmlformats.org/officeDocument/2006/relationships/image" Target="../media/image1211.png"/><Relationship Id="rId193" Type="http://schemas.openxmlformats.org/officeDocument/2006/relationships/image" Target="../media/image7740.png"/><Relationship Id="rId207" Type="http://schemas.openxmlformats.org/officeDocument/2006/relationships/image" Target="../media/image1039.png"/><Relationship Id="rId249" Type="http://schemas.openxmlformats.org/officeDocument/2006/relationships/image" Target="../media/image1059.png"/><Relationship Id="rId414" Type="http://schemas.openxmlformats.org/officeDocument/2006/relationships/customXml" Target="../ink/ink1371.xml"/><Relationship Id="rId456" Type="http://schemas.openxmlformats.org/officeDocument/2006/relationships/customXml" Target="../ink/ink1392.xml"/><Relationship Id="rId498" Type="http://schemas.openxmlformats.org/officeDocument/2006/relationships/customXml" Target="../ink/ink1413.xml"/><Relationship Id="rId13" Type="http://schemas.openxmlformats.org/officeDocument/2006/relationships/image" Target="../media/image6840.png"/><Relationship Id="rId109" Type="http://schemas.openxmlformats.org/officeDocument/2006/relationships/image" Target="../media/image7320.png"/><Relationship Id="rId260" Type="http://schemas.openxmlformats.org/officeDocument/2006/relationships/customXml" Target="../ink/ink1294.xml"/><Relationship Id="rId316" Type="http://schemas.openxmlformats.org/officeDocument/2006/relationships/customXml" Target="../ink/ink1322.xml"/><Relationship Id="rId523" Type="http://schemas.openxmlformats.org/officeDocument/2006/relationships/image" Target="../media/image1196.png"/><Relationship Id="rId55" Type="http://schemas.openxmlformats.org/officeDocument/2006/relationships/image" Target="../media/image7050.png"/><Relationship Id="rId97" Type="http://schemas.openxmlformats.org/officeDocument/2006/relationships/image" Target="../media/image7260.png"/><Relationship Id="rId120" Type="http://schemas.openxmlformats.org/officeDocument/2006/relationships/customXml" Target="../ink/ink1224.xml"/><Relationship Id="rId358" Type="http://schemas.openxmlformats.org/officeDocument/2006/relationships/customXml" Target="../ink/ink1343.xml"/><Relationship Id="rId162" Type="http://schemas.openxmlformats.org/officeDocument/2006/relationships/customXml" Target="../ink/ink1245.xml"/><Relationship Id="rId218" Type="http://schemas.openxmlformats.org/officeDocument/2006/relationships/customXml" Target="../ink/ink1273.xml"/><Relationship Id="rId425" Type="http://schemas.openxmlformats.org/officeDocument/2006/relationships/image" Target="../media/image1147.png"/><Relationship Id="rId467" Type="http://schemas.openxmlformats.org/officeDocument/2006/relationships/image" Target="../media/image1168.png"/><Relationship Id="rId271" Type="http://schemas.openxmlformats.org/officeDocument/2006/relationships/image" Target="../media/image1070.png"/><Relationship Id="rId24" Type="http://schemas.openxmlformats.org/officeDocument/2006/relationships/customXml" Target="../ink/ink1176.xml"/><Relationship Id="rId66" Type="http://schemas.openxmlformats.org/officeDocument/2006/relationships/customXml" Target="../ink/ink1197.xml"/><Relationship Id="rId131" Type="http://schemas.openxmlformats.org/officeDocument/2006/relationships/image" Target="../media/image7430.png"/><Relationship Id="rId327" Type="http://schemas.openxmlformats.org/officeDocument/2006/relationships/image" Target="../media/image1098.png"/><Relationship Id="rId369" Type="http://schemas.openxmlformats.org/officeDocument/2006/relationships/image" Target="../media/image1119.png"/><Relationship Id="rId534" Type="http://schemas.openxmlformats.org/officeDocument/2006/relationships/customXml" Target="../ink/ink1431.xml"/><Relationship Id="rId173" Type="http://schemas.openxmlformats.org/officeDocument/2006/relationships/image" Target="../media/image7640.png"/><Relationship Id="rId229" Type="http://schemas.openxmlformats.org/officeDocument/2006/relationships/image" Target="../media/image493.png"/><Relationship Id="rId380" Type="http://schemas.openxmlformats.org/officeDocument/2006/relationships/customXml" Target="../ink/ink1354.xml"/><Relationship Id="rId436" Type="http://schemas.openxmlformats.org/officeDocument/2006/relationships/customXml" Target="../ink/ink1382.xml"/><Relationship Id="rId240" Type="http://schemas.openxmlformats.org/officeDocument/2006/relationships/customXml" Target="../ink/ink1284.xml"/><Relationship Id="rId478" Type="http://schemas.openxmlformats.org/officeDocument/2006/relationships/customXml" Target="../ink/ink1403.xml"/><Relationship Id="rId35" Type="http://schemas.openxmlformats.org/officeDocument/2006/relationships/image" Target="../media/image6950.png"/><Relationship Id="rId77" Type="http://schemas.openxmlformats.org/officeDocument/2006/relationships/image" Target="../media/image7160.png"/><Relationship Id="rId100" Type="http://schemas.openxmlformats.org/officeDocument/2006/relationships/customXml" Target="../ink/ink1214.xml"/><Relationship Id="rId282" Type="http://schemas.openxmlformats.org/officeDocument/2006/relationships/customXml" Target="../ink/ink1305.xml"/><Relationship Id="rId338" Type="http://schemas.openxmlformats.org/officeDocument/2006/relationships/customXml" Target="../ink/ink1333.xml"/><Relationship Id="rId503" Type="http://schemas.openxmlformats.org/officeDocument/2006/relationships/image" Target="../media/image1186.png"/><Relationship Id="rId545" Type="http://schemas.openxmlformats.org/officeDocument/2006/relationships/customXml" Target="../ink/ink1437.xml"/><Relationship Id="rId8" Type="http://schemas.openxmlformats.org/officeDocument/2006/relationships/customXml" Target="../ink/ink1168.xml"/><Relationship Id="rId142" Type="http://schemas.openxmlformats.org/officeDocument/2006/relationships/customXml" Target="../ink/ink1235.xml"/><Relationship Id="rId184" Type="http://schemas.openxmlformats.org/officeDocument/2006/relationships/customXml" Target="../ink/ink1256.xml"/><Relationship Id="rId391" Type="http://schemas.openxmlformats.org/officeDocument/2006/relationships/image" Target="../media/image1130.png"/><Relationship Id="rId405" Type="http://schemas.openxmlformats.org/officeDocument/2006/relationships/image" Target="../media/image1137.png"/><Relationship Id="rId447" Type="http://schemas.openxmlformats.org/officeDocument/2006/relationships/image" Target="../media/image1158.png"/><Relationship Id="rId251" Type="http://schemas.openxmlformats.org/officeDocument/2006/relationships/image" Target="../media/image1060.png"/><Relationship Id="rId489" Type="http://schemas.openxmlformats.org/officeDocument/2006/relationships/image" Target="../media/image1179.png"/><Relationship Id="rId46" Type="http://schemas.openxmlformats.org/officeDocument/2006/relationships/customXml" Target="../ink/ink1187.xml"/><Relationship Id="rId293" Type="http://schemas.openxmlformats.org/officeDocument/2006/relationships/image" Target="../media/image1081.png"/><Relationship Id="rId307" Type="http://schemas.openxmlformats.org/officeDocument/2006/relationships/image" Target="../media/image1088.png"/><Relationship Id="rId349" Type="http://schemas.openxmlformats.org/officeDocument/2006/relationships/image" Target="../media/image1109.png"/><Relationship Id="rId514" Type="http://schemas.openxmlformats.org/officeDocument/2006/relationships/customXml" Target="../ink/ink1421.xml"/><Relationship Id="rId556" Type="http://schemas.openxmlformats.org/officeDocument/2006/relationships/image" Target="../media/image621.png"/><Relationship Id="rId88" Type="http://schemas.openxmlformats.org/officeDocument/2006/relationships/customXml" Target="../ink/ink1208.xml"/><Relationship Id="rId111" Type="http://schemas.openxmlformats.org/officeDocument/2006/relationships/image" Target="../media/image7330.png"/><Relationship Id="rId153" Type="http://schemas.openxmlformats.org/officeDocument/2006/relationships/image" Target="../media/image7540.png"/><Relationship Id="rId195" Type="http://schemas.openxmlformats.org/officeDocument/2006/relationships/image" Target="../media/image7750.png"/><Relationship Id="rId209" Type="http://schemas.openxmlformats.org/officeDocument/2006/relationships/image" Target="../media/image1040.png"/><Relationship Id="rId360" Type="http://schemas.openxmlformats.org/officeDocument/2006/relationships/customXml" Target="../ink/ink1344.xml"/><Relationship Id="rId416" Type="http://schemas.openxmlformats.org/officeDocument/2006/relationships/customXml" Target="../ink/ink1372.xml"/><Relationship Id="rId220" Type="http://schemas.openxmlformats.org/officeDocument/2006/relationships/customXml" Target="../ink/ink1274.xml"/><Relationship Id="rId458" Type="http://schemas.openxmlformats.org/officeDocument/2006/relationships/customXml" Target="../ink/ink1393.xml"/><Relationship Id="rId15" Type="http://schemas.openxmlformats.org/officeDocument/2006/relationships/image" Target="../media/image6850.png"/><Relationship Id="rId57" Type="http://schemas.openxmlformats.org/officeDocument/2006/relationships/image" Target="../media/image7060.png"/><Relationship Id="rId262" Type="http://schemas.openxmlformats.org/officeDocument/2006/relationships/customXml" Target="../ink/ink1295.xml"/><Relationship Id="rId318" Type="http://schemas.openxmlformats.org/officeDocument/2006/relationships/customXml" Target="../ink/ink1323.xml"/><Relationship Id="rId525" Type="http://schemas.openxmlformats.org/officeDocument/2006/relationships/image" Target="../media/image1197.png"/><Relationship Id="rId99" Type="http://schemas.openxmlformats.org/officeDocument/2006/relationships/image" Target="../media/image7270.png"/><Relationship Id="rId122" Type="http://schemas.openxmlformats.org/officeDocument/2006/relationships/customXml" Target="../ink/ink1225.xml"/><Relationship Id="rId164" Type="http://schemas.openxmlformats.org/officeDocument/2006/relationships/customXml" Target="../ink/ink1246.xml"/><Relationship Id="rId371" Type="http://schemas.openxmlformats.org/officeDocument/2006/relationships/image" Target="../media/image1120.png"/><Relationship Id="rId427" Type="http://schemas.openxmlformats.org/officeDocument/2006/relationships/image" Target="../media/image1148.png"/><Relationship Id="rId469" Type="http://schemas.openxmlformats.org/officeDocument/2006/relationships/image" Target="../media/image1169.png"/><Relationship Id="rId26" Type="http://schemas.openxmlformats.org/officeDocument/2006/relationships/customXml" Target="../ink/ink1177.xml"/><Relationship Id="rId231" Type="http://schemas.openxmlformats.org/officeDocument/2006/relationships/image" Target="../media/image1050.png"/><Relationship Id="rId273" Type="http://schemas.openxmlformats.org/officeDocument/2006/relationships/image" Target="../media/image1071.png"/><Relationship Id="rId329" Type="http://schemas.openxmlformats.org/officeDocument/2006/relationships/image" Target="../media/image1099.png"/><Relationship Id="rId480" Type="http://schemas.openxmlformats.org/officeDocument/2006/relationships/customXml" Target="../ink/ink1404.xml"/><Relationship Id="rId536" Type="http://schemas.openxmlformats.org/officeDocument/2006/relationships/customXml" Target="../ink/ink1432.xml"/><Relationship Id="rId68" Type="http://schemas.openxmlformats.org/officeDocument/2006/relationships/customXml" Target="../ink/ink1198.xml"/><Relationship Id="rId133" Type="http://schemas.openxmlformats.org/officeDocument/2006/relationships/image" Target="../media/image7440.png"/><Relationship Id="rId175" Type="http://schemas.openxmlformats.org/officeDocument/2006/relationships/image" Target="../media/image7650.png"/><Relationship Id="rId340" Type="http://schemas.openxmlformats.org/officeDocument/2006/relationships/customXml" Target="../ink/ink1334.xml"/><Relationship Id="rId200" Type="http://schemas.openxmlformats.org/officeDocument/2006/relationships/customXml" Target="../ink/ink1264.xml"/><Relationship Id="rId382" Type="http://schemas.openxmlformats.org/officeDocument/2006/relationships/customXml" Target="../ink/ink1355.xml"/><Relationship Id="rId438" Type="http://schemas.openxmlformats.org/officeDocument/2006/relationships/customXml" Target="../ink/ink1383.xml"/><Relationship Id="rId242" Type="http://schemas.openxmlformats.org/officeDocument/2006/relationships/customXml" Target="../ink/ink1285.xml"/><Relationship Id="rId284" Type="http://schemas.openxmlformats.org/officeDocument/2006/relationships/customXml" Target="../ink/ink1306.xml"/><Relationship Id="rId491" Type="http://schemas.openxmlformats.org/officeDocument/2006/relationships/image" Target="../media/image1180.png"/><Relationship Id="rId505" Type="http://schemas.openxmlformats.org/officeDocument/2006/relationships/image" Target="../media/image1187.png"/><Relationship Id="rId37" Type="http://schemas.openxmlformats.org/officeDocument/2006/relationships/image" Target="../media/image6960.png"/><Relationship Id="rId79" Type="http://schemas.openxmlformats.org/officeDocument/2006/relationships/image" Target="../media/image7170.png"/><Relationship Id="rId102" Type="http://schemas.openxmlformats.org/officeDocument/2006/relationships/customXml" Target="../ink/ink1215.xml"/><Relationship Id="rId144" Type="http://schemas.openxmlformats.org/officeDocument/2006/relationships/customXml" Target="../ink/ink1236.xml"/><Relationship Id="rId547" Type="http://schemas.openxmlformats.org/officeDocument/2006/relationships/customXml" Target="../ink/ink1438.xml"/><Relationship Id="rId90" Type="http://schemas.openxmlformats.org/officeDocument/2006/relationships/customXml" Target="../ink/ink1209.xml"/><Relationship Id="rId186" Type="http://schemas.openxmlformats.org/officeDocument/2006/relationships/customXml" Target="../ink/ink1257.xml"/><Relationship Id="rId351" Type="http://schemas.openxmlformats.org/officeDocument/2006/relationships/image" Target="../media/image1110.png"/><Relationship Id="rId393" Type="http://schemas.openxmlformats.org/officeDocument/2006/relationships/image" Target="../media/image1131.png"/><Relationship Id="rId407" Type="http://schemas.openxmlformats.org/officeDocument/2006/relationships/image" Target="../media/image1138.png"/><Relationship Id="rId449" Type="http://schemas.openxmlformats.org/officeDocument/2006/relationships/image" Target="../media/image1159.png"/><Relationship Id="rId211" Type="http://schemas.openxmlformats.org/officeDocument/2006/relationships/image" Target="../media/image1041.png"/><Relationship Id="rId253" Type="http://schemas.openxmlformats.org/officeDocument/2006/relationships/image" Target="../media/image1061.png"/><Relationship Id="rId295" Type="http://schemas.openxmlformats.org/officeDocument/2006/relationships/image" Target="../media/image1082.png"/><Relationship Id="rId309" Type="http://schemas.openxmlformats.org/officeDocument/2006/relationships/image" Target="../media/image1089.png"/><Relationship Id="rId460" Type="http://schemas.openxmlformats.org/officeDocument/2006/relationships/customXml" Target="../ink/ink1394.xml"/><Relationship Id="rId516" Type="http://schemas.openxmlformats.org/officeDocument/2006/relationships/customXml" Target="../ink/ink1422.xml"/><Relationship Id="rId48" Type="http://schemas.openxmlformats.org/officeDocument/2006/relationships/customXml" Target="../ink/ink1188.xml"/><Relationship Id="rId113" Type="http://schemas.openxmlformats.org/officeDocument/2006/relationships/image" Target="../media/image7340.png"/><Relationship Id="rId320" Type="http://schemas.openxmlformats.org/officeDocument/2006/relationships/customXml" Target="../ink/ink1324.xml"/><Relationship Id="rId558" Type="http://schemas.openxmlformats.org/officeDocument/2006/relationships/image" Target="../media/image622.png"/><Relationship Id="rId155" Type="http://schemas.openxmlformats.org/officeDocument/2006/relationships/image" Target="../media/image7550.png"/><Relationship Id="rId197" Type="http://schemas.openxmlformats.org/officeDocument/2006/relationships/image" Target="../media/image7760.png"/><Relationship Id="rId362" Type="http://schemas.openxmlformats.org/officeDocument/2006/relationships/customXml" Target="../ink/ink1345.xml"/><Relationship Id="rId418" Type="http://schemas.openxmlformats.org/officeDocument/2006/relationships/customXml" Target="../ink/ink1373.xml"/><Relationship Id="rId222" Type="http://schemas.openxmlformats.org/officeDocument/2006/relationships/customXml" Target="../ink/ink1275.xml"/><Relationship Id="rId264" Type="http://schemas.openxmlformats.org/officeDocument/2006/relationships/customXml" Target="../ink/ink1296.xml"/><Relationship Id="rId471" Type="http://schemas.openxmlformats.org/officeDocument/2006/relationships/image" Target="../media/image1170.png"/><Relationship Id="rId17" Type="http://schemas.openxmlformats.org/officeDocument/2006/relationships/image" Target="../media/image6860.png"/><Relationship Id="rId59" Type="http://schemas.openxmlformats.org/officeDocument/2006/relationships/image" Target="../media/image7070.png"/><Relationship Id="rId124" Type="http://schemas.openxmlformats.org/officeDocument/2006/relationships/customXml" Target="../ink/ink1226.xml"/><Relationship Id="rId527" Type="http://schemas.openxmlformats.org/officeDocument/2006/relationships/image" Target="../media/image1198.png"/><Relationship Id="rId70" Type="http://schemas.openxmlformats.org/officeDocument/2006/relationships/customXml" Target="../ink/ink1199.xml"/><Relationship Id="rId166" Type="http://schemas.openxmlformats.org/officeDocument/2006/relationships/customXml" Target="../ink/ink1247.xml"/><Relationship Id="rId331" Type="http://schemas.openxmlformats.org/officeDocument/2006/relationships/image" Target="../media/image1100.png"/><Relationship Id="rId373" Type="http://schemas.openxmlformats.org/officeDocument/2006/relationships/image" Target="../media/image1121.png"/><Relationship Id="rId429" Type="http://schemas.openxmlformats.org/officeDocument/2006/relationships/image" Target="../media/image1149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051.png"/><Relationship Id="rId440" Type="http://schemas.openxmlformats.org/officeDocument/2006/relationships/customXml" Target="../ink/ink1384.xml"/><Relationship Id="rId28" Type="http://schemas.openxmlformats.org/officeDocument/2006/relationships/customXml" Target="../ink/ink1178.xml"/><Relationship Id="rId275" Type="http://schemas.openxmlformats.org/officeDocument/2006/relationships/image" Target="../media/image1072.png"/><Relationship Id="rId300" Type="http://schemas.openxmlformats.org/officeDocument/2006/relationships/customXml" Target="../ink/ink1314.xml"/><Relationship Id="rId482" Type="http://schemas.openxmlformats.org/officeDocument/2006/relationships/customXml" Target="../ink/ink1405.xml"/><Relationship Id="rId538" Type="http://schemas.openxmlformats.org/officeDocument/2006/relationships/customXml" Target="../ink/ink1433.xml"/><Relationship Id="rId81" Type="http://schemas.openxmlformats.org/officeDocument/2006/relationships/image" Target="../media/image7180.png"/><Relationship Id="rId135" Type="http://schemas.openxmlformats.org/officeDocument/2006/relationships/image" Target="../media/image7450.png"/><Relationship Id="rId177" Type="http://schemas.openxmlformats.org/officeDocument/2006/relationships/image" Target="../media/image7660.png"/><Relationship Id="rId342" Type="http://schemas.openxmlformats.org/officeDocument/2006/relationships/customXml" Target="../ink/ink1335.xml"/><Relationship Id="rId384" Type="http://schemas.openxmlformats.org/officeDocument/2006/relationships/customXml" Target="../ink/ink1356.xml"/><Relationship Id="rId202" Type="http://schemas.openxmlformats.org/officeDocument/2006/relationships/customXml" Target="../ink/ink1265.xml"/><Relationship Id="rId244" Type="http://schemas.openxmlformats.org/officeDocument/2006/relationships/customXml" Target="../ink/ink1286.xml"/><Relationship Id="rId39" Type="http://schemas.openxmlformats.org/officeDocument/2006/relationships/image" Target="../media/image6970.png"/><Relationship Id="rId286" Type="http://schemas.openxmlformats.org/officeDocument/2006/relationships/customXml" Target="../ink/ink1307.xml"/><Relationship Id="rId451" Type="http://schemas.openxmlformats.org/officeDocument/2006/relationships/image" Target="../media/image1160.png"/><Relationship Id="rId493" Type="http://schemas.openxmlformats.org/officeDocument/2006/relationships/image" Target="../media/image1181.png"/><Relationship Id="rId507" Type="http://schemas.openxmlformats.org/officeDocument/2006/relationships/image" Target="../media/image1188.png"/><Relationship Id="rId549" Type="http://schemas.openxmlformats.org/officeDocument/2006/relationships/customXml" Target="../ink/ink1439.xml"/><Relationship Id="rId50" Type="http://schemas.openxmlformats.org/officeDocument/2006/relationships/customXml" Target="../ink/ink1189.xml"/><Relationship Id="rId104" Type="http://schemas.openxmlformats.org/officeDocument/2006/relationships/customXml" Target="../ink/ink1216.xml"/><Relationship Id="rId146" Type="http://schemas.openxmlformats.org/officeDocument/2006/relationships/customXml" Target="../ink/ink1237.xml"/><Relationship Id="rId188" Type="http://schemas.openxmlformats.org/officeDocument/2006/relationships/customXml" Target="../ink/ink1258.xml"/><Relationship Id="rId311" Type="http://schemas.openxmlformats.org/officeDocument/2006/relationships/image" Target="../media/image1090.png"/><Relationship Id="rId353" Type="http://schemas.openxmlformats.org/officeDocument/2006/relationships/image" Target="../media/image1111.png"/><Relationship Id="rId395" Type="http://schemas.openxmlformats.org/officeDocument/2006/relationships/image" Target="../media/image1132.png"/><Relationship Id="rId409" Type="http://schemas.openxmlformats.org/officeDocument/2006/relationships/image" Target="../media/image1139.png"/><Relationship Id="rId560" Type="http://schemas.openxmlformats.org/officeDocument/2006/relationships/image" Target="../media/image623.png"/><Relationship Id="rId92" Type="http://schemas.openxmlformats.org/officeDocument/2006/relationships/customXml" Target="../ink/ink1210.xml"/><Relationship Id="rId213" Type="http://schemas.openxmlformats.org/officeDocument/2006/relationships/image" Target="../media/image1042.png"/><Relationship Id="rId420" Type="http://schemas.openxmlformats.org/officeDocument/2006/relationships/customXml" Target="../ink/ink1374.xml"/><Relationship Id="rId255" Type="http://schemas.openxmlformats.org/officeDocument/2006/relationships/image" Target="../media/image1062.png"/><Relationship Id="rId297" Type="http://schemas.openxmlformats.org/officeDocument/2006/relationships/image" Target="../media/image1083.png"/><Relationship Id="rId462" Type="http://schemas.openxmlformats.org/officeDocument/2006/relationships/customXml" Target="../ink/ink1395.xml"/><Relationship Id="rId518" Type="http://schemas.openxmlformats.org/officeDocument/2006/relationships/customXml" Target="../ink/ink1423.xml"/><Relationship Id="rId115" Type="http://schemas.openxmlformats.org/officeDocument/2006/relationships/image" Target="../media/image7350.png"/><Relationship Id="rId157" Type="http://schemas.openxmlformats.org/officeDocument/2006/relationships/image" Target="../media/image7560.png"/><Relationship Id="rId322" Type="http://schemas.openxmlformats.org/officeDocument/2006/relationships/customXml" Target="../ink/ink1325.xml"/><Relationship Id="rId364" Type="http://schemas.openxmlformats.org/officeDocument/2006/relationships/customXml" Target="../ink/ink1346.xml"/><Relationship Id="rId61" Type="http://schemas.openxmlformats.org/officeDocument/2006/relationships/image" Target="../media/image7080.png"/><Relationship Id="rId199" Type="http://schemas.openxmlformats.org/officeDocument/2006/relationships/image" Target="../media/image7770.png"/><Relationship Id="rId19" Type="http://schemas.openxmlformats.org/officeDocument/2006/relationships/image" Target="../media/image6870.png"/><Relationship Id="rId224" Type="http://schemas.openxmlformats.org/officeDocument/2006/relationships/customXml" Target="../ink/ink1276.xml"/><Relationship Id="rId266" Type="http://schemas.openxmlformats.org/officeDocument/2006/relationships/customXml" Target="../ink/ink1297.xml"/><Relationship Id="rId431" Type="http://schemas.openxmlformats.org/officeDocument/2006/relationships/image" Target="../media/image1150.png"/><Relationship Id="rId473" Type="http://schemas.openxmlformats.org/officeDocument/2006/relationships/image" Target="../media/image1171.png"/><Relationship Id="rId529" Type="http://schemas.openxmlformats.org/officeDocument/2006/relationships/image" Target="../media/image1199.png"/><Relationship Id="rId30" Type="http://schemas.openxmlformats.org/officeDocument/2006/relationships/customXml" Target="../ink/ink1179.xml"/><Relationship Id="rId126" Type="http://schemas.openxmlformats.org/officeDocument/2006/relationships/customXml" Target="../ink/ink1227.xml"/><Relationship Id="rId168" Type="http://schemas.openxmlformats.org/officeDocument/2006/relationships/customXml" Target="../ink/ink1248.xml"/><Relationship Id="rId333" Type="http://schemas.openxmlformats.org/officeDocument/2006/relationships/image" Target="../media/image1101.png"/><Relationship Id="rId540" Type="http://schemas.openxmlformats.org/officeDocument/2006/relationships/customXml" Target="../ink/ink1434.xml"/><Relationship Id="rId72" Type="http://schemas.openxmlformats.org/officeDocument/2006/relationships/customXml" Target="../ink/ink1200.xml"/><Relationship Id="rId375" Type="http://schemas.openxmlformats.org/officeDocument/2006/relationships/image" Target="../media/image1122.png"/><Relationship Id="rId3" Type="http://schemas.openxmlformats.org/officeDocument/2006/relationships/image" Target="../media/image6790.png"/><Relationship Id="rId235" Type="http://schemas.openxmlformats.org/officeDocument/2006/relationships/image" Target="../media/image1052.png"/><Relationship Id="rId277" Type="http://schemas.openxmlformats.org/officeDocument/2006/relationships/image" Target="../media/image1073.png"/><Relationship Id="rId400" Type="http://schemas.openxmlformats.org/officeDocument/2006/relationships/customXml" Target="../ink/ink1364.xml"/><Relationship Id="rId442" Type="http://schemas.openxmlformats.org/officeDocument/2006/relationships/customXml" Target="../ink/ink1385.xml"/><Relationship Id="rId484" Type="http://schemas.openxmlformats.org/officeDocument/2006/relationships/customXml" Target="../ink/ink1406.xml"/><Relationship Id="rId137" Type="http://schemas.openxmlformats.org/officeDocument/2006/relationships/image" Target="../media/image7460.png"/><Relationship Id="rId302" Type="http://schemas.openxmlformats.org/officeDocument/2006/relationships/customXml" Target="../ink/ink1315.xml"/><Relationship Id="rId344" Type="http://schemas.openxmlformats.org/officeDocument/2006/relationships/customXml" Target="../ink/ink1336.xml"/><Relationship Id="rId41" Type="http://schemas.openxmlformats.org/officeDocument/2006/relationships/image" Target="../media/image6980.png"/><Relationship Id="rId83" Type="http://schemas.openxmlformats.org/officeDocument/2006/relationships/image" Target="../media/image7190.png"/><Relationship Id="rId179" Type="http://schemas.openxmlformats.org/officeDocument/2006/relationships/image" Target="../media/image7670.png"/><Relationship Id="rId386" Type="http://schemas.openxmlformats.org/officeDocument/2006/relationships/customXml" Target="../ink/ink1357.xml"/><Relationship Id="rId551" Type="http://schemas.openxmlformats.org/officeDocument/2006/relationships/customXml" Target="../ink/ink1440.xml"/><Relationship Id="rId190" Type="http://schemas.openxmlformats.org/officeDocument/2006/relationships/customXml" Target="../ink/ink1259.xml"/><Relationship Id="rId204" Type="http://schemas.openxmlformats.org/officeDocument/2006/relationships/customXml" Target="../ink/ink1266.xml"/><Relationship Id="rId246" Type="http://schemas.openxmlformats.org/officeDocument/2006/relationships/customXml" Target="../ink/ink1287.xml"/><Relationship Id="rId288" Type="http://schemas.openxmlformats.org/officeDocument/2006/relationships/customXml" Target="../ink/ink1308.xml"/><Relationship Id="rId411" Type="http://schemas.openxmlformats.org/officeDocument/2006/relationships/image" Target="../media/image1140.png"/><Relationship Id="rId453" Type="http://schemas.openxmlformats.org/officeDocument/2006/relationships/image" Target="../media/image1161.png"/><Relationship Id="rId509" Type="http://schemas.openxmlformats.org/officeDocument/2006/relationships/image" Target="../media/image1189.png"/><Relationship Id="rId106" Type="http://schemas.openxmlformats.org/officeDocument/2006/relationships/customXml" Target="../ink/ink1217.xml"/><Relationship Id="rId313" Type="http://schemas.openxmlformats.org/officeDocument/2006/relationships/image" Target="../media/image1091.png"/><Relationship Id="rId495" Type="http://schemas.openxmlformats.org/officeDocument/2006/relationships/image" Target="../media/image1182.png"/><Relationship Id="rId10" Type="http://schemas.openxmlformats.org/officeDocument/2006/relationships/customXml" Target="../ink/ink1169.xml"/><Relationship Id="rId52" Type="http://schemas.openxmlformats.org/officeDocument/2006/relationships/customXml" Target="../ink/ink1190.xml"/><Relationship Id="rId94" Type="http://schemas.openxmlformats.org/officeDocument/2006/relationships/customXml" Target="../ink/ink1211.xml"/><Relationship Id="rId148" Type="http://schemas.openxmlformats.org/officeDocument/2006/relationships/customXml" Target="../ink/ink1238.xml"/><Relationship Id="rId355" Type="http://schemas.openxmlformats.org/officeDocument/2006/relationships/image" Target="../media/image1112.png"/><Relationship Id="rId397" Type="http://schemas.openxmlformats.org/officeDocument/2006/relationships/image" Target="../media/image1133.png"/><Relationship Id="rId520" Type="http://schemas.openxmlformats.org/officeDocument/2006/relationships/customXml" Target="../ink/ink1424.xml"/><Relationship Id="rId215" Type="http://schemas.openxmlformats.org/officeDocument/2006/relationships/image" Target="../media/image1043.png"/><Relationship Id="rId257" Type="http://schemas.openxmlformats.org/officeDocument/2006/relationships/image" Target="../media/image1063.png"/><Relationship Id="rId422" Type="http://schemas.openxmlformats.org/officeDocument/2006/relationships/customXml" Target="../ink/ink1375.xml"/><Relationship Id="rId464" Type="http://schemas.openxmlformats.org/officeDocument/2006/relationships/customXml" Target="../ink/ink1396.xml"/><Relationship Id="rId299" Type="http://schemas.openxmlformats.org/officeDocument/2006/relationships/image" Target="../media/image1084.png"/><Relationship Id="rId63" Type="http://schemas.openxmlformats.org/officeDocument/2006/relationships/image" Target="../media/image7090.png"/><Relationship Id="rId159" Type="http://schemas.openxmlformats.org/officeDocument/2006/relationships/image" Target="../media/image7570.png"/><Relationship Id="rId366" Type="http://schemas.openxmlformats.org/officeDocument/2006/relationships/customXml" Target="../ink/ink1347.xml"/><Relationship Id="rId226" Type="http://schemas.openxmlformats.org/officeDocument/2006/relationships/customXml" Target="../ink/ink1277.xml"/><Relationship Id="rId433" Type="http://schemas.openxmlformats.org/officeDocument/2006/relationships/image" Target="../media/image1151.png"/><Relationship Id="rId74" Type="http://schemas.openxmlformats.org/officeDocument/2006/relationships/customXml" Target="../ink/ink1201.xml"/><Relationship Id="rId377" Type="http://schemas.openxmlformats.org/officeDocument/2006/relationships/image" Target="../media/image1123.png"/><Relationship Id="rId500" Type="http://schemas.openxmlformats.org/officeDocument/2006/relationships/customXml" Target="../ink/ink1414.xml"/><Relationship Id="rId5" Type="http://schemas.openxmlformats.org/officeDocument/2006/relationships/image" Target="../media/image6800.png"/><Relationship Id="rId237" Type="http://schemas.openxmlformats.org/officeDocument/2006/relationships/image" Target="../media/image1053.png"/><Relationship Id="rId444" Type="http://schemas.openxmlformats.org/officeDocument/2006/relationships/customXml" Target="../ink/ink1386.xml"/><Relationship Id="rId290" Type="http://schemas.openxmlformats.org/officeDocument/2006/relationships/customXml" Target="../ink/ink1309.xml"/><Relationship Id="rId304" Type="http://schemas.openxmlformats.org/officeDocument/2006/relationships/customXml" Target="../ink/ink1316.xml"/><Relationship Id="rId388" Type="http://schemas.openxmlformats.org/officeDocument/2006/relationships/customXml" Target="../ink/ink1358.xml"/><Relationship Id="rId511" Type="http://schemas.openxmlformats.org/officeDocument/2006/relationships/image" Target="../media/image1190.png"/><Relationship Id="rId85" Type="http://schemas.openxmlformats.org/officeDocument/2006/relationships/image" Target="../media/image7200.png"/><Relationship Id="rId150" Type="http://schemas.openxmlformats.org/officeDocument/2006/relationships/customXml" Target="../ink/ink1239.xml"/><Relationship Id="rId248" Type="http://schemas.openxmlformats.org/officeDocument/2006/relationships/customXml" Target="../ink/ink1288.xml"/><Relationship Id="rId455" Type="http://schemas.openxmlformats.org/officeDocument/2006/relationships/image" Target="../media/image1162.png"/><Relationship Id="rId12" Type="http://schemas.openxmlformats.org/officeDocument/2006/relationships/customXml" Target="../ink/ink1170.xml"/><Relationship Id="rId108" Type="http://schemas.openxmlformats.org/officeDocument/2006/relationships/customXml" Target="../ink/ink1218.xml"/><Relationship Id="rId315" Type="http://schemas.openxmlformats.org/officeDocument/2006/relationships/image" Target="../media/image1092.png"/><Relationship Id="rId522" Type="http://schemas.openxmlformats.org/officeDocument/2006/relationships/customXml" Target="../ink/ink1425.xml"/><Relationship Id="rId96" Type="http://schemas.openxmlformats.org/officeDocument/2006/relationships/customXml" Target="../ink/ink1212.xml"/><Relationship Id="rId161" Type="http://schemas.openxmlformats.org/officeDocument/2006/relationships/image" Target="../media/image7580.png"/><Relationship Id="rId399" Type="http://schemas.openxmlformats.org/officeDocument/2006/relationships/image" Target="../media/image1134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9.png"/><Relationship Id="rId21" Type="http://schemas.openxmlformats.org/officeDocument/2006/relationships/image" Target="../media/image1221.png"/><Relationship Id="rId42" Type="http://schemas.openxmlformats.org/officeDocument/2006/relationships/customXml" Target="../ink/ink1465.xml"/><Relationship Id="rId63" Type="http://schemas.openxmlformats.org/officeDocument/2006/relationships/image" Target="../media/image1242.png"/><Relationship Id="rId84" Type="http://schemas.openxmlformats.org/officeDocument/2006/relationships/customXml" Target="../ink/ink1486.xml"/><Relationship Id="rId138" Type="http://schemas.openxmlformats.org/officeDocument/2006/relationships/customXml" Target="../ink/ink1513.xml"/><Relationship Id="rId159" Type="http://schemas.openxmlformats.org/officeDocument/2006/relationships/image" Target="../media/image1290.png"/><Relationship Id="rId170" Type="http://schemas.openxmlformats.org/officeDocument/2006/relationships/customXml" Target="../ink/ink1529.xml"/><Relationship Id="rId191" Type="http://schemas.openxmlformats.org/officeDocument/2006/relationships/image" Target="../media/image1305.png"/><Relationship Id="rId205" Type="http://schemas.openxmlformats.org/officeDocument/2006/relationships/image" Target="../media/image1311.png"/><Relationship Id="rId226" Type="http://schemas.openxmlformats.org/officeDocument/2006/relationships/customXml" Target="../ink/ink1557.xml"/><Relationship Id="rId107" Type="http://schemas.openxmlformats.org/officeDocument/2006/relationships/image" Target="../media/image1264.png"/><Relationship Id="rId11" Type="http://schemas.openxmlformats.org/officeDocument/2006/relationships/image" Target="../media/image1216.png"/><Relationship Id="rId32" Type="http://schemas.openxmlformats.org/officeDocument/2006/relationships/customXml" Target="../ink/ink1460.xml"/><Relationship Id="rId53" Type="http://schemas.openxmlformats.org/officeDocument/2006/relationships/image" Target="../media/image1237.png"/><Relationship Id="rId74" Type="http://schemas.openxmlformats.org/officeDocument/2006/relationships/customXml" Target="../ink/ink1481.xml"/><Relationship Id="rId128" Type="http://schemas.openxmlformats.org/officeDocument/2006/relationships/customXml" Target="../ink/ink1508.xml"/><Relationship Id="rId149" Type="http://schemas.openxmlformats.org/officeDocument/2006/relationships/image" Target="../media/image1285.png"/><Relationship Id="rId5" Type="http://schemas.openxmlformats.org/officeDocument/2006/relationships/image" Target="../media/image1213.png"/><Relationship Id="rId95" Type="http://schemas.openxmlformats.org/officeDocument/2006/relationships/image" Target="../media/image1258.png"/><Relationship Id="rId160" Type="http://schemas.openxmlformats.org/officeDocument/2006/relationships/customXml" Target="../ink/ink1524.xml"/><Relationship Id="rId181" Type="http://schemas.openxmlformats.org/officeDocument/2006/relationships/image" Target="../media/image1300.png"/><Relationship Id="rId216" Type="http://schemas.openxmlformats.org/officeDocument/2006/relationships/customXml" Target="../ink/ink1552.xml"/><Relationship Id="rId237" Type="http://schemas.openxmlformats.org/officeDocument/2006/relationships/image" Target="../media/image1327.png"/><Relationship Id="rId22" Type="http://schemas.openxmlformats.org/officeDocument/2006/relationships/customXml" Target="../ink/ink1455.xml"/><Relationship Id="rId43" Type="http://schemas.openxmlformats.org/officeDocument/2006/relationships/image" Target="../media/image1232.png"/><Relationship Id="rId64" Type="http://schemas.openxmlformats.org/officeDocument/2006/relationships/customXml" Target="../ink/ink1476.xml"/><Relationship Id="rId118" Type="http://schemas.openxmlformats.org/officeDocument/2006/relationships/customXml" Target="../ink/ink1503.xml"/><Relationship Id="rId139" Type="http://schemas.openxmlformats.org/officeDocument/2006/relationships/image" Target="../media/image1280.png"/><Relationship Id="rId85" Type="http://schemas.openxmlformats.org/officeDocument/2006/relationships/image" Target="../media/image1253.png"/><Relationship Id="rId150" Type="http://schemas.openxmlformats.org/officeDocument/2006/relationships/customXml" Target="../ink/ink1519.xml"/><Relationship Id="rId171" Type="http://schemas.openxmlformats.org/officeDocument/2006/relationships/image" Target="../media/image1295.png"/><Relationship Id="rId192" Type="http://schemas.openxmlformats.org/officeDocument/2006/relationships/customXml" Target="../ink/ink1540.xml"/><Relationship Id="rId206" Type="http://schemas.openxmlformats.org/officeDocument/2006/relationships/customXml" Target="../ink/ink1547.xml"/><Relationship Id="rId227" Type="http://schemas.openxmlformats.org/officeDocument/2006/relationships/image" Target="../media/image1322.png"/><Relationship Id="rId12" Type="http://schemas.openxmlformats.org/officeDocument/2006/relationships/customXml" Target="../ink/ink1450.xml"/><Relationship Id="rId33" Type="http://schemas.openxmlformats.org/officeDocument/2006/relationships/image" Target="../media/image1227.png"/><Relationship Id="rId108" Type="http://schemas.openxmlformats.org/officeDocument/2006/relationships/customXml" Target="../ink/ink1498.xml"/><Relationship Id="rId129" Type="http://schemas.openxmlformats.org/officeDocument/2006/relationships/image" Target="../media/image1275.png"/><Relationship Id="rId54" Type="http://schemas.openxmlformats.org/officeDocument/2006/relationships/customXml" Target="../ink/ink1471.xml"/><Relationship Id="rId75" Type="http://schemas.openxmlformats.org/officeDocument/2006/relationships/image" Target="../media/image1248.png"/><Relationship Id="rId96" Type="http://schemas.openxmlformats.org/officeDocument/2006/relationships/customXml" Target="../ink/ink1492.xml"/><Relationship Id="rId140" Type="http://schemas.openxmlformats.org/officeDocument/2006/relationships/customXml" Target="../ink/ink1514.xml"/><Relationship Id="rId161" Type="http://schemas.openxmlformats.org/officeDocument/2006/relationships/image" Target="../media/image1291.png"/><Relationship Id="rId182" Type="http://schemas.openxmlformats.org/officeDocument/2006/relationships/customXml" Target="../ink/ink1535.xml"/><Relationship Id="rId217" Type="http://schemas.openxmlformats.org/officeDocument/2006/relationships/image" Target="../media/image1317.png"/><Relationship Id="rId6" Type="http://schemas.openxmlformats.org/officeDocument/2006/relationships/customXml" Target="../ink/ink1447.xml"/><Relationship Id="rId238" Type="http://schemas.openxmlformats.org/officeDocument/2006/relationships/customXml" Target="../ink/ink1563.xml"/><Relationship Id="rId23" Type="http://schemas.openxmlformats.org/officeDocument/2006/relationships/image" Target="../media/image1222.png"/><Relationship Id="rId119" Type="http://schemas.openxmlformats.org/officeDocument/2006/relationships/image" Target="../media/image1270.png"/><Relationship Id="rId44" Type="http://schemas.openxmlformats.org/officeDocument/2006/relationships/customXml" Target="../ink/ink1466.xml"/><Relationship Id="rId65" Type="http://schemas.openxmlformats.org/officeDocument/2006/relationships/image" Target="../media/image1243.png"/><Relationship Id="rId86" Type="http://schemas.openxmlformats.org/officeDocument/2006/relationships/customXml" Target="../ink/ink1487.xml"/><Relationship Id="rId130" Type="http://schemas.openxmlformats.org/officeDocument/2006/relationships/customXml" Target="../ink/ink1509.xml"/><Relationship Id="rId151" Type="http://schemas.openxmlformats.org/officeDocument/2006/relationships/image" Target="../media/image1286.png"/><Relationship Id="rId172" Type="http://schemas.openxmlformats.org/officeDocument/2006/relationships/customXml" Target="../ink/ink1530.xml"/><Relationship Id="rId193" Type="http://schemas.openxmlformats.org/officeDocument/2006/relationships/image" Target="../media/image1306.png"/><Relationship Id="rId207" Type="http://schemas.openxmlformats.org/officeDocument/2006/relationships/image" Target="../media/image1312.png"/><Relationship Id="rId228" Type="http://schemas.openxmlformats.org/officeDocument/2006/relationships/customXml" Target="../ink/ink1558.xml"/><Relationship Id="rId13" Type="http://schemas.openxmlformats.org/officeDocument/2006/relationships/image" Target="../media/image1217.png"/><Relationship Id="rId109" Type="http://schemas.openxmlformats.org/officeDocument/2006/relationships/image" Target="../media/image1265.png"/><Relationship Id="rId34" Type="http://schemas.openxmlformats.org/officeDocument/2006/relationships/customXml" Target="../ink/ink1461.xml"/><Relationship Id="rId55" Type="http://schemas.openxmlformats.org/officeDocument/2006/relationships/image" Target="../media/image1238.png"/><Relationship Id="rId76" Type="http://schemas.openxmlformats.org/officeDocument/2006/relationships/customXml" Target="../ink/ink1482.xml"/><Relationship Id="rId97" Type="http://schemas.openxmlformats.org/officeDocument/2006/relationships/image" Target="../media/image1259.png"/><Relationship Id="rId120" Type="http://schemas.openxmlformats.org/officeDocument/2006/relationships/customXml" Target="../ink/ink1504.xml"/><Relationship Id="rId141" Type="http://schemas.openxmlformats.org/officeDocument/2006/relationships/image" Target="../media/image1281.png"/><Relationship Id="rId7" Type="http://schemas.openxmlformats.org/officeDocument/2006/relationships/image" Target="../media/image1214.png"/><Relationship Id="rId162" Type="http://schemas.openxmlformats.org/officeDocument/2006/relationships/customXml" Target="../ink/ink1525.xml"/><Relationship Id="rId183" Type="http://schemas.openxmlformats.org/officeDocument/2006/relationships/image" Target="../media/image1301.png"/><Relationship Id="rId218" Type="http://schemas.openxmlformats.org/officeDocument/2006/relationships/customXml" Target="../ink/ink1553.xml"/><Relationship Id="rId239" Type="http://schemas.openxmlformats.org/officeDocument/2006/relationships/image" Target="../media/image1328.png"/><Relationship Id="rId24" Type="http://schemas.openxmlformats.org/officeDocument/2006/relationships/customXml" Target="../ink/ink1456.xml"/><Relationship Id="rId45" Type="http://schemas.openxmlformats.org/officeDocument/2006/relationships/image" Target="../media/image1233.png"/><Relationship Id="rId66" Type="http://schemas.openxmlformats.org/officeDocument/2006/relationships/customXml" Target="../ink/ink1477.xml"/><Relationship Id="rId87" Type="http://schemas.openxmlformats.org/officeDocument/2006/relationships/image" Target="../media/image1254.png"/><Relationship Id="rId110" Type="http://schemas.openxmlformats.org/officeDocument/2006/relationships/customXml" Target="../ink/ink1499.xml"/><Relationship Id="rId131" Type="http://schemas.openxmlformats.org/officeDocument/2006/relationships/image" Target="../media/image1276.png"/><Relationship Id="rId152" Type="http://schemas.openxmlformats.org/officeDocument/2006/relationships/customXml" Target="../ink/ink1520.xml"/><Relationship Id="rId173" Type="http://schemas.openxmlformats.org/officeDocument/2006/relationships/image" Target="../media/image1296.png"/><Relationship Id="rId194" Type="http://schemas.openxmlformats.org/officeDocument/2006/relationships/customXml" Target="../ink/ink1541.xml"/><Relationship Id="rId208" Type="http://schemas.openxmlformats.org/officeDocument/2006/relationships/customXml" Target="../ink/ink1548.xml"/><Relationship Id="rId229" Type="http://schemas.openxmlformats.org/officeDocument/2006/relationships/image" Target="../media/image1323.png"/><Relationship Id="rId240" Type="http://schemas.openxmlformats.org/officeDocument/2006/relationships/customXml" Target="../ink/ink1564.xml"/><Relationship Id="rId14" Type="http://schemas.openxmlformats.org/officeDocument/2006/relationships/customXml" Target="../ink/ink1451.xml"/><Relationship Id="rId35" Type="http://schemas.openxmlformats.org/officeDocument/2006/relationships/image" Target="../media/image1228.png"/><Relationship Id="rId56" Type="http://schemas.openxmlformats.org/officeDocument/2006/relationships/customXml" Target="../ink/ink1472.xml"/><Relationship Id="rId77" Type="http://schemas.openxmlformats.org/officeDocument/2006/relationships/image" Target="../media/image1249.png"/><Relationship Id="rId100" Type="http://schemas.openxmlformats.org/officeDocument/2006/relationships/customXml" Target="../ink/ink1494.xml"/><Relationship Id="rId8" Type="http://schemas.openxmlformats.org/officeDocument/2006/relationships/customXml" Target="../ink/ink1448.xml"/><Relationship Id="rId98" Type="http://schemas.openxmlformats.org/officeDocument/2006/relationships/customXml" Target="../ink/ink1493.xml"/><Relationship Id="rId121" Type="http://schemas.openxmlformats.org/officeDocument/2006/relationships/image" Target="../media/image1271.png"/><Relationship Id="rId142" Type="http://schemas.openxmlformats.org/officeDocument/2006/relationships/customXml" Target="../ink/ink1515.xml"/><Relationship Id="rId163" Type="http://schemas.openxmlformats.org/officeDocument/2006/relationships/image" Target="../media/image1292.png"/><Relationship Id="rId184" Type="http://schemas.openxmlformats.org/officeDocument/2006/relationships/customXml" Target="../ink/ink1536.xml"/><Relationship Id="rId219" Type="http://schemas.openxmlformats.org/officeDocument/2006/relationships/image" Target="../media/image1318.png"/><Relationship Id="rId230" Type="http://schemas.openxmlformats.org/officeDocument/2006/relationships/customXml" Target="../ink/ink1559.xml"/><Relationship Id="rId25" Type="http://schemas.openxmlformats.org/officeDocument/2006/relationships/image" Target="../media/image1223.png"/><Relationship Id="rId46" Type="http://schemas.openxmlformats.org/officeDocument/2006/relationships/customXml" Target="../ink/ink1467.xml"/><Relationship Id="rId67" Type="http://schemas.openxmlformats.org/officeDocument/2006/relationships/image" Target="../media/image1244.png"/><Relationship Id="rId88" Type="http://schemas.openxmlformats.org/officeDocument/2006/relationships/customXml" Target="../ink/ink1488.xml"/><Relationship Id="rId111" Type="http://schemas.openxmlformats.org/officeDocument/2006/relationships/image" Target="../media/image1266.png"/><Relationship Id="rId132" Type="http://schemas.openxmlformats.org/officeDocument/2006/relationships/customXml" Target="../ink/ink1510.xml"/><Relationship Id="rId153" Type="http://schemas.openxmlformats.org/officeDocument/2006/relationships/image" Target="../media/image1287.png"/><Relationship Id="rId174" Type="http://schemas.openxmlformats.org/officeDocument/2006/relationships/customXml" Target="../ink/ink1531.xml"/><Relationship Id="rId195" Type="http://schemas.openxmlformats.org/officeDocument/2006/relationships/image" Target="../media/image1307.png"/><Relationship Id="rId209" Type="http://schemas.openxmlformats.org/officeDocument/2006/relationships/image" Target="../media/image1313.png"/><Relationship Id="rId220" Type="http://schemas.openxmlformats.org/officeDocument/2006/relationships/customXml" Target="../ink/ink1554.xml"/><Relationship Id="rId241" Type="http://schemas.openxmlformats.org/officeDocument/2006/relationships/image" Target="../media/image1329.png"/><Relationship Id="rId15" Type="http://schemas.openxmlformats.org/officeDocument/2006/relationships/image" Target="../media/image1218.png"/><Relationship Id="rId36" Type="http://schemas.openxmlformats.org/officeDocument/2006/relationships/customXml" Target="../ink/ink1462.xml"/><Relationship Id="rId57" Type="http://schemas.openxmlformats.org/officeDocument/2006/relationships/image" Target="../media/image1239.png"/><Relationship Id="rId10" Type="http://schemas.openxmlformats.org/officeDocument/2006/relationships/customXml" Target="../ink/ink1449.xml"/><Relationship Id="rId31" Type="http://schemas.openxmlformats.org/officeDocument/2006/relationships/image" Target="../media/image1226.png"/><Relationship Id="rId52" Type="http://schemas.openxmlformats.org/officeDocument/2006/relationships/customXml" Target="../ink/ink1470.xml"/><Relationship Id="rId73" Type="http://schemas.openxmlformats.org/officeDocument/2006/relationships/image" Target="../media/image1247.png"/><Relationship Id="rId78" Type="http://schemas.openxmlformats.org/officeDocument/2006/relationships/customXml" Target="../ink/ink1483.xml"/><Relationship Id="rId94" Type="http://schemas.openxmlformats.org/officeDocument/2006/relationships/customXml" Target="../ink/ink1491.xml"/><Relationship Id="rId99" Type="http://schemas.openxmlformats.org/officeDocument/2006/relationships/image" Target="../media/image1260.png"/><Relationship Id="rId101" Type="http://schemas.openxmlformats.org/officeDocument/2006/relationships/image" Target="../media/image1261.png"/><Relationship Id="rId122" Type="http://schemas.openxmlformats.org/officeDocument/2006/relationships/customXml" Target="../ink/ink1505.xml"/><Relationship Id="rId143" Type="http://schemas.openxmlformats.org/officeDocument/2006/relationships/image" Target="../media/image1282.png"/><Relationship Id="rId148" Type="http://schemas.openxmlformats.org/officeDocument/2006/relationships/customXml" Target="../ink/ink1518.xml"/><Relationship Id="rId164" Type="http://schemas.openxmlformats.org/officeDocument/2006/relationships/customXml" Target="../ink/ink1526.xml"/><Relationship Id="rId169" Type="http://schemas.openxmlformats.org/officeDocument/2006/relationships/image" Target="../media/image1294.png"/><Relationship Id="rId185" Type="http://schemas.openxmlformats.org/officeDocument/2006/relationships/image" Target="../media/image1302.png"/><Relationship Id="rId4" Type="http://schemas.openxmlformats.org/officeDocument/2006/relationships/customXml" Target="../ink/ink1446.xml"/><Relationship Id="rId9" Type="http://schemas.openxmlformats.org/officeDocument/2006/relationships/image" Target="../media/image1215.png"/><Relationship Id="rId180" Type="http://schemas.openxmlformats.org/officeDocument/2006/relationships/customXml" Target="../ink/ink1534.xml"/><Relationship Id="rId210" Type="http://schemas.openxmlformats.org/officeDocument/2006/relationships/customXml" Target="../ink/ink1549.xml"/><Relationship Id="rId215" Type="http://schemas.openxmlformats.org/officeDocument/2006/relationships/image" Target="../media/image1316.png"/><Relationship Id="rId236" Type="http://schemas.openxmlformats.org/officeDocument/2006/relationships/customXml" Target="../ink/ink1562.xml"/><Relationship Id="rId26" Type="http://schemas.openxmlformats.org/officeDocument/2006/relationships/customXml" Target="../ink/ink1457.xml"/><Relationship Id="rId231" Type="http://schemas.openxmlformats.org/officeDocument/2006/relationships/image" Target="../media/image1324.png"/><Relationship Id="rId47" Type="http://schemas.openxmlformats.org/officeDocument/2006/relationships/image" Target="../media/image1234.png"/><Relationship Id="rId68" Type="http://schemas.openxmlformats.org/officeDocument/2006/relationships/customXml" Target="../ink/ink1478.xml"/><Relationship Id="rId89" Type="http://schemas.openxmlformats.org/officeDocument/2006/relationships/image" Target="../media/image1255.png"/><Relationship Id="rId112" Type="http://schemas.openxmlformats.org/officeDocument/2006/relationships/customXml" Target="../ink/ink1500.xml"/><Relationship Id="rId133" Type="http://schemas.openxmlformats.org/officeDocument/2006/relationships/image" Target="../media/image1277.png"/><Relationship Id="rId154" Type="http://schemas.openxmlformats.org/officeDocument/2006/relationships/customXml" Target="../ink/ink1521.xml"/><Relationship Id="rId175" Type="http://schemas.openxmlformats.org/officeDocument/2006/relationships/image" Target="../media/image1297.png"/><Relationship Id="rId196" Type="http://schemas.openxmlformats.org/officeDocument/2006/relationships/customXml" Target="../ink/ink1542.xml"/><Relationship Id="rId200" Type="http://schemas.openxmlformats.org/officeDocument/2006/relationships/customXml" Target="../ink/ink1544.xml"/><Relationship Id="rId16" Type="http://schemas.openxmlformats.org/officeDocument/2006/relationships/customXml" Target="../ink/ink1452.xml"/><Relationship Id="rId221" Type="http://schemas.openxmlformats.org/officeDocument/2006/relationships/image" Target="../media/image1319.png"/><Relationship Id="rId242" Type="http://schemas.openxmlformats.org/officeDocument/2006/relationships/customXml" Target="../ink/ink1565.xml"/><Relationship Id="rId37" Type="http://schemas.openxmlformats.org/officeDocument/2006/relationships/image" Target="../media/image1229.png"/><Relationship Id="rId58" Type="http://schemas.openxmlformats.org/officeDocument/2006/relationships/customXml" Target="../ink/ink1473.xml"/><Relationship Id="rId79" Type="http://schemas.openxmlformats.org/officeDocument/2006/relationships/image" Target="../media/image1250.png"/><Relationship Id="rId102" Type="http://schemas.openxmlformats.org/officeDocument/2006/relationships/customXml" Target="../ink/ink1495.xml"/><Relationship Id="rId123" Type="http://schemas.openxmlformats.org/officeDocument/2006/relationships/image" Target="../media/image1272.png"/><Relationship Id="rId144" Type="http://schemas.openxmlformats.org/officeDocument/2006/relationships/customXml" Target="../ink/ink1516.xml"/><Relationship Id="rId90" Type="http://schemas.openxmlformats.org/officeDocument/2006/relationships/customXml" Target="../ink/ink1489.xml"/><Relationship Id="rId165" Type="http://schemas.openxmlformats.org/officeDocument/2006/relationships/image" Target="../media/image1293.png"/><Relationship Id="rId186" Type="http://schemas.openxmlformats.org/officeDocument/2006/relationships/customXml" Target="../ink/ink1537.xml"/><Relationship Id="rId211" Type="http://schemas.openxmlformats.org/officeDocument/2006/relationships/image" Target="../media/image1314.png"/><Relationship Id="rId232" Type="http://schemas.openxmlformats.org/officeDocument/2006/relationships/customXml" Target="../ink/ink1560.xml"/><Relationship Id="rId27" Type="http://schemas.openxmlformats.org/officeDocument/2006/relationships/image" Target="../media/image1224.png"/><Relationship Id="rId48" Type="http://schemas.openxmlformats.org/officeDocument/2006/relationships/customXml" Target="../ink/ink1468.xml"/><Relationship Id="rId69" Type="http://schemas.openxmlformats.org/officeDocument/2006/relationships/image" Target="../media/image1245.png"/><Relationship Id="rId113" Type="http://schemas.openxmlformats.org/officeDocument/2006/relationships/image" Target="../media/image1267.png"/><Relationship Id="rId134" Type="http://schemas.openxmlformats.org/officeDocument/2006/relationships/customXml" Target="../ink/ink1511.xml"/><Relationship Id="rId80" Type="http://schemas.openxmlformats.org/officeDocument/2006/relationships/customXml" Target="../ink/ink1484.xml"/><Relationship Id="rId155" Type="http://schemas.openxmlformats.org/officeDocument/2006/relationships/image" Target="../media/image1288.png"/><Relationship Id="rId176" Type="http://schemas.openxmlformats.org/officeDocument/2006/relationships/customXml" Target="../ink/ink1532.xml"/><Relationship Id="rId197" Type="http://schemas.openxmlformats.org/officeDocument/2006/relationships/image" Target="../media/image779.png"/><Relationship Id="rId201" Type="http://schemas.openxmlformats.org/officeDocument/2006/relationships/image" Target="../media/image1309.png"/><Relationship Id="rId222" Type="http://schemas.openxmlformats.org/officeDocument/2006/relationships/customXml" Target="../ink/ink1555.xml"/><Relationship Id="rId243" Type="http://schemas.openxmlformats.org/officeDocument/2006/relationships/image" Target="../media/image1330.png"/><Relationship Id="rId17" Type="http://schemas.openxmlformats.org/officeDocument/2006/relationships/image" Target="../media/image1219.png"/><Relationship Id="rId38" Type="http://schemas.openxmlformats.org/officeDocument/2006/relationships/customXml" Target="../ink/ink1463.xml"/><Relationship Id="rId59" Type="http://schemas.openxmlformats.org/officeDocument/2006/relationships/image" Target="../media/image1240.png"/><Relationship Id="rId103" Type="http://schemas.openxmlformats.org/officeDocument/2006/relationships/image" Target="../media/image1262.png"/><Relationship Id="rId124" Type="http://schemas.openxmlformats.org/officeDocument/2006/relationships/customXml" Target="../ink/ink1506.xml"/><Relationship Id="rId70" Type="http://schemas.openxmlformats.org/officeDocument/2006/relationships/customXml" Target="../ink/ink1479.xml"/><Relationship Id="rId91" Type="http://schemas.openxmlformats.org/officeDocument/2006/relationships/image" Target="../media/image1256.png"/><Relationship Id="rId145" Type="http://schemas.openxmlformats.org/officeDocument/2006/relationships/image" Target="../media/image1283.png"/><Relationship Id="rId166" Type="http://schemas.openxmlformats.org/officeDocument/2006/relationships/customXml" Target="../ink/ink1527.xml"/><Relationship Id="rId187" Type="http://schemas.openxmlformats.org/officeDocument/2006/relationships/image" Target="../media/image130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50.xml"/><Relationship Id="rId233" Type="http://schemas.openxmlformats.org/officeDocument/2006/relationships/image" Target="../media/image1325.png"/><Relationship Id="rId28" Type="http://schemas.openxmlformats.org/officeDocument/2006/relationships/customXml" Target="../ink/ink1458.xml"/><Relationship Id="rId49" Type="http://schemas.openxmlformats.org/officeDocument/2006/relationships/image" Target="../media/image1235.png"/><Relationship Id="rId114" Type="http://schemas.openxmlformats.org/officeDocument/2006/relationships/customXml" Target="../ink/ink1501.xml"/><Relationship Id="rId60" Type="http://schemas.openxmlformats.org/officeDocument/2006/relationships/customXml" Target="../ink/ink1474.xml"/><Relationship Id="rId81" Type="http://schemas.openxmlformats.org/officeDocument/2006/relationships/image" Target="../media/image1251.png"/><Relationship Id="rId135" Type="http://schemas.openxmlformats.org/officeDocument/2006/relationships/image" Target="../media/image1278.png"/><Relationship Id="rId156" Type="http://schemas.openxmlformats.org/officeDocument/2006/relationships/customXml" Target="../ink/ink1522.xml"/><Relationship Id="rId177" Type="http://schemas.openxmlformats.org/officeDocument/2006/relationships/image" Target="../media/image1298.png"/><Relationship Id="rId198" Type="http://schemas.openxmlformats.org/officeDocument/2006/relationships/customXml" Target="../ink/ink1543.xml"/><Relationship Id="rId202" Type="http://schemas.openxmlformats.org/officeDocument/2006/relationships/customXml" Target="../ink/ink1545.xml"/><Relationship Id="rId223" Type="http://schemas.openxmlformats.org/officeDocument/2006/relationships/image" Target="../media/image1320.png"/><Relationship Id="rId244" Type="http://schemas.openxmlformats.org/officeDocument/2006/relationships/customXml" Target="../ink/ink1566.xml"/><Relationship Id="rId18" Type="http://schemas.openxmlformats.org/officeDocument/2006/relationships/customXml" Target="../ink/ink1453.xml"/><Relationship Id="rId39" Type="http://schemas.openxmlformats.org/officeDocument/2006/relationships/image" Target="../media/image1230.png"/><Relationship Id="rId50" Type="http://schemas.openxmlformats.org/officeDocument/2006/relationships/customXml" Target="../ink/ink1469.xml"/><Relationship Id="rId104" Type="http://schemas.openxmlformats.org/officeDocument/2006/relationships/customXml" Target="../ink/ink1496.xml"/><Relationship Id="rId125" Type="http://schemas.openxmlformats.org/officeDocument/2006/relationships/image" Target="../media/image1273.png"/><Relationship Id="rId146" Type="http://schemas.openxmlformats.org/officeDocument/2006/relationships/customXml" Target="../ink/ink1517.xml"/><Relationship Id="rId167" Type="http://schemas.openxmlformats.org/officeDocument/2006/relationships/image" Target="../media/image620.png"/><Relationship Id="rId188" Type="http://schemas.openxmlformats.org/officeDocument/2006/relationships/customXml" Target="../ink/ink1538.xml"/><Relationship Id="rId71" Type="http://schemas.openxmlformats.org/officeDocument/2006/relationships/image" Target="../media/image1246.png"/><Relationship Id="rId92" Type="http://schemas.openxmlformats.org/officeDocument/2006/relationships/customXml" Target="../ink/ink1490.xml"/><Relationship Id="rId213" Type="http://schemas.openxmlformats.org/officeDocument/2006/relationships/image" Target="../media/image1315.png"/><Relationship Id="rId234" Type="http://schemas.openxmlformats.org/officeDocument/2006/relationships/customXml" Target="../ink/ink1561.xml"/><Relationship Id="rId2" Type="http://schemas.openxmlformats.org/officeDocument/2006/relationships/customXml" Target="../ink/ink1445.xml"/><Relationship Id="rId29" Type="http://schemas.openxmlformats.org/officeDocument/2006/relationships/image" Target="../media/image1225.png"/><Relationship Id="rId40" Type="http://schemas.openxmlformats.org/officeDocument/2006/relationships/customXml" Target="../ink/ink1464.xml"/><Relationship Id="rId115" Type="http://schemas.openxmlformats.org/officeDocument/2006/relationships/image" Target="../media/image1268.png"/><Relationship Id="rId136" Type="http://schemas.openxmlformats.org/officeDocument/2006/relationships/customXml" Target="../ink/ink1512.xml"/><Relationship Id="rId157" Type="http://schemas.openxmlformats.org/officeDocument/2006/relationships/image" Target="../media/image1289.png"/><Relationship Id="rId178" Type="http://schemas.openxmlformats.org/officeDocument/2006/relationships/customXml" Target="../ink/ink1533.xml"/><Relationship Id="rId61" Type="http://schemas.openxmlformats.org/officeDocument/2006/relationships/image" Target="../media/image1241.png"/><Relationship Id="rId82" Type="http://schemas.openxmlformats.org/officeDocument/2006/relationships/customXml" Target="../ink/ink1485.xml"/><Relationship Id="rId199" Type="http://schemas.openxmlformats.org/officeDocument/2006/relationships/image" Target="../media/image1308.png"/><Relationship Id="rId203" Type="http://schemas.openxmlformats.org/officeDocument/2006/relationships/image" Target="../media/image1310.png"/><Relationship Id="rId19" Type="http://schemas.openxmlformats.org/officeDocument/2006/relationships/image" Target="../media/image1220.png"/><Relationship Id="rId224" Type="http://schemas.openxmlformats.org/officeDocument/2006/relationships/customXml" Target="../ink/ink1556.xml"/><Relationship Id="rId245" Type="http://schemas.openxmlformats.org/officeDocument/2006/relationships/image" Target="../media/image1331.png"/><Relationship Id="rId30" Type="http://schemas.openxmlformats.org/officeDocument/2006/relationships/customXml" Target="../ink/ink1459.xml"/><Relationship Id="rId105" Type="http://schemas.openxmlformats.org/officeDocument/2006/relationships/image" Target="../media/image1263.png"/><Relationship Id="rId126" Type="http://schemas.openxmlformats.org/officeDocument/2006/relationships/customXml" Target="../ink/ink1507.xml"/><Relationship Id="rId147" Type="http://schemas.openxmlformats.org/officeDocument/2006/relationships/image" Target="../media/image1284.png"/><Relationship Id="rId168" Type="http://schemas.openxmlformats.org/officeDocument/2006/relationships/customXml" Target="../ink/ink1528.xml"/><Relationship Id="rId51" Type="http://schemas.openxmlformats.org/officeDocument/2006/relationships/image" Target="../media/image1236.png"/><Relationship Id="rId72" Type="http://schemas.openxmlformats.org/officeDocument/2006/relationships/customXml" Target="../ink/ink1480.xml"/><Relationship Id="rId93" Type="http://schemas.openxmlformats.org/officeDocument/2006/relationships/image" Target="../media/image1257.png"/><Relationship Id="rId189" Type="http://schemas.openxmlformats.org/officeDocument/2006/relationships/image" Target="../media/image1304.png"/><Relationship Id="rId3" Type="http://schemas.openxmlformats.org/officeDocument/2006/relationships/image" Target="../media/image1212.png"/><Relationship Id="rId214" Type="http://schemas.openxmlformats.org/officeDocument/2006/relationships/customXml" Target="../ink/ink1551.xml"/><Relationship Id="rId235" Type="http://schemas.openxmlformats.org/officeDocument/2006/relationships/image" Target="../media/image1326.png"/><Relationship Id="rId116" Type="http://schemas.openxmlformats.org/officeDocument/2006/relationships/customXml" Target="../ink/ink1502.xml"/><Relationship Id="rId137" Type="http://schemas.openxmlformats.org/officeDocument/2006/relationships/image" Target="../media/image1279.png"/><Relationship Id="rId158" Type="http://schemas.openxmlformats.org/officeDocument/2006/relationships/customXml" Target="../ink/ink1523.xml"/><Relationship Id="rId20" Type="http://schemas.openxmlformats.org/officeDocument/2006/relationships/customXml" Target="../ink/ink1454.xml"/><Relationship Id="rId41" Type="http://schemas.openxmlformats.org/officeDocument/2006/relationships/image" Target="../media/image1231.png"/><Relationship Id="rId62" Type="http://schemas.openxmlformats.org/officeDocument/2006/relationships/customXml" Target="../ink/ink1475.xml"/><Relationship Id="rId83" Type="http://schemas.openxmlformats.org/officeDocument/2006/relationships/image" Target="../media/image1252.png"/><Relationship Id="rId179" Type="http://schemas.openxmlformats.org/officeDocument/2006/relationships/image" Target="../media/image1299.png"/><Relationship Id="rId190" Type="http://schemas.openxmlformats.org/officeDocument/2006/relationships/customXml" Target="../ink/ink1539.xml"/><Relationship Id="rId204" Type="http://schemas.openxmlformats.org/officeDocument/2006/relationships/customXml" Target="../ink/ink1546.xml"/><Relationship Id="rId225" Type="http://schemas.openxmlformats.org/officeDocument/2006/relationships/image" Target="../media/image1321.png"/><Relationship Id="rId106" Type="http://schemas.openxmlformats.org/officeDocument/2006/relationships/customXml" Target="../ink/ink1497.xml"/><Relationship Id="rId127" Type="http://schemas.openxmlformats.org/officeDocument/2006/relationships/image" Target="../media/image12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F711-2FDD-4F26-9683-49EDF1D03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35CC9-BA6F-44A5-A057-E5C2D3A4D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2.2 2/08/2021</a:t>
            </a:r>
          </a:p>
          <a:p>
            <a:r>
              <a:rPr lang="en-US" dirty="0"/>
              <a:t>1 of 2</a:t>
            </a:r>
          </a:p>
        </p:txBody>
      </p:sp>
    </p:spTree>
    <p:extLst>
      <p:ext uri="{BB962C8B-B14F-4D97-AF65-F5344CB8AC3E}">
        <p14:creationId xmlns:p14="http://schemas.microsoft.com/office/powerpoint/2010/main" val="321146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3155AE-22F2-467B-BB44-0157A8F4A27D}"/>
              </a:ext>
            </a:extLst>
          </p:cNvPr>
          <p:cNvGrpSpPr/>
          <p:nvPr/>
        </p:nvGrpSpPr>
        <p:grpSpPr>
          <a:xfrm>
            <a:off x="378799" y="272878"/>
            <a:ext cx="837720" cy="450360"/>
            <a:chOff x="378799" y="272878"/>
            <a:chExt cx="83772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A5CEA2F-C08F-457E-A319-3A50ABD63589}"/>
                    </a:ext>
                  </a:extLst>
                </p14:cNvPr>
                <p14:cNvContentPartPr/>
                <p14:nvPr/>
              </p14:nvContentPartPr>
              <p14:xfrm>
                <a:off x="378799" y="272878"/>
                <a:ext cx="501120" cy="450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A5CEA2F-C08F-457E-A319-3A50ABD635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159" y="264238"/>
                  <a:ext cx="5187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88C246-7936-4BD2-B572-A5BB413217B8}"/>
                    </a:ext>
                  </a:extLst>
                </p14:cNvPr>
                <p14:cNvContentPartPr/>
                <p14:nvPr/>
              </p14:nvContentPartPr>
              <p14:xfrm>
                <a:off x="522799" y="490678"/>
                <a:ext cx="185760" cy="7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88C246-7936-4BD2-B572-A5BB413217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3799" y="482038"/>
                  <a:ext cx="203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AF98C3-0120-4B82-A432-B75B006404FA}"/>
                    </a:ext>
                  </a:extLst>
                </p14:cNvPr>
                <p14:cNvContentPartPr/>
                <p14:nvPr/>
              </p14:nvContentPartPr>
              <p14:xfrm>
                <a:off x="870559" y="506158"/>
                <a:ext cx="160920" cy="196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AF98C3-0120-4B82-A432-B75B006404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1919" y="497518"/>
                  <a:ext cx="178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3466CA-41E9-4E17-B165-A4942ECE85F4}"/>
                    </a:ext>
                  </a:extLst>
                </p14:cNvPr>
                <p14:cNvContentPartPr/>
                <p14:nvPr/>
              </p14:nvContentPartPr>
              <p14:xfrm>
                <a:off x="826999" y="437758"/>
                <a:ext cx="210240" cy="20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3466CA-41E9-4E17-B165-A4942ECE85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7999" y="429118"/>
                  <a:ext cx="227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8CF18D-77CD-41C0-85E7-94B0C7C15694}"/>
                    </a:ext>
                  </a:extLst>
                </p14:cNvPr>
                <p14:cNvContentPartPr/>
                <p14:nvPr/>
              </p14:nvContentPartPr>
              <p14:xfrm>
                <a:off x="1215439" y="672118"/>
                <a:ext cx="1080" cy="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8CF18D-77CD-41C0-85E7-94B0C7C156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6439" y="663118"/>
                  <a:ext cx="1872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9CD618-89E3-4C16-A3C2-F96888E923ED}"/>
              </a:ext>
            </a:extLst>
          </p:cNvPr>
          <p:cNvGrpSpPr/>
          <p:nvPr/>
        </p:nvGrpSpPr>
        <p:grpSpPr>
          <a:xfrm>
            <a:off x="7272079" y="299158"/>
            <a:ext cx="628920" cy="192960"/>
            <a:chOff x="7272079" y="299158"/>
            <a:chExt cx="62892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80DF55-54C4-44B6-B8BD-C635544BBD5E}"/>
                    </a:ext>
                  </a:extLst>
                </p14:cNvPr>
                <p14:cNvContentPartPr/>
                <p14:nvPr/>
              </p14:nvContentPartPr>
              <p14:xfrm>
                <a:off x="7272079" y="299158"/>
                <a:ext cx="1465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80DF55-54C4-44B6-B8BD-C635544BBD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63439" y="290518"/>
                  <a:ext cx="164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8BFA06-BEB1-49AA-AD8A-A861E077F2D3}"/>
                    </a:ext>
                  </a:extLst>
                </p14:cNvPr>
                <p14:cNvContentPartPr/>
                <p14:nvPr/>
              </p14:nvContentPartPr>
              <p14:xfrm>
                <a:off x="7506079" y="314998"/>
                <a:ext cx="139680" cy="17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8BFA06-BEB1-49AA-AD8A-A861E077F2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7079" y="305998"/>
                  <a:ext cx="157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0729AD-79A5-4D81-A2C0-4ED4AD74D84A}"/>
                    </a:ext>
                  </a:extLst>
                </p14:cNvPr>
                <p14:cNvContentPartPr/>
                <p14:nvPr/>
              </p14:nvContentPartPr>
              <p14:xfrm>
                <a:off x="7728559" y="312118"/>
                <a:ext cx="172440" cy="155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0729AD-79A5-4D81-A2C0-4ED4AD74D8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9919" y="303118"/>
                  <a:ext cx="190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1DE25B-6F45-4795-AA89-C67DE8CBAEF0}"/>
              </a:ext>
            </a:extLst>
          </p:cNvPr>
          <p:cNvGrpSpPr/>
          <p:nvPr/>
        </p:nvGrpSpPr>
        <p:grpSpPr>
          <a:xfrm>
            <a:off x="8303479" y="55438"/>
            <a:ext cx="1197000" cy="439200"/>
            <a:chOff x="8303479" y="55438"/>
            <a:chExt cx="119700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C1D278-07AC-4954-8DDF-7DD6B6A6E9A6}"/>
                    </a:ext>
                  </a:extLst>
                </p14:cNvPr>
                <p14:cNvContentPartPr/>
                <p14:nvPr/>
              </p14:nvContentPartPr>
              <p14:xfrm>
                <a:off x="8403199" y="108358"/>
                <a:ext cx="249120" cy="384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C1D278-07AC-4954-8DDF-7DD6B6A6E9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94199" y="99358"/>
                  <a:ext cx="2667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F05CA77-B73E-4A12-A6A1-10A6288E8508}"/>
                    </a:ext>
                  </a:extLst>
                </p14:cNvPr>
                <p14:cNvContentPartPr/>
                <p14:nvPr/>
              </p14:nvContentPartPr>
              <p14:xfrm>
                <a:off x="8303479" y="257398"/>
                <a:ext cx="393840" cy="83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F05CA77-B73E-4A12-A6A1-10A6288E85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4839" y="248758"/>
                  <a:ext cx="411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C08602-783C-43EE-8F38-AF3625365984}"/>
                    </a:ext>
                  </a:extLst>
                </p14:cNvPr>
                <p14:cNvContentPartPr/>
                <p14:nvPr/>
              </p14:nvContentPartPr>
              <p14:xfrm>
                <a:off x="8673559" y="55438"/>
                <a:ext cx="248040" cy="421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C08602-783C-43EE-8F38-AF36253659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64559" y="46438"/>
                  <a:ext cx="2656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7655C0-2E14-4E95-8164-962B89B8370E}"/>
                    </a:ext>
                  </a:extLst>
                </p14:cNvPr>
                <p14:cNvContentPartPr/>
                <p14:nvPr/>
              </p14:nvContentPartPr>
              <p14:xfrm>
                <a:off x="8952199" y="326158"/>
                <a:ext cx="113400" cy="127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7655C0-2E14-4E95-8164-962B89B837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43199" y="317518"/>
                  <a:ext cx="131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988A40-5B2B-4EA3-AE7C-6A021E4502F3}"/>
                    </a:ext>
                  </a:extLst>
                </p14:cNvPr>
                <p14:cNvContentPartPr/>
                <p14:nvPr/>
              </p14:nvContentPartPr>
              <p14:xfrm>
                <a:off x="9070279" y="316798"/>
                <a:ext cx="21924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988A40-5B2B-4EA3-AE7C-6A021E4502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279" y="307798"/>
                  <a:ext cx="236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E2ECAF-13C1-4599-AD5E-4AFF0A81A985}"/>
                    </a:ext>
                  </a:extLst>
                </p14:cNvPr>
                <p14:cNvContentPartPr/>
                <p14:nvPr/>
              </p14:nvContentPartPr>
              <p14:xfrm>
                <a:off x="9298159" y="312478"/>
                <a:ext cx="202320" cy="182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E2ECAF-13C1-4599-AD5E-4AFF0A81A9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89159" y="303838"/>
                  <a:ext cx="21996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6DB2237-BE22-45A9-A8FF-AD251CAA34D5}"/>
              </a:ext>
            </a:extLst>
          </p:cNvPr>
          <p:cNvGrpSpPr/>
          <p:nvPr/>
        </p:nvGrpSpPr>
        <p:grpSpPr>
          <a:xfrm>
            <a:off x="9902239" y="-37442"/>
            <a:ext cx="596880" cy="519480"/>
            <a:chOff x="9902239" y="-37442"/>
            <a:chExt cx="59688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CC1C3D-B5F2-4C8B-9ACD-604E6EA0B8E4}"/>
                    </a:ext>
                  </a:extLst>
                </p14:cNvPr>
                <p14:cNvContentPartPr/>
                <p14:nvPr/>
              </p14:nvContentPartPr>
              <p14:xfrm>
                <a:off x="9902239" y="333358"/>
                <a:ext cx="188640" cy="12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CC1C3D-B5F2-4C8B-9ACD-604E6EA0B8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93599" y="324358"/>
                  <a:ext cx="206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D700FBB-2A7B-4377-93E2-4C2555DF7128}"/>
                    </a:ext>
                  </a:extLst>
                </p14:cNvPr>
                <p14:cNvContentPartPr/>
                <p14:nvPr/>
              </p14:nvContentPartPr>
              <p14:xfrm>
                <a:off x="10266919" y="-37442"/>
                <a:ext cx="232200" cy="519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D700FBB-2A7B-4377-93E2-4C2555DF71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57919" y="-46442"/>
                  <a:ext cx="2498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655F64-3B96-470C-9630-167A337D4CBA}"/>
                    </a:ext>
                  </a:extLst>
                </p14:cNvPr>
                <p14:cNvContentPartPr/>
                <p14:nvPr/>
              </p14:nvContentPartPr>
              <p14:xfrm>
                <a:off x="10228399" y="348478"/>
                <a:ext cx="207000" cy="24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655F64-3B96-470C-9630-167A337D4C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19399" y="339838"/>
                  <a:ext cx="2246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17D75D6-546C-4649-AB7D-A659893244F3}"/>
              </a:ext>
            </a:extLst>
          </p:cNvPr>
          <p:cNvGrpSpPr/>
          <p:nvPr/>
        </p:nvGrpSpPr>
        <p:grpSpPr>
          <a:xfrm>
            <a:off x="501559" y="1018438"/>
            <a:ext cx="670320" cy="584280"/>
            <a:chOff x="501559" y="1018438"/>
            <a:chExt cx="67032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EDCA4F-D782-43F8-BAAA-BB0BEF2D0F80}"/>
                    </a:ext>
                  </a:extLst>
                </p14:cNvPr>
                <p14:cNvContentPartPr/>
                <p14:nvPr/>
              </p14:nvContentPartPr>
              <p14:xfrm>
                <a:off x="501559" y="1018438"/>
                <a:ext cx="439200" cy="414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EDCA4F-D782-43F8-BAAA-BB0BEF2D0F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919" y="1009798"/>
                  <a:ext cx="4568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49F1F4-9771-4E18-A9C8-095BBF219676}"/>
                    </a:ext>
                  </a:extLst>
                </p14:cNvPr>
                <p14:cNvContentPartPr/>
                <p14:nvPr/>
              </p14:nvContentPartPr>
              <p14:xfrm>
                <a:off x="650239" y="1234438"/>
                <a:ext cx="242640" cy="6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49F1F4-9771-4E18-A9C8-095BBF2196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1239" y="1225798"/>
                  <a:ext cx="260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C5CDE6-EE3B-4F20-B36A-E767154B3648}"/>
                    </a:ext>
                  </a:extLst>
                </p14:cNvPr>
                <p14:cNvContentPartPr/>
                <p14:nvPr/>
              </p14:nvContentPartPr>
              <p14:xfrm>
                <a:off x="1059559" y="1340998"/>
                <a:ext cx="112320" cy="261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C5CDE6-EE3B-4F20-B36A-E767154B36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0919" y="1332358"/>
                  <a:ext cx="12996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B10E1A-2DEC-4DDB-A2C8-886BF7E37317}"/>
              </a:ext>
            </a:extLst>
          </p:cNvPr>
          <p:cNvGrpSpPr/>
          <p:nvPr/>
        </p:nvGrpSpPr>
        <p:grpSpPr>
          <a:xfrm>
            <a:off x="1423159" y="24478"/>
            <a:ext cx="5608440" cy="1564920"/>
            <a:chOff x="1423159" y="24478"/>
            <a:chExt cx="5608440" cy="15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C982CB-CEF9-4CEE-884E-2C2740B2C992}"/>
                    </a:ext>
                  </a:extLst>
                </p14:cNvPr>
                <p14:cNvContentPartPr/>
                <p14:nvPr/>
              </p14:nvContentPartPr>
              <p14:xfrm>
                <a:off x="1873519" y="246238"/>
                <a:ext cx="129600" cy="40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C982CB-CEF9-4CEE-884E-2C2740B2C9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4519" y="237598"/>
                  <a:ext cx="1472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8CA994-0C0F-4B96-A1B5-861C060CC84E}"/>
                    </a:ext>
                  </a:extLst>
                </p14:cNvPr>
                <p14:cNvContentPartPr/>
                <p14:nvPr/>
              </p14:nvContentPartPr>
              <p14:xfrm>
                <a:off x="1979359" y="139318"/>
                <a:ext cx="245520" cy="53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8CA994-0C0F-4B96-A1B5-861C060CC8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70359" y="130678"/>
                  <a:ext cx="2631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FD3F741-21FC-453F-A6D6-6EB45D67D607}"/>
                    </a:ext>
                  </a:extLst>
                </p14:cNvPr>
                <p14:cNvContentPartPr/>
                <p14:nvPr/>
              </p14:nvContentPartPr>
              <p14:xfrm>
                <a:off x="1851199" y="453238"/>
                <a:ext cx="282240" cy="113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D3F741-21FC-453F-A6D6-6EB45D67D6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42199" y="444238"/>
                  <a:ext cx="299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51FDF0-8917-4B1B-97CF-4B6115A968DE}"/>
                    </a:ext>
                  </a:extLst>
                </p14:cNvPr>
                <p14:cNvContentPartPr/>
                <p14:nvPr/>
              </p14:nvContentPartPr>
              <p14:xfrm>
                <a:off x="2178079" y="460078"/>
                <a:ext cx="136440" cy="172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51FDF0-8917-4B1B-97CF-4B6115A968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69439" y="451438"/>
                  <a:ext cx="154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36BB39-DA6A-400F-9BBE-6AC619BDEAC3}"/>
                    </a:ext>
                  </a:extLst>
                </p14:cNvPr>
                <p14:cNvContentPartPr/>
                <p14:nvPr/>
              </p14:nvContentPartPr>
              <p14:xfrm>
                <a:off x="2379319" y="414358"/>
                <a:ext cx="322200" cy="174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36BB39-DA6A-400F-9BBE-6AC619BDEA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70679" y="405358"/>
                  <a:ext cx="339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BDD3B2-2D96-4DBF-A76D-A05CB9DCD88C}"/>
                    </a:ext>
                  </a:extLst>
                </p14:cNvPr>
                <p14:cNvContentPartPr/>
                <p14:nvPr/>
              </p14:nvContentPartPr>
              <p14:xfrm>
                <a:off x="3015079" y="360718"/>
                <a:ext cx="281520" cy="19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BDD3B2-2D96-4DBF-A76D-A05CB9DCD8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06439" y="352078"/>
                  <a:ext cx="29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CABE71-8FFD-40E5-8165-F313FCF9B5DC}"/>
                    </a:ext>
                  </a:extLst>
                </p14:cNvPr>
                <p14:cNvContentPartPr/>
                <p14:nvPr/>
              </p14:nvContentPartPr>
              <p14:xfrm>
                <a:off x="3321799" y="369358"/>
                <a:ext cx="152640" cy="15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CABE71-8FFD-40E5-8165-F313FCF9B5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13159" y="360718"/>
                  <a:ext cx="170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724B4D-2ECC-4237-A5DA-7AFDF7C77B3C}"/>
                    </a:ext>
                  </a:extLst>
                </p14:cNvPr>
                <p14:cNvContentPartPr/>
                <p14:nvPr/>
              </p14:nvContentPartPr>
              <p14:xfrm>
                <a:off x="3503599" y="387358"/>
                <a:ext cx="146160" cy="135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724B4D-2ECC-4237-A5DA-7AFDF7C77B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94959" y="378358"/>
                  <a:ext cx="163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EDA0FC-0B14-44F5-A4B8-2D34C2BD32F5}"/>
                    </a:ext>
                  </a:extLst>
                </p14:cNvPr>
                <p14:cNvContentPartPr/>
                <p14:nvPr/>
              </p14:nvContentPartPr>
              <p14:xfrm>
                <a:off x="3767479" y="362518"/>
                <a:ext cx="11520" cy="11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EDA0FC-0B14-44F5-A4B8-2D34C2BD32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58839" y="353878"/>
                  <a:ext cx="29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26E370-4C38-4126-9C0D-22C1B8028A33}"/>
                    </a:ext>
                  </a:extLst>
                </p14:cNvPr>
                <p14:cNvContentPartPr/>
                <p14:nvPr/>
              </p14:nvContentPartPr>
              <p14:xfrm>
                <a:off x="3712039" y="295558"/>
                <a:ext cx="189000" cy="441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26E370-4C38-4126-9C0D-22C1B8028A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03399" y="286918"/>
                  <a:ext cx="2066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A7599C-283E-4617-8A6A-999F586CF82E}"/>
                    </a:ext>
                  </a:extLst>
                </p14:cNvPr>
                <p14:cNvContentPartPr/>
                <p14:nvPr/>
              </p14:nvContentPartPr>
              <p14:xfrm>
                <a:off x="4063039" y="447478"/>
                <a:ext cx="198360" cy="37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A7599C-283E-4617-8A6A-999F586CF8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54039" y="438478"/>
                  <a:ext cx="216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F6C7D2-30E1-4CE1-A42B-EFE8DAC12616}"/>
                    </a:ext>
                  </a:extLst>
                </p14:cNvPr>
                <p14:cNvContentPartPr/>
                <p14:nvPr/>
              </p14:nvContentPartPr>
              <p14:xfrm>
                <a:off x="4235839" y="255238"/>
                <a:ext cx="353880" cy="24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F6C7D2-30E1-4CE1-A42B-EFE8DAC126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26839" y="246598"/>
                  <a:ext cx="371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FFC6ED-C54A-4F0B-B38E-EC6346F9EC76}"/>
                    </a:ext>
                  </a:extLst>
                </p14:cNvPr>
                <p14:cNvContentPartPr/>
                <p14:nvPr/>
              </p14:nvContentPartPr>
              <p14:xfrm>
                <a:off x="4606279" y="283678"/>
                <a:ext cx="187560" cy="17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FFC6ED-C54A-4F0B-B38E-EC6346F9EC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97279" y="275038"/>
                  <a:ext cx="205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888048-0062-42DA-A9F6-5FBCC3ED0036}"/>
                    </a:ext>
                  </a:extLst>
                </p14:cNvPr>
                <p14:cNvContentPartPr/>
                <p14:nvPr/>
              </p14:nvContentPartPr>
              <p14:xfrm>
                <a:off x="4804639" y="266758"/>
                <a:ext cx="262080" cy="22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888048-0062-42DA-A9F6-5FBCC3ED00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95639" y="258118"/>
                  <a:ext cx="279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FA9E04-C540-495B-8903-1FA26263FF34}"/>
                    </a:ext>
                  </a:extLst>
                </p14:cNvPr>
                <p14:cNvContentPartPr/>
                <p14:nvPr/>
              </p14:nvContentPartPr>
              <p14:xfrm>
                <a:off x="5014519" y="284398"/>
                <a:ext cx="302760" cy="177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FA9E04-C540-495B-8903-1FA26263FF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05879" y="275758"/>
                  <a:ext cx="320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354BC4-9383-49B1-8D4B-163EAAFDA095}"/>
                    </a:ext>
                  </a:extLst>
                </p14:cNvPr>
                <p14:cNvContentPartPr/>
                <p14:nvPr/>
              </p14:nvContentPartPr>
              <p14:xfrm>
                <a:off x="5389639" y="291238"/>
                <a:ext cx="160920" cy="137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354BC4-9383-49B1-8D4B-163EAAFDA0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80639" y="282598"/>
                  <a:ext cx="178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1B26B5-BB4C-4FB1-B109-350EADC75219}"/>
                    </a:ext>
                  </a:extLst>
                </p14:cNvPr>
                <p14:cNvContentPartPr/>
                <p14:nvPr/>
              </p14:nvContentPartPr>
              <p14:xfrm>
                <a:off x="5657479" y="45718"/>
                <a:ext cx="235440" cy="430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1B26B5-BB4C-4FB1-B109-350EADC752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48479" y="36718"/>
                  <a:ext cx="253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1899C8-E59E-4F18-9EB8-3315B108EFED}"/>
                    </a:ext>
                  </a:extLst>
                </p14:cNvPr>
                <p14:cNvContentPartPr/>
                <p14:nvPr/>
              </p14:nvContentPartPr>
              <p14:xfrm>
                <a:off x="5613199" y="203758"/>
                <a:ext cx="285840" cy="7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1899C8-E59E-4F18-9EB8-3315B108EF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4199" y="195118"/>
                  <a:ext cx="303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A5A951-930F-49E8-930B-D8CA978E8FBF}"/>
                    </a:ext>
                  </a:extLst>
                </p14:cNvPr>
                <p14:cNvContentPartPr/>
                <p14:nvPr/>
              </p14:nvContentPartPr>
              <p14:xfrm>
                <a:off x="5816959" y="298438"/>
                <a:ext cx="178920" cy="114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A5A951-930F-49E8-930B-D8CA978E8F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08319" y="289438"/>
                  <a:ext cx="196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D1AE3A-1314-438F-854E-48A3CAD0ED4D}"/>
                    </a:ext>
                  </a:extLst>
                </p14:cNvPr>
                <p14:cNvContentPartPr/>
                <p14:nvPr/>
              </p14:nvContentPartPr>
              <p14:xfrm>
                <a:off x="6125479" y="24478"/>
                <a:ext cx="273600" cy="425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D1AE3A-1314-438F-854E-48A3CAD0ED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6839" y="15478"/>
                  <a:ext cx="2912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002E59-37A7-4A7E-A1CC-95A4D9FFC48B}"/>
                    </a:ext>
                  </a:extLst>
                </p14:cNvPr>
                <p14:cNvContentPartPr/>
                <p14:nvPr/>
              </p14:nvContentPartPr>
              <p14:xfrm>
                <a:off x="6064999" y="253078"/>
                <a:ext cx="296640" cy="19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002E59-37A7-4A7E-A1CC-95A4D9FFC4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55999" y="244078"/>
                  <a:ext cx="314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211CD0-CB4B-485D-861A-3B9AF3FC148F}"/>
                    </a:ext>
                  </a:extLst>
                </p14:cNvPr>
                <p14:cNvContentPartPr/>
                <p14:nvPr/>
              </p14:nvContentPartPr>
              <p14:xfrm>
                <a:off x="6458479" y="175318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211CD0-CB4B-485D-861A-3B9AF3FC14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49479" y="1663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D03499-47FC-4C17-BCF9-4989D007D486}"/>
                    </a:ext>
                  </a:extLst>
                </p14:cNvPr>
                <p14:cNvContentPartPr/>
                <p14:nvPr/>
              </p14:nvContentPartPr>
              <p14:xfrm>
                <a:off x="6435799" y="303838"/>
                <a:ext cx="149760" cy="15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D03499-47FC-4C17-BCF9-4989D007D48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27159" y="295198"/>
                  <a:ext cx="16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12EB19-7928-4CB4-9434-493535FA8373}"/>
                    </a:ext>
                  </a:extLst>
                </p14:cNvPr>
                <p14:cNvContentPartPr/>
                <p14:nvPr/>
              </p14:nvContentPartPr>
              <p14:xfrm>
                <a:off x="6647839" y="305998"/>
                <a:ext cx="186840" cy="115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12EB19-7928-4CB4-9434-493535FA83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38839" y="297358"/>
                  <a:ext cx="204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CBD1D7-8600-4CD1-978B-190D1350C75F}"/>
                    </a:ext>
                  </a:extLst>
                </p14:cNvPr>
                <p14:cNvContentPartPr/>
                <p14:nvPr/>
              </p14:nvContentPartPr>
              <p14:xfrm>
                <a:off x="6834679" y="212038"/>
                <a:ext cx="196920" cy="279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CBD1D7-8600-4CD1-978B-190D1350C75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26039" y="203398"/>
                  <a:ext cx="214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5198D6-054A-4D66-9B37-115794F1BA76}"/>
                    </a:ext>
                  </a:extLst>
                </p14:cNvPr>
                <p14:cNvContentPartPr/>
                <p14:nvPr/>
              </p14:nvContentPartPr>
              <p14:xfrm>
                <a:off x="1423159" y="1087918"/>
                <a:ext cx="145440" cy="27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5198D6-054A-4D66-9B37-115794F1BA7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14519" y="1078918"/>
                  <a:ext cx="163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6FF6E9-4B0C-4B27-92DE-02B6E7841824}"/>
                    </a:ext>
                  </a:extLst>
                </p14:cNvPr>
                <p14:cNvContentPartPr/>
                <p14:nvPr/>
              </p14:nvContentPartPr>
              <p14:xfrm>
                <a:off x="1527919" y="991078"/>
                <a:ext cx="216000" cy="368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6FF6E9-4B0C-4B27-92DE-02B6E784182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518919" y="982078"/>
                  <a:ext cx="233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E8E6B7-32EF-4A78-BC3E-A28406C519B3}"/>
                    </a:ext>
                  </a:extLst>
                </p14:cNvPr>
                <p14:cNvContentPartPr/>
                <p14:nvPr/>
              </p14:nvContentPartPr>
              <p14:xfrm>
                <a:off x="1707559" y="1318678"/>
                <a:ext cx="165600" cy="270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E8E6B7-32EF-4A78-BC3E-A28406C519B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98919" y="1310038"/>
                  <a:ext cx="183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03BF88D-D2DB-4732-B0EF-D528C7EF36C4}"/>
                    </a:ext>
                  </a:extLst>
                </p14:cNvPr>
                <p14:cNvContentPartPr/>
                <p14:nvPr/>
              </p14:nvContentPartPr>
              <p14:xfrm>
                <a:off x="2183479" y="1025638"/>
                <a:ext cx="273240" cy="256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03BF88D-D2DB-4732-B0EF-D528C7EF36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74839" y="1016998"/>
                  <a:ext cx="290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436846-C8EE-46E6-A6A4-142F9DBFA75B}"/>
                    </a:ext>
                  </a:extLst>
                </p14:cNvPr>
                <p14:cNvContentPartPr/>
                <p14:nvPr/>
              </p14:nvContentPartPr>
              <p14:xfrm>
                <a:off x="2454559" y="1258198"/>
                <a:ext cx="78120" cy="27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436846-C8EE-46E6-A6A4-142F9DBFA75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5559" y="1249198"/>
                  <a:ext cx="95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69D109-DF89-43AC-A2D7-11225EA2B4EB}"/>
                    </a:ext>
                  </a:extLst>
                </p14:cNvPr>
                <p14:cNvContentPartPr/>
                <p14:nvPr/>
              </p14:nvContentPartPr>
              <p14:xfrm>
                <a:off x="2805199" y="1053358"/>
                <a:ext cx="117000" cy="231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69D109-DF89-43AC-A2D7-11225EA2B4E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96559" y="1044718"/>
                  <a:ext cx="134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EDCA2F-7060-482C-9CCF-FE2C07C1A05F}"/>
                    </a:ext>
                  </a:extLst>
                </p14:cNvPr>
                <p14:cNvContentPartPr/>
                <p14:nvPr/>
              </p14:nvContentPartPr>
              <p14:xfrm>
                <a:off x="2854879" y="952918"/>
                <a:ext cx="258480" cy="33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EDCA2F-7060-482C-9CCF-FE2C07C1A05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45879" y="943918"/>
                  <a:ext cx="276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E41E448-04C7-4833-B296-5967482CEE89}"/>
                    </a:ext>
                  </a:extLst>
                </p14:cNvPr>
                <p14:cNvContentPartPr/>
                <p14:nvPr/>
              </p14:nvContentPartPr>
              <p14:xfrm>
                <a:off x="3778639" y="808558"/>
                <a:ext cx="218880" cy="509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41E448-04C7-4833-B296-5967482CEE8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69639" y="799558"/>
                  <a:ext cx="2365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2CDFF2-3D1A-4C59-A301-45CD37783AD6}"/>
                    </a:ext>
                  </a:extLst>
                </p14:cNvPr>
                <p14:cNvContentPartPr/>
                <p14:nvPr/>
              </p14:nvContentPartPr>
              <p14:xfrm>
                <a:off x="3735439" y="1004038"/>
                <a:ext cx="302040" cy="114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2CDFF2-3D1A-4C59-A301-45CD37783AD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26439" y="995038"/>
                  <a:ext cx="319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63B76B7-337A-4D9D-A9DB-4FA4305AFFF7}"/>
                    </a:ext>
                  </a:extLst>
                </p14:cNvPr>
                <p14:cNvContentPartPr/>
                <p14:nvPr/>
              </p14:nvContentPartPr>
              <p14:xfrm>
                <a:off x="3979879" y="1086118"/>
                <a:ext cx="194400" cy="178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63B76B7-337A-4D9D-A9DB-4FA4305AFFF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70879" y="1077478"/>
                  <a:ext cx="212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B093357-5145-46F7-A79E-E32D8F775314}"/>
                    </a:ext>
                  </a:extLst>
                </p14:cNvPr>
                <p14:cNvContentPartPr/>
                <p14:nvPr/>
              </p14:nvContentPartPr>
              <p14:xfrm>
                <a:off x="4343119" y="821158"/>
                <a:ext cx="201240" cy="313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B093357-5145-46F7-A79E-E32D8F77531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34119" y="812158"/>
                  <a:ext cx="218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6DD802-38E6-4A62-9981-CD5210DC1C85}"/>
                    </a:ext>
                  </a:extLst>
                </p14:cNvPr>
                <p14:cNvContentPartPr/>
                <p14:nvPr/>
              </p14:nvContentPartPr>
              <p14:xfrm>
                <a:off x="4315399" y="883078"/>
                <a:ext cx="375480" cy="28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6DD802-38E6-4A62-9981-CD5210DC1C8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06759" y="874438"/>
                  <a:ext cx="3931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0602300-A043-47AC-9A87-63C4A75BD991}"/>
                    </a:ext>
                  </a:extLst>
                </p14:cNvPr>
                <p14:cNvContentPartPr/>
                <p14:nvPr/>
              </p14:nvContentPartPr>
              <p14:xfrm>
                <a:off x="4337719" y="1164958"/>
                <a:ext cx="183240" cy="4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0602300-A043-47AC-9A87-63C4A75BD99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29079" y="1156318"/>
                  <a:ext cx="200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38A57D9-F20A-4597-A800-2971E30AC9E3}"/>
                    </a:ext>
                  </a:extLst>
                </p14:cNvPr>
                <p14:cNvContentPartPr/>
                <p14:nvPr/>
              </p14:nvContentPartPr>
              <p14:xfrm>
                <a:off x="4620679" y="1034278"/>
                <a:ext cx="198720" cy="214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8A57D9-F20A-4597-A800-2971E30AC9E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11679" y="1025638"/>
                  <a:ext cx="216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1EF400-AC89-405A-BFF4-77927CA44EB9}"/>
                    </a:ext>
                  </a:extLst>
                </p14:cNvPr>
                <p14:cNvContentPartPr/>
                <p14:nvPr/>
              </p14:nvContentPartPr>
              <p14:xfrm>
                <a:off x="4844239" y="1048678"/>
                <a:ext cx="214920" cy="228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1EF400-AC89-405A-BFF4-77927CA44EB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35599" y="1040038"/>
                  <a:ext cx="232560" cy="24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71122C-EA30-485A-8AEF-0F102D45F032}"/>
                  </a:ext>
                </a:extLst>
              </p14:cNvPr>
              <p14:cNvContentPartPr/>
              <p14:nvPr/>
            </p14:nvContentPartPr>
            <p14:xfrm>
              <a:off x="5443639" y="906838"/>
              <a:ext cx="421560" cy="381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71122C-EA30-485A-8AEF-0F102D45F03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434999" y="897838"/>
                <a:ext cx="439200" cy="39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F2E54FB-A735-40D8-B102-11A48355A4FE}"/>
              </a:ext>
            </a:extLst>
          </p:cNvPr>
          <p:cNvGrpSpPr/>
          <p:nvPr/>
        </p:nvGrpSpPr>
        <p:grpSpPr>
          <a:xfrm>
            <a:off x="6270199" y="747718"/>
            <a:ext cx="1000440" cy="474480"/>
            <a:chOff x="6270199" y="747718"/>
            <a:chExt cx="100044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813667-88E4-4632-BB13-44A7D0902D1E}"/>
                    </a:ext>
                  </a:extLst>
                </p14:cNvPr>
                <p14:cNvContentPartPr/>
                <p14:nvPr/>
              </p14:nvContentPartPr>
              <p14:xfrm>
                <a:off x="6270199" y="1046518"/>
                <a:ext cx="208440" cy="175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813667-88E4-4632-BB13-44A7D0902D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261559" y="1037518"/>
                  <a:ext cx="226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9AAEBC-29BA-4433-BB5C-7EB375A7BE52}"/>
                    </a:ext>
                  </a:extLst>
                </p14:cNvPr>
                <p14:cNvContentPartPr/>
                <p14:nvPr/>
              </p14:nvContentPartPr>
              <p14:xfrm>
                <a:off x="6679879" y="747718"/>
                <a:ext cx="270000" cy="429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9AAEBC-29BA-4433-BB5C-7EB375A7BE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70879" y="738718"/>
                  <a:ext cx="2876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DF6628-0A8A-41F2-A4B5-31DA749814E2}"/>
                    </a:ext>
                  </a:extLst>
                </p14:cNvPr>
                <p14:cNvContentPartPr/>
                <p14:nvPr/>
              </p14:nvContentPartPr>
              <p14:xfrm>
                <a:off x="6522199" y="978838"/>
                <a:ext cx="451440" cy="89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DF6628-0A8A-41F2-A4B5-31DA749814E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13559" y="969838"/>
                  <a:ext cx="46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540D0C-C754-469B-B96E-BBE44D67E029}"/>
                    </a:ext>
                  </a:extLst>
                </p14:cNvPr>
                <p14:cNvContentPartPr/>
                <p14:nvPr/>
              </p14:nvContentPartPr>
              <p14:xfrm>
                <a:off x="7085599" y="1037158"/>
                <a:ext cx="185040" cy="144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540D0C-C754-469B-B96E-BBE44D67E02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76959" y="1028518"/>
                  <a:ext cx="2026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023802E-DA2C-4137-BC11-ABF77C2EE3AC}"/>
              </a:ext>
            </a:extLst>
          </p:cNvPr>
          <p:cNvGrpSpPr/>
          <p:nvPr/>
        </p:nvGrpSpPr>
        <p:grpSpPr>
          <a:xfrm>
            <a:off x="7738639" y="650158"/>
            <a:ext cx="1195560" cy="466560"/>
            <a:chOff x="7738639" y="650158"/>
            <a:chExt cx="1195560" cy="4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F506DE8-FF04-485E-896A-0D9FBD00483D}"/>
                    </a:ext>
                  </a:extLst>
                </p14:cNvPr>
                <p14:cNvContentPartPr/>
                <p14:nvPr/>
              </p14:nvContentPartPr>
              <p14:xfrm>
                <a:off x="7863559" y="650158"/>
                <a:ext cx="300600" cy="46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F506DE8-FF04-485E-896A-0D9FBD00483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54559" y="641518"/>
                  <a:ext cx="3182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BBB19B-587E-42A4-8D79-977582D47802}"/>
                    </a:ext>
                  </a:extLst>
                </p14:cNvPr>
                <p14:cNvContentPartPr/>
                <p14:nvPr/>
              </p14:nvContentPartPr>
              <p14:xfrm>
                <a:off x="7738639" y="894958"/>
                <a:ext cx="438480" cy="11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BBB19B-587E-42A4-8D79-977582D4780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29999" y="885958"/>
                  <a:ext cx="456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792B62-6FAF-4198-859C-71839C631DF4}"/>
                    </a:ext>
                  </a:extLst>
                </p14:cNvPr>
                <p14:cNvContentPartPr/>
                <p14:nvPr/>
              </p14:nvContentPartPr>
              <p14:xfrm>
                <a:off x="8100079" y="807838"/>
                <a:ext cx="238320" cy="299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792B62-6FAF-4198-859C-71839C631D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91439" y="799198"/>
                  <a:ext cx="2559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3DADF57-373D-45FC-8341-D966A5F91A42}"/>
                    </a:ext>
                  </a:extLst>
                </p14:cNvPr>
                <p14:cNvContentPartPr/>
                <p14:nvPr/>
              </p14:nvContentPartPr>
              <p14:xfrm>
                <a:off x="8323279" y="955078"/>
                <a:ext cx="326880" cy="148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3DADF57-373D-45FC-8341-D966A5F91A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14279" y="946438"/>
                  <a:ext cx="344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6BC6BB-A95B-4EBA-AB3D-BB9D66CB8D79}"/>
                    </a:ext>
                  </a:extLst>
                </p14:cNvPr>
                <p14:cNvContentPartPr/>
                <p14:nvPr/>
              </p14:nvContentPartPr>
              <p14:xfrm>
                <a:off x="8705599" y="887758"/>
                <a:ext cx="228600" cy="228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6BC6BB-A95B-4EBA-AB3D-BB9D66CB8D7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96599" y="878758"/>
                  <a:ext cx="24624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BB6454-537D-4EE0-9AE2-39A80A0DEC23}"/>
                  </a:ext>
                </a:extLst>
              </p14:cNvPr>
              <p14:cNvContentPartPr/>
              <p14:nvPr/>
            </p14:nvContentPartPr>
            <p14:xfrm>
              <a:off x="9252079" y="669238"/>
              <a:ext cx="338400" cy="449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BB6454-537D-4EE0-9AE2-39A80A0DEC2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243079" y="660598"/>
                <a:ext cx="3560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EF4A2A0-B252-4D52-92E3-9BF3E2500164}"/>
                  </a:ext>
                </a:extLst>
              </p14:cNvPr>
              <p14:cNvContentPartPr/>
              <p14:nvPr/>
            </p14:nvContentPartPr>
            <p14:xfrm>
              <a:off x="9454399" y="1321918"/>
              <a:ext cx="26280" cy="43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EF4A2A0-B252-4D52-92E3-9BF3E250016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445399" y="1312918"/>
                <a:ext cx="4392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C876F0AB-91FB-45D1-8A6E-3BB6A7D0AB50}"/>
              </a:ext>
            </a:extLst>
          </p:cNvPr>
          <p:cNvGrpSpPr/>
          <p:nvPr/>
        </p:nvGrpSpPr>
        <p:grpSpPr>
          <a:xfrm>
            <a:off x="671839" y="1729438"/>
            <a:ext cx="927360" cy="1030320"/>
            <a:chOff x="671839" y="1729438"/>
            <a:chExt cx="927360" cy="10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B86FB5C-D41D-4F68-8445-6A801B1E14C0}"/>
                    </a:ext>
                  </a:extLst>
                </p14:cNvPr>
                <p14:cNvContentPartPr/>
                <p14:nvPr/>
              </p14:nvContentPartPr>
              <p14:xfrm>
                <a:off x="1176919" y="2040118"/>
                <a:ext cx="18720" cy="1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B86FB5C-D41D-4F68-8445-6A801B1E14C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8279" y="2031118"/>
                  <a:ext cx="36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712B03-B34D-4DDF-A45E-2B6AD7D83BD3}"/>
                    </a:ext>
                  </a:extLst>
                </p14:cNvPr>
                <p14:cNvContentPartPr/>
                <p14:nvPr/>
              </p14:nvContentPartPr>
              <p14:xfrm>
                <a:off x="1068199" y="1918798"/>
                <a:ext cx="194760" cy="432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712B03-B34D-4DDF-A45E-2B6AD7D83BD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9199" y="1910158"/>
                  <a:ext cx="2124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575DB-EA10-4B20-997B-FC4D0AC6F52D}"/>
                    </a:ext>
                  </a:extLst>
                </p14:cNvPr>
                <p14:cNvContentPartPr/>
                <p14:nvPr/>
              </p14:nvContentPartPr>
              <p14:xfrm>
                <a:off x="1185559" y="1729438"/>
                <a:ext cx="413640" cy="363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575DB-EA10-4B20-997B-FC4D0AC6F52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76559" y="1720798"/>
                  <a:ext cx="4312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04786C-9600-413E-B136-779B700258A4}"/>
                    </a:ext>
                  </a:extLst>
                </p14:cNvPr>
                <p14:cNvContentPartPr/>
                <p14:nvPr/>
              </p14:nvContentPartPr>
              <p14:xfrm>
                <a:off x="671839" y="2452318"/>
                <a:ext cx="136440" cy="137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04786C-9600-413E-B136-779B700258A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62839" y="2443318"/>
                  <a:ext cx="154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36C602-8ED1-427F-A6E2-CD5399B43B91}"/>
                    </a:ext>
                  </a:extLst>
                </p14:cNvPr>
                <p14:cNvContentPartPr/>
                <p14:nvPr/>
              </p14:nvContentPartPr>
              <p14:xfrm>
                <a:off x="770839" y="2413078"/>
                <a:ext cx="115200" cy="346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36C602-8ED1-427F-A6E2-CD5399B43B9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1839" y="2404438"/>
                  <a:ext cx="13284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8F88A1C-210F-4C8F-AA61-026AFD51925C}"/>
                  </a:ext>
                </a:extLst>
              </p14:cNvPr>
              <p14:cNvContentPartPr/>
              <p14:nvPr/>
            </p14:nvContentPartPr>
            <p14:xfrm>
              <a:off x="1302199" y="2430358"/>
              <a:ext cx="323640" cy="234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8F88A1C-210F-4C8F-AA61-026AFD51925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293199" y="2421718"/>
                <a:ext cx="34128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0600400E-68C7-4D16-A132-19D858A61497}"/>
              </a:ext>
            </a:extLst>
          </p:cNvPr>
          <p:cNvGrpSpPr/>
          <p:nvPr/>
        </p:nvGrpSpPr>
        <p:grpSpPr>
          <a:xfrm>
            <a:off x="1981159" y="1983598"/>
            <a:ext cx="242280" cy="201960"/>
            <a:chOff x="1981159" y="1983598"/>
            <a:chExt cx="24228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FC4E6EB-F629-4D0F-97D3-B3B3B5C6753C}"/>
                    </a:ext>
                  </a:extLst>
                </p14:cNvPr>
                <p14:cNvContentPartPr/>
                <p14:nvPr/>
              </p14:nvContentPartPr>
              <p14:xfrm>
                <a:off x="2034799" y="1983598"/>
                <a:ext cx="188640" cy="74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FC4E6EB-F629-4D0F-97D3-B3B3B5C6753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026159" y="1974598"/>
                  <a:ext cx="206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C2AE21D-5E30-4884-B373-99E2044D83DE}"/>
                    </a:ext>
                  </a:extLst>
                </p14:cNvPr>
                <p14:cNvContentPartPr/>
                <p14:nvPr/>
              </p14:nvContentPartPr>
              <p14:xfrm>
                <a:off x="1981159" y="2145598"/>
                <a:ext cx="208800" cy="39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C2AE21D-5E30-4884-B373-99E2044D83D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72519" y="2136958"/>
                  <a:ext cx="2264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9978193-5FBF-4877-A85A-42705217FCE5}"/>
              </a:ext>
            </a:extLst>
          </p:cNvPr>
          <p:cNvGrpSpPr/>
          <p:nvPr/>
        </p:nvGrpSpPr>
        <p:grpSpPr>
          <a:xfrm>
            <a:off x="2879359" y="1652398"/>
            <a:ext cx="591840" cy="456840"/>
            <a:chOff x="2879359" y="1652398"/>
            <a:chExt cx="59184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068DD7B-54C9-4134-82B0-3CC8C5D7FE82}"/>
                    </a:ext>
                  </a:extLst>
                </p14:cNvPr>
                <p14:cNvContentPartPr/>
                <p14:nvPr/>
              </p14:nvContentPartPr>
              <p14:xfrm>
                <a:off x="2879359" y="1720798"/>
                <a:ext cx="209160" cy="16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068DD7B-54C9-4134-82B0-3CC8C5D7FE8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0719" y="1712158"/>
                  <a:ext cx="226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C7DB83-44FF-4B6A-B34B-ACD436D98B16}"/>
                    </a:ext>
                  </a:extLst>
                </p14:cNvPr>
                <p14:cNvContentPartPr/>
                <p14:nvPr/>
              </p14:nvContentPartPr>
              <p14:xfrm>
                <a:off x="3012559" y="1652398"/>
                <a:ext cx="208800" cy="384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C7DB83-44FF-4B6A-B34B-ACD436D98B1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003919" y="1643398"/>
                  <a:ext cx="2264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C802EE-71C2-4915-A563-E5FCA843FB86}"/>
                    </a:ext>
                  </a:extLst>
                </p14:cNvPr>
                <p14:cNvContentPartPr/>
                <p14:nvPr/>
              </p14:nvContentPartPr>
              <p14:xfrm>
                <a:off x="3362839" y="1675438"/>
                <a:ext cx="108360" cy="279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1C802EE-71C2-4915-A563-E5FCA843FB8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53839" y="1666438"/>
                  <a:ext cx="12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E7E79E-0637-41AB-ADFE-9E478996DF44}"/>
                    </a:ext>
                  </a:extLst>
                </p14:cNvPr>
                <p14:cNvContentPartPr/>
                <p14:nvPr/>
              </p14:nvContentPartPr>
              <p14:xfrm>
                <a:off x="3386239" y="2103118"/>
                <a:ext cx="19440" cy="6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E7E79E-0637-41AB-ADFE-9E478996DF4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377599" y="2094478"/>
                  <a:ext cx="3708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06592A9-195F-416A-B307-874E6B533649}"/>
              </a:ext>
            </a:extLst>
          </p:cNvPr>
          <p:cNvGrpSpPr/>
          <p:nvPr/>
        </p:nvGrpSpPr>
        <p:grpSpPr>
          <a:xfrm>
            <a:off x="2690719" y="2269438"/>
            <a:ext cx="1566000" cy="693000"/>
            <a:chOff x="2690719" y="2269438"/>
            <a:chExt cx="156600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97F1B98-B085-4D9F-A784-9F7F15EF538D}"/>
                    </a:ext>
                  </a:extLst>
                </p14:cNvPr>
                <p14:cNvContentPartPr/>
                <p14:nvPr/>
              </p14:nvContentPartPr>
              <p14:xfrm>
                <a:off x="2910679" y="2269438"/>
                <a:ext cx="746280" cy="68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97F1B98-B085-4D9F-A784-9F7F15EF538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01679" y="2260798"/>
                  <a:ext cx="763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B10148B-4AF8-487F-8DC2-9EE9AB4EDA0A}"/>
                    </a:ext>
                  </a:extLst>
                </p14:cNvPr>
                <p14:cNvContentPartPr/>
                <p14:nvPr/>
              </p14:nvContentPartPr>
              <p14:xfrm>
                <a:off x="2916799" y="2437918"/>
                <a:ext cx="164160" cy="210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B10148B-4AF8-487F-8DC2-9EE9AB4EDA0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908159" y="2429278"/>
                  <a:ext cx="181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2C8CE5-6603-445A-98D8-60268912A550}"/>
                    </a:ext>
                  </a:extLst>
                </p14:cNvPr>
                <p14:cNvContentPartPr/>
                <p14:nvPr/>
              </p14:nvContentPartPr>
              <p14:xfrm>
                <a:off x="3004279" y="2397958"/>
                <a:ext cx="200160" cy="35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2C8CE5-6603-445A-98D8-60268912A55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95279" y="2388958"/>
                  <a:ext cx="2178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1A57686-06EA-45FC-94CE-49D2CB1A1254}"/>
                    </a:ext>
                  </a:extLst>
                </p14:cNvPr>
                <p14:cNvContentPartPr/>
                <p14:nvPr/>
              </p14:nvContentPartPr>
              <p14:xfrm>
                <a:off x="3248359" y="2544838"/>
                <a:ext cx="147600" cy="70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1A57686-06EA-45FC-94CE-49D2CB1A125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239719" y="2535838"/>
                  <a:ext cx="165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412F190-12BC-44A8-B441-10BF63FF54FB}"/>
                    </a:ext>
                  </a:extLst>
                </p14:cNvPr>
                <p14:cNvContentPartPr/>
                <p14:nvPr/>
              </p14:nvContentPartPr>
              <p14:xfrm>
                <a:off x="3443119" y="2426758"/>
                <a:ext cx="282960" cy="264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412F190-12BC-44A8-B441-10BF63FF54F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34119" y="2417758"/>
                  <a:ext cx="300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FC2C6E-937D-493C-9E63-738A92D6B80E}"/>
                    </a:ext>
                  </a:extLst>
                </p14:cNvPr>
                <p14:cNvContentPartPr/>
                <p14:nvPr/>
              </p14:nvContentPartPr>
              <p14:xfrm>
                <a:off x="2690719" y="2442598"/>
                <a:ext cx="166680" cy="434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FC2C6E-937D-493C-9E63-738A92D6B80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81719" y="2433598"/>
                  <a:ext cx="1843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CE16841-94FD-42AE-B5C9-4B5A2A8FCADC}"/>
                    </a:ext>
                  </a:extLst>
                </p14:cNvPr>
                <p14:cNvContentPartPr/>
                <p14:nvPr/>
              </p14:nvContentPartPr>
              <p14:xfrm>
                <a:off x="3813559" y="2353318"/>
                <a:ext cx="146880" cy="396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CE16841-94FD-42AE-B5C9-4B5A2A8FCAD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04919" y="2344318"/>
                  <a:ext cx="1645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F0BAB6-5D40-480D-9899-15AF5D19AB3D}"/>
                    </a:ext>
                  </a:extLst>
                </p14:cNvPr>
                <p14:cNvContentPartPr/>
                <p14:nvPr/>
              </p14:nvContentPartPr>
              <p14:xfrm>
                <a:off x="4129999" y="2315518"/>
                <a:ext cx="126720" cy="398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F0BAB6-5D40-480D-9899-15AF5D19AB3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20999" y="2306878"/>
                  <a:ext cx="1443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E3920A-0E99-4997-BBA2-55619E954EC5}"/>
                    </a:ext>
                  </a:extLst>
                </p14:cNvPr>
                <p14:cNvContentPartPr/>
                <p14:nvPr/>
              </p14:nvContentPartPr>
              <p14:xfrm>
                <a:off x="4129279" y="2962078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E3920A-0E99-4997-BBA2-55619E954E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20639" y="29534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34987E-9DDC-4ECB-87DB-E3F5085A90F7}"/>
              </a:ext>
            </a:extLst>
          </p:cNvPr>
          <p:cNvGrpSpPr/>
          <p:nvPr/>
        </p:nvGrpSpPr>
        <p:grpSpPr>
          <a:xfrm>
            <a:off x="4412599" y="1942558"/>
            <a:ext cx="317160" cy="187200"/>
            <a:chOff x="4412599" y="1942558"/>
            <a:chExt cx="3171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55DB25-556F-4B82-8120-EC0E77919C89}"/>
                    </a:ext>
                  </a:extLst>
                </p14:cNvPr>
                <p14:cNvContentPartPr/>
                <p14:nvPr/>
              </p14:nvContentPartPr>
              <p14:xfrm>
                <a:off x="4450759" y="1942558"/>
                <a:ext cx="236880" cy="54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55DB25-556F-4B82-8120-EC0E77919C8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41759" y="1933558"/>
                  <a:ext cx="254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8EB43FF-A34D-4832-8E99-E2FA479730E6}"/>
                    </a:ext>
                  </a:extLst>
                </p14:cNvPr>
                <p14:cNvContentPartPr/>
                <p14:nvPr/>
              </p14:nvContentPartPr>
              <p14:xfrm>
                <a:off x="4412599" y="2116438"/>
                <a:ext cx="317160" cy="13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8EB43FF-A34D-4832-8E99-E2FA479730E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03599" y="2107798"/>
                  <a:ext cx="3348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0BD64E7-3B1E-42F4-90CC-A8CF0BED21EF}"/>
              </a:ext>
            </a:extLst>
          </p:cNvPr>
          <p:cNvGrpSpPr/>
          <p:nvPr/>
        </p:nvGrpSpPr>
        <p:grpSpPr>
          <a:xfrm>
            <a:off x="5409079" y="1562398"/>
            <a:ext cx="569520" cy="341640"/>
            <a:chOff x="5409079" y="1562398"/>
            <a:chExt cx="56952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CA7B23-4654-403E-B841-F3300A3C9D1A}"/>
                    </a:ext>
                  </a:extLst>
                </p14:cNvPr>
                <p14:cNvContentPartPr/>
                <p14:nvPr/>
              </p14:nvContentPartPr>
              <p14:xfrm>
                <a:off x="5409079" y="1636198"/>
                <a:ext cx="178200" cy="155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CA7B23-4654-403E-B841-F3300A3C9D1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00079" y="1627558"/>
                  <a:ext cx="195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C6B7803-3789-48F1-8E10-054565A11358}"/>
                    </a:ext>
                  </a:extLst>
                </p14:cNvPr>
                <p14:cNvContentPartPr/>
                <p14:nvPr/>
              </p14:nvContentPartPr>
              <p14:xfrm>
                <a:off x="5529679" y="1601278"/>
                <a:ext cx="159120" cy="302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C6B7803-3789-48F1-8E10-054565A1135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21039" y="1592278"/>
                  <a:ext cx="176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BB6E685-B583-4D6E-BB59-9DE8F7C37ACC}"/>
                    </a:ext>
                  </a:extLst>
                </p14:cNvPr>
                <p14:cNvContentPartPr/>
                <p14:nvPr/>
              </p14:nvContentPartPr>
              <p14:xfrm>
                <a:off x="5883199" y="1562398"/>
                <a:ext cx="95400" cy="30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BB6E685-B583-4D6E-BB59-9DE8F7C37AC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74199" y="1553398"/>
                  <a:ext cx="11304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56DC35A-E631-4954-B653-53E5C7AB4A5F}"/>
              </a:ext>
            </a:extLst>
          </p:cNvPr>
          <p:cNvGrpSpPr/>
          <p:nvPr/>
        </p:nvGrpSpPr>
        <p:grpSpPr>
          <a:xfrm>
            <a:off x="5302879" y="2039398"/>
            <a:ext cx="783360" cy="583920"/>
            <a:chOff x="5302879" y="2039398"/>
            <a:chExt cx="783360" cy="5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6E5C962-F552-4526-A5B1-DB5A7357BFE3}"/>
                    </a:ext>
                  </a:extLst>
                </p14:cNvPr>
                <p14:cNvContentPartPr/>
                <p14:nvPr/>
              </p14:nvContentPartPr>
              <p14:xfrm>
                <a:off x="5800399" y="2039398"/>
                <a:ext cx="30960" cy="3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6E5C962-F552-4526-A5B1-DB5A7357BFE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91399" y="2030398"/>
                  <a:ext cx="48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4D976FF-690B-4CF8-AE82-09A3F4D7B37B}"/>
                    </a:ext>
                  </a:extLst>
                </p14:cNvPr>
                <p14:cNvContentPartPr/>
                <p14:nvPr/>
              </p14:nvContentPartPr>
              <p14:xfrm>
                <a:off x="5302879" y="2153158"/>
                <a:ext cx="783360" cy="113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4D976FF-690B-4CF8-AE82-09A3F4D7B3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94239" y="2144518"/>
                  <a:ext cx="801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077206C-9B7A-4235-B1B2-03121ABB5FED}"/>
                    </a:ext>
                  </a:extLst>
                </p14:cNvPr>
                <p14:cNvContentPartPr/>
                <p14:nvPr/>
              </p14:nvContentPartPr>
              <p14:xfrm>
                <a:off x="5395399" y="2353318"/>
                <a:ext cx="353160" cy="258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077206C-9B7A-4235-B1B2-03121ABB5F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86399" y="2344318"/>
                  <a:ext cx="370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C99EB6-06E3-49EE-87E0-B2D3AF214C63}"/>
                    </a:ext>
                  </a:extLst>
                </p14:cNvPr>
                <p14:cNvContentPartPr/>
                <p14:nvPr/>
              </p14:nvContentPartPr>
              <p14:xfrm>
                <a:off x="5932879" y="2293918"/>
                <a:ext cx="95040" cy="329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C99EB6-06E3-49EE-87E0-B2D3AF214C6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24239" y="2284918"/>
                  <a:ext cx="112680" cy="3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54789CE-A2FD-4097-82A0-51F764EF256F}"/>
                  </a:ext>
                </a:extLst>
              </p14:cNvPr>
              <p14:cNvContentPartPr/>
              <p14:nvPr/>
            </p14:nvContentPartPr>
            <p14:xfrm>
              <a:off x="5968519" y="2789278"/>
              <a:ext cx="612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54789CE-A2FD-4097-82A0-51F764EF256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959879" y="2780638"/>
                <a:ext cx="2376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D4C1938-20B9-4285-AAE9-36AC89B24492}"/>
              </a:ext>
            </a:extLst>
          </p:cNvPr>
          <p:cNvGrpSpPr/>
          <p:nvPr/>
        </p:nvGrpSpPr>
        <p:grpSpPr>
          <a:xfrm>
            <a:off x="6436159" y="1881358"/>
            <a:ext cx="281160" cy="183960"/>
            <a:chOff x="6436159" y="1881358"/>
            <a:chExt cx="28116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E7B536A-E425-460F-9B69-1E0131C691CD}"/>
                    </a:ext>
                  </a:extLst>
                </p14:cNvPr>
                <p14:cNvContentPartPr/>
                <p14:nvPr/>
              </p14:nvContentPartPr>
              <p14:xfrm>
                <a:off x="6436159" y="1881358"/>
                <a:ext cx="235080" cy="43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E7B536A-E425-460F-9B69-1E0131C691C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27159" y="1872358"/>
                  <a:ext cx="252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AF3930C-BDD1-4E31-95E2-6527C8AA5EFA}"/>
                    </a:ext>
                  </a:extLst>
                </p14:cNvPr>
                <p14:cNvContentPartPr/>
                <p14:nvPr/>
              </p14:nvContentPartPr>
              <p14:xfrm>
                <a:off x="6448399" y="2033638"/>
                <a:ext cx="268920" cy="31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AF3930C-BDD1-4E31-95E2-6527C8AA5EF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39399" y="2024638"/>
                  <a:ext cx="28656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0CB78ED-0F10-4966-AF48-DBF3B88B1DE7}"/>
                  </a:ext>
                </a:extLst>
              </p14:cNvPr>
              <p14:cNvContentPartPr/>
              <p14:nvPr/>
            </p14:nvContentPartPr>
            <p14:xfrm>
              <a:off x="8152279" y="2580118"/>
              <a:ext cx="1800" cy="219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0CB78ED-0F10-4966-AF48-DBF3B88B1DE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143639" y="2571478"/>
                <a:ext cx="1944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EE10D99-B201-4E10-8DDD-9E29B67DD2AA}"/>
              </a:ext>
            </a:extLst>
          </p:cNvPr>
          <p:cNvGrpSpPr/>
          <p:nvPr/>
        </p:nvGrpSpPr>
        <p:grpSpPr>
          <a:xfrm>
            <a:off x="7061479" y="1404718"/>
            <a:ext cx="2908080" cy="1011960"/>
            <a:chOff x="7061479" y="1404718"/>
            <a:chExt cx="2908080" cy="10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6BC8459-950B-48A9-A1B9-4EE94CA239EE}"/>
                    </a:ext>
                  </a:extLst>
                </p14:cNvPr>
                <p14:cNvContentPartPr/>
                <p14:nvPr/>
              </p14:nvContentPartPr>
              <p14:xfrm>
                <a:off x="7061479" y="1531078"/>
                <a:ext cx="264240" cy="220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6BC8459-950B-48A9-A1B9-4EE94CA239E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52479" y="1522078"/>
                  <a:ext cx="281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28E5D20-6D32-47DC-AC07-610B18949623}"/>
                    </a:ext>
                  </a:extLst>
                </p14:cNvPr>
                <p14:cNvContentPartPr/>
                <p14:nvPr/>
              </p14:nvContentPartPr>
              <p14:xfrm>
                <a:off x="7232839" y="1511278"/>
                <a:ext cx="194400" cy="375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28E5D20-6D32-47DC-AC07-610B1894962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23839" y="1502638"/>
                  <a:ext cx="212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CBA6A9E-88DE-43BA-8D76-9E1F029D106D}"/>
                    </a:ext>
                  </a:extLst>
                </p14:cNvPr>
                <p14:cNvContentPartPr/>
                <p14:nvPr/>
              </p14:nvContentPartPr>
              <p14:xfrm>
                <a:off x="7490959" y="1736278"/>
                <a:ext cx="22680" cy="4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CBA6A9E-88DE-43BA-8D76-9E1F029D10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82319" y="1727638"/>
                  <a:ext cx="40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0845D3-E309-4FAC-A9E9-3E207B748F16}"/>
                    </a:ext>
                  </a:extLst>
                </p14:cNvPr>
                <p14:cNvContentPartPr/>
                <p14:nvPr/>
              </p14:nvContentPartPr>
              <p14:xfrm>
                <a:off x="7687519" y="1509118"/>
                <a:ext cx="234360" cy="318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0845D3-E309-4FAC-A9E9-3E207B748F1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78519" y="1500118"/>
                  <a:ext cx="252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5781F32-EAE6-4A44-AD9E-16F7F0E9E90C}"/>
                    </a:ext>
                  </a:extLst>
                </p14:cNvPr>
                <p14:cNvContentPartPr/>
                <p14:nvPr/>
              </p14:nvContentPartPr>
              <p14:xfrm>
                <a:off x="8060479" y="1668238"/>
                <a:ext cx="39960" cy="30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5781F32-EAE6-4A44-AD9E-16F7F0E9E9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51839" y="1659238"/>
                  <a:ext cx="57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8A12471-7B2A-43EC-8140-51EF0ADB0CA0}"/>
                    </a:ext>
                  </a:extLst>
                </p14:cNvPr>
                <p14:cNvContentPartPr/>
                <p14:nvPr/>
              </p14:nvContentPartPr>
              <p14:xfrm>
                <a:off x="8266039" y="1458358"/>
                <a:ext cx="283320" cy="275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8A12471-7B2A-43EC-8140-51EF0ADB0CA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57039" y="1449718"/>
                  <a:ext cx="3009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ADB660A-8EAE-4400-AE7D-0799DD6F6B00}"/>
                    </a:ext>
                  </a:extLst>
                </p14:cNvPr>
                <p14:cNvContentPartPr/>
                <p14:nvPr/>
              </p14:nvContentPartPr>
              <p14:xfrm>
                <a:off x="8743039" y="1404718"/>
                <a:ext cx="84600" cy="276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ADB660A-8EAE-4400-AE7D-0799DD6F6B0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34039" y="1396078"/>
                  <a:ext cx="1022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624567B-C221-4192-880B-1FC8ABD47D93}"/>
                    </a:ext>
                  </a:extLst>
                </p14:cNvPr>
                <p14:cNvContentPartPr/>
                <p14:nvPr/>
              </p14:nvContentPartPr>
              <p14:xfrm>
                <a:off x="8710999" y="1865158"/>
                <a:ext cx="10440" cy="9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624567B-C221-4192-880B-1FC8ABD47D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02359" y="1856518"/>
                  <a:ext cx="28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59BD02B-E015-4AA8-B9AB-6D633A90049C}"/>
                    </a:ext>
                  </a:extLst>
                </p14:cNvPr>
                <p14:cNvContentPartPr/>
                <p14:nvPr/>
              </p14:nvContentPartPr>
              <p14:xfrm>
                <a:off x="7539559" y="1985038"/>
                <a:ext cx="962640" cy="142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59BD02B-E015-4AA8-B9AB-6D633A90049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30559" y="1976398"/>
                  <a:ext cx="980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893632A-0172-428C-8F4C-84EE5AEDF945}"/>
                    </a:ext>
                  </a:extLst>
                </p14:cNvPr>
                <p14:cNvContentPartPr/>
                <p14:nvPr/>
              </p14:nvContentPartPr>
              <p14:xfrm>
                <a:off x="7689679" y="2169718"/>
                <a:ext cx="353880" cy="246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893632A-0172-428C-8F4C-84EE5AEDF94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80679" y="2161078"/>
                  <a:ext cx="371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0FC1380-6A54-4250-A7CF-8C5381D7A448}"/>
                    </a:ext>
                  </a:extLst>
                </p14:cNvPr>
                <p14:cNvContentPartPr/>
                <p14:nvPr/>
              </p14:nvContentPartPr>
              <p14:xfrm>
                <a:off x="8187559" y="2117158"/>
                <a:ext cx="111240" cy="269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0FC1380-6A54-4250-A7CF-8C5381D7A44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78559" y="2108518"/>
                  <a:ext cx="128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920D826-AFD3-4E66-8079-C22F1616DB53}"/>
                    </a:ext>
                  </a:extLst>
                </p14:cNvPr>
                <p14:cNvContentPartPr/>
                <p14:nvPr/>
              </p14:nvContentPartPr>
              <p14:xfrm>
                <a:off x="9061279" y="1650238"/>
                <a:ext cx="208800" cy="53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920D826-AFD3-4E66-8079-C22F1616DB5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52279" y="1641238"/>
                  <a:ext cx="226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5213178-77BB-4F22-A52B-43D5E3F66EFB}"/>
                    </a:ext>
                  </a:extLst>
                </p14:cNvPr>
                <p14:cNvContentPartPr/>
                <p14:nvPr/>
              </p14:nvContentPartPr>
              <p14:xfrm>
                <a:off x="9059479" y="1772278"/>
                <a:ext cx="211320" cy="38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5213178-77BB-4F22-A52B-43D5E3F66EF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50839" y="1763278"/>
                  <a:ext cx="228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EF4FA53-2552-46DB-8744-F52BAAD468D9}"/>
                    </a:ext>
                  </a:extLst>
                </p14:cNvPr>
                <p14:cNvContentPartPr/>
                <p14:nvPr/>
              </p14:nvContentPartPr>
              <p14:xfrm>
                <a:off x="9490759" y="1521358"/>
                <a:ext cx="148680" cy="281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EF4FA53-2552-46DB-8744-F52BAAD468D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81759" y="1512718"/>
                  <a:ext cx="166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304355-5966-46F9-8873-D2394BF20500}"/>
                    </a:ext>
                  </a:extLst>
                </p14:cNvPr>
                <p14:cNvContentPartPr/>
                <p14:nvPr/>
              </p14:nvContentPartPr>
              <p14:xfrm>
                <a:off x="9682639" y="1520278"/>
                <a:ext cx="286920" cy="324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304355-5966-46F9-8873-D2394BF205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73999" y="1511638"/>
                  <a:ext cx="30456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4DCB110-79A5-437F-9B67-8C70C6A09449}"/>
              </a:ext>
            </a:extLst>
          </p:cNvPr>
          <p:cNvGrpSpPr/>
          <p:nvPr/>
        </p:nvGrpSpPr>
        <p:grpSpPr>
          <a:xfrm>
            <a:off x="563839" y="3027238"/>
            <a:ext cx="1095840" cy="383760"/>
            <a:chOff x="563839" y="3027238"/>
            <a:chExt cx="10958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C5B6AA5-AA38-46F3-A051-B73B6C19973D}"/>
                    </a:ext>
                  </a:extLst>
                </p14:cNvPr>
                <p14:cNvContentPartPr/>
                <p14:nvPr/>
              </p14:nvContentPartPr>
              <p14:xfrm>
                <a:off x="563839" y="3062878"/>
                <a:ext cx="216360" cy="348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C5B6AA5-AA38-46F3-A051-B73B6C19973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54839" y="3054238"/>
                  <a:ext cx="2340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F5D60D7-E978-4888-A065-577A6B78E358}"/>
                    </a:ext>
                  </a:extLst>
                </p14:cNvPr>
                <p14:cNvContentPartPr/>
                <p14:nvPr/>
              </p14:nvContentPartPr>
              <p14:xfrm>
                <a:off x="934279" y="3246478"/>
                <a:ext cx="30240" cy="78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F5D60D7-E978-4888-A065-577A6B78E3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25279" y="3237838"/>
                  <a:ext cx="47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6C1966-859B-40C7-964F-F505A02B8923}"/>
                    </a:ext>
                  </a:extLst>
                </p14:cNvPr>
                <p14:cNvContentPartPr/>
                <p14:nvPr/>
              </p14:nvContentPartPr>
              <p14:xfrm>
                <a:off x="1090159" y="3168718"/>
                <a:ext cx="115200" cy="159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6C1966-859B-40C7-964F-F505A02B892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1159" y="3160078"/>
                  <a:ext cx="132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A1119C-9128-400C-A72E-BADF04C7974B}"/>
                    </a:ext>
                  </a:extLst>
                </p14:cNvPr>
                <p14:cNvContentPartPr/>
                <p14:nvPr/>
              </p14:nvContentPartPr>
              <p14:xfrm>
                <a:off x="1438999" y="3027238"/>
                <a:ext cx="114480" cy="380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A1119C-9128-400C-A72E-BADF04C7974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430359" y="3018598"/>
                  <a:ext cx="1321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CD9D355-C50D-485F-BF50-6A11ACAA6028}"/>
                    </a:ext>
                  </a:extLst>
                </p14:cNvPr>
                <p14:cNvContentPartPr/>
                <p14:nvPr/>
              </p14:nvContentPartPr>
              <p14:xfrm>
                <a:off x="1346119" y="3179518"/>
                <a:ext cx="313560" cy="66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CD9D355-C50D-485F-BF50-6A11ACAA602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37119" y="3170878"/>
                  <a:ext cx="33120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8B2B7E3-041F-419F-BCC0-0432880FEDA7}"/>
                  </a:ext>
                </a:extLst>
              </p14:cNvPr>
              <p14:cNvContentPartPr/>
              <p14:nvPr/>
            </p14:nvContentPartPr>
            <p14:xfrm>
              <a:off x="831319" y="4488118"/>
              <a:ext cx="214560" cy="2390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8B2B7E3-041F-419F-BCC0-0432880FEDA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22679" y="4479478"/>
                <a:ext cx="2322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ACE4018-237D-412F-8D43-7675E91400EB}"/>
                  </a:ext>
                </a:extLst>
              </p14:cNvPr>
              <p14:cNvContentPartPr/>
              <p14:nvPr/>
            </p14:nvContentPartPr>
            <p14:xfrm>
              <a:off x="880279" y="4604398"/>
              <a:ext cx="137160" cy="626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ACE4018-237D-412F-8D43-7675E91400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71639" y="4595398"/>
                <a:ext cx="1548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2E4A17B-5FE2-4C4D-A0CA-68F46B834290}"/>
                  </a:ext>
                </a:extLst>
              </p14:cNvPr>
              <p14:cNvContentPartPr/>
              <p14:nvPr/>
            </p14:nvContentPartPr>
            <p14:xfrm>
              <a:off x="1235239" y="4547158"/>
              <a:ext cx="58680" cy="1425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2E4A17B-5FE2-4C4D-A0CA-68F46B83429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226599" y="4538158"/>
                <a:ext cx="763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30BB4C9-6616-4DE0-B82A-1D942BCF3563}"/>
                  </a:ext>
                </a:extLst>
              </p14:cNvPr>
              <p14:cNvContentPartPr/>
              <p14:nvPr/>
            </p14:nvContentPartPr>
            <p14:xfrm>
              <a:off x="1231279" y="4432318"/>
              <a:ext cx="284400" cy="238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30BB4C9-6616-4DE0-B82A-1D942BCF356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222279" y="4423318"/>
                <a:ext cx="30204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A94D4F4-5A95-426F-B0D5-00FFC5117407}"/>
              </a:ext>
            </a:extLst>
          </p:cNvPr>
          <p:cNvGrpSpPr/>
          <p:nvPr/>
        </p:nvGrpSpPr>
        <p:grpSpPr>
          <a:xfrm>
            <a:off x="923839" y="4866838"/>
            <a:ext cx="675000" cy="1012320"/>
            <a:chOff x="923839" y="4866838"/>
            <a:chExt cx="675000" cy="10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2F1ADAF-9250-4A42-AB73-6BDA3DC651A7}"/>
                    </a:ext>
                  </a:extLst>
                </p14:cNvPr>
                <p14:cNvContentPartPr/>
                <p14:nvPr/>
              </p14:nvContentPartPr>
              <p14:xfrm>
                <a:off x="923839" y="4938478"/>
                <a:ext cx="88920" cy="212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2F1ADAF-9250-4A42-AB73-6BDA3DC651A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14839" y="4929838"/>
                  <a:ext cx="106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9F2C21E-58BF-4ABB-A339-AFB63343923E}"/>
                    </a:ext>
                  </a:extLst>
                </p14:cNvPr>
                <p14:cNvContentPartPr/>
                <p14:nvPr/>
              </p14:nvContentPartPr>
              <p14:xfrm>
                <a:off x="963439" y="4866838"/>
                <a:ext cx="158400" cy="263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9F2C21E-58BF-4ABB-A339-AFB63343923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54439" y="4857838"/>
                  <a:ext cx="176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AADBB78-4F95-44A4-A762-0AE3573DCBAD}"/>
                    </a:ext>
                  </a:extLst>
                </p14:cNvPr>
                <p14:cNvContentPartPr/>
                <p14:nvPr/>
              </p14:nvContentPartPr>
              <p14:xfrm>
                <a:off x="1315519" y="4886638"/>
                <a:ext cx="180000" cy="219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AADBB78-4F95-44A4-A762-0AE3573DCB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306879" y="4877998"/>
                  <a:ext cx="197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5E8699C-C961-4B71-A49E-384D005BDBCC}"/>
                    </a:ext>
                  </a:extLst>
                </p14:cNvPr>
                <p14:cNvContentPartPr/>
                <p14:nvPr/>
              </p14:nvContentPartPr>
              <p14:xfrm>
                <a:off x="960919" y="5334118"/>
                <a:ext cx="91080" cy="187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5E8699C-C961-4B71-A49E-384D005BDBC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1919" y="5325118"/>
                  <a:ext cx="108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77F3263-1F02-47D2-B273-594104BAA231}"/>
                    </a:ext>
                  </a:extLst>
                </p14:cNvPr>
                <p14:cNvContentPartPr/>
                <p14:nvPr/>
              </p14:nvContentPartPr>
              <p14:xfrm>
                <a:off x="995119" y="5280838"/>
                <a:ext cx="186120" cy="234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77F3263-1F02-47D2-B273-594104BAA23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86479" y="5272198"/>
                  <a:ext cx="2037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37320F-42D5-4748-BA97-891F36F59BC0}"/>
                    </a:ext>
                  </a:extLst>
                </p14:cNvPr>
                <p14:cNvContentPartPr/>
                <p14:nvPr/>
              </p14:nvContentPartPr>
              <p14:xfrm>
                <a:off x="1373479" y="5290558"/>
                <a:ext cx="71280" cy="169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37320F-42D5-4748-BA97-891F36F59BC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64479" y="5281918"/>
                  <a:ext cx="88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48EA386-DDC2-4D35-8242-14B527E29697}"/>
                    </a:ext>
                  </a:extLst>
                </p14:cNvPr>
                <p14:cNvContentPartPr/>
                <p14:nvPr/>
              </p14:nvContentPartPr>
              <p14:xfrm>
                <a:off x="1370239" y="5232958"/>
                <a:ext cx="218520" cy="238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48EA386-DDC2-4D35-8242-14B527E2969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361599" y="5223958"/>
                  <a:ext cx="236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9EC55C5-1F5C-4209-AF7D-269F1A7F73A0}"/>
                    </a:ext>
                  </a:extLst>
                </p14:cNvPr>
                <p14:cNvContentPartPr/>
                <p14:nvPr/>
              </p14:nvContentPartPr>
              <p14:xfrm>
                <a:off x="940399" y="5664598"/>
                <a:ext cx="172080" cy="195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9EC55C5-1F5C-4209-AF7D-269F1A7F73A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31399" y="5655598"/>
                  <a:ext cx="189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41591AE-BA08-415C-8D5C-6A1864B687A9}"/>
                    </a:ext>
                  </a:extLst>
                </p14:cNvPr>
                <p14:cNvContentPartPr/>
                <p14:nvPr/>
              </p14:nvContentPartPr>
              <p14:xfrm>
                <a:off x="1388239" y="5639038"/>
                <a:ext cx="52560" cy="192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41591AE-BA08-415C-8D5C-6A1864B687A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379239" y="5630038"/>
                  <a:ext cx="70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C6616D2-9506-441C-B891-162424B46AA0}"/>
                    </a:ext>
                  </a:extLst>
                </p14:cNvPr>
                <p14:cNvContentPartPr/>
                <p14:nvPr/>
              </p14:nvContentPartPr>
              <p14:xfrm>
                <a:off x="1412359" y="5560918"/>
                <a:ext cx="186480" cy="318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C6616D2-9506-441C-B891-162424B46AA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403719" y="5552278"/>
                  <a:ext cx="2041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E9F82A4-491E-4B82-951C-894CD2C91081}"/>
              </a:ext>
            </a:extLst>
          </p:cNvPr>
          <p:cNvGrpSpPr/>
          <p:nvPr/>
        </p:nvGrpSpPr>
        <p:grpSpPr>
          <a:xfrm>
            <a:off x="2476159" y="5522758"/>
            <a:ext cx="637560" cy="302760"/>
            <a:chOff x="2476159" y="5522758"/>
            <a:chExt cx="63756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2B05A8E-C069-41CD-A28F-D68E111E0023}"/>
                    </a:ext>
                  </a:extLst>
                </p14:cNvPr>
                <p14:cNvContentPartPr/>
                <p14:nvPr/>
              </p14:nvContentPartPr>
              <p14:xfrm>
                <a:off x="2476159" y="5682958"/>
                <a:ext cx="62280" cy="140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2B05A8E-C069-41CD-A28F-D68E111E00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67159" y="5673958"/>
                  <a:ext cx="79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290CFB1-6E07-4326-95F7-BCA71F9E30C3}"/>
                    </a:ext>
                  </a:extLst>
                </p14:cNvPr>
                <p14:cNvContentPartPr/>
                <p14:nvPr/>
              </p14:nvContentPartPr>
              <p14:xfrm>
                <a:off x="2503519" y="5593678"/>
                <a:ext cx="17532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290CFB1-6E07-4326-95F7-BCA71F9E30C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94519" y="5584678"/>
                  <a:ext cx="192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F86301C-ECFD-44BA-9D14-BFDBD3F545B2}"/>
                    </a:ext>
                  </a:extLst>
                </p14:cNvPr>
                <p14:cNvContentPartPr/>
                <p14:nvPr/>
              </p14:nvContentPartPr>
              <p14:xfrm>
                <a:off x="2825719" y="5522758"/>
                <a:ext cx="288000" cy="197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F86301C-ECFD-44BA-9D14-BFDBD3F545B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17079" y="5514118"/>
                  <a:ext cx="30564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D66FA27-D6DC-4284-AA01-22EA0F2044CA}"/>
              </a:ext>
            </a:extLst>
          </p:cNvPr>
          <p:cNvGrpSpPr/>
          <p:nvPr/>
        </p:nvGrpSpPr>
        <p:grpSpPr>
          <a:xfrm>
            <a:off x="4080679" y="3966118"/>
            <a:ext cx="1240200" cy="531360"/>
            <a:chOff x="4080679" y="3966118"/>
            <a:chExt cx="12402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3EDF58A-4FAE-4AEF-A3CE-26D40B5435E0}"/>
                    </a:ext>
                  </a:extLst>
                </p14:cNvPr>
                <p14:cNvContentPartPr/>
                <p14:nvPr/>
              </p14:nvContentPartPr>
              <p14:xfrm>
                <a:off x="4171399" y="4007158"/>
                <a:ext cx="199440" cy="490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3EDF58A-4FAE-4AEF-A3CE-26D40B5435E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162399" y="3998518"/>
                  <a:ext cx="2170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425A085-B4BC-4932-AD0E-E0DC2F00AF72}"/>
                    </a:ext>
                  </a:extLst>
                </p14:cNvPr>
                <p14:cNvContentPartPr/>
                <p14:nvPr/>
              </p14:nvContentPartPr>
              <p14:xfrm>
                <a:off x="4080679" y="4156198"/>
                <a:ext cx="433440" cy="138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425A085-B4BC-4932-AD0E-E0DC2F00AF7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072039" y="4147198"/>
                  <a:ext cx="451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0A2AAEE-C8E2-4F26-AE6F-4DDFA1DAA7AE}"/>
                    </a:ext>
                  </a:extLst>
                </p14:cNvPr>
                <p14:cNvContentPartPr/>
                <p14:nvPr/>
              </p14:nvContentPartPr>
              <p14:xfrm>
                <a:off x="4450399" y="3966118"/>
                <a:ext cx="208440" cy="466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0A2AAEE-C8E2-4F26-AE6F-4DDFA1DAA7A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441759" y="3957118"/>
                  <a:ext cx="2260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8BD2620-F047-434A-851B-517DA7BD71C1}"/>
                    </a:ext>
                  </a:extLst>
                </p14:cNvPr>
                <p14:cNvContentPartPr/>
                <p14:nvPr/>
              </p14:nvContentPartPr>
              <p14:xfrm>
                <a:off x="4688359" y="4234678"/>
                <a:ext cx="169560" cy="225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8BD2620-F047-434A-851B-517DA7BD71C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79359" y="4225678"/>
                  <a:ext cx="187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C2D51AB-8052-45E1-9486-D7C1CC1B488C}"/>
                    </a:ext>
                  </a:extLst>
                </p14:cNvPr>
                <p14:cNvContentPartPr/>
                <p14:nvPr/>
              </p14:nvContentPartPr>
              <p14:xfrm>
                <a:off x="4951159" y="4253038"/>
                <a:ext cx="227520" cy="236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C2D51AB-8052-45E1-9486-D7C1CC1B488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942519" y="4244398"/>
                  <a:ext cx="245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C39A7CC-38BA-4CB3-B7A0-FC9F87E6C8F3}"/>
                    </a:ext>
                  </a:extLst>
                </p14:cNvPr>
                <p14:cNvContentPartPr/>
                <p14:nvPr/>
              </p14:nvContentPartPr>
              <p14:xfrm>
                <a:off x="5142319" y="4238638"/>
                <a:ext cx="178560" cy="204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C39A7CC-38BA-4CB3-B7A0-FC9F87E6C8F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33319" y="4229638"/>
                  <a:ext cx="19620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ACFC425-A328-4029-93A7-7A3C5A8D2795}"/>
              </a:ext>
            </a:extLst>
          </p:cNvPr>
          <p:cNvGrpSpPr/>
          <p:nvPr/>
        </p:nvGrpSpPr>
        <p:grpSpPr>
          <a:xfrm>
            <a:off x="5697079" y="4206598"/>
            <a:ext cx="741240" cy="285840"/>
            <a:chOff x="5697079" y="4206598"/>
            <a:chExt cx="74124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39D3867-7FD2-4F85-81F5-7120F6984A56}"/>
                    </a:ext>
                  </a:extLst>
                </p14:cNvPr>
                <p14:cNvContentPartPr/>
                <p14:nvPr/>
              </p14:nvContentPartPr>
              <p14:xfrm>
                <a:off x="5697079" y="4271398"/>
                <a:ext cx="247680" cy="221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39D3867-7FD2-4F85-81F5-7120F6984A5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88079" y="4262758"/>
                  <a:ext cx="265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05B7D5C-6BA6-42F7-8E91-F08E17141FB1}"/>
                    </a:ext>
                  </a:extLst>
                </p14:cNvPr>
                <p14:cNvContentPartPr/>
                <p14:nvPr/>
              </p14:nvContentPartPr>
              <p14:xfrm>
                <a:off x="6012439" y="4206598"/>
                <a:ext cx="239760" cy="273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05B7D5C-6BA6-42F7-8E91-F08E17141FB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03439" y="4197598"/>
                  <a:ext cx="257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CA0B73F-C744-491E-9BA5-93C4FF35583E}"/>
                    </a:ext>
                  </a:extLst>
                </p14:cNvPr>
                <p14:cNvContentPartPr/>
                <p14:nvPr/>
              </p14:nvContentPartPr>
              <p14:xfrm>
                <a:off x="6248239" y="4232878"/>
                <a:ext cx="190080" cy="213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CA0B73F-C744-491E-9BA5-93C4FF35583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239599" y="4223878"/>
                  <a:ext cx="20772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08F1887-4D77-4EC2-B567-4FA232A30345}"/>
              </a:ext>
            </a:extLst>
          </p:cNvPr>
          <p:cNvGrpSpPr/>
          <p:nvPr/>
        </p:nvGrpSpPr>
        <p:grpSpPr>
          <a:xfrm>
            <a:off x="6730639" y="3836518"/>
            <a:ext cx="1714320" cy="610200"/>
            <a:chOff x="6730639" y="3836518"/>
            <a:chExt cx="1714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0621D8E-4191-4F85-B582-672DEA06D179}"/>
                    </a:ext>
                  </a:extLst>
                </p14:cNvPr>
                <p14:cNvContentPartPr/>
                <p14:nvPr/>
              </p14:nvContentPartPr>
              <p14:xfrm>
                <a:off x="6796519" y="3851998"/>
                <a:ext cx="330840" cy="594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0621D8E-4191-4F85-B582-672DEA06D17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787519" y="3842998"/>
                  <a:ext cx="34848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FF4E292-8FF3-4FDD-84C6-C77459391EE2}"/>
                    </a:ext>
                  </a:extLst>
                </p14:cNvPr>
                <p14:cNvContentPartPr/>
                <p14:nvPr/>
              </p14:nvContentPartPr>
              <p14:xfrm>
                <a:off x="6730639" y="4143958"/>
                <a:ext cx="375480" cy="102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FF4E292-8FF3-4FDD-84C6-C77459391EE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21999" y="4135318"/>
                  <a:ext cx="393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1B3C3D5-5A04-4AC7-8B3D-22B9ADE6F2B6}"/>
                    </a:ext>
                  </a:extLst>
                </p14:cNvPr>
                <p14:cNvContentPartPr/>
                <p14:nvPr/>
              </p14:nvContentPartPr>
              <p14:xfrm>
                <a:off x="7104679" y="4162318"/>
                <a:ext cx="311760" cy="201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1B3C3D5-5A04-4AC7-8B3D-22B9ADE6F2B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095679" y="4153678"/>
                  <a:ext cx="329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0FBA78F-3BA5-49BE-93CB-5F76B87703AE}"/>
                    </a:ext>
                  </a:extLst>
                </p14:cNvPr>
                <p14:cNvContentPartPr/>
                <p14:nvPr/>
              </p14:nvContentPartPr>
              <p14:xfrm>
                <a:off x="7375759" y="4114798"/>
                <a:ext cx="344880" cy="236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0FBA78F-3BA5-49BE-93CB-5F76B87703A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366759" y="4105798"/>
                  <a:ext cx="362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6DBBDEC-9D2D-4B1E-B17B-2AA9D58191CF}"/>
                    </a:ext>
                  </a:extLst>
                </p14:cNvPr>
                <p14:cNvContentPartPr/>
                <p14:nvPr/>
              </p14:nvContentPartPr>
              <p14:xfrm>
                <a:off x="7735399" y="3836518"/>
                <a:ext cx="302760" cy="466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6DBBDEC-9D2D-4B1E-B17B-2AA9D58191C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726399" y="3827878"/>
                  <a:ext cx="3204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E98E8CE-7446-4F9B-A215-AF49B962CF5C}"/>
                    </a:ext>
                  </a:extLst>
                </p14:cNvPr>
                <p14:cNvContentPartPr/>
                <p14:nvPr/>
              </p14:nvContentPartPr>
              <p14:xfrm>
                <a:off x="7904959" y="4085278"/>
                <a:ext cx="230040" cy="180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E98E8CE-7446-4F9B-A215-AF49B962CF5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895959" y="4076638"/>
                  <a:ext cx="24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0A70B7D-C38D-4135-AAE2-32EA73B1C130}"/>
                    </a:ext>
                  </a:extLst>
                </p14:cNvPr>
                <p14:cNvContentPartPr/>
                <p14:nvPr/>
              </p14:nvContentPartPr>
              <p14:xfrm>
                <a:off x="8077039" y="4058998"/>
                <a:ext cx="256680" cy="2422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0A70B7D-C38D-4135-AAE2-32EA73B1C13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068399" y="4050358"/>
                  <a:ext cx="274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44685D2-D9A5-407E-9128-B4CEADBE1BBC}"/>
                    </a:ext>
                  </a:extLst>
                </p14:cNvPr>
                <p14:cNvContentPartPr/>
                <p14:nvPr/>
              </p14:nvContentPartPr>
              <p14:xfrm>
                <a:off x="8419759" y="4258078"/>
                <a:ext cx="25200" cy="32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44685D2-D9A5-407E-9128-B4CEADBE1BB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410759" y="4249438"/>
                  <a:ext cx="4284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3553913-7A6C-4800-82B5-E4589332DABA}"/>
                  </a:ext>
                </a:extLst>
              </p14:cNvPr>
              <p14:cNvContentPartPr/>
              <p14:nvPr/>
            </p14:nvContentPartPr>
            <p14:xfrm>
              <a:off x="694879" y="6013438"/>
              <a:ext cx="1089720" cy="1501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3553913-7A6C-4800-82B5-E4589332DAB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85879" y="6004438"/>
                <a:ext cx="11073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065AE9B6-5A2F-4E4B-BEB2-4419704036E1}"/>
                  </a:ext>
                </a:extLst>
              </p14:cNvPr>
              <p14:cNvContentPartPr/>
              <p14:nvPr/>
            </p14:nvContentPartPr>
            <p14:xfrm>
              <a:off x="461239" y="6324478"/>
              <a:ext cx="353520" cy="2696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065AE9B6-5A2F-4E4B-BEB2-4419704036E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52239" y="6315478"/>
                <a:ext cx="37116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86DE6C7-A046-4DA6-B4F3-E3C0F8E25A9A}"/>
              </a:ext>
            </a:extLst>
          </p:cNvPr>
          <p:cNvGrpSpPr/>
          <p:nvPr/>
        </p:nvGrpSpPr>
        <p:grpSpPr>
          <a:xfrm>
            <a:off x="1021399" y="6231958"/>
            <a:ext cx="1099440" cy="370440"/>
            <a:chOff x="1021399" y="6231958"/>
            <a:chExt cx="109944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2A10C1B-585A-4D5A-AB38-AC6E6C461CF6}"/>
                    </a:ext>
                  </a:extLst>
                </p14:cNvPr>
                <p14:cNvContentPartPr/>
                <p14:nvPr/>
              </p14:nvContentPartPr>
              <p14:xfrm>
                <a:off x="1021399" y="6396478"/>
                <a:ext cx="148320" cy="158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2A10C1B-585A-4D5A-AB38-AC6E6C461CF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12759" y="6387838"/>
                  <a:ext cx="165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3C69379-1346-4D11-9836-2EC071929437}"/>
                    </a:ext>
                  </a:extLst>
                </p14:cNvPr>
                <p14:cNvContentPartPr/>
                <p14:nvPr/>
              </p14:nvContentPartPr>
              <p14:xfrm>
                <a:off x="1220119" y="6457318"/>
                <a:ext cx="95400" cy="93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3C69379-1346-4D11-9836-2EC0719294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211479" y="6448318"/>
                  <a:ext cx="113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3D4CE64-44B6-474C-98D1-6DCA8D935359}"/>
                    </a:ext>
                  </a:extLst>
                </p14:cNvPr>
                <p14:cNvContentPartPr/>
                <p14:nvPr/>
              </p14:nvContentPartPr>
              <p14:xfrm>
                <a:off x="1368439" y="6464158"/>
                <a:ext cx="234360" cy="103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3D4CE64-44B6-474C-98D1-6DCA8D93535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359799" y="6455158"/>
                  <a:ext cx="252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8B7FB1E-2BA5-4C6D-AE56-69C7DB25006D}"/>
                    </a:ext>
                  </a:extLst>
                </p14:cNvPr>
                <p14:cNvContentPartPr/>
                <p14:nvPr/>
              </p14:nvContentPartPr>
              <p14:xfrm>
                <a:off x="1645639" y="6231958"/>
                <a:ext cx="147960" cy="3704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8B7FB1E-2BA5-4C6D-AE56-69C7DB25006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636639" y="6223318"/>
                  <a:ext cx="1656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E5DDAEA-0E2A-46F3-952C-7AA70E5292D0}"/>
                    </a:ext>
                  </a:extLst>
                </p14:cNvPr>
                <p14:cNvContentPartPr/>
                <p14:nvPr/>
              </p14:nvContentPartPr>
              <p14:xfrm>
                <a:off x="1865959" y="6486478"/>
                <a:ext cx="15840" cy="59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E5DDAEA-0E2A-46F3-952C-7AA70E5292D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856959" y="6477478"/>
                  <a:ext cx="33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AFEC9BA-9593-4E46-8CAC-2ACB1A776CFA}"/>
                    </a:ext>
                  </a:extLst>
                </p14:cNvPr>
                <p14:cNvContentPartPr/>
                <p14:nvPr/>
              </p14:nvContentPartPr>
              <p14:xfrm>
                <a:off x="1962079" y="6388198"/>
                <a:ext cx="3600" cy="46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AFEC9BA-9593-4E46-8CAC-2ACB1A776C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53439" y="6379558"/>
                  <a:ext cx="21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56C298C-3048-4C45-A072-2500D6D21EF0}"/>
                    </a:ext>
                  </a:extLst>
                </p14:cNvPr>
                <p14:cNvContentPartPr/>
                <p14:nvPr/>
              </p14:nvContentPartPr>
              <p14:xfrm>
                <a:off x="1946959" y="6432118"/>
                <a:ext cx="173880" cy="126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56C298C-3048-4C45-A072-2500D6D21EF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937959" y="6423478"/>
                  <a:ext cx="1915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37125C2-5B79-4CEF-97C6-6EF648566DB2}"/>
              </a:ext>
            </a:extLst>
          </p:cNvPr>
          <p:cNvGrpSpPr/>
          <p:nvPr/>
        </p:nvGrpSpPr>
        <p:grpSpPr>
          <a:xfrm>
            <a:off x="2192479" y="6226198"/>
            <a:ext cx="967320" cy="337680"/>
            <a:chOff x="2192479" y="6226198"/>
            <a:chExt cx="96732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FE3C49-60FC-4DEE-9629-BA81D854EF6B}"/>
                    </a:ext>
                  </a:extLst>
                </p14:cNvPr>
                <p14:cNvContentPartPr/>
                <p14:nvPr/>
              </p14:nvContentPartPr>
              <p14:xfrm>
                <a:off x="2192479" y="6433558"/>
                <a:ext cx="100440" cy="96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FE3C49-60FC-4DEE-9629-BA81D854EF6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183479" y="6424918"/>
                  <a:ext cx="118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038743F-4A8C-4FAE-A738-B31827BD0D19}"/>
                    </a:ext>
                  </a:extLst>
                </p14:cNvPr>
                <p14:cNvContentPartPr/>
                <p14:nvPr/>
              </p14:nvContentPartPr>
              <p14:xfrm>
                <a:off x="2433319" y="6226198"/>
                <a:ext cx="134280" cy="300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038743F-4A8C-4FAE-A738-B31827BD0D1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424679" y="6217558"/>
                  <a:ext cx="151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8531327-B3DC-4ED2-A1DF-D483843DFC3F}"/>
                    </a:ext>
                  </a:extLst>
                </p14:cNvPr>
                <p14:cNvContentPartPr/>
                <p14:nvPr/>
              </p14:nvContentPartPr>
              <p14:xfrm>
                <a:off x="2409919" y="6371638"/>
                <a:ext cx="205560" cy="478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8531327-B3DC-4ED2-A1DF-D483843DFC3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400919" y="6362638"/>
                  <a:ext cx="223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D25E5DF-977E-4A1E-860F-55EB1744E186}"/>
                    </a:ext>
                  </a:extLst>
                </p14:cNvPr>
                <p14:cNvContentPartPr/>
                <p14:nvPr/>
              </p14:nvContentPartPr>
              <p14:xfrm>
                <a:off x="2615119" y="6312958"/>
                <a:ext cx="77040" cy="1944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D25E5DF-977E-4A1E-860F-55EB1744E18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606479" y="6304318"/>
                  <a:ext cx="94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F2CB1F5-E0AC-4D0E-8955-9D7A4A2F35FC}"/>
                    </a:ext>
                  </a:extLst>
                </p14:cNvPr>
                <p14:cNvContentPartPr/>
                <p14:nvPr/>
              </p14:nvContentPartPr>
              <p14:xfrm>
                <a:off x="2741839" y="6424558"/>
                <a:ext cx="66960" cy="103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F2CB1F5-E0AC-4D0E-8955-9D7A4A2F35F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733199" y="6415918"/>
                  <a:ext cx="84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6A1C883-0FF1-4F99-AAAA-C9EFFF725D73}"/>
                    </a:ext>
                  </a:extLst>
                </p14:cNvPr>
                <p14:cNvContentPartPr/>
                <p14:nvPr/>
              </p14:nvContentPartPr>
              <p14:xfrm>
                <a:off x="2883679" y="6456958"/>
                <a:ext cx="86400" cy="687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6A1C883-0FF1-4F99-AAAA-C9EFFF725D7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875039" y="6447958"/>
                  <a:ext cx="104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E4EF68C-92AF-468D-8DAD-BE1E9E0AE5B1}"/>
                    </a:ext>
                  </a:extLst>
                </p14:cNvPr>
                <p14:cNvContentPartPr/>
                <p14:nvPr/>
              </p14:nvContentPartPr>
              <p14:xfrm>
                <a:off x="3091759" y="6385678"/>
                <a:ext cx="68040" cy="178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E4EF68C-92AF-468D-8DAD-BE1E9E0AE5B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082759" y="6377038"/>
                  <a:ext cx="8568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2432E4E-255B-4C55-8190-668DDB7FA67E}"/>
              </a:ext>
            </a:extLst>
          </p:cNvPr>
          <p:cNvGrpSpPr/>
          <p:nvPr/>
        </p:nvGrpSpPr>
        <p:grpSpPr>
          <a:xfrm>
            <a:off x="3510079" y="6241678"/>
            <a:ext cx="828360" cy="308880"/>
            <a:chOff x="3510079" y="6241678"/>
            <a:chExt cx="8283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99D4BEA-B75A-41D4-9142-ADC1956F5160}"/>
                    </a:ext>
                  </a:extLst>
                </p14:cNvPr>
                <p14:cNvContentPartPr/>
                <p14:nvPr/>
              </p14:nvContentPartPr>
              <p14:xfrm>
                <a:off x="3510079" y="6241678"/>
                <a:ext cx="199080" cy="308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99D4BEA-B75A-41D4-9142-ADC1956F516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501439" y="6232678"/>
                  <a:ext cx="216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AA4DCD6-ABB4-41E0-8D9E-ECBDCC5B4AFD}"/>
                    </a:ext>
                  </a:extLst>
                </p14:cNvPr>
                <p14:cNvContentPartPr/>
                <p14:nvPr/>
              </p14:nvContentPartPr>
              <p14:xfrm>
                <a:off x="3755599" y="6326998"/>
                <a:ext cx="128160" cy="210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AA4DCD6-ABB4-41E0-8D9E-ECBDCC5B4AF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746959" y="6318358"/>
                  <a:ext cx="145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8DDEC94-B3A7-4C64-84E1-CB296E8DBD8E}"/>
                    </a:ext>
                  </a:extLst>
                </p14:cNvPr>
                <p14:cNvContentPartPr/>
                <p14:nvPr/>
              </p14:nvContentPartPr>
              <p14:xfrm>
                <a:off x="3914719" y="6347518"/>
                <a:ext cx="176760" cy="162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8DDEC94-B3A7-4C64-84E1-CB296E8DBD8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906079" y="6338518"/>
                  <a:ext cx="194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8A55674-1687-4D80-8D7A-FDE8E8C5098F}"/>
                    </a:ext>
                  </a:extLst>
                </p14:cNvPr>
                <p14:cNvContentPartPr/>
                <p14:nvPr/>
              </p14:nvContentPartPr>
              <p14:xfrm>
                <a:off x="4169239" y="6340678"/>
                <a:ext cx="169200" cy="160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8A55674-1687-4D80-8D7A-FDE8E8C5098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160239" y="6331678"/>
                  <a:ext cx="1868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9CCE104-7853-4704-B9CD-987BD088E775}"/>
              </a:ext>
            </a:extLst>
          </p:cNvPr>
          <p:cNvGrpSpPr/>
          <p:nvPr/>
        </p:nvGrpSpPr>
        <p:grpSpPr>
          <a:xfrm>
            <a:off x="4621039" y="6144838"/>
            <a:ext cx="1854720" cy="371520"/>
            <a:chOff x="4621039" y="6144838"/>
            <a:chExt cx="185472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AC9DC56-FC6D-442D-88D8-D946A0240B24}"/>
                    </a:ext>
                  </a:extLst>
                </p14:cNvPr>
                <p14:cNvContentPartPr/>
                <p14:nvPr/>
              </p14:nvContentPartPr>
              <p14:xfrm>
                <a:off x="4621039" y="6364798"/>
                <a:ext cx="169920" cy="151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AC9DC56-FC6D-442D-88D8-D946A0240B2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612039" y="6355798"/>
                  <a:ext cx="187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EB3D1FF-0A8A-4177-B023-5102E4650510}"/>
                    </a:ext>
                  </a:extLst>
                </p14:cNvPr>
                <p14:cNvContentPartPr/>
                <p14:nvPr/>
              </p14:nvContentPartPr>
              <p14:xfrm>
                <a:off x="4873759" y="6341758"/>
                <a:ext cx="173880" cy="1450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EB3D1FF-0A8A-4177-B023-5102E465051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864759" y="6333118"/>
                  <a:ext cx="191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0318DB3-0E04-4CEE-AF32-EA5C2F34E995}"/>
                    </a:ext>
                  </a:extLst>
                </p14:cNvPr>
                <p14:cNvContentPartPr/>
                <p14:nvPr/>
              </p14:nvContentPartPr>
              <p14:xfrm>
                <a:off x="5067439" y="6349318"/>
                <a:ext cx="173160" cy="1278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0318DB3-0E04-4CEE-AF32-EA5C2F34E99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058799" y="6340678"/>
                  <a:ext cx="190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6F3BD2E-C16B-4CE9-87FB-E1BF144ABFA9}"/>
                    </a:ext>
                  </a:extLst>
                </p14:cNvPr>
                <p14:cNvContentPartPr/>
                <p14:nvPr/>
              </p14:nvContentPartPr>
              <p14:xfrm>
                <a:off x="5046919" y="6360118"/>
                <a:ext cx="122760" cy="97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6F3BD2E-C16B-4CE9-87FB-E1BF144ABFA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038279" y="6351478"/>
                  <a:ext cx="140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4F83118-C1BD-42D9-834F-B5EC4D64BFA0}"/>
                    </a:ext>
                  </a:extLst>
                </p14:cNvPr>
                <p14:cNvContentPartPr/>
                <p14:nvPr/>
              </p14:nvContentPartPr>
              <p14:xfrm>
                <a:off x="5344279" y="6144838"/>
                <a:ext cx="105840" cy="349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4F83118-C1BD-42D9-834F-B5EC4D64BFA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335639" y="6135838"/>
                  <a:ext cx="123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99A347B-D5F0-4F73-AB30-1600F2A723EC}"/>
                    </a:ext>
                  </a:extLst>
                </p14:cNvPr>
                <p14:cNvContentPartPr/>
                <p14:nvPr/>
              </p14:nvContentPartPr>
              <p14:xfrm>
                <a:off x="5222599" y="6309358"/>
                <a:ext cx="355680" cy="67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99A347B-D5F0-4F73-AB30-1600F2A723E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213599" y="6300358"/>
                  <a:ext cx="373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18FC93B-D740-4772-869B-36851D1D42EF}"/>
                    </a:ext>
                  </a:extLst>
                </p14:cNvPr>
                <p14:cNvContentPartPr/>
                <p14:nvPr/>
              </p14:nvContentPartPr>
              <p14:xfrm>
                <a:off x="5602039" y="6322678"/>
                <a:ext cx="169200" cy="1638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18FC93B-D740-4772-869B-36851D1D42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593039" y="6313678"/>
                  <a:ext cx="186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453D501-A049-4F43-878D-7DA98F9AEB38}"/>
                    </a:ext>
                  </a:extLst>
                </p14:cNvPr>
                <p14:cNvContentPartPr/>
                <p14:nvPr/>
              </p14:nvContentPartPr>
              <p14:xfrm>
                <a:off x="5883199" y="6155638"/>
                <a:ext cx="129240" cy="3355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453D501-A049-4F43-878D-7DA98F9AEB3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874199" y="6146998"/>
                  <a:ext cx="1468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662F9A3-DD17-43D1-9ADB-1C3D7EDD5C2B}"/>
                    </a:ext>
                  </a:extLst>
                </p14:cNvPr>
                <p14:cNvContentPartPr/>
                <p14:nvPr/>
              </p14:nvContentPartPr>
              <p14:xfrm>
                <a:off x="5996599" y="6387118"/>
                <a:ext cx="48240" cy="97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662F9A3-DD17-43D1-9ADB-1C3D7EDD5C2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987959" y="6378118"/>
                  <a:ext cx="65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CE19A20-EC60-4727-88BB-191A78BF4E4E}"/>
                    </a:ext>
                  </a:extLst>
                </p14:cNvPr>
                <p14:cNvContentPartPr/>
                <p14:nvPr/>
              </p14:nvContentPartPr>
              <p14:xfrm>
                <a:off x="6120439" y="6373078"/>
                <a:ext cx="115200" cy="1054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CE19A20-EC60-4727-88BB-191A78BF4E4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111799" y="6364438"/>
                  <a:ext cx="132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DEF544A-86A2-48AC-B5DD-DB893DB9B62B}"/>
                    </a:ext>
                  </a:extLst>
                </p14:cNvPr>
                <p14:cNvContentPartPr/>
                <p14:nvPr/>
              </p14:nvContentPartPr>
              <p14:xfrm>
                <a:off x="6238879" y="6148438"/>
                <a:ext cx="142200" cy="304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DEF544A-86A2-48AC-B5DD-DB893DB9B62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229879" y="6139798"/>
                  <a:ext cx="1598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D8A3DCF-6796-4B45-9AB3-90651A8812BF}"/>
                    </a:ext>
                  </a:extLst>
                </p14:cNvPr>
                <p14:cNvContentPartPr/>
                <p14:nvPr/>
              </p14:nvContentPartPr>
              <p14:xfrm>
                <a:off x="6381799" y="6374158"/>
                <a:ext cx="93960" cy="118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D8A3DCF-6796-4B45-9AB3-90651A8812B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373159" y="6365518"/>
                  <a:ext cx="1116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4C5C7C89-D8FC-4769-8ECB-F77C5183CFDA}"/>
              </a:ext>
            </a:extLst>
          </p:cNvPr>
          <p:cNvGrpSpPr/>
          <p:nvPr/>
        </p:nvGrpSpPr>
        <p:grpSpPr>
          <a:xfrm>
            <a:off x="6761239" y="5952238"/>
            <a:ext cx="3054600" cy="678240"/>
            <a:chOff x="6761239" y="5952238"/>
            <a:chExt cx="305460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1CB9D52-FD61-4329-BDCF-E91242BD70EF}"/>
                    </a:ext>
                  </a:extLst>
                </p14:cNvPr>
                <p14:cNvContentPartPr/>
                <p14:nvPr/>
              </p14:nvContentPartPr>
              <p14:xfrm>
                <a:off x="6805879" y="5952238"/>
                <a:ext cx="318960" cy="626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1CB9D52-FD61-4329-BDCF-E91242BD70E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797239" y="5943598"/>
                  <a:ext cx="3366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BB25761-1D7B-44DB-BA25-4F917DF5F7E7}"/>
                    </a:ext>
                  </a:extLst>
                </p14:cNvPr>
                <p14:cNvContentPartPr/>
                <p14:nvPr/>
              </p14:nvContentPartPr>
              <p14:xfrm>
                <a:off x="6761239" y="6327718"/>
                <a:ext cx="320400" cy="774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BB25761-1D7B-44DB-BA25-4F917DF5F7E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752599" y="6318718"/>
                  <a:ext cx="338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D11C234-36E0-44CC-A0CE-D67CCAFCFD55}"/>
                    </a:ext>
                  </a:extLst>
                </p14:cNvPr>
                <p14:cNvContentPartPr/>
                <p14:nvPr/>
              </p14:nvContentPartPr>
              <p14:xfrm>
                <a:off x="7007479" y="6392878"/>
                <a:ext cx="186840" cy="1209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D11C234-36E0-44CC-A0CE-D67CCAFCFD5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998839" y="6383878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21E26D9-623D-441E-A339-32E19223B128}"/>
                    </a:ext>
                  </a:extLst>
                </p14:cNvPr>
                <p14:cNvContentPartPr/>
                <p14:nvPr/>
              </p14:nvContentPartPr>
              <p14:xfrm>
                <a:off x="7272439" y="6321238"/>
                <a:ext cx="186480" cy="2019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21E26D9-623D-441E-A339-32E19223B12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263439" y="6312598"/>
                  <a:ext cx="204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CBA861F-AC29-468B-881B-C15E0C289453}"/>
                    </a:ext>
                  </a:extLst>
                </p14:cNvPr>
                <p14:cNvContentPartPr/>
                <p14:nvPr/>
              </p14:nvContentPartPr>
              <p14:xfrm>
                <a:off x="7661599" y="6316918"/>
                <a:ext cx="186480" cy="205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CBA861F-AC29-468B-881B-C15E0C28945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52599" y="6307918"/>
                  <a:ext cx="204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ED37D9B-70A0-487F-83B3-818AAFDDCDE6}"/>
                    </a:ext>
                  </a:extLst>
                </p14:cNvPr>
                <p14:cNvContentPartPr/>
                <p14:nvPr/>
              </p14:nvContentPartPr>
              <p14:xfrm>
                <a:off x="7841959" y="6365158"/>
                <a:ext cx="110520" cy="1299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ED37D9B-70A0-487F-83B3-818AAFDDCDE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832959" y="6356518"/>
                  <a:ext cx="128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514E85F-BF2D-465B-A2E7-ECB0067D8415}"/>
                    </a:ext>
                  </a:extLst>
                </p14:cNvPr>
                <p14:cNvContentPartPr/>
                <p14:nvPr/>
              </p14:nvContentPartPr>
              <p14:xfrm>
                <a:off x="8006839" y="6402598"/>
                <a:ext cx="266400" cy="900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514E85F-BF2D-465B-A2E7-ECB0067D841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997839" y="6393598"/>
                  <a:ext cx="284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A0919D9-998B-4ECB-8F8B-5AD32DC3A509}"/>
                    </a:ext>
                  </a:extLst>
                </p14:cNvPr>
                <p14:cNvContentPartPr/>
                <p14:nvPr/>
              </p14:nvContentPartPr>
              <p14:xfrm>
                <a:off x="8339119" y="6141958"/>
                <a:ext cx="168480" cy="397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A0919D9-998B-4ECB-8F8B-5AD32DC3A50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330479" y="6133318"/>
                  <a:ext cx="1861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A22D7A4-F991-410D-8AF3-EBC20BD806FD}"/>
                    </a:ext>
                  </a:extLst>
                </p14:cNvPr>
                <p14:cNvContentPartPr/>
                <p14:nvPr/>
              </p14:nvContentPartPr>
              <p14:xfrm>
                <a:off x="8515159" y="6415558"/>
                <a:ext cx="45360" cy="889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A22D7A4-F991-410D-8AF3-EBC20BD806F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506519" y="6406918"/>
                  <a:ext cx="63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02C9A0D-C32D-4F99-98BF-5CD5AAC290A8}"/>
                    </a:ext>
                  </a:extLst>
                </p14:cNvPr>
                <p14:cNvContentPartPr/>
                <p14:nvPr/>
              </p14:nvContentPartPr>
              <p14:xfrm>
                <a:off x="8646559" y="6396838"/>
                <a:ext cx="127800" cy="95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02C9A0D-C32D-4F99-98BF-5CD5AAC290A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637919" y="6387838"/>
                  <a:ext cx="145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663DD20-BA6C-4B3F-81EB-151216648C17}"/>
                    </a:ext>
                  </a:extLst>
                </p14:cNvPr>
                <p14:cNvContentPartPr/>
                <p14:nvPr/>
              </p14:nvContentPartPr>
              <p14:xfrm>
                <a:off x="8838079" y="6433198"/>
                <a:ext cx="99360" cy="69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663DD20-BA6C-4B3F-81EB-151216648C1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829079" y="6424558"/>
                  <a:ext cx="117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9425103-91FE-4E75-8DF7-2DB7E00DE6A4}"/>
                    </a:ext>
                  </a:extLst>
                </p14:cNvPr>
                <p14:cNvContentPartPr/>
                <p14:nvPr/>
              </p14:nvContentPartPr>
              <p14:xfrm>
                <a:off x="9038959" y="6137638"/>
                <a:ext cx="226080" cy="386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9425103-91FE-4E75-8DF7-2DB7E00DE6A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029959" y="6128998"/>
                  <a:ext cx="2437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B77AFEE-DC9A-46B4-8AAE-F239ACED643E}"/>
                    </a:ext>
                  </a:extLst>
                </p14:cNvPr>
                <p14:cNvContentPartPr/>
                <p14:nvPr/>
              </p14:nvContentPartPr>
              <p14:xfrm>
                <a:off x="9037519" y="6358318"/>
                <a:ext cx="108720" cy="27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B77AFEE-DC9A-46B4-8AAE-F239ACED643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028879" y="6349318"/>
                  <a:ext cx="126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958E21E-1DAB-4EC6-97E5-D140E7B1576D}"/>
                    </a:ext>
                  </a:extLst>
                </p14:cNvPr>
                <p14:cNvContentPartPr/>
                <p14:nvPr/>
              </p14:nvContentPartPr>
              <p14:xfrm>
                <a:off x="9157399" y="6303958"/>
                <a:ext cx="150120" cy="196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958E21E-1DAB-4EC6-97E5-D140E7B1576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148759" y="6295318"/>
                  <a:ext cx="167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DE74F23-BA76-4613-ADBB-D9CDBE9282D7}"/>
                    </a:ext>
                  </a:extLst>
                </p14:cNvPr>
                <p14:cNvContentPartPr/>
                <p14:nvPr/>
              </p14:nvContentPartPr>
              <p14:xfrm>
                <a:off x="9270799" y="6382078"/>
                <a:ext cx="110160" cy="1098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DE74F23-BA76-4613-ADBB-D9CDBE9282D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261799" y="6373078"/>
                  <a:ext cx="127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9409924-ADD0-4D83-9980-6CC520190D8D}"/>
                    </a:ext>
                  </a:extLst>
                </p14:cNvPr>
                <p14:cNvContentPartPr/>
                <p14:nvPr/>
              </p14:nvContentPartPr>
              <p14:xfrm>
                <a:off x="9405079" y="6401518"/>
                <a:ext cx="127800" cy="94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9409924-ADD0-4D83-9980-6CC520190D8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396079" y="6392518"/>
                  <a:ext cx="145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E69CDD9-E3BF-482D-B779-7309684D964A}"/>
                    </a:ext>
                  </a:extLst>
                </p14:cNvPr>
                <p14:cNvContentPartPr/>
                <p14:nvPr/>
              </p14:nvContentPartPr>
              <p14:xfrm>
                <a:off x="9562399" y="6338518"/>
                <a:ext cx="144000" cy="1828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E69CDD9-E3BF-482D-B779-7309684D964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553759" y="6329518"/>
                  <a:ext cx="161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507D5C6-7929-4F45-85C9-73D9BB9940A1}"/>
                    </a:ext>
                  </a:extLst>
                </p14:cNvPr>
                <p14:cNvContentPartPr/>
                <p14:nvPr/>
              </p14:nvContentPartPr>
              <p14:xfrm>
                <a:off x="9677959" y="6210358"/>
                <a:ext cx="137880" cy="42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507D5C6-7929-4F45-85C9-73D9BB9940A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669319" y="6201718"/>
                  <a:ext cx="15552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1FB9C8EE-548F-4EA0-A643-CC29344EE19A}"/>
              </a:ext>
            </a:extLst>
          </p:cNvPr>
          <p:cNvGrpSpPr/>
          <p:nvPr/>
        </p:nvGrpSpPr>
        <p:grpSpPr>
          <a:xfrm>
            <a:off x="871639" y="3598558"/>
            <a:ext cx="686520" cy="744120"/>
            <a:chOff x="871639" y="3598558"/>
            <a:chExt cx="686520" cy="74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13F45BF-AC96-4257-8CA4-2C945C825430}"/>
                    </a:ext>
                  </a:extLst>
                </p14:cNvPr>
                <p14:cNvContentPartPr/>
                <p14:nvPr/>
              </p14:nvContentPartPr>
              <p14:xfrm>
                <a:off x="895759" y="3643558"/>
                <a:ext cx="255240" cy="332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13F45BF-AC96-4257-8CA4-2C945C82543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87119" y="3634558"/>
                  <a:ext cx="2728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F066EF5-DA91-425E-8825-9EC85751D4F4}"/>
                    </a:ext>
                  </a:extLst>
                </p14:cNvPr>
                <p14:cNvContentPartPr/>
                <p14:nvPr/>
              </p14:nvContentPartPr>
              <p14:xfrm>
                <a:off x="972799" y="3843718"/>
                <a:ext cx="158040" cy="57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F066EF5-DA91-425E-8825-9EC85751D4F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64159" y="3834718"/>
                  <a:ext cx="175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5DDB567-7EE1-4A07-953A-A204CE4A34D6}"/>
                    </a:ext>
                  </a:extLst>
                </p14:cNvPr>
                <p14:cNvContentPartPr/>
                <p14:nvPr/>
              </p14:nvContentPartPr>
              <p14:xfrm>
                <a:off x="1288519" y="3726718"/>
                <a:ext cx="95400" cy="187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5DDB567-7EE1-4A07-953A-A204CE4A34D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279879" y="3718078"/>
                  <a:ext cx="113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39B623-2907-4655-A508-42506B65F8D6}"/>
                    </a:ext>
                  </a:extLst>
                </p14:cNvPr>
                <p14:cNvContentPartPr/>
                <p14:nvPr/>
              </p14:nvContentPartPr>
              <p14:xfrm>
                <a:off x="1341439" y="3598558"/>
                <a:ext cx="212040" cy="346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39B623-2907-4655-A508-42506B65F8D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332799" y="3589558"/>
                  <a:ext cx="229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FA79752-6D38-4E4F-8458-AFACA01314D7}"/>
                    </a:ext>
                  </a:extLst>
                </p14:cNvPr>
                <p14:cNvContentPartPr/>
                <p14:nvPr/>
              </p14:nvContentPartPr>
              <p14:xfrm>
                <a:off x="871639" y="4100038"/>
                <a:ext cx="243360" cy="242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FA79752-6D38-4E4F-8458-AFACA01314D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62639" y="4091038"/>
                  <a:ext cx="261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764B798-8393-4AF1-A16A-AD064E9E9BC7}"/>
                    </a:ext>
                  </a:extLst>
                </p14:cNvPr>
                <p14:cNvContentPartPr/>
                <p14:nvPr/>
              </p14:nvContentPartPr>
              <p14:xfrm>
                <a:off x="952639" y="4204078"/>
                <a:ext cx="158760" cy="52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764B798-8393-4AF1-A16A-AD064E9E9BC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43639" y="4195438"/>
                  <a:ext cx="176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321572C-B67E-44F6-86A2-95BBF2F6A7A4}"/>
                    </a:ext>
                  </a:extLst>
                </p14:cNvPr>
                <p14:cNvContentPartPr/>
                <p14:nvPr/>
              </p14:nvContentPartPr>
              <p14:xfrm>
                <a:off x="1324159" y="4122358"/>
                <a:ext cx="234000" cy="201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321572C-B67E-44F6-86A2-95BBF2F6A7A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315519" y="4113358"/>
                  <a:ext cx="251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9B1D19E-2B41-4FA9-9BEC-931B17C88DF6}"/>
                    </a:ext>
                  </a:extLst>
                </p14:cNvPr>
                <p14:cNvContentPartPr/>
                <p14:nvPr/>
              </p14:nvContentPartPr>
              <p14:xfrm>
                <a:off x="942919" y="4053958"/>
                <a:ext cx="316080" cy="77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9B1D19E-2B41-4FA9-9BEC-931B17C88DF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34279" y="4045318"/>
                  <a:ext cx="33372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B1D430B-9549-4AFC-A1A8-F7835BA5C034}"/>
              </a:ext>
            </a:extLst>
          </p:cNvPr>
          <p:cNvGrpSpPr/>
          <p:nvPr/>
        </p:nvGrpSpPr>
        <p:grpSpPr>
          <a:xfrm>
            <a:off x="1955239" y="2988358"/>
            <a:ext cx="1292760" cy="2402640"/>
            <a:chOff x="1955239" y="2988358"/>
            <a:chExt cx="1292760" cy="240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1664F2-30AB-4F73-9B4A-AAAD840A547E}"/>
                    </a:ext>
                  </a:extLst>
                </p14:cNvPr>
                <p14:cNvContentPartPr/>
                <p14:nvPr/>
              </p14:nvContentPartPr>
              <p14:xfrm>
                <a:off x="3245839" y="3103918"/>
                <a:ext cx="2160" cy="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1664F2-30AB-4F73-9B4A-AAAD840A54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7199" y="3094918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45F2C7D-B57A-41C8-BBAB-2442CDC71FC0}"/>
                    </a:ext>
                  </a:extLst>
                </p14:cNvPr>
                <p14:cNvContentPartPr/>
                <p14:nvPr/>
              </p14:nvContentPartPr>
              <p14:xfrm>
                <a:off x="3217399" y="3381838"/>
                <a:ext cx="11880" cy="13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45F2C7D-B57A-41C8-BBAB-2442CDC71FC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208399" y="3373198"/>
                  <a:ext cx="29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4C6598B-7876-410C-8058-D274B65D9167}"/>
                    </a:ext>
                  </a:extLst>
                </p14:cNvPr>
                <p14:cNvContentPartPr/>
                <p14:nvPr/>
              </p14:nvContentPartPr>
              <p14:xfrm>
                <a:off x="2005999" y="3020398"/>
                <a:ext cx="192960" cy="423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4C6598B-7876-410C-8058-D274B65D916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997359" y="3011398"/>
                  <a:ext cx="2106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42F2F77-43BD-4AE4-9C9A-529C9646C925}"/>
                    </a:ext>
                  </a:extLst>
                </p14:cNvPr>
                <p14:cNvContentPartPr/>
                <p14:nvPr/>
              </p14:nvContentPartPr>
              <p14:xfrm>
                <a:off x="1955239" y="3237838"/>
                <a:ext cx="200160" cy="54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42F2F77-43BD-4AE4-9C9A-529C9646C925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946239" y="3228838"/>
                  <a:ext cx="217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5A17AA6-86CB-4671-B2D8-7859C84E01D8}"/>
                    </a:ext>
                  </a:extLst>
                </p14:cNvPr>
                <p14:cNvContentPartPr/>
                <p14:nvPr/>
              </p14:nvContentPartPr>
              <p14:xfrm>
                <a:off x="2206519" y="2988358"/>
                <a:ext cx="188280" cy="355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5A17AA6-86CB-4671-B2D8-7859C84E01D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197879" y="2979718"/>
                  <a:ext cx="2059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C74F4D6-B8DE-494C-9FBF-D617E774F357}"/>
                    </a:ext>
                  </a:extLst>
                </p14:cNvPr>
                <p14:cNvContentPartPr/>
                <p14:nvPr/>
              </p14:nvContentPartPr>
              <p14:xfrm>
                <a:off x="2444479" y="3188518"/>
                <a:ext cx="128520" cy="154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C74F4D6-B8DE-494C-9FBF-D617E774F35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435839" y="3179878"/>
                  <a:ext cx="146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8614EE9-5A17-4326-B6AF-84FDC1236871}"/>
                    </a:ext>
                  </a:extLst>
                </p14:cNvPr>
                <p14:cNvContentPartPr/>
                <p14:nvPr/>
              </p14:nvContentPartPr>
              <p14:xfrm>
                <a:off x="2695759" y="3200038"/>
                <a:ext cx="287280" cy="139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8614EE9-5A17-4326-B6AF-84FDC123687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686759" y="3191398"/>
                  <a:ext cx="304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BB73B59-9562-4737-95C7-B32814E4F36D}"/>
                    </a:ext>
                  </a:extLst>
                </p14:cNvPr>
                <p14:cNvContentPartPr/>
                <p14:nvPr/>
              </p14:nvContentPartPr>
              <p14:xfrm>
                <a:off x="2273839" y="3581638"/>
                <a:ext cx="107280" cy="196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BB73B59-9562-4737-95C7-B32814E4F36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265199" y="3572638"/>
                  <a:ext cx="124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260CFEB-1CAF-4901-ABFB-1A3C5AB8EECD}"/>
                    </a:ext>
                  </a:extLst>
                </p14:cNvPr>
                <p14:cNvContentPartPr/>
                <p14:nvPr/>
              </p14:nvContentPartPr>
              <p14:xfrm>
                <a:off x="2320639" y="3477598"/>
                <a:ext cx="236160" cy="327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260CFEB-1CAF-4901-ABFB-1A3C5AB8EEC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311999" y="3468598"/>
                  <a:ext cx="253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A45BA6-4006-43F0-AADE-30C232E1E938}"/>
                    </a:ext>
                  </a:extLst>
                </p14:cNvPr>
                <p14:cNvContentPartPr/>
                <p14:nvPr/>
              </p14:nvContentPartPr>
              <p14:xfrm>
                <a:off x="2666959" y="3441238"/>
                <a:ext cx="334080" cy="297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A45BA6-4006-43F0-AADE-30C232E1E93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657959" y="3432598"/>
                  <a:ext cx="351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02173BE-7EFC-4915-9811-C7D91571787F}"/>
                    </a:ext>
                  </a:extLst>
                </p14:cNvPr>
                <p14:cNvContentPartPr/>
                <p14:nvPr/>
              </p14:nvContentPartPr>
              <p14:xfrm>
                <a:off x="2768839" y="3584158"/>
                <a:ext cx="227160" cy="69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02173BE-7EFC-4915-9811-C7D91571787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759839" y="3575158"/>
                  <a:ext cx="244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455CC5-8437-4F34-9287-FB30005F7F45}"/>
                    </a:ext>
                  </a:extLst>
                </p14:cNvPr>
                <p14:cNvContentPartPr/>
                <p14:nvPr/>
              </p14:nvContentPartPr>
              <p14:xfrm>
                <a:off x="2350879" y="3971878"/>
                <a:ext cx="255960" cy="241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455CC5-8437-4F34-9287-FB30005F7F4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341879" y="3962878"/>
                  <a:ext cx="273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DBE5CC0-65C9-41EE-BFAD-442F563673F9}"/>
                    </a:ext>
                  </a:extLst>
                </p14:cNvPr>
                <p14:cNvContentPartPr/>
                <p14:nvPr/>
              </p14:nvContentPartPr>
              <p14:xfrm>
                <a:off x="2687119" y="3904918"/>
                <a:ext cx="329760" cy="285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DBE5CC0-65C9-41EE-BFAD-442F563673F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678119" y="3896278"/>
                  <a:ext cx="3474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5911A07-7FAF-43FD-9407-BDE076FB8DA8}"/>
                    </a:ext>
                  </a:extLst>
                </p14:cNvPr>
                <p14:cNvContentPartPr/>
                <p14:nvPr/>
              </p14:nvContentPartPr>
              <p14:xfrm>
                <a:off x="2785399" y="4053958"/>
                <a:ext cx="177120" cy="57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5911A07-7FAF-43FD-9407-BDE076FB8DA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776759" y="4045318"/>
                  <a:ext cx="194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79C65E4-EA20-43E9-83EE-0AFA255F6BAB}"/>
                    </a:ext>
                  </a:extLst>
                </p14:cNvPr>
                <p14:cNvContentPartPr/>
                <p14:nvPr/>
              </p14:nvContentPartPr>
              <p14:xfrm>
                <a:off x="2421439" y="4470478"/>
                <a:ext cx="64800" cy="152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79C65E4-EA20-43E9-83EE-0AFA255F6BA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412439" y="4461838"/>
                  <a:ext cx="82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64CD7B5-5173-42FD-8777-51C85716E1D7}"/>
                    </a:ext>
                  </a:extLst>
                </p14:cNvPr>
                <p14:cNvContentPartPr/>
                <p14:nvPr/>
              </p14:nvContentPartPr>
              <p14:xfrm>
                <a:off x="2422519" y="4408198"/>
                <a:ext cx="192240" cy="235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64CD7B5-5173-42FD-8777-51C85716E1D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413519" y="4399198"/>
                  <a:ext cx="209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33945A3-8BCC-4FD1-99F7-7415C7117D2A}"/>
                    </a:ext>
                  </a:extLst>
                </p14:cNvPr>
                <p14:cNvContentPartPr/>
                <p14:nvPr/>
              </p14:nvContentPartPr>
              <p14:xfrm>
                <a:off x="2783599" y="4462918"/>
                <a:ext cx="3600" cy="18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33945A3-8BCC-4FD1-99F7-7415C7117D2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774599" y="4453918"/>
                  <a:ext cx="2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DD44B4F-F18F-4F12-8A8C-063EA9751BA3}"/>
                    </a:ext>
                  </a:extLst>
                </p14:cNvPr>
                <p14:cNvContentPartPr/>
                <p14:nvPr/>
              </p14:nvContentPartPr>
              <p14:xfrm>
                <a:off x="2768839" y="4311358"/>
                <a:ext cx="196920" cy="285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DD44B4F-F18F-4F12-8A8C-063EA9751BA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760199" y="4302358"/>
                  <a:ext cx="214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DD45D8-B0F1-4335-8774-9201A441FD62}"/>
                    </a:ext>
                  </a:extLst>
                </p14:cNvPr>
                <p14:cNvContentPartPr/>
                <p14:nvPr/>
              </p14:nvContentPartPr>
              <p14:xfrm>
                <a:off x="2754799" y="4450678"/>
                <a:ext cx="166320" cy="41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DD45D8-B0F1-4335-8774-9201A441FD6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746159" y="4442038"/>
                  <a:ext cx="183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C5D0055-6000-43D3-8AE9-74DA34870384}"/>
                    </a:ext>
                  </a:extLst>
                </p14:cNvPr>
                <p14:cNvContentPartPr/>
                <p14:nvPr/>
              </p14:nvContentPartPr>
              <p14:xfrm>
                <a:off x="2381479" y="4801678"/>
                <a:ext cx="243000" cy="171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C5D0055-6000-43D3-8AE9-74DA3487038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372479" y="4792678"/>
                  <a:ext cx="260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A87F129-BBDF-471F-B49C-032119F4F695}"/>
                    </a:ext>
                  </a:extLst>
                </p14:cNvPr>
                <p14:cNvContentPartPr/>
                <p14:nvPr/>
              </p14:nvContentPartPr>
              <p14:xfrm>
                <a:off x="2742919" y="4771078"/>
                <a:ext cx="89640" cy="173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A87F129-BBDF-471F-B49C-032119F4F69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733919" y="4762078"/>
                  <a:ext cx="107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2D19528-49FE-43B3-A5F8-3A69A84E7008}"/>
                    </a:ext>
                  </a:extLst>
                </p14:cNvPr>
                <p14:cNvContentPartPr/>
                <p14:nvPr/>
              </p14:nvContentPartPr>
              <p14:xfrm>
                <a:off x="2795839" y="4710958"/>
                <a:ext cx="179640" cy="244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2D19528-49FE-43B3-A5F8-3A69A84E700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786839" y="4702318"/>
                  <a:ext cx="197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4DA31BD-E52A-4F5F-9EF9-414D7C923C3D}"/>
                    </a:ext>
                  </a:extLst>
                </p14:cNvPr>
                <p14:cNvContentPartPr/>
                <p14:nvPr/>
              </p14:nvContentPartPr>
              <p14:xfrm>
                <a:off x="2402719" y="5214238"/>
                <a:ext cx="64440" cy="155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4DA31BD-E52A-4F5F-9EF9-414D7C923C3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394079" y="5205238"/>
                  <a:ext cx="82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57C30D4-ECDE-453D-B1B7-A954C14F4D2E}"/>
                    </a:ext>
                  </a:extLst>
                </p14:cNvPr>
                <p14:cNvContentPartPr/>
                <p14:nvPr/>
              </p14:nvContentPartPr>
              <p14:xfrm>
                <a:off x="2435839" y="5136478"/>
                <a:ext cx="206280" cy="231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57C30D4-ECDE-453D-B1B7-A954C14F4D2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427199" y="5127478"/>
                  <a:ext cx="223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DFF5F8-BF1A-4114-9292-3D8000440E71}"/>
                    </a:ext>
                  </a:extLst>
                </p14:cNvPr>
                <p14:cNvContentPartPr/>
                <p14:nvPr/>
              </p14:nvContentPartPr>
              <p14:xfrm>
                <a:off x="2782879" y="5149798"/>
                <a:ext cx="68760" cy="179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DFF5F8-BF1A-4114-9292-3D8000440E7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774239" y="5140798"/>
                  <a:ext cx="86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AAF6E76-0AE5-4FFF-A270-8AF786464875}"/>
                    </a:ext>
                  </a:extLst>
                </p14:cNvPr>
                <p14:cNvContentPartPr/>
                <p14:nvPr/>
              </p14:nvContentPartPr>
              <p14:xfrm>
                <a:off x="2769919" y="5023078"/>
                <a:ext cx="257400" cy="367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AAF6E76-0AE5-4FFF-A270-8AF78646487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760919" y="5014438"/>
                  <a:ext cx="2750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01499CA-DFC4-4BE0-834E-E7A4E9F20ACD}"/>
                    </a:ext>
                  </a:extLst>
                </p14:cNvPr>
                <p14:cNvContentPartPr/>
                <p14:nvPr/>
              </p14:nvContentPartPr>
              <p14:xfrm>
                <a:off x="2464639" y="3880438"/>
                <a:ext cx="307080" cy="51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01499CA-DFC4-4BE0-834E-E7A4E9F20AC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455999" y="3871798"/>
                  <a:ext cx="32472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E18964-0553-4703-992E-B7187504D768}"/>
                  </a:ext>
                </a:extLst>
              </p14:cNvPr>
              <p14:cNvContentPartPr/>
              <p14:nvPr/>
            </p14:nvContentPartPr>
            <p14:xfrm>
              <a:off x="238039" y="3719932"/>
              <a:ext cx="339120" cy="186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E18964-0553-4703-992E-B7187504D768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229399" y="3710932"/>
                <a:ext cx="35676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47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A62143C-AFFC-47B5-990A-BFE81BE117DD}"/>
                  </a:ext>
                </a:extLst>
              </p14:cNvPr>
              <p14:cNvContentPartPr/>
              <p14:nvPr/>
            </p14:nvContentPartPr>
            <p14:xfrm>
              <a:off x="5130079" y="371518"/>
              <a:ext cx="3600" cy="3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A62143C-AFFC-47B5-990A-BFE81BE11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1079" y="362878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B2A6269-0115-4243-88F3-4F25078FF8F1}"/>
                  </a:ext>
                </a:extLst>
              </p14:cNvPr>
              <p14:cNvContentPartPr/>
              <p14:nvPr/>
            </p14:nvContentPartPr>
            <p14:xfrm>
              <a:off x="6136279" y="1636918"/>
              <a:ext cx="2160" cy="6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B2A6269-0115-4243-88F3-4F25078FF8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27639" y="1628278"/>
                <a:ext cx="1980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D088A00-3EAD-4311-ABE1-01A641E910AA}"/>
              </a:ext>
            </a:extLst>
          </p:cNvPr>
          <p:cNvGrpSpPr/>
          <p:nvPr/>
        </p:nvGrpSpPr>
        <p:grpSpPr>
          <a:xfrm>
            <a:off x="365479" y="-78482"/>
            <a:ext cx="11400120" cy="3651120"/>
            <a:chOff x="365479" y="-78482"/>
            <a:chExt cx="11400120" cy="36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3E29E12-320C-4C11-83D4-9A97CE1D36AA}"/>
                    </a:ext>
                  </a:extLst>
                </p14:cNvPr>
                <p14:cNvContentPartPr/>
                <p14:nvPr/>
              </p14:nvContentPartPr>
              <p14:xfrm>
                <a:off x="5661079" y="389518"/>
                <a:ext cx="164880" cy="182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3E29E12-320C-4C11-83D4-9A97CE1D36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2439" y="380518"/>
                  <a:ext cx="182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D439476-4E61-4EA2-9195-DBC4235463D2}"/>
                    </a:ext>
                  </a:extLst>
                </p14:cNvPr>
                <p14:cNvContentPartPr/>
                <p14:nvPr/>
              </p14:nvContentPartPr>
              <p14:xfrm>
                <a:off x="5864839" y="109438"/>
                <a:ext cx="285120" cy="498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D439476-4E61-4EA2-9195-DBC4235463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6199" y="100798"/>
                  <a:ext cx="3027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E89CB4E-DBDF-4BA0-B97F-13FA41BDA2F7}"/>
                    </a:ext>
                  </a:extLst>
                </p14:cNvPr>
                <p14:cNvContentPartPr/>
                <p14:nvPr/>
              </p14:nvContentPartPr>
              <p14:xfrm>
                <a:off x="5940079" y="475918"/>
                <a:ext cx="272160" cy="379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E89CB4E-DBDF-4BA0-B97F-13FA41BDA2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1439" y="466918"/>
                  <a:ext cx="2898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EE761BD-0532-4529-B982-A353BD4DF4BC}"/>
                    </a:ext>
                  </a:extLst>
                </p14:cNvPr>
                <p14:cNvContentPartPr/>
                <p14:nvPr/>
              </p14:nvContentPartPr>
              <p14:xfrm>
                <a:off x="6249319" y="284398"/>
                <a:ext cx="65880" cy="252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EE761BD-0532-4529-B982-A353BD4DF4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0319" y="275398"/>
                  <a:ext cx="83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3931030-7648-47C4-A906-4980D3A13409}"/>
                    </a:ext>
                  </a:extLst>
                </p14:cNvPr>
                <p14:cNvContentPartPr/>
                <p14:nvPr/>
              </p14:nvContentPartPr>
              <p14:xfrm>
                <a:off x="6233479" y="380878"/>
                <a:ext cx="222480" cy="1857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3931030-7648-47C4-A906-4980D3A134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24479" y="371878"/>
                  <a:ext cx="240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B96D29F-2277-451F-9442-C4FCAE85D300}"/>
                    </a:ext>
                  </a:extLst>
                </p14:cNvPr>
                <p14:cNvContentPartPr/>
                <p14:nvPr/>
              </p14:nvContentPartPr>
              <p14:xfrm>
                <a:off x="6455959" y="35998"/>
                <a:ext cx="536040" cy="547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B96D29F-2277-451F-9442-C4FCAE85D3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7319" y="27358"/>
                  <a:ext cx="5536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8B84B64-A2B5-494D-ABB2-7FABCCEBEDEB}"/>
                    </a:ext>
                  </a:extLst>
                </p14:cNvPr>
                <p14:cNvContentPartPr/>
                <p14:nvPr/>
              </p14:nvContentPartPr>
              <p14:xfrm>
                <a:off x="6682399" y="320038"/>
                <a:ext cx="287280" cy="608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8B84B64-A2B5-494D-ABB2-7FABCCEBED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73399" y="311038"/>
                  <a:ext cx="304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9A41C2D-0E4B-4ACF-9448-5D2B679540D3}"/>
                    </a:ext>
                  </a:extLst>
                </p14:cNvPr>
                <p14:cNvContentPartPr/>
                <p14:nvPr/>
              </p14:nvContentPartPr>
              <p14:xfrm>
                <a:off x="6928999" y="387718"/>
                <a:ext cx="105120" cy="2062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9A41C2D-0E4B-4ACF-9448-5D2B679540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20359" y="378718"/>
                  <a:ext cx="122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5BA433C-B206-4E14-8EC9-0F8A1E43A0A2}"/>
                    </a:ext>
                  </a:extLst>
                </p14:cNvPr>
                <p14:cNvContentPartPr/>
                <p14:nvPr/>
              </p14:nvContentPartPr>
              <p14:xfrm>
                <a:off x="7455319" y="-37442"/>
                <a:ext cx="354600" cy="597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5BA433C-B206-4E14-8EC9-0F8A1E43A0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46319" y="-46442"/>
                  <a:ext cx="3722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0CD5E1B-D8B4-4A3E-B884-3234EFE75E0C}"/>
                    </a:ext>
                  </a:extLst>
                </p14:cNvPr>
                <p14:cNvContentPartPr/>
                <p14:nvPr/>
              </p14:nvContentPartPr>
              <p14:xfrm>
                <a:off x="7395919" y="338398"/>
                <a:ext cx="353160" cy="108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0CD5E1B-D8B4-4A3E-B884-3234EFE75E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87279" y="329758"/>
                  <a:ext cx="370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77ABAAA-B2EC-4A20-A12F-5516518FE530}"/>
                    </a:ext>
                  </a:extLst>
                </p14:cNvPr>
                <p14:cNvContentPartPr/>
                <p14:nvPr/>
              </p14:nvContentPartPr>
              <p14:xfrm>
                <a:off x="7733239" y="327598"/>
                <a:ext cx="159840" cy="201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77ABAAA-B2EC-4A20-A12F-5516518FE5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24599" y="318958"/>
                  <a:ext cx="177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FADE2CD-DB90-4C9C-8531-0E2C4C493156}"/>
                    </a:ext>
                  </a:extLst>
                </p14:cNvPr>
                <p14:cNvContentPartPr/>
                <p14:nvPr/>
              </p14:nvContentPartPr>
              <p14:xfrm>
                <a:off x="7911079" y="375478"/>
                <a:ext cx="150120" cy="202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FADE2CD-DB90-4C9C-8531-0E2C4C4931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02079" y="366478"/>
                  <a:ext cx="16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9361B4D-D1A0-4364-901C-E07CF2A8773B}"/>
                    </a:ext>
                  </a:extLst>
                </p14:cNvPr>
                <p14:cNvContentPartPr/>
                <p14:nvPr/>
              </p14:nvContentPartPr>
              <p14:xfrm>
                <a:off x="8100799" y="418678"/>
                <a:ext cx="295560" cy="1461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9361B4D-D1A0-4364-901C-E07CF2A877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91799" y="409678"/>
                  <a:ext cx="313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2EFE9E0-642E-422C-B947-4CA629ED34EC}"/>
                    </a:ext>
                  </a:extLst>
                </p14:cNvPr>
                <p14:cNvContentPartPr/>
                <p14:nvPr/>
              </p14:nvContentPartPr>
              <p14:xfrm>
                <a:off x="8627479" y="384478"/>
                <a:ext cx="252720" cy="193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2EFE9E0-642E-422C-B947-4CA629ED34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18479" y="375838"/>
                  <a:ext cx="270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A759A4F-FDF6-4DEF-9027-6F3BE53184CA}"/>
                    </a:ext>
                  </a:extLst>
                </p14:cNvPr>
                <p14:cNvContentPartPr/>
                <p14:nvPr/>
              </p14:nvContentPartPr>
              <p14:xfrm>
                <a:off x="8875879" y="365038"/>
                <a:ext cx="547560" cy="714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A759A4F-FDF6-4DEF-9027-6F3BE53184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7239" y="356038"/>
                  <a:ext cx="56520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ABE313C-1457-449C-9E74-B8994FA3018C}"/>
                    </a:ext>
                  </a:extLst>
                </p14:cNvPr>
                <p14:cNvContentPartPr/>
                <p14:nvPr/>
              </p14:nvContentPartPr>
              <p14:xfrm>
                <a:off x="9495439" y="360358"/>
                <a:ext cx="227880" cy="178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ABE313C-1457-449C-9E74-B8994FA301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86799" y="351358"/>
                  <a:ext cx="245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A27AFDF-4B3F-4068-A5DB-0DE57F72E3C7}"/>
                    </a:ext>
                  </a:extLst>
                </p14:cNvPr>
                <p14:cNvContentPartPr/>
                <p14:nvPr/>
              </p14:nvContentPartPr>
              <p14:xfrm>
                <a:off x="9718279" y="382318"/>
                <a:ext cx="95040" cy="136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A27AFDF-4B3F-4068-A5DB-0DE57F72E3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09639" y="373678"/>
                  <a:ext cx="112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3F80264-13B2-4B8E-87A7-F641BBFAA448}"/>
                    </a:ext>
                  </a:extLst>
                </p14:cNvPr>
                <p14:cNvContentPartPr/>
                <p14:nvPr/>
              </p14:nvContentPartPr>
              <p14:xfrm>
                <a:off x="9940399" y="390598"/>
                <a:ext cx="160200" cy="106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3F80264-13B2-4B8E-87A7-F641BBFAA4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31399" y="381598"/>
                  <a:ext cx="177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F8D95F2-5BB1-415A-A609-8CBB21C18547}"/>
                    </a:ext>
                  </a:extLst>
                </p14:cNvPr>
                <p14:cNvContentPartPr/>
                <p14:nvPr/>
              </p14:nvContentPartPr>
              <p14:xfrm>
                <a:off x="9991159" y="412558"/>
                <a:ext cx="209520" cy="3978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F8D95F2-5BB1-415A-A609-8CBB21C185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82159" y="403558"/>
                  <a:ext cx="227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D9136C5-F214-43A8-A67A-0002366B1519}"/>
                    </a:ext>
                  </a:extLst>
                </p14:cNvPr>
                <p14:cNvContentPartPr/>
                <p14:nvPr/>
              </p14:nvContentPartPr>
              <p14:xfrm>
                <a:off x="10162879" y="284398"/>
                <a:ext cx="275400" cy="2170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D9136C5-F214-43A8-A67A-0002366B15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54239" y="275398"/>
                  <a:ext cx="293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B60C78A-8A96-4019-9A64-C33467223E74}"/>
                    </a:ext>
                  </a:extLst>
                </p14:cNvPr>
                <p14:cNvContentPartPr/>
                <p14:nvPr/>
              </p14:nvContentPartPr>
              <p14:xfrm>
                <a:off x="10641319" y="358198"/>
                <a:ext cx="198000" cy="187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B60C78A-8A96-4019-9A64-C33467223E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32319" y="349558"/>
                  <a:ext cx="215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0898727-C8FC-4CB1-AC7D-2C04491C5AC8}"/>
                    </a:ext>
                  </a:extLst>
                </p14:cNvPr>
                <p14:cNvContentPartPr/>
                <p14:nvPr/>
              </p14:nvContentPartPr>
              <p14:xfrm>
                <a:off x="11040919" y="-78482"/>
                <a:ext cx="375840" cy="6048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0898727-C8FC-4CB1-AC7D-2C04491C5A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31919" y="-87122"/>
                  <a:ext cx="3934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4C0708B-C6DF-4FA0-984A-B2E12F668295}"/>
                    </a:ext>
                  </a:extLst>
                </p14:cNvPr>
                <p14:cNvContentPartPr/>
                <p14:nvPr/>
              </p14:nvContentPartPr>
              <p14:xfrm>
                <a:off x="11049919" y="352438"/>
                <a:ext cx="223560" cy="36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4C0708B-C6DF-4FA0-984A-B2E12F6682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40919" y="343798"/>
                  <a:ext cx="241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5F25D43-C7EF-46FB-8BA1-591205B09C5D}"/>
                    </a:ext>
                  </a:extLst>
                </p14:cNvPr>
                <p14:cNvContentPartPr/>
                <p14:nvPr/>
              </p14:nvContentPartPr>
              <p14:xfrm>
                <a:off x="5709679" y="1017718"/>
                <a:ext cx="327960" cy="1836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5F25D43-C7EF-46FB-8BA1-591205B09C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01039" y="1008718"/>
                  <a:ext cx="345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D70B76B-07B6-4EB0-8CC1-5F256E74FFF9}"/>
                    </a:ext>
                  </a:extLst>
                </p14:cNvPr>
                <p14:cNvContentPartPr/>
                <p14:nvPr/>
              </p14:nvContentPartPr>
              <p14:xfrm>
                <a:off x="6076159" y="1007638"/>
                <a:ext cx="217440" cy="219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D70B76B-07B6-4EB0-8CC1-5F256E74FF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67519" y="998638"/>
                  <a:ext cx="235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2C0BF56-ABFF-4F9C-9769-4455A135BFBD}"/>
                    </a:ext>
                  </a:extLst>
                </p14:cNvPr>
                <p14:cNvContentPartPr/>
                <p14:nvPr/>
              </p14:nvContentPartPr>
              <p14:xfrm>
                <a:off x="6711199" y="1067398"/>
                <a:ext cx="141480" cy="1256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2C0BF56-ABFF-4F9C-9769-4455A135BF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02199" y="1058758"/>
                  <a:ext cx="159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43F48AF-31DA-477D-A260-C6210EB33C48}"/>
                    </a:ext>
                  </a:extLst>
                </p14:cNvPr>
                <p14:cNvContentPartPr/>
                <p14:nvPr/>
              </p14:nvContentPartPr>
              <p14:xfrm>
                <a:off x="6891199" y="1065958"/>
                <a:ext cx="192600" cy="1483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43F48AF-31DA-477D-A260-C6210EB33C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82199" y="1057318"/>
                  <a:ext cx="210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B25F469-E7B6-48FB-9D0F-2AEFE6800601}"/>
                    </a:ext>
                  </a:extLst>
                </p14:cNvPr>
                <p14:cNvContentPartPr/>
                <p14:nvPr/>
              </p14:nvContentPartPr>
              <p14:xfrm>
                <a:off x="7277839" y="772918"/>
                <a:ext cx="179640" cy="380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B25F469-E7B6-48FB-9D0F-2AEFE68006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69199" y="763918"/>
                  <a:ext cx="1972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6753E0A-84F2-4FF6-888D-2CDB5AE1CE3C}"/>
                    </a:ext>
                  </a:extLst>
                </p14:cNvPr>
                <p14:cNvContentPartPr/>
                <p14:nvPr/>
              </p14:nvContentPartPr>
              <p14:xfrm>
                <a:off x="7398799" y="1065598"/>
                <a:ext cx="104760" cy="120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6753E0A-84F2-4FF6-888D-2CDB5AE1CE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90159" y="1056598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52646D8-8415-4CEA-AA37-91DF02582FAE}"/>
                    </a:ext>
                  </a:extLst>
                </p14:cNvPr>
                <p14:cNvContentPartPr/>
                <p14:nvPr/>
              </p14:nvContentPartPr>
              <p14:xfrm>
                <a:off x="7353799" y="1006918"/>
                <a:ext cx="225000" cy="503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52646D8-8415-4CEA-AA37-91DF02582F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45159" y="997918"/>
                  <a:ext cx="2426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F5D4517-4964-4B33-8E57-8E64E684780D}"/>
                    </a:ext>
                  </a:extLst>
                </p14:cNvPr>
                <p14:cNvContentPartPr/>
                <p14:nvPr/>
              </p14:nvContentPartPr>
              <p14:xfrm>
                <a:off x="7930879" y="966598"/>
                <a:ext cx="239760" cy="2354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F5D4517-4964-4B33-8E57-8E64E68478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21879" y="957958"/>
                  <a:ext cx="257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11B6692-8B4B-4D01-8F1A-6AB9BE8990B8}"/>
                    </a:ext>
                  </a:extLst>
                </p14:cNvPr>
                <p14:cNvContentPartPr/>
                <p14:nvPr/>
              </p14:nvContentPartPr>
              <p14:xfrm>
                <a:off x="8182519" y="1010158"/>
                <a:ext cx="158400" cy="1332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11B6692-8B4B-4D01-8F1A-6AB9BE8990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73519" y="1001158"/>
                  <a:ext cx="176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343BE27-95BB-4BD2-8E7F-F5439C834672}"/>
                    </a:ext>
                  </a:extLst>
                </p14:cNvPr>
                <p14:cNvContentPartPr/>
                <p14:nvPr/>
              </p14:nvContentPartPr>
              <p14:xfrm>
                <a:off x="8402839" y="994678"/>
                <a:ext cx="221400" cy="204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343BE27-95BB-4BD2-8E7F-F5439C8346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93839" y="986038"/>
                  <a:ext cx="239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BFFBF45-1076-4FC5-8D81-C5283C14D3E0}"/>
                    </a:ext>
                  </a:extLst>
                </p14:cNvPr>
                <p14:cNvContentPartPr/>
                <p14:nvPr/>
              </p14:nvContentPartPr>
              <p14:xfrm>
                <a:off x="8638279" y="985318"/>
                <a:ext cx="203760" cy="2329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BFFBF45-1076-4FC5-8D81-C5283C14D3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9639" y="976318"/>
                  <a:ext cx="221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8A6503D-ED11-423A-9C01-C13380B5BE74}"/>
                    </a:ext>
                  </a:extLst>
                </p14:cNvPr>
                <p14:cNvContentPartPr/>
                <p14:nvPr/>
              </p14:nvContentPartPr>
              <p14:xfrm>
                <a:off x="9251359" y="989998"/>
                <a:ext cx="174960" cy="150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8A6503D-ED11-423A-9C01-C13380B5BE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42359" y="980998"/>
                  <a:ext cx="192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7F61781-7813-484D-8218-E8F1167DF125}"/>
                    </a:ext>
                  </a:extLst>
                </p14:cNvPr>
                <p14:cNvContentPartPr/>
                <p14:nvPr/>
              </p14:nvContentPartPr>
              <p14:xfrm>
                <a:off x="9586879" y="703798"/>
                <a:ext cx="226800" cy="4557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7F61781-7813-484D-8218-E8F1167DF1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7879" y="694798"/>
                  <a:ext cx="2444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50ADE69-4E69-4E2C-B8DF-743D220AD41F}"/>
                    </a:ext>
                  </a:extLst>
                </p14:cNvPr>
                <p14:cNvContentPartPr/>
                <p14:nvPr/>
              </p14:nvContentPartPr>
              <p14:xfrm>
                <a:off x="9917359" y="990358"/>
                <a:ext cx="126360" cy="1659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50ADE69-4E69-4E2C-B8DF-743D220AD4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08359" y="981358"/>
                  <a:ext cx="144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1BC3C50-79E7-457F-AAD5-EF78B9382005}"/>
                    </a:ext>
                  </a:extLst>
                </p14:cNvPr>
                <p14:cNvContentPartPr/>
                <p14:nvPr/>
              </p14:nvContentPartPr>
              <p14:xfrm>
                <a:off x="10181959" y="1043278"/>
                <a:ext cx="179640" cy="936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1BC3C50-79E7-457F-AAD5-EF78B93820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72959" y="1034278"/>
                  <a:ext cx="197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41E77851-CC8C-4B29-AA3C-3DC7FFF69199}"/>
                    </a:ext>
                  </a:extLst>
                </p14:cNvPr>
                <p14:cNvContentPartPr/>
                <p14:nvPr/>
              </p14:nvContentPartPr>
              <p14:xfrm>
                <a:off x="10541599" y="678238"/>
                <a:ext cx="219240" cy="490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41E77851-CC8C-4B29-AA3C-3DC7FFF691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32599" y="669598"/>
                  <a:ext cx="2368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0A2763E-4553-4A5F-8C62-C02409393D2E}"/>
                    </a:ext>
                  </a:extLst>
                </p14:cNvPr>
                <p14:cNvContentPartPr/>
                <p14:nvPr/>
              </p14:nvContentPartPr>
              <p14:xfrm>
                <a:off x="10438999" y="888838"/>
                <a:ext cx="436320" cy="846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0A2763E-4553-4A5F-8C62-C02409393D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30359" y="879838"/>
                  <a:ext cx="453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709C62-282A-4763-92DD-398805F2A6B8}"/>
                    </a:ext>
                  </a:extLst>
                </p14:cNvPr>
                <p14:cNvContentPartPr/>
                <p14:nvPr/>
              </p14:nvContentPartPr>
              <p14:xfrm>
                <a:off x="397159" y="416878"/>
                <a:ext cx="116640" cy="272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709C62-282A-4763-92DD-398805F2A6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8159" y="408238"/>
                  <a:ext cx="134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6EE47A-3A75-4EF5-B0AB-68C834FB8513}"/>
                    </a:ext>
                  </a:extLst>
                </p14:cNvPr>
                <p14:cNvContentPartPr/>
                <p14:nvPr/>
              </p14:nvContentPartPr>
              <p14:xfrm>
                <a:off x="425599" y="270718"/>
                <a:ext cx="245160" cy="394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6EE47A-3A75-4EF5-B0AB-68C834FB85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6959" y="261718"/>
                  <a:ext cx="2628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1E1074-2A15-4646-948D-80093DB63AF0}"/>
                    </a:ext>
                  </a:extLst>
                </p14:cNvPr>
                <p14:cNvContentPartPr/>
                <p14:nvPr/>
              </p14:nvContentPartPr>
              <p14:xfrm>
                <a:off x="729439" y="447118"/>
                <a:ext cx="216000" cy="175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1E1074-2A15-4646-948D-80093DB63A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0799" y="438478"/>
                  <a:ext cx="233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63A3B2-D168-4372-A53B-7C3FBEEFAEF8}"/>
                    </a:ext>
                  </a:extLst>
                </p14:cNvPr>
                <p14:cNvContentPartPr/>
                <p14:nvPr/>
              </p14:nvContentPartPr>
              <p14:xfrm>
                <a:off x="1013839" y="79918"/>
                <a:ext cx="314280" cy="563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63A3B2-D168-4372-A53B-7C3FBEEFAEF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4839" y="70918"/>
                  <a:ext cx="3319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58BF5E-24F3-49D9-8E69-03D83A6DFD4C}"/>
                    </a:ext>
                  </a:extLst>
                </p14:cNvPr>
                <p14:cNvContentPartPr/>
                <p14:nvPr/>
              </p14:nvContentPartPr>
              <p14:xfrm>
                <a:off x="1077199" y="391318"/>
                <a:ext cx="196920" cy="74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58BF5E-24F3-49D9-8E69-03D83A6DFD4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8559" y="382678"/>
                  <a:ext cx="214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D75508-EB80-43D2-AA4A-96438FF68636}"/>
                    </a:ext>
                  </a:extLst>
                </p14:cNvPr>
                <p14:cNvContentPartPr/>
                <p14:nvPr/>
              </p14:nvContentPartPr>
              <p14:xfrm>
                <a:off x="1427119" y="324718"/>
                <a:ext cx="90360" cy="109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D75508-EB80-43D2-AA4A-96438FF686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18119" y="315718"/>
                  <a:ext cx="10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1C7538-7B39-46F7-B730-746AFEDB8A8C}"/>
                    </a:ext>
                  </a:extLst>
                </p14:cNvPr>
                <p14:cNvContentPartPr/>
                <p14:nvPr/>
              </p14:nvContentPartPr>
              <p14:xfrm>
                <a:off x="1746079" y="359998"/>
                <a:ext cx="35280" cy="15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1C7538-7B39-46F7-B730-746AFEDB8A8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37079" y="351358"/>
                  <a:ext cx="52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F71ED3-7A72-4845-B7DA-09C1A530E3D4}"/>
                    </a:ext>
                  </a:extLst>
                </p14:cNvPr>
                <p14:cNvContentPartPr/>
                <p14:nvPr/>
              </p14:nvContentPartPr>
              <p14:xfrm>
                <a:off x="1751839" y="557278"/>
                <a:ext cx="12600" cy="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F71ED3-7A72-4845-B7DA-09C1A530E3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42839" y="548278"/>
                  <a:ext cx="30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F162384-1061-4F6C-AC7D-3C141A3D337B}"/>
                    </a:ext>
                  </a:extLst>
                </p14:cNvPr>
                <p14:cNvContentPartPr/>
                <p14:nvPr/>
              </p14:nvContentPartPr>
              <p14:xfrm>
                <a:off x="2388679" y="426958"/>
                <a:ext cx="102960" cy="192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F162384-1061-4F6C-AC7D-3C141A3D33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80039" y="418318"/>
                  <a:ext cx="120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9D2A11C-CEC0-40EE-B44F-5C3AF1D61236}"/>
                    </a:ext>
                  </a:extLst>
                </p14:cNvPr>
                <p14:cNvContentPartPr/>
                <p14:nvPr/>
              </p14:nvContentPartPr>
              <p14:xfrm>
                <a:off x="2194279" y="619558"/>
                <a:ext cx="319320" cy="62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9D2A11C-CEC0-40EE-B44F-5C3AF1D6123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85279" y="610918"/>
                  <a:ext cx="336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026219-A59F-4E1C-A1CE-DE5F18B2ADA4}"/>
                    </a:ext>
                  </a:extLst>
                </p14:cNvPr>
                <p14:cNvContentPartPr/>
                <p14:nvPr/>
              </p14:nvContentPartPr>
              <p14:xfrm>
                <a:off x="2226319" y="392758"/>
                <a:ext cx="4060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026219-A59F-4E1C-A1CE-DE5F18B2AD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17319" y="383758"/>
                  <a:ext cx="423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4ABC73-53C2-47FD-A576-760D985A583F}"/>
                    </a:ext>
                  </a:extLst>
                </p14:cNvPr>
                <p14:cNvContentPartPr/>
                <p14:nvPr/>
              </p14:nvContentPartPr>
              <p14:xfrm>
                <a:off x="2590999" y="519478"/>
                <a:ext cx="200160" cy="135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4ABC73-53C2-47FD-A576-760D985A58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82359" y="510478"/>
                  <a:ext cx="217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97DE29E-5846-42C6-A36A-301B139C1D75}"/>
                    </a:ext>
                  </a:extLst>
                </p14:cNvPr>
                <p14:cNvContentPartPr/>
                <p14:nvPr/>
              </p14:nvContentPartPr>
              <p14:xfrm>
                <a:off x="3155479" y="469078"/>
                <a:ext cx="196200" cy="166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97DE29E-5846-42C6-A36A-301B139C1D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46839" y="460438"/>
                  <a:ext cx="213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5E9ACE4-7635-46B4-817F-AF34EFA2EEC5}"/>
                    </a:ext>
                  </a:extLst>
                </p14:cNvPr>
                <p14:cNvContentPartPr/>
                <p14:nvPr/>
              </p14:nvContentPartPr>
              <p14:xfrm>
                <a:off x="3409279" y="190438"/>
                <a:ext cx="240480" cy="425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5E9ACE4-7635-46B4-817F-AF34EFA2EE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00279" y="181798"/>
                  <a:ext cx="2581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75C1A2D-2E92-483E-BA76-22989A1DE164}"/>
                    </a:ext>
                  </a:extLst>
                </p14:cNvPr>
                <p14:cNvContentPartPr/>
                <p14:nvPr/>
              </p14:nvContentPartPr>
              <p14:xfrm>
                <a:off x="3695479" y="465478"/>
                <a:ext cx="111240" cy="138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75C1A2D-2E92-483E-BA76-22989A1DE1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86479" y="456478"/>
                  <a:ext cx="128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ECBC4F3-839C-40FC-A66F-6745631D146E}"/>
                    </a:ext>
                  </a:extLst>
                </p14:cNvPr>
                <p14:cNvContentPartPr/>
                <p14:nvPr/>
              </p14:nvContentPartPr>
              <p14:xfrm>
                <a:off x="3933079" y="369358"/>
                <a:ext cx="143640" cy="226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ECBC4F3-839C-40FC-A66F-6745631D14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24079" y="360358"/>
                  <a:ext cx="161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ECB92EA-4F95-4F25-9D6D-D51BE72D36D5}"/>
                    </a:ext>
                  </a:extLst>
                </p14:cNvPr>
                <p14:cNvContentPartPr/>
                <p14:nvPr/>
              </p14:nvContentPartPr>
              <p14:xfrm>
                <a:off x="4149799" y="467998"/>
                <a:ext cx="42840" cy="1029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ECB92EA-4F95-4F25-9D6D-D51BE72D36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40799" y="458998"/>
                  <a:ext cx="60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47A66F4-CF79-4A56-B670-7BBBC764C4EB}"/>
                    </a:ext>
                  </a:extLst>
                </p14:cNvPr>
                <p14:cNvContentPartPr/>
                <p14:nvPr/>
              </p14:nvContentPartPr>
              <p14:xfrm>
                <a:off x="4251319" y="429838"/>
                <a:ext cx="206640" cy="164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47A66F4-CF79-4A56-B670-7BBBC764C4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42319" y="421198"/>
                  <a:ext cx="224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6035460-3778-4791-909C-39D4E83385E1}"/>
                    </a:ext>
                  </a:extLst>
                </p14:cNvPr>
                <p14:cNvContentPartPr/>
                <p14:nvPr/>
              </p14:nvContentPartPr>
              <p14:xfrm>
                <a:off x="4522399" y="473038"/>
                <a:ext cx="105120" cy="674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6035460-3778-4791-909C-39D4E83385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13759" y="464398"/>
                  <a:ext cx="12276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44B042F-23FA-4757-9B6D-7E4D3C600D46}"/>
                    </a:ext>
                  </a:extLst>
                </p14:cNvPr>
                <p14:cNvContentPartPr/>
                <p14:nvPr/>
              </p14:nvContentPartPr>
              <p14:xfrm>
                <a:off x="4987159" y="242278"/>
                <a:ext cx="142560" cy="333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44B042F-23FA-4757-9B6D-7E4D3C600D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78159" y="233278"/>
                  <a:ext cx="1602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FFB3DA5-B991-4D25-9D0B-BE9E5D4E37BC}"/>
                    </a:ext>
                  </a:extLst>
                </p14:cNvPr>
                <p14:cNvContentPartPr/>
                <p14:nvPr/>
              </p14:nvContentPartPr>
              <p14:xfrm>
                <a:off x="5097319" y="278638"/>
                <a:ext cx="191520" cy="196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FFB3DA5-B991-4D25-9D0B-BE9E5D4E37B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88679" y="269638"/>
                  <a:ext cx="209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26E3274-E587-4C12-9D94-FF77B85415E7}"/>
                    </a:ext>
                  </a:extLst>
                </p14:cNvPr>
                <p14:cNvContentPartPr/>
                <p14:nvPr/>
              </p14:nvContentPartPr>
              <p14:xfrm>
                <a:off x="5063119" y="466198"/>
                <a:ext cx="207000" cy="133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26E3274-E587-4C12-9D94-FF77B85415E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54119" y="457198"/>
                  <a:ext cx="224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B8660D3-893B-4572-87AC-CCB5D92E707D}"/>
                    </a:ext>
                  </a:extLst>
                </p14:cNvPr>
                <p14:cNvContentPartPr/>
                <p14:nvPr/>
              </p14:nvContentPartPr>
              <p14:xfrm>
                <a:off x="380599" y="1157038"/>
                <a:ext cx="246960" cy="2455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B8660D3-893B-4572-87AC-CCB5D92E70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1599" y="1148398"/>
                  <a:ext cx="264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8B71675-86C1-45A8-8D72-850DE0CB624B}"/>
                    </a:ext>
                  </a:extLst>
                </p14:cNvPr>
                <p14:cNvContentPartPr/>
                <p14:nvPr/>
              </p14:nvContentPartPr>
              <p14:xfrm>
                <a:off x="1049119" y="1184038"/>
                <a:ext cx="194400" cy="2275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8B71675-86C1-45A8-8D72-850DE0CB62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0119" y="1175398"/>
                  <a:ext cx="212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7E119D6-DDF2-4E09-882F-2C9AB3FA1DA3}"/>
                    </a:ext>
                  </a:extLst>
                </p14:cNvPr>
                <p14:cNvContentPartPr/>
                <p14:nvPr/>
              </p14:nvContentPartPr>
              <p14:xfrm>
                <a:off x="1346839" y="811438"/>
                <a:ext cx="243000" cy="549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7E119D6-DDF2-4E09-882F-2C9AB3FA1D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37839" y="802798"/>
                  <a:ext cx="2606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59901F8-43FF-4E84-87C2-B2AA46690BFE}"/>
                    </a:ext>
                  </a:extLst>
                </p14:cNvPr>
                <p14:cNvContentPartPr/>
                <p14:nvPr/>
              </p14:nvContentPartPr>
              <p14:xfrm>
                <a:off x="1467799" y="1200598"/>
                <a:ext cx="246600" cy="590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59901F8-43FF-4E84-87C2-B2AA46690B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59159" y="1191598"/>
                  <a:ext cx="2642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94F7A64-12E2-408C-BD1E-250EB44A371C}"/>
                    </a:ext>
                  </a:extLst>
                </p14:cNvPr>
                <p14:cNvContentPartPr/>
                <p14:nvPr/>
              </p14:nvContentPartPr>
              <p14:xfrm>
                <a:off x="1754359" y="965518"/>
                <a:ext cx="27720" cy="424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94F7A64-12E2-408C-BD1E-250EB44A37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45359" y="956518"/>
                  <a:ext cx="45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548408E-6ED4-4C9F-B066-196D314F50DE}"/>
                    </a:ext>
                  </a:extLst>
                </p14:cNvPr>
                <p14:cNvContentPartPr/>
                <p14:nvPr/>
              </p14:nvContentPartPr>
              <p14:xfrm>
                <a:off x="1787119" y="1146598"/>
                <a:ext cx="172800" cy="177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548408E-6ED4-4C9F-B066-196D314F50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78119" y="1137598"/>
                  <a:ext cx="190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7527367-1C64-4BCD-A01E-6C1EE0149BDB}"/>
                    </a:ext>
                  </a:extLst>
                </p14:cNvPr>
                <p14:cNvContentPartPr/>
                <p14:nvPr/>
              </p14:nvContentPartPr>
              <p14:xfrm>
                <a:off x="1992319" y="784798"/>
                <a:ext cx="495000" cy="6012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7527367-1C64-4BCD-A01E-6C1EE0149BD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83319" y="776158"/>
                  <a:ext cx="51264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50625D2-159D-4624-807D-4DA5DB6320BB}"/>
                    </a:ext>
                  </a:extLst>
                </p14:cNvPr>
                <p14:cNvContentPartPr/>
                <p14:nvPr/>
              </p14:nvContentPartPr>
              <p14:xfrm>
                <a:off x="2152879" y="1072438"/>
                <a:ext cx="359640" cy="856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50625D2-159D-4624-807D-4DA5DB6320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43879" y="1063798"/>
                  <a:ext cx="377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F19F1C8-2EEC-481B-B7C2-2840E446E73F}"/>
                    </a:ext>
                  </a:extLst>
                </p14:cNvPr>
                <p14:cNvContentPartPr/>
                <p14:nvPr/>
              </p14:nvContentPartPr>
              <p14:xfrm>
                <a:off x="2377159" y="1112758"/>
                <a:ext cx="178920" cy="238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F19F1C8-2EEC-481B-B7C2-2840E446E73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68519" y="1103758"/>
                  <a:ext cx="196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9BDED75-C089-4DBE-93B3-3EAD83F7FC70}"/>
                    </a:ext>
                  </a:extLst>
                </p14:cNvPr>
                <p14:cNvContentPartPr/>
                <p14:nvPr/>
              </p14:nvContentPartPr>
              <p14:xfrm>
                <a:off x="2542399" y="1395718"/>
                <a:ext cx="147600" cy="2095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9BDED75-C089-4DBE-93B3-3EAD83F7FC7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33759" y="1387078"/>
                  <a:ext cx="165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88743A1-DA65-4424-8631-CD237B39E4DC}"/>
                    </a:ext>
                  </a:extLst>
                </p14:cNvPr>
                <p14:cNvContentPartPr/>
                <p14:nvPr/>
              </p14:nvContentPartPr>
              <p14:xfrm>
                <a:off x="2976919" y="1060918"/>
                <a:ext cx="325440" cy="277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88743A1-DA65-4424-8631-CD237B39E4D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68279" y="1052278"/>
                  <a:ext cx="343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9644476-438A-447E-831C-94DFA7C1CCA4}"/>
                    </a:ext>
                  </a:extLst>
                </p14:cNvPr>
                <p14:cNvContentPartPr/>
                <p14:nvPr/>
              </p14:nvContentPartPr>
              <p14:xfrm>
                <a:off x="3288679" y="1132918"/>
                <a:ext cx="135720" cy="1537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9644476-438A-447E-831C-94DFA7C1CCA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79679" y="1124278"/>
                  <a:ext cx="153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4A95668-BAAC-44B7-9A6B-24D1BE6D2E94}"/>
                    </a:ext>
                  </a:extLst>
                </p14:cNvPr>
                <p14:cNvContentPartPr/>
                <p14:nvPr/>
              </p14:nvContentPartPr>
              <p14:xfrm>
                <a:off x="3509359" y="1111318"/>
                <a:ext cx="293400" cy="180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4A95668-BAAC-44B7-9A6B-24D1BE6D2E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00719" y="1102678"/>
                  <a:ext cx="311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40C417B-2276-4440-88AB-5F45B74A234A}"/>
                    </a:ext>
                  </a:extLst>
                </p14:cNvPr>
                <p14:cNvContentPartPr/>
                <p14:nvPr/>
              </p14:nvContentPartPr>
              <p14:xfrm>
                <a:off x="3865039" y="1082878"/>
                <a:ext cx="176760" cy="208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40C417B-2276-4440-88AB-5F45B74A234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56399" y="1073878"/>
                  <a:ext cx="194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76C7BA8-7734-44A1-824C-C887D604DB6A}"/>
                    </a:ext>
                  </a:extLst>
                </p14:cNvPr>
                <p14:cNvContentPartPr/>
                <p14:nvPr/>
              </p14:nvContentPartPr>
              <p14:xfrm>
                <a:off x="4201279" y="765718"/>
                <a:ext cx="229680" cy="5115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76C7BA8-7734-44A1-824C-C887D604DB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92279" y="757078"/>
                  <a:ext cx="2473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F4833C5-74B0-4598-9425-04D51427C69D}"/>
                    </a:ext>
                  </a:extLst>
                </p14:cNvPr>
                <p14:cNvContentPartPr/>
                <p14:nvPr/>
              </p14:nvContentPartPr>
              <p14:xfrm>
                <a:off x="4092919" y="1030318"/>
                <a:ext cx="299520" cy="110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F4833C5-74B0-4598-9425-04D51427C6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84279" y="1021678"/>
                  <a:ext cx="317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FE36579-4D1A-404E-BCA7-60CD0C08CEE0}"/>
                    </a:ext>
                  </a:extLst>
                </p14:cNvPr>
                <p14:cNvContentPartPr/>
                <p14:nvPr/>
              </p14:nvContentPartPr>
              <p14:xfrm>
                <a:off x="4354279" y="987118"/>
                <a:ext cx="120240" cy="241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FE36579-4D1A-404E-BCA7-60CD0C08CEE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45639" y="978118"/>
                  <a:ext cx="137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893D14E-26FC-42C1-BF72-B4848F0B0B0A}"/>
                    </a:ext>
                  </a:extLst>
                </p14:cNvPr>
                <p14:cNvContentPartPr/>
                <p14:nvPr/>
              </p14:nvContentPartPr>
              <p14:xfrm>
                <a:off x="4535719" y="1055518"/>
                <a:ext cx="306000" cy="162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893D14E-26FC-42C1-BF72-B4848F0B0B0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26719" y="1046878"/>
                  <a:ext cx="32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67563CC-467A-41C5-8687-3248C27CA946}"/>
                    </a:ext>
                  </a:extLst>
                </p14:cNvPr>
                <p14:cNvContentPartPr/>
                <p14:nvPr/>
              </p14:nvContentPartPr>
              <p14:xfrm>
                <a:off x="4952239" y="991438"/>
                <a:ext cx="220680" cy="200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67563CC-467A-41C5-8687-3248C27CA94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43599" y="982798"/>
                  <a:ext cx="238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7744BEA-F4DF-43B6-A3AB-C451C75AE649}"/>
                    </a:ext>
                  </a:extLst>
                </p14:cNvPr>
                <p14:cNvContentPartPr/>
                <p14:nvPr/>
              </p14:nvContentPartPr>
              <p14:xfrm>
                <a:off x="5198119" y="1012678"/>
                <a:ext cx="137520" cy="286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7744BEA-F4DF-43B6-A3AB-C451C75AE6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89479" y="1003678"/>
                  <a:ext cx="155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39333F7-EC6F-4CAB-AA07-6188ACAB5D9A}"/>
                    </a:ext>
                  </a:extLst>
                </p14:cNvPr>
                <p14:cNvContentPartPr/>
                <p14:nvPr/>
              </p14:nvContentPartPr>
              <p14:xfrm>
                <a:off x="385639" y="1903678"/>
                <a:ext cx="248400" cy="2012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39333F7-EC6F-4CAB-AA07-6188ACAB5D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6999" y="1894678"/>
                  <a:ext cx="266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D530B09-1843-4E52-89EE-6BC43FF516C1}"/>
                    </a:ext>
                  </a:extLst>
                </p14:cNvPr>
                <p14:cNvContentPartPr/>
                <p14:nvPr/>
              </p14:nvContentPartPr>
              <p14:xfrm>
                <a:off x="776599" y="1499038"/>
                <a:ext cx="227880" cy="5760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D530B09-1843-4E52-89EE-6BC43FF516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7959" y="1490398"/>
                  <a:ext cx="2455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14D7440-B2ED-4F96-B5D6-D2EBB4DF80F9}"/>
                    </a:ext>
                  </a:extLst>
                </p14:cNvPr>
                <p14:cNvContentPartPr/>
                <p14:nvPr/>
              </p14:nvContentPartPr>
              <p14:xfrm>
                <a:off x="1064239" y="1802158"/>
                <a:ext cx="121320" cy="227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14D7440-B2ED-4F96-B5D6-D2EBB4DF80F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5239" y="1793158"/>
                  <a:ext cx="138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8FD5338-D139-496B-B36F-8B46CC3BA4CE}"/>
                    </a:ext>
                  </a:extLst>
                </p14:cNvPr>
                <p14:cNvContentPartPr/>
                <p14:nvPr/>
              </p14:nvContentPartPr>
              <p14:xfrm>
                <a:off x="1249279" y="1888558"/>
                <a:ext cx="90720" cy="15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8FD5338-D139-496B-B36F-8B46CC3BA4C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40639" y="1879558"/>
                  <a:ext cx="108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89AB122-D8DC-44A4-86DF-BDC86ECD0DA5}"/>
                    </a:ext>
                  </a:extLst>
                </p14:cNvPr>
                <p14:cNvContentPartPr/>
                <p14:nvPr/>
              </p14:nvContentPartPr>
              <p14:xfrm>
                <a:off x="1501639" y="1636918"/>
                <a:ext cx="242280" cy="435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89AB122-D8DC-44A4-86DF-BDC86ECD0DA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492639" y="1628278"/>
                  <a:ext cx="2599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E2CA0B7-7E90-45E2-BDD0-B0E96C7D1436}"/>
                    </a:ext>
                  </a:extLst>
                </p14:cNvPr>
                <p14:cNvContentPartPr/>
                <p14:nvPr/>
              </p14:nvContentPartPr>
              <p14:xfrm>
                <a:off x="2203999" y="1865158"/>
                <a:ext cx="176040" cy="188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E2CA0B7-7E90-45E2-BDD0-B0E96C7D143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95359" y="1856518"/>
                  <a:ext cx="193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F886BD8-361D-44B8-96B2-55A4E0ACA1FD}"/>
                    </a:ext>
                  </a:extLst>
                </p14:cNvPr>
                <p14:cNvContentPartPr/>
                <p14:nvPr/>
              </p14:nvContentPartPr>
              <p14:xfrm>
                <a:off x="2492359" y="1584718"/>
                <a:ext cx="267480" cy="4906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F886BD8-361D-44B8-96B2-55A4E0ACA1F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83719" y="1575718"/>
                  <a:ext cx="2851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A42F49D-A9D2-402B-9C38-82C53D0F8A49}"/>
                    </a:ext>
                  </a:extLst>
                </p14:cNvPr>
                <p14:cNvContentPartPr/>
                <p14:nvPr/>
              </p14:nvContentPartPr>
              <p14:xfrm>
                <a:off x="2760559" y="1897918"/>
                <a:ext cx="217080" cy="5137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A42F49D-A9D2-402B-9C38-82C53D0F8A4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51919" y="1888918"/>
                  <a:ext cx="2347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276F80A-397A-4428-B1A0-A9B1FF5004C0}"/>
                    </a:ext>
                  </a:extLst>
                </p14:cNvPr>
                <p14:cNvContentPartPr/>
                <p14:nvPr/>
              </p14:nvContentPartPr>
              <p14:xfrm>
                <a:off x="2978359" y="1700638"/>
                <a:ext cx="32040" cy="550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276F80A-397A-4428-B1A0-A9B1FF5004C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69359" y="1691998"/>
                  <a:ext cx="49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C81C943-67E3-4D60-8ECF-2B58C703B982}"/>
                    </a:ext>
                  </a:extLst>
                </p14:cNvPr>
                <p14:cNvContentPartPr/>
                <p14:nvPr/>
              </p14:nvContentPartPr>
              <p14:xfrm>
                <a:off x="3075559" y="1814758"/>
                <a:ext cx="228240" cy="2264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C81C943-67E3-4D60-8ECF-2B58C703B9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66919" y="1806118"/>
                  <a:ext cx="245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5DAB1BC-AE63-43D7-BC0F-E3B779EEF28F}"/>
                    </a:ext>
                  </a:extLst>
                </p14:cNvPr>
                <p14:cNvContentPartPr/>
                <p14:nvPr/>
              </p14:nvContentPartPr>
              <p14:xfrm>
                <a:off x="3367159" y="1852558"/>
                <a:ext cx="156600" cy="1832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5DAB1BC-AE63-43D7-BC0F-E3B779EEF28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58519" y="1843918"/>
                  <a:ext cx="174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6138ECD-B62A-49B8-B577-21E77E5D060B}"/>
                    </a:ext>
                  </a:extLst>
                </p14:cNvPr>
                <p14:cNvContentPartPr/>
                <p14:nvPr/>
              </p14:nvContentPartPr>
              <p14:xfrm>
                <a:off x="3601159" y="1474918"/>
                <a:ext cx="392040" cy="5245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6138ECD-B62A-49B8-B577-21E77E5D060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92519" y="1466278"/>
                  <a:ext cx="4096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4EBA0B1-7346-4653-A15C-B0317831D9EF}"/>
                    </a:ext>
                  </a:extLst>
                </p14:cNvPr>
                <p14:cNvContentPartPr/>
                <p14:nvPr/>
              </p14:nvContentPartPr>
              <p14:xfrm>
                <a:off x="4040359" y="1734478"/>
                <a:ext cx="185400" cy="2894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4EBA0B1-7346-4653-A15C-B0317831D9E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31719" y="1725838"/>
                  <a:ext cx="203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FADB088-4FAA-43BE-ABD4-019FD78D3B54}"/>
                    </a:ext>
                  </a:extLst>
                </p14:cNvPr>
                <p14:cNvContentPartPr/>
                <p14:nvPr/>
              </p14:nvContentPartPr>
              <p14:xfrm>
                <a:off x="4575679" y="1708198"/>
                <a:ext cx="208080" cy="229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FADB088-4FAA-43BE-ABD4-019FD78D3B5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67039" y="1699198"/>
                  <a:ext cx="225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9E0DDBF-04FF-46C4-9EAF-4831B7B09FD4}"/>
                    </a:ext>
                  </a:extLst>
                </p14:cNvPr>
                <p14:cNvContentPartPr/>
                <p14:nvPr/>
              </p14:nvContentPartPr>
              <p14:xfrm>
                <a:off x="4825879" y="1689478"/>
                <a:ext cx="432000" cy="2394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9E0DDBF-04FF-46C4-9EAF-4831B7B09FD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17239" y="1680838"/>
                  <a:ext cx="449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D40FD39-646D-421E-A42D-4EEC8AE8F5B7}"/>
                    </a:ext>
                  </a:extLst>
                </p14:cNvPr>
                <p14:cNvContentPartPr/>
                <p14:nvPr/>
              </p14:nvContentPartPr>
              <p14:xfrm>
                <a:off x="5582599" y="1605598"/>
                <a:ext cx="312840" cy="2635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D40FD39-646D-421E-A42D-4EEC8AE8F5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73959" y="1596958"/>
                  <a:ext cx="330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D456C74-6BB2-41C5-BEAB-61395F8B4F97}"/>
                    </a:ext>
                  </a:extLst>
                </p14:cNvPr>
                <p14:cNvContentPartPr/>
                <p14:nvPr/>
              </p14:nvContentPartPr>
              <p14:xfrm>
                <a:off x="5900479" y="1681918"/>
                <a:ext cx="221760" cy="2134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D456C74-6BB2-41C5-BEAB-61395F8B4F9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91479" y="1673278"/>
                  <a:ext cx="239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76B42E6-E7DB-4F56-BACC-145E452819B8}"/>
                    </a:ext>
                  </a:extLst>
                </p14:cNvPr>
                <p14:cNvContentPartPr/>
                <p14:nvPr/>
              </p14:nvContentPartPr>
              <p14:xfrm>
                <a:off x="6154639" y="1378798"/>
                <a:ext cx="339120" cy="483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76B42E6-E7DB-4F56-BACC-145E452819B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45639" y="1369798"/>
                  <a:ext cx="3567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09AEAF2-685C-4B82-B10C-A26E474AC7CA}"/>
                    </a:ext>
                  </a:extLst>
                </p14:cNvPr>
                <p14:cNvContentPartPr/>
                <p14:nvPr/>
              </p14:nvContentPartPr>
              <p14:xfrm>
                <a:off x="6309799" y="1636918"/>
                <a:ext cx="240120" cy="214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09AEAF2-685C-4B82-B10C-A26E474AC7C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01159" y="1627918"/>
                  <a:ext cx="257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D2159B7-2092-4F1F-A088-FE27441150DC}"/>
                    </a:ext>
                  </a:extLst>
                </p14:cNvPr>
                <p14:cNvContentPartPr/>
                <p14:nvPr/>
              </p14:nvContentPartPr>
              <p14:xfrm>
                <a:off x="6518959" y="1663558"/>
                <a:ext cx="169560" cy="2012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D2159B7-2092-4F1F-A088-FE27441150D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10319" y="1654558"/>
                  <a:ext cx="187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48AFD36-1A68-464D-A7CD-3FF4DEC04690}"/>
                    </a:ext>
                  </a:extLst>
                </p14:cNvPr>
                <p14:cNvContentPartPr/>
                <p14:nvPr/>
              </p14:nvContentPartPr>
              <p14:xfrm>
                <a:off x="6770959" y="1332718"/>
                <a:ext cx="288000" cy="502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48AFD36-1A68-464D-A7CD-3FF4DEC0469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62319" y="1323718"/>
                  <a:ext cx="3056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9E65F66-174C-4384-BEE5-7EE4EBAEDF08}"/>
                    </a:ext>
                  </a:extLst>
                </p14:cNvPr>
                <p14:cNvContentPartPr/>
                <p14:nvPr/>
              </p14:nvContentPartPr>
              <p14:xfrm>
                <a:off x="6697519" y="1558078"/>
                <a:ext cx="481680" cy="278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9E65F66-174C-4384-BEE5-7EE4EBAEDF0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88879" y="1549078"/>
                  <a:ext cx="499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53D270C-5848-4050-95F1-FAB44882D897}"/>
                    </a:ext>
                  </a:extLst>
                </p14:cNvPr>
                <p14:cNvContentPartPr/>
                <p14:nvPr/>
              </p14:nvContentPartPr>
              <p14:xfrm>
                <a:off x="7334359" y="1622878"/>
                <a:ext cx="247320" cy="1753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53D270C-5848-4050-95F1-FAB44882D89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25719" y="1614238"/>
                  <a:ext cx="264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A8EDBAF-5F8C-4FC7-A659-3669E6A4F9E2}"/>
                    </a:ext>
                  </a:extLst>
                </p14:cNvPr>
                <p14:cNvContentPartPr/>
                <p14:nvPr/>
              </p14:nvContentPartPr>
              <p14:xfrm>
                <a:off x="7511119" y="1388878"/>
                <a:ext cx="267840" cy="381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A8EDBAF-5F8C-4FC7-A659-3669E6A4F9E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02479" y="1379878"/>
                  <a:ext cx="2854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2BDC085-69EB-42F7-BFC2-CB8011D4D6A8}"/>
                    </a:ext>
                  </a:extLst>
                </p14:cNvPr>
                <p14:cNvContentPartPr/>
                <p14:nvPr/>
              </p14:nvContentPartPr>
              <p14:xfrm>
                <a:off x="7888399" y="1608118"/>
                <a:ext cx="172080" cy="2106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2BDC085-69EB-42F7-BFC2-CB8011D4D6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79399" y="1599118"/>
                  <a:ext cx="189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0FB080C-8C2C-4B36-B483-08BC306A0987}"/>
                    </a:ext>
                  </a:extLst>
                </p14:cNvPr>
                <p14:cNvContentPartPr/>
                <p14:nvPr/>
              </p14:nvContentPartPr>
              <p14:xfrm>
                <a:off x="8093959" y="1703878"/>
                <a:ext cx="161640" cy="1105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0FB080C-8C2C-4B36-B483-08BC306A09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84959" y="1694878"/>
                  <a:ext cx="179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C01229C-767A-4E4D-8BA1-67E9852B5BEB}"/>
                    </a:ext>
                  </a:extLst>
                </p14:cNvPr>
                <p14:cNvContentPartPr/>
                <p14:nvPr/>
              </p14:nvContentPartPr>
              <p14:xfrm>
                <a:off x="8357839" y="1620358"/>
                <a:ext cx="223560" cy="1638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C01229C-767A-4E4D-8BA1-67E9852B5B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48839" y="1611718"/>
                  <a:ext cx="24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0DDA53F-6FE3-4B04-A389-85157000C5A8}"/>
                    </a:ext>
                  </a:extLst>
                </p14:cNvPr>
                <p14:cNvContentPartPr/>
                <p14:nvPr/>
              </p14:nvContentPartPr>
              <p14:xfrm>
                <a:off x="8553679" y="1363318"/>
                <a:ext cx="270000" cy="368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0DDA53F-6FE3-4B04-A389-85157000C5A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44679" y="1354678"/>
                  <a:ext cx="2876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1D6FD1D-8170-44DD-9B0A-6BF945F4A6A4}"/>
                    </a:ext>
                  </a:extLst>
                </p14:cNvPr>
                <p14:cNvContentPartPr/>
                <p14:nvPr/>
              </p14:nvContentPartPr>
              <p14:xfrm>
                <a:off x="8953999" y="1619998"/>
                <a:ext cx="212760" cy="1724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1D6FD1D-8170-44DD-9B0A-6BF945F4A6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45359" y="1610998"/>
                  <a:ext cx="230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ED31595-CA42-44AA-BA90-5430BC7324D8}"/>
                    </a:ext>
                  </a:extLst>
                </p14:cNvPr>
                <p14:cNvContentPartPr/>
                <p14:nvPr/>
              </p14:nvContentPartPr>
              <p14:xfrm>
                <a:off x="9263959" y="1633678"/>
                <a:ext cx="111600" cy="156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ED31595-CA42-44AA-BA90-5430BC7324D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54959" y="1625038"/>
                  <a:ext cx="129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2474118-DF59-49DD-BD86-F8AE29FB9380}"/>
                    </a:ext>
                  </a:extLst>
                </p14:cNvPr>
                <p14:cNvContentPartPr/>
                <p14:nvPr/>
              </p14:nvContentPartPr>
              <p14:xfrm>
                <a:off x="9699559" y="1360798"/>
                <a:ext cx="203040" cy="4226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2474118-DF59-49DD-BD86-F8AE29FB938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690919" y="1351798"/>
                  <a:ext cx="2206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8E09D14-03FD-4C13-A9CE-86B6BA3DDF18}"/>
                    </a:ext>
                  </a:extLst>
                </p14:cNvPr>
                <p14:cNvContentPartPr/>
                <p14:nvPr/>
              </p14:nvContentPartPr>
              <p14:xfrm>
                <a:off x="9531799" y="1557718"/>
                <a:ext cx="465480" cy="105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8E09D14-03FD-4C13-A9CE-86B6BA3DD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523159" y="1549078"/>
                  <a:ext cx="483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B19EAA4-253C-43A0-80E4-2531DAD5671D}"/>
                    </a:ext>
                  </a:extLst>
                </p14:cNvPr>
                <p14:cNvContentPartPr/>
                <p14:nvPr/>
              </p14:nvContentPartPr>
              <p14:xfrm>
                <a:off x="10064959" y="1585438"/>
                <a:ext cx="344520" cy="2106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B19EAA4-253C-43A0-80E4-2531DAD5671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55959" y="1576798"/>
                  <a:ext cx="362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D3EAA1F-6AD5-4BF0-8F1C-B75782B15461}"/>
                    </a:ext>
                  </a:extLst>
                </p14:cNvPr>
                <p14:cNvContentPartPr/>
                <p14:nvPr/>
              </p14:nvContentPartPr>
              <p14:xfrm>
                <a:off x="10512079" y="1274038"/>
                <a:ext cx="372960" cy="5320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D3EAA1F-6AD5-4BF0-8F1C-B75782B1546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03439" y="1265398"/>
                  <a:ext cx="3906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A1ACC59-1626-4A55-9F2F-241CEEC92633}"/>
                    </a:ext>
                  </a:extLst>
                </p14:cNvPr>
                <p14:cNvContentPartPr/>
                <p14:nvPr/>
              </p14:nvContentPartPr>
              <p14:xfrm>
                <a:off x="10871719" y="1582198"/>
                <a:ext cx="109080" cy="158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A1ACC59-1626-4A55-9F2F-241CEEC9263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63079" y="1573198"/>
                  <a:ext cx="126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34D0EA8-3E6C-40E8-8A45-64BC5177F54A}"/>
                    </a:ext>
                  </a:extLst>
                </p14:cNvPr>
                <p14:cNvContentPartPr/>
                <p14:nvPr/>
              </p14:nvContentPartPr>
              <p14:xfrm>
                <a:off x="11098159" y="1555198"/>
                <a:ext cx="221040" cy="1742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34D0EA8-3E6C-40E8-8A45-64BC5177F54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89519" y="1546558"/>
                  <a:ext cx="238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2360063-ED65-477D-BD64-5285B748D410}"/>
                    </a:ext>
                  </a:extLst>
                </p14:cNvPr>
                <p14:cNvContentPartPr/>
                <p14:nvPr/>
              </p14:nvContentPartPr>
              <p14:xfrm>
                <a:off x="11444479" y="1205638"/>
                <a:ext cx="321120" cy="4701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2360063-ED65-477D-BD64-5285B748D41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435839" y="1196638"/>
                  <a:ext cx="3387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0BC8D41-10BB-4354-B338-1FC19F7458F3}"/>
                    </a:ext>
                  </a:extLst>
                </p14:cNvPr>
                <p14:cNvContentPartPr/>
                <p14:nvPr/>
              </p14:nvContentPartPr>
              <p14:xfrm>
                <a:off x="11378959" y="1434598"/>
                <a:ext cx="352440" cy="702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0BC8D41-10BB-4354-B338-1FC19F7458F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369959" y="1425958"/>
                  <a:ext cx="370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8915BC3-3DC3-4A84-A6F8-9B0AE0634D13}"/>
                    </a:ext>
                  </a:extLst>
                </p14:cNvPr>
                <p14:cNvContentPartPr/>
                <p14:nvPr/>
              </p14:nvContentPartPr>
              <p14:xfrm>
                <a:off x="398959" y="2388238"/>
                <a:ext cx="279000" cy="4402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8915BC3-3DC3-4A84-A6F8-9B0AE0634D1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9959" y="2379238"/>
                  <a:ext cx="296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4352BC0-1458-4431-8EEA-688B37B38B4E}"/>
                    </a:ext>
                  </a:extLst>
                </p14:cNvPr>
                <p14:cNvContentPartPr/>
                <p14:nvPr/>
              </p14:nvContentPartPr>
              <p14:xfrm>
                <a:off x="365479" y="2520718"/>
                <a:ext cx="455040" cy="1569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4352BC0-1458-4431-8EEA-688B37B38B4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6479" y="2512078"/>
                  <a:ext cx="472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B4E9BBB-5EA7-4698-B2A7-755C5208048B}"/>
                    </a:ext>
                  </a:extLst>
                </p14:cNvPr>
                <p14:cNvContentPartPr/>
                <p14:nvPr/>
              </p14:nvContentPartPr>
              <p14:xfrm>
                <a:off x="719719" y="2281678"/>
                <a:ext cx="296640" cy="4892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B4E9BBB-5EA7-4698-B2A7-755C5208048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1079" y="2273038"/>
                  <a:ext cx="3142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1234791-58DF-4601-AD5D-02DB1BC567A5}"/>
                    </a:ext>
                  </a:extLst>
                </p14:cNvPr>
                <p14:cNvContentPartPr/>
                <p14:nvPr/>
              </p14:nvContentPartPr>
              <p14:xfrm>
                <a:off x="974959" y="2495878"/>
                <a:ext cx="288000" cy="2210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1234791-58DF-4601-AD5D-02DB1BC567A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6319" y="2486878"/>
                  <a:ext cx="305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63754BA-F269-4B30-92FA-784392E8A214}"/>
                    </a:ext>
                  </a:extLst>
                </p14:cNvPr>
                <p14:cNvContentPartPr/>
                <p14:nvPr/>
              </p14:nvContentPartPr>
              <p14:xfrm>
                <a:off x="1605679" y="2417038"/>
                <a:ext cx="265680" cy="2962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63754BA-F269-4B30-92FA-784392E8A21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596679" y="2408038"/>
                  <a:ext cx="283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CFB1FA62-0540-4603-B3D3-445F79590BDD}"/>
                    </a:ext>
                  </a:extLst>
                </p14:cNvPr>
                <p14:cNvContentPartPr/>
                <p14:nvPr/>
              </p14:nvContentPartPr>
              <p14:xfrm>
                <a:off x="1813039" y="2472478"/>
                <a:ext cx="219600" cy="2192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CFB1FA62-0540-4603-B3D3-445F79590BD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04039" y="2463478"/>
                  <a:ext cx="237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4941BD9-4EC9-444B-B998-0105D064EE76}"/>
                    </a:ext>
                  </a:extLst>
                </p14:cNvPr>
                <p14:cNvContentPartPr/>
                <p14:nvPr/>
              </p14:nvContentPartPr>
              <p14:xfrm>
                <a:off x="2101039" y="2414518"/>
                <a:ext cx="213480" cy="2948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4941BD9-4EC9-444B-B998-0105D064EE7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92039" y="2405518"/>
                  <a:ext cx="2311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839888C-25A3-4F48-8467-6B309E1E1E29}"/>
                    </a:ext>
                  </a:extLst>
                </p14:cNvPr>
                <p14:cNvContentPartPr/>
                <p14:nvPr/>
              </p14:nvContentPartPr>
              <p14:xfrm>
                <a:off x="2376079" y="2383918"/>
                <a:ext cx="91080" cy="2458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839888C-25A3-4F48-8467-6B309E1E1E2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67079" y="2374918"/>
                  <a:ext cx="108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15A9220-1655-41E0-9405-6816C184B18C}"/>
                    </a:ext>
                  </a:extLst>
                </p14:cNvPr>
                <p14:cNvContentPartPr/>
                <p14:nvPr/>
              </p14:nvContentPartPr>
              <p14:xfrm>
                <a:off x="2568679" y="2423158"/>
                <a:ext cx="110880" cy="2016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15A9220-1655-41E0-9405-6816C184B18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59679" y="2414158"/>
                  <a:ext cx="128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0E2C009-FF33-4744-8303-1FE533D08133}"/>
                    </a:ext>
                  </a:extLst>
                </p14:cNvPr>
                <p14:cNvContentPartPr/>
                <p14:nvPr/>
              </p14:nvContentPartPr>
              <p14:xfrm>
                <a:off x="2794399" y="2434318"/>
                <a:ext cx="188280" cy="1976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0E2C009-FF33-4744-8303-1FE533D0813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785759" y="2425318"/>
                  <a:ext cx="205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54A8785-6DDF-491B-BC5F-50A4F51C8D3E}"/>
                    </a:ext>
                  </a:extLst>
                </p14:cNvPr>
                <p14:cNvContentPartPr/>
                <p14:nvPr/>
              </p14:nvContentPartPr>
              <p14:xfrm>
                <a:off x="3075199" y="2341078"/>
                <a:ext cx="190440" cy="2728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54A8785-6DDF-491B-BC5F-50A4F51C8D3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66199" y="2332438"/>
                  <a:ext cx="208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979813E-4DFC-43A4-8D78-1B2F802EC08C}"/>
                    </a:ext>
                  </a:extLst>
                </p14:cNvPr>
                <p14:cNvContentPartPr/>
                <p14:nvPr/>
              </p14:nvContentPartPr>
              <p14:xfrm>
                <a:off x="3633199" y="2381398"/>
                <a:ext cx="261360" cy="2376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979813E-4DFC-43A4-8D78-1B2F802EC08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24199" y="2372398"/>
                  <a:ext cx="279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EF661F6-3885-4D6B-B5E4-FFB50B8C17E7}"/>
                    </a:ext>
                  </a:extLst>
                </p14:cNvPr>
                <p14:cNvContentPartPr/>
                <p14:nvPr/>
              </p14:nvContentPartPr>
              <p14:xfrm>
                <a:off x="3961519" y="2340718"/>
                <a:ext cx="188280" cy="2386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EF661F6-3885-4D6B-B5E4-FFB50B8C17E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52879" y="2332078"/>
                  <a:ext cx="205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3B45580-3303-4261-BA1B-CD536A11D3AE}"/>
                    </a:ext>
                  </a:extLst>
                </p14:cNvPr>
                <p14:cNvContentPartPr/>
                <p14:nvPr/>
              </p14:nvContentPartPr>
              <p14:xfrm>
                <a:off x="4196959" y="2369158"/>
                <a:ext cx="149760" cy="214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3B45580-3303-4261-BA1B-CD536A11D3A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187959" y="2360158"/>
                  <a:ext cx="167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3289510-8CD9-4903-8ECE-CE7948426638}"/>
                    </a:ext>
                  </a:extLst>
                </p14:cNvPr>
                <p14:cNvContentPartPr/>
                <p14:nvPr/>
              </p14:nvContentPartPr>
              <p14:xfrm>
                <a:off x="4470559" y="2273398"/>
                <a:ext cx="212760" cy="2610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3289510-8CD9-4903-8ECE-CE794842663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461559" y="2264758"/>
                  <a:ext cx="230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7B8204F-1995-4B53-8052-CAED28E5877B}"/>
                    </a:ext>
                  </a:extLst>
                </p14:cNvPr>
                <p14:cNvContentPartPr/>
                <p14:nvPr/>
              </p14:nvContentPartPr>
              <p14:xfrm>
                <a:off x="4672879" y="2338558"/>
                <a:ext cx="219600" cy="2113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7B8204F-1995-4B53-8052-CAED28E5877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63879" y="2329918"/>
                  <a:ext cx="237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8D5EFE0-707F-4090-91C4-F7DB6420B8F5}"/>
                    </a:ext>
                  </a:extLst>
                </p14:cNvPr>
                <p14:cNvContentPartPr/>
                <p14:nvPr/>
              </p14:nvContentPartPr>
              <p14:xfrm>
                <a:off x="4830919" y="2074678"/>
                <a:ext cx="261720" cy="4644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8D5EFE0-707F-4090-91C4-F7DB6420B8F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21919" y="2065678"/>
                  <a:ext cx="2793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F13AE65-A354-4BF8-B2A0-5EB1B98C862B}"/>
                    </a:ext>
                  </a:extLst>
                </p14:cNvPr>
                <p14:cNvContentPartPr/>
                <p14:nvPr/>
              </p14:nvContentPartPr>
              <p14:xfrm>
                <a:off x="4996519" y="2333878"/>
                <a:ext cx="244080" cy="1717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F13AE65-A354-4BF8-B2A0-5EB1B98C862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87879" y="2325238"/>
                  <a:ext cx="261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32BE403-5870-4D53-838E-8BC6ACE968C6}"/>
                    </a:ext>
                  </a:extLst>
                </p14:cNvPr>
                <p14:cNvContentPartPr/>
                <p14:nvPr/>
              </p14:nvContentPartPr>
              <p14:xfrm>
                <a:off x="5270839" y="2298238"/>
                <a:ext cx="290160" cy="2250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32BE403-5870-4D53-838E-8BC6ACE968C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61839" y="2289598"/>
                  <a:ext cx="307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C1D9041-AD31-409C-848B-282F1E90DC86}"/>
                    </a:ext>
                  </a:extLst>
                </p14:cNvPr>
                <p14:cNvContentPartPr/>
                <p14:nvPr/>
              </p14:nvContentPartPr>
              <p14:xfrm>
                <a:off x="5544439" y="2376358"/>
                <a:ext cx="55800" cy="1148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C1D9041-AD31-409C-848B-282F1E90DC8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35799" y="2367358"/>
                  <a:ext cx="73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9368D827-EF01-42F2-98BF-C5BB43B74C0F}"/>
                    </a:ext>
                  </a:extLst>
                </p14:cNvPr>
                <p14:cNvContentPartPr/>
                <p14:nvPr/>
              </p14:nvContentPartPr>
              <p14:xfrm>
                <a:off x="5700679" y="2299318"/>
                <a:ext cx="221760" cy="1868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9368D827-EF01-42F2-98BF-C5BB43B74C0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91679" y="2290678"/>
                  <a:ext cx="239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C55A0526-6DFD-471F-BD3B-30C5290179A8}"/>
                    </a:ext>
                  </a:extLst>
                </p14:cNvPr>
                <p14:cNvContentPartPr/>
                <p14:nvPr/>
              </p14:nvContentPartPr>
              <p14:xfrm>
                <a:off x="6042319" y="2324878"/>
                <a:ext cx="114120" cy="6663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C55A0526-6DFD-471F-BD3B-30C5290179A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33679" y="2315878"/>
                  <a:ext cx="13176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C2C3CF4-250D-4AAE-9495-3882B237B69D}"/>
                    </a:ext>
                  </a:extLst>
                </p14:cNvPr>
                <p14:cNvContentPartPr/>
                <p14:nvPr/>
              </p14:nvContentPartPr>
              <p14:xfrm>
                <a:off x="6214759" y="2156038"/>
                <a:ext cx="235080" cy="2876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C2C3CF4-250D-4AAE-9495-3882B237B69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06119" y="2147398"/>
                  <a:ext cx="252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5139992-7E0F-4A48-89E3-7FA06A3BBC77}"/>
                    </a:ext>
                  </a:extLst>
                </p14:cNvPr>
                <p14:cNvContentPartPr/>
                <p14:nvPr/>
              </p14:nvContentPartPr>
              <p14:xfrm>
                <a:off x="6508159" y="2425678"/>
                <a:ext cx="20160" cy="100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5139992-7E0F-4A48-89E3-7FA06A3BBC7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499519" y="2417038"/>
                  <a:ext cx="37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BEDBAC1-A796-4A08-A665-D03C9F906348}"/>
                    </a:ext>
                  </a:extLst>
                </p14:cNvPr>
                <p14:cNvContentPartPr/>
                <p14:nvPr/>
              </p14:nvContentPartPr>
              <p14:xfrm>
                <a:off x="6857719" y="2039758"/>
                <a:ext cx="402840" cy="3376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BEDBAC1-A796-4A08-A665-D03C9F90634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48719" y="2030758"/>
                  <a:ext cx="4204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DCC31A1E-54E8-4732-8DFD-D4FE95C0ECB6}"/>
                    </a:ext>
                  </a:extLst>
                </p14:cNvPr>
                <p14:cNvContentPartPr/>
                <p14:nvPr/>
              </p14:nvContentPartPr>
              <p14:xfrm>
                <a:off x="7216999" y="2226958"/>
                <a:ext cx="171720" cy="1674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DCC31A1E-54E8-4732-8DFD-D4FE95C0ECB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207999" y="2217958"/>
                  <a:ext cx="189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58138D0-18B9-4905-BEF4-551D6F24B71B}"/>
                    </a:ext>
                  </a:extLst>
                </p14:cNvPr>
                <p14:cNvContentPartPr/>
                <p14:nvPr/>
              </p14:nvContentPartPr>
              <p14:xfrm>
                <a:off x="7446679" y="2193838"/>
                <a:ext cx="138240" cy="1738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58138D0-18B9-4905-BEF4-551D6F24B71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38039" y="2184838"/>
                  <a:ext cx="155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7EF0E40-DE72-4DE6-9B6B-A131F49C92DC}"/>
                    </a:ext>
                  </a:extLst>
                </p14:cNvPr>
                <p14:cNvContentPartPr/>
                <p14:nvPr/>
              </p14:nvContentPartPr>
              <p14:xfrm>
                <a:off x="7738639" y="1883878"/>
                <a:ext cx="242280" cy="4881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7EF0E40-DE72-4DE6-9B6B-A131F49C92D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729639" y="1874878"/>
                  <a:ext cx="2599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8AA9930-14BB-4791-A3A3-02F706E29459}"/>
                    </a:ext>
                  </a:extLst>
                </p14:cNvPr>
                <p14:cNvContentPartPr/>
                <p14:nvPr/>
              </p14:nvContentPartPr>
              <p14:xfrm>
                <a:off x="8264959" y="2147758"/>
                <a:ext cx="176760" cy="1612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8AA9930-14BB-4791-A3A3-02F706E2945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55959" y="2138758"/>
                  <a:ext cx="194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E1AD8259-58BD-40A9-8D7E-50D7E0CA67F3}"/>
                    </a:ext>
                  </a:extLst>
                </p14:cNvPr>
                <p14:cNvContentPartPr/>
                <p14:nvPr/>
              </p14:nvContentPartPr>
              <p14:xfrm>
                <a:off x="8514799" y="2138038"/>
                <a:ext cx="459000" cy="7664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E1AD8259-58BD-40A9-8D7E-50D7E0CA67F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505799" y="2129038"/>
                  <a:ext cx="47664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2BD20CA-2E14-4548-AD9A-40A8C02EE2F7}"/>
                    </a:ext>
                  </a:extLst>
                </p14:cNvPr>
                <p14:cNvContentPartPr/>
                <p14:nvPr/>
              </p14:nvContentPartPr>
              <p14:xfrm>
                <a:off x="9052999" y="2138758"/>
                <a:ext cx="203760" cy="2268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2BD20CA-2E14-4548-AD9A-40A8C02EE2F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043999" y="2130118"/>
                  <a:ext cx="221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A0FF717-6DA7-4F9D-865A-6DCB99B5B2A2}"/>
                    </a:ext>
                  </a:extLst>
                </p14:cNvPr>
                <p14:cNvContentPartPr/>
                <p14:nvPr/>
              </p14:nvContentPartPr>
              <p14:xfrm>
                <a:off x="9255319" y="2181598"/>
                <a:ext cx="143640" cy="1425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A0FF717-6DA7-4F9D-865A-6DCB99B5B2A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246679" y="2172598"/>
                  <a:ext cx="161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9EF5FD06-BBD6-4814-85C8-7DD6EBFD89F0}"/>
                    </a:ext>
                  </a:extLst>
                </p14:cNvPr>
                <p14:cNvContentPartPr/>
                <p14:nvPr/>
              </p14:nvContentPartPr>
              <p14:xfrm>
                <a:off x="9500119" y="2194918"/>
                <a:ext cx="141840" cy="1360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9EF5FD06-BBD6-4814-85C8-7DD6EBFD89F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491119" y="2186278"/>
                  <a:ext cx="159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4C7CAC0-062B-4774-8172-7ED72954B117}"/>
                    </a:ext>
                  </a:extLst>
                </p14:cNvPr>
                <p14:cNvContentPartPr/>
                <p14:nvPr/>
              </p14:nvContentPartPr>
              <p14:xfrm>
                <a:off x="9578959" y="2186638"/>
                <a:ext cx="182160" cy="393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4C7CAC0-062B-4774-8172-7ED72954B11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570319" y="2177998"/>
                  <a:ext cx="1998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CB505B2-696C-4A38-AC30-AC269B0D8A93}"/>
                    </a:ext>
                  </a:extLst>
                </p14:cNvPr>
                <p14:cNvContentPartPr/>
                <p14:nvPr/>
              </p14:nvContentPartPr>
              <p14:xfrm>
                <a:off x="9681199" y="2104198"/>
                <a:ext cx="287280" cy="2444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CB505B2-696C-4A38-AC30-AC269B0D8A9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672199" y="2095558"/>
                  <a:ext cx="304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42F65078-7DA0-4CB5-A16C-503A150D9DC4}"/>
                    </a:ext>
                  </a:extLst>
                </p14:cNvPr>
                <p14:cNvContentPartPr/>
                <p14:nvPr/>
              </p14:nvContentPartPr>
              <p14:xfrm>
                <a:off x="10232719" y="2131198"/>
                <a:ext cx="118080" cy="1641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42F65078-7DA0-4CB5-A16C-503A150D9DC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24079" y="2122558"/>
                  <a:ext cx="135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5860E01-0FB2-4822-B0F2-039DA1A03E1A}"/>
                    </a:ext>
                  </a:extLst>
                </p14:cNvPr>
                <p14:cNvContentPartPr/>
                <p14:nvPr/>
              </p14:nvContentPartPr>
              <p14:xfrm>
                <a:off x="10393639" y="2013118"/>
                <a:ext cx="12600" cy="36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5860E01-0FB2-4822-B0F2-039DA1A03E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4639" y="2004478"/>
                  <a:ext cx="30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3D5D1763-2C22-4782-9659-6536847888FF}"/>
                    </a:ext>
                  </a:extLst>
                </p14:cNvPr>
                <p14:cNvContentPartPr/>
                <p14:nvPr/>
              </p14:nvContentPartPr>
              <p14:xfrm>
                <a:off x="10453399" y="1978918"/>
                <a:ext cx="247320" cy="2581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3D5D1763-2C22-4782-9659-6536847888F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444759" y="1969918"/>
                  <a:ext cx="264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923F7FC-3170-4630-A51E-35AAA1992207}"/>
                    </a:ext>
                  </a:extLst>
                </p14:cNvPr>
                <p14:cNvContentPartPr/>
                <p14:nvPr/>
              </p14:nvContentPartPr>
              <p14:xfrm>
                <a:off x="510559" y="3168358"/>
                <a:ext cx="290520" cy="2865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923F7FC-3170-4630-A51E-35AAA199220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01919" y="3159718"/>
                  <a:ext cx="308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0A8E6A9-F5A5-40E1-B884-751DAE43359D}"/>
                    </a:ext>
                  </a:extLst>
                </p14:cNvPr>
                <p14:cNvContentPartPr/>
                <p14:nvPr/>
              </p14:nvContentPartPr>
              <p14:xfrm>
                <a:off x="787399" y="3257278"/>
                <a:ext cx="211320" cy="1630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0A8E6A9-F5A5-40E1-B884-751DAE43359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78399" y="3248278"/>
                  <a:ext cx="228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1237FF2D-27AE-47F5-9E80-82D68224B373}"/>
                    </a:ext>
                  </a:extLst>
                </p14:cNvPr>
                <p14:cNvContentPartPr/>
                <p14:nvPr/>
              </p14:nvContentPartPr>
              <p14:xfrm>
                <a:off x="1051279" y="3084118"/>
                <a:ext cx="234360" cy="3499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1237FF2D-27AE-47F5-9E80-82D68224B37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42639" y="3075118"/>
                  <a:ext cx="2520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C2ECAC0-A636-4FD9-A652-581FCB488B21}"/>
                    </a:ext>
                  </a:extLst>
                </p14:cNvPr>
                <p14:cNvContentPartPr/>
                <p14:nvPr/>
              </p14:nvContentPartPr>
              <p14:xfrm>
                <a:off x="1241359" y="2989798"/>
                <a:ext cx="247680" cy="4492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C2ECAC0-A636-4FD9-A652-581FCB488B2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232719" y="2980798"/>
                  <a:ext cx="2653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7DDD49F-AC2B-4390-81D0-9557A849DF3A}"/>
                    </a:ext>
                  </a:extLst>
                </p14:cNvPr>
                <p14:cNvContentPartPr/>
                <p14:nvPr/>
              </p14:nvContentPartPr>
              <p14:xfrm>
                <a:off x="1375999" y="3207958"/>
                <a:ext cx="198360" cy="1580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7DDD49F-AC2B-4390-81D0-9557A849DF3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366999" y="3198958"/>
                  <a:ext cx="216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F4E6003-A11A-476F-8CE3-99AC651A69E6}"/>
                    </a:ext>
                  </a:extLst>
                </p14:cNvPr>
                <p14:cNvContentPartPr/>
                <p14:nvPr/>
              </p14:nvContentPartPr>
              <p14:xfrm>
                <a:off x="1624759" y="3197518"/>
                <a:ext cx="248040" cy="2037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F4E6003-A11A-476F-8CE3-99AC651A69E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616119" y="3188518"/>
                  <a:ext cx="265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0F3C8AA-F974-46FE-BFAB-41EA6586D348}"/>
                    </a:ext>
                  </a:extLst>
                </p14:cNvPr>
                <p14:cNvContentPartPr/>
                <p14:nvPr/>
              </p14:nvContentPartPr>
              <p14:xfrm>
                <a:off x="1752199" y="2947678"/>
                <a:ext cx="233640" cy="4424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0F3C8AA-F974-46FE-BFAB-41EA6586D34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743559" y="2938678"/>
                  <a:ext cx="2512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83776D6A-F531-48C1-9BA0-BD8FC71CD6B2}"/>
                    </a:ext>
                  </a:extLst>
                </p14:cNvPr>
                <p14:cNvContentPartPr/>
                <p14:nvPr/>
              </p14:nvContentPartPr>
              <p14:xfrm>
                <a:off x="2227399" y="3086278"/>
                <a:ext cx="224640" cy="2455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83776D6A-F531-48C1-9BA0-BD8FC71CD6B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218759" y="3077278"/>
                  <a:ext cx="242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91243F1-8900-4E9F-BCE8-8B92BCBFCB42}"/>
                    </a:ext>
                  </a:extLst>
                </p14:cNvPr>
                <p14:cNvContentPartPr/>
                <p14:nvPr/>
              </p14:nvContentPartPr>
              <p14:xfrm>
                <a:off x="2821399" y="3038038"/>
                <a:ext cx="313200" cy="276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91243F1-8900-4E9F-BCE8-8B92BCBFCB4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812399" y="3029398"/>
                  <a:ext cx="330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6647CE4-3537-46A0-B460-5BA85CAB7B9F}"/>
                    </a:ext>
                  </a:extLst>
                </p14:cNvPr>
                <p14:cNvContentPartPr/>
                <p14:nvPr/>
              </p14:nvContentPartPr>
              <p14:xfrm>
                <a:off x="3129919" y="3110758"/>
                <a:ext cx="146160" cy="1569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6647CE4-3537-46A0-B460-5BA85CAB7B9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120919" y="3102118"/>
                  <a:ext cx="163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EE2C83C-720A-442B-850C-061D1D30F200}"/>
                    </a:ext>
                  </a:extLst>
                </p14:cNvPr>
                <p14:cNvContentPartPr/>
                <p14:nvPr/>
              </p14:nvContentPartPr>
              <p14:xfrm>
                <a:off x="3376519" y="3099958"/>
                <a:ext cx="362520" cy="1605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EE2C83C-720A-442B-850C-061D1D30F20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367519" y="3090958"/>
                  <a:ext cx="380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1BA3B75-367E-467D-9D81-3543905E3BE3}"/>
                    </a:ext>
                  </a:extLst>
                </p14:cNvPr>
                <p14:cNvContentPartPr/>
                <p14:nvPr/>
              </p14:nvContentPartPr>
              <p14:xfrm>
                <a:off x="3826879" y="2788918"/>
                <a:ext cx="226080" cy="4867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1BA3B75-367E-467D-9D81-3543905E3BE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818239" y="2779918"/>
                  <a:ext cx="2437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A4D50E2-A238-46F1-B61B-88EB33E7C4DA}"/>
                    </a:ext>
                  </a:extLst>
                </p14:cNvPr>
                <p14:cNvContentPartPr/>
                <p14:nvPr/>
              </p14:nvContentPartPr>
              <p14:xfrm>
                <a:off x="4172119" y="3073678"/>
                <a:ext cx="79560" cy="1584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A4D50E2-A238-46F1-B61B-88EB33E7C4D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163119" y="3065038"/>
                  <a:ext cx="97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13038DF7-1FF4-488D-A0E4-428CFDB5A28B}"/>
                    </a:ext>
                  </a:extLst>
                </p14:cNvPr>
                <p14:cNvContentPartPr/>
                <p14:nvPr/>
              </p14:nvContentPartPr>
              <p14:xfrm>
                <a:off x="4323679" y="2924638"/>
                <a:ext cx="3600" cy="21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13038DF7-1FF4-488D-A0E4-428CFDB5A2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5039" y="2915638"/>
                  <a:ext cx="21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30A40B8-DD32-4D15-BB05-F98585B50431}"/>
                    </a:ext>
                  </a:extLst>
                </p14:cNvPr>
                <p14:cNvContentPartPr/>
                <p14:nvPr/>
              </p14:nvContentPartPr>
              <p14:xfrm>
                <a:off x="4303879" y="3021478"/>
                <a:ext cx="226080" cy="2156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30A40B8-DD32-4D15-BB05-F98585B5043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95239" y="3012478"/>
                  <a:ext cx="243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97C3617-947A-4636-A815-9759EA60F9FA}"/>
                    </a:ext>
                  </a:extLst>
                </p14:cNvPr>
                <p14:cNvContentPartPr/>
                <p14:nvPr/>
              </p14:nvContentPartPr>
              <p14:xfrm>
                <a:off x="4580359" y="3084478"/>
                <a:ext cx="167400" cy="1695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97C3617-947A-4636-A815-9759EA60F9F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571359" y="3075838"/>
                  <a:ext cx="185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BD0F5964-4BEE-4712-B569-5C903F618F65}"/>
                    </a:ext>
                  </a:extLst>
                </p14:cNvPr>
                <p14:cNvContentPartPr/>
                <p14:nvPr/>
              </p14:nvContentPartPr>
              <p14:xfrm>
                <a:off x="4950799" y="2689198"/>
                <a:ext cx="361440" cy="562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BD0F5964-4BEE-4712-B569-5C903F618F6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41799" y="2680198"/>
                  <a:ext cx="3790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A66F6911-FF5E-4D1E-A33D-BD54328B344C}"/>
                    </a:ext>
                  </a:extLst>
                </p14:cNvPr>
                <p14:cNvContentPartPr/>
                <p14:nvPr/>
              </p14:nvContentPartPr>
              <p14:xfrm>
                <a:off x="4926679" y="2987638"/>
                <a:ext cx="361440" cy="532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A66F6911-FF5E-4D1E-A33D-BD54328B34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17679" y="2978998"/>
                  <a:ext cx="379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310B5C8B-F203-483B-A8C7-D0807E91206A}"/>
                    </a:ext>
                  </a:extLst>
                </p14:cNvPr>
                <p14:cNvContentPartPr/>
                <p14:nvPr/>
              </p14:nvContentPartPr>
              <p14:xfrm>
                <a:off x="5319439" y="2885038"/>
                <a:ext cx="206280" cy="3168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310B5C8B-F203-483B-A8C7-D0807E91206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310439" y="2876398"/>
                  <a:ext cx="2239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893195FE-58D0-4649-B106-52F354C92304}"/>
                    </a:ext>
                  </a:extLst>
                </p14:cNvPr>
                <p14:cNvContentPartPr/>
                <p14:nvPr/>
              </p14:nvContentPartPr>
              <p14:xfrm>
                <a:off x="5522119" y="3012118"/>
                <a:ext cx="188280" cy="1839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893195FE-58D0-4649-B106-52F354C9230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13479" y="3003118"/>
                  <a:ext cx="205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FEE0FA3-5EF8-4C32-ADCE-5A1B2EC85135}"/>
                    </a:ext>
                  </a:extLst>
                </p14:cNvPr>
                <p14:cNvContentPartPr/>
                <p14:nvPr/>
              </p14:nvContentPartPr>
              <p14:xfrm>
                <a:off x="5761879" y="2958838"/>
                <a:ext cx="313920" cy="2361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FEE0FA3-5EF8-4C32-ADCE-5A1B2EC8513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753239" y="2949838"/>
                  <a:ext cx="331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02B6FD46-226D-4345-B618-E520E30512D6}"/>
                    </a:ext>
                  </a:extLst>
                </p14:cNvPr>
                <p14:cNvContentPartPr/>
                <p14:nvPr/>
              </p14:nvContentPartPr>
              <p14:xfrm>
                <a:off x="3118399" y="3493438"/>
                <a:ext cx="1963800" cy="792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02B6FD46-226D-4345-B618-E520E30512D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109759" y="3484438"/>
                  <a:ext cx="1981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F16323B-F489-4364-81CF-BB4AE32A15E3}"/>
                    </a:ext>
                  </a:extLst>
                </p14:cNvPr>
                <p14:cNvContentPartPr/>
                <p14:nvPr/>
              </p14:nvContentPartPr>
              <p14:xfrm>
                <a:off x="6214039" y="3149638"/>
                <a:ext cx="54000" cy="226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F16323B-F489-4364-81CF-BB4AE32A15E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205399" y="3140998"/>
                  <a:ext cx="716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8328E6D-A6D0-426B-832C-7E37EBDCEAD3}"/>
              </a:ext>
            </a:extLst>
          </p:cNvPr>
          <p:cNvGrpSpPr/>
          <p:nvPr/>
        </p:nvGrpSpPr>
        <p:grpSpPr>
          <a:xfrm>
            <a:off x="426319" y="3916798"/>
            <a:ext cx="913680" cy="470520"/>
            <a:chOff x="426319" y="3916798"/>
            <a:chExt cx="91368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E2667AB-BE2A-4180-B3B2-F87ABB3AAE62}"/>
                    </a:ext>
                  </a:extLst>
                </p14:cNvPr>
                <p14:cNvContentPartPr/>
                <p14:nvPr/>
              </p14:nvContentPartPr>
              <p14:xfrm>
                <a:off x="546199" y="4093198"/>
                <a:ext cx="149400" cy="2941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E2667AB-BE2A-4180-B3B2-F87ABB3AAE6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37559" y="4084198"/>
                  <a:ext cx="167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A35509A-1B90-41C6-9292-86A597FF4727}"/>
                    </a:ext>
                  </a:extLst>
                </p14:cNvPr>
                <p14:cNvContentPartPr/>
                <p14:nvPr/>
              </p14:nvContentPartPr>
              <p14:xfrm>
                <a:off x="426319" y="3947398"/>
                <a:ext cx="655920" cy="1800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A35509A-1B90-41C6-9292-86A597FF472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17679" y="3938758"/>
                  <a:ext cx="673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2894CD2-A094-4B39-B3B5-2E4CD20243F2}"/>
                    </a:ext>
                  </a:extLst>
                </p14:cNvPr>
                <p14:cNvContentPartPr/>
                <p14:nvPr/>
              </p14:nvContentPartPr>
              <p14:xfrm>
                <a:off x="883519" y="3916798"/>
                <a:ext cx="274680" cy="4345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2894CD2-A094-4B39-B3B5-2E4CD20243F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74879" y="3908158"/>
                  <a:ext cx="2923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3AD8B90-2E77-43BB-808F-017F1B2EBE31}"/>
                    </a:ext>
                  </a:extLst>
                </p14:cNvPr>
                <p14:cNvContentPartPr/>
                <p14:nvPr/>
              </p14:nvContentPartPr>
              <p14:xfrm>
                <a:off x="1122919" y="4119838"/>
                <a:ext cx="217080" cy="2224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3AD8B90-2E77-43BB-808F-017F1B2EBE3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13919" y="4111198"/>
                  <a:ext cx="23472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150DFC38-6E37-43E3-86DA-0394C7E3A0BB}"/>
              </a:ext>
            </a:extLst>
          </p:cNvPr>
          <p:cNvGrpSpPr/>
          <p:nvPr/>
        </p:nvGrpSpPr>
        <p:grpSpPr>
          <a:xfrm>
            <a:off x="3733279" y="3620158"/>
            <a:ext cx="693360" cy="666360"/>
            <a:chOff x="3733279" y="3620158"/>
            <a:chExt cx="69336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05E1B021-D541-4F05-8DFD-F47DC186AE90}"/>
                    </a:ext>
                  </a:extLst>
                </p14:cNvPr>
                <p14:cNvContentPartPr/>
                <p14:nvPr/>
              </p14:nvContentPartPr>
              <p14:xfrm>
                <a:off x="3733279" y="4087798"/>
                <a:ext cx="164520" cy="1494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05E1B021-D541-4F05-8DFD-F47DC186AE9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724639" y="4079158"/>
                  <a:ext cx="182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1B6E9562-CE7E-48F0-A411-AF92C2007220}"/>
                    </a:ext>
                  </a:extLst>
                </p14:cNvPr>
                <p14:cNvContentPartPr/>
                <p14:nvPr/>
              </p14:nvContentPartPr>
              <p14:xfrm>
                <a:off x="4094359" y="3620158"/>
                <a:ext cx="332280" cy="6663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1B6E9562-CE7E-48F0-A411-AF92C200722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85359" y="3611158"/>
                  <a:ext cx="34992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E86EDF6-4992-488A-84C2-943AF369794D}"/>
                    </a:ext>
                  </a:extLst>
                </p14:cNvPr>
                <p14:cNvContentPartPr/>
                <p14:nvPr/>
              </p14:nvContentPartPr>
              <p14:xfrm>
                <a:off x="4154839" y="4038118"/>
                <a:ext cx="221040" cy="820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E86EDF6-4992-488A-84C2-943AF369794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45839" y="4029478"/>
                  <a:ext cx="2386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6D5D09EB-BBD4-410B-9491-B880BD798A31}"/>
              </a:ext>
            </a:extLst>
          </p:cNvPr>
          <p:cNvGrpSpPr/>
          <p:nvPr/>
        </p:nvGrpSpPr>
        <p:grpSpPr>
          <a:xfrm>
            <a:off x="4718599" y="3628798"/>
            <a:ext cx="2691000" cy="829080"/>
            <a:chOff x="4718599" y="3628798"/>
            <a:chExt cx="269100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F244551-10B1-4DEB-9813-9A9CE0A32923}"/>
                    </a:ext>
                  </a:extLst>
                </p14:cNvPr>
                <p14:cNvContentPartPr/>
                <p14:nvPr/>
              </p14:nvContentPartPr>
              <p14:xfrm>
                <a:off x="4718599" y="3898438"/>
                <a:ext cx="303120" cy="2462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F244551-10B1-4DEB-9813-9A9CE0A3292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709959" y="3889798"/>
                  <a:ext cx="320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ACEDCAE5-F736-474E-9C4B-86472210770B}"/>
                    </a:ext>
                  </a:extLst>
                </p14:cNvPr>
                <p14:cNvContentPartPr/>
                <p14:nvPr/>
              </p14:nvContentPartPr>
              <p14:xfrm>
                <a:off x="5013439" y="3923998"/>
                <a:ext cx="222120" cy="2286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ACEDCAE5-F736-474E-9C4B-86472210770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004439" y="3915358"/>
                  <a:ext cx="239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9EB1FD0E-7D76-4E7E-B29D-FD20C22B0D83}"/>
                    </a:ext>
                  </a:extLst>
                </p14:cNvPr>
                <p14:cNvContentPartPr/>
                <p14:nvPr/>
              </p14:nvContentPartPr>
              <p14:xfrm>
                <a:off x="5340319" y="3917518"/>
                <a:ext cx="106560" cy="1958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9EB1FD0E-7D76-4E7E-B29D-FD20C22B0D8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331679" y="3908518"/>
                  <a:ext cx="124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77EEACC-D2DB-41D7-8513-444FDD82F9E8}"/>
                    </a:ext>
                  </a:extLst>
                </p14:cNvPr>
                <p14:cNvContentPartPr/>
                <p14:nvPr/>
              </p14:nvContentPartPr>
              <p14:xfrm>
                <a:off x="5578279" y="3903478"/>
                <a:ext cx="230040" cy="2120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77EEACC-D2DB-41D7-8513-444FDD82F9E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569639" y="3894838"/>
                  <a:ext cx="247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B4368D15-958A-4DD9-AFF4-B61FE3911951}"/>
                    </a:ext>
                  </a:extLst>
                </p14:cNvPr>
                <p14:cNvContentPartPr/>
                <p14:nvPr/>
              </p14:nvContentPartPr>
              <p14:xfrm>
                <a:off x="5823439" y="3873958"/>
                <a:ext cx="205920" cy="2163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B4368D15-958A-4DD9-AFF4-B61FE391195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814439" y="3864958"/>
                  <a:ext cx="223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6FBC5547-0EE3-4D76-A4DE-F5275C98DB65}"/>
                    </a:ext>
                  </a:extLst>
                </p14:cNvPr>
                <p14:cNvContentPartPr/>
                <p14:nvPr/>
              </p14:nvContentPartPr>
              <p14:xfrm>
                <a:off x="6007399" y="3628798"/>
                <a:ext cx="194400" cy="3758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6FBC5547-0EE3-4D76-A4DE-F5275C98DB6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998759" y="3619798"/>
                  <a:ext cx="212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68375C23-B248-4217-8CEB-E9721B693AF9}"/>
                    </a:ext>
                  </a:extLst>
                </p14:cNvPr>
                <p14:cNvContentPartPr/>
                <p14:nvPr/>
              </p14:nvContentPartPr>
              <p14:xfrm>
                <a:off x="6132679" y="3878278"/>
                <a:ext cx="196920" cy="1918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68375C23-B248-4217-8CEB-E9721B693AF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124039" y="3869638"/>
                  <a:ext cx="214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28F2D86D-5EC5-47D4-8B82-046E9E0B51A7}"/>
                    </a:ext>
                  </a:extLst>
                </p14:cNvPr>
                <p14:cNvContentPartPr/>
                <p14:nvPr/>
              </p14:nvContentPartPr>
              <p14:xfrm>
                <a:off x="6320239" y="3905998"/>
                <a:ext cx="245160" cy="1897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28F2D86D-5EC5-47D4-8B82-046E9E0B51A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311239" y="3897358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2D1378C-6E96-4935-93A2-85BED1B036B6}"/>
                    </a:ext>
                  </a:extLst>
                </p14:cNvPr>
                <p14:cNvContentPartPr/>
                <p14:nvPr/>
              </p14:nvContentPartPr>
              <p14:xfrm>
                <a:off x="6541999" y="3741118"/>
                <a:ext cx="230040" cy="3214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2D1378C-6E96-4935-93A2-85BED1B036B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533359" y="3732118"/>
                  <a:ext cx="247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68309C68-0E4D-4417-8016-7F1DDB5EE145}"/>
                    </a:ext>
                  </a:extLst>
                </p14:cNvPr>
                <p14:cNvContentPartPr/>
                <p14:nvPr/>
              </p14:nvContentPartPr>
              <p14:xfrm>
                <a:off x="6734599" y="3904198"/>
                <a:ext cx="190800" cy="1548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68309C68-0E4D-4417-8016-7F1DDB5EE14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725599" y="3895198"/>
                  <a:ext cx="208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771822D-B371-4A9F-BB23-1BAD8587E868}"/>
                    </a:ext>
                  </a:extLst>
                </p14:cNvPr>
                <p14:cNvContentPartPr/>
                <p14:nvPr/>
              </p14:nvContentPartPr>
              <p14:xfrm>
                <a:off x="6955999" y="3909958"/>
                <a:ext cx="201600" cy="5479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771822D-B371-4A9F-BB23-1BAD8587E86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946999" y="3900958"/>
                  <a:ext cx="2192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3ADC04B-FA2A-4211-818C-231D37481545}"/>
                    </a:ext>
                  </a:extLst>
                </p14:cNvPr>
                <p14:cNvContentPartPr/>
                <p14:nvPr/>
              </p14:nvContentPartPr>
              <p14:xfrm>
                <a:off x="7261999" y="3780718"/>
                <a:ext cx="147600" cy="2170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3ADC04B-FA2A-4211-818C-231D3748154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253359" y="3772078"/>
                  <a:ext cx="1652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4373D4E3-3DD2-4075-AE64-0B5D2A7035AC}"/>
              </a:ext>
            </a:extLst>
          </p:cNvPr>
          <p:cNvGrpSpPr/>
          <p:nvPr/>
        </p:nvGrpSpPr>
        <p:grpSpPr>
          <a:xfrm>
            <a:off x="7773559" y="3403438"/>
            <a:ext cx="685080" cy="644040"/>
            <a:chOff x="7773559" y="3403438"/>
            <a:chExt cx="685080" cy="64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BAE510FE-BDF2-46CA-9B08-F6BF79FC68E2}"/>
                    </a:ext>
                  </a:extLst>
                </p14:cNvPr>
                <p14:cNvContentPartPr/>
                <p14:nvPr/>
              </p14:nvContentPartPr>
              <p14:xfrm>
                <a:off x="7773559" y="3839038"/>
                <a:ext cx="168480" cy="1677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BAE510FE-BDF2-46CA-9B08-F6BF79FC68E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764559" y="3830398"/>
                  <a:ext cx="186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48BCE557-29A6-41C8-BC53-5FD0EBFDD063}"/>
                    </a:ext>
                  </a:extLst>
                </p14:cNvPr>
                <p14:cNvContentPartPr/>
                <p14:nvPr/>
              </p14:nvContentPartPr>
              <p14:xfrm>
                <a:off x="8080279" y="3403438"/>
                <a:ext cx="378360" cy="6440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48BCE557-29A6-41C8-BC53-5FD0EBFDD06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71639" y="3394798"/>
                  <a:ext cx="39600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BD2AE45-0AD8-495C-B42C-C5B142F5BFA5}"/>
                    </a:ext>
                  </a:extLst>
                </p14:cNvPr>
                <p14:cNvContentPartPr/>
                <p14:nvPr/>
              </p14:nvContentPartPr>
              <p14:xfrm>
                <a:off x="8149759" y="3786838"/>
                <a:ext cx="192240" cy="457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BD2AE45-0AD8-495C-B42C-C5B142F5BFA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141119" y="3778198"/>
                  <a:ext cx="2098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AF29B39A-4608-4A09-B6DB-A5EC94C72652}"/>
              </a:ext>
            </a:extLst>
          </p:cNvPr>
          <p:cNvGrpSpPr/>
          <p:nvPr/>
        </p:nvGrpSpPr>
        <p:grpSpPr>
          <a:xfrm>
            <a:off x="8732239" y="3413878"/>
            <a:ext cx="867600" cy="561600"/>
            <a:chOff x="8732239" y="3413878"/>
            <a:chExt cx="86760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4C359B86-C48F-4088-AFA1-22F89D8296DE}"/>
                    </a:ext>
                  </a:extLst>
                </p14:cNvPr>
                <p14:cNvContentPartPr/>
                <p14:nvPr/>
              </p14:nvContentPartPr>
              <p14:xfrm>
                <a:off x="8770039" y="3468238"/>
                <a:ext cx="306000" cy="5072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4C359B86-C48F-4088-AFA1-22F89D8296D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761399" y="3459238"/>
                  <a:ext cx="3236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B8ADDD1-5282-4C86-AD0C-7AC3C6C69E32}"/>
                    </a:ext>
                  </a:extLst>
                </p14:cNvPr>
                <p14:cNvContentPartPr/>
                <p14:nvPr/>
              </p14:nvContentPartPr>
              <p14:xfrm>
                <a:off x="8732239" y="3704038"/>
                <a:ext cx="351720" cy="716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B8ADDD1-5282-4C86-AD0C-7AC3C6C69E3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723599" y="3695038"/>
                  <a:ext cx="369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9F8707A-376A-4822-B38D-4E3B098E87F7}"/>
                    </a:ext>
                  </a:extLst>
                </p14:cNvPr>
                <p14:cNvContentPartPr/>
                <p14:nvPr/>
              </p14:nvContentPartPr>
              <p14:xfrm>
                <a:off x="9130759" y="3413878"/>
                <a:ext cx="269280" cy="4856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9F8707A-376A-4822-B38D-4E3B098E87F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122119" y="3404878"/>
                  <a:ext cx="2869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A6446D74-A9E3-472C-A77C-F4178E0203A9}"/>
                    </a:ext>
                  </a:extLst>
                </p14:cNvPr>
                <p14:cNvContentPartPr/>
                <p14:nvPr/>
              </p14:nvContentPartPr>
              <p14:xfrm>
                <a:off x="9403279" y="3759838"/>
                <a:ext cx="196560" cy="1558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A6446D74-A9E3-472C-A77C-F4178E0203A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394639" y="3750838"/>
                  <a:ext cx="2142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B34DB134-FCB0-4B14-8E46-C7F79DC4E865}"/>
              </a:ext>
            </a:extLst>
          </p:cNvPr>
          <p:cNvGrpSpPr/>
          <p:nvPr/>
        </p:nvGrpSpPr>
        <p:grpSpPr>
          <a:xfrm>
            <a:off x="10028239" y="3509278"/>
            <a:ext cx="325440" cy="382320"/>
            <a:chOff x="10028239" y="3509278"/>
            <a:chExt cx="32544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0B01D1A3-1510-4599-BBA2-3FD6CE504D37}"/>
                    </a:ext>
                  </a:extLst>
                </p14:cNvPr>
                <p14:cNvContentPartPr/>
                <p14:nvPr/>
              </p14:nvContentPartPr>
              <p14:xfrm>
                <a:off x="10028239" y="3509278"/>
                <a:ext cx="172440" cy="3452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B01D1A3-1510-4599-BBA2-3FD6CE504D3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019239" y="3500638"/>
                  <a:ext cx="1900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6E4FD39F-0CB2-4FEA-90BB-E5BAAC932677}"/>
                    </a:ext>
                  </a:extLst>
                </p14:cNvPr>
                <p14:cNvContentPartPr/>
                <p14:nvPr/>
              </p14:nvContentPartPr>
              <p14:xfrm>
                <a:off x="10030039" y="3547798"/>
                <a:ext cx="323640" cy="2224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6E4FD39F-0CB2-4FEA-90BB-E5BAAC93267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021039" y="3538798"/>
                  <a:ext cx="341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F2D4C43C-DE32-4CD5-B704-9284D54372A4}"/>
                    </a:ext>
                  </a:extLst>
                </p14:cNvPr>
                <p14:cNvContentPartPr/>
                <p14:nvPr/>
              </p14:nvContentPartPr>
              <p14:xfrm>
                <a:off x="10096999" y="3747238"/>
                <a:ext cx="221040" cy="1443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F2D4C43C-DE32-4CD5-B704-9284D54372A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087999" y="3738598"/>
                  <a:ext cx="2386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8BEFE8B-D751-4CF6-B8E9-68EC617C95E3}"/>
              </a:ext>
            </a:extLst>
          </p:cNvPr>
          <p:cNvGrpSpPr/>
          <p:nvPr/>
        </p:nvGrpSpPr>
        <p:grpSpPr>
          <a:xfrm>
            <a:off x="10627279" y="3316678"/>
            <a:ext cx="1394280" cy="832680"/>
            <a:chOff x="10627279" y="3316678"/>
            <a:chExt cx="1394280" cy="83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7EA0043F-65AA-4A11-B3B3-C66BBF2B8F55}"/>
                    </a:ext>
                  </a:extLst>
                </p14:cNvPr>
                <p14:cNvContentPartPr/>
                <p14:nvPr/>
              </p14:nvContentPartPr>
              <p14:xfrm>
                <a:off x="10627279" y="3668398"/>
                <a:ext cx="101880" cy="1778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7EA0043F-65AA-4A11-B3B3-C66BBF2B8F5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618279" y="3659398"/>
                  <a:ext cx="119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0511F37B-4C23-40E5-A47B-E6C859124FDD}"/>
                    </a:ext>
                  </a:extLst>
                </p14:cNvPr>
                <p14:cNvContentPartPr/>
                <p14:nvPr/>
              </p14:nvContentPartPr>
              <p14:xfrm>
                <a:off x="10812679" y="3358078"/>
                <a:ext cx="212400" cy="5248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0511F37B-4C23-40E5-A47B-E6C859124F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804039" y="3349438"/>
                  <a:ext cx="2300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D5FBC19E-6071-4598-8BAF-32E7B3B79CB2}"/>
                    </a:ext>
                  </a:extLst>
                </p14:cNvPr>
                <p14:cNvContentPartPr/>
                <p14:nvPr/>
              </p14:nvContentPartPr>
              <p14:xfrm>
                <a:off x="10960639" y="3758758"/>
                <a:ext cx="143280" cy="3906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D5FBC19E-6071-4598-8BAF-32E7B3B79CB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951639" y="3750118"/>
                  <a:ext cx="1609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A394364D-EAC8-4371-A7CD-CA8BB9778A65}"/>
                    </a:ext>
                  </a:extLst>
                </p14:cNvPr>
                <p14:cNvContentPartPr/>
                <p14:nvPr/>
              </p14:nvContentPartPr>
              <p14:xfrm>
                <a:off x="11146039" y="3521518"/>
                <a:ext cx="29160" cy="284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A394364D-EAC8-4371-A7CD-CA8BB9778A6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137399" y="3512878"/>
                  <a:ext cx="46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36628A18-42DB-48B6-BE6D-1A35405F6F8F}"/>
                    </a:ext>
                  </a:extLst>
                </p14:cNvPr>
                <p14:cNvContentPartPr/>
                <p14:nvPr/>
              </p14:nvContentPartPr>
              <p14:xfrm>
                <a:off x="11204359" y="3655798"/>
                <a:ext cx="192600" cy="1792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36628A18-42DB-48B6-BE6D-1A35405F6F8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195359" y="3646798"/>
                  <a:ext cx="210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A09C86DC-84A9-47C9-A4DC-0731702C08AB}"/>
                    </a:ext>
                  </a:extLst>
                </p14:cNvPr>
                <p14:cNvContentPartPr/>
                <p14:nvPr/>
              </p14:nvContentPartPr>
              <p14:xfrm>
                <a:off x="11410279" y="3682078"/>
                <a:ext cx="169920" cy="1724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A09C86DC-84A9-47C9-A4DC-0731702C08A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401639" y="3673438"/>
                  <a:ext cx="187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8790C66-C486-41C6-ACD6-59251F95491A}"/>
                    </a:ext>
                  </a:extLst>
                </p14:cNvPr>
                <p14:cNvContentPartPr/>
                <p14:nvPr/>
              </p14:nvContentPartPr>
              <p14:xfrm>
                <a:off x="11578399" y="3316678"/>
                <a:ext cx="410400" cy="5014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8790C66-C486-41C6-ACD6-59251F95491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569759" y="3308038"/>
                  <a:ext cx="4280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87BD4EF6-BB1A-43B1-8272-2995604CE7F2}"/>
                    </a:ext>
                  </a:extLst>
                </p14:cNvPr>
                <p14:cNvContentPartPr/>
                <p14:nvPr/>
              </p14:nvContentPartPr>
              <p14:xfrm>
                <a:off x="11859199" y="3645358"/>
                <a:ext cx="162360" cy="22572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87BD4EF6-BB1A-43B1-8272-2995604CE7F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850199" y="3636358"/>
                  <a:ext cx="18000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361E4A60-21C4-43F0-A468-F482697CAEAF}"/>
              </a:ext>
            </a:extLst>
          </p:cNvPr>
          <p:cNvGrpSpPr/>
          <p:nvPr/>
        </p:nvGrpSpPr>
        <p:grpSpPr>
          <a:xfrm>
            <a:off x="471679" y="4655518"/>
            <a:ext cx="404640" cy="316800"/>
            <a:chOff x="471679" y="4655518"/>
            <a:chExt cx="40464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8A9C9783-3AD4-4355-A9B7-349F5E703E40}"/>
                    </a:ext>
                  </a:extLst>
                </p14:cNvPr>
                <p14:cNvContentPartPr/>
                <p14:nvPr/>
              </p14:nvContentPartPr>
              <p14:xfrm>
                <a:off x="471679" y="4783678"/>
                <a:ext cx="96120" cy="1886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8A9C9783-3AD4-4355-A9B7-349F5E703E4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62679" y="4774678"/>
                  <a:ext cx="113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080EECB2-3E67-44CC-8569-DC3168364916}"/>
                    </a:ext>
                  </a:extLst>
                </p14:cNvPr>
                <p14:cNvContentPartPr/>
                <p14:nvPr/>
              </p14:nvContentPartPr>
              <p14:xfrm>
                <a:off x="618199" y="4655518"/>
                <a:ext cx="7920" cy="183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080EECB2-3E67-44CC-8569-DC316836491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09559" y="4646518"/>
                  <a:ext cx="25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A931645-6468-43B5-B16D-40675A2EFF63}"/>
                    </a:ext>
                  </a:extLst>
                </p14:cNvPr>
                <p14:cNvContentPartPr/>
                <p14:nvPr/>
              </p14:nvContentPartPr>
              <p14:xfrm>
                <a:off x="638719" y="4683598"/>
                <a:ext cx="237600" cy="2732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A931645-6468-43B5-B16D-40675A2EFF6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30079" y="4674598"/>
                  <a:ext cx="2552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8D168FF-0B5E-41E8-A10F-98F40961D335}"/>
              </a:ext>
            </a:extLst>
          </p:cNvPr>
          <p:cNvGrpSpPr/>
          <p:nvPr/>
        </p:nvGrpSpPr>
        <p:grpSpPr>
          <a:xfrm>
            <a:off x="1409839" y="3807358"/>
            <a:ext cx="2009520" cy="1198080"/>
            <a:chOff x="1409839" y="3807358"/>
            <a:chExt cx="2009520" cy="11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0DEDB11-AE44-4A7F-85F1-67C5FA678054}"/>
                    </a:ext>
                  </a:extLst>
                </p14:cNvPr>
                <p14:cNvContentPartPr/>
                <p14:nvPr/>
              </p14:nvContentPartPr>
              <p14:xfrm>
                <a:off x="1734919" y="4102198"/>
                <a:ext cx="239400" cy="2365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0DEDB11-AE44-4A7F-85F1-67C5FA67805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726279" y="4093558"/>
                  <a:ext cx="257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67A47732-75DC-4A29-BCFD-7FBC53DA873B}"/>
                    </a:ext>
                  </a:extLst>
                </p14:cNvPr>
                <p14:cNvContentPartPr/>
                <p14:nvPr/>
              </p14:nvContentPartPr>
              <p14:xfrm>
                <a:off x="1997719" y="4129918"/>
                <a:ext cx="218520" cy="2023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67A47732-75DC-4A29-BCFD-7FBC53DA873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989079" y="4121278"/>
                  <a:ext cx="236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77B5B351-5054-4400-814B-62DE2C449A9F}"/>
                    </a:ext>
                  </a:extLst>
                </p14:cNvPr>
                <p14:cNvContentPartPr/>
                <p14:nvPr/>
              </p14:nvContentPartPr>
              <p14:xfrm>
                <a:off x="2264479" y="4146838"/>
                <a:ext cx="263520" cy="1386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77B5B351-5054-4400-814B-62DE2C449A9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255479" y="4138198"/>
                  <a:ext cx="281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AD1096E-B544-4CBE-96C0-A45DBF4E18B7}"/>
                    </a:ext>
                  </a:extLst>
                </p14:cNvPr>
                <p14:cNvContentPartPr/>
                <p14:nvPr/>
              </p14:nvContentPartPr>
              <p14:xfrm>
                <a:off x="2651119" y="3807358"/>
                <a:ext cx="254160" cy="4802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AD1096E-B544-4CBE-96C0-A45DBF4E18B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642479" y="3798358"/>
                  <a:ext cx="2718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4215631-68C4-4D43-B690-620C4D9BA64E}"/>
                    </a:ext>
                  </a:extLst>
                </p14:cNvPr>
                <p14:cNvContentPartPr/>
                <p14:nvPr/>
              </p14:nvContentPartPr>
              <p14:xfrm>
                <a:off x="2900599" y="4040998"/>
                <a:ext cx="231120" cy="2268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4215631-68C4-4D43-B690-620C4D9BA64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891599" y="4031998"/>
                  <a:ext cx="248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759D764D-60CA-4DF0-A3C2-4E87C24BB34F}"/>
                    </a:ext>
                  </a:extLst>
                </p14:cNvPr>
                <p14:cNvContentPartPr/>
                <p14:nvPr/>
              </p14:nvContentPartPr>
              <p14:xfrm>
                <a:off x="3156199" y="4056838"/>
                <a:ext cx="263160" cy="2239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759D764D-60CA-4DF0-A3C2-4E87C24BB34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147199" y="4048198"/>
                  <a:ext cx="280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E15506AB-0174-4C5E-825C-7B294987C73C}"/>
                    </a:ext>
                  </a:extLst>
                </p14:cNvPr>
                <p14:cNvContentPartPr/>
                <p14:nvPr/>
              </p14:nvContentPartPr>
              <p14:xfrm>
                <a:off x="1409839" y="4543198"/>
                <a:ext cx="142200" cy="3373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E15506AB-0174-4C5E-825C-7B294987C73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400839" y="4534198"/>
                  <a:ext cx="1598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A3F3510E-DFE8-468F-B50C-9E1C777C0A8D}"/>
                    </a:ext>
                  </a:extLst>
                </p14:cNvPr>
                <p14:cNvContentPartPr/>
                <p14:nvPr/>
              </p14:nvContentPartPr>
              <p14:xfrm>
                <a:off x="1435399" y="4487758"/>
                <a:ext cx="428400" cy="3470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A3F3510E-DFE8-468F-B50C-9E1C777C0A8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426399" y="4478758"/>
                  <a:ext cx="446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442E11D-263A-44A0-9D22-8C914757F369}"/>
                    </a:ext>
                  </a:extLst>
                </p14:cNvPr>
                <p14:cNvContentPartPr/>
                <p14:nvPr/>
              </p14:nvContentPartPr>
              <p14:xfrm>
                <a:off x="1492639" y="4785118"/>
                <a:ext cx="174600" cy="788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442E11D-263A-44A0-9D22-8C914757F36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483999" y="4776118"/>
                  <a:ext cx="192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7EDA14B-6B13-41B7-87D6-9F6BBDEAF0B9}"/>
                    </a:ext>
                  </a:extLst>
                </p14:cNvPr>
                <p14:cNvContentPartPr/>
                <p14:nvPr/>
              </p14:nvContentPartPr>
              <p14:xfrm>
                <a:off x="1953439" y="4441318"/>
                <a:ext cx="120240" cy="3481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7EDA14B-6B13-41B7-87D6-9F6BBDEAF0B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944799" y="4432318"/>
                  <a:ext cx="1378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CBEBE73-DDEE-42DE-B4E6-E46281EFE482}"/>
                    </a:ext>
                  </a:extLst>
                </p14:cNvPr>
                <p14:cNvContentPartPr/>
                <p14:nvPr/>
              </p14:nvContentPartPr>
              <p14:xfrm>
                <a:off x="1925719" y="4977718"/>
                <a:ext cx="27720" cy="27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CBEBE73-DDEE-42DE-B4E6-E46281EFE48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917079" y="4968718"/>
                  <a:ext cx="453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313A32C3-FC6B-4D18-998B-B3BAE074768D}"/>
                  </a:ext>
                </a:extLst>
              </p14:cNvPr>
              <p14:cNvContentPartPr/>
              <p14:nvPr/>
            </p14:nvContentPartPr>
            <p14:xfrm>
              <a:off x="637639" y="5141878"/>
              <a:ext cx="1103400" cy="14220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313A32C3-FC6B-4D18-998B-B3BAE074768D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628639" y="5133238"/>
                <a:ext cx="112104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38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6358439-A8F5-44A1-8172-CA843FE7EB2F}"/>
              </a:ext>
            </a:extLst>
          </p:cNvPr>
          <p:cNvGrpSpPr/>
          <p:nvPr/>
        </p:nvGrpSpPr>
        <p:grpSpPr>
          <a:xfrm>
            <a:off x="8227519" y="-50762"/>
            <a:ext cx="687240" cy="554760"/>
            <a:chOff x="8227519" y="-50762"/>
            <a:chExt cx="68724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E87885-935A-41DE-8E42-E22DDA40AB72}"/>
                    </a:ext>
                  </a:extLst>
                </p14:cNvPr>
                <p14:cNvContentPartPr/>
                <p14:nvPr/>
              </p14:nvContentPartPr>
              <p14:xfrm>
                <a:off x="8227519" y="325798"/>
                <a:ext cx="163080" cy="123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E87885-935A-41DE-8E42-E22DDA40AB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18519" y="316798"/>
                  <a:ext cx="180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5B7BD0-16F8-4E87-97A9-6E30F87AB21D}"/>
                    </a:ext>
                  </a:extLst>
                </p14:cNvPr>
                <p14:cNvContentPartPr/>
                <p14:nvPr/>
              </p14:nvContentPartPr>
              <p14:xfrm>
                <a:off x="8609119" y="-50762"/>
                <a:ext cx="300240" cy="554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5B7BD0-16F8-4E87-97A9-6E30F87AB2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0119" y="-59762"/>
                  <a:ext cx="3178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AD0CBA-98BF-4F3F-86CD-0078CE9ED2F5}"/>
                    </a:ext>
                  </a:extLst>
                </p14:cNvPr>
                <p14:cNvContentPartPr/>
                <p14:nvPr/>
              </p14:nvContentPartPr>
              <p14:xfrm>
                <a:off x="8632519" y="264598"/>
                <a:ext cx="282240" cy="63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AD0CBA-98BF-4F3F-86CD-0078CE9ED2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3879" y="255598"/>
                  <a:ext cx="29988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A755F5-CF40-47FF-93C0-356328610C9A}"/>
              </a:ext>
            </a:extLst>
          </p:cNvPr>
          <p:cNvGrpSpPr/>
          <p:nvPr/>
        </p:nvGrpSpPr>
        <p:grpSpPr>
          <a:xfrm>
            <a:off x="9238399" y="74518"/>
            <a:ext cx="420840" cy="381240"/>
            <a:chOff x="9238399" y="74518"/>
            <a:chExt cx="42084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DA14F5-1340-4E7F-B938-904594856E85}"/>
                    </a:ext>
                  </a:extLst>
                </p14:cNvPr>
                <p14:cNvContentPartPr/>
                <p14:nvPr/>
              </p14:nvContentPartPr>
              <p14:xfrm>
                <a:off x="9238399" y="74518"/>
                <a:ext cx="247320" cy="378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DA14F5-1340-4E7F-B938-904594856E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9759" y="65518"/>
                  <a:ext cx="2649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4ED40D-A808-4C04-AAE4-C4414D4E9CFC}"/>
                    </a:ext>
                  </a:extLst>
                </p14:cNvPr>
                <p14:cNvContentPartPr/>
                <p14:nvPr/>
              </p14:nvContentPartPr>
              <p14:xfrm>
                <a:off x="9248839" y="113398"/>
                <a:ext cx="410400" cy="238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4ED40D-A808-4C04-AAE4-C4414D4E9C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39839" y="104398"/>
                  <a:ext cx="428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87C792-0A40-4FD8-B58D-837187FEFA72}"/>
                    </a:ext>
                  </a:extLst>
                </p14:cNvPr>
                <p14:cNvContentPartPr/>
                <p14:nvPr/>
              </p14:nvContentPartPr>
              <p14:xfrm>
                <a:off x="9376279" y="356398"/>
                <a:ext cx="196920" cy="99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87C792-0A40-4FD8-B58D-837187FEFA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67639" y="347398"/>
                  <a:ext cx="21456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5B717C-DC93-4E3E-9AEB-CDD6BDEC0A40}"/>
              </a:ext>
            </a:extLst>
          </p:cNvPr>
          <p:cNvGrpSpPr/>
          <p:nvPr/>
        </p:nvGrpSpPr>
        <p:grpSpPr>
          <a:xfrm>
            <a:off x="9999799" y="-35282"/>
            <a:ext cx="1479600" cy="756000"/>
            <a:chOff x="9999799" y="-35282"/>
            <a:chExt cx="1479600" cy="75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CF39DE-3323-4E43-A91F-78F45ED7979C}"/>
                    </a:ext>
                  </a:extLst>
                </p14:cNvPr>
                <p14:cNvContentPartPr/>
                <p14:nvPr/>
              </p14:nvContentPartPr>
              <p14:xfrm>
                <a:off x="9999799" y="321838"/>
                <a:ext cx="148680" cy="136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CF39DE-3323-4E43-A91F-78F45ED797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90799" y="313198"/>
                  <a:ext cx="166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8A4755-C6C8-411B-8629-1EE29738DBD6}"/>
                    </a:ext>
                  </a:extLst>
                </p14:cNvPr>
                <p14:cNvContentPartPr/>
                <p14:nvPr/>
              </p14:nvContentPartPr>
              <p14:xfrm>
                <a:off x="10230559" y="2878"/>
                <a:ext cx="284040" cy="429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8A4755-C6C8-411B-8629-1EE29738D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21559" y="-5762"/>
                  <a:ext cx="3016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75CE26-7076-4DF9-9B24-B9E4E6407F84}"/>
                    </a:ext>
                  </a:extLst>
                </p14:cNvPr>
                <p14:cNvContentPartPr/>
                <p14:nvPr/>
              </p14:nvContentPartPr>
              <p14:xfrm>
                <a:off x="10363039" y="335158"/>
                <a:ext cx="212400" cy="385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75CE26-7076-4DF9-9B24-B9E4E6407F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54399" y="326518"/>
                  <a:ext cx="230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D9C2FB-44B0-4C7A-BA76-19CEB5A51B41}"/>
                    </a:ext>
                  </a:extLst>
                </p14:cNvPr>
                <p14:cNvContentPartPr/>
                <p14:nvPr/>
              </p14:nvContentPartPr>
              <p14:xfrm>
                <a:off x="10612879" y="181078"/>
                <a:ext cx="39240" cy="22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D9C2FB-44B0-4C7A-BA76-19CEB5A51B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04239" y="172078"/>
                  <a:ext cx="56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235713-1A1A-4019-A871-39F5912FE75D}"/>
                    </a:ext>
                  </a:extLst>
                </p14:cNvPr>
                <p14:cNvContentPartPr/>
                <p14:nvPr/>
              </p14:nvContentPartPr>
              <p14:xfrm>
                <a:off x="10691359" y="257398"/>
                <a:ext cx="149400" cy="154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235713-1A1A-4019-A871-39F5912FE7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82359" y="248758"/>
                  <a:ext cx="167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8E8834-A6AE-4371-B885-45699E309EC3}"/>
                    </a:ext>
                  </a:extLst>
                </p14:cNvPr>
                <p14:cNvContentPartPr/>
                <p14:nvPr/>
              </p14:nvContentPartPr>
              <p14:xfrm>
                <a:off x="10881439" y="-35282"/>
                <a:ext cx="484200" cy="468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8E8834-A6AE-4371-B885-45699E309E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72799" y="-44282"/>
                  <a:ext cx="5018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068D5E-EE3D-46EB-8BC4-A78056DA910B}"/>
                    </a:ext>
                  </a:extLst>
                </p14:cNvPr>
                <p14:cNvContentPartPr/>
                <p14:nvPr/>
              </p14:nvContentPartPr>
              <p14:xfrm>
                <a:off x="11064319" y="204478"/>
                <a:ext cx="326160" cy="5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068D5E-EE3D-46EB-8BC4-A78056DA91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55679" y="195838"/>
                  <a:ext cx="343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379621-C16B-4DAF-B204-18FFC29B1D27}"/>
                    </a:ext>
                  </a:extLst>
                </p14:cNvPr>
                <p14:cNvContentPartPr/>
                <p14:nvPr/>
              </p14:nvContentPartPr>
              <p14:xfrm>
                <a:off x="11251519" y="248038"/>
                <a:ext cx="227880" cy="264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379621-C16B-4DAF-B204-18FFC29B1D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2519" y="239038"/>
                  <a:ext cx="24552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38833B-1D6B-4607-8215-DDFE103DE560}"/>
              </a:ext>
            </a:extLst>
          </p:cNvPr>
          <p:cNvGrpSpPr/>
          <p:nvPr/>
        </p:nvGrpSpPr>
        <p:grpSpPr>
          <a:xfrm>
            <a:off x="399679" y="-722"/>
            <a:ext cx="4166640" cy="1412280"/>
            <a:chOff x="399679" y="-722"/>
            <a:chExt cx="4166640" cy="14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4EC6C6D-3093-4F47-A18A-A133BB998059}"/>
                    </a:ext>
                  </a:extLst>
                </p14:cNvPr>
                <p14:cNvContentPartPr/>
                <p14:nvPr/>
              </p14:nvContentPartPr>
              <p14:xfrm>
                <a:off x="552319" y="532798"/>
                <a:ext cx="127440" cy="246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4EC6C6D-3093-4F47-A18A-A133BB9980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679" y="524158"/>
                  <a:ext cx="145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40D20E-8761-40F9-8E27-32B81DA7FF67}"/>
                    </a:ext>
                  </a:extLst>
                </p14:cNvPr>
                <p14:cNvContentPartPr/>
                <p14:nvPr/>
              </p14:nvContentPartPr>
              <p14:xfrm>
                <a:off x="399679" y="399958"/>
                <a:ext cx="631800" cy="136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40D20E-8761-40F9-8E27-32B81DA7FF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0679" y="390958"/>
                  <a:ext cx="649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BD6795-2313-4A40-93AA-959D66D525B5}"/>
                    </a:ext>
                  </a:extLst>
                </p14:cNvPr>
                <p14:cNvContentPartPr/>
                <p14:nvPr/>
              </p14:nvContentPartPr>
              <p14:xfrm>
                <a:off x="879199" y="306718"/>
                <a:ext cx="303840" cy="450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BD6795-2313-4A40-93AA-959D66D525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559" y="297718"/>
                  <a:ext cx="3214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392E94-2E16-4614-8ED7-5A2B1EAF66E3}"/>
                    </a:ext>
                  </a:extLst>
                </p14:cNvPr>
                <p14:cNvContentPartPr/>
                <p14:nvPr/>
              </p14:nvContentPartPr>
              <p14:xfrm>
                <a:off x="1282399" y="502198"/>
                <a:ext cx="231120" cy="25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392E94-2E16-4614-8ED7-5A2B1EAF66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73759" y="493198"/>
                  <a:ext cx="248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684C87-B0DD-4B21-B9DC-EB53B26E5BBB}"/>
                    </a:ext>
                  </a:extLst>
                </p14:cNvPr>
                <p14:cNvContentPartPr/>
                <p14:nvPr/>
              </p14:nvContentPartPr>
              <p14:xfrm>
                <a:off x="1864879" y="459718"/>
                <a:ext cx="233640" cy="243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684C87-B0DD-4B21-B9DC-EB53B26E5B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56239" y="450718"/>
                  <a:ext cx="251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063CEA-33C6-4A0E-8FAA-6892BCB57875}"/>
                    </a:ext>
                  </a:extLst>
                </p14:cNvPr>
                <p14:cNvContentPartPr/>
                <p14:nvPr/>
              </p14:nvContentPartPr>
              <p14:xfrm>
                <a:off x="2148559" y="473038"/>
                <a:ext cx="193320" cy="21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063CEA-33C6-4A0E-8FAA-6892BCB578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39559" y="464038"/>
                  <a:ext cx="210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F5F821-F50B-434C-8F7D-102AC68A8415}"/>
                    </a:ext>
                  </a:extLst>
                </p14:cNvPr>
                <p14:cNvContentPartPr/>
                <p14:nvPr/>
              </p14:nvContentPartPr>
              <p14:xfrm>
                <a:off x="2358079" y="456118"/>
                <a:ext cx="339480" cy="20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F5F821-F50B-434C-8F7D-102AC68A84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49079" y="447478"/>
                  <a:ext cx="357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90E289-587D-4DD9-9133-D6D8A9600CDC}"/>
                    </a:ext>
                  </a:extLst>
                </p14:cNvPr>
                <p14:cNvContentPartPr/>
                <p14:nvPr/>
              </p14:nvContentPartPr>
              <p14:xfrm>
                <a:off x="2785759" y="134998"/>
                <a:ext cx="231480" cy="518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90E289-587D-4DD9-9133-D6D8A9600C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77119" y="125998"/>
                  <a:ext cx="2491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AEDD41-3875-4DF3-B229-4480280F910D}"/>
                    </a:ext>
                  </a:extLst>
                </p14:cNvPr>
                <p14:cNvContentPartPr/>
                <p14:nvPr/>
              </p14:nvContentPartPr>
              <p14:xfrm>
                <a:off x="3068359" y="451438"/>
                <a:ext cx="177480" cy="176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AEDD41-3875-4DF3-B229-4480280F91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59719" y="442798"/>
                  <a:ext cx="195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29C751-47E5-40FC-8ADC-8D247C08239C}"/>
                    </a:ext>
                  </a:extLst>
                </p14:cNvPr>
                <p14:cNvContentPartPr/>
                <p14:nvPr/>
              </p14:nvContentPartPr>
              <p14:xfrm>
                <a:off x="3253039" y="472678"/>
                <a:ext cx="266040" cy="21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29C751-47E5-40FC-8ADC-8D247C082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44399" y="464038"/>
                  <a:ext cx="283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38DF1D-EA71-434E-8B87-FB023B09C432}"/>
                    </a:ext>
                  </a:extLst>
                </p14:cNvPr>
                <p14:cNvContentPartPr/>
                <p14:nvPr/>
              </p14:nvContentPartPr>
              <p14:xfrm>
                <a:off x="3859999" y="462238"/>
                <a:ext cx="173520" cy="177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38DF1D-EA71-434E-8B87-FB023B09C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51359" y="453598"/>
                  <a:ext cx="191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609A7A-0F44-4339-8E2E-81614C24F04E}"/>
                    </a:ext>
                  </a:extLst>
                </p14:cNvPr>
                <p14:cNvContentPartPr/>
                <p14:nvPr/>
              </p14:nvContentPartPr>
              <p14:xfrm>
                <a:off x="4239079" y="-722"/>
                <a:ext cx="327240" cy="637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609A7A-0F44-4339-8E2E-81614C24F0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30079" y="-9722"/>
                  <a:ext cx="34488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427839-1133-48EE-A18A-487043BCB4FA}"/>
                    </a:ext>
                  </a:extLst>
                </p14:cNvPr>
                <p14:cNvContentPartPr/>
                <p14:nvPr/>
              </p14:nvContentPartPr>
              <p14:xfrm>
                <a:off x="4219999" y="408598"/>
                <a:ext cx="244080" cy="8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427839-1133-48EE-A18A-487043BCB4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10999" y="399958"/>
                  <a:ext cx="261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AA6025-87DB-437A-A18A-43A0C8B7C46D}"/>
                    </a:ext>
                  </a:extLst>
                </p14:cNvPr>
                <p14:cNvContentPartPr/>
                <p14:nvPr/>
              </p14:nvContentPartPr>
              <p14:xfrm>
                <a:off x="446479" y="1154518"/>
                <a:ext cx="259200" cy="25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AA6025-87DB-437A-A18A-43A0C8B7C4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7479" y="1145518"/>
                  <a:ext cx="276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D38212-8561-483B-85A7-F7404D8BBDA9}"/>
                    </a:ext>
                  </a:extLst>
                </p14:cNvPr>
                <p14:cNvContentPartPr/>
                <p14:nvPr/>
              </p14:nvContentPartPr>
              <p14:xfrm>
                <a:off x="735559" y="905398"/>
                <a:ext cx="338400" cy="506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D38212-8561-483B-85A7-F7404D8BBD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6559" y="896758"/>
                  <a:ext cx="3560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1659305-4C0F-4707-93C3-C229767DD394}"/>
                    </a:ext>
                  </a:extLst>
                </p14:cNvPr>
                <p14:cNvContentPartPr/>
                <p14:nvPr/>
              </p14:nvContentPartPr>
              <p14:xfrm>
                <a:off x="1047319" y="1206358"/>
                <a:ext cx="149760" cy="178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1659305-4C0F-4707-93C3-C229767DD3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8319" y="1197718"/>
                  <a:ext cx="167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E0BC6D-2E0F-4F54-9B43-8432FC7601DB}"/>
                    </a:ext>
                  </a:extLst>
                </p14:cNvPr>
                <p14:cNvContentPartPr/>
                <p14:nvPr/>
              </p14:nvContentPartPr>
              <p14:xfrm>
                <a:off x="1234879" y="1124638"/>
                <a:ext cx="259200" cy="235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E0BC6D-2E0F-4F54-9B43-8432FC7601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26239" y="1115998"/>
                  <a:ext cx="276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1F9BA1E-8E1C-4D1C-BEB9-B7EB16F0BCB7}"/>
                    </a:ext>
                  </a:extLst>
                </p14:cNvPr>
                <p14:cNvContentPartPr/>
                <p14:nvPr/>
              </p14:nvContentPartPr>
              <p14:xfrm>
                <a:off x="1549519" y="1106278"/>
                <a:ext cx="234000" cy="23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1F9BA1E-8E1C-4D1C-BEB9-B7EB16F0BC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40879" y="1097638"/>
                  <a:ext cx="251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70F26B-245E-4C44-95A4-91675840BA1A}"/>
                    </a:ext>
                  </a:extLst>
                </p14:cNvPr>
                <p14:cNvContentPartPr/>
                <p14:nvPr/>
              </p14:nvContentPartPr>
              <p14:xfrm>
                <a:off x="1773439" y="1129318"/>
                <a:ext cx="244800" cy="23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70F26B-245E-4C44-95A4-91675840BA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64439" y="1120678"/>
                  <a:ext cx="262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6DFBACE-70A2-4FEC-B246-41C8C8BB7701}"/>
                    </a:ext>
                  </a:extLst>
                </p14:cNvPr>
                <p14:cNvContentPartPr/>
                <p14:nvPr/>
              </p14:nvContentPartPr>
              <p14:xfrm>
                <a:off x="2606119" y="649438"/>
                <a:ext cx="403200" cy="622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6DFBACE-70A2-4FEC-B246-41C8C8BB77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97479" y="640798"/>
                  <a:ext cx="42084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BD0A4B-8E47-4C10-8B34-5BE78DAEC621}"/>
                    </a:ext>
                  </a:extLst>
                </p14:cNvPr>
                <p14:cNvContentPartPr/>
                <p14:nvPr/>
              </p14:nvContentPartPr>
              <p14:xfrm>
                <a:off x="2576239" y="1044718"/>
                <a:ext cx="351720" cy="10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BD0A4B-8E47-4C10-8B34-5BE78DAEC6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67599" y="1035718"/>
                  <a:ext cx="369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367E22-81B9-4A1D-8544-E950D16E0CF8}"/>
                    </a:ext>
                  </a:extLst>
                </p14:cNvPr>
                <p14:cNvContentPartPr/>
                <p14:nvPr/>
              </p14:nvContentPartPr>
              <p14:xfrm>
                <a:off x="2947399" y="1034278"/>
                <a:ext cx="200160" cy="207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367E22-81B9-4A1D-8544-E950D16E0C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38399" y="1025638"/>
                  <a:ext cx="217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91B5D8-EDD2-4D48-A037-9AE6B4666F93}"/>
                    </a:ext>
                  </a:extLst>
                </p14:cNvPr>
                <p14:cNvContentPartPr/>
                <p14:nvPr/>
              </p14:nvContentPartPr>
              <p14:xfrm>
                <a:off x="3127399" y="1051558"/>
                <a:ext cx="136080" cy="14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91B5D8-EDD2-4D48-A037-9AE6B4666F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8399" y="1042558"/>
                  <a:ext cx="153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D4752A-F1E9-4602-A1EC-A70A300CF8FC}"/>
                    </a:ext>
                  </a:extLst>
                </p14:cNvPr>
                <p14:cNvContentPartPr/>
                <p14:nvPr/>
              </p14:nvContentPartPr>
              <p14:xfrm>
                <a:off x="3367159" y="1027438"/>
                <a:ext cx="363960" cy="177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D4752A-F1E9-4602-A1EC-A70A300CF8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8159" y="1018798"/>
                  <a:ext cx="38160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E0D5F1-9457-4F88-A19D-357F7F60797B}"/>
                  </a:ext>
                </a:extLst>
              </p14:cNvPr>
              <p14:cNvContentPartPr/>
              <p14:nvPr/>
            </p14:nvContentPartPr>
            <p14:xfrm>
              <a:off x="4155919" y="959758"/>
              <a:ext cx="325080" cy="276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E0D5F1-9457-4F88-A19D-357F7F6079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47279" y="950758"/>
                <a:ext cx="342720" cy="29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5973C6ED-0434-4584-91DE-83AD5873306B}"/>
              </a:ext>
            </a:extLst>
          </p:cNvPr>
          <p:cNvGrpSpPr/>
          <p:nvPr/>
        </p:nvGrpSpPr>
        <p:grpSpPr>
          <a:xfrm>
            <a:off x="4847479" y="64438"/>
            <a:ext cx="2895840" cy="1491120"/>
            <a:chOff x="4847479" y="64438"/>
            <a:chExt cx="2895840" cy="14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080CDF-CDE6-4DE8-9E00-699AE96175F1}"/>
                    </a:ext>
                  </a:extLst>
                </p14:cNvPr>
                <p14:cNvContentPartPr/>
                <p14:nvPr/>
              </p14:nvContentPartPr>
              <p14:xfrm>
                <a:off x="4847479" y="351718"/>
                <a:ext cx="219240" cy="219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080CDF-CDE6-4DE8-9E00-699AE96175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38479" y="343078"/>
                  <a:ext cx="236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5BA9DF-28D5-4C8E-91E8-98C4B12A8C4F}"/>
                    </a:ext>
                  </a:extLst>
                </p14:cNvPr>
                <p14:cNvContentPartPr/>
                <p14:nvPr/>
              </p14:nvContentPartPr>
              <p14:xfrm>
                <a:off x="5094799" y="385918"/>
                <a:ext cx="155880" cy="158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5BA9DF-28D5-4C8E-91E8-98C4B12A8C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85799" y="376918"/>
                  <a:ext cx="173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90B777-FA5F-49E5-8C8A-CAC8AAD03CD8}"/>
                    </a:ext>
                  </a:extLst>
                </p14:cNvPr>
                <p14:cNvContentPartPr/>
                <p14:nvPr/>
              </p14:nvContentPartPr>
              <p14:xfrm>
                <a:off x="5302159" y="359638"/>
                <a:ext cx="257040" cy="191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90B777-FA5F-49E5-8C8A-CAC8AAD03C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93519" y="350998"/>
                  <a:ext cx="274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0901BE-E894-4C82-813E-2DD78408927A}"/>
                    </a:ext>
                  </a:extLst>
                </p14:cNvPr>
                <p14:cNvContentPartPr/>
                <p14:nvPr/>
              </p14:nvContentPartPr>
              <p14:xfrm>
                <a:off x="5677999" y="102958"/>
                <a:ext cx="220320" cy="46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0901BE-E894-4C82-813E-2DD7840892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8999" y="94318"/>
                  <a:ext cx="2379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059690-D811-4984-8F68-630E4DE38C43}"/>
                    </a:ext>
                  </a:extLst>
                </p14:cNvPr>
                <p14:cNvContentPartPr/>
                <p14:nvPr/>
              </p14:nvContentPartPr>
              <p14:xfrm>
                <a:off x="5924599" y="367918"/>
                <a:ext cx="8820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059690-D811-4984-8F68-630E4DE38C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15959" y="358918"/>
                  <a:ext cx="105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C9CB8A-C83B-4E99-8C67-E847369768F0}"/>
                    </a:ext>
                  </a:extLst>
                </p14:cNvPr>
                <p14:cNvContentPartPr/>
                <p14:nvPr/>
              </p14:nvContentPartPr>
              <p14:xfrm>
                <a:off x="6090919" y="360718"/>
                <a:ext cx="174240" cy="153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C9CB8A-C83B-4E99-8C67-E847369768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81919" y="352078"/>
                  <a:ext cx="191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073397-DBBD-403B-B93D-B858289124B9}"/>
                    </a:ext>
                  </a:extLst>
                </p14:cNvPr>
                <p14:cNvContentPartPr/>
                <p14:nvPr/>
              </p14:nvContentPartPr>
              <p14:xfrm>
                <a:off x="6384679" y="350278"/>
                <a:ext cx="165600" cy="160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073397-DBBD-403B-B93D-B858289124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75679" y="341638"/>
                  <a:ext cx="183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5AB39A-1EC2-4C72-A8BA-360B225E7EAD}"/>
                    </a:ext>
                  </a:extLst>
                </p14:cNvPr>
                <p14:cNvContentPartPr/>
                <p14:nvPr/>
              </p14:nvContentPartPr>
              <p14:xfrm>
                <a:off x="6638839" y="64438"/>
                <a:ext cx="287280" cy="49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5AB39A-1EC2-4C72-A8BA-360B225E7E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30199" y="55798"/>
                  <a:ext cx="3049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38DB5A-E23E-4BBF-8F4F-13AC4EADC25A}"/>
                    </a:ext>
                  </a:extLst>
                </p14:cNvPr>
                <p14:cNvContentPartPr/>
                <p14:nvPr/>
              </p14:nvContentPartPr>
              <p14:xfrm>
                <a:off x="6598879" y="308518"/>
                <a:ext cx="353520" cy="190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38DB5A-E23E-4BBF-8F4F-13AC4EADC2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89879" y="299518"/>
                  <a:ext cx="371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72C86A-2DA1-42E7-A9C5-DA71F6C3BA0F}"/>
                    </a:ext>
                  </a:extLst>
                </p14:cNvPr>
                <p14:cNvContentPartPr/>
                <p14:nvPr/>
              </p14:nvContentPartPr>
              <p14:xfrm>
                <a:off x="6981559" y="261358"/>
                <a:ext cx="108000" cy="38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72C86A-2DA1-42E7-A9C5-DA71F6C3BA0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72559" y="252358"/>
                  <a:ext cx="125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5213E1-C38F-4E37-B29A-1D183230C8A1}"/>
                    </a:ext>
                  </a:extLst>
                </p14:cNvPr>
                <p14:cNvContentPartPr/>
                <p14:nvPr/>
              </p14:nvContentPartPr>
              <p14:xfrm>
                <a:off x="7074439" y="329038"/>
                <a:ext cx="100440" cy="146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5213E1-C38F-4E37-B29A-1D183230C8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65799" y="320038"/>
                  <a:ext cx="118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764BC7-A7D0-4F96-BBDC-F94212958A9E}"/>
                    </a:ext>
                  </a:extLst>
                </p14:cNvPr>
                <p14:cNvContentPartPr/>
                <p14:nvPr/>
              </p14:nvContentPartPr>
              <p14:xfrm>
                <a:off x="7264879" y="340558"/>
                <a:ext cx="186480" cy="150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764BC7-A7D0-4F96-BBDC-F94212958A9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55879" y="331558"/>
                  <a:ext cx="204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C56917C-B4D9-42C5-AC8C-998C4FEA9A51}"/>
                    </a:ext>
                  </a:extLst>
                </p14:cNvPr>
                <p14:cNvContentPartPr/>
                <p14:nvPr/>
              </p14:nvContentPartPr>
              <p14:xfrm>
                <a:off x="7583119" y="214198"/>
                <a:ext cx="160200" cy="326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C56917C-B4D9-42C5-AC8C-998C4FEA9A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74479" y="205558"/>
                  <a:ext cx="177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637BBA-0744-4C72-8143-71B40E06D16B}"/>
                    </a:ext>
                  </a:extLst>
                </p14:cNvPr>
                <p14:cNvContentPartPr/>
                <p14:nvPr/>
              </p14:nvContentPartPr>
              <p14:xfrm>
                <a:off x="4974559" y="1053358"/>
                <a:ext cx="219600" cy="140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637BBA-0744-4C72-8143-71B40E06D1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65919" y="1044718"/>
                  <a:ext cx="237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0BE2B4-50ED-49A4-8896-DFD9B396FE42}"/>
                    </a:ext>
                  </a:extLst>
                </p14:cNvPr>
                <p14:cNvContentPartPr/>
                <p14:nvPr/>
              </p14:nvContentPartPr>
              <p14:xfrm>
                <a:off x="5295319" y="721798"/>
                <a:ext cx="302400" cy="51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0BE2B4-50ED-49A4-8896-DFD9B396FE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86319" y="712798"/>
                  <a:ext cx="3200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CC9D2B-3C54-4BAF-9C16-C9B9388FB013}"/>
                    </a:ext>
                  </a:extLst>
                </p14:cNvPr>
                <p14:cNvContentPartPr/>
                <p14:nvPr/>
              </p14:nvContentPartPr>
              <p14:xfrm>
                <a:off x="5417719" y="1094038"/>
                <a:ext cx="236880" cy="461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CC9D2B-3C54-4BAF-9C16-C9B9388FB0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08719" y="1085398"/>
                  <a:ext cx="2545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5A9D69-3440-4A71-B875-A455BDF388EF}"/>
                    </a:ext>
                  </a:extLst>
                </p14:cNvPr>
                <p14:cNvContentPartPr/>
                <p14:nvPr/>
              </p14:nvContentPartPr>
              <p14:xfrm>
                <a:off x="5718679" y="878758"/>
                <a:ext cx="45000" cy="38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5A9D69-3440-4A71-B875-A455BDF388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09679" y="869758"/>
                  <a:ext cx="62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FC5F921-4A86-48A9-ABC3-7701E0228088}"/>
                    </a:ext>
                  </a:extLst>
                </p14:cNvPr>
                <p14:cNvContentPartPr/>
                <p14:nvPr/>
              </p14:nvContentPartPr>
              <p14:xfrm>
                <a:off x="5823439" y="965518"/>
                <a:ext cx="213480" cy="173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FC5F921-4A86-48A9-ABC3-7701E02280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14439" y="956878"/>
                  <a:ext cx="231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019BEF-5251-498D-AF67-FECE0E9F79EB}"/>
                    </a:ext>
                  </a:extLst>
                </p14:cNvPr>
                <p14:cNvContentPartPr/>
                <p14:nvPr/>
              </p14:nvContentPartPr>
              <p14:xfrm>
                <a:off x="6068959" y="1005118"/>
                <a:ext cx="121320" cy="163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019BEF-5251-498D-AF67-FECE0E9F79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60319" y="996478"/>
                  <a:ext cx="138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8F9230-BA62-4884-AE34-5E8D0194200E}"/>
                    </a:ext>
                  </a:extLst>
                </p14:cNvPr>
                <p14:cNvContentPartPr/>
                <p14:nvPr/>
              </p14:nvContentPartPr>
              <p14:xfrm>
                <a:off x="6191359" y="682198"/>
                <a:ext cx="530280" cy="497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8F9230-BA62-4884-AE34-5E8D019420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82359" y="673558"/>
                  <a:ext cx="5479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477251-78CC-4149-ACDE-E37BCEEF7494}"/>
                    </a:ext>
                  </a:extLst>
                </p14:cNvPr>
                <p14:cNvContentPartPr/>
                <p14:nvPr/>
              </p14:nvContentPartPr>
              <p14:xfrm>
                <a:off x="6593839" y="938158"/>
                <a:ext cx="170280" cy="21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477251-78CC-4149-ACDE-E37BCEEF74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84839" y="929158"/>
                  <a:ext cx="187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B39A8BA-865F-4D5F-AE59-73364FE0CB5C}"/>
                    </a:ext>
                  </a:extLst>
                </p14:cNvPr>
                <p14:cNvContentPartPr/>
                <p14:nvPr/>
              </p14:nvContentPartPr>
              <p14:xfrm>
                <a:off x="7216279" y="939238"/>
                <a:ext cx="57600" cy="144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B39A8BA-865F-4D5F-AE59-73364FE0CB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07279" y="930238"/>
                  <a:ext cx="75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0E3EDB-9595-451D-9C32-F636313F466B}"/>
                    </a:ext>
                  </a:extLst>
                </p14:cNvPr>
                <p14:cNvContentPartPr/>
                <p14:nvPr/>
              </p14:nvContentPartPr>
              <p14:xfrm>
                <a:off x="7287559" y="834478"/>
                <a:ext cx="52560" cy="32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0E3EDB-9595-451D-9C32-F636313F46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78919" y="825838"/>
                  <a:ext cx="70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6E8F5F-ECFB-4596-B294-826026DC0D59}"/>
                    </a:ext>
                  </a:extLst>
                </p14:cNvPr>
                <p14:cNvContentPartPr/>
                <p14:nvPr/>
              </p14:nvContentPartPr>
              <p14:xfrm>
                <a:off x="7419679" y="837718"/>
                <a:ext cx="208440" cy="277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6E8F5F-ECFB-4596-B294-826026DC0D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10679" y="829078"/>
                  <a:ext cx="22608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48B58C0-0841-46F9-8407-13629356E675}"/>
              </a:ext>
            </a:extLst>
          </p:cNvPr>
          <p:cNvGrpSpPr/>
          <p:nvPr/>
        </p:nvGrpSpPr>
        <p:grpSpPr>
          <a:xfrm>
            <a:off x="8124559" y="628558"/>
            <a:ext cx="1928160" cy="545760"/>
            <a:chOff x="8124559" y="628558"/>
            <a:chExt cx="192816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EF0999-95D5-4C93-A50B-579A6A7ABEFC}"/>
                    </a:ext>
                  </a:extLst>
                </p14:cNvPr>
                <p14:cNvContentPartPr/>
                <p14:nvPr/>
              </p14:nvContentPartPr>
              <p14:xfrm>
                <a:off x="8124559" y="906838"/>
                <a:ext cx="266400" cy="19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EF0999-95D5-4C93-A50B-579A6A7ABE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15559" y="897838"/>
                  <a:ext cx="284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9FD281-5E4B-4C3E-A792-267A3BFE3DF0}"/>
                    </a:ext>
                  </a:extLst>
                </p14:cNvPr>
                <p14:cNvContentPartPr/>
                <p14:nvPr/>
              </p14:nvContentPartPr>
              <p14:xfrm>
                <a:off x="8310319" y="653038"/>
                <a:ext cx="239040" cy="403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9FD281-5E4B-4C3E-A792-267A3BFE3D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01679" y="644038"/>
                  <a:ext cx="256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8FDC13-EB01-4997-9546-F2DBB9917A74}"/>
                    </a:ext>
                  </a:extLst>
                </p14:cNvPr>
                <p14:cNvContentPartPr/>
                <p14:nvPr/>
              </p14:nvContentPartPr>
              <p14:xfrm>
                <a:off x="8474479" y="873358"/>
                <a:ext cx="174600" cy="195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8FDC13-EB01-4997-9546-F2DBB9917A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65839" y="864718"/>
                  <a:ext cx="192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8C07D1A-066F-4226-8BE4-64CC54DF33EB}"/>
                    </a:ext>
                  </a:extLst>
                </p14:cNvPr>
                <p14:cNvContentPartPr/>
                <p14:nvPr/>
              </p14:nvContentPartPr>
              <p14:xfrm>
                <a:off x="8615599" y="879478"/>
                <a:ext cx="271080" cy="203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8C07D1A-066F-4226-8BE4-64CC54DF33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06599" y="870478"/>
                  <a:ext cx="288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D2CD4AB-2293-42C7-9427-C04FE96E07C2}"/>
                    </a:ext>
                  </a:extLst>
                </p14:cNvPr>
                <p14:cNvContentPartPr/>
                <p14:nvPr/>
              </p14:nvContentPartPr>
              <p14:xfrm>
                <a:off x="8893519" y="925198"/>
                <a:ext cx="189000" cy="187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D2CD4AB-2293-42C7-9427-C04FE96E07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84879" y="916198"/>
                  <a:ext cx="206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349010E-EAE0-49C0-9878-DD0B7E38F13D}"/>
                    </a:ext>
                  </a:extLst>
                </p14:cNvPr>
                <p14:cNvContentPartPr/>
                <p14:nvPr/>
              </p14:nvContentPartPr>
              <p14:xfrm>
                <a:off x="9198439" y="628558"/>
                <a:ext cx="295920" cy="54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349010E-EAE0-49C0-9878-DD0B7E38F1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89439" y="619918"/>
                  <a:ext cx="3135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EA4AFEE-10F4-4584-B717-E7476B2038F6}"/>
                    </a:ext>
                  </a:extLst>
                </p14:cNvPr>
                <p14:cNvContentPartPr/>
                <p14:nvPr/>
              </p14:nvContentPartPr>
              <p14:xfrm>
                <a:off x="9125719" y="882718"/>
                <a:ext cx="383040" cy="64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EA4AFEE-10F4-4584-B717-E7476B2038F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16719" y="874078"/>
                  <a:ext cx="400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F744B1-C25A-4374-9C45-CF3063E748C8}"/>
                    </a:ext>
                  </a:extLst>
                </p14:cNvPr>
                <p14:cNvContentPartPr/>
                <p14:nvPr/>
              </p14:nvContentPartPr>
              <p14:xfrm>
                <a:off x="9424159" y="914038"/>
                <a:ext cx="207000" cy="189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F744B1-C25A-4374-9C45-CF3063E748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15519" y="905038"/>
                  <a:ext cx="224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F4C126-0C14-41D1-BAC7-03888CED98DE}"/>
                    </a:ext>
                  </a:extLst>
                </p14:cNvPr>
                <p14:cNvContentPartPr/>
                <p14:nvPr/>
              </p14:nvContentPartPr>
              <p14:xfrm>
                <a:off x="9661039" y="939598"/>
                <a:ext cx="246240" cy="198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F4C126-0C14-41D1-BAC7-03888CED98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52399" y="930958"/>
                  <a:ext cx="263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A23486C-4375-467E-B571-FB9B63F285E1}"/>
                    </a:ext>
                  </a:extLst>
                </p14:cNvPr>
                <p14:cNvContentPartPr/>
                <p14:nvPr/>
              </p14:nvContentPartPr>
              <p14:xfrm>
                <a:off x="9797119" y="718918"/>
                <a:ext cx="255600" cy="435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A23486C-4375-467E-B571-FB9B63F285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88479" y="709918"/>
                  <a:ext cx="27324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A6E8971-FE07-452C-8078-790016ED5488}"/>
              </a:ext>
            </a:extLst>
          </p:cNvPr>
          <p:cNvGrpSpPr/>
          <p:nvPr/>
        </p:nvGrpSpPr>
        <p:grpSpPr>
          <a:xfrm>
            <a:off x="435319" y="1687318"/>
            <a:ext cx="1050120" cy="757800"/>
            <a:chOff x="435319" y="1687318"/>
            <a:chExt cx="1050120" cy="75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3BBDBF3-54CB-47C8-97CD-D5166323C6A0}"/>
                    </a:ext>
                  </a:extLst>
                </p14:cNvPr>
                <p14:cNvContentPartPr/>
                <p14:nvPr/>
              </p14:nvContentPartPr>
              <p14:xfrm>
                <a:off x="767959" y="1687318"/>
                <a:ext cx="378000" cy="471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3BBDBF3-54CB-47C8-97CD-D5166323C6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9319" y="1678678"/>
                  <a:ext cx="3956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8FAF86-8B78-4CE4-87F4-021A16A6A0ED}"/>
                    </a:ext>
                  </a:extLst>
                </p14:cNvPr>
                <p14:cNvContentPartPr/>
                <p14:nvPr/>
              </p14:nvContentPartPr>
              <p14:xfrm>
                <a:off x="435319" y="2194558"/>
                <a:ext cx="194760" cy="250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8FAF86-8B78-4CE4-87F4-021A16A6A0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6319" y="2185918"/>
                  <a:ext cx="212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A27F167-0B49-484F-9435-9F7FED477DBA}"/>
                    </a:ext>
                  </a:extLst>
                </p14:cNvPr>
                <p14:cNvContentPartPr/>
                <p14:nvPr/>
              </p14:nvContentPartPr>
              <p14:xfrm>
                <a:off x="1178359" y="2096278"/>
                <a:ext cx="87120" cy="261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A27F167-0B49-484F-9435-9F7FED477D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9359" y="2087278"/>
                  <a:ext cx="104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899789-16A0-4D5E-8C64-694A8116D5FF}"/>
                    </a:ext>
                  </a:extLst>
                </p14:cNvPr>
                <p14:cNvContentPartPr/>
                <p14:nvPr/>
              </p14:nvContentPartPr>
              <p14:xfrm>
                <a:off x="1185919" y="2121478"/>
                <a:ext cx="299520" cy="205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899789-16A0-4D5E-8C64-694A8116D5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7279" y="2112838"/>
                  <a:ext cx="317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87DD05A-974D-42F2-8612-BC489D7BB21A}"/>
                    </a:ext>
                  </a:extLst>
                </p14:cNvPr>
                <p14:cNvContentPartPr/>
                <p14:nvPr/>
              </p14:nvContentPartPr>
              <p14:xfrm>
                <a:off x="1251079" y="2308678"/>
                <a:ext cx="163800" cy="77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87DD05A-974D-42F2-8612-BC489D7BB2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42079" y="2300038"/>
                  <a:ext cx="18144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473C0C7-5505-49D5-BA8F-EF06DA1CF47C}"/>
                  </a:ext>
                </a:extLst>
              </p14:cNvPr>
              <p14:cNvContentPartPr/>
              <p14:nvPr/>
            </p14:nvContentPartPr>
            <p14:xfrm>
              <a:off x="1965679" y="1907278"/>
              <a:ext cx="173520" cy="151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473C0C7-5505-49D5-BA8F-EF06DA1CF47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956679" y="1898638"/>
                <a:ext cx="1911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C612024-8D2C-4A8E-9E7B-DE9C843C34CD}"/>
                  </a:ext>
                </a:extLst>
              </p14:cNvPr>
              <p14:cNvContentPartPr/>
              <p14:nvPr/>
            </p14:nvContentPartPr>
            <p14:xfrm>
              <a:off x="2253679" y="1852558"/>
              <a:ext cx="225000" cy="197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C612024-8D2C-4A8E-9E7B-DE9C843C34C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244679" y="1843558"/>
                <a:ext cx="24264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4615CFE-7426-4C27-B48A-7A3DF4DFE250}"/>
              </a:ext>
            </a:extLst>
          </p:cNvPr>
          <p:cNvGrpSpPr/>
          <p:nvPr/>
        </p:nvGrpSpPr>
        <p:grpSpPr>
          <a:xfrm>
            <a:off x="2740759" y="1402918"/>
            <a:ext cx="1371600" cy="900720"/>
            <a:chOff x="2740759" y="1402918"/>
            <a:chExt cx="1371600" cy="90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263BAA-E41A-42B7-BC55-F141D7E17423}"/>
                    </a:ext>
                  </a:extLst>
                </p14:cNvPr>
                <p14:cNvContentPartPr/>
                <p14:nvPr/>
              </p14:nvContentPartPr>
              <p14:xfrm>
                <a:off x="2740759" y="1563118"/>
                <a:ext cx="480240" cy="74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263BAA-E41A-42B7-BC55-F141D7E1742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32119" y="1554118"/>
                  <a:ext cx="49788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D542ECF-4E88-421E-82AC-5EB5497649D4}"/>
                    </a:ext>
                  </a:extLst>
                </p14:cNvPr>
                <p14:cNvContentPartPr/>
                <p14:nvPr/>
              </p14:nvContentPartPr>
              <p14:xfrm>
                <a:off x="3272119" y="1517758"/>
                <a:ext cx="313560" cy="23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D542ECF-4E88-421E-82AC-5EB5497649D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63479" y="1508758"/>
                  <a:ext cx="331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E22270-7284-4989-BF23-FD982B1536D7}"/>
                    </a:ext>
                  </a:extLst>
                </p14:cNvPr>
                <p14:cNvContentPartPr/>
                <p14:nvPr/>
              </p14:nvContentPartPr>
              <p14:xfrm>
                <a:off x="3231799" y="1954438"/>
                <a:ext cx="99000" cy="26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E22270-7284-4989-BF23-FD982B1536D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23159" y="1945798"/>
                  <a:ext cx="116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D27B84F-469A-45DE-95BA-4C6155B820BD}"/>
                    </a:ext>
                  </a:extLst>
                </p14:cNvPr>
                <p14:cNvContentPartPr/>
                <p14:nvPr/>
              </p14:nvContentPartPr>
              <p14:xfrm>
                <a:off x="3259519" y="1999078"/>
                <a:ext cx="250200" cy="154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D27B84F-469A-45DE-95BA-4C6155B820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50519" y="1990438"/>
                  <a:ext cx="267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DB02899-0A52-4800-8765-9C02E0CF6424}"/>
                    </a:ext>
                  </a:extLst>
                </p14:cNvPr>
                <p14:cNvContentPartPr/>
                <p14:nvPr/>
              </p14:nvContentPartPr>
              <p14:xfrm>
                <a:off x="3313519" y="2160718"/>
                <a:ext cx="155880" cy="119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DB02899-0A52-4800-8765-9C02E0CF64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04879" y="2151718"/>
                  <a:ext cx="173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A24D61C-7C84-47D2-ADCA-54C48E16635F}"/>
                    </a:ext>
                  </a:extLst>
                </p14:cNvPr>
                <p14:cNvContentPartPr/>
                <p14:nvPr/>
              </p14:nvContentPartPr>
              <p14:xfrm>
                <a:off x="3788719" y="1402918"/>
                <a:ext cx="323640" cy="632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A24D61C-7C84-47D2-ADCA-54C48E1663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80079" y="1393918"/>
                  <a:ext cx="341280" cy="65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5D2D1F6-16A6-48FF-91A1-E1B19EBAA580}"/>
              </a:ext>
            </a:extLst>
          </p:cNvPr>
          <p:cNvGrpSpPr/>
          <p:nvPr/>
        </p:nvGrpSpPr>
        <p:grpSpPr>
          <a:xfrm>
            <a:off x="4618159" y="1492558"/>
            <a:ext cx="2112480" cy="525600"/>
            <a:chOff x="4618159" y="1492558"/>
            <a:chExt cx="211248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2B91D0E-9408-4964-B86B-FFC39669FBDC}"/>
                    </a:ext>
                  </a:extLst>
                </p14:cNvPr>
                <p14:cNvContentPartPr/>
                <p14:nvPr/>
              </p14:nvContentPartPr>
              <p14:xfrm>
                <a:off x="4618159" y="1800718"/>
                <a:ext cx="24408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2B91D0E-9408-4964-B86B-FFC39669FB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09519" y="1792078"/>
                  <a:ext cx="261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92EC3D3-9359-437B-B3D6-A91510124947}"/>
                    </a:ext>
                  </a:extLst>
                </p14:cNvPr>
                <p14:cNvContentPartPr/>
                <p14:nvPr/>
              </p14:nvContentPartPr>
              <p14:xfrm>
                <a:off x="4945399" y="1810798"/>
                <a:ext cx="179280" cy="158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92EC3D3-9359-437B-B3D6-A9151012494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36399" y="1801798"/>
                  <a:ext cx="196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DEE27FA-0ADE-4F24-AF2F-579030610434}"/>
                    </a:ext>
                  </a:extLst>
                </p14:cNvPr>
                <p14:cNvContentPartPr/>
                <p14:nvPr/>
              </p14:nvContentPartPr>
              <p14:xfrm>
                <a:off x="5284519" y="1758238"/>
                <a:ext cx="250200" cy="206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DEE27FA-0ADE-4F24-AF2F-57903061043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75519" y="1749238"/>
                  <a:ext cx="267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19DE5E5-FFF8-41C0-8005-6E4EEF24463C}"/>
                    </a:ext>
                  </a:extLst>
                </p14:cNvPr>
                <p14:cNvContentPartPr/>
                <p14:nvPr/>
              </p14:nvContentPartPr>
              <p14:xfrm>
                <a:off x="5537959" y="1492558"/>
                <a:ext cx="228240" cy="362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19DE5E5-FFF8-41C0-8005-6E4EEF24463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28959" y="1483558"/>
                  <a:ext cx="2458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261FFCC-49C8-4B00-9334-3507DAD03ED7}"/>
                    </a:ext>
                  </a:extLst>
                </p14:cNvPr>
                <p14:cNvContentPartPr/>
                <p14:nvPr/>
              </p14:nvContentPartPr>
              <p14:xfrm>
                <a:off x="5998759" y="1696318"/>
                <a:ext cx="262800" cy="223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261FFCC-49C8-4B00-9334-3507DAD03E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90119" y="1687318"/>
                  <a:ext cx="280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6FF87D8-C36B-4271-8411-285093113365}"/>
                    </a:ext>
                  </a:extLst>
                </p14:cNvPr>
                <p14:cNvContentPartPr/>
                <p14:nvPr/>
              </p14:nvContentPartPr>
              <p14:xfrm>
                <a:off x="6248239" y="1752478"/>
                <a:ext cx="240480" cy="142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6FF87D8-C36B-4271-8411-28509311336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39239" y="1743478"/>
                  <a:ext cx="258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AF2CD7-7A3A-413C-BAC9-84FAD772A008}"/>
                    </a:ext>
                  </a:extLst>
                </p14:cNvPr>
                <p14:cNvContentPartPr/>
                <p14:nvPr/>
              </p14:nvContentPartPr>
              <p14:xfrm>
                <a:off x="6524359" y="1732318"/>
                <a:ext cx="206280" cy="149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AF2CD7-7A3A-413C-BAC9-84FAD772A0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15719" y="1723678"/>
                  <a:ext cx="22392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B64791C-C1B8-4264-99C8-A2D550539B6D}"/>
              </a:ext>
            </a:extLst>
          </p:cNvPr>
          <p:cNvGrpSpPr/>
          <p:nvPr/>
        </p:nvGrpSpPr>
        <p:grpSpPr>
          <a:xfrm>
            <a:off x="7171639" y="1396438"/>
            <a:ext cx="528480" cy="468720"/>
            <a:chOff x="7171639" y="1396438"/>
            <a:chExt cx="52848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2E908F-CA54-48BA-B4EF-58D1AA4EDA4B}"/>
                    </a:ext>
                  </a:extLst>
                </p14:cNvPr>
                <p14:cNvContentPartPr/>
                <p14:nvPr/>
              </p14:nvContentPartPr>
              <p14:xfrm>
                <a:off x="7171639" y="1396438"/>
                <a:ext cx="282240" cy="46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2E908F-CA54-48BA-B4EF-58D1AA4EDA4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62999" y="1387798"/>
                  <a:ext cx="2998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11E129A-CDD8-4B26-B2E3-FCEBA1D6FCA6}"/>
                    </a:ext>
                  </a:extLst>
                </p14:cNvPr>
                <p14:cNvContentPartPr/>
                <p14:nvPr/>
              </p14:nvContentPartPr>
              <p14:xfrm>
                <a:off x="7499959" y="1671838"/>
                <a:ext cx="200160" cy="167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11E129A-CDD8-4B26-B2E3-FCEBA1D6FC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90959" y="1663198"/>
                  <a:ext cx="21780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8C68E5B-DF05-47D1-8567-88FFAE394773}"/>
              </a:ext>
            </a:extLst>
          </p:cNvPr>
          <p:cNvGrpSpPr/>
          <p:nvPr/>
        </p:nvGrpSpPr>
        <p:grpSpPr>
          <a:xfrm>
            <a:off x="8151919" y="1355038"/>
            <a:ext cx="2046240" cy="491400"/>
            <a:chOff x="8151919" y="1355038"/>
            <a:chExt cx="204624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725FE51-DDE5-4268-9919-35859B1073FB}"/>
                    </a:ext>
                  </a:extLst>
                </p14:cNvPr>
                <p14:cNvContentPartPr/>
                <p14:nvPr/>
              </p14:nvContentPartPr>
              <p14:xfrm>
                <a:off x="8151919" y="1664998"/>
                <a:ext cx="171360" cy="181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725FE51-DDE5-4268-9919-35859B1073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42919" y="1655998"/>
                  <a:ext cx="189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536E7DD-4C16-422F-B69E-507752BADE49}"/>
                    </a:ext>
                  </a:extLst>
                </p14:cNvPr>
                <p14:cNvContentPartPr/>
                <p14:nvPr/>
              </p14:nvContentPartPr>
              <p14:xfrm>
                <a:off x="8434159" y="1381678"/>
                <a:ext cx="270720" cy="450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536E7DD-4C16-422F-B69E-507752BADE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25519" y="1372678"/>
                  <a:ext cx="2883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1E608A8-B0A9-4EE3-B0E2-9DD690FD1B5B}"/>
                    </a:ext>
                  </a:extLst>
                </p14:cNvPr>
                <p14:cNvContentPartPr/>
                <p14:nvPr/>
              </p14:nvContentPartPr>
              <p14:xfrm>
                <a:off x="8833039" y="1355038"/>
                <a:ext cx="223560" cy="435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1E608A8-B0A9-4EE3-B0E2-9DD690FD1B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24039" y="1346398"/>
                  <a:ext cx="2412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4D05E95-9CEC-4166-96DD-E9DD63D37774}"/>
                    </a:ext>
                  </a:extLst>
                </p14:cNvPr>
                <p14:cNvContentPartPr/>
                <p14:nvPr/>
              </p14:nvContentPartPr>
              <p14:xfrm>
                <a:off x="8762479" y="1586518"/>
                <a:ext cx="328320" cy="68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4D05E95-9CEC-4166-96DD-E9DD63D377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53479" y="1577518"/>
                  <a:ext cx="345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DEAA11F-4BB4-4621-8EAD-F52EACDC3EEA}"/>
                    </a:ext>
                  </a:extLst>
                </p14:cNvPr>
                <p14:cNvContentPartPr/>
                <p14:nvPr/>
              </p14:nvContentPartPr>
              <p14:xfrm>
                <a:off x="8998999" y="1655278"/>
                <a:ext cx="174240" cy="145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DEAA11F-4BB4-4621-8EAD-F52EACDC3EE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90359" y="1646638"/>
                  <a:ext cx="191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3C4B40A-6530-4DFC-BFED-345EBA30C8CF}"/>
                    </a:ext>
                  </a:extLst>
                </p14:cNvPr>
                <p14:cNvContentPartPr/>
                <p14:nvPr/>
              </p14:nvContentPartPr>
              <p14:xfrm>
                <a:off x="9243799" y="1479238"/>
                <a:ext cx="240120" cy="328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3C4B40A-6530-4DFC-BFED-345EBA30C8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34799" y="1470598"/>
                  <a:ext cx="2577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1757B94-F600-4D50-BF5C-99C62018EF4E}"/>
                    </a:ext>
                  </a:extLst>
                </p14:cNvPr>
                <p14:cNvContentPartPr/>
                <p14:nvPr/>
              </p14:nvContentPartPr>
              <p14:xfrm>
                <a:off x="9386719" y="1648078"/>
                <a:ext cx="187560" cy="154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1757B94-F600-4D50-BF5C-99C62018EF4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77719" y="1639078"/>
                  <a:ext cx="205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A763A42-3CA8-4B60-8020-6B95DAE3C745}"/>
                    </a:ext>
                  </a:extLst>
                </p14:cNvPr>
                <p14:cNvContentPartPr/>
                <p14:nvPr/>
              </p14:nvContentPartPr>
              <p14:xfrm>
                <a:off x="9633319" y="1663198"/>
                <a:ext cx="182160" cy="128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A763A42-3CA8-4B60-8020-6B95DAE3C74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24679" y="1654198"/>
                  <a:ext cx="199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645A885-59C1-4E55-BBCD-7310ACE618E4}"/>
                    </a:ext>
                  </a:extLst>
                </p14:cNvPr>
                <p14:cNvContentPartPr/>
                <p14:nvPr/>
              </p14:nvContentPartPr>
              <p14:xfrm>
                <a:off x="9890359" y="1665718"/>
                <a:ext cx="193680" cy="167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645A885-59C1-4E55-BBCD-7310ACE618E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81719" y="1657078"/>
                  <a:ext cx="211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958D42-9086-4DA8-8039-C857FD1EEA08}"/>
                    </a:ext>
                  </a:extLst>
                </p14:cNvPr>
                <p14:cNvContentPartPr/>
                <p14:nvPr/>
              </p14:nvContentPartPr>
              <p14:xfrm>
                <a:off x="10081879" y="1460158"/>
                <a:ext cx="116280" cy="330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958D42-9086-4DA8-8039-C857FD1EEA0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73239" y="1451518"/>
                  <a:ext cx="13392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0643C1F-9D8A-4574-B032-F9DE99EE7B30}"/>
              </a:ext>
            </a:extLst>
          </p:cNvPr>
          <p:cNvGrpSpPr/>
          <p:nvPr/>
        </p:nvGrpSpPr>
        <p:grpSpPr>
          <a:xfrm>
            <a:off x="544399" y="3853078"/>
            <a:ext cx="518760" cy="330480"/>
            <a:chOff x="544399" y="3853078"/>
            <a:chExt cx="51876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555AD59-D8B3-43FE-B343-9AC19BF75C2E}"/>
                    </a:ext>
                  </a:extLst>
                </p14:cNvPr>
                <p14:cNvContentPartPr/>
                <p14:nvPr/>
              </p14:nvContentPartPr>
              <p14:xfrm>
                <a:off x="544399" y="3911398"/>
                <a:ext cx="239760" cy="272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55AD59-D8B3-43FE-B343-9AC19BF75C2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5759" y="3902758"/>
                  <a:ext cx="257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AF5CF47-2A19-4D39-9007-428F51E9BAD4}"/>
                    </a:ext>
                  </a:extLst>
                </p14:cNvPr>
                <p14:cNvContentPartPr/>
                <p14:nvPr/>
              </p14:nvContentPartPr>
              <p14:xfrm>
                <a:off x="863719" y="3853078"/>
                <a:ext cx="199440" cy="32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AF5CF47-2A19-4D39-9007-428F51E9BAD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5079" y="3844438"/>
                  <a:ext cx="21708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2067C9-E5F4-4DFA-9C7C-639EB1451484}"/>
              </a:ext>
            </a:extLst>
          </p:cNvPr>
          <p:cNvGrpSpPr/>
          <p:nvPr/>
        </p:nvGrpSpPr>
        <p:grpSpPr>
          <a:xfrm>
            <a:off x="1646359" y="2551318"/>
            <a:ext cx="3575880" cy="1573920"/>
            <a:chOff x="1646359" y="2551318"/>
            <a:chExt cx="3575880" cy="15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1999689-28C2-4986-8C44-584EA6F685DC}"/>
                    </a:ext>
                  </a:extLst>
                </p14:cNvPr>
                <p14:cNvContentPartPr/>
                <p14:nvPr/>
              </p14:nvContentPartPr>
              <p14:xfrm>
                <a:off x="3293719" y="2589838"/>
                <a:ext cx="37440" cy="31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1999689-28C2-4986-8C44-584EA6F685D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85079" y="2580838"/>
                  <a:ext cx="55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4C80229-CC01-4388-B652-C05C7A9109A0}"/>
                    </a:ext>
                  </a:extLst>
                </p14:cNvPr>
                <p14:cNvContentPartPr/>
                <p14:nvPr/>
              </p14:nvContentPartPr>
              <p14:xfrm>
                <a:off x="3131359" y="2551318"/>
                <a:ext cx="345240" cy="168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4C80229-CC01-4388-B652-C05C7A9109A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22359" y="2542678"/>
                  <a:ext cx="362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687F3D6-4C33-4196-8E95-2945EA32BA38}"/>
                    </a:ext>
                  </a:extLst>
                </p14:cNvPr>
                <p14:cNvContentPartPr/>
                <p14:nvPr/>
              </p14:nvContentPartPr>
              <p14:xfrm>
                <a:off x="2754799" y="3100318"/>
                <a:ext cx="230040" cy="216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687F3D6-4C33-4196-8E95-2945EA32BA3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46159" y="3091678"/>
                  <a:ext cx="247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00D1421-C28B-43B3-9F6F-556ACFEE4B92}"/>
                    </a:ext>
                  </a:extLst>
                </p14:cNvPr>
                <p14:cNvContentPartPr/>
                <p14:nvPr/>
              </p14:nvContentPartPr>
              <p14:xfrm>
                <a:off x="3337639" y="3076198"/>
                <a:ext cx="191880" cy="170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00D1421-C28B-43B3-9F6F-556ACFEE4B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28639" y="3067558"/>
                  <a:ext cx="209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BC801BB-D7C2-45A4-95E2-1EFDD15225EE}"/>
                    </a:ext>
                  </a:extLst>
                </p14:cNvPr>
                <p14:cNvContentPartPr/>
                <p14:nvPr/>
              </p14:nvContentPartPr>
              <p14:xfrm>
                <a:off x="3593959" y="2853718"/>
                <a:ext cx="223200" cy="373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BC801BB-D7C2-45A4-95E2-1EFDD15225E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85319" y="2845078"/>
                  <a:ext cx="240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7091081-AB69-479E-A490-DA58548B519C}"/>
                    </a:ext>
                  </a:extLst>
                </p14:cNvPr>
                <p14:cNvContentPartPr/>
                <p14:nvPr/>
              </p14:nvContentPartPr>
              <p14:xfrm>
                <a:off x="3849919" y="3091678"/>
                <a:ext cx="120960" cy="123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7091081-AB69-479E-A490-DA58548B51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41279" y="3083038"/>
                  <a:ext cx="138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8612FF9-ED7D-4D0B-8CAE-7E0FF2DEF1F2}"/>
                    </a:ext>
                  </a:extLst>
                </p14:cNvPr>
                <p14:cNvContentPartPr/>
                <p14:nvPr/>
              </p14:nvContentPartPr>
              <p14:xfrm>
                <a:off x="3991039" y="3077638"/>
                <a:ext cx="89280" cy="126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8612FF9-ED7D-4D0B-8CAE-7E0FF2DEF1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982039" y="3068998"/>
                  <a:ext cx="106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0D4CD20-909C-4555-93F3-8C8CDAD7FF50}"/>
                    </a:ext>
                  </a:extLst>
                </p14:cNvPr>
                <p14:cNvContentPartPr/>
                <p14:nvPr/>
              </p14:nvContentPartPr>
              <p14:xfrm>
                <a:off x="4135759" y="3017878"/>
                <a:ext cx="213480" cy="18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0D4CD20-909C-4555-93F3-8C8CDAD7FF5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26759" y="3008878"/>
                  <a:ext cx="231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6C47788-D150-42BC-B89C-307D79038776}"/>
                    </a:ext>
                  </a:extLst>
                </p14:cNvPr>
                <p14:cNvContentPartPr/>
                <p14:nvPr/>
              </p14:nvContentPartPr>
              <p14:xfrm>
                <a:off x="4378039" y="3049918"/>
                <a:ext cx="205200" cy="162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6C47788-D150-42BC-B89C-307D7903877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369039" y="3040918"/>
                  <a:ext cx="222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3E41206-9E11-4043-AB02-616405EFE0C0}"/>
                    </a:ext>
                  </a:extLst>
                </p14:cNvPr>
                <p14:cNvContentPartPr/>
                <p14:nvPr/>
              </p14:nvContentPartPr>
              <p14:xfrm>
                <a:off x="4766479" y="2874958"/>
                <a:ext cx="278280" cy="336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3E41206-9E11-4043-AB02-616405EFE0C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57479" y="2866318"/>
                  <a:ext cx="2959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CF852CA-B8D7-4410-BD0D-2722AA253FE2}"/>
                    </a:ext>
                  </a:extLst>
                </p14:cNvPr>
                <p14:cNvContentPartPr/>
                <p14:nvPr/>
              </p14:nvContentPartPr>
              <p14:xfrm>
                <a:off x="4895359" y="2983318"/>
                <a:ext cx="264240" cy="136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CF852CA-B8D7-4410-BD0D-2722AA253FE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886359" y="2974318"/>
                  <a:ext cx="281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4BA40A7-9E11-4BC8-9EB7-18BD587DB20E}"/>
                    </a:ext>
                  </a:extLst>
                </p14:cNvPr>
                <p14:cNvContentPartPr/>
                <p14:nvPr/>
              </p14:nvContentPartPr>
              <p14:xfrm>
                <a:off x="4965559" y="3122278"/>
                <a:ext cx="256680" cy="130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4BA40A7-9E11-4BC8-9EB7-18BD587DB20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56559" y="3113638"/>
                  <a:ext cx="274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2A650CF-414D-4387-A45E-CC2FB49FCD57}"/>
                    </a:ext>
                  </a:extLst>
                </p14:cNvPr>
                <p14:cNvContentPartPr/>
                <p14:nvPr/>
              </p14:nvContentPartPr>
              <p14:xfrm>
                <a:off x="1715119" y="3362038"/>
                <a:ext cx="471240" cy="763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2A650CF-414D-4387-A45E-CC2FB49FCD5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06119" y="3353038"/>
                  <a:ext cx="48888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090065A-70C0-4DC9-B473-826DE302C752}"/>
                    </a:ext>
                  </a:extLst>
                </p14:cNvPr>
                <p14:cNvContentPartPr/>
                <p14:nvPr/>
              </p14:nvContentPartPr>
              <p14:xfrm>
                <a:off x="1646359" y="3850558"/>
                <a:ext cx="376920" cy="102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090065A-70C0-4DC9-B473-826DE302C75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637359" y="3841918"/>
                  <a:ext cx="394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7EA17FD-C8C8-48ED-9792-820F50C7D4D5}"/>
                    </a:ext>
                  </a:extLst>
                </p14:cNvPr>
                <p14:cNvContentPartPr/>
                <p14:nvPr/>
              </p14:nvContentPartPr>
              <p14:xfrm>
                <a:off x="1919239" y="3925798"/>
                <a:ext cx="141120" cy="156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7EA17FD-C8C8-48ED-9792-820F50C7D4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10599" y="3916798"/>
                  <a:ext cx="158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6084407-09A0-464E-B6C2-523269C68234}"/>
                    </a:ext>
                  </a:extLst>
                </p14:cNvPr>
                <p14:cNvContentPartPr/>
                <p14:nvPr/>
              </p14:nvContentPartPr>
              <p14:xfrm>
                <a:off x="2182759" y="3537358"/>
                <a:ext cx="445680" cy="537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6084407-09A0-464E-B6C2-523269C6823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174119" y="3528718"/>
                  <a:ext cx="46332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6F18DDA-6751-4296-B1B5-B7EC697E11F5}"/>
                    </a:ext>
                  </a:extLst>
                </p14:cNvPr>
                <p14:cNvContentPartPr/>
                <p14:nvPr/>
              </p14:nvContentPartPr>
              <p14:xfrm>
                <a:off x="2552119" y="3849478"/>
                <a:ext cx="157320" cy="207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6F18DDA-6751-4296-B1B5-B7EC697E11F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43119" y="3840478"/>
                  <a:ext cx="174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6735A18-A269-49CB-BF4F-8B681C431824}"/>
                    </a:ext>
                  </a:extLst>
                </p14:cNvPr>
                <p14:cNvContentPartPr/>
                <p14:nvPr/>
              </p14:nvContentPartPr>
              <p14:xfrm>
                <a:off x="2831479" y="3828238"/>
                <a:ext cx="274320" cy="157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6735A18-A269-49CB-BF4F-8B681C43182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22839" y="3819598"/>
                  <a:ext cx="291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E164CA0-6264-4DA5-B377-46FEA111CD77}"/>
                    </a:ext>
                  </a:extLst>
                </p14:cNvPr>
                <p14:cNvContentPartPr/>
                <p14:nvPr/>
              </p14:nvContentPartPr>
              <p14:xfrm>
                <a:off x="3244399" y="3742918"/>
                <a:ext cx="128160" cy="279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E164CA0-6264-4DA5-B377-46FEA111CD7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35759" y="3734278"/>
                  <a:ext cx="14580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6E1640-0B93-4B73-80BA-9FFFDF58C3BF}"/>
                  </a:ext>
                </a:extLst>
              </p14:cNvPr>
              <p14:cNvContentPartPr/>
              <p14:nvPr/>
            </p14:nvContentPartPr>
            <p14:xfrm>
              <a:off x="3806359" y="3690718"/>
              <a:ext cx="19440" cy="3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6E1640-0B93-4B73-80BA-9FFFDF58C3B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797719" y="3681718"/>
                <a:ext cx="37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2569CFA-03B5-41D8-9B66-1D3066C0C192}"/>
                  </a:ext>
                </a:extLst>
              </p14:cNvPr>
              <p14:cNvContentPartPr/>
              <p14:nvPr/>
            </p14:nvContentPartPr>
            <p14:xfrm>
              <a:off x="3776119" y="3901678"/>
              <a:ext cx="32760" cy="29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2569CFA-03B5-41D8-9B66-1D3066C0C19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767119" y="3892678"/>
                <a:ext cx="5040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AC1CCDB-26B1-4BAB-BBC7-4303F9E3F7E0}"/>
              </a:ext>
            </a:extLst>
          </p:cNvPr>
          <p:cNvGrpSpPr/>
          <p:nvPr/>
        </p:nvGrpSpPr>
        <p:grpSpPr>
          <a:xfrm>
            <a:off x="2092759" y="4375438"/>
            <a:ext cx="857880" cy="633600"/>
            <a:chOff x="2092759" y="4375438"/>
            <a:chExt cx="8578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E8EA1F9-2C29-4311-87D6-832A591B41C7}"/>
                    </a:ext>
                  </a:extLst>
                </p14:cNvPr>
                <p14:cNvContentPartPr/>
                <p14:nvPr/>
              </p14:nvContentPartPr>
              <p14:xfrm>
                <a:off x="2351959" y="4375438"/>
                <a:ext cx="322920" cy="421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E8EA1F9-2C29-4311-87D6-832A591B41C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43319" y="4366798"/>
                  <a:ext cx="3405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813608-A463-4F06-82C2-05C5184CFD7C}"/>
                    </a:ext>
                  </a:extLst>
                </p14:cNvPr>
                <p14:cNvContentPartPr/>
                <p14:nvPr/>
              </p14:nvContentPartPr>
              <p14:xfrm>
                <a:off x="2092759" y="4847398"/>
                <a:ext cx="166680" cy="161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813608-A463-4F06-82C2-05C5184CFD7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84119" y="4838758"/>
                  <a:ext cx="184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F4F9E6D-61AD-4660-A5F1-7F5E49C6CAB6}"/>
                    </a:ext>
                  </a:extLst>
                </p14:cNvPr>
                <p14:cNvContentPartPr/>
                <p14:nvPr/>
              </p14:nvContentPartPr>
              <p14:xfrm>
                <a:off x="2666599" y="4799518"/>
                <a:ext cx="66960" cy="201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F4F9E6D-61AD-4660-A5F1-7F5E49C6CAB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57599" y="4790518"/>
                  <a:ext cx="84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FDA515B-3F24-4C99-9C60-C784A37327C1}"/>
                    </a:ext>
                  </a:extLst>
                </p14:cNvPr>
                <p14:cNvContentPartPr/>
                <p14:nvPr/>
              </p14:nvContentPartPr>
              <p14:xfrm>
                <a:off x="2719879" y="4765318"/>
                <a:ext cx="230760" cy="178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FDA515B-3F24-4C99-9C60-C784A37327C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710879" y="4756318"/>
                  <a:ext cx="248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8E183BB-E6AD-4022-A4DD-4486347AB586}"/>
                    </a:ext>
                  </a:extLst>
                </p14:cNvPr>
                <p14:cNvContentPartPr/>
                <p14:nvPr/>
              </p14:nvContentPartPr>
              <p14:xfrm>
                <a:off x="2756239" y="4916158"/>
                <a:ext cx="164160" cy="88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8E183BB-E6AD-4022-A4DD-4486347AB58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47239" y="4907518"/>
                  <a:ext cx="18180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44E91CF-9AC7-4767-951A-C1C51380E48C}"/>
                  </a:ext>
                </a:extLst>
              </p14:cNvPr>
              <p14:cNvContentPartPr/>
              <p14:nvPr/>
            </p14:nvContentPartPr>
            <p14:xfrm>
              <a:off x="3184639" y="4547518"/>
              <a:ext cx="46800" cy="309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44E91CF-9AC7-4767-951A-C1C51380E48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175999" y="4538878"/>
                <a:ext cx="6444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80910E3-80F9-4A37-A231-9A94AC91E12C}"/>
              </a:ext>
            </a:extLst>
          </p:cNvPr>
          <p:cNvGrpSpPr/>
          <p:nvPr/>
        </p:nvGrpSpPr>
        <p:grpSpPr>
          <a:xfrm>
            <a:off x="3533479" y="4265278"/>
            <a:ext cx="540720" cy="405000"/>
            <a:chOff x="3533479" y="4265278"/>
            <a:chExt cx="54072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46E238-C1FF-4E90-AE17-AA4E4C8C07A0}"/>
                    </a:ext>
                  </a:extLst>
                </p14:cNvPr>
                <p14:cNvContentPartPr/>
                <p14:nvPr/>
              </p14:nvContentPartPr>
              <p14:xfrm>
                <a:off x="3533479" y="4265278"/>
                <a:ext cx="145080" cy="36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46E238-C1FF-4E90-AE17-AA4E4C8C07A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524839" y="4256278"/>
                  <a:ext cx="1627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91FBB57-8118-4E49-A8C1-D7147AF70F13}"/>
                    </a:ext>
                  </a:extLst>
                </p14:cNvPr>
                <p14:cNvContentPartPr/>
                <p14:nvPr/>
              </p14:nvContentPartPr>
              <p14:xfrm>
                <a:off x="3537439" y="4375438"/>
                <a:ext cx="280800" cy="180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91FBB57-8118-4E49-A8C1-D7147AF70F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28799" y="4366798"/>
                  <a:ext cx="298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0F59BDF-8651-402B-B9D7-A404C56A01CB}"/>
                    </a:ext>
                  </a:extLst>
                </p14:cNvPr>
                <p14:cNvContentPartPr/>
                <p14:nvPr/>
              </p14:nvContentPartPr>
              <p14:xfrm>
                <a:off x="3615919" y="4533838"/>
                <a:ext cx="129960" cy="136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0F59BDF-8651-402B-B9D7-A404C56A01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606919" y="4524838"/>
                  <a:ext cx="147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11E5302-98F0-4961-BB36-E8A074235810}"/>
                    </a:ext>
                  </a:extLst>
                </p14:cNvPr>
                <p14:cNvContentPartPr/>
                <p14:nvPr/>
              </p14:nvContentPartPr>
              <p14:xfrm>
                <a:off x="3978079" y="4319998"/>
                <a:ext cx="96120" cy="297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11E5302-98F0-4961-BB36-E8A07423581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69439" y="4311358"/>
                  <a:ext cx="11376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BFFD7E3-CAF6-4EB0-AEC8-BE1C2866ECE6}"/>
                  </a:ext>
                </a:extLst>
              </p14:cNvPr>
              <p14:cNvContentPartPr/>
              <p14:nvPr/>
            </p14:nvContentPartPr>
            <p14:xfrm>
              <a:off x="3930199" y="4809958"/>
              <a:ext cx="34200" cy="244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BFFD7E3-CAF6-4EB0-AEC8-BE1C2866ECE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921559" y="4800958"/>
                <a:ext cx="5184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7E5F368-625E-4E1A-B555-9B2CC05BF17B}"/>
              </a:ext>
            </a:extLst>
          </p:cNvPr>
          <p:cNvGrpSpPr/>
          <p:nvPr/>
        </p:nvGrpSpPr>
        <p:grpSpPr>
          <a:xfrm>
            <a:off x="7381879" y="4120198"/>
            <a:ext cx="843480" cy="612720"/>
            <a:chOff x="7381879" y="4120198"/>
            <a:chExt cx="84348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0FF738F-371A-4AC4-8937-8E7D30645321}"/>
                    </a:ext>
                  </a:extLst>
                </p14:cNvPr>
                <p14:cNvContentPartPr/>
                <p14:nvPr/>
              </p14:nvContentPartPr>
              <p14:xfrm>
                <a:off x="7696879" y="4120198"/>
                <a:ext cx="324720" cy="3560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0FF738F-371A-4AC4-8937-8E7D3064532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88239" y="4111558"/>
                  <a:ext cx="3423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D06159E-24E4-4A63-BD01-DBB166A054A7}"/>
                    </a:ext>
                  </a:extLst>
                </p14:cNvPr>
                <p14:cNvContentPartPr/>
                <p14:nvPr/>
              </p14:nvContentPartPr>
              <p14:xfrm>
                <a:off x="7381879" y="4574518"/>
                <a:ext cx="157320" cy="158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D06159E-24E4-4A63-BD01-DBB166A054A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72879" y="4565878"/>
                  <a:ext cx="174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16B7933-9E6F-41AE-92D9-C86649C1364F}"/>
                    </a:ext>
                  </a:extLst>
                </p14:cNvPr>
                <p14:cNvContentPartPr/>
                <p14:nvPr/>
              </p14:nvContentPartPr>
              <p14:xfrm>
                <a:off x="8001799" y="4439158"/>
                <a:ext cx="99000" cy="206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16B7933-9E6F-41AE-92D9-C86649C1364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93159" y="4430518"/>
                  <a:ext cx="116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27E7182-874D-4FC3-BBF9-D424711247CE}"/>
                    </a:ext>
                  </a:extLst>
                </p14:cNvPr>
                <p14:cNvContentPartPr/>
                <p14:nvPr/>
              </p14:nvContentPartPr>
              <p14:xfrm>
                <a:off x="7980199" y="4471198"/>
                <a:ext cx="245160" cy="178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27E7182-874D-4FC3-BBF9-D424711247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71559" y="4462198"/>
                  <a:ext cx="262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F63F8ED-68CC-4717-9B9B-271F354FFA99}"/>
                    </a:ext>
                  </a:extLst>
                </p14:cNvPr>
                <p14:cNvContentPartPr/>
                <p14:nvPr/>
              </p14:nvContentPartPr>
              <p14:xfrm>
                <a:off x="8069479" y="4617358"/>
                <a:ext cx="139320" cy="113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F63F8ED-68CC-4717-9B9B-271F354FFA9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60839" y="4608358"/>
                  <a:ext cx="1569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0BB202D-2FB5-4DBA-9D84-A586D7C1B185}"/>
              </a:ext>
            </a:extLst>
          </p:cNvPr>
          <p:cNvGrpSpPr/>
          <p:nvPr/>
        </p:nvGrpSpPr>
        <p:grpSpPr>
          <a:xfrm>
            <a:off x="8476279" y="4234678"/>
            <a:ext cx="187200" cy="124560"/>
            <a:chOff x="8476279" y="4234678"/>
            <a:chExt cx="18720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4E83C6F-07C3-4F9D-9D8B-6520D723AE05}"/>
                    </a:ext>
                  </a:extLst>
                </p14:cNvPr>
                <p14:cNvContentPartPr/>
                <p14:nvPr/>
              </p14:nvContentPartPr>
              <p14:xfrm>
                <a:off x="8476279" y="4234678"/>
                <a:ext cx="187200" cy="24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4E83C6F-07C3-4F9D-9D8B-6520D723AE0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67639" y="4225678"/>
                  <a:ext cx="204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5970028-9E53-402B-9F7D-1F9139D8EB29}"/>
                    </a:ext>
                  </a:extLst>
                </p14:cNvPr>
                <p14:cNvContentPartPr/>
                <p14:nvPr/>
              </p14:nvContentPartPr>
              <p14:xfrm>
                <a:off x="8497519" y="4318918"/>
                <a:ext cx="131040" cy="40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5970028-9E53-402B-9F7D-1F9139D8EB2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488519" y="4309918"/>
                  <a:ext cx="1486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478FF1D-5132-4D7E-8155-0368EEF5CA5F}"/>
              </a:ext>
            </a:extLst>
          </p:cNvPr>
          <p:cNvGrpSpPr/>
          <p:nvPr/>
        </p:nvGrpSpPr>
        <p:grpSpPr>
          <a:xfrm>
            <a:off x="8910079" y="3869278"/>
            <a:ext cx="763200" cy="1178280"/>
            <a:chOff x="8910079" y="3869278"/>
            <a:chExt cx="763200" cy="11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A71C3D7-3C36-4577-860D-A8CD3FDE8C05}"/>
                    </a:ext>
                  </a:extLst>
                </p14:cNvPr>
                <p14:cNvContentPartPr/>
                <p14:nvPr/>
              </p14:nvContentPartPr>
              <p14:xfrm>
                <a:off x="9107359" y="4103638"/>
                <a:ext cx="153360" cy="280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A71C3D7-3C36-4577-860D-A8CD3FDE8C0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98719" y="4094998"/>
                  <a:ext cx="1710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431FAF9-60BD-4D04-BE57-0F1DCFFF24B6}"/>
                    </a:ext>
                  </a:extLst>
                </p14:cNvPr>
                <p14:cNvContentPartPr/>
                <p14:nvPr/>
              </p14:nvContentPartPr>
              <p14:xfrm>
                <a:off x="9178999" y="3869278"/>
                <a:ext cx="367560" cy="260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431FAF9-60BD-4D04-BE57-0F1DCFFF24B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169999" y="3860638"/>
                  <a:ext cx="385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E9C7817-0BAD-4670-A563-026DB63EB94D}"/>
                    </a:ext>
                  </a:extLst>
                </p14:cNvPr>
                <p14:cNvContentPartPr/>
                <p14:nvPr/>
              </p14:nvContentPartPr>
              <p14:xfrm>
                <a:off x="8910079" y="4436278"/>
                <a:ext cx="172440" cy="123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E9C7817-0BAD-4670-A563-026DB63EB94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01439" y="4427278"/>
                  <a:ext cx="190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C341FCF-0D38-45D9-AE44-0B969A811F5E}"/>
                    </a:ext>
                  </a:extLst>
                </p14:cNvPr>
                <p14:cNvContentPartPr/>
                <p14:nvPr/>
              </p14:nvContentPartPr>
              <p14:xfrm>
                <a:off x="9355759" y="4308478"/>
                <a:ext cx="97200" cy="224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C341FCF-0D38-45D9-AE44-0B969A811F5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47119" y="4299478"/>
                  <a:ext cx="11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C4AF0D-2165-44AA-9E26-DEF93A897556}"/>
                    </a:ext>
                  </a:extLst>
                </p14:cNvPr>
                <p14:cNvContentPartPr/>
                <p14:nvPr/>
              </p14:nvContentPartPr>
              <p14:xfrm>
                <a:off x="9364759" y="4295158"/>
                <a:ext cx="308520" cy="190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C4AF0D-2165-44AA-9E26-DEF93A89755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355759" y="4286518"/>
                  <a:ext cx="326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5640DBF-37F5-4400-9EF2-9D9456314FBF}"/>
                    </a:ext>
                  </a:extLst>
                </p14:cNvPr>
                <p14:cNvContentPartPr/>
                <p14:nvPr/>
              </p14:nvContentPartPr>
              <p14:xfrm>
                <a:off x="9440719" y="4482718"/>
                <a:ext cx="145440" cy="105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5640DBF-37F5-4400-9EF2-9D9456314FB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31719" y="4473718"/>
                  <a:ext cx="163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BBB6AE7-D125-4A93-8593-B4AC20CB14A1}"/>
                    </a:ext>
                  </a:extLst>
                </p14:cNvPr>
                <p14:cNvContentPartPr/>
                <p14:nvPr/>
              </p14:nvContentPartPr>
              <p14:xfrm>
                <a:off x="9002599" y="4687198"/>
                <a:ext cx="465840" cy="68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BBB6AE7-D125-4A93-8593-B4AC20CB14A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993599" y="4678558"/>
                  <a:ext cx="483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C77FA45-E819-4FD1-8203-6B4DAEEBC234}"/>
                    </a:ext>
                  </a:extLst>
                </p14:cNvPr>
                <p14:cNvContentPartPr/>
                <p14:nvPr/>
              </p14:nvContentPartPr>
              <p14:xfrm>
                <a:off x="9063079" y="4820038"/>
                <a:ext cx="102240" cy="2185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C77FA45-E819-4FD1-8203-6B4DAEEBC23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54439" y="4811038"/>
                  <a:ext cx="119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5341425-F237-4938-922A-8FCB2A17A81C}"/>
                    </a:ext>
                  </a:extLst>
                </p14:cNvPr>
                <p14:cNvContentPartPr/>
                <p14:nvPr/>
              </p14:nvContentPartPr>
              <p14:xfrm>
                <a:off x="9092599" y="4779718"/>
                <a:ext cx="306000" cy="182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5341425-F237-4938-922A-8FCB2A17A81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83599" y="4771078"/>
                  <a:ext cx="323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DC863C5-CB6C-413F-86DC-6E2087469DDC}"/>
                    </a:ext>
                  </a:extLst>
                </p14:cNvPr>
                <p14:cNvContentPartPr/>
                <p14:nvPr/>
              </p14:nvContentPartPr>
              <p14:xfrm>
                <a:off x="9159919" y="4934878"/>
                <a:ext cx="192960" cy="73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DC863C5-CB6C-413F-86DC-6E2087469DD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151279" y="4925878"/>
                  <a:ext cx="210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9FC10E5-72FC-4776-A207-C5B3E4B6EA0C}"/>
                    </a:ext>
                  </a:extLst>
                </p14:cNvPr>
                <p14:cNvContentPartPr/>
                <p14:nvPr/>
              </p14:nvContentPartPr>
              <p14:xfrm>
                <a:off x="9533959" y="4762798"/>
                <a:ext cx="96120" cy="284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9FC10E5-72FC-4776-A207-C5B3E4B6EA0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524959" y="4753798"/>
                  <a:ext cx="11376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2F1630C-6E02-4826-A994-D7D2ABD6AC79}"/>
                  </a:ext>
                </a:extLst>
              </p14:cNvPr>
              <p14:cNvContentPartPr/>
              <p14:nvPr/>
            </p14:nvContentPartPr>
            <p14:xfrm>
              <a:off x="9521719" y="5250598"/>
              <a:ext cx="4680" cy="86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2F1630C-6E02-4826-A994-D7D2ABD6AC79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512719" y="5241598"/>
                <a:ext cx="2232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047C661-CDD2-4AA0-A7FE-1C77EC34E540}"/>
              </a:ext>
            </a:extLst>
          </p:cNvPr>
          <p:cNvGrpSpPr/>
          <p:nvPr/>
        </p:nvGrpSpPr>
        <p:grpSpPr>
          <a:xfrm>
            <a:off x="4316119" y="4132798"/>
            <a:ext cx="2707920" cy="2309760"/>
            <a:chOff x="4316119" y="4132798"/>
            <a:chExt cx="2707920" cy="23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C26109A-E179-4B79-B584-3C312372F867}"/>
                    </a:ext>
                  </a:extLst>
                </p14:cNvPr>
                <p14:cNvContentPartPr/>
                <p14:nvPr/>
              </p14:nvContentPartPr>
              <p14:xfrm>
                <a:off x="4429519" y="4429798"/>
                <a:ext cx="207000" cy="27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C26109A-E179-4B79-B584-3C312372F86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20879" y="4420798"/>
                  <a:ext cx="224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7F131F1-8B02-4BEC-8934-AFCE63407697}"/>
                    </a:ext>
                  </a:extLst>
                </p14:cNvPr>
                <p14:cNvContentPartPr/>
                <p14:nvPr/>
              </p14:nvContentPartPr>
              <p14:xfrm>
                <a:off x="4450039" y="4507558"/>
                <a:ext cx="208440" cy="60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7F131F1-8B02-4BEC-8934-AFCE6340769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41399" y="4498558"/>
                  <a:ext cx="226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23F10FA-A113-4DA0-A2AD-AD49AE131435}"/>
                    </a:ext>
                  </a:extLst>
                </p14:cNvPr>
                <p14:cNvContentPartPr/>
                <p14:nvPr/>
              </p14:nvContentPartPr>
              <p14:xfrm>
                <a:off x="5237719" y="4342318"/>
                <a:ext cx="128520" cy="276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23F10FA-A113-4DA0-A2AD-AD49AE13143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229079" y="4333678"/>
                  <a:ext cx="146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D9E623A-E022-4EF5-A6FD-EE3F3B63EA4B}"/>
                    </a:ext>
                  </a:extLst>
                </p14:cNvPr>
                <p14:cNvContentPartPr/>
                <p14:nvPr/>
              </p14:nvContentPartPr>
              <p14:xfrm>
                <a:off x="5339239" y="4132798"/>
                <a:ext cx="351720" cy="283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D9E623A-E022-4EF5-A6FD-EE3F3B63EA4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330239" y="4123798"/>
                  <a:ext cx="3693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1110EA7-3755-4E14-9B45-444DE9027C54}"/>
                    </a:ext>
                  </a:extLst>
                </p14:cNvPr>
                <p14:cNvContentPartPr/>
                <p14:nvPr/>
              </p14:nvContentPartPr>
              <p14:xfrm>
                <a:off x="4919119" y="4712398"/>
                <a:ext cx="175680" cy="152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1110EA7-3755-4E14-9B45-444DE9027C5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910119" y="4703398"/>
                  <a:ext cx="193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56B641-E74C-4150-A28A-0DE329964632}"/>
                    </a:ext>
                  </a:extLst>
                </p14:cNvPr>
                <p14:cNvContentPartPr/>
                <p14:nvPr/>
              </p14:nvContentPartPr>
              <p14:xfrm>
                <a:off x="5506279" y="4548958"/>
                <a:ext cx="130680" cy="292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56B641-E74C-4150-A28A-0DE32996463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497279" y="4539958"/>
                  <a:ext cx="148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DFF1446-E4A2-4C11-B42E-1149A35C23B3}"/>
                    </a:ext>
                  </a:extLst>
                </p14:cNvPr>
                <p14:cNvContentPartPr/>
                <p14:nvPr/>
              </p14:nvContentPartPr>
              <p14:xfrm>
                <a:off x="5571439" y="4526638"/>
                <a:ext cx="300240" cy="185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DFF1446-E4A2-4C11-B42E-1149A35C23B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562439" y="4517998"/>
                  <a:ext cx="317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3E98BAB-CF4E-4402-9CB2-6C05C13C498A}"/>
                    </a:ext>
                  </a:extLst>
                </p14:cNvPr>
                <p14:cNvContentPartPr/>
                <p14:nvPr/>
              </p14:nvContentPartPr>
              <p14:xfrm>
                <a:off x="5606359" y="4709518"/>
                <a:ext cx="209520" cy="129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3E98BAB-CF4E-4402-9CB2-6C05C13C498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597719" y="4700878"/>
                  <a:ext cx="227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D964A3-1FB6-44C3-B722-A0FF29FA13A3}"/>
                    </a:ext>
                  </a:extLst>
                </p14:cNvPr>
                <p14:cNvContentPartPr/>
                <p14:nvPr/>
              </p14:nvContentPartPr>
              <p14:xfrm>
                <a:off x="6179839" y="4501078"/>
                <a:ext cx="191520" cy="237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D964A3-1FB6-44C3-B722-A0FF29FA13A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170839" y="4492438"/>
                  <a:ext cx="209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5EE642E-890B-4E76-924E-18FAFEC6C6A9}"/>
                    </a:ext>
                  </a:extLst>
                </p14:cNvPr>
                <p14:cNvContentPartPr/>
                <p14:nvPr/>
              </p14:nvContentPartPr>
              <p14:xfrm>
                <a:off x="6651079" y="4166638"/>
                <a:ext cx="239400" cy="27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5EE642E-890B-4E76-924E-18FAFEC6C6A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642439" y="4157998"/>
                  <a:ext cx="257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109B0A2-43C4-43F2-A5AA-F65645931CA5}"/>
                    </a:ext>
                  </a:extLst>
                </p14:cNvPr>
                <p14:cNvContentPartPr/>
                <p14:nvPr/>
              </p14:nvContentPartPr>
              <p14:xfrm>
                <a:off x="6921439" y="4262758"/>
                <a:ext cx="102600" cy="183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109B0A2-43C4-43F2-A5AA-F65645931CA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12799" y="4254118"/>
                  <a:ext cx="120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599D329-96A1-4EC2-B8FD-A7F0D3278135}"/>
                    </a:ext>
                  </a:extLst>
                </p14:cNvPr>
                <p14:cNvContentPartPr/>
                <p14:nvPr/>
              </p14:nvContentPartPr>
              <p14:xfrm>
                <a:off x="4321879" y="5455438"/>
                <a:ext cx="216000" cy="51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599D329-96A1-4EC2-B8FD-A7F0D327813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313239" y="5446438"/>
                  <a:ext cx="233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73BFD96-DA81-4F0F-9ABB-F2869D7F24BD}"/>
                    </a:ext>
                  </a:extLst>
                </p14:cNvPr>
                <p14:cNvContentPartPr/>
                <p14:nvPr/>
              </p14:nvContentPartPr>
              <p14:xfrm>
                <a:off x="4316119" y="5579638"/>
                <a:ext cx="180360" cy="38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73BFD96-DA81-4F0F-9ABB-F2869D7F24B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07479" y="5570638"/>
                  <a:ext cx="198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9D81012-079A-48CB-8AD9-34D0EF177510}"/>
                    </a:ext>
                  </a:extLst>
                </p14:cNvPr>
                <p14:cNvContentPartPr/>
                <p14:nvPr/>
              </p14:nvContentPartPr>
              <p14:xfrm>
                <a:off x="5224399" y="5235118"/>
                <a:ext cx="322920" cy="288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9D81012-079A-48CB-8AD9-34D0EF17751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15759" y="5226478"/>
                  <a:ext cx="3405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D56F7B-1C98-454A-BE97-E35B6540F1C6}"/>
                    </a:ext>
                  </a:extLst>
                </p14:cNvPr>
                <p14:cNvContentPartPr/>
                <p14:nvPr/>
              </p14:nvContentPartPr>
              <p14:xfrm>
                <a:off x="5674039" y="5142598"/>
                <a:ext cx="146880" cy="309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D56F7B-1C98-454A-BE97-E35B6540F1C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665399" y="5133958"/>
                  <a:ext cx="1645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2308B92-A5F6-4C19-9783-B8B44D4D5357}"/>
                    </a:ext>
                  </a:extLst>
                </p14:cNvPr>
                <p14:cNvContentPartPr/>
                <p14:nvPr/>
              </p14:nvContentPartPr>
              <p14:xfrm>
                <a:off x="5661079" y="5600518"/>
                <a:ext cx="12960" cy="20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2308B92-A5F6-4C19-9783-B8B44D4D535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52439" y="5591518"/>
                  <a:ext cx="30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BB90512-B235-4E55-B391-10B36468ADC2}"/>
                    </a:ext>
                  </a:extLst>
                </p14:cNvPr>
                <p14:cNvContentPartPr/>
                <p14:nvPr/>
              </p14:nvContentPartPr>
              <p14:xfrm>
                <a:off x="4945039" y="5689438"/>
                <a:ext cx="1018080" cy="112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BB90512-B235-4E55-B391-10B36468ADC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936039" y="5680438"/>
                  <a:ext cx="1035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B571340-9D8E-4489-A1FC-9F6F9BBECC50}"/>
                    </a:ext>
                  </a:extLst>
                </p14:cNvPr>
                <p14:cNvContentPartPr/>
                <p14:nvPr/>
              </p14:nvContentPartPr>
              <p14:xfrm>
                <a:off x="4762519" y="5860798"/>
                <a:ext cx="294840" cy="356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B571340-9D8E-4489-A1FC-9F6F9BBECC5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53879" y="5852158"/>
                  <a:ext cx="312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C44D377-DBD9-4D3F-9E3C-68B99904E7D4}"/>
                    </a:ext>
                  </a:extLst>
                </p14:cNvPr>
                <p14:cNvContentPartPr/>
                <p14:nvPr/>
              </p14:nvContentPartPr>
              <p14:xfrm>
                <a:off x="5010199" y="5925598"/>
                <a:ext cx="241920" cy="213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C44D377-DBD9-4D3F-9E3C-68B99904E7D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001199" y="5916598"/>
                  <a:ext cx="259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F606BE-6AE8-4B12-BFCF-7788324AD2B9}"/>
                    </a:ext>
                  </a:extLst>
                </p14:cNvPr>
                <p14:cNvContentPartPr/>
                <p14:nvPr/>
              </p14:nvContentPartPr>
              <p14:xfrm>
                <a:off x="5341759" y="6005518"/>
                <a:ext cx="152640" cy="33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DF606BE-6AE8-4B12-BFCF-7788324AD2B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332759" y="5996878"/>
                  <a:ext cx="170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33B54A1-7B1C-49F4-BCF5-DCAB181C5313}"/>
                    </a:ext>
                  </a:extLst>
                </p14:cNvPr>
                <p14:cNvContentPartPr/>
                <p14:nvPr/>
              </p14:nvContentPartPr>
              <p14:xfrm>
                <a:off x="5565679" y="5824798"/>
                <a:ext cx="101160" cy="257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33B54A1-7B1C-49F4-BCF5-DCAB181C531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56679" y="5815798"/>
                  <a:ext cx="118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C01491D-8313-4C69-9D7B-4654294038B6}"/>
                    </a:ext>
                  </a:extLst>
                </p14:cNvPr>
                <p14:cNvContentPartPr/>
                <p14:nvPr/>
              </p14:nvContentPartPr>
              <p14:xfrm>
                <a:off x="5594839" y="5886358"/>
                <a:ext cx="222840" cy="215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C01491D-8313-4C69-9D7B-4654294038B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86199" y="5877718"/>
                  <a:ext cx="240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8B9EB46-4B2F-44B5-BBEF-626A0976999F}"/>
                    </a:ext>
                  </a:extLst>
                </p14:cNvPr>
                <p14:cNvContentPartPr/>
                <p14:nvPr/>
              </p14:nvContentPartPr>
              <p14:xfrm>
                <a:off x="5855119" y="5811838"/>
                <a:ext cx="177840" cy="3160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8B9EB46-4B2F-44B5-BBEF-626A0976999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846479" y="5802838"/>
                  <a:ext cx="195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B60CEA4-E5A8-41AB-B086-7304D61B7CEF}"/>
                    </a:ext>
                  </a:extLst>
                </p14:cNvPr>
                <p14:cNvContentPartPr/>
                <p14:nvPr/>
              </p14:nvContentPartPr>
              <p14:xfrm>
                <a:off x="6136279" y="5739118"/>
                <a:ext cx="77040" cy="326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B60CEA4-E5A8-41AB-B086-7304D61B7CE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127639" y="5730118"/>
                  <a:ext cx="94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0BDFCE1-8669-4929-9F17-8C12BF809334}"/>
                    </a:ext>
                  </a:extLst>
                </p14:cNvPr>
                <p14:cNvContentPartPr/>
                <p14:nvPr/>
              </p14:nvContentPartPr>
              <p14:xfrm>
                <a:off x="6070039" y="6235198"/>
                <a:ext cx="53280" cy="30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0BDFCE1-8669-4929-9F17-8C12BF80933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061399" y="6226198"/>
                  <a:ext cx="70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E943100-ABF8-4F95-A4F8-9ABD23977FB5}"/>
                    </a:ext>
                  </a:extLst>
                </p14:cNvPr>
                <p14:cNvContentPartPr/>
                <p14:nvPr/>
              </p14:nvContentPartPr>
              <p14:xfrm>
                <a:off x="6333559" y="5734078"/>
                <a:ext cx="114840" cy="289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E943100-ABF8-4F95-A4F8-9ABD23977F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324559" y="5725438"/>
                  <a:ext cx="132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16166EF-D421-412B-AA9E-82377AB0BA29}"/>
                    </a:ext>
                  </a:extLst>
                </p14:cNvPr>
                <p14:cNvContentPartPr/>
                <p14:nvPr/>
              </p14:nvContentPartPr>
              <p14:xfrm>
                <a:off x="6383599" y="5757478"/>
                <a:ext cx="272880" cy="184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16166EF-D421-412B-AA9E-82377AB0BA2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374599" y="5748838"/>
                  <a:ext cx="290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14DE6B0-1BB6-4342-9CCA-A4B35157D797}"/>
                    </a:ext>
                  </a:extLst>
                </p14:cNvPr>
                <p14:cNvContentPartPr/>
                <p14:nvPr/>
              </p14:nvContentPartPr>
              <p14:xfrm>
                <a:off x="6409879" y="5945038"/>
                <a:ext cx="198720" cy="79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14DE6B0-1BB6-4342-9CCA-A4B35157D79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401239" y="5936398"/>
                  <a:ext cx="216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A332DBD-36F0-40ED-A96B-355D4861DDA9}"/>
                    </a:ext>
                  </a:extLst>
                </p14:cNvPr>
                <p14:cNvContentPartPr/>
                <p14:nvPr/>
              </p14:nvContentPartPr>
              <p14:xfrm>
                <a:off x="6817039" y="5732638"/>
                <a:ext cx="105120" cy="270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A332DBD-36F0-40ED-A96B-355D4861DDA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808039" y="5723998"/>
                  <a:ext cx="122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31D165C-E65C-41DB-B686-E05D500BE310}"/>
                    </a:ext>
                  </a:extLst>
                </p14:cNvPr>
                <p14:cNvContentPartPr/>
                <p14:nvPr/>
              </p14:nvContentPartPr>
              <p14:xfrm>
                <a:off x="6785359" y="6184798"/>
                <a:ext cx="41760" cy="25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31D165C-E65C-41DB-B686-E05D500BE31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776359" y="6176158"/>
                  <a:ext cx="59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664E38E-2585-4F40-9234-9979FD486A5C}"/>
                    </a:ext>
                  </a:extLst>
                </p14:cNvPr>
                <p14:cNvContentPartPr/>
                <p14:nvPr/>
              </p14:nvContentPartPr>
              <p14:xfrm>
                <a:off x="4537879" y="5069158"/>
                <a:ext cx="1776960" cy="1373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664E38E-2585-4F40-9234-9979FD486A5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529239" y="5060158"/>
                  <a:ext cx="1794600" cy="139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1422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82ABC5-9034-4A10-B98A-8037DF900FD2}"/>
              </a:ext>
            </a:extLst>
          </p:cNvPr>
          <p:cNvGrpSpPr/>
          <p:nvPr/>
        </p:nvGrpSpPr>
        <p:grpSpPr>
          <a:xfrm>
            <a:off x="307159" y="235798"/>
            <a:ext cx="1062360" cy="472320"/>
            <a:chOff x="307159" y="235798"/>
            <a:chExt cx="106236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E441CB5-22DB-46CE-8CF7-D1B0606693E7}"/>
                    </a:ext>
                  </a:extLst>
                </p14:cNvPr>
                <p14:cNvContentPartPr/>
                <p14:nvPr/>
              </p14:nvContentPartPr>
              <p14:xfrm>
                <a:off x="307159" y="235798"/>
                <a:ext cx="560160" cy="472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E441CB5-22DB-46CE-8CF7-D1B0606693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8159" y="227158"/>
                  <a:ext cx="5778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501787-1336-4749-8420-2426CA45FAEE}"/>
                    </a:ext>
                  </a:extLst>
                </p14:cNvPr>
                <p14:cNvContentPartPr/>
                <p14:nvPr/>
              </p14:nvContentPartPr>
              <p14:xfrm>
                <a:off x="391759" y="476278"/>
                <a:ext cx="331920" cy="77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501787-1336-4749-8420-2426CA45FA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119" y="467278"/>
                  <a:ext cx="349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0A4ED3-12C0-4F65-9875-C120BC02D7D1}"/>
                    </a:ext>
                  </a:extLst>
                </p14:cNvPr>
                <p14:cNvContentPartPr/>
                <p14:nvPr/>
              </p14:nvContentPartPr>
              <p14:xfrm>
                <a:off x="847159" y="401038"/>
                <a:ext cx="287280" cy="24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0A4ED3-12C0-4F65-9875-C120BC02D7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8519" y="392038"/>
                  <a:ext cx="304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1E6F79-D33F-4CC3-BAF1-48CC2D010625}"/>
                    </a:ext>
                  </a:extLst>
                </p14:cNvPr>
                <p14:cNvContentPartPr/>
                <p14:nvPr/>
              </p14:nvContentPartPr>
              <p14:xfrm>
                <a:off x="825559" y="368998"/>
                <a:ext cx="215640" cy="25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1E6F79-D33F-4CC3-BAF1-48CC2D0106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919" y="360358"/>
                  <a:ext cx="233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B854E1-C43D-49BB-947B-24B8B3FFB0E5}"/>
                    </a:ext>
                  </a:extLst>
                </p14:cNvPr>
                <p14:cNvContentPartPr/>
                <p14:nvPr/>
              </p14:nvContentPartPr>
              <p14:xfrm>
                <a:off x="1335319" y="601198"/>
                <a:ext cx="34200" cy="1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B854E1-C43D-49BB-947B-24B8B3FFB0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6319" y="592558"/>
                  <a:ext cx="518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007A1E-C95B-4384-B417-5C389A01CEC7}"/>
              </a:ext>
            </a:extLst>
          </p:cNvPr>
          <p:cNvGrpSpPr/>
          <p:nvPr/>
        </p:nvGrpSpPr>
        <p:grpSpPr>
          <a:xfrm>
            <a:off x="2018239" y="56518"/>
            <a:ext cx="906120" cy="494640"/>
            <a:chOff x="2018239" y="56518"/>
            <a:chExt cx="90612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9658C8-97C2-40E0-BA9A-BD1439715DE5}"/>
                    </a:ext>
                  </a:extLst>
                </p14:cNvPr>
                <p14:cNvContentPartPr/>
                <p14:nvPr/>
              </p14:nvContentPartPr>
              <p14:xfrm>
                <a:off x="2018239" y="204478"/>
                <a:ext cx="176760" cy="346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9658C8-97C2-40E0-BA9A-BD1439715D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09599" y="195838"/>
                  <a:ext cx="194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C667DF-5F4C-4F90-A313-DA7B73C859FE}"/>
                    </a:ext>
                  </a:extLst>
                </p14:cNvPr>
                <p14:cNvContentPartPr/>
                <p14:nvPr/>
              </p14:nvContentPartPr>
              <p14:xfrm>
                <a:off x="2205799" y="56518"/>
                <a:ext cx="218160" cy="492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C667DF-5F4C-4F90-A313-DA7B73C859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6799" y="47878"/>
                  <a:ext cx="2358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60DEF1-8AD4-43CE-A86F-8323AC7E0395}"/>
                    </a:ext>
                  </a:extLst>
                </p14:cNvPr>
                <p14:cNvContentPartPr/>
                <p14:nvPr/>
              </p14:nvContentPartPr>
              <p14:xfrm>
                <a:off x="2034799" y="342358"/>
                <a:ext cx="280080" cy="83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60DEF1-8AD4-43CE-A86F-8323AC7E03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25799" y="333358"/>
                  <a:ext cx="29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1DE41D-C3ED-47E7-B738-C41C2B7BCD3A}"/>
                    </a:ext>
                  </a:extLst>
                </p14:cNvPr>
                <p14:cNvContentPartPr/>
                <p14:nvPr/>
              </p14:nvContentPartPr>
              <p14:xfrm>
                <a:off x="2371759" y="320038"/>
                <a:ext cx="156960" cy="208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1DE41D-C3ED-47E7-B738-C41C2B7BCD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62759" y="311398"/>
                  <a:ext cx="174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639178-313E-4A83-A74A-E96E29615150}"/>
                    </a:ext>
                  </a:extLst>
                </p14:cNvPr>
                <p14:cNvContentPartPr/>
                <p14:nvPr/>
              </p14:nvContentPartPr>
              <p14:xfrm>
                <a:off x="2592079" y="295558"/>
                <a:ext cx="332280" cy="21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639178-313E-4A83-A74A-E96E296151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3079" y="286918"/>
                  <a:ext cx="34992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117BFB-34EB-4CAB-BBBE-2F1CAAA8FD02}"/>
              </a:ext>
            </a:extLst>
          </p:cNvPr>
          <p:cNvGrpSpPr/>
          <p:nvPr/>
        </p:nvGrpSpPr>
        <p:grpSpPr>
          <a:xfrm>
            <a:off x="3288679" y="211318"/>
            <a:ext cx="1142640" cy="406080"/>
            <a:chOff x="3288679" y="211318"/>
            <a:chExt cx="11426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79B0A3-4E8B-4FD0-8FFF-73D7DBDBD5BB}"/>
                    </a:ext>
                  </a:extLst>
                </p14:cNvPr>
                <p14:cNvContentPartPr/>
                <p14:nvPr/>
              </p14:nvContentPartPr>
              <p14:xfrm>
                <a:off x="3288679" y="332638"/>
                <a:ext cx="334080" cy="149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79B0A3-4E8B-4FD0-8FFF-73D7DBDBD5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0039" y="323998"/>
                  <a:ext cx="351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322EBF-84BB-470D-9C14-FC86FF54D12A}"/>
                    </a:ext>
                  </a:extLst>
                </p14:cNvPr>
                <p14:cNvContentPartPr/>
                <p14:nvPr/>
              </p14:nvContentPartPr>
              <p14:xfrm>
                <a:off x="3694399" y="340558"/>
                <a:ext cx="181440" cy="150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322EBF-84BB-470D-9C14-FC86FF54D1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85399" y="331558"/>
                  <a:ext cx="199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A8BCBB-D476-461B-98A7-B8CF664F7338}"/>
                    </a:ext>
                  </a:extLst>
                </p14:cNvPr>
                <p14:cNvContentPartPr/>
                <p14:nvPr/>
              </p14:nvContentPartPr>
              <p14:xfrm>
                <a:off x="3913279" y="349918"/>
                <a:ext cx="144360" cy="143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A8BCBB-D476-461B-98A7-B8CF664F73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4279" y="341278"/>
                  <a:ext cx="162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545E7B-BC58-4BC4-B6B5-495F18A8476C}"/>
                    </a:ext>
                  </a:extLst>
                </p14:cNvPr>
                <p14:cNvContentPartPr/>
                <p14:nvPr/>
              </p14:nvContentPartPr>
              <p14:xfrm>
                <a:off x="4122799" y="211318"/>
                <a:ext cx="308520" cy="406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545E7B-BC58-4BC4-B6B5-495F18A847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14159" y="202318"/>
                  <a:ext cx="326160" cy="42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E84D23-5654-4212-BD3E-31E52A72ADD8}"/>
              </a:ext>
            </a:extLst>
          </p:cNvPr>
          <p:cNvGrpSpPr/>
          <p:nvPr/>
        </p:nvGrpSpPr>
        <p:grpSpPr>
          <a:xfrm>
            <a:off x="4726159" y="15838"/>
            <a:ext cx="3012120" cy="442800"/>
            <a:chOff x="4726159" y="15838"/>
            <a:chExt cx="301212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D07C22-F90C-4131-8A32-8991F00D6646}"/>
                    </a:ext>
                  </a:extLst>
                </p14:cNvPr>
                <p14:cNvContentPartPr/>
                <p14:nvPr/>
              </p14:nvContentPartPr>
              <p14:xfrm>
                <a:off x="4726159" y="293038"/>
                <a:ext cx="208800" cy="165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D07C22-F90C-4131-8A32-8991F00D66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7519" y="284398"/>
                  <a:ext cx="226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F5A6E9-A9E4-4402-AAF9-D8DBC9DBC616}"/>
                    </a:ext>
                  </a:extLst>
                </p14:cNvPr>
                <p14:cNvContentPartPr/>
                <p14:nvPr/>
              </p14:nvContentPartPr>
              <p14:xfrm>
                <a:off x="5031079" y="320038"/>
                <a:ext cx="153360" cy="13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F5A6E9-A9E4-4402-AAF9-D8DBC9DBC6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22439" y="311398"/>
                  <a:ext cx="171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91CE7D-C95D-476C-B405-07B3198F992D}"/>
                    </a:ext>
                  </a:extLst>
                </p14:cNvPr>
                <p14:cNvContentPartPr/>
                <p14:nvPr/>
              </p14:nvContentPartPr>
              <p14:xfrm>
                <a:off x="5243119" y="322198"/>
                <a:ext cx="274680" cy="109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91CE7D-C95D-476C-B405-07B3198F99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4479" y="313198"/>
                  <a:ext cx="292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BA08EF-3A5F-4BBD-9908-91A0DDEBF612}"/>
                    </a:ext>
                  </a:extLst>
                </p14:cNvPr>
                <p14:cNvContentPartPr/>
                <p14:nvPr/>
              </p14:nvContentPartPr>
              <p14:xfrm>
                <a:off x="5650999" y="15838"/>
                <a:ext cx="234000" cy="424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BA08EF-3A5F-4BBD-9908-91A0DDEBF6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41999" y="6838"/>
                  <a:ext cx="251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10A19F-328E-483A-BD04-A694B219D179}"/>
                    </a:ext>
                  </a:extLst>
                </p14:cNvPr>
                <p14:cNvContentPartPr/>
                <p14:nvPr/>
              </p14:nvContentPartPr>
              <p14:xfrm>
                <a:off x="5948359" y="317158"/>
                <a:ext cx="80640" cy="9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10A19F-328E-483A-BD04-A694B219D1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39359" y="308158"/>
                  <a:ext cx="98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36C510-C624-4BFC-9C1E-224CE7CA968A}"/>
                    </a:ext>
                  </a:extLst>
                </p14:cNvPr>
                <p14:cNvContentPartPr/>
                <p14:nvPr/>
              </p14:nvContentPartPr>
              <p14:xfrm>
                <a:off x="6074359" y="281518"/>
                <a:ext cx="237960" cy="158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36C510-C624-4BFC-9C1E-224CE7CA96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65719" y="272878"/>
                  <a:ext cx="255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D66CFE-BE13-47C2-B73F-60816766F692}"/>
                    </a:ext>
                  </a:extLst>
                </p14:cNvPr>
                <p14:cNvContentPartPr/>
                <p14:nvPr/>
              </p14:nvContentPartPr>
              <p14:xfrm>
                <a:off x="6393679" y="333358"/>
                <a:ext cx="115560" cy="120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D66CFE-BE13-47C2-B73F-60816766F6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85039" y="324358"/>
                  <a:ext cx="133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A2BE1E-DCD9-416B-BFBE-BC96BE166CC0}"/>
                    </a:ext>
                  </a:extLst>
                </p14:cNvPr>
                <p14:cNvContentPartPr/>
                <p14:nvPr/>
              </p14:nvContentPartPr>
              <p14:xfrm>
                <a:off x="6652879" y="48598"/>
                <a:ext cx="282960" cy="403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A2BE1E-DCD9-416B-BFBE-BC96BE166C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44239" y="39598"/>
                  <a:ext cx="300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C019EB-39F2-4DB7-A213-CFB660BF6A71}"/>
                    </a:ext>
                  </a:extLst>
                </p14:cNvPr>
                <p14:cNvContentPartPr/>
                <p14:nvPr/>
              </p14:nvContentPartPr>
              <p14:xfrm>
                <a:off x="6598879" y="256318"/>
                <a:ext cx="288000" cy="55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C019EB-39F2-4DB7-A213-CFB660BF6A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89879" y="247318"/>
                  <a:ext cx="305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31DBDD-3322-440F-B4ED-65837F0D96CD}"/>
                    </a:ext>
                  </a:extLst>
                </p14:cNvPr>
                <p14:cNvContentPartPr/>
                <p14:nvPr/>
              </p14:nvContentPartPr>
              <p14:xfrm>
                <a:off x="6850159" y="340198"/>
                <a:ext cx="99720" cy="10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31DBDD-3322-440F-B4ED-65837F0D96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41159" y="331558"/>
                  <a:ext cx="117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42F57B-2774-4C33-8F39-289D0694A374}"/>
                    </a:ext>
                  </a:extLst>
                </p14:cNvPr>
                <p14:cNvContentPartPr/>
                <p14:nvPr/>
              </p14:nvContentPartPr>
              <p14:xfrm>
                <a:off x="7071559" y="321118"/>
                <a:ext cx="133920" cy="99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42F57B-2774-4C33-8F39-289D0694A3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62919" y="312478"/>
                  <a:ext cx="151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126B2D-0F39-402B-9D31-4FE8DB4032FA}"/>
                    </a:ext>
                  </a:extLst>
                </p14:cNvPr>
                <p14:cNvContentPartPr/>
                <p14:nvPr/>
              </p14:nvContentPartPr>
              <p14:xfrm>
                <a:off x="7296559" y="309958"/>
                <a:ext cx="195480" cy="10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126B2D-0F39-402B-9D31-4FE8DB4032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7559" y="300958"/>
                  <a:ext cx="213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979B71-982B-49B1-A4F5-1336C4F18052}"/>
                    </a:ext>
                  </a:extLst>
                </p14:cNvPr>
                <p14:cNvContentPartPr/>
                <p14:nvPr/>
              </p14:nvContentPartPr>
              <p14:xfrm>
                <a:off x="7649359" y="246238"/>
                <a:ext cx="88920" cy="16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979B71-982B-49B1-A4F5-1336C4F180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40359" y="237598"/>
                  <a:ext cx="1065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9CEED6-8973-4053-9962-24D5DBD002F5}"/>
              </a:ext>
            </a:extLst>
          </p:cNvPr>
          <p:cNvGrpSpPr/>
          <p:nvPr/>
        </p:nvGrpSpPr>
        <p:grpSpPr>
          <a:xfrm>
            <a:off x="8082079" y="287998"/>
            <a:ext cx="680400" cy="195840"/>
            <a:chOff x="8082079" y="287998"/>
            <a:chExt cx="68040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74C717-43AA-41B5-B385-04BDF551346C}"/>
                    </a:ext>
                  </a:extLst>
                </p14:cNvPr>
                <p14:cNvContentPartPr/>
                <p14:nvPr/>
              </p14:nvContentPartPr>
              <p14:xfrm>
                <a:off x="8082079" y="287998"/>
                <a:ext cx="195480" cy="18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74C717-43AA-41B5-B385-04BDF551346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3079" y="279358"/>
                  <a:ext cx="213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CCFEAA-6E24-4605-ADC9-F30D1C6D956B}"/>
                    </a:ext>
                  </a:extLst>
                </p14:cNvPr>
                <p14:cNvContentPartPr/>
                <p14:nvPr/>
              </p14:nvContentPartPr>
              <p14:xfrm>
                <a:off x="8344879" y="331558"/>
                <a:ext cx="157320" cy="152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CCFEAA-6E24-4605-ADC9-F30D1C6D95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36239" y="322558"/>
                  <a:ext cx="174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0E3727-008A-44DE-81F9-F4D8509273F5}"/>
                    </a:ext>
                  </a:extLst>
                </p14:cNvPr>
                <p14:cNvContentPartPr/>
                <p14:nvPr/>
              </p14:nvContentPartPr>
              <p14:xfrm>
                <a:off x="8523079" y="301678"/>
                <a:ext cx="239400" cy="16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0E3727-008A-44DE-81F9-F4D8509273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14079" y="293038"/>
                  <a:ext cx="25704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FDCDA2-8596-4D19-B94A-43B1D506C56A}"/>
              </a:ext>
            </a:extLst>
          </p:cNvPr>
          <p:cNvGrpSpPr/>
          <p:nvPr/>
        </p:nvGrpSpPr>
        <p:grpSpPr>
          <a:xfrm>
            <a:off x="9039679" y="9358"/>
            <a:ext cx="1368360" cy="495360"/>
            <a:chOff x="9039679" y="9358"/>
            <a:chExt cx="136836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AB8BDB-4BCE-4DF3-8D23-56C71AED5F86}"/>
                    </a:ext>
                  </a:extLst>
                </p14:cNvPr>
                <p14:cNvContentPartPr/>
                <p14:nvPr/>
              </p14:nvContentPartPr>
              <p14:xfrm>
                <a:off x="9132559" y="63358"/>
                <a:ext cx="297720" cy="44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AB8BDB-4BCE-4DF3-8D23-56C71AED5F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23919" y="54718"/>
                  <a:ext cx="3153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F8D572-6281-4581-969A-C7DA88C80A44}"/>
                    </a:ext>
                  </a:extLst>
                </p14:cNvPr>
                <p14:cNvContentPartPr/>
                <p14:nvPr/>
              </p14:nvContentPartPr>
              <p14:xfrm>
                <a:off x="9039679" y="284758"/>
                <a:ext cx="385560" cy="8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F8D572-6281-4581-969A-C7DA88C80A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30679" y="276118"/>
                  <a:ext cx="403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F04B7F-56BC-438D-9D77-2090CD31AE62}"/>
                    </a:ext>
                  </a:extLst>
                </p14:cNvPr>
                <p14:cNvContentPartPr/>
                <p14:nvPr/>
              </p14:nvContentPartPr>
              <p14:xfrm>
                <a:off x="9471679" y="9358"/>
                <a:ext cx="244800" cy="446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F04B7F-56BC-438D-9D77-2090CD31A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63039" y="358"/>
                  <a:ext cx="2624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0DF003-0381-43D1-AA79-1CF726FFA80A}"/>
                    </a:ext>
                  </a:extLst>
                </p14:cNvPr>
                <p14:cNvContentPartPr/>
                <p14:nvPr/>
              </p14:nvContentPartPr>
              <p14:xfrm>
                <a:off x="9738799" y="318598"/>
                <a:ext cx="155520" cy="9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0DF003-0381-43D1-AA79-1CF726FFA8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29799" y="309598"/>
                  <a:ext cx="173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F4125B-4DC1-4F6B-A59A-CEFC0952F42B}"/>
                    </a:ext>
                  </a:extLst>
                </p14:cNvPr>
                <p14:cNvContentPartPr/>
                <p14:nvPr/>
              </p14:nvContentPartPr>
              <p14:xfrm>
                <a:off x="9973159" y="312838"/>
                <a:ext cx="154080" cy="136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F4125B-4DC1-4F6B-A59A-CEFC0952F4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64519" y="304198"/>
                  <a:ext cx="171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0F4F193-FEB2-4872-962B-E3B4BFF8FF14}"/>
                    </a:ext>
                  </a:extLst>
                </p14:cNvPr>
                <p14:cNvContentPartPr/>
                <p14:nvPr/>
              </p14:nvContentPartPr>
              <p14:xfrm>
                <a:off x="10252159" y="287278"/>
                <a:ext cx="155880" cy="19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0F4F193-FEB2-4872-962B-E3B4BFF8FF1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43519" y="278638"/>
                  <a:ext cx="1735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7A9A47-7B5B-4B1A-A5F2-9BBFF0C4A5F0}"/>
              </a:ext>
            </a:extLst>
          </p:cNvPr>
          <p:cNvGrpSpPr/>
          <p:nvPr/>
        </p:nvGrpSpPr>
        <p:grpSpPr>
          <a:xfrm>
            <a:off x="10721239" y="-16202"/>
            <a:ext cx="619560" cy="570960"/>
            <a:chOff x="10721239" y="-16202"/>
            <a:chExt cx="619560" cy="5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CC28FD-05FD-4CF7-9822-1141E94AE6F3}"/>
                    </a:ext>
                  </a:extLst>
                </p14:cNvPr>
                <p14:cNvContentPartPr/>
                <p14:nvPr/>
              </p14:nvContentPartPr>
              <p14:xfrm>
                <a:off x="10721239" y="347398"/>
                <a:ext cx="159480" cy="141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CC28FD-05FD-4CF7-9822-1141E94AE6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2599" y="338398"/>
                  <a:ext cx="177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77ED8E-060B-484D-86A5-178DFCD7A294}"/>
                    </a:ext>
                  </a:extLst>
                </p14:cNvPr>
                <p14:cNvContentPartPr/>
                <p14:nvPr/>
              </p14:nvContentPartPr>
              <p14:xfrm>
                <a:off x="10986199" y="-16202"/>
                <a:ext cx="354600" cy="570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77ED8E-060B-484D-86A5-178DFCD7A2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77199" y="-24842"/>
                  <a:ext cx="37224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0BA0DA-7A52-436D-9157-68818D540C8D}"/>
                    </a:ext>
                  </a:extLst>
                </p14:cNvPr>
                <p14:cNvContentPartPr/>
                <p14:nvPr/>
              </p14:nvContentPartPr>
              <p14:xfrm>
                <a:off x="10986559" y="347398"/>
                <a:ext cx="327960" cy="68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0BA0DA-7A52-436D-9157-68818D540C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77559" y="338398"/>
                  <a:ext cx="34560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01D6897-A5D4-46E2-9F15-E894160260F1}"/>
              </a:ext>
            </a:extLst>
          </p:cNvPr>
          <p:cNvGrpSpPr/>
          <p:nvPr/>
        </p:nvGrpSpPr>
        <p:grpSpPr>
          <a:xfrm>
            <a:off x="419839" y="988198"/>
            <a:ext cx="459720" cy="545040"/>
            <a:chOff x="419839" y="988198"/>
            <a:chExt cx="45972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893F3A-F9B5-47DF-BD8B-84C23F6A980A}"/>
                    </a:ext>
                  </a:extLst>
                </p14:cNvPr>
                <p14:cNvContentPartPr/>
                <p14:nvPr/>
              </p14:nvContentPartPr>
              <p14:xfrm>
                <a:off x="419839" y="988198"/>
                <a:ext cx="356760" cy="348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893F3A-F9B5-47DF-BD8B-84C23F6A98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1199" y="979198"/>
                  <a:ext cx="374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C92E11-6C57-4D6B-8CB1-B21665C31AC5}"/>
                    </a:ext>
                  </a:extLst>
                </p14:cNvPr>
                <p14:cNvContentPartPr/>
                <p14:nvPr/>
              </p14:nvContentPartPr>
              <p14:xfrm>
                <a:off x="534679" y="1186198"/>
                <a:ext cx="132480" cy="39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C92E11-6C57-4D6B-8CB1-B21665C31A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6039" y="1177198"/>
                  <a:ext cx="150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CA523D2-6340-4B7F-B6F3-1C6E20A373B9}"/>
                    </a:ext>
                  </a:extLst>
                </p14:cNvPr>
                <p14:cNvContentPartPr/>
                <p14:nvPr/>
              </p14:nvContentPartPr>
              <p14:xfrm>
                <a:off x="738799" y="1273318"/>
                <a:ext cx="140760" cy="259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CA523D2-6340-4B7F-B6F3-1C6E20A373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0159" y="1264678"/>
                  <a:ext cx="1584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ACC202B-2915-4BB2-9F94-08C1A0437D96}"/>
              </a:ext>
            </a:extLst>
          </p:cNvPr>
          <p:cNvGrpSpPr/>
          <p:nvPr/>
        </p:nvGrpSpPr>
        <p:grpSpPr>
          <a:xfrm>
            <a:off x="1131559" y="835918"/>
            <a:ext cx="2210400" cy="619920"/>
            <a:chOff x="1131559" y="835918"/>
            <a:chExt cx="221040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76BCBA5-F5E2-42E1-B8E3-AAD75572AA61}"/>
                    </a:ext>
                  </a:extLst>
                </p14:cNvPr>
                <p14:cNvContentPartPr/>
                <p14:nvPr/>
              </p14:nvContentPartPr>
              <p14:xfrm>
                <a:off x="1131559" y="1101238"/>
                <a:ext cx="66240" cy="169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76BCBA5-F5E2-42E1-B8E3-AAD75572AA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2919" y="1092238"/>
                  <a:ext cx="83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7D5E47-2499-471F-8BD4-0D9E90903561}"/>
                    </a:ext>
                  </a:extLst>
                </p14:cNvPr>
                <p14:cNvContentPartPr/>
                <p14:nvPr/>
              </p14:nvContentPartPr>
              <p14:xfrm>
                <a:off x="1203199" y="968038"/>
                <a:ext cx="171000" cy="270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7D5E47-2499-471F-8BD4-0D9E909035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94199" y="959398"/>
                  <a:ext cx="188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93F3C3-0951-4783-9BDF-92E736D090FB}"/>
                    </a:ext>
                  </a:extLst>
                </p14:cNvPr>
                <p14:cNvContentPartPr/>
                <p14:nvPr/>
              </p14:nvContentPartPr>
              <p14:xfrm>
                <a:off x="1376719" y="1244878"/>
                <a:ext cx="163080" cy="210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93F3C3-0951-4783-9BDF-92E736D090F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67719" y="1235878"/>
                  <a:ext cx="180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FBE816-3203-4A13-81B7-AA3691F676CE}"/>
                    </a:ext>
                  </a:extLst>
                </p14:cNvPr>
                <p14:cNvContentPartPr/>
                <p14:nvPr/>
              </p14:nvContentPartPr>
              <p14:xfrm>
                <a:off x="1725199" y="1001878"/>
                <a:ext cx="238680" cy="201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FBE816-3203-4A13-81B7-AA3691F676C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16199" y="993238"/>
                  <a:ext cx="256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F33FF0-27FA-48C5-BC3D-7C0FEE8598F1}"/>
                    </a:ext>
                  </a:extLst>
                </p14:cNvPr>
                <p14:cNvContentPartPr/>
                <p14:nvPr/>
              </p14:nvContentPartPr>
              <p14:xfrm>
                <a:off x="2008519" y="1211398"/>
                <a:ext cx="135000" cy="21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F33FF0-27FA-48C5-BC3D-7C0FEE8598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99879" y="1202758"/>
                  <a:ext cx="152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75E5264-8B2C-45E7-B2DF-79D0F9A696FD}"/>
                    </a:ext>
                  </a:extLst>
                </p14:cNvPr>
                <p14:cNvContentPartPr/>
                <p14:nvPr/>
              </p14:nvContentPartPr>
              <p14:xfrm>
                <a:off x="2301919" y="999718"/>
                <a:ext cx="136080" cy="20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75E5264-8B2C-45E7-B2DF-79D0F9A696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93279" y="991078"/>
                  <a:ext cx="153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B56884-94B6-40F8-81A3-CEFAE45A3582}"/>
                    </a:ext>
                  </a:extLst>
                </p14:cNvPr>
                <p14:cNvContentPartPr/>
                <p14:nvPr/>
              </p14:nvContentPartPr>
              <p14:xfrm>
                <a:off x="2335399" y="901438"/>
                <a:ext cx="276480" cy="29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B56884-94B6-40F8-81A3-CEFAE45A358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26759" y="892798"/>
                  <a:ext cx="294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AD1919D-10AB-46F9-AFEF-8264AF358D1B}"/>
                    </a:ext>
                  </a:extLst>
                </p14:cNvPr>
                <p14:cNvContentPartPr/>
                <p14:nvPr/>
              </p14:nvContentPartPr>
              <p14:xfrm>
                <a:off x="2619079" y="1225798"/>
                <a:ext cx="142200" cy="185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AD1919D-10AB-46F9-AFEF-8264AF358D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10079" y="1216798"/>
                  <a:ext cx="159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292AC3-B2D7-4A1F-8F40-48AF1A64BDA6}"/>
                    </a:ext>
                  </a:extLst>
                </p14:cNvPr>
                <p14:cNvContentPartPr/>
                <p14:nvPr/>
              </p14:nvContentPartPr>
              <p14:xfrm>
                <a:off x="2939119" y="835918"/>
                <a:ext cx="402840" cy="376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292AC3-B2D7-4A1F-8F40-48AF1A64BD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30119" y="826918"/>
                  <a:ext cx="4204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FF0FDE3-2371-455D-A0B4-6C22D5612169}"/>
                    </a:ext>
                  </a:extLst>
                </p14:cNvPr>
                <p14:cNvContentPartPr/>
                <p14:nvPr/>
              </p14:nvContentPartPr>
              <p14:xfrm>
                <a:off x="3004999" y="1036078"/>
                <a:ext cx="210960" cy="45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FF0FDE3-2371-455D-A0B4-6C22D56121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95999" y="1027438"/>
                  <a:ext cx="22860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2292DA5-951E-4027-AE9D-0464003107C1}"/>
              </a:ext>
            </a:extLst>
          </p:cNvPr>
          <p:cNvGrpSpPr/>
          <p:nvPr/>
        </p:nvGrpSpPr>
        <p:grpSpPr>
          <a:xfrm>
            <a:off x="3852439" y="714958"/>
            <a:ext cx="1266840" cy="546840"/>
            <a:chOff x="3852439" y="714958"/>
            <a:chExt cx="12668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F1DE12D-8104-4E00-8E52-C157D5FE91F2}"/>
                    </a:ext>
                  </a:extLst>
                </p14:cNvPr>
                <p14:cNvContentPartPr/>
                <p14:nvPr/>
              </p14:nvContentPartPr>
              <p14:xfrm>
                <a:off x="3895999" y="746638"/>
                <a:ext cx="300240" cy="515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F1DE12D-8104-4E00-8E52-C157D5FE91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86999" y="737638"/>
                  <a:ext cx="3178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C68B71-B35C-4072-91FC-BE3D2DD38361}"/>
                    </a:ext>
                  </a:extLst>
                </p14:cNvPr>
                <p14:cNvContentPartPr/>
                <p14:nvPr/>
              </p14:nvContentPartPr>
              <p14:xfrm>
                <a:off x="3852439" y="965878"/>
                <a:ext cx="352440" cy="69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C68B71-B35C-4072-91FC-BE3D2DD383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3799" y="957238"/>
                  <a:ext cx="370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651FB0-9B9C-41CC-AC14-53067ED50BC0}"/>
                    </a:ext>
                  </a:extLst>
                </p14:cNvPr>
                <p14:cNvContentPartPr/>
                <p14:nvPr/>
              </p14:nvContentPartPr>
              <p14:xfrm>
                <a:off x="4102279" y="1055518"/>
                <a:ext cx="180000" cy="12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651FB0-9B9C-41CC-AC14-53067ED50B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93279" y="1046518"/>
                  <a:ext cx="197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DE1ACC-B513-40A7-A629-0794D4390AE2}"/>
                    </a:ext>
                  </a:extLst>
                </p14:cNvPr>
                <p14:cNvContentPartPr/>
                <p14:nvPr/>
              </p14:nvContentPartPr>
              <p14:xfrm>
                <a:off x="4473799" y="714958"/>
                <a:ext cx="189360" cy="320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DE1ACC-B513-40A7-A629-0794D4390A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4799" y="706318"/>
                  <a:ext cx="207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8F25DC-2508-4AA6-BC1D-ED59435E99C4}"/>
                    </a:ext>
                  </a:extLst>
                </p14:cNvPr>
                <p14:cNvContentPartPr/>
                <p14:nvPr/>
              </p14:nvContentPartPr>
              <p14:xfrm>
                <a:off x="4447519" y="841678"/>
                <a:ext cx="324360" cy="244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8F25DC-2508-4AA6-BC1D-ED59435E99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38879" y="832678"/>
                  <a:ext cx="342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94781DA-2982-411F-B260-3F82B13C2737}"/>
                    </a:ext>
                  </a:extLst>
                </p14:cNvPr>
                <p14:cNvContentPartPr/>
                <p14:nvPr/>
              </p14:nvContentPartPr>
              <p14:xfrm>
                <a:off x="4487839" y="1032838"/>
                <a:ext cx="130320" cy="73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94781DA-2982-411F-B260-3F82B13C27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78839" y="1024198"/>
                  <a:ext cx="147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E5689D3-6BE5-4655-8577-2F4422B0AEB9}"/>
                    </a:ext>
                  </a:extLst>
                </p14:cNvPr>
                <p14:cNvContentPartPr/>
                <p14:nvPr/>
              </p14:nvContentPartPr>
              <p14:xfrm>
                <a:off x="4653079" y="976678"/>
                <a:ext cx="13032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E5689D3-6BE5-4655-8577-2F4422B0AE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44079" y="967678"/>
                  <a:ext cx="147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85C955-8859-4309-903A-0265583EAF0F}"/>
                    </a:ext>
                  </a:extLst>
                </p14:cNvPr>
                <p14:cNvContentPartPr/>
                <p14:nvPr/>
              </p14:nvContentPartPr>
              <p14:xfrm>
                <a:off x="4840999" y="1012318"/>
                <a:ext cx="278280" cy="176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85C955-8859-4309-903A-0265583EAF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2359" y="1003678"/>
                  <a:ext cx="29592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16B4ED6-D6A4-4975-8EA4-09B76D408C15}"/>
                  </a:ext>
                </a:extLst>
              </p14:cNvPr>
              <p14:cNvContentPartPr/>
              <p14:nvPr/>
            </p14:nvContentPartPr>
            <p14:xfrm>
              <a:off x="5480719" y="813598"/>
              <a:ext cx="392400" cy="369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16B4ED6-D6A4-4975-8EA4-09B76D408C1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71719" y="804598"/>
                <a:ext cx="41004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095A3833-B75C-412C-A0AE-89560BF52C32}"/>
              </a:ext>
            </a:extLst>
          </p:cNvPr>
          <p:cNvGrpSpPr/>
          <p:nvPr/>
        </p:nvGrpSpPr>
        <p:grpSpPr>
          <a:xfrm>
            <a:off x="6233119" y="676078"/>
            <a:ext cx="1037880" cy="460440"/>
            <a:chOff x="6233119" y="676078"/>
            <a:chExt cx="10378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4EF0786-44EC-47D9-B17C-9ED2E65D64FC}"/>
                    </a:ext>
                  </a:extLst>
                </p14:cNvPr>
                <p14:cNvContentPartPr/>
                <p14:nvPr/>
              </p14:nvContentPartPr>
              <p14:xfrm>
                <a:off x="6233119" y="947518"/>
                <a:ext cx="204120" cy="189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4EF0786-44EC-47D9-B17C-9ED2E65D64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24119" y="938878"/>
                  <a:ext cx="221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0DEC774-FABC-4A29-B33E-20185C640409}"/>
                    </a:ext>
                  </a:extLst>
                </p14:cNvPr>
                <p14:cNvContentPartPr/>
                <p14:nvPr/>
              </p14:nvContentPartPr>
              <p14:xfrm>
                <a:off x="6565759" y="676078"/>
                <a:ext cx="291240" cy="433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0DEC774-FABC-4A29-B33E-20185C6404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56759" y="667078"/>
                  <a:ext cx="3088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E8A6D98-E720-41CF-8251-A3B09079C9AE}"/>
                    </a:ext>
                  </a:extLst>
                </p14:cNvPr>
                <p14:cNvContentPartPr/>
                <p14:nvPr/>
              </p14:nvContentPartPr>
              <p14:xfrm>
                <a:off x="6465679" y="853198"/>
                <a:ext cx="474120" cy="11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E8A6D98-E720-41CF-8251-A3B09079C9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56679" y="844198"/>
                  <a:ext cx="491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CA197D-2C59-4DC2-A7A8-8063E1E245A5}"/>
                    </a:ext>
                  </a:extLst>
                </p14:cNvPr>
                <p14:cNvContentPartPr/>
                <p14:nvPr/>
              </p14:nvContentPartPr>
              <p14:xfrm>
                <a:off x="7120879" y="941038"/>
                <a:ext cx="150120" cy="172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CA197D-2C59-4DC2-A7A8-8063E1E245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11879" y="932398"/>
                  <a:ext cx="16776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E240249-6B2C-4E11-8F64-197E50CAE667}"/>
              </a:ext>
            </a:extLst>
          </p:cNvPr>
          <p:cNvGrpSpPr/>
          <p:nvPr/>
        </p:nvGrpSpPr>
        <p:grpSpPr>
          <a:xfrm>
            <a:off x="7665199" y="664918"/>
            <a:ext cx="1188360" cy="468000"/>
            <a:chOff x="7665199" y="664918"/>
            <a:chExt cx="118836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B468D4-6783-4876-A943-CE80C11E28AE}"/>
                    </a:ext>
                  </a:extLst>
                </p14:cNvPr>
                <p14:cNvContentPartPr/>
                <p14:nvPr/>
              </p14:nvContentPartPr>
              <p14:xfrm>
                <a:off x="7767079" y="664918"/>
                <a:ext cx="282600" cy="430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B468D4-6783-4876-A943-CE80C11E28A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58439" y="656278"/>
                  <a:ext cx="3002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7932380-9D6B-48D2-8D3C-B5B0C7BB5889}"/>
                    </a:ext>
                  </a:extLst>
                </p14:cNvPr>
                <p14:cNvContentPartPr/>
                <p14:nvPr/>
              </p14:nvContentPartPr>
              <p14:xfrm>
                <a:off x="7665199" y="829438"/>
                <a:ext cx="393840" cy="80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7932380-9D6B-48D2-8D3C-B5B0C7BB58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56199" y="820798"/>
                  <a:ext cx="411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7F17972-5DEF-41AB-818E-1B21A8A7E052}"/>
                    </a:ext>
                  </a:extLst>
                </p14:cNvPr>
                <p14:cNvContentPartPr/>
                <p14:nvPr/>
              </p14:nvContentPartPr>
              <p14:xfrm>
                <a:off x="7999999" y="923398"/>
                <a:ext cx="97920" cy="120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7F17972-5DEF-41AB-818E-1B21A8A7E0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90999" y="914398"/>
                  <a:ext cx="115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E200E1A-B278-4EB8-8C67-374E08930B47}"/>
                    </a:ext>
                  </a:extLst>
                </p14:cNvPr>
                <p14:cNvContentPartPr/>
                <p14:nvPr/>
              </p14:nvContentPartPr>
              <p14:xfrm>
                <a:off x="8206999" y="959038"/>
                <a:ext cx="304200" cy="11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E200E1A-B278-4EB8-8C67-374E08930B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97999" y="950038"/>
                  <a:ext cx="321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15B99C-B74A-4C7D-AECF-56557F81BE0A}"/>
                    </a:ext>
                  </a:extLst>
                </p14:cNvPr>
                <p14:cNvContentPartPr/>
                <p14:nvPr/>
              </p14:nvContentPartPr>
              <p14:xfrm>
                <a:off x="8614879" y="898558"/>
                <a:ext cx="238680" cy="234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15B99C-B74A-4C7D-AECF-56557F81BE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06239" y="889558"/>
                  <a:ext cx="25632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ECA2A4-50F7-4321-9397-991B40634653}"/>
                  </a:ext>
                </a:extLst>
              </p14:cNvPr>
              <p14:cNvContentPartPr/>
              <p14:nvPr/>
            </p14:nvContentPartPr>
            <p14:xfrm>
              <a:off x="9154519" y="670678"/>
              <a:ext cx="271440" cy="412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ECA2A4-50F7-4321-9397-991B4063465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45519" y="662038"/>
                <a:ext cx="2890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F7DEE48-A291-44FC-9582-F0CE46FBEC65}"/>
                  </a:ext>
                </a:extLst>
              </p14:cNvPr>
              <p14:cNvContentPartPr/>
              <p14:nvPr/>
            </p14:nvContentPartPr>
            <p14:xfrm>
              <a:off x="9235879" y="1261798"/>
              <a:ext cx="7200" cy="13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F7DEE48-A291-44FC-9582-F0CE46FBEC6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227239" y="1253158"/>
                <a:ext cx="248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6AE2810-9971-4D39-92AC-0E4E8FB9D066}"/>
                  </a:ext>
                </a:extLst>
              </p14:cNvPr>
              <p14:cNvContentPartPr/>
              <p14:nvPr/>
            </p14:nvContentPartPr>
            <p14:xfrm>
              <a:off x="1629439" y="1829158"/>
              <a:ext cx="390240" cy="329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6AE2810-9971-4D39-92AC-0E4E8FB9D06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20799" y="1820158"/>
                <a:ext cx="4078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81937D4-3E7E-476B-A7E6-ABEBDFBEE0CF}"/>
                  </a:ext>
                </a:extLst>
              </p14:cNvPr>
              <p14:cNvContentPartPr/>
              <p14:nvPr/>
            </p14:nvContentPartPr>
            <p14:xfrm>
              <a:off x="1272319" y="2280958"/>
              <a:ext cx="284760" cy="309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81937D4-3E7E-476B-A7E6-ABEBDFBEE0C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63319" y="2272318"/>
                <a:ext cx="3024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175F499-82BB-45E0-8521-EC8F4DE0F80A}"/>
                  </a:ext>
                </a:extLst>
              </p14:cNvPr>
              <p14:cNvContentPartPr/>
              <p14:nvPr/>
            </p14:nvContentPartPr>
            <p14:xfrm>
              <a:off x="2034079" y="2275198"/>
              <a:ext cx="222840" cy="254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175F499-82BB-45E0-8521-EC8F4DE0F80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025439" y="2266558"/>
                <a:ext cx="24048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44BF7B8-F5A0-476A-828B-6C84A7EC221C}"/>
              </a:ext>
            </a:extLst>
          </p:cNvPr>
          <p:cNvGrpSpPr/>
          <p:nvPr/>
        </p:nvGrpSpPr>
        <p:grpSpPr>
          <a:xfrm>
            <a:off x="2691799" y="1567438"/>
            <a:ext cx="2444760" cy="1295640"/>
            <a:chOff x="2691799" y="1567438"/>
            <a:chExt cx="2444760" cy="12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2CAF109-7C0A-4359-A8C5-C30C689D1CF4}"/>
                    </a:ext>
                  </a:extLst>
                </p14:cNvPr>
                <p14:cNvContentPartPr/>
                <p14:nvPr/>
              </p14:nvContentPartPr>
              <p14:xfrm>
                <a:off x="2711599" y="1945078"/>
                <a:ext cx="173160" cy="39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2CAF109-7C0A-4359-A8C5-C30C689D1CF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02599" y="1936078"/>
                  <a:ext cx="190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191E8B-605F-45C0-BE1F-8968AA276C4F}"/>
                    </a:ext>
                  </a:extLst>
                </p14:cNvPr>
                <p14:cNvContentPartPr/>
                <p14:nvPr/>
              </p14:nvContentPartPr>
              <p14:xfrm>
                <a:off x="2691799" y="2036878"/>
                <a:ext cx="287280" cy="66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191E8B-605F-45C0-BE1F-8968AA276C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82799" y="2027878"/>
                  <a:ext cx="304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3A6B2E2-3437-4036-94A9-D6B1478D3BDB}"/>
                    </a:ext>
                  </a:extLst>
                </p14:cNvPr>
                <p14:cNvContentPartPr/>
                <p14:nvPr/>
              </p14:nvContentPartPr>
              <p14:xfrm>
                <a:off x="3808879" y="1567438"/>
                <a:ext cx="315000" cy="31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3A6B2E2-3437-4036-94A9-D6B1478D3B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99879" y="1558438"/>
                  <a:ext cx="332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DD0F591-B7E2-4720-A55F-3C2FA7B166CA}"/>
                    </a:ext>
                  </a:extLst>
                </p14:cNvPr>
                <p14:cNvContentPartPr/>
                <p14:nvPr/>
              </p14:nvContentPartPr>
              <p14:xfrm>
                <a:off x="4320079" y="1582558"/>
                <a:ext cx="40320" cy="289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DD0F591-B7E2-4720-A55F-3C2FA7B166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11079" y="1573918"/>
                  <a:ext cx="57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EA796E-52CD-4910-BFEC-DAE2497BB838}"/>
                    </a:ext>
                  </a:extLst>
                </p14:cNvPr>
                <p14:cNvContentPartPr/>
                <p14:nvPr/>
              </p14:nvContentPartPr>
              <p14:xfrm>
                <a:off x="4259239" y="2045878"/>
                <a:ext cx="42480" cy="27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EA796E-52CD-4910-BFEC-DAE2497BB83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50599" y="2036878"/>
                  <a:ext cx="60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D459E45-50AB-4B89-B95A-9FFB7C4D049A}"/>
                    </a:ext>
                  </a:extLst>
                </p14:cNvPr>
                <p14:cNvContentPartPr/>
                <p14:nvPr/>
              </p14:nvContentPartPr>
              <p14:xfrm>
                <a:off x="3738679" y="2147758"/>
                <a:ext cx="735480" cy="111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D459E45-50AB-4B89-B95A-9FFB7C4D049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29679" y="2139118"/>
                  <a:ext cx="753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BC7C867-D1B4-47DC-BD68-2DBCCB2BC6B7}"/>
                    </a:ext>
                  </a:extLst>
                </p14:cNvPr>
                <p14:cNvContentPartPr/>
                <p14:nvPr/>
              </p14:nvContentPartPr>
              <p14:xfrm>
                <a:off x="3448519" y="2429278"/>
                <a:ext cx="347040" cy="283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BC7C867-D1B4-47DC-BD68-2DBCCB2BC6B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39879" y="2420638"/>
                  <a:ext cx="3646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7221C54-AC5D-4516-97B9-DE2119DA5A1D}"/>
                    </a:ext>
                  </a:extLst>
                </p14:cNvPr>
                <p14:cNvContentPartPr/>
                <p14:nvPr/>
              </p14:nvContentPartPr>
              <p14:xfrm>
                <a:off x="3773239" y="2557078"/>
                <a:ext cx="190440" cy="60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221C54-AC5D-4516-97B9-DE2119DA5A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64599" y="2548078"/>
                  <a:ext cx="208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1780091-513E-4404-9305-EEB33AB89607}"/>
                    </a:ext>
                  </a:extLst>
                </p14:cNvPr>
                <p14:cNvContentPartPr/>
                <p14:nvPr/>
              </p14:nvContentPartPr>
              <p14:xfrm>
                <a:off x="4021639" y="2435038"/>
                <a:ext cx="188280" cy="225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1780091-513E-4404-9305-EEB33AB896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12639" y="2426038"/>
                  <a:ext cx="205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6094216-2C72-44AD-A95C-86F6BE69F068}"/>
                    </a:ext>
                  </a:extLst>
                </p14:cNvPr>
                <p14:cNvContentPartPr/>
                <p14:nvPr/>
              </p14:nvContentPartPr>
              <p14:xfrm>
                <a:off x="3196519" y="2443678"/>
                <a:ext cx="177120" cy="370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6094216-2C72-44AD-A95C-86F6BE69F0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87879" y="2434678"/>
                  <a:ext cx="1947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E8670A1-3C40-4682-84B3-3F633DE5B9C2}"/>
                    </a:ext>
                  </a:extLst>
                </p14:cNvPr>
                <p14:cNvContentPartPr/>
                <p14:nvPr/>
              </p14:nvContentPartPr>
              <p14:xfrm>
                <a:off x="4128199" y="2324518"/>
                <a:ext cx="236160" cy="421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E8670A1-3C40-4682-84B3-3F633DE5B9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19199" y="2315878"/>
                  <a:ext cx="2538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C16B17-6F34-49FE-8659-65F684771278}"/>
                    </a:ext>
                  </a:extLst>
                </p14:cNvPr>
                <p14:cNvContentPartPr/>
                <p14:nvPr/>
              </p14:nvContentPartPr>
              <p14:xfrm>
                <a:off x="4501159" y="2325598"/>
                <a:ext cx="39240" cy="258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C16B17-6F34-49FE-8659-65F68477127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92159" y="2316958"/>
                  <a:ext cx="56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EA95D-CFB0-4D29-8FCB-E2A86F7BCE7B}"/>
                    </a:ext>
                  </a:extLst>
                </p14:cNvPr>
                <p14:cNvContentPartPr/>
                <p14:nvPr/>
              </p14:nvContentPartPr>
              <p14:xfrm>
                <a:off x="4506199" y="2833558"/>
                <a:ext cx="10440" cy="29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EA95D-CFB0-4D29-8FCB-E2A86F7BCE7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97559" y="2824558"/>
                  <a:ext cx="28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B9C87D-0FC8-4063-8326-D47D503AFE78}"/>
                    </a:ext>
                  </a:extLst>
                </p14:cNvPr>
                <p14:cNvContentPartPr/>
                <p14:nvPr/>
              </p14:nvContentPartPr>
              <p14:xfrm>
                <a:off x="4742719" y="2291398"/>
                <a:ext cx="197280" cy="297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B9C87D-0FC8-4063-8326-D47D503AFE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34079" y="2282398"/>
                  <a:ext cx="214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B46A49-8ED0-42B9-9C7A-4A546352E3B0}"/>
                    </a:ext>
                  </a:extLst>
                </p14:cNvPr>
                <p14:cNvContentPartPr/>
                <p14:nvPr/>
              </p14:nvContentPartPr>
              <p14:xfrm>
                <a:off x="5088679" y="2317678"/>
                <a:ext cx="47880" cy="294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B46A49-8ED0-42B9-9C7A-4A546352E3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79679" y="2308678"/>
                  <a:ext cx="65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231F888-F9C1-4AAB-98E2-0CC3A5D11E22}"/>
                    </a:ext>
                  </a:extLst>
                </p14:cNvPr>
                <p14:cNvContentPartPr/>
                <p14:nvPr/>
              </p14:nvContentPartPr>
              <p14:xfrm>
                <a:off x="5114599" y="2821318"/>
                <a:ext cx="6120" cy="18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231F888-F9C1-4AAB-98E2-0CC3A5D11E2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5959" y="2812318"/>
                  <a:ext cx="237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EE9E4B5-CF6E-47D5-9944-40B66ED2E1F3}"/>
              </a:ext>
            </a:extLst>
          </p:cNvPr>
          <p:cNvGrpSpPr/>
          <p:nvPr/>
        </p:nvGrpSpPr>
        <p:grpSpPr>
          <a:xfrm>
            <a:off x="5503039" y="1848598"/>
            <a:ext cx="245880" cy="107640"/>
            <a:chOff x="5503039" y="1848598"/>
            <a:chExt cx="24588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CA3EF7-A1F6-447D-A6D5-BD143EA40421}"/>
                    </a:ext>
                  </a:extLst>
                </p14:cNvPr>
                <p14:cNvContentPartPr/>
                <p14:nvPr/>
              </p14:nvContentPartPr>
              <p14:xfrm>
                <a:off x="5503039" y="1848598"/>
                <a:ext cx="206280" cy="38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CA3EF7-A1F6-447D-A6D5-BD143EA404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94399" y="1839598"/>
                  <a:ext cx="22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8E5ED2B-7BBB-4946-90F6-576231014204}"/>
                    </a:ext>
                  </a:extLst>
                </p14:cNvPr>
                <p14:cNvContentPartPr/>
                <p14:nvPr/>
              </p14:nvContentPartPr>
              <p14:xfrm>
                <a:off x="5584039" y="1913758"/>
                <a:ext cx="164880" cy="42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8E5ED2B-7BBB-4946-90F6-57623101420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75399" y="1904758"/>
                  <a:ext cx="18252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23961A-199B-4903-9946-DDE9D12A042F}"/>
              </a:ext>
            </a:extLst>
          </p:cNvPr>
          <p:cNvGrpSpPr/>
          <p:nvPr/>
        </p:nvGrpSpPr>
        <p:grpSpPr>
          <a:xfrm>
            <a:off x="6010279" y="1522798"/>
            <a:ext cx="1278720" cy="1217520"/>
            <a:chOff x="6010279" y="1522798"/>
            <a:chExt cx="1278720" cy="12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00E0376-CDB2-439F-9B4A-349FB8727409}"/>
                    </a:ext>
                  </a:extLst>
                </p14:cNvPr>
                <p14:cNvContentPartPr/>
                <p14:nvPr/>
              </p14:nvContentPartPr>
              <p14:xfrm>
                <a:off x="6318799" y="1532158"/>
                <a:ext cx="384840" cy="328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00E0376-CDB2-439F-9B4A-349FB872740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09799" y="1523518"/>
                  <a:ext cx="402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1D361B-9AB4-4388-89FB-BE3725F297AD}"/>
                    </a:ext>
                  </a:extLst>
                </p14:cNvPr>
                <p14:cNvContentPartPr/>
                <p14:nvPr/>
              </p14:nvContentPartPr>
              <p14:xfrm>
                <a:off x="6886519" y="1522798"/>
                <a:ext cx="69480" cy="278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1D361B-9AB4-4388-89FB-BE3725F297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77519" y="1513798"/>
                  <a:ext cx="871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3B81E6-B25D-47C1-AC4E-5BF8ECFB5726}"/>
                    </a:ext>
                  </a:extLst>
                </p14:cNvPr>
                <p14:cNvContentPartPr/>
                <p14:nvPr/>
              </p14:nvContentPartPr>
              <p14:xfrm>
                <a:off x="6825319" y="1932118"/>
                <a:ext cx="73080" cy="45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3B81E6-B25D-47C1-AC4E-5BF8ECFB572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16319" y="1923478"/>
                  <a:ext cx="90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BE5737A-1F43-473D-A7C8-FE4836DFF9DB}"/>
                    </a:ext>
                  </a:extLst>
                </p14:cNvPr>
                <p14:cNvContentPartPr/>
                <p14:nvPr/>
              </p14:nvContentPartPr>
              <p14:xfrm>
                <a:off x="6149239" y="2069998"/>
                <a:ext cx="1021320" cy="167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BE5737A-1F43-473D-A7C8-FE4836DFF9D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40239" y="2060998"/>
                  <a:ext cx="1038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80B9355-5E19-43E1-8BE6-DC54871FAFFA}"/>
                    </a:ext>
                  </a:extLst>
                </p14:cNvPr>
                <p14:cNvContentPartPr/>
                <p14:nvPr/>
              </p14:nvContentPartPr>
              <p14:xfrm>
                <a:off x="6010279" y="2385358"/>
                <a:ext cx="324720" cy="280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80B9355-5E19-43E1-8BE6-DC54871FAFF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01639" y="2376718"/>
                  <a:ext cx="342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E3F2355-64D8-4CF3-92C9-1BA5CEA1755C}"/>
                    </a:ext>
                  </a:extLst>
                </p14:cNvPr>
                <p14:cNvContentPartPr/>
                <p14:nvPr/>
              </p14:nvContentPartPr>
              <p14:xfrm>
                <a:off x="6533359" y="2296438"/>
                <a:ext cx="70200" cy="286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E3F2355-64D8-4CF3-92C9-1BA5CEA1755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24359" y="2287438"/>
                  <a:ext cx="87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164394B-8C27-4CFC-AAD7-58CAC0188785}"/>
                    </a:ext>
                  </a:extLst>
                </p14:cNvPr>
                <p14:cNvContentPartPr/>
                <p14:nvPr/>
              </p14:nvContentPartPr>
              <p14:xfrm>
                <a:off x="6492679" y="2680198"/>
                <a:ext cx="55440" cy="27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164394B-8C27-4CFC-AAD7-58CAC01887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84039" y="2671558"/>
                  <a:ext cx="73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5726E73-821F-4F55-AE1E-558A6FE82BBB}"/>
                    </a:ext>
                  </a:extLst>
                </p14:cNvPr>
                <p14:cNvContentPartPr/>
                <p14:nvPr/>
              </p14:nvContentPartPr>
              <p14:xfrm>
                <a:off x="6832879" y="2247478"/>
                <a:ext cx="216720" cy="264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5726E73-821F-4F55-AE1E-558A6FE82B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23879" y="2238478"/>
                  <a:ext cx="234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5C83DBE-1520-4DDC-B739-5C41A10DD11E}"/>
                    </a:ext>
                  </a:extLst>
                </p14:cNvPr>
                <p14:cNvContentPartPr/>
                <p14:nvPr/>
              </p14:nvContentPartPr>
              <p14:xfrm>
                <a:off x="7179199" y="2151718"/>
                <a:ext cx="109800" cy="303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5C83DBE-1520-4DDC-B739-5C41A10DD11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70559" y="2142718"/>
                  <a:ext cx="1274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EB7F9E2-C883-47A6-9CEA-D7EC76A9261A}"/>
                    </a:ext>
                  </a:extLst>
                </p14:cNvPr>
                <p14:cNvContentPartPr/>
                <p14:nvPr/>
              </p14:nvContentPartPr>
              <p14:xfrm>
                <a:off x="7192519" y="2705038"/>
                <a:ext cx="2520" cy="35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EB7F9E2-C883-47A6-9CEA-D7EC76A926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83519" y="2696398"/>
                  <a:ext cx="201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87816A4-2CA0-42CF-870F-A67C1902113E}"/>
              </a:ext>
            </a:extLst>
          </p:cNvPr>
          <p:cNvGrpSpPr/>
          <p:nvPr/>
        </p:nvGrpSpPr>
        <p:grpSpPr>
          <a:xfrm>
            <a:off x="7647199" y="1747798"/>
            <a:ext cx="265320" cy="171360"/>
            <a:chOff x="7647199" y="1747798"/>
            <a:chExt cx="26532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45BB390-93DC-43CF-BEDE-C32D1A6358C6}"/>
                    </a:ext>
                  </a:extLst>
                </p14:cNvPr>
                <p14:cNvContentPartPr/>
                <p14:nvPr/>
              </p14:nvContentPartPr>
              <p14:xfrm>
                <a:off x="7660159" y="1747798"/>
                <a:ext cx="162360" cy="61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45BB390-93DC-43CF-BEDE-C32D1A6358C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51159" y="1738798"/>
                  <a:ext cx="180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1154908-5075-4F97-864F-93651BFB1B41}"/>
                    </a:ext>
                  </a:extLst>
                </p14:cNvPr>
                <p14:cNvContentPartPr/>
                <p14:nvPr/>
              </p14:nvContentPartPr>
              <p14:xfrm>
                <a:off x="7647199" y="1857598"/>
                <a:ext cx="265320" cy="61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1154908-5075-4F97-864F-93651BFB1B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638199" y="1848958"/>
                  <a:ext cx="28296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2711CB6-0875-46A3-9C4A-A416344D7F59}"/>
                  </a:ext>
                </a:extLst>
              </p14:cNvPr>
              <p14:cNvContentPartPr/>
              <p14:nvPr/>
            </p14:nvContentPartPr>
            <p14:xfrm>
              <a:off x="9001879" y="1781638"/>
              <a:ext cx="14400" cy="11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2711CB6-0875-46A3-9C4A-A416344D7F5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993239" y="1772998"/>
                <a:ext cx="320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2F7F587-0936-46E9-8231-35381E2C692C}"/>
                  </a:ext>
                </a:extLst>
              </p14:cNvPr>
              <p14:cNvContentPartPr/>
              <p14:nvPr/>
            </p14:nvContentPartPr>
            <p14:xfrm>
              <a:off x="9987199" y="2792518"/>
              <a:ext cx="1044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2F7F587-0936-46E9-8231-35381E2C692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978559" y="2783878"/>
                <a:ext cx="280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A1D3F69-15C6-4065-BCB8-A26628A671E4}"/>
              </a:ext>
            </a:extLst>
          </p:cNvPr>
          <p:cNvGrpSpPr/>
          <p:nvPr/>
        </p:nvGrpSpPr>
        <p:grpSpPr>
          <a:xfrm>
            <a:off x="8465479" y="1453678"/>
            <a:ext cx="1629360" cy="420840"/>
            <a:chOff x="8465479" y="1453678"/>
            <a:chExt cx="162936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38733F-2B34-4FEA-8E33-5A2A5FE758C3}"/>
                    </a:ext>
                  </a:extLst>
                </p14:cNvPr>
                <p14:cNvContentPartPr/>
                <p14:nvPr/>
              </p14:nvContentPartPr>
              <p14:xfrm>
                <a:off x="8465479" y="1500118"/>
                <a:ext cx="343080" cy="328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38733F-2B34-4FEA-8E33-5A2A5FE758C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456839" y="1491478"/>
                  <a:ext cx="3607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9B58F61-F0AB-49D5-BA4A-1E2EA0044150}"/>
                    </a:ext>
                  </a:extLst>
                </p14:cNvPr>
                <p14:cNvContentPartPr/>
                <p14:nvPr/>
              </p14:nvContentPartPr>
              <p14:xfrm>
                <a:off x="8885959" y="1676518"/>
                <a:ext cx="30240" cy="17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9B58F61-F0AB-49D5-BA4A-1E2EA004415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76959" y="1667518"/>
                  <a:ext cx="47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82C373D-B90E-4115-919A-C5EA81F89EF8}"/>
                    </a:ext>
                  </a:extLst>
                </p14:cNvPr>
                <p14:cNvContentPartPr/>
                <p14:nvPr/>
              </p14:nvContentPartPr>
              <p14:xfrm>
                <a:off x="9074239" y="1523878"/>
                <a:ext cx="135720" cy="120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82C373D-B90E-4115-919A-C5EA81F89E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65599" y="1515238"/>
                  <a:ext cx="153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7D43B6D-50FF-4422-A3B3-3615FBE56881}"/>
                    </a:ext>
                  </a:extLst>
                </p14:cNvPr>
                <p14:cNvContentPartPr/>
                <p14:nvPr/>
              </p14:nvContentPartPr>
              <p14:xfrm>
                <a:off x="9155599" y="1464838"/>
                <a:ext cx="173880" cy="343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7D43B6D-50FF-4422-A3B3-3615FBE5688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146599" y="1455838"/>
                  <a:ext cx="191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1FE954-AA98-431A-AC0D-BC1C948E8ECB}"/>
                    </a:ext>
                  </a:extLst>
                </p14:cNvPr>
                <p14:cNvContentPartPr/>
                <p14:nvPr/>
              </p14:nvContentPartPr>
              <p14:xfrm>
                <a:off x="9411919" y="1667518"/>
                <a:ext cx="7920" cy="4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1FE954-AA98-431A-AC0D-BC1C948E8EC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403279" y="1658878"/>
                  <a:ext cx="25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8DBBB2C-74B0-4659-A0B0-C0E6E3694B3F}"/>
                    </a:ext>
                  </a:extLst>
                </p14:cNvPr>
                <p14:cNvContentPartPr/>
                <p14:nvPr/>
              </p14:nvContentPartPr>
              <p14:xfrm>
                <a:off x="9620719" y="1453678"/>
                <a:ext cx="219240" cy="272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8DBBB2C-74B0-4659-A0B0-C0E6E3694B3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611719" y="1445038"/>
                  <a:ext cx="236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F07D42D-2C16-4D3D-BFD8-8E69DDA7BE63}"/>
                    </a:ext>
                  </a:extLst>
                </p14:cNvPr>
                <p14:cNvContentPartPr/>
                <p14:nvPr/>
              </p14:nvContentPartPr>
              <p14:xfrm>
                <a:off x="10010239" y="1486798"/>
                <a:ext cx="84600" cy="165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F07D42D-2C16-4D3D-BFD8-8E69DDA7BE6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01599" y="1478158"/>
                  <a:ext cx="102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63FE79B-92BD-4AEA-AAB5-35255A111FA4}"/>
                    </a:ext>
                  </a:extLst>
                </p14:cNvPr>
                <p14:cNvContentPartPr/>
                <p14:nvPr/>
              </p14:nvContentPartPr>
              <p14:xfrm>
                <a:off x="9978919" y="1851118"/>
                <a:ext cx="20880" cy="23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63FE79B-92BD-4AEA-AAB5-35255A111FA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70279" y="1842478"/>
                  <a:ext cx="38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C31140A-D6D1-425C-95DA-0853B4AB2CCB}"/>
                    </a:ext>
                  </a:extLst>
                </p14:cNvPr>
                <p14:cNvContentPartPr/>
                <p14:nvPr/>
              </p14:nvContentPartPr>
              <p14:xfrm>
                <a:off x="9536119" y="1485718"/>
                <a:ext cx="482040" cy="262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C31140A-D6D1-425C-95DA-0853B4AB2CC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527479" y="1477078"/>
                  <a:ext cx="49968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6D80BEF-DD35-49B6-9BE8-881D03265A76}"/>
              </a:ext>
            </a:extLst>
          </p:cNvPr>
          <p:cNvGrpSpPr/>
          <p:nvPr/>
        </p:nvGrpSpPr>
        <p:grpSpPr>
          <a:xfrm>
            <a:off x="8672839" y="2111758"/>
            <a:ext cx="1642680" cy="473400"/>
            <a:chOff x="8672839" y="2111758"/>
            <a:chExt cx="164268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64BC537-03F8-4D52-B6B0-31ECAFCFD2FC}"/>
                    </a:ext>
                  </a:extLst>
                </p14:cNvPr>
                <p14:cNvContentPartPr/>
                <p14:nvPr/>
              </p14:nvContentPartPr>
              <p14:xfrm>
                <a:off x="8672839" y="2111758"/>
                <a:ext cx="970920" cy="47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64BC537-03F8-4D52-B6B0-31ECAFCFD2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663839" y="2103118"/>
                  <a:ext cx="988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A458110-75F2-452B-A79E-AA1989BA73B6}"/>
                    </a:ext>
                  </a:extLst>
                </p14:cNvPr>
                <p14:cNvContentPartPr/>
                <p14:nvPr/>
              </p14:nvContentPartPr>
              <p14:xfrm>
                <a:off x="8782639" y="2346478"/>
                <a:ext cx="343800" cy="238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A458110-75F2-452B-A79E-AA1989BA73B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773639" y="2337478"/>
                  <a:ext cx="361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1997D5-615A-4434-8F04-09DE12AE25DF}"/>
                    </a:ext>
                  </a:extLst>
                </p14:cNvPr>
                <p14:cNvContentPartPr/>
                <p14:nvPr/>
              </p14:nvContentPartPr>
              <p14:xfrm>
                <a:off x="9387799" y="2444398"/>
                <a:ext cx="2880" cy="7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1997D5-615A-4434-8F04-09DE12AE25D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78799" y="2435398"/>
                  <a:ext cx="2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31171A8-9202-4544-B187-848987A4FE35}"/>
                    </a:ext>
                  </a:extLst>
                </p14:cNvPr>
                <p14:cNvContentPartPr/>
                <p14:nvPr/>
              </p14:nvContentPartPr>
              <p14:xfrm>
                <a:off x="9631159" y="2288878"/>
                <a:ext cx="198000" cy="245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31171A8-9202-4544-B187-848987A4FE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22159" y="2279878"/>
                  <a:ext cx="215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C32DD86-4051-4438-AC75-9D1C02DFD257}"/>
                    </a:ext>
                  </a:extLst>
                </p14:cNvPr>
                <p14:cNvContentPartPr/>
                <p14:nvPr/>
              </p14:nvContentPartPr>
              <p14:xfrm>
                <a:off x="10039039" y="2237038"/>
                <a:ext cx="83160" cy="164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C32DD86-4051-4438-AC75-9D1C02DFD25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30039" y="2228398"/>
                  <a:ext cx="100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B786213-E910-4A5B-B125-9B781BEB5230}"/>
                    </a:ext>
                  </a:extLst>
                </p14:cNvPr>
                <p14:cNvContentPartPr/>
                <p14:nvPr/>
              </p14:nvContentPartPr>
              <p14:xfrm>
                <a:off x="9654919" y="2187358"/>
                <a:ext cx="660600" cy="376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B786213-E910-4A5B-B125-9B781BEB523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46279" y="2178358"/>
                  <a:ext cx="67824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2C9A69A-275B-40AD-82B2-6D0FFE2C5E2A}"/>
              </a:ext>
            </a:extLst>
          </p:cNvPr>
          <p:cNvGrpSpPr/>
          <p:nvPr/>
        </p:nvGrpSpPr>
        <p:grpSpPr>
          <a:xfrm>
            <a:off x="7703359" y="2963518"/>
            <a:ext cx="272880" cy="190440"/>
            <a:chOff x="7703359" y="2963518"/>
            <a:chExt cx="2728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921E012-21DE-4923-A6B1-B707427FE2D8}"/>
                    </a:ext>
                  </a:extLst>
                </p14:cNvPr>
                <p14:cNvContentPartPr/>
                <p14:nvPr/>
              </p14:nvContentPartPr>
              <p14:xfrm>
                <a:off x="7743679" y="2963518"/>
                <a:ext cx="232560" cy="73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921E012-21DE-4923-A6B1-B707427FE2D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34679" y="2954518"/>
                  <a:ext cx="250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40BDCA5-91AF-4390-B85F-6F580D50987D}"/>
                    </a:ext>
                  </a:extLst>
                </p14:cNvPr>
                <p14:cNvContentPartPr/>
                <p14:nvPr/>
              </p14:nvContentPartPr>
              <p14:xfrm>
                <a:off x="7703359" y="3097438"/>
                <a:ext cx="269640" cy="56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40BDCA5-91AF-4390-B85F-6F580D50987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94719" y="3088438"/>
                  <a:ext cx="28728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1531A60-B2D0-47CA-AF49-860B0D7F0866}"/>
              </a:ext>
            </a:extLst>
          </p:cNvPr>
          <p:cNvGrpSpPr/>
          <p:nvPr/>
        </p:nvGrpSpPr>
        <p:grpSpPr>
          <a:xfrm>
            <a:off x="8252359" y="2887198"/>
            <a:ext cx="448560" cy="243360"/>
            <a:chOff x="8252359" y="2887198"/>
            <a:chExt cx="44856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86B12A3-3A9D-46E8-9630-064AAA897981}"/>
                    </a:ext>
                  </a:extLst>
                </p14:cNvPr>
                <p14:cNvContentPartPr/>
                <p14:nvPr/>
              </p14:nvContentPartPr>
              <p14:xfrm>
                <a:off x="8252359" y="2947678"/>
                <a:ext cx="124560" cy="179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86B12A3-3A9D-46E8-9630-064AAA89798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43719" y="2938678"/>
                  <a:ext cx="142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166AF7E-CF15-4375-AE38-6AB76FD5A2B7}"/>
                    </a:ext>
                  </a:extLst>
                </p14:cNvPr>
                <p14:cNvContentPartPr/>
                <p14:nvPr/>
              </p14:nvContentPartPr>
              <p14:xfrm>
                <a:off x="8414359" y="2887198"/>
                <a:ext cx="286560" cy="243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166AF7E-CF15-4375-AE38-6AB76FD5A2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05359" y="2878558"/>
                  <a:ext cx="30420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3E16A331-CED7-41CF-A453-F1AABE7E4257}"/>
              </a:ext>
            </a:extLst>
          </p:cNvPr>
          <p:cNvGrpSpPr/>
          <p:nvPr/>
        </p:nvGrpSpPr>
        <p:grpSpPr>
          <a:xfrm>
            <a:off x="2659759" y="3108238"/>
            <a:ext cx="701280" cy="1852560"/>
            <a:chOff x="2659759" y="3108238"/>
            <a:chExt cx="701280" cy="185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04F45F7-288E-48C9-9889-43E745FFBB81}"/>
                    </a:ext>
                  </a:extLst>
                </p14:cNvPr>
                <p14:cNvContentPartPr/>
                <p14:nvPr/>
              </p14:nvContentPartPr>
              <p14:xfrm>
                <a:off x="3353119" y="3108238"/>
                <a:ext cx="7920" cy="12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04F45F7-288E-48C9-9889-43E745FFBB8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44479" y="3099598"/>
                  <a:ext cx="25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FDEFAAB-5338-4F69-AC9C-324D22E86365}"/>
                    </a:ext>
                  </a:extLst>
                </p14:cNvPr>
                <p14:cNvContentPartPr/>
                <p14:nvPr/>
              </p14:nvContentPartPr>
              <p14:xfrm>
                <a:off x="2972239" y="3689998"/>
                <a:ext cx="360" cy="43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FDEFAAB-5338-4F69-AC9C-324D22E8636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63599" y="3680998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5C3CF45-4302-40A0-8487-5BC5D14AD1D8}"/>
                    </a:ext>
                  </a:extLst>
                </p14:cNvPr>
                <p14:cNvContentPartPr/>
                <p14:nvPr/>
              </p14:nvContentPartPr>
              <p14:xfrm>
                <a:off x="2659759" y="4956478"/>
                <a:ext cx="11160" cy="4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5C3CF45-4302-40A0-8487-5BC5D14AD1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651119" y="4947838"/>
                  <a:ext cx="2880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A41E993-6D6D-4818-9830-2EE2ECBF84E5}"/>
              </a:ext>
            </a:extLst>
          </p:cNvPr>
          <p:cNvGrpSpPr/>
          <p:nvPr/>
        </p:nvGrpSpPr>
        <p:grpSpPr>
          <a:xfrm>
            <a:off x="1283119" y="3068692"/>
            <a:ext cx="1135800" cy="1263600"/>
            <a:chOff x="1283119" y="3068692"/>
            <a:chExt cx="1135800" cy="12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4527A7-DB39-41F6-B42A-2D52DE89F994}"/>
                    </a:ext>
                  </a:extLst>
                </p14:cNvPr>
                <p14:cNvContentPartPr/>
                <p14:nvPr/>
              </p14:nvContentPartPr>
              <p14:xfrm>
                <a:off x="1283119" y="3282172"/>
                <a:ext cx="236160" cy="1045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4527A7-DB39-41F6-B42A-2D52DE89F99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74479" y="3273532"/>
                  <a:ext cx="253800" cy="10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FD9401-00EE-43E1-B59D-58B2C58908CF}"/>
                    </a:ext>
                  </a:extLst>
                </p14:cNvPr>
                <p14:cNvContentPartPr/>
                <p14:nvPr/>
              </p14:nvContentPartPr>
              <p14:xfrm>
                <a:off x="1652839" y="3207652"/>
                <a:ext cx="275040" cy="445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FD9401-00EE-43E1-B59D-58B2C58908C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44199" y="3199012"/>
                  <a:ext cx="2926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06FE68-1717-495E-917C-BD0C1D64F378}"/>
                    </a:ext>
                  </a:extLst>
                </p14:cNvPr>
                <p14:cNvContentPartPr/>
                <p14:nvPr/>
              </p14:nvContentPartPr>
              <p14:xfrm>
                <a:off x="1643839" y="3808132"/>
                <a:ext cx="313200" cy="290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06FE68-1717-495E-917C-BD0C1D64F37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35199" y="3799132"/>
                  <a:ext cx="330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F5829B-551C-45BE-9661-7D6DB0EF4CCF}"/>
                    </a:ext>
                  </a:extLst>
                </p14:cNvPr>
                <p14:cNvContentPartPr/>
                <p14:nvPr/>
              </p14:nvContentPartPr>
              <p14:xfrm>
                <a:off x="2084119" y="3068692"/>
                <a:ext cx="334800" cy="1263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F5829B-551C-45BE-9661-7D6DB0EF4CC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75479" y="3059692"/>
                  <a:ext cx="352440" cy="128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959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C2434D-5C55-4A2A-9F26-00ED04A581FF}"/>
                  </a:ext>
                </a:extLst>
              </p14:cNvPr>
              <p14:cNvContentPartPr/>
              <p14:nvPr/>
            </p14:nvContentPartPr>
            <p14:xfrm>
              <a:off x="6096319" y="443158"/>
              <a:ext cx="78840" cy="139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C2434D-5C55-4A2A-9F26-00ED04A581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7319" y="434158"/>
                <a:ext cx="964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2896EF-35ED-4E01-849A-3EA046BA3F45}"/>
                  </a:ext>
                </a:extLst>
              </p14:cNvPr>
              <p14:cNvContentPartPr/>
              <p14:nvPr/>
            </p14:nvContentPartPr>
            <p14:xfrm>
              <a:off x="6208999" y="282958"/>
              <a:ext cx="1044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2896EF-35ED-4E01-849A-3EA046BA3F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0359" y="273958"/>
                <a:ext cx="280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63D535-95A9-4EBF-9A0F-998845B9F089}"/>
                  </a:ext>
                </a:extLst>
              </p14:cNvPr>
              <p14:cNvContentPartPr/>
              <p14:nvPr/>
            </p14:nvContentPartPr>
            <p14:xfrm>
              <a:off x="6251479" y="343078"/>
              <a:ext cx="236880" cy="261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63D535-95A9-4EBF-9A0F-998845B9F0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42839" y="334078"/>
                <a:ext cx="2545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22B7A68-B000-45E2-8341-0EFC385FA639}"/>
                  </a:ext>
                </a:extLst>
              </p14:cNvPr>
              <p14:cNvContentPartPr/>
              <p14:nvPr/>
            </p14:nvContentPartPr>
            <p14:xfrm>
              <a:off x="7012159" y="109078"/>
              <a:ext cx="166680" cy="496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22B7A68-B000-45E2-8341-0EFC385FA6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3159" y="100438"/>
                <a:ext cx="18432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87CF339-6862-4E6A-A346-2EFEC77B646F}"/>
                  </a:ext>
                </a:extLst>
              </p14:cNvPr>
              <p14:cNvContentPartPr/>
              <p14:nvPr/>
            </p14:nvContentPartPr>
            <p14:xfrm>
              <a:off x="6822079" y="309238"/>
              <a:ext cx="448560" cy="12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7CF339-6862-4E6A-A346-2EFEC77B64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13079" y="300238"/>
                <a:ext cx="4662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9BB1E7A-CE44-4C2F-A7B2-EAF03B9C5129}"/>
                  </a:ext>
                </a:extLst>
              </p14:cNvPr>
              <p14:cNvContentPartPr/>
              <p14:nvPr/>
            </p14:nvContentPartPr>
            <p14:xfrm>
              <a:off x="7206919" y="418318"/>
              <a:ext cx="181080" cy="147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9BB1E7A-CE44-4C2F-A7B2-EAF03B9C51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98279" y="409318"/>
                <a:ext cx="1987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CC77436-5C82-462A-926C-79A4724A4831}"/>
                  </a:ext>
                </a:extLst>
              </p14:cNvPr>
              <p14:cNvContentPartPr/>
              <p14:nvPr/>
            </p14:nvContentPartPr>
            <p14:xfrm>
              <a:off x="7797679" y="136798"/>
              <a:ext cx="255960" cy="45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CC77436-5C82-462A-926C-79A4724A48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9039" y="128158"/>
                <a:ext cx="2736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D3F25B7-A5FB-42BA-A3BD-D6879398CAB2}"/>
                  </a:ext>
                </a:extLst>
              </p14:cNvPr>
              <p14:cNvContentPartPr/>
              <p14:nvPr/>
            </p14:nvContentPartPr>
            <p14:xfrm>
              <a:off x="8105119" y="363958"/>
              <a:ext cx="264600" cy="204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D3F25B7-A5FB-42BA-A3BD-D6879398CA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96119" y="354958"/>
                <a:ext cx="2822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FE144-2B87-4A65-BE2A-5E37AEF9E52A}"/>
                  </a:ext>
                </a:extLst>
              </p14:cNvPr>
              <p14:cNvContentPartPr/>
              <p14:nvPr/>
            </p14:nvContentPartPr>
            <p14:xfrm>
              <a:off x="8744479" y="348118"/>
              <a:ext cx="294840" cy="234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FE144-2B87-4A65-BE2A-5E37AEF9E5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35479" y="339478"/>
                <a:ext cx="312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B027A2E-FE7A-4A9B-ABB2-6109A7C8343C}"/>
                  </a:ext>
                </a:extLst>
              </p14:cNvPr>
              <p14:cNvContentPartPr/>
              <p14:nvPr/>
            </p14:nvContentPartPr>
            <p14:xfrm>
              <a:off x="9091159" y="129238"/>
              <a:ext cx="258120" cy="454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B027A2E-FE7A-4A9B-ABB2-6109A7C834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82159" y="120598"/>
                <a:ext cx="27576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5C61BB5-EB04-4AF0-86E0-462AE911793A}"/>
                  </a:ext>
                </a:extLst>
              </p14:cNvPr>
              <p14:cNvContentPartPr/>
              <p14:nvPr/>
            </p14:nvContentPartPr>
            <p14:xfrm>
              <a:off x="9373399" y="429118"/>
              <a:ext cx="126360" cy="142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5C61BB5-EB04-4AF0-86E0-462AE91179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64759" y="420118"/>
                <a:ext cx="1440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4A4E857-8630-4BFE-B234-1380E5AD512C}"/>
                  </a:ext>
                </a:extLst>
              </p14:cNvPr>
              <p14:cNvContentPartPr/>
              <p14:nvPr/>
            </p14:nvContentPartPr>
            <p14:xfrm>
              <a:off x="9549799" y="366478"/>
              <a:ext cx="172440" cy="226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4A4E857-8630-4BFE-B234-1380E5AD51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40799" y="357838"/>
                <a:ext cx="1900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4D59D1A-9379-4D1F-94F9-5AEA4A633E78}"/>
                  </a:ext>
                </a:extLst>
              </p14:cNvPr>
              <p14:cNvContentPartPr/>
              <p14:nvPr/>
            </p14:nvContentPartPr>
            <p14:xfrm>
              <a:off x="9835639" y="364318"/>
              <a:ext cx="145800" cy="172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4D59D1A-9379-4D1F-94F9-5AEA4A633E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26639" y="355318"/>
                <a:ext cx="1634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ABD5CBA-C227-4CC6-9B11-6D4826E2AEF6}"/>
                  </a:ext>
                </a:extLst>
              </p14:cNvPr>
              <p14:cNvContentPartPr/>
              <p14:nvPr/>
            </p14:nvContentPartPr>
            <p14:xfrm>
              <a:off x="10068919" y="400318"/>
              <a:ext cx="315360" cy="195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ABD5CBA-C227-4CC6-9B11-6D4826E2AE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60279" y="391318"/>
                <a:ext cx="333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5C51F65-4503-428F-AFE7-1F9B4E040A70}"/>
                  </a:ext>
                </a:extLst>
              </p14:cNvPr>
              <p14:cNvContentPartPr/>
              <p14:nvPr/>
            </p14:nvContentPartPr>
            <p14:xfrm>
              <a:off x="5925319" y="985318"/>
              <a:ext cx="324000" cy="235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5C51F65-4503-428F-AFE7-1F9B4E040A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16679" y="976318"/>
                <a:ext cx="341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FF714B9-C8F9-4467-9E9C-658982A99C5A}"/>
                  </a:ext>
                </a:extLst>
              </p14:cNvPr>
              <p14:cNvContentPartPr/>
              <p14:nvPr/>
            </p14:nvContentPartPr>
            <p14:xfrm>
              <a:off x="6277759" y="774718"/>
              <a:ext cx="185040" cy="434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FF714B9-C8F9-4467-9E9C-658982A99C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68759" y="765718"/>
                <a:ext cx="20268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E21F013-0644-408D-9275-8435DC2FA894}"/>
                  </a:ext>
                </a:extLst>
              </p14:cNvPr>
              <p14:cNvContentPartPr/>
              <p14:nvPr/>
            </p14:nvContentPartPr>
            <p14:xfrm>
              <a:off x="6544879" y="969838"/>
              <a:ext cx="165960" cy="181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E21F013-0644-408D-9275-8435DC2FA8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35879" y="961198"/>
                <a:ext cx="1836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4A32CC4-E815-4166-941E-DCB637339D65}"/>
                  </a:ext>
                </a:extLst>
              </p14:cNvPr>
              <p14:cNvContentPartPr/>
              <p14:nvPr/>
            </p14:nvContentPartPr>
            <p14:xfrm>
              <a:off x="6770959" y="959758"/>
              <a:ext cx="216360" cy="231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4A32CC4-E815-4166-941E-DCB637339D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62319" y="950758"/>
                <a:ext cx="234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AEB6527-D6CD-4689-A025-0DE870F75270}"/>
                  </a:ext>
                </a:extLst>
              </p14:cNvPr>
              <p14:cNvContentPartPr/>
              <p14:nvPr/>
            </p14:nvContentPartPr>
            <p14:xfrm>
              <a:off x="6937279" y="938158"/>
              <a:ext cx="219960" cy="240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AEB6527-D6CD-4689-A025-0DE870F752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28279" y="929518"/>
                <a:ext cx="2376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B2E559-459E-4C1B-883F-2A1ABB6EE512}"/>
                  </a:ext>
                </a:extLst>
              </p14:cNvPr>
              <p14:cNvContentPartPr/>
              <p14:nvPr/>
            </p14:nvContentPartPr>
            <p14:xfrm>
              <a:off x="7594279" y="748438"/>
              <a:ext cx="285480" cy="467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B2E559-459E-4C1B-883F-2A1ABB6EE5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85639" y="739798"/>
                <a:ext cx="3031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1A06A30-BD1E-4B63-9383-78ECBDEC7E48}"/>
                  </a:ext>
                </a:extLst>
              </p14:cNvPr>
              <p14:cNvContentPartPr/>
              <p14:nvPr/>
            </p14:nvContentPartPr>
            <p14:xfrm>
              <a:off x="7476199" y="952918"/>
              <a:ext cx="431280" cy="95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1A06A30-BD1E-4B63-9383-78ECBDEC7E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67559" y="944278"/>
                <a:ext cx="4489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44DB1C2-5DC3-4D04-B25E-B22A0E215303}"/>
                  </a:ext>
                </a:extLst>
              </p14:cNvPr>
              <p14:cNvContentPartPr/>
              <p14:nvPr/>
            </p14:nvContentPartPr>
            <p14:xfrm>
              <a:off x="7804519" y="972358"/>
              <a:ext cx="243000" cy="246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44DB1C2-5DC3-4D04-B25E-B22A0E2153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95879" y="963358"/>
                <a:ext cx="2606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B34FB3-3EFA-4B41-B80B-B4798494D5FE}"/>
                  </a:ext>
                </a:extLst>
              </p14:cNvPr>
              <p14:cNvContentPartPr/>
              <p14:nvPr/>
            </p14:nvContentPartPr>
            <p14:xfrm>
              <a:off x="8097199" y="1004758"/>
              <a:ext cx="193320" cy="125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B34FB3-3EFA-4B41-B80B-B4798494D5F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88559" y="995758"/>
                <a:ext cx="210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F535B08-FE1B-42D0-9859-39A54365E662}"/>
                  </a:ext>
                </a:extLst>
              </p14:cNvPr>
              <p14:cNvContentPartPr/>
              <p14:nvPr/>
            </p14:nvContentPartPr>
            <p14:xfrm>
              <a:off x="8313919" y="1029598"/>
              <a:ext cx="330840" cy="137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F535B08-FE1B-42D0-9859-39A54365E6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04919" y="1020598"/>
                <a:ext cx="348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884406B-4D76-4734-8E30-6A758B239B6F}"/>
                  </a:ext>
                </a:extLst>
              </p14:cNvPr>
              <p14:cNvContentPartPr/>
              <p14:nvPr/>
            </p14:nvContentPartPr>
            <p14:xfrm>
              <a:off x="8903599" y="973078"/>
              <a:ext cx="404640" cy="175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884406B-4D76-4734-8E30-6A758B239B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94599" y="964438"/>
                <a:ext cx="4222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4896D6B-AA55-4A89-9C4F-D24A049D9D55}"/>
                  </a:ext>
                </a:extLst>
              </p14:cNvPr>
              <p14:cNvContentPartPr/>
              <p14:nvPr/>
            </p14:nvContentPartPr>
            <p14:xfrm>
              <a:off x="9342079" y="968758"/>
              <a:ext cx="201960" cy="157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4896D6B-AA55-4A89-9C4F-D24A049D9D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33079" y="960118"/>
                <a:ext cx="219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8DF15A4-6B5D-4FB1-8693-1E4747FBF563}"/>
                  </a:ext>
                </a:extLst>
              </p14:cNvPr>
              <p14:cNvContentPartPr/>
              <p14:nvPr/>
            </p14:nvContentPartPr>
            <p14:xfrm>
              <a:off x="9571399" y="974158"/>
              <a:ext cx="308520" cy="127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8DF15A4-6B5D-4FB1-8693-1E4747FBF56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62759" y="965518"/>
                <a:ext cx="3261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676DDCE-0C1F-4B00-9E87-DDDADA03DB46}"/>
                  </a:ext>
                </a:extLst>
              </p14:cNvPr>
              <p14:cNvContentPartPr/>
              <p14:nvPr/>
            </p14:nvContentPartPr>
            <p14:xfrm>
              <a:off x="10015279" y="730798"/>
              <a:ext cx="225000" cy="392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676DDCE-0C1F-4B00-9E87-DDDADA03DB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06279" y="721798"/>
                <a:ext cx="2426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3F6199A-5E33-456C-BE46-07D0F55A15D9}"/>
                  </a:ext>
                </a:extLst>
              </p14:cNvPr>
              <p14:cNvContentPartPr/>
              <p14:nvPr/>
            </p14:nvContentPartPr>
            <p14:xfrm>
              <a:off x="10327399" y="905758"/>
              <a:ext cx="210240" cy="184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3F6199A-5E33-456C-BE46-07D0F55A15D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18759" y="896758"/>
                <a:ext cx="227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45FCE56-E09F-437F-A8A2-BB12FBC15C5A}"/>
                  </a:ext>
                </a:extLst>
              </p14:cNvPr>
              <p14:cNvContentPartPr/>
              <p14:nvPr/>
            </p14:nvContentPartPr>
            <p14:xfrm>
              <a:off x="10507039" y="930238"/>
              <a:ext cx="203040" cy="171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45FCE56-E09F-437F-A8A2-BB12FBC15C5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98399" y="921598"/>
                <a:ext cx="2206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DF9E3B3-D1C2-492B-B841-7D50EB85B767}"/>
                  </a:ext>
                </a:extLst>
              </p14:cNvPr>
              <p14:cNvContentPartPr/>
              <p14:nvPr/>
            </p14:nvContentPartPr>
            <p14:xfrm>
              <a:off x="10834999" y="880198"/>
              <a:ext cx="127800" cy="262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DF9E3B3-D1C2-492B-B841-7D50EB85B76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25999" y="871198"/>
                <a:ext cx="1454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B0A528B-9AFB-45B9-AF46-1FE85660CBAD}"/>
                  </a:ext>
                </a:extLst>
              </p14:cNvPr>
              <p14:cNvContentPartPr/>
              <p14:nvPr/>
            </p14:nvContentPartPr>
            <p14:xfrm>
              <a:off x="6172279" y="1560598"/>
              <a:ext cx="379440" cy="185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B0A528B-9AFB-45B9-AF46-1FE85660CB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63639" y="1551598"/>
                <a:ext cx="397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1C8A767-8B52-457C-8D7E-864E16D7E3C5}"/>
                  </a:ext>
                </a:extLst>
              </p14:cNvPr>
              <p14:cNvContentPartPr/>
              <p14:nvPr/>
            </p14:nvContentPartPr>
            <p14:xfrm>
              <a:off x="6618679" y="1587598"/>
              <a:ext cx="196200" cy="133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1C8A767-8B52-457C-8D7E-864E16D7E3C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09679" y="1578958"/>
                <a:ext cx="213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E05D42D-ECFF-4FF4-8172-6184D5E3401B}"/>
                  </a:ext>
                </a:extLst>
              </p14:cNvPr>
              <p14:cNvContentPartPr/>
              <p14:nvPr/>
            </p14:nvContentPartPr>
            <p14:xfrm>
              <a:off x="6825679" y="1601278"/>
              <a:ext cx="138240" cy="107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E05D42D-ECFF-4FF4-8172-6184D5E340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16679" y="1592638"/>
                <a:ext cx="1558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CE6913F-BF03-4AD6-8AC0-6323E54CB18F}"/>
                  </a:ext>
                </a:extLst>
              </p14:cNvPr>
              <p14:cNvContentPartPr/>
              <p14:nvPr/>
            </p14:nvContentPartPr>
            <p14:xfrm>
              <a:off x="7114759" y="1618918"/>
              <a:ext cx="144360" cy="12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CE6913F-BF03-4AD6-8AC0-6323E54CB1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05759" y="1610278"/>
                <a:ext cx="162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96FEDB8-0ED8-4F2F-A179-4B2801D90F86}"/>
                  </a:ext>
                </a:extLst>
              </p14:cNvPr>
              <p14:cNvContentPartPr/>
              <p14:nvPr/>
            </p14:nvContentPartPr>
            <p14:xfrm>
              <a:off x="7030519" y="1580758"/>
              <a:ext cx="340920" cy="531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96FEDB8-0ED8-4F2F-A179-4B2801D90F8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21879" y="1572118"/>
                <a:ext cx="3585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2950656-3520-42DF-AB99-AF12F6F8D86D}"/>
                  </a:ext>
                </a:extLst>
              </p14:cNvPr>
              <p14:cNvContentPartPr/>
              <p14:nvPr/>
            </p14:nvContentPartPr>
            <p14:xfrm>
              <a:off x="7659439" y="1273318"/>
              <a:ext cx="318600" cy="4600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2950656-3520-42DF-AB99-AF12F6F8D86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50439" y="1264678"/>
                <a:ext cx="3362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732C576-43CC-48E3-811B-5549F837B7CB}"/>
                  </a:ext>
                </a:extLst>
              </p14:cNvPr>
              <p14:cNvContentPartPr/>
              <p14:nvPr/>
            </p14:nvContentPartPr>
            <p14:xfrm>
              <a:off x="7585279" y="1464838"/>
              <a:ext cx="415080" cy="936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732C576-43CC-48E3-811B-5549F837B7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76639" y="1455838"/>
                <a:ext cx="4327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C434428-CDBB-43CB-B15B-BDE7DECF700D}"/>
                  </a:ext>
                </a:extLst>
              </p14:cNvPr>
              <p14:cNvContentPartPr/>
              <p14:nvPr/>
            </p14:nvContentPartPr>
            <p14:xfrm>
              <a:off x="7895959" y="1461958"/>
              <a:ext cx="260640" cy="1900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C434428-CDBB-43CB-B15B-BDE7DECF700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86959" y="1453318"/>
                <a:ext cx="2782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352ECBB-0EE3-4789-946E-7960086DC79E}"/>
                  </a:ext>
                </a:extLst>
              </p14:cNvPr>
              <p14:cNvContentPartPr/>
              <p14:nvPr/>
            </p14:nvContentPartPr>
            <p14:xfrm>
              <a:off x="8155159" y="1514518"/>
              <a:ext cx="244800" cy="1267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352ECBB-0EE3-4789-946E-7960086DC79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46519" y="1505878"/>
                <a:ext cx="2624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3FE0022-D2B4-4F83-B9C8-37631FF52382}"/>
                  </a:ext>
                </a:extLst>
              </p14:cNvPr>
              <p14:cNvContentPartPr/>
              <p14:nvPr/>
            </p14:nvContentPartPr>
            <p14:xfrm>
              <a:off x="8404999" y="1531438"/>
              <a:ext cx="306000" cy="1062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3FE0022-D2B4-4F83-B9C8-37631FF5238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95999" y="1522798"/>
                <a:ext cx="323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1530A3E-EE7D-441F-938F-B636DFA83ACD}"/>
                  </a:ext>
                </a:extLst>
              </p14:cNvPr>
              <p14:cNvContentPartPr/>
              <p14:nvPr/>
            </p14:nvContentPartPr>
            <p14:xfrm>
              <a:off x="8823679" y="1444678"/>
              <a:ext cx="171000" cy="2214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1530A3E-EE7D-441F-938F-B636DFA83AC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15039" y="1436038"/>
                <a:ext cx="1886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A59DA4B-5649-4CA6-A478-6F252B75B6EA}"/>
                  </a:ext>
                </a:extLst>
              </p14:cNvPr>
              <p14:cNvContentPartPr/>
              <p14:nvPr/>
            </p14:nvContentPartPr>
            <p14:xfrm>
              <a:off x="9332359" y="1506598"/>
              <a:ext cx="187200" cy="1458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A59DA4B-5649-4CA6-A478-6F252B75B6E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23359" y="1497958"/>
                <a:ext cx="2048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C42B0FB-58DB-4187-B60C-E8275802D2DF}"/>
                  </a:ext>
                </a:extLst>
              </p14:cNvPr>
              <p14:cNvContentPartPr/>
              <p14:nvPr/>
            </p14:nvContentPartPr>
            <p14:xfrm>
              <a:off x="9595519" y="1472758"/>
              <a:ext cx="534960" cy="1987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C42B0FB-58DB-4187-B60C-E8275802D2D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86879" y="1464118"/>
                <a:ext cx="55260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911558-ECE2-441C-89F5-8704E8C393C4}"/>
              </a:ext>
            </a:extLst>
          </p:cNvPr>
          <p:cNvGrpSpPr/>
          <p:nvPr/>
        </p:nvGrpSpPr>
        <p:grpSpPr>
          <a:xfrm>
            <a:off x="463759" y="47878"/>
            <a:ext cx="5380920" cy="3338280"/>
            <a:chOff x="463759" y="47878"/>
            <a:chExt cx="5380920" cy="33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1367ED-250F-43F7-81EB-474E4B28002A}"/>
                    </a:ext>
                  </a:extLst>
                </p14:cNvPr>
                <p14:cNvContentPartPr/>
                <p14:nvPr/>
              </p14:nvContentPartPr>
              <p14:xfrm>
                <a:off x="463759" y="289438"/>
                <a:ext cx="501840" cy="46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1367ED-250F-43F7-81EB-474E4B2800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4759" y="280438"/>
                  <a:ext cx="5194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D82F5B-4B59-42CE-AAB1-4447F43B8DD1}"/>
                    </a:ext>
                  </a:extLst>
                </p14:cNvPr>
                <p14:cNvContentPartPr/>
                <p14:nvPr/>
              </p14:nvContentPartPr>
              <p14:xfrm>
                <a:off x="577519" y="549718"/>
                <a:ext cx="255960" cy="73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D82F5B-4B59-42CE-AAB1-4447F43B8D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8519" y="540718"/>
                  <a:ext cx="273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C0FBA4-76B8-4B89-A6A9-64C58FFCDAE6}"/>
                    </a:ext>
                  </a:extLst>
                </p14:cNvPr>
                <p14:cNvContentPartPr/>
                <p14:nvPr/>
              </p14:nvContentPartPr>
              <p14:xfrm>
                <a:off x="923119" y="502198"/>
                <a:ext cx="255600" cy="164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C0FBA4-76B8-4B89-A6A9-64C58FFCDA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4479" y="493558"/>
                  <a:ext cx="273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C2A928-8663-48E8-9F27-5A6ED25B8DD3}"/>
                    </a:ext>
                  </a:extLst>
                </p14:cNvPr>
                <p14:cNvContentPartPr/>
                <p14:nvPr/>
              </p14:nvContentPartPr>
              <p14:xfrm>
                <a:off x="891079" y="452158"/>
                <a:ext cx="262080" cy="250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C2A928-8663-48E8-9F27-5A6ED25B8D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2439" y="443158"/>
                  <a:ext cx="279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9FC448-EDFB-4726-8BBB-407BE739C19E}"/>
                    </a:ext>
                  </a:extLst>
                </p14:cNvPr>
                <p14:cNvContentPartPr/>
                <p14:nvPr/>
              </p14:nvContentPartPr>
              <p14:xfrm>
                <a:off x="1407319" y="496078"/>
                <a:ext cx="64800" cy="15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9FC448-EDFB-4726-8BBB-407BE739C1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98319" y="487078"/>
                  <a:ext cx="82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038A42-17DC-4153-8D83-45C18540CD96}"/>
                    </a:ext>
                  </a:extLst>
                </p14:cNvPr>
                <p14:cNvContentPartPr/>
                <p14:nvPr/>
              </p14:nvContentPartPr>
              <p14:xfrm>
                <a:off x="1863799" y="307438"/>
                <a:ext cx="367560" cy="433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038A42-17DC-4153-8D83-45C18540CD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55159" y="298798"/>
                  <a:ext cx="3852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EEEDB1-68F7-4F53-A894-F2B7C9A28C21}"/>
                    </a:ext>
                  </a:extLst>
                </p14:cNvPr>
                <p14:cNvContentPartPr/>
                <p14:nvPr/>
              </p14:nvContentPartPr>
              <p14:xfrm>
                <a:off x="2013919" y="505078"/>
                <a:ext cx="240840" cy="6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EEEDB1-68F7-4F53-A894-F2B7C9A28C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04919" y="496078"/>
                  <a:ext cx="258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B66445-FECD-4F73-B310-8EA1D1247014}"/>
                    </a:ext>
                  </a:extLst>
                </p14:cNvPr>
                <p14:cNvContentPartPr/>
                <p14:nvPr/>
              </p14:nvContentPartPr>
              <p14:xfrm>
                <a:off x="2719159" y="134998"/>
                <a:ext cx="313200" cy="61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B66445-FECD-4F73-B310-8EA1D124701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10519" y="126358"/>
                  <a:ext cx="330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5AFBA9-98C8-4582-84BF-68942A535DB1}"/>
                    </a:ext>
                  </a:extLst>
                </p14:cNvPr>
                <p14:cNvContentPartPr/>
                <p14:nvPr/>
              </p14:nvContentPartPr>
              <p14:xfrm>
                <a:off x="2653639" y="412918"/>
                <a:ext cx="308160" cy="84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5AFBA9-98C8-4582-84BF-68942A535D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44999" y="404278"/>
                  <a:ext cx="325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3D9A66-4958-4F56-B43F-2BDFBD870040}"/>
                    </a:ext>
                  </a:extLst>
                </p14:cNvPr>
                <p14:cNvContentPartPr/>
                <p14:nvPr/>
              </p14:nvContentPartPr>
              <p14:xfrm>
                <a:off x="2911399" y="489958"/>
                <a:ext cx="214200" cy="237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3D9A66-4958-4F56-B43F-2BDFBD87004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02759" y="481318"/>
                  <a:ext cx="231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764B14-286B-43D8-AC0B-CE8545858326}"/>
                    </a:ext>
                  </a:extLst>
                </p14:cNvPr>
                <p14:cNvContentPartPr/>
                <p14:nvPr/>
              </p14:nvContentPartPr>
              <p14:xfrm>
                <a:off x="3190039" y="501478"/>
                <a:ext cx="195480" cy="135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764B14-286B-43D8-AC0B-CE85458583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81039" y="492838"/>
                  <a:ext cx="213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F20E29-0D09-49E8-8D80-9C1CFAFAACC3}"/>
                    </a:ext>
                  </a:extLst>
                </p14:cNvPr>
                <p14:cNvContentPartPr/>
                <p14:nvPr/>
              </p14:nvContentPartPr>
              <p14:xfrm>
                <a:off x="3432319" y="525958"/>
                <a:ext cx="329760" cy="20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F20E29-0D09-49E8-8D80-9C1CFAFAAC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23679" y="517318"/>
                  <a:ext cx="347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C9E550-AA06-4CC7-9CF3-B838D2F0E2F1}"/>
                    </a:ext>
                  </a:extLst>
                </p14:cNvPr>
                <p14:cNvContentPartPr/>
                <p14:nvPr/>
              </p14:nvContentPartPr>
              <p14:xfrm>
                <a:off x="4180039" y="500398"/>
                <a:ext cx="168840" cy="140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C9E550-AA06-4CC7-9CF3-B838D2F0E2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71039" y="491758"/>
                  <a:ext cx="186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3B059F-E61A-4C6C-9F55-333DF6ED7918}"/>
                    </a:ext>
                  </a:extLst>
                </p14:cNvPr>
                <p14:cNvContentPartPr/>
                <p14:nvPr/>
              </p14:nvContentPartPr>
              <p14:xfrm>
                <a:off x="4572439" y="47878"/>
                <a:ext cx="256680" cy="607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3B059F-E61A-4C6C-9F55-333DF6ED79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63799" y="38878"/>
                  <a:ext cx="27432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99DF0C-6F30-493A-B95C-0F0F2F2A78AF}"/>
                    </a:ext>
                  </a:extLst>
                </p14:cNvPr>
                <p14:cNvContentPartPr/>
                <p14:nvPr/>
              </p14:nvContentPartPr>
              <p14:xfrm>
                <a:off x="4422679" y="416878"/>
                <a:ext cx="338760" cy="103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99DF0C-6F30-493A-B95C-0F0F2F2A78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14039" y="408238"/>
                  <a:ext cx="356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06B308-3D40-4EA9-9FEB-390E91A92B2B}"/>
                    </a:ext>
                  </a:extLst>
                </p14:cNvPr>
                <p14:cNvContentPartPr/>
                <p14:nvPr/>
              </p14:nvContentPartPr>
              <p14:xfrm>
                <a:off x="5300719" y="274318"/>
                <a:ext cx="320400" cy="354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06B308-3D40-4EA9-9FEB-390E91A92B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92079" y="265318"/>
                  <a:ext cx="3380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898FC8-A828-47B3-8077-05EA98DDA439}"/>
                    </a:ext>
                  </a:extLst>
                </p14:cNvPr>
                <p14:cNvContentPartPr/>
                <p14:nvPr/>
              </p14:nvContentPartPr>
              <p14:xfrm>
                <a:off x="543679" y="849958"/>
                <a:ext cx="299880" cy="634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898FC8-A828-47B3-8077-05EA98DDA4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5039" y="840958"/>
                  <a:ext cx="3175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B082E2-5D7B-40B8-8526-6C9DCD40EE19}"/>
                    </a:ext>
                  </a:extLst>
                </p14:cNvPr>
                <p14:cNvContentPartPr/>
                <p14:nvPr/>
              </p14:nvContentPartPr>
              <p14:xfrm>
                <a:off x="484279" y="1187998"/>
                <a:ext cx="388080" cy="17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B082E2-5D7B-40B8-8526-6C9DCD40EE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5639" y="1178998"/>
                  <a:ext cx="405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93E5EE-9FED-4F76-8A92-4A59A11D99C7}"/>
                    </a:ext>
                  </a:extLst>
                </p14:cNvPr>
                <p14:cNvContentPartPr/>
                <p14:nvPr/>
              </p14:nvContentPartPr>
              <p14:xfrm>
                <a:off x="844639" y="1177198"/>
                <a:ext cx="169560" cy="222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93E5EE-9FED-4F76-8A92-4A59A11D99C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5639" y="1168198"/>
                  <a:ext cx="187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BD670C-1D4D-4B75-A472-A7887F7F63BE}"/>
                    </a:ext>
                  </a:extLst>
                </p14:cNvPr>
                <p14:cNvContentPartPr/>
                <p14:nvPr/>
              </p14:nvContentPartPr>
              <p14:xfrm>
                <a:off x="1098799" y="1250998"/>
                <a:ext cx="137880" cy="127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BD670C-1D4D-4B75-A472-A7887F7F63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9799" y="1242358"/>
                  <a:ext cx="155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8A36E2-6943-4AC7-8316-AF3120BF0F19}"/>
                    </a:ext>
                  </a:extLst>
                </p14:cNvPr>
                <p14:cNvContentPartPr/>
                <p14:nvPr/>
              </p14:nvContentPartPr>
              <p14:xfrm>
                <a:off x="1350799" y="1173958"/>
                <a:ext cx="372600" cy="19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8A36E2-6943-4AC7-8316-AF3120BF0F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41799" y="1165318"/>
                  <a:ext cx="390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88A743-22B7-43E7-A565-370E50980E3C}"/>
                    </a:ext>
                  </a:extLst>
                </p14:cNvPr>
                <p14:cNvContentPartPr/>
                <p14:nvPr/>
              </p14:nvContentPartPr>
              <p14:xfrm>
                <a:off x="2286799" y="1050478"/>
                <a:ext cx="388080" cy="31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88A743-22B7-43E7-A565-370E50980E3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77799" y="1041478"/>
                  <a:ext cx="4057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F4462E-6D7D-49A8-8699-FA08ACF3FA09}"/>
                    </a:ext>
                  </a:extLst>
                </p14:cNvPr>
                <p14:cNvContentPartPr/>
                <p14:nvPr/>
              </p14:nvContentPartPr>
              <p14:xfrm>
                <a:off x="3062239" y="1171798"/>
                <a:ext cx="96120" cy="169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F4462E-6D7D-49A8-8699-FA08ACF3FA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53599" y="1162798"/>
                  <a:ext cx="113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937D51-BDAC-48D8-AA77-1CBDFD822716}"/>
                    </a:ext>
                  </a:extLst>
                </p14:cNvPr>
                <p14:cNvContentPartPr/>
                <p14:nvPr/>
              </p14:nvContentPartPr>
              <p14:xfrm>
                <a:off x="3226039" y="1035358"/>
                <a:ext cx="7920" cy="1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937D51-BDAC-48D8-AA77-1CBDFD8227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17399" y="1026718"/>
                  <a:ext cx="25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6E53CA-1EC1-4F66-A92D-FA81CB7BB53A}"/>
                    </a:ext>
                  </a:extLst>
                </p14:cNvPr>
                <p14:cNvContentPartPr/>
                <p14:nvPr/>
              </p14:nvContentPartPr>
              <p14:xfrm>
                <a:off x="3220639" y="1144078"/>
                <a:ext cx="194040" cy="192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6E53CA-1EC1-4F66-A92D-FA81CB7BB5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11639" y="1135438"/>
                  <a:ext cx="211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F207CB-D833-435C-A81F-B79044D65368}"/>
                    </a:ext>
                  </a:extLst>
                </p14:cNvPr>
                <p14:cNvContentPartPr/>
                <p14:nvPr/>
              </p14:nvContentPartPr>
              <p14:xfrm>
                <a:off x="3539959" y="1147678"/>
                <a:ext cx="219960" cy="157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F207CB-D833-435C-A81F-B79044D6536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30959" y="1139038"/>
                  <a:ext cx="237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BD4DA0-6544-4F48-A7A6-8236076DF051}"/>
                    </a:ext>
                  </a:extLst>
                </p14:cNvPr>
                <p14:cNvContentPartPr/>
                <p14:nvPr/>
              </p14:nvContentPartPr>
              <p14:xfrm>
                <a:off x="3730759" y="876238"/>
                <a:ext cx="184680" cy="421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BD4DA0-6544-4F48-A7A6-8236076DF0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21759" y="867238"/>
                  <a:ext cx="2023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F3B9CD8-152B-4CE8-92E9-E3857105370A}"/>
                    </a:ext>
                  </a:extLst>
                </p14:cNvPr>
                <p14:cNvContentPartPr/>
                <p14:nvPr/>
              </p14:nvContentPartPr>
              <p14:xfrm>
                <a:off x="3839839" y="1038238"/>
                <a:ext cx="153360" cy="247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F3B9CD8-152B-4CE8-92E9-E3857105370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30839" y="1029238"/>
                  <a:ext cx="171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070013-CCB2-403E-999E-4506DBA018BA}"/>
                    </a:ext>
                  </a:extLst>
                </p14:cNvPr>
                <p14:cNvContentPartPr/>
                <p14:nvPr/>
              </p14:nvContentPartPr>
              <p14:xfrm>
                <a:off x="3964759" y="1077118"/>
                <a:ext cx="183240" cy="221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070013-CCB2-403E-999E-4506DBA018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55759" y="1068118"/>
                  <a:ext cx="200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579A6D-E5BE-40C8-A0C6-993CEA00F789}"/>
                    </a:ext>
                  </a:extLst>
                </p14:cNvPr>
                <p14:cNvContentPartPr/>
                <p14:nvPr/>
              </p14:nvContentPartPr>
              <p14:xfrm>
                <a:off x="4205239" y="998998"/>
                <a:ext cx="88200" cy="237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579A6D-E5BE-40C8-A0C6-993CEA00F78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96239" y="990358"/>
                  <a:ext cx="105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6EB5D7-B2A1-468A-B4E6-44BDA4E00B61}"/>
                    </a:ext>
                  </a:extLst>
                </p14:cNvPr>
                <p14:cNvContentPartPr/>
                <p14:nvPr/>
              </p14:nvContentPartPr>
              <p14:xfrm>
                <a:off x="4324039" y="1061278"/>
                <a:ext cx="199440" cy="196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6EB5D7-B2A1-468A-B4E6-44BDA4E00B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15039" y="1052638"/>
                  <a:ext cx="217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8C8520-A21B-4168-9C34-68703B99C8E0}"/>
                    </a:ext>
                  </a:extLst>
                </p14:cNvPr>
                <p14:cNvContentPartPr/>
                <p14:nvPr/>
              </p14:nvContentPartPr>
              <p14:xfrm>
                <a:off x="4443199" y="782278"/>
                <a:ext cx="262440" cy="420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8C8520-A21B-4168-9C34-68703B99C8E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34199" y="773638"/>
                  <a:ext cx="2800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866553-641A-467B-B1B6-D575BE4AE427}"/>
                    </a:ext>
                  </a:extLst>
                </p14:cNvPr>
                <p14:cNvContentPartPr/>
                <p14:nvPr/>
              </p14:nvContentPartPr>
              <p14:xfrm>
                <a:off x="4555519" y="1014478"/>
                <a:ext cx="255960" cy="231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866553-641A-467B-B1B6-D575BE4AE4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46879" y="1005478"/>
                  <a:ext cx="273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961B67-9800-46B0-A996-B02D351E34E5}"/>
                    </a:ext>
                  </a:extLst>
                </p14:cNvPr>
                <p14:cNvContentPartPr/>
                <p14:nvPr/>
              </p14:nvContentPartPr>
              <p14:xfrm>
                <a:off x="4793479" y="1060918"/>
                <a:ext cx="135000" cy="18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961B67-9800-46B0-A996-B02D351E34E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84839" y="1051918"/>
                  <a:ext cx="152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DAEE947-D12C-40E4-80F4-F669FADE90F7}"/>
                    </a:ext>
                  </a:extLst>
                </p14:cNvPr>
                <p14:cNvContentPartPr/>
                <p14:nvPr/>
              </p14:nvContentPartPr>
              <p14:xfrm>
                <a:off x="4978879" y="844198"/>
                <a:ext cx="224640" cy="398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DAEE947-D12C-40E4-80F4-F669FADE90F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69879" y="835198"/>
                  <a:ext cx="242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8E82B8C-FB7E-40D8-95C1-D5C03567C592}"/>
                    </a:ext>
                  </a:extLst>
                </p14:cNvPr>
                <p14:cNvContentPartPr/>
                <p14:nvPr/>
              </p14:nvContentPartPr>
              <p14:xfrm>
                <a:off x="5227639" y="982078"/>
                <a:ext cx="145800" cy="278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8E82B8C-FB7E-40D8-95C1-D5C03567C59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18639" y="973078"/>
                  <a:ext cx="163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61870F-691A-4CAC-81FB-1F832F60A6D9}"/>
                    </a:ext>
                  </a:extLst>
                </p14:cNvPr>
                <p14:cNvContentPartPr/>
                <p14:nvPr/>
              </p14:nvContentPartPr>
              <p14:xfrm>
                <a:off x="3025159" y="1428478"/>
                <a:ext cx="246600" cy="503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61870F-691A-4CAC-81FB-1F832F60A6D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16519" y="1419478"/>
                  <a:ext cx="2642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821289-0F11-4EB5-B775-EC117004C85B}"/>
                    </a:ext>
                  </a:extLst>
                </p14:cNvPr>
                <p14:cNvContentPartPr/>
                <p14:nvPr/>
              </p14:nvContentPartPr>
              <p14:xfrm>
                <a:off x="2978719" y="1699918"/>
                <a:ext cx="290520" cy="72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821289-0F11-4EB5-B775-EC117004C85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70079" y="1691278"/>
                  <a:ext cx="308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C42918F-5A3C-4BAA-A758-125472EBE506}"/>
                    </a:ext>
                  </a:extLst>
                </p14:cNvPr>
                <p14:cNvContentPartPr/>
                <p14:nvPr/>
              </p14:nvContentPartPr>
              <p14:xfrm>
                <a:off x="3286879" y="1730158"/>
                <a:ext cx="71280" cy="140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C42918F-5A3C-4BAA-A758-125472EBE50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77879" y="1721158"/>
                  <a:ext cx="88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28BDBDC-ABD1-47C9-B364-4A82FFD1619C}"/>
                    </a:ext>
                  </a:extLst>
                </p14:cNvPr>
                <p14:cNvContentPartPr/>
                <p14:nvPr/>
              </p14:nvContentPartPr>
              <p14:xfrm>
                <a:off x="3597559" y="1370878"/>
                <a:ext cx="245160" cy="492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28BDBDC-ABD1-47C9-B364-4A82FFD1619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88559" y="1362238"/>
                  <a:ext cx="2628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B85519-1A0F-4E78-B8F3-56747851E70A}"/>
                    </a:ext>
                  </a:extLst>
                </p14:cNvPr>
                <p14:cNvContentPartPr/>
                <p14:nvPr/>
              </p14:nvContentPartPr>
              <p14:xfrm>
                <a:off x="3490279" y="1435318"/>
                <a:ext cx="613440" cy="349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B85519-1A0F-4E78-B8F3-56747851E70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81279" y="1426678"/>
                  <a:ext cx="6310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3180C00-4DA3-4EA6-A007-556457BFD16D}"/>
                    </a:ext>
                  </a:extLst>
                </p14:cNvPr>
                <p14:cNvContentPartPr/>
                <p14:nvPr/>
              </p14:nvContentPartPr>
              <p14:xfrm>
                <a:off x="4059079" y="1644478"/>
                <a:ext cx="201960" cy="236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3180C00-4DA3-4EA6-A007-556457BFD1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50079" y="1635478"/>
                  <a:ext cx="219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C6FB1C6-F575-49EF-B61B-EFED5DEFBF79}"/>
                    </a:ext>
                  </a:extLst>
                </p14:cNvPr>
                <p14:cNvContentPartPr/>
                <p14:nvPr/>
              </p14:nvContentPartPr>
              <p14:xfrm>
                <a:off x="4485679" y="1850038"/>
                <a:ext cx="30960" cy="21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C6FB1C6-F575-49EF-B61B-EFED5DEFBF7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77039" y="1841038"/>
                  <a:ext cx="48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1769802-9F13-4DF7-9EAC-233353DE56AB}"/>
                    </a:ext>
                  </a:extLst>
                </p14:cNvPr>
                <p14:cNvContentPartPr/>
                <p14:nvPr/>
              </p14:nvContentPartPr>
              <p14:xfrm>
                <a:off x="4892839" y="1547278"/>
                <a:ext cx="206280" cy="289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1769802-9F13-4DF7-9EAC-233353DE56A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84199" y="1538638"/>
                  <a:ext cx="2239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DD4157A-1A9B-45DE-8886-C68686668B61}"/>
                    </a:ext>
                  </a:extLst>
                </p14:cNvPr>
                <p14:cNvContentPartPr/>
                <p14:nvPr/>
              </p14:nvContentPartPr>
              <p14:xfrm>
                <a:off x="5005519" y="1420198"/>
                <a:ext cx="330120" cy="494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DD4157A-1A9B-45DE-8886-C68686668B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96879" y="1411198"/>
                  <a:ext cx="347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80F946A-A5B6-4039-A4D3-BF76A681A04F}"/>
                    </a:ext>
                  </a:extLst>
                </p14:cNvPr>
                <p14:cNvContentPartPr/>
                <p14:nvPr/>
              </p14:nvContentPartPr>
              <p14:xfrm>
                <a:off x="4904719" y="1621438"/>
                <a:ext cx="451440" cy="173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80F946A-A5B6-4039-A4D3-BF76A681A04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96079" y="1612798"/>
                  <a:ext cx="469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FD5E90B-12A5-4277-B5B9-D3700E002ED2}"/>
                    </a:ext>
                  </a:extLst>
                </p14:cNvPr>
                <p14:cNvContentPartPr/>
                <p14:nvPr/>
              </p14:nvContentPartPr>
              <p14:xfrm>
                <a:off x="5253199" y="1671478"/>
                <a:ext cx="123840" cy="144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FD5E90B-12A5-4277-B5B9-D3700E002E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44559" y="1662478"/>
                  <a:ext cx="141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2C56016-B3C4-4127-B928-E9EC117C49FE}"/>
                    </a:ext>
                  </a:extLst>
                </p14:cNvPr>
                <p14:cNvContentPartPr/>
                <p14:nvPr/>
              </p14:nvContentPartPr>
              <p14:xfrm>
                <a:off x="5544079" y="1646638"/>
                <a:ext cx="300600" cy="145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2C56016-B3C4-4127-B928-E9EC117C49F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35079" y="1637638"/>
                  <a:ext cx="318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5989F0-A1BD-49EC-A022-A3319772CF06}"/>
                    </a:ext>
                  </a:extLst>
                </p14:cNvPr>
                <p14:cNvContentPartPr/>
                <p14:nvPr/>
              </p14:nvContentPartPr>
              <p14:xfrm>
                <a:off x="612079" y="1608118"/>
                <a:ext cx="248400" cy="493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5989F0-A1BD-49EC-A022-A3319772CF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3079" y="1599478"/>
                  <a:ext cx="2660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A519B40-7AEB-4F66-A637-542E6744EA20}"/>
                    </a:ext>
                  </a:extLst>
                </p14:cNvPr>
                <p14:cNvContentPartPr/>
                <p14:nvPr/>
              </p14:nvContentPartPr>
              <p14:xfrm>
                <a:off x="910159" y="1895398"/>
                <a:ext cx="161280" cy="156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A519B40-7AEB-4F66-A637-542E6744EA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1519" y="1886758"/>
                  <a:ext cx="178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D42D976-65F6-4D37-9333-352477CCBD10}"/>
                    </a:ext>
                  </a:extLst>
                </p14:cNvPr>
                <p14:cNvContentPartPr/>
                <p14:nvPr/>
              </p14:nvContentPartPr>
              <p14:xfrm>
                <a:off x="1171159" y="1835278"/>
                <a:ext cx="173160" cy="182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D42D976-65F6-4D37-9333-352477CCBD1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62519" y="1826638"/>
                  <a:ext cx="190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348B634-0C21-4831-A82F-68759CE689A3}"/>
                    </a:ext>
                  </a:extLst>
                </p14:cNvPr>
                <p14:cNvContentPartPr/>
                <p14:nvPr/>
              </p14:nvContentPartPr>
              <p14:xfrm>
                <a:off x="1335319" y="1843918"/>
                <a:ext cx="293760" cy="214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348B634-0C21-4831-A82F-68759CE689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26319" y="1834918"/>
                  <a:ext cx="311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917D0BD-F8C4-43F2-BDF4-EBA84BD6130C}"/>
                    </a:ext>
                  </a:extLst>
                </p14:cNvPr>
                <p14:cNvContentPartPr/>
                <p14:nvPr/>
              </p14:nvContentPartPr>
              <p14:xfrm>
                <a:off x="2062519" y="1783078"/>
                <a:ext cx="220320" cy="172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917D0BD-F8C4-43F2-BDF4-EBA84BD613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53879" y="1774078"/>
                  <a:ext cx="237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D71960-BE14-445E-A3F2-CE4FC40DD8F6}"/>
                    </a:ext>
                  </a:extLst>
                </p14:cNvPr>
                <p14:cNvContentPartPr/>
                <p14:nvPr/>
              </p14:nvContentPartPr>
              <p14:xfrm>
                <a:off x="2356999" y="1818718"/>
                <a:ext cx="118800" cy="104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D71960-BE14-445E-A3F2-CE4FC40DD8F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47999" y="1809718"/>
                  <a:ext cx="136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86655C7-9B17-400C-93CA-13930489C98F}"/>
                    </a:ext>
                  </a:extLst>
                </p14:cNvPr>
                <p14:cNvContentPartPr/>
                <p14:nvPr/>
              </p14:nvContentPartPr>
              <p14:xfrm>
                <a:off x="536839" y="2630518"/>
                <a:ext cx="113760" cy="360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86655C7-9B17-400C-93CA-13930489C98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7839" y="2621878"/>
                  <a:ext cx="1314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FC341CF-CB58-4B89-87B5-D04669EB05A7}"/>
                    </a:ext>
                  </a:extLst>
                </p14:cNvPr>
                <p14:cNvContentPartPr/>
                <p14:nvPr/>
              </p14:nvContentPartPr>
              <p14:xfrm>
                <a:off x="641239" y="2377798"/>
                <a:ext cx="297720" cy="311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FC341CF-CB58-4B89-87B5-D04669EB05A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2599" y="2369158"/>
                  <a:ext cx="315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B2DA73-A3DF-4AA5-97C0-8DA8C7FD9FA3}"/>
                    </a:ext>
                  </a:extLst>
                </p14:cNvPr>
                <p14:cNvContentPartPr/>
                <p14:nvPr/>
              </p14:nvContentPartPr>
              <p14:xfrm>
                <a:off x="967039" y="2506318"/>
                <a:ext cx="169920" cy="138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B2DA73-A3DF-4AA5-97C0-8DA8C7FD9FA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8399" y="2497318"/>
                  <a:ext cx="187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F04269A-720D-4044-9B02-A6546F76DBD6}"/>
                    </a:ext>
                  </a:extLst>
                </p14:cNvPr>
                <p14:cNvContentPartPr/>
                <p14:nvPr/>
              </p14:nvContentPartPr>
              <p14:xfrm>
                <a:off x="1221199" y="2416318"/>
                <a:ext cx="150840" cy="235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F04269A-720D-4044-9B02-A6546F76DBD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12199" y="2407318"/>
                  <a:ext cx="168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E1B4D87-C38A-4F30-BDA8-E71D34C29151}"/>
                    </a:ext>
                  </a:extLst>
                </p14:cNvPr>
                <p14:cNvContentPartPr/>
                <p14:nvPr/>
              </p14:nvContentPartPr>
              <p14:xfrm>
                <a:off x="1342879" y="2390758"/>
                <a:ext cx="229320" cy="270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E1B4D87-C38A-4F30-BDA8-E71D34C2915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33879" y="2381758"/>
                  <a:ext cx="246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46AC02D-229A-4BA0-A81B-BDA3EE1A079E}"/>
                    </a:ext>
                  </a:extLst>
                </p14:cNvPr>
                <p14:cNvContentPartPr/>
                <p14:nvPr/>
              </p14:nvContentPartPr>
              <p14:xfrm>
                <a:off x="1642759" y="2472478"/>
                <a:ext cx="46440" cy="121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46AC02D-229A-4BA0-A81B-BDA3EE1A079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3759" y="2463478"/>
                  <a:ext cx="64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4643E33-92FB-45BF-A501-D02496A971D5}"/>
                    </a:ext>
                  </a:extLst>
                </p14:cNvPr>
                <p14:cNvContentPartPr/>
                <p14:nvPr/>
              </p14:nvContentPartPr>
              <p14:xfrm>
                <a:off x="1816639" y="2153878"/>
                <a:ext cx="205200" cy="471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4643E33-92FB-45BF-A501-D02496A971D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07999" y="2144878"/>
                  <a:ext cx="2228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E9FC2F-8CA0-47B2-9840-D125BB2C7413}"/>
                    </a:ext>
                  </a:extLst>
                </p14:cNvPr>
                <p14:cNvContentPartPr/>
                <p14:nvPr/>
              </p14:nvContentPartPr>
              <p14:xfrm>
                <a:off x="2105719" y="2154958"/>
                <a:ext cx="190080" cy="378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E9FC2F-8CA0-47B2-9840-D125BB2C741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96719" y="2146318"/>
                  <a:ext cx="2077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EE9B1D1-695C-4459-83EB-158814EB69C9}"/>
                    </a:ext>
                  </a:extLst>
                </p14:cNvPr>
                <p14:cNvContentPartPr/>
                <p14:nvPr/>
              </p14:nvContentPartPr>
              <p14:xfrm>
                <a:off x="2194639" y="2326318"/>
                <a:ext cx="247320" cy="247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EE9B1D1-695C-4459-83EB-158814EB69C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85639" y="2317318"/>
                  <a:ext cx="264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7724D86-355A-45C2-A324-5F5073FB73CD}"/>
                    </a:ext>
                  </a:extLst>
                </p14:cNvPr>
                <p14:cNvContentPartPr/>
                <p14:nvPr/>
              </p14:nvContentPartPr>
              <p14:xfrm>
                <a:off x="2716999" y="2069278"/>
                <a:ext cx="275760" cy="403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7724D86-355A-45C2-A324-5F5073FB73C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07999" y="2060638"/>
                  <a:ext cx="2934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68FA477-26D2-44FF-AAFD-DD2663AC16BE}"/>
                    </a:ext>
                  </a:extLst>
                </p14:cNvPr>
                <p14:cNvContentPartPr/>
                <p14:nvPr/>
              </p14:nvContentPartPr>
              <p14:xfrm>
                <a:off x="2761279" y="2666878"/>
                <a:ext cx="37440" cy="19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68FA477-26D2-44FF-AAFD-DD2663AC16B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52279" y="2658238"/>
                  <a:ext cx="55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89A9F0C-50FF-481A-8335-DC215F16CF16}"/>
                    </a:ext>
                  </a:extLst>
                </p14:cNvPr>
                <p14:cNvContentPartPr/>
                <p14:nvPr/>
              </p14:nvContentPartPr>
              <p14:xfrm>
                <a:off x="787759" y="3033718"/>
                <a:ext cx="410760" cy="352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89A9F0C-50FF-481A-8335-DC215F16CF1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8759" y="3024718"/>
                  <a:ext cx="428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124951-73D8-4985-9502-64E05885E5F1}"/>
                    </a:ext>
                  </a:extLst>
                </p14:cNvPr>
                <p14:cNvContentPartPr/>
                <p14:nvPr/>
              </p14:nvContentPartPr>
              <p14:xfrm>
                <a:off x="1177279" y="3160078"/>
                <a:ext cx="178200" cy="171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124951-73D8-4985-9502-64E05885E5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68279" y="3151078"/>
                  <a:ext cx="195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C86262-2797-42E3-BF6E-56A465254638}"/>
                    </a:ext>
                  </a:extLst>
                </p14:cNvPr>
                <p14:cNvContentPartPr/>
                <p14:nvPr/>
              </p14:nvContentPartPr>
              <p14:xfrm>
                <a:off x="1399039" y="3185278"/>
                <a:ext cx="245880" cy="110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C86262-2797-42E3-BF6E-56A46525463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390039" y="3176638"/>
                  <a:ext cx="263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9A0BAB5-1B4D-4EB2-ADD8-DCBC777419D4}"/>
                    </a:ext>
                  </a:extLst>
                </p14:cNvPr>
                <p14:cNvContentPartPr/>
                <p14:nvPr/>
              </p14:nvContentPartPr>
              <p14:xfrm>
                <a:off x="1769479" y="2908798"/>
                <a:ext cx="210960" cy="420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9A0BAB5-1B4D-4EB2-ADD8-DCBC777419D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60839" y="2899798"/>
                  <a:ext cx="2286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269523B-3DE8-47DF-B8C6-0D0ADA9283E3}"/>
                    </a:ext>
                  </a:extLst>
                </p14:cNvPr>
                <p14:cNvContentPartPr/>
                <p14:nvPr/>
              </p14:nvContentPartPr>
              <p14:xfrm>
                <a:off x="2063599" y="3135598"/>
                <a:ext cx="67320" cy="99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269523B-3DE8-47DF-B8C6-0D0ADA9283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54599" y="3126958"/>
                  <a:ext cx="84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C44B062-5F6A-49DC-8A94-59CCF6F1B306}"/>
                    </a:ext>
                  </a:extLst>
                </p14:cNvPr>
                <p14:cNvContentPartPr/>
                <p14:nvPr/>
              </p14:nvContentPartPr>
              <p14:xfrm>
                <a:off x="2190679" y="3110038"/>
                <a:ext cx="218880" cy="17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C44B062-5F6A-49DC-8A94-59CCF6F1B3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81679" y="3101038"/>
                  <a:ext cx="236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C7C69D3-DC92-4E3C-A3C8-2DD827511123}"/>
                    </a:ext>
                  </a:extLst>
                </p14:cNvPr>
                <p14:cNvContentPartPr/>
                <p14:nvPr/>
              </p14:nvContentPartPr>
              <p14:xfrm>
                <a:off x="2460679" y="3133078"/>
                <a:ext cx="122400" cy="108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C7C69D3-DC92-4E3C-A3C8-2DD82751112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52039" y="3124438"/>
                  <a:ext cx="140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2CBDA4D-A176-4196-AC08-E2430B1FAEBD}"/>
                    </a:ext>
                  </a:extLst>
                </p14:cNvPr>
                <p14:cNvContentPartPr/>
                <p14:nvPr/>
              </p14:nvContentPartPr>
              <p14:xfrm>
                <a:off x="2667679" y="2804038"/>
                <a:ext cx="304200" cy="423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2CBDA4D-A176-4196-AC08-E2430B1FAEB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58679" y="2795398"/>
                  <a:ext cx="3218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E8EE840-1DC8-4333-AD0F-26703F9762F5}"/>
                    </a:ext>
                  </a:extLst>
                </p14:cNvPr>
                <p14:cNvContentPartPr/>
                <p14:nvPr/>
              </p14:nvContentPartPr>
              <p14:xfrm>
                <a:off x="2938399" y="2967478"/>
                <a:ext cx="143280" cy="239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E8EE840-1DC8-4333-AD0F-26703F9762F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29759" y="2958478"/>
                  <a:ext cx="1609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364EEF0-9972-4C01-B7AE-6FC1B40B6EA7}"/>
                    </a:ext>
                  </a:extLst>
                </p14:cNvPr>
                <p14:cNvContentPartPr/>
                <p14:nvPr/>
              </p14:nvContentPartPr>
              <p14:xfrm>
                <a:off x="3067999" y="3093118"/>
                <a:ext cx="137520" cy="113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364EEF0-9972-4C01-B7AE-6FC1B40B6EA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59359" y="3084118"/>
                  <a:ext cx="155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D01A846-0E4A-45DF-B1F6-2BA6272CA684}"/>
                    </a:ext>
                  </a:extLst>
                </p14:cNvPr>
                <p14:cNvContentPartPr/>
                <p14:nvPr/>
              </p14:nvContentPartPr>
              <p14:xfrm>
                <a:off x="3244399" y="3097078"/>
                <a:ext cx="177840" cy="133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D01A846-0E4A-45DF-B1F6-2BA6272CA68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235759" y="3088438"/>
                  <a:ext cx="195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D9C4CD5-FF0D-4334-A955-133F8BBF572F}"/>
                    </a:ext>
                  </a:extLst>
                </p14:cNvPr>
                <p14:cNvContentPartPr/>
                <p14:nvPr/>
              </p14:nvContentPartPr>
              <p14:xfrm>
                <a:off x="3540319" y="3000598"/>
                <a:ext cx="207360" cy="283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D9C4CD5-FF0D-4334-A955-133F8BBF572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31319" y="2991598"/>
                  <a:ext cx="22500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BEECD11-1C73-44E2-9EAD-448773C1EDF8}"/>
                  </a:ext>
                </a:extLst>
              </p14:cNvPr>
              <p14:cNvContentPartPr/>
              <p14:nvPr/>
            </p14:nvContentPartPr>
            <p14:xfrm>
              <a:off x="4086079" y="3014278"/>
              <a:ext cx="12240" cy="32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BEECD11-1C73-44E2-9EAD-448773C1EDF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077079" y="3005278"/>
                <a:ext cx="29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896552-15DB-49D9-BE18-5C3CDEEA4602}"/>
                  </a:ext>
                </a:extLst>
              </p14:cNvPr>
              <p14:cNvContentPartPr/>
              <p14:nvPr/>
            </p14:nvContentPartPr>
            <p14:xfrm>
              <a:off x="4033519" y="3151078"/>
              <a:ext cx="61560" cy="360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896552-15DB-49D9-BE18-5C3CDEEA460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024879" y="3142078"/>
                <a:ext cx="792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0BE5D70-FB12-4017-A001-3EF0701759CB}"/>
              </a:ext>
            </a:extLst>
          </p:cNvPr>
          <p:cNvGrpSpPr/>
          <p:nvPr/>
        </p:nvGrpSpPr>
        <p:grpSpPr>
          <a:xfrm>
            <a:off x="4803919" y="2832838"/>
            <a:ext cx="632520" cy="611640"/>
            <a:chOff x="4803919" y="2832838"/>
            <a:chExt cx="632520" cy="6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5606DE0-E10A-446D-8EE2-CE7CAC49D7FB}"/>
                    </a:ext>
                  </a:extLst>
                </p14:cNvPr>
                <p14:cNvContentPartPr/>
                <p14:nvPr/>
              </p14:nvContentPartPr>
              <p14:xfrm>
                <a:off x="5070319" y="2832838"/>
                <a:ext cx="366120" cy="352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5606DE0-E10A-446D-8EE2-CE7CAC49D7F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61319" y="2823838"/>
                  <a:ext cx="383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E3A9AEA-55FE-4E37-B69B-BC19E9D9C24D}"/>
                    </a:ext>
                  </a:extLst>
                </p14:cNvPr>
                <p14:cNvContentPartPr/>
                <p14:nvPr/>
              </p14:nvContentPartPr>
              <p14:xfrm>
                <a:off x="4803919" y="3277438"/>
                <a:ext cx="205560" cy="167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E3A9AEA-55FE-4E37-B69B-BC19E9D9C2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95279" y="3268438"/>
                  <a:ext cx="22320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4B7B0CC-03DE-4390-BE88-F99D7DA6EB1A}"/>
                  </a:ext>
                </a:extLst>
              </p14:cNvPr>
              <p14:cNvContentPartPr/>
              <p14:nvPr/>
            </p14:nvContentPartPr>
            <p14:xfrm>
              <a:off x="5548399" y="3154318"/>
              <a:ext cx="194760" cy="2527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4B7B0CC-03DE-4390-BE88-F99D7DA6EB1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539399" y="3145678"/>
                <a:ext cx="21240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97B3AB3-2C26-4DE7-A8D3-2DA666C81D75}"/>
              </a:ext>
            </a:extLst>
          </p:cNvPr>
          <p:cNvGrpSpPr/>
          <p:nvPr/>
        </p:nvGrpSpPr>
        <p:grpSpPr>
          <a:xfrm>
            <a:off x="6110719" y="2955238"/>
            <a:ext cx="217800" cy="120960"/>
            <a:chOff x="6110719" y="2955238"/>
            <a:chExt cx="21780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F4D4685-2975-491B-AB67-115E30821287}"/>
                    </a:ext>
                  </a:extLst>
                </p14:cNvPr>
                <p14:cNvContentPartPr/>
                <p14:nvPr/>
              </p14:nvContentPartPr>
              <p14:xfrm>
                <a:off x="6110719" y="2955238"/>
                <a:ext cx="180720" cy="25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F4D4685-2975-491B-AB67-115E3082128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02079" y="2946238"/>
                  <a:ext cx="198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BEC6728-464C-42EA-A4F3-ADEBB9AC241C}"/>
                    </a:ext>
                  </a:extLst>
                </p14:cNvPr>
                <p14:cNvContentPartPr/>
                <p14:nvPr/>
              </p14:nvContentPartPr>
              <p14:xfrm>
                <a:off x="6144199" y="3052798"/>
                <a:ext cx="184320" cy="23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BEC6728-464C-42EA-A4F3-ADEBB9AC241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135559" y="3043798"/>
                  <a:ext cx="20196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80F91F6-0709-4F1A-B22A-D0BCCD97EBDF}"/>
                  </a:ext>
                </a:extLst>
              </p14:cNvPr>
              <p14:cNvContentPartPr/>
              <p14:nvPr/>
            </p14:nvContentPartPr>
            <p14:xfrm>
              <a:off x="6011359" y="4175278"/>
              <a:ext cx="190440" cy="540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80F91F6-0709-4F1A-B22A-D0BCCD97EBD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002719" y="4166278"/>
                <a:ext cx="2080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E4BAB21-8E12-45F3-B9B3-8D0AF1583322}"/>
                  </a:ext>
                </a:extLst>
              </p14:cNvPr>
              <p14:cNvContentPartPr/>
              <p14:nvPr/>
            </p14:nvContentPartPr>
            <p14:xfrm>
              <a:off x="6018919" y="4377238"/>
              <a:ext cx="172440" cy="162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E4BAB21-8E12-45F3-B9B3-8D0AF158332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010279" y="4368598"/>
                <a:ext cx="19008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C97C7A0-2705-4182-82EE-94C163981304}"/>
              </a:ext>
            </a:extLst>
          </p:cNvPr>
          <p:cNvGrpSpPr/>
          <p:nvPr/>
        </p:nvGrpSpPr>
        <p:grpSpPr>
          <a:xfrm>
            <a:off x="6691399" y="2383198"/>
            <a:ext cx="4795560" cy="3375360"/>
            <a:chOff x="6691399" y="2383198"/>
            <a:chExt cx="4795560" cy="33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428D413-F2B2-47A4-A183-FF7C055225DA}"/>
                    </a:ext>
                  </a:extLst>
                </p14:cNvPr>
                <p14:cNvContentPartPr/>
                <p14:nvPr/>
              </p14:nvContentPartPr>
              <p14:xfrm>
                <a:off x="6747559" y="2588398"/>
                <a:ext cx="379080" cy="770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428D413-F2B2-47A4-A183-FF7C055225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38559" y="2579398"/>
                  <a:ext cx="39672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04741FB-298F-42E4-9D3A-BA059E92507C}"/>
                    </a:ext>
                  </a:extLst>
                </p14:cNvPr>
                <p14:cNvContentPartPr/>
                <p14:nvPr/>
              </p14:nvContentPartPr>
              <p14:xfrm>
                <a:off x="7192879" y="2635918"/>
                <a:ext cx="344520" cy="322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04741FB-298F-42E4-9D3A-BA059E92507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239" y="2626918"/>
                  <a:ext cx="362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6FA48E9-2B30-4C34-88F4-D41BBD6366A0}"/>
                    </a:ext>
                  </a:extLst>
                </p14:cNvPr>
                <p14:cNvContentPartPr/>
                <p14:nvPr/>
              </p14:nvContentPartPr>
              <p14:xfrm>
                <a:off x="7159399" y="3104998"/>
                <a:ext cx="190440" cy="280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6FA48E9-2B30-4C34-88F4-D41BBD6366A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50759" y="3095998"/>
                  <a:ext cx="208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2B74F44-7ED5-424A-A838-07F48111E0BC}"/>
                    </a:ext>
                  </a:extLst>
                </p14:cNvPr>
                <p14:cNvContentPartPr/>
                <p14:nvPr/>
              </p14:nvContentPartPr>
              <p14:xfrm>
                <a:off x="7594999" y="2400478"/>
                <a:ext cx="334080" cy="1047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2B74F44-7ED5-424A-A838-07F48111E0B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85999" y="2391478"/>
                  <a:ext cx="35172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4BE6AFC-8189-438D-9FE6-6D1DD6B17CF3}"/>
                    </a:ext>
                  </a:extLst>
                </p14:cNvPr>
                <p14:cNvContentPartPr/>
                <p14:nvPr/>
              </p14:nvContentPartPr>
              <p14:xfrm>
                <a:off x="8237239" y="2807998"/>
                <a:ext cx="136080" cy="46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4BE6AFC-8189-438D-9FE6-6D1DD6B17CF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28239" y="2798998"/>
                  <a:ext cx="153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D712F3F-159E-4390-93DA-6B50B14857E2}"/>
                    </a:ext>
                  </a:extLst>
                </p14:cNvPr>
                <p14:cNvContentPartPr/>
                <p14:nvPr/>
              </p14:nvContentPartPr>
              <p14:xfrm>
                <a:off x="8237959" y="2879278"/>
                <a:ext cx="225360" cy="75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D712F3F-159E-4390-93DA-6B50B14857E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28959" y="2870638"/>
                  <a:ext cx="243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344863B-2970-4C57-9B8C-B3EE31557BD6}"/>
                    </a:ext>
                  </a:extLst>
                </p14:cNvPr>
                <p14:cNvContentPartPr/>
                <p14:nvPr/>
              </p14:nvContentPartPr>
              <p14:xfrm>
                <a:off x="8961559" y="2461318"/>
                <a:ext cx="323280" cy="270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344863B-2970-4C57-9B8C-B3EE31557BD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952919" y="2452318"/>
                  <a:ext cx="340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9EB7289-5C1B-451B-942A-9FE1C2683219}"/>
                    </a:ext>
                  </a:extLst>
                </p14:cNvPr>
                <p14:cNvContentPartPr/>
                <p14:nvPr/>
              </p14:nvContentPartPr>
              <p14:xfrm>
                <a:off x="9430639" y="2383198"/>
                <a:ext cx="166320" cy="241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9EB7289-5C1B-451B-942A-9FE1C268321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421639" y="2374198"/>
                  <a:ext cx="183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711D77-166D-4F25-BD9A-98D569CD2566}"/>
                    </a:ext>
                  </a:extLst>
                </p14:cNvPr>
                <p14:cNvContentPartPr/>
                <p14:nvPr/>
              </p14:nvContentPartPr>
              <p14:xfrm>
                <a:off x="9402559" y="2797198"/>
                <a:ext cx="6120" cy="1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711D77-166D-4F25-BD9A-98D569CD25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93559" y="2788198"/>
                  <a:ext cx="23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D71E88B-DE36-4D55-89F8-6BF45B571C67}"/>
                    </a:ext>
                  </a:extLst>
                </p14:cNvPr>
                <p14:cNvContentPartPr/>
                <p14:nvPr/>
              </p14:nvContentPartPr>
              <p14:xfrm>
                <a:off x="8897479" y="2923918"/>
                <a:ext cx="764280" cy="78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D71E88B-DE36-4D55-89F8-6BF45B571C6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88479" y="2915278"/>
                  <a:ext cx="781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503CD9A-9E94-4A24-B8A5-4BADEBE03CB6}"/>
                    </a:ext>
                  </a:extLst>
                </p14:cNvPr>
                <p14:cNvContentPartPr/>
                <p14:nvPr/>
              </p14:nvContentPartPr>
              <p14:xfrm>
                <a:off x="8595079" y="3179158"/>
                <a:ext cx="272160" cy="281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503CD9A-9E94-4A24-B8A5-4BADEBE03CB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86079" y="3170158"/>
                  <a:ext cx="2898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F9DA94B-AC7B-4C4D-8E4C-42EECD25221C}"/>
                    </a:ext>
                  </a:extLst>
                </p14:cNvPr>
                <p14:cNvContentPartPr/>
                <p14:nvPr/>
              </p14:nvContentPartPr>
              <p14:xfrm>
                <a:off x="8884519" y="3289318"/>
                <a:ext cx="165600" cy="57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F9DA94B-AC7B-4C4D-8E4C-42EECD25221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75879" y="3280678"/>
                  <a:ext cx="183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0A26329-33D8-40CF-A699-C44207D48ED3}"/>
                    </a:ext>
                  </a:extLst>
                </p14:cNvPr>
                <p14:cNvContentPartPr/>
                <p14:nvPr/>
              </p14:nvContentPartPr>
              <p14:xfrm>
                <a:off x="9118879" y="3154678"/>
                <a:ext cx="204480" cy="271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0A26329-33D8-40CF-A699-C44207D48ED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10239" y="3145678"/>
                  <a:ext cx="2221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688C5F6-9B9D-4259-B964-BF90B1A9E56B}"/>
                    </a:ext>
                  </a:extLst>
                </p14:cNvPr>
                <p14:cNvContentPartPr/>
                <p14:nvPr/>
              </p14:nvContentPartPr>
              <p14:xfrm>
                <a:off x="8429479" y="3164398"/>
                <a:ext cx="221400" cy="520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688C5F6-9B9D-4259-B964-BF90B1A9E56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20839" y="3155398"/>
                  <a:ext cx="2390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C029177-2C9A-4EAD-807B-6C0BEB312E91}"/>
                    </a:ext>
                  </a:extLst>
                </p14:cNvPr>
                <p14:cNvContentPartPr/>
                <p14:nvPr/>
              </p14:nvContentPartPr>
              <p14:xfrm>
                <a:off x="9301759" y="3056758"/>
                <a:ext cx="281520" cy="449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C029177-2C9A-4EAD-807B-6C0BEB312E9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292759" y="3047758"/>
                  <a:ext cx="2991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6BD1300-0F09-4C1D-9521-FE0804F994AD}"/>
                    </a:ext>
                  </a:extLst>
                </p14:cNvPr>
                <p14:cNvContentPartPr/>
                <p14:nvPr/>
              </p14:nvContentPartPr>
              <p14:xfrm>
                <a:off x="9663199" y="3069358"/>
                <a:ext cx="72720" cy="356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6BD1300-0F09-4C1D-9521-FE0804F994A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654559" y="3060358"/>
                  <a:ext cx="90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62D2A95-0CB6-483F-88ED-F829A6D2600C}"/>
                    </a:ext>
                  </a:extLst>
                </p14:cNvPr>
                <p14:cNvContentPartPr/>
                <p14:nvPr/>
              </p14:nvContentPartPr>
              <p14:xfrm>
                <a:off x="9680479" y="3600718"/>
                <a:ext cx="6120" cy="7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62D2A95-0CB6-483F-88ED-F829A6D2600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671839" y="3591718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6C53F04-9CC6-47C3-A3B4-CA945F4648F3}"/>
                    </a:ext>
                  </a:extLst>
                </p14:cNvPr>
                <p14:cNvContentPartPr/>
                <p14:nvPr/>
              </p14:nvContentPartPr>
              <p14:xfrm>
                <a:off x="9845719" y="3085558"/>
                <a:ext cx="239400" cy="284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6C53F04-9CC6-47C3-A3B4-CA945F4648F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836719" y="3076918"/>
                  <a:ext cx="257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23C3C3E-66C3-40A2-904C-CB9C02D0C0CA}"/>
                    </a:ext>
                  </a:extLst>
                </p14:cNvPr>
                <p14:cNvContentPartPr/>
                <p14:nvPr/>
              </p14:nvContentPartPr>
              <p14:xfrm>
                <a:off x="10210399" y="3025438"/>
                <a:ext cx="143280" cy="295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23C3C3E-66C3-40A2-904C-CB9C02D0C0C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201759" y="3016438"/>
                  <a:ext cx="1609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AF4EE23-CEE7-4F12-8383-479A9CEB2BA0}"/>
                    </a:ext>
                  </a:extLst>
                </p14:cNvPr>
                <p14:cNvContentPartPr/>
                <p14:nvPr/>
              </p14:nvContentPartPr>
              <p14:xfrm>
                <a:off x="10158199" y="3636358"/>
                <a:ext cx="15120" cy="18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AF4EE23-CEE7-4F12-8383-479A9CEB2BA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49559" y="3627358"/>
                  <a:ext cx="32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BBADF6A-329D-4066-BB00-DA74EADF21CE}"/>
                    </a:ext>
                  </a:extLst>
                </p14:cNvPr>
                <p14:cNvContentPartPr/>
                <p14:nvPr/>
              </p14:nvContentPartPr>
              <p14:xfrm>
                <a:off x="6772399" y="4024078"/>
                <a:ext cx="378000" cy="276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BBADF6A-329D-4066-BB00-DA74EADF21C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763399" y="4015078"/>
                  <a:ext cx="395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670D846-9DEB-454B-99D9-C5F9F9C1B990}"/>
                    </a:ext>
                  </a:extLst>
                </p14:cNvPr>
                <p14:cNvContentPartPr/>
                <p14:nvPr/>
              </p14:nvContentPartPr>
              <p14:xfrm>
                <a:off x="7298359" y="3904918"/>
                <a:ext cx="147600" cy="29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670D846-9DEB-454B-99D9-C5F9F9C1B99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89719" y="3895918"/>
                  <a:ext cx="165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252EAB6-1AE5-4C2F-92E3-3A12E9BAD0E9}"/>
                    </a:ext>
                  </a:extLst>
                </p14:cNvPr>
                <p14:cNvContentPartPr/>
                <p14:nvPr/>
              </p14:nvContentPartPr>
              <p14:xfrm>
                <a:off x="7273159" y="4393438"/>
                <a:ext cx="14760" cy="24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252EAB6-1AE5-4C2F-92E3-3A12E9BAD0E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264519" y="4384438"/>
                  <a:ext cx="32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0A4D620-E691-485E-BCDF-32B92C8BFAB6}"/>
                    </a:ext>
                  </a:extLst>
                </p14:cNvPr>
                <p14:cNvContentPartPr/>
                <p14:nvPr/>
              </p14:nvContentPartPr>
              <p14:xfrm>
                <a:off x="7048879" y="5183638"/>
                <a:ext cx="31680" cy="10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0A4D620-E691-485E-BCDF-32B92C8BFAB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040239" y="5174638"/>
                  <a:ext cx="49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C6DE5D6-14BD-486A-89E1-5D76C8967DEB}"/>
                    </a:ext>
                  </a:extLst>
                </p14:cNvPr>
                <p14:cNvContentPartPr/>
                <p14:nvPr/>
              </p14:nvContentPartPr>
              <p14:xfrm>
                <a:off x="6691399" y="4560478"/>
                <a:ext cx="774720" cy="136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C6DE5D6-14BD-486A-89E1-5D76C8967DE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682399" y="4551478"/>
                  <a:ext cx="792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D06830A-80AF-4635-85DB-D152679339D0}"/>
                    </a:ext>
                  </a:extLst>
                </p14:cNvPr>
                <p14:cNvContentPartPr/>
                <p14:nvPr/>
              </p14:nvContentPartPr>
              <p14:xfrm>
                <a:off x="6709399" y="4744798"/>
                <a:ext cx="170280" cy="154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D06830A-80AF-4635-85DB-D152679339D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700399" y="4735798"/>
                  <a:ext cx="187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5AFFEE3-5193-4053-AE44-25F7F2106A53}"/>
                    </a:ext>
                  </a:extLst>
                </p14:cNvPr>
                <p14:cNvContentPartPr/>
                <p14:nvPr/>
              </p14:nvContentPartPr>
              <p14:xfrm>
                <a:off x="6825679" y="4683238"/>
                <a:ext cx="176040" cy="376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5AFFEE3-5193-4053-AE44-25F7F2106A5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816679" y="4674598"/>
                  <a:ext cx="193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74E34B9-E678-4BA7-914F-828C935CD29C}"/>
                    </a:ext>
                  </a:extLst>
                </p14:cNvPr>
                <p14:cNvContentPartPr/>
                <p14:nvPr/>
              </p14:nvContentPartPr>
              <p14:xfrm>
                <a:off x="7051759" y="4702678"/>
                <a:ext cx="132480" cy="292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74E34B9-E678-4BA7-914F-828C935CD29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043119" y="4693678"/>
                  <a:ext cx="150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64585AF-1A64-481B-AEF3-81FC953BF535}"/>
                    </a:ext>
                  </a:extLst>
                </p14:cNvPr>
                <p14:cNvContentPartPr/>
                <p14:nvPr/>
              </p14:nvContentPartPr>
              <p14:xfrm>
                <a:off x="7308439" y="4817518"/>
                <a:ext cx="34200" cy="39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64585AF-1A64-481B-AEF3-81FC953BF53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299799" y="4808518"/>
                  <a:ext cx="51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CEBB31-2527-47FB-80F5-2D552B41CE78}"/>
                    </a:ext>
                  </a:extLst>
                </p14:cNvPr>
                <p14:cNvContentPartPr/>
                <p14:nvPr/>
              </p14:nvContentPartPr>
              <p14:xfrm>
                <a:off x="7443079" y="4633198"/>
                <a:ext cx="389520" cy="322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CEBB31-2527-47FB-80F5-2D552B41CE7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34439" y="4624198"/>
                  <a:ext cx="407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47106C5-623B-4D63-B4EC-822C6E48AF39}"/>
                    </a:ext>
                  </a:extLst>
                </p14:cNvPr>
                <p14:cNvContentPartPr/>
                <p14:nvPr/>
              </p14:nvContentPartPr>
              <p14:xfrm>
                <a:off x="7943839" y="4223878"/>
                <a:ext cx="145080" cy="518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47106C5-623B-4D63-B4EC-822C6E48AF3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935199" y="4214878"/>
                  <a:ext cx="162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B2F08B3-AF92-4F28-8CB0-D3710703F602}"/>
                    </a:ext>
                  </a:extLst>
                </p14:cNvPr>
                <p14:cNvContentPartPr/>
                <p14:nvPr/>
              </p14:nvContentPartPr>
              <p14:xfrm>
                <a:off x="7920439" y="4339798"/>
                <a:ext cx="241920" cy="63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B2F08B3-AF92-4F28-8CB0-D3710703F60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911799" y="4330798"/>
                  <a:ext cx="259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72045AC-9A0A-472B-9D2D-318448C6BF5A}"/>
                    </a:ext>
                  </a:extLst>
                </p14:cNvPr>
                <p14:cNvContentPartPr/>
                <p14:nvPr/>
              </p14:nvContentPartPr>
              <p14:xfrm>
                <a:off x="8638279" y="3952798"/>
                <a:ext cx="348840" cy="311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72045AC-9A0A-472B-9D2D-318448C6BF5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629639" y="3943798"/>
                  <a:ext cx="3664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B7F9E52-414E-46DE-8DB9-2CE0BD06EA34}"/>
                    </a:ext>
                  </a:extLst>
                </p14:cNvPr>
                <p14:cNvContentPartPr/>
                <p14:nvPr/>
              </p14:nvContentPartPr>
              <p14:xfrm>
                <a:off x="9025639" y="4151518"/>
                <a:ext cx="32760" cy="38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B7F9E52-414E-46DE-8DB9-2CE0BD06EA3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016639" y="4142878"/>
                  <a:ext cx="50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E539A46-D7C8-48B7-9D81-084245810FAA}"/>
                    </a:ext>
                  </a:extLst>
                </p14:cNvPr>
                <p14:cNvContentPartPr/>
                <p14:nvPr/>
              </p14:nvContentPartPr>
              <p14:xfrm>
                <a:off x="9266839" y="3885118"/>
                <a:ext cx="325440" cy="323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E539A46-D7C8-48B7-9D81-084245810FA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257839" y="3876118"/>
                  <a:ext cx="343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B6ECDFE-04ED-402D-9B53-FD5C0EE95355}"/>
                    </a:ext>
                  </a:extLst>
                </p14:cNvPr>
                <p14:cNvContentPartPr/>
                <p14:nvPr/>
              </p14:nvContentPartPr>
              <p14:xfrm>
                <a:off x="9887119" y="4008238"/>
                <a:ext cx="19440" cy="41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B6ECDFE-04ED-402D-9B53-FD5C0EE9535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878479" y="3999238"/>
                  <a:ext cx="37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0BA65FB-5A83-46A0-A003-AC2D6315AFF6}"/>
                    </a:ext>
                  </a:extLst>
                </p14:cNvPr>
                <p14:cNvContentPartPr/>
                <p14:nvPr/>
              </p14:nvContentPartPr>
              <p14:xfrm>
                <a:off x="10090519" y="3736078"/>
                <a:ext cx="383400" cy="429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0BA65FB-5A83-46A0-A003-AC2D6315AFF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81879" y="3727438"/>
                  <a:ext cx="4010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AEF3280-9568-4671-9818-BA3CF7B2D361}"/>
                    </a:ext>
                  </a:extLst>
                </p14:cNvPr>
                <p14:cNvContentPartPr/>
                <p14:nvPr/>
              </p14:nvContentPartPr>
              <p14:xfrm>
                <a:off x="10581559" y="4043878"/>
                <a:ext cx="73080" cy="23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AEF3280-9568-4671-9818-BA3CF7B2D36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572919" y="4034878"/>
                  <a:ext cx="90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4B41F5D-30E2-4DB9-9E2B-6AC8384EBA6F}"/>
                    </a:ext>
                  </a:extLst>
                </p14:cNvPr>
                <p14:cNvContentPartPr/>
                <p14:nvPr/>
              </p14:nvContentPartPr>
              <p14:xfrm>
                <a:off x="10744639" y="3732118"/>
                <a:ext cx="198000" cy="204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4B41F5D-30E2-4DB9-9E2B-6AC8384EBA6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735639" y="3723118"/>
                  <a:ext cx="215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F195D89-4E44-4620-A9B2-2CEFE03D21D2}"/>
                    </a:ext>
                  </a:extLst>
                </p14:cNvPr>
                <p14:cNvContentPartPr/>
                <p14:nvPr/>
              </p14:nvContentPartPr>
              <p14:xfrm>
                <a:off x="10853359" y="3696118"/>
                <a:ext cx="216720" cy="414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F195D89-4E44-4620-A9B2-2CEFE03D21D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844719" y="3687478"/>
                  <a:ext cx="2343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5F7823A-8595-4ECC-9DA2-AD2061738485}"/>
                    </a:ext>
                  </a:extLst>
                </p14:cNvPr>
                <p14:cNvContentPartPr/>
                <p14:nvPr/>
              </p14:nvContentPartPr>
              <p14:xfrm>
                <a:off x="11210479" y="3705838"/>
                <a:ext cx="71280" cy="267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5F7823A-8595-4ECC-9DA2-AD206173848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201839" y="3697198"/>
                  <a:ext cx="88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B56B41D-78C2-4C5F-90A8-0584BFC80065}"/>
                    </a:ext>
                  </a:extLst>
                </p14:cNvPr>
                <p14:cNvContentPartPr/>
                <p14:nvPr/>
              </p14:nvContentPartPr>
              <p14:xfrm>
                <a:off x="11077999" y="4179598"/>
                <a:ext cx="87840" cy="45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B56B41D-78C2-4C5F-90A8-0584BFC8006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068999" y="4170958"/>
                  <a:ext cx="105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5D95248-A6F5-4C9F-AFBE-DDF739FCF3B4}"/>
                    </a:ext>
                  </a:extLst>
                </p14:cNvPr>
                <p14:cNvContentPartPr/>
                <p14:nvPr/>
              </p14:nvContentPartPr>
              <p14:xfrm>
                <a:off x="8915839" y="4327198"/>
                <a:ext cx="1997280" cy="286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5D95248-A6F5-4C9F-AFBE-DDF739FCF3B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906839" y="4318198"/>
                  <a:ext cx="2014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2DC60C4-A010-48BB-949C-1C87D91279F5}"/>
                    </a:ext>
                  </a:extLst>
                </p14:cNvPr>
                <p14:cNvContentPartPr/>
                <p14:nvPr/>
              </p14:nvContentPartPr>
              <p14:xfrm>
                <a:off x="9176119" y="4741198"/>
                <a:ext cx="280440" cy="160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2DC60C4-A010-48BB-949C-1C87D91279F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167119" y="4732558"/>
                  <a:ext cx="298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812EBC2-6654-48D2-A120-6D3763610ABF}"/>
                    </a:ext>
                  </a:extLst>
                </p14:cNvPr>
                <p14:cNvContentPartPr/>
                <p14:nvPr/>
              </p14:nvContentPartPr>
              <p14:xfrm>
                <a:off x="9284479" y="4655518"/>
                <a:ext cx="211320" cy="408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812EBC2-6654-48D2-A120-6D3763610AB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275479" y="4646518"/>
                  <a:ext cx="2289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9FDB8EC-BF5D-4278-94FD-7195345EE47A}"/>
                    </a:ext>
                  </a:extLst>
                </p14:cNvPr>
                <p14:cNvContentPartPr/>
                <p14:nvPr/>
              </p14:nvContentPartPr>
              <p14:xfrm>
                <a:off x="9598759" y="4597558"/>
                <a:ext cx="201960" cy="335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9FDB8EC-BF5D-4278-94FD-7195345EE47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590119" y="4588558"/>
                  <a:ext cx="219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C6088A8-A22A-4F01-B4EE-769A99AF84B5}"/>
                    </a:ext>
                  </a:extLst>
                </p14:cNvPr>
                <p14:cNvContentPartPr/>
                <p14:nvPr/>
              </p14:nvContentPartPr>
              <p14:xfrm>
                <a:off x="9556279" y="4826878"/>
                <a:ext cx="446760" cy="4212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C6088A8-A22A-4F01-B4EE-769A99AF84B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547279" y="4818238"/>
                  <a:ext cx="4644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071F012-A79E-4BBE-BDF1-5AFADA909F8B}"/>
                    </a:ext>
                  </a:extLst>
                </p14:cNvPr>
                <p14:cNvContentPartPr/>
                <p14:nvPr/>
              </p14:nvContentPartPr>
              <p14:xfrm>
                <a:off x="10186279" y="4534198"/>
                <a:ext cx="465480" cy="390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071F012-A79E-4BBE-BDF1-5AFADA909F8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177639" y="4525558"/>
                  <a:ext cx="4831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2783C40-9807-478B-A63D-6475DC052A40}"/>
                    </a:ext>
                  </a:extLst>
                </p14:cNvPr>
                <p14:cNvContentPartPr/>
                <p14:nvPr/>
              </p14:nvContentPartPr>
              <p14:xfrm>
                <a:off x="10677319" y="3614758"/>
                <a:ext cx="809640" cy="528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2783C40-9807-478B-A63D-6475DC052A4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668679" y="3605758"/>
                  <a:ext cx="8272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073C444-81F5-42AE-9BFD-B4863815D7E5}"/>
                    </a:ext>
                  </a:extLst>
                </p14:cNvPr>
                <p14:cNvContentPartPr/>
                <p14:nvPr/>
              </p14:nvContentPartPr>
              <p14:xfrm>
                <a:off x="9105919" y="4587118"/>
                <a:ext cx="734400" cy="492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073C444-81F5-42AE-9BFD-B4863815D7E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96919" y="4578478"/>
                  <a:ext cx="7520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A9EE731-E1E3-4525-A5F4-C7D2D2137FF1}"/>
                    </a:ext>
                  </a:extLst>
                </p14:cNvPr>
                <p14:cNvContentPartPr/>
                <p14:nvPr/>
              </p14:nvContentPartPr>
              <p14:xfrm>
                <a:off x="9144439" y="3770278"/>
                <a:ext cx="582120" cy="579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A9EE731-E1E3-4525-A5F4-C7D2D2137FF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135799" y="3761278"/>
                  <a:ext cx="5997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A7F2CC5-874A-4CBB-A58B-083967EF8A18}"/>
                    </a:ext>
                  </a:extLst>
                </p14:cNvPr>
                <p14:cNvContentPartPr/>
                <p14:nvPr/>
              </p14:nvContentPartPr>
              <p14:xfrm>
                <a:off x="10087999" y="4409998"/>
                <a:ext cx="665640" cy="579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A7F2CC5-874A-4CBB-A58B-083967EF8A1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079359" y="4400998"/>
                  <a:ext cx="68328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F3CCDA0-0451-466B-8A5B-E9B07D2FFF71}"/>
                    </a:ext>
                  </a:extLst>
                </p14:cNvPr>
                <p14:cNvContentPartPr/>
                <p14:nvPr/>
              </p14:nvContentPartPr>
              <p14:xfrm>
                <a:off x="7987039" y="5519518"/>
                <a:ext cx="273960" cy="748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F3CCDA0-0451-466B-8A5B-E9B07D2FFF7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978399" y="5510878"/>
                  <a:ext cx="291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4A007A8-7EA5-4F95-BDDB-84857554BD8C}"/>
                    </a:ext>
                  </a:extLst>
                </p14:cNvPr>
                <p14:cNvContentPartPr/>
                <p14:nvPr/>
              </p14:nvContentPartPr>
              <p14:xfrm>
                <a:off x="7949959" y="5651278"/>
                <a:ext cx="297720" cy="57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4A007A8-7EA5-4F95-BDDB-84857554BD8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41319" y="5642638"/>
                  <a:ext cx="315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74D272A-E878-41BD-AA6A-C7A5EC134FD5}"/>
                    </a:ext>
                  </a:extLst>
                </p14:cNvPr>
                <p14:cNvContentPartPr/>
                <p14:nvPr/>
              </p14:nvContentPartPr>
              <p14:xfrm>
                <a:off x="8564119" y="5460838"/>
                <a:ext cx="253440" cy="297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74D272A-E878-41BD-AA6A-C7A5EC134FD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555119" y="5451838"/>
                  <a:ext cx="271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28F19B3-7D03-4E7B-B65E-B3748AB31E3C}"/>
                    </a:ext>
                  </a:extLst>
                </p14:cNvPr>
                <p14:cNvContentPartPr/>
                <p14:nvPr/>
              </p14:nvContentPartPr>
              <p14:xfrm>
                <a:off x="8923399" y="5356438"/>
                <a:ext cx="403920" cy="388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28F19B3-7D03-4E7B-B65E-B3748AB31E3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914759" y="5347438"/>
                  <a:ext cx="421560" cy="40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372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F3122A8-586A-4F57-B995-A975A33C68DB}"/>
              </a:ext>
            </a:extLst>
          </p:cNvPr>
          <p:cNvGrpSpPr/>
          <p:nvPr/>
        </p:nvGrpSpPr>
        <p:grpSpPr>
          <a:xfrm>
            <a:off x="664999" y="44278"/>
            <a:ext cx="1926000" cy="645480"/>
            <a:chOff x="664999" y="44278"/>
            <a:chExt cx="192600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EEFB05E-2E04-46D6-8D29-D792DA21918E}"/>
                    </a:ext>
                  </a:extLst>
                </p14:cNvPr>
                <p14:cNvContentPartPr/>
                <p14:nvPr/>
              </p14:nvContentPartPr>
              <p14:xfrm>
                <a:off x="664999" y="345598"/>
                <a:ext cx="333000" cy="344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EEFB05E-2E04-46D6-8D29-D792DA2191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999" y="336598"/>
                  <a:ext cx="350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F5DBA8F-67D2-4384-AC7E-AB64DE1AA931}"/>
                    </a:ext>
                  </a:extLst>
                </p14:cNvPr>
                <p14:cNvContentPartPr/>
                <p14:nvPr/>
              </p14:nvContentPartPr>
              <p14:xfrm>
                <a:off x="1089439" y="163078"/>
                <a:ext cx="168840" cy="469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F5DBA8F-67D2-4384-AC7E-AB64DE1AA9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0439" y="154078"/>
                  <a:ext cx="186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CFA0E9-C519-40CD-B9DB-966F54700E0A}"/>
                    </a:ext>
                  </a:extLst>
                </p14:cNvPr>
                <p14:cNvContentPartPr/>
                <p14:nvPr/>
              </p14:nvContentPartPr>
              <p14:xfrm>
                <a:off x="1300039" y="518758"/>
                <a:ext cx="116280" cy="108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CFA0E9-C519-40CD-B9DB-966F54700E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1399" y="510118"/>
                  <a:ext cx="133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3A45A1-2FFE-4AD5-85B8-B2BF5A620D1C}"/>
                    </a:ext>
                  </a:extLst>
                </p14:cNvPr>
                <p14:cNvContentPartPr/>
                <p14:nvPr/>
              </p14:nvContentPartPr>
              <p14:xfrm>
                <a:off x="1530439" y="159478"/>
                <a:ext cx="219600" cy="456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3A45A1-2FFE-4AD5-85B8-B2BF5A620D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1439" y="150478"/>
                  <a:ext cx="237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22270E-8984-4FD0-9AC1-A613A855A1DE}"/>
                    </a:ext>
                  </a:extLst>
                </p14:cNvPr>
                <p14:cNvContentPartPr/>
                <p14:nvPr/>
              </p14:nvContentPartPr>
              <p14:xfrm>
                <a:off x="1465999" y="398518"/>
                <a:ext cx="260640" cy="84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22270E-8984-4FD0-9AC1-A613A855A1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6999" y="389518"/>
                  <a:ext cx="2782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4D11F75-5110-4387-B767-637E68BA2A6D}"/>
                    </a:ext>
                  </a:extLst>
                </p14:cNvPr>
                <p14:cNvContentPartPr/>
                <p14:nvPr/>
              </p14:nvContentPartPr>
              <p14:xfrm>
                <a:off x="1990159" y="480598"/>
                <a:ext cx="73080" cy="148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4D11F75-5110-4387-B767-637E68BA2A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1519" y="471598"/>
                  <a:ext cx="90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36E088-362B-4ACB-9B19-490BA990A865}"/>
                    </a:ext>
                  </a:extLst>
                </p14:cNvPr>
                <p14:cNvContentPartPr/>
                <p14:nvPr/>
              </p14:nvContentPartPr>
              <p14:xfrm>
                <a:off x="2329639" y="44278"/>
                <a:ext cx="261360" cy="527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36E088-362B-4ACB-9B19-490BA990A8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20639" y="35638"/>
                  <a:ext cx="2790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6AE9EE-4A78-4E4F-B525-AA04BC247CCF}"/>
                    </a:ext>
                  </a:extLst>
                </p14:cNvPr>
                <p14:cNvContentPartPr/>
                <p14:nvPr/>
              </p14:nvContentPartPr>
              <p14:xfrm>
                <a:off x="2207599" y="471238"/>
                <a:ext cx="238320" cy="5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6AE9EE-4A78-4E4F-B525-AA04BC247C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8959" y="462238"/>
                  <a:ext cx="2559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29D53-ECC4-403A-9580-E2BD3FE8D004}"/>
              </a:ext>
            </a:extLst>
          </p:cNvPr>
          <p:cNvGrpSpPr/>
          <p:nvPr/>
        </p:nvGrpSpPr>
        <p:grpSpPr>
          <a:xfrm>
            <a:off x="2984839" y="75598"/>
            <a:ext cx="698400" cy="548280"/>
            <a:chOff x="2984839" y="75598"/>
            <a:chExt cx="69840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BFF9C9-1AC3-4611-BD55-C14F6D3423FB}"/>
                    </a:ext>
                  </a:extLst>
                </p14:cNvPr>
                <p14:cNvContentPartPr/>
                <p14:nvPr/>
              </p14:nvContentPartPr>
              <p14:xfrm>
                <a:off x="2989519" y="78838"/>
                <a:ext cx="294120" cy="54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BFF9C9-1AC3-4611-BD55-C14F6D3423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80879" y="69838"/>
                  <a:ext cx="3117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104C18-EA44-4354-8F24-15C2B3194C25}"/>
                    </a:ext>
                  </a:extLst>
                </p14:cNvPr>
                <p14:cNvContentPartPr/>
                <p14:nvPr/>
              </p14:nvContentPartPr>
              <p14:xfrm>
                <a:off x="2984839" y="330838"/>
                <a:ext cx="290520" cy="70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104C18-EA44-4354-8F24-15C2B3194C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75839" y="321838"/>
                  <a:ext cx="308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13C7DB-CE15-4920-9BF3-0F82A19B1B16}"/>
                    </a:ext>
                  </a:extLst>
                </p14:cNvPr>
                <p14:cNvContentPartPr/>
                <p14:nvPr/>
              </p14:nvContentPartPr>
              <p14:xfrm>
                <a:off x="3212359" y="75598"/>
                <a:ext cx="291240" cy="51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13C7DB-CE15-4920-9BF3-0F82A19B1B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359" y="66958"/>
                  <a:ext cx="3088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CEA6D7-F35D-4629-8502-4EAE7E537B4E}"/>
                    </a:ext>
                  </a:extLst>
                </p14:cNvPr>
                <p14:cNvContentPartPr/>
                <p14:nvPr/>
              </p14:nvContentPartPr>
              <p14:xfrm>
                <a:off x="3509719" y="393838"/>
                <a:ext cx="173520" cy="230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CEA6D7-F35D-4629-8502-4EAE7E537B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0719" y="385198"/>
                  <a:ext cx="19116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084395-2091-4154-A9F4-C8DE5C1C0722}"/>
              </a:ext>
            </a:extLst>
          </p:cNvPr>
          <p:cNvGrpSpPr/>
          <p:nvPr/>
        </p:nvGrpSpPr>
        <p:grpSpPr>
          <a:xfrm>
            <a:off x="4178959" y="101878"/>
            <a:ext cx="1017720" cy="518040"/>
            <a:chOff x="4178959" y="101878"/>
            <a:chExt cx="101772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0D83F9-0FEE-4A29-9F4D-0A1B1BE57DB5}"/>
                    </a:ext>
                  </a:extLst>
                </p14:cNvPr>
                <p14:cNvContentPartPr/>
                <p14:nvPr/>
              </p14:nvContentPartPr>
              <p14:xfrm>
                <a:off x="4178959" y="101878"/>
                <a:ext cx="313200" cy="518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0D83F9-0FEE-4A29-9F4D-0A1B1BE57D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70319" y="93238"/>
                  <a:ext cx="3308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4F3FF-A1E8-43B7-BB84-04163D02C7A2}"/>
                    </a:ext>
                  </a:extLst>
                </p14:cNvPr>
                <p14:cNvContentPartPr/>
                <p14:nvPr/>
              </p14:nvContentPartPr>
              <p14:xfrm>
                <a:off x="4210999" y="323278"/>
                <a:ext cx="29124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4F3FF-A1E8-43B7-BB84-04163D02C7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01999" y="314278"/>
                  <a:ext cx="308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174FD5-0DE9-44E1-A9F3-FD0FD48F3C49}"/>
                    </a:ext>
                  </a:extLst>
                </p14:cNvPr>
                <p14:cNvContentPartPr/>
                <p14:nvPr/>
              </p14:nvContentPartPr>
              <p14:xfrm>
                <a:off x="4438159" y="385198"/>
                <a:ext cx="251640" cy="155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174FD5-0DE9-44E1-A9F3-FD0FD48F3C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29159" y="376558"/>
                  <a:ext cx="269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EE9C17-F174-4718-9039-B2F2014155A0}"/>
                    </a:ext>
                  </a:extLst>
                </p14:cNvPr>
                <p14:cNvContentPartPr/>
                <p14:nvPr/>
              </p14:nvContentPartPr>
              <p14:xfrm>
                <a:off x="4675399" y="419038"/>
                <a:ext cx="187200" cy="120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EE9C17-F174-4718-9039-B2F2014155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66399" y="410398"/>
                  <a:ext cx="204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80CE23-79B3-49D0-9A50-F265B28E8F5A}"/>
                    </a:ext>
                  </a:extLst>
                </p14:cNvPr>
                <p14:cNvContentPartPr/>
                <p14:nvPr/>
              </p14:nvContentPartPr>
              <p14:xfrm>
                <a:off x="4893919" y="444958"/>
                <a:ext cx="302760" cy="127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80CE23-79B3-49D0-9A50-F265B28E8F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85279" y="436318"/>
                  <a:ext cx="320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6FFBA6-0C10-4CB4-88D4-C7660001D485}"/>
              </a:ext>
            </a:extLst>
          </p:cNvPr>
          <p:cNvGrpSpPr/>
          <p:nvPr/>
        </p:nvGrpSpPr>
        <p:grpSpPr>
          <a:xfrm>
            <a:off x="5572519" y="69478"/>
            <a:ext cx="826200" cy="525240"/>
            <a:chOff x="5572519" y="69478"/>
            <a:chExt cx="82620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BF043B-474D-4DF9-963E-DD7D4420CE38}"/>
                    </a:ext>
                  </a:extLst>
                </p14:cNvPr>
                <p14:cNvContentPartPr/>
                <p14:nvPr/>
              </p14:nvContentPartPr>
              <p14:xfrm>
                <a:off x="5572519" y="69478"/>
                <a:ext cx="312480" cy="525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BF043B-474D-4DF9-963E-DD7D4420CE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63519" y="60478"/>
                  <a:ext cx="3301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2610E4-FA01-42ED-8E10-BFF42DB17BDA}"/>
                    </a:ext>
                  </a:extLst>
                </p14:cNvPr>
                <p14:cNvContentPartPr/>
                <p14:nvPr/>
              </p14:nvContentPartPr>
              <p14:xfrm>
                <a:off x="5911999" y="398518"/>
                <a:ext cx="181440" cy="181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2610E4-FA01-42ED-8E10-BFF42DB17B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02999" y="389518"/>
                  <a:ext cx="199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357458-7AB8-4131-808C-EB12AAEC21CB}"/>
                    </a:ext>
                  </a:extLst>
                </p14:cNvPr>
                <p14:cNvContentPartPr/>
                <p14:nvPr/>
              </p14:nvContentPartPr>
              <p14:xfrm>
                <a:off x="6211519" y="328318"/>
                <a:ext cx="187200" cy="25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357458-7AB8-4131-808C-EB12AAEC21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2879" y="319678"/>
                  <a:ext cx="20484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0A872A-5CFF-45E8-BCC6-9CDA25B23AC8}"/>
                  </a:ext>
                </a:extLst>
              </p14:cNvPr>
              <p14:cNvContentPartPr/>
              <p14:nvPr/>
            </p14:nvContentPartPr>
            <p14:xfrm>
              <a:off x="6811639" y="336598"/>
              <a:ext cx="232200" cy="229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0A872A-5CFF-45E8-BCC6-9CDA25B23AC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02999" y="327958"/>
                <a:ext cx="24984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6A58936-E901-4300-A299-D96ABF5EE09E}"/>
              </a:ext>
            </a:extLst>
          </p:cNvPr>
          <p:cNvGrpSpPr/>
          <p:nvPr/>
        </p:nvGrpSpPr>
        <p:grpSpPr>
          <a:xfrm>
            <a:off x="7127719" y="98638"/>
            <a:ext cx="4683600" cy="1285200"/>
            <a:chOff x="7127719" y="98638"/>
            <a:chExt cx="4683600" cy="12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E5EA81F-8FA2-422B-9839-5696106DCA17}"/>
                    </a:ext>
                  </a:extLst>
                </p14:cNvPr>
                <p14:cNvContentPartPr/>
                <p14:nvPr/>
              </p14:nvContentPartPr>
              <p14:xfrm>
                <a:off x="7544599" y="344158"/>
                <a:ext cx="270360" cy="201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E5EA81F-8FA2-422B-9839-5696106DCA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35599" y="335518"/>
                  <a:ext cx="288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57362C-7385-4E06-8245-A6897810359A}"/>
                    </a:ext>
                  </a:extLst>
                </p14:cNvPr>
                <p14:cNvContentPartPr/>
                <p14:nvPr/>
              </p14:nvContentPartPr>
              <p14:xfrm>
                <a:off x="7853119" y="381598"/>
                <a:ext cx="191160" cy="15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57362C-7385-4E06-8245-A689781035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44119" y="372598"/>
                  <a:ext cx="208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B5225E-4224-4E40-A6CE-981AB2F93D46}"/>
                    </a:ext>
                  </a:extLst>
                </p14:cNvPr>
                <p14:cNvContentPartPr/>
                <p14:nvPr/>
              </p14:nvContentPartPr>
              <p14:xfrm>
                <a:off x="7990279" y="434158"/>
                <a:ext cx="216000" cy="2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B5225E-4224-4E40-A6CE-981AB2F93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81639" y="425158"/>
                  <a:ext cx="233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1771EE-3F28-47D6-9541-184E5A0C8D94}"/>
                    </a:ext>
                  </a:extLst>
                </p14:cNvPr>
                <p14:cNvContentPartPr/>
                <p14:nvPr/>
              </p14:nvContentPartPr>
              <p14:xfrm>
                <a:off x="8105839" y="384118"/>
                <a:ext cx="239760" cy="167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1771EE-3F28-47D6-9541-184E5A0C8D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97199" y="375478"/>
                  <a:ext cx="257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40A35E-AD78-46AD-84EE-D96F9618282A}"/>
                    </a:ext>
                  </a:extLst>
                </p14:cNvPr>
                <p14:cNvContentPartPr/>
                <p14:nvPr/>
              </p14:nvContentPartPr>
              <p14:xfrm>
                <a:off x="8391679" y="117358"/>
                <a:ext cx="321480" cy="388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40A35E-AD78-46AD-84EE-D96F961828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82679" y="108358"/>
                  <a:ext cx="3391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7FD926-7208-4B60-83AD-8B557159A32B}"/>
                    </a:ext>
                  </a:extLst>
                </p14:cNvPr>
                <p14:cNvContentPartPr/>
                <p14:nvPr/>
              </p14:nvContentPartPr>
              <p14:xfrm>
                <a:off x="8425519" y="298798"/>
                <a:ext cx="243360" cy="4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7FD926-7208-4B60-83AD-8B557159A3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16519" y="290158"/>
                  <a:ext cx="261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8E60D4-6026-4DED-A050-9BAAF3006F29}"/>
                    </a:ext>
                  </a:extLst>
                </p14:cNvPr>
                <p14:cNvContentPartPr/>
                <p14:nvPr/>
              </p14:nvContentPartPr>
              <p14:xfrm>
                <a:off x="8602279" y="353878"/>
                <a:ext cx="352080" cy="115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8E60D4-6026-4DED-A050-9BAAF3006F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93639" y="344878"/>
                  <a:ext cx="369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21ED80-5FBF-4AE3-8F91-12D7C7412B9C}"/>
                    </a:ext>
                  </a:extLst>
                </p14:cNvPr>
                <p14:cNvContentPartPr/>
                <p14:nvPr/>
              </p14:nvContentPartPr>
              <p14:xfrm>
                <a:off x="9054799" y="392398"/>
                <a:ext cx="205920" cy="12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21ED80-5FBF-4AE3-8F91-12D7C7412B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46159" y="383758"/>
                  <a:ext cx="223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5B50BB3-8588-460B-805E-83E951A3D565}"/>
                    </a:ext>
                  </a:extLst>
                </p14:cNvPr>
                <p14:cNvContentPartPr/>
                <p14:nvPr/>
              </p14:nvContentPartPr>
              <p14:xfrm>
                <a:off x="9248119" y="575638"/>
                <a:ext cx="186120" cy="260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5B50BB3-8588-460B-805E-83E951A3D5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39119" y="566998"/>
                  <a:ext cx="203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77539D-9CD4-405D-8017-DDAA6BE6E00B}"/>
                    </a:ext>
                  </a:extLst>
                </p14:cNvPr>
                <p14:cNvContentPartPr/>
                <p14:nvPr/>
              </p14:nvContentPartPr>
              <p14:xfrm>
                <a:off x="9655999" y="291238"/>
                <a:ext cx="247320" cy="250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77539D-9CD4-405D-8017-DDAA6BE6E0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47359" y="282598"/>
                  <a:ext cx="264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0DB08C-9B87-4E9F-8CB6-3B9E424E5627}"/>
                    </a:ext>
                  </a:extLst>
                </p14:cNvPr>
                <p14:cNvContentPartPr/>
                <p14:nvPr/>
              </p14:nvContentPartPr>
              <p14:xfrm>
                <a:off x="9999439" y="325798"/>
                <a:ext cx="1872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0DB08C-9B87-4E9F-8CB6-3B9E424E56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90439" y="316798"/>
                  <a:ext cx="204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F96702-907B-48B3-9FC1-0D70F822FCA1}"/>
                    </a:ext>
                  </a:extLst>
                </p14:cNvPr>
                <p14:cNvContentPartPr/>
                <p14:nvPr/>
              </p14:nvContentPartPr>
              <p14:xfrm>
                <a:off x="10171159" y="323278"/>
                <a:ext cx="246960" cy="199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F96702-907B-48B3-9FC1-0D70F822FC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62159" y="314278"/>
                  <a:ext cx="264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F42244-A318-4A63-A74A-F1A38E218928}"/>
                    </a:ext>
                  </a:extLst>
                </p14:cNvPr>
                <p14:cNvContentPartPr/>
                <p14:nvPr/>
              </p14:nvContentPartPr>
              <p14:xfrm>
                <a:off x="10440799" y="370438"/>
                <a:ext cx="1872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F42244-A318-4A63-A74A-F1A38E2189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31799" y="361438"/>
                  <a:ext cx="204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D27A63-218D-4807-A895-6E279AB1429C}"/>
                    </a:ext>
                  </a:extLst>
                </p14:cNvPr>
                <p14:cNvContentPartPr/>
                <p14:nvPr/>
              </p14:nvContentPartPr>
              <p14:xfrm>
                <a:off x="10644919" y="367198"/>
                <a:ext cx="185040" cy="203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D27A63-218D-4807-A895-6E279AB142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36279" y="358558"/>
                  <a:ext cx="202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CBB360-14BB-4AC1-955A-C1B8E934247A}"/>
                    </a:ext>
                  </a:extLst>
                </p14:cNvPr>
                <p14:cNvContentPartPr/>
                <p14:nvPr/>
              </p14:nvContentPartPr>
              <p14:xfrm>
                <a:off x="10958119" y="98638"/>
                <a:ext cx="233280" cy="393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CBB360-14BB-4AC1-955A-C1B8E93424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49119" y="89998"/>
                  <a:ext cx="250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34128A1-84F3-482C-A457-B8CC016DBA28}"/>
                    </a:ext>
                  </a:extLst>
                </p14:cNvPr>
                <p14:cNvContentPartPr/>
                <p14:nvPr/>
              </p14:nvContentPartPr>
              <p14:xfrm>
                <a:off x="10868839" y="280438"/>
                <a:ext cx="303480" cy="85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34128A1-84F3-482C-A457-B8CC016DBA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59839" y="271438"/>
                  <a:ext cx="321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CABB40C-82BB-485F-A665-75A9257B1132}"/>
                    </a:ext>
                  </a:extLst>
                </p14:cNvPr>
                <p14:cNvContentPartPr/>
                <p14:nvPr/>
              </p14:nvContentPartPr>
              <p14:xfrm>
                <a:off x="11035879" y="375478"/>
                <a:ext cx="172800" cy="126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CABB40C-82BB-485F-A665-75A9257B11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27239" y="366838"/>
                  <a:ext cx="190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D63B889-4669-4AD2-BBF4-C0A0D53AC09E}"/>
                    </a:ext>
                  </a:extLst>
                </p14:cNvPr>
                <p14:cNvContentPartPr/>
                <p14:nvPr/>
              </p14:nvContentPartPr>
              <p14:xfrm>
                <a:off x="11275639" y="357118"/>
                <a:ext cx="224280" cy="167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D63B889-4669-4AD2-BBF4-C0A0D53AC0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66639" y="348118"/>
                  <a:ext cx="24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0633B11-EE3F-4E3B-BFF5-0EE77F7B301D}"/>
                    </a:ext>
                  </a:extLst>
                </p14:cNvPr>
                <p14:cNvContentPartPr/>
                <p14:nvPr/>
              </p14:nvContentPartPr>
              <p14:xfrm>
                <a:off x="11471839" y="310678"/>
                <a:ext cx="339480" cy="358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0633B11-EE3F-4E3B-BFF5-0EE77F7B30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63199" y="301678"/>
                  <a:ext cx="3571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144632-3397-4734-837A-30F8529A5146}"/>
                    </a:ext>
                  </a:extLst>
                </p14:cNvPr>
                <p14:cNvContentPartPr/>
                <p14:nvPr/>
              </p14:nvContentPartPr>
              <p14:xfrm>
                <a:off x="11666599" y="589678"/>
                <a:ext cx="86040" cy="245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144632-3397-4734-837A-30F8529A51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57599" y="581038"/>
                  <a:ext cx="103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E35BDE-1993-4493-85A7-4E28BF231A50}"/>
                    </a:ext>
                  </a:extLst>
                </p14:cNvPr>
                <p14:cNvContentPartPr/>
                <p14:nvPr/>
              </p14:nvContentPartPr>
              <p14:xfrm>
                <a:off x="7127719" y="825118"/>
                <a:ext cx="275760" cy="404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E35BDE-1993-4493-85A7-4E28BF231A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9079" y="816118"/>
                  <a:ext cx="2934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9ABCB02-EC1E-4732-AFD2-51629AEDD717}"/>
                    </a:ext>
                  </a:extLst>
                </p14:cNvPr>
                <p14:cNvContentPartPr/>
                <p14:nvPr/>
              </p14:nvContentPartPr>
              <p14:xfrm>
                <a:off x="7472239" y="1054798"/>
                <a:ext cx="90000" cy="136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9ABCB02-EC1E-4732-AFD2-51629AEDD7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63599" y="1045798"/>
                  <a:ext cx="107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1CD60A-A9E6-4A8F-8F2C-B8E634A22974}"/>
                    </a:ext>
                  </a:extLst>
                </p14:cNvPr>
                <p14:cNvContentPartPr/>
                <p14:nvPr/>
              </p14:nvContentPartPr>
              <p14:xfrm>
                <a:off x="7671319" y="1050118"/>
                <a:ext cx="341280" cy="134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1CD60A-A9E6-4A8F-8F2C-B8E634A229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62319" y="1041478"/>
                  <a:ext cx="358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EC317F-20F5-4A6A-BF04-02D82332D099}"/>
                    </a:ext>
                  </a:extLst>
                </p14:cNvPr>
                <p14:cNvContentPartPr/>
                <p14:nvPr/>
              </p14:nvContentPartPr>
              <p14:xfrm>
                <a:off x="8320759" y="978118"/>
                <a:ext cx="479520" cy="181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EC317F-20F5-4A6A-BF04-02D82332D0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2119" y="969118"/>
                  <a:ext cx="497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0288DAF-E795-401B-AB2E-22B8FE2F1444}"/>
                    </a:ext>
                  </a:extLst>
                </p14:cNvPr>
                <p14:cNvContentPartPr/>
                <p14:nvPr/>
              </p14:nvContentPartPr>
              <p14:xfrm>
                <a:off x="8881279" y="978118"/>
                <a:ext cx="165600" cy="142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0288DAF-E795-401B-AB2E-22B8FE2F14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2639" y="969118"/>
                  <a:ext cx="183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3760C4-3071-4097-ACAE-EAB22709FD35}"/>
                    </a:ext>
                  </a:extLst>
                </p14:cNvPr>
                <p14:cNvContentPartPr/>
                <p14:nvPr/>
              </p14:nvContentPartPr>
              <p14:xfrm>
                <a:off x="9059479" y="1017358"/>
                <a:ext cx="197280" cy="12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3760C4-3071-4097-ACAE-EAB22709FD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0839" y="1008718"/>
                  <a:ext cx="214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D993D53-5CF8-4A86-BD6A-0AAB97A16FD0}"/>
                    </a:ext>
                  </a:extLst>
                </p14:cNvPr>
                <p14:cNvContentPartPr/>
                <p14:nvPr/>
              </p14:nvContentPartPr>
              <p14:xfrm>
                <a:off x="9378439" y="983878"/>
                <a:ext cx="59040" cy="111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D993D53-5CF8-4A86-BD6A-0AAB97A16F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69439" y="974878"/>
                  <a:ext cx="76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BF728C-C103-4705-9860-C8391AA2E858}"/>
                    </a:ext>
                  </a:extLst>
                </p14:cNvPr>
                <p14:cNvContentPartPr/>
                <p14:nvPr/>
              </p14:nvContentPartPr>
              <p14:xfrm>
                <a:off x="9338839" y="903598"/>
                <a:ext cx="264600" cy="453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BF728C-C103-4705-9860-C8391AA2E8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30199" y="894598"/>
                  <a:ext cx="2822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BDD84F-66C1-4FEB-96E0-AF6BF87826DC}"/>
                    </a:ext>
                  </a:extLst>
                </p14:cNvPr>
                <p14:cNvContentPartPr/>
                <p14:nvPr/>
              </p14:nvContentPartPr>
              <p14:xfrm>
                <a:off x="9750679" y="793438"/>
                <a:ext cx="254520" cy="350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BDD84F-66C1-4FEB-96E0-AF6BF87826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41679" y="784438"/>
                  <a:ext cx="2721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F396866-7726-4AC3-A331-43D22B436945}"/>
                    </a:ext>
                  </a:extLst>
                </p14:cNvPr>
                <p14:cNvContentPartPr/>
                <p14:nvPr/>
              </p14:nvContentPartPr>
              <p14:xfrm>
                <a:off x="9821959" y="1340998"/>
                <a:ext cx="2808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F396866-7726-4AC3-A331-43D22B4369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13319" y="1332358"/>
                  <a:ext cx="4572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D167C11-E63F-4111-BF7B-EAE1B04495AE}"/>
              </a:ext>
            </a:extLst>
          </p:cNvPr>
          <p:cNvGrpSpPr/>
          <p:nvPr/>
        </p:nvGrpSpPr>
        <p:grpSpPr>
          <a:xfrm>
            <a:off x="596959" y="789838"/>
            <a:ext cx="6244560" cy="2256120"/>
            <a:chOff x="596959" y="789838"/>
            <a:chExt cx="6244560" cy="22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A573D46-49E0-4CCE-8A80-600DF30040D3}"/>
                    </a:ext>
                  </a:extLst>
                </p14:cNvPr>
                <p14:cNvContentPartPr/>
                <p14:nvPr/>
              </p14:nvContentPartPr>
              <p14:xfrm>
                <a:off x="596959" y="1163878"/>
                <a:ext cx="268200" cy="257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A573D46-49E0-4CCE-8A80-600DF30040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8319" y="1155238"/>
                  <a:ext cx="285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5E16EB7-CBF9-4184-9C0D-06E75845F499}"/>
                    </a:ext>
                  </a:extLst>
                </p14:cNvPr>
                <p14:cNvContentPartPr/>
                <p14:nvPr/>
              </p14:nvContentPartPr>
              <p14:xfrm>
                <a:off x="948679" y="1232998"/>
                <a:ext cx="193320" cy="144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5E16EB7-CBF9-4184-9C0D-06E75845F4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9679" y="1223998"/>
                  <a:ext cx="210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4FFD5A-C7F9-42A5-82E6-C5DEE5527958}"/>
                    </a:ext>
                  </a:extLst>
                </p14:cNvPr>
                <p14:cNvContentPartPr/>
                <p14:nvPr/>
              </p14:nvContentPartPr>
              <p14:xfrm>
                <a:off x="1103479" y="1160278"/>
                <a:ext cx="345600" cy="270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4FFD5A-C7F9-42A5-82E6-C5DEE55279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839" y="1151638"/>
                  <a:ext cx="363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1288D2B-3178-48D2-AC98-099CA0B66131}"/>
                    </a:ext>
                  </a:extLst>
                </p14:cNvPr>
                <p14:cNvContentPartPr/>
                <p14:nvPr/>
              </p14:nvContentPartPr>
              <p14:xfrm>
                <a:off x="1416319" y="866518"/>
                <a:ext cx="241560" cy="45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1288D2B-3178-48D2-AC98-099CA0B6613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07319" y="857518"/>
                  <a:ext cx="2592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AEA7FB0-D1B2-43DD-B8E0-2F789AE46FA3}"/>
                    </a:ext>
                  </a:extLst>
                </p14:cNvPr>
                <p14:cNvContentPartPr/>
                <p14:nvPr/>
              </p14:nvContentPartPr>
              <p14:xfrm>
                <a:off x="1832119" y="1116718"/>
                <a:ext cx="252720" cy="266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AEA7FB0-D1B2-43DD-B8E0-2F789AE46F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23119" y="1107718"/>
                  <a:ext cx="270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EA2F7F9-1661-40E0-A82E-BFD7A3B84BA8}"/>
                    </a:ext>
                  </a:extLst>
                </p14:cNvPr>
                <p14:cNvContentPartPr/>
                <p14:nvPr/>
              </p14:nvContentPartPr>
              <p14:xfrm>
                <a:off x="2703319" y="847078"/>
                <a:ext cx="315360" cy="555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EA2F7F9-1661-40E0-A82E-BFD7A3B84B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94319" y="838078"/>
                  <a:ext cx="3330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286529-B534-4904-A77C-989736BB3928}"/>
                    </a:ext>
                  </a:extLst>
                </p14:cNvPr>
                <p14:cNvContentPartPr/>
                <p14:nvPr/>
              </p14:nvContentPartPr>
              <p14:xfrm>
                <a:off x="2643199" y="1101598"/>
                <a:ext cx="407160" cy="79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286529-B534-4904-A77C-989736BB39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34559" y="1092598"/>
                  <a:ext cx="424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DBDDE35-EB03-4E5F-AA1E-039047032B6D}"/>
                    </a:ext>
                  </a:extLst>
                </p14:cNvPr>
                <p14:cNvContentPartPr/>
                <p14:nvPr/>
              </p14:nvContentPartPr>
              <p14:xfrm>
                <a:off x="3016159" y="1077478"/>
                <a:ext cx="235800" cy="233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DBDDE35-EB03-4E5F-AA1E-039047032B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07519" y="1068478"/>
                  <a:ext cx="253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313375A-795B-413F-B156-F365D8EABBE8}"/>
                    </a:ext>
                  </a:extLst>
                </p14:cNvPr>
                <p14:cNvContentPartPr/>
                <p14:nvPr/>
              </p14:nvContentPartPr>
              <p14:xfrm>
                <a:off x="3210199" y="1095118"/>
                <a:ext cx="258120" cy="188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313375A-795B-413F-B156-F365D8EABBE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01199" y="1086118"/>
                  <a:ext cx="275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545FFE-EB57-4028-A94D-D065A35D5D98}"/>
                    </a:ext>
                  </a:extLst>
                </p14:cNvPr>
                <p14:cNvContentPartPr/>
                <p14:nvPr/>
              </p14:nvContentPartPr>
              <p14:xfrm>
                <a:off x="3459319" y="1075678"/>
                <a:ext cx="227520" cy="225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545FFE-EB57-4028-A94D-D065A35D5D9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50679" y="1067038"/>
                  <a:ext cx="2451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071C36-72E2-43A9-A293-2BD4553465CF}"/>
                    </a:ext>
                  </a:extLst>
                </p14:cNvPr>
                <p14:cNvContentPartPr/>
                <p14:nvPr/>
              </p14:nvContentPartPr>
              <p14:xfrm>
                <a:off x="3742639" y="1048318"/>
                <a:ext cx="186120" cy="264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071C36-72E2-43A9-A293-2BD4553465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33999" y="1039318"/>
                  <a:ext cx="203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E5DFF9-801D-4B1F-B741-52DD7DF6904D}"/>
                    </a:ext>
                  </a:extLst>
                </p14:cNvPr>
                <p14:cNvContentPartPr/>
                <p14:nvPr/>
              </p14:nvContentPartPr>
              <p14:xfrm>
                <a:off x="3980599" y="1090438"/>
                <a:ext cx="127440" cy="170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E5DFF9-801D-4B1F-B741-52DD7DF690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71599" y="1081438"/>
                  <a:ext cx="1450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89166D-FA95-461B-890B-A7AEA3F9FFA7}"/>
                    </a:ext>
                  </a:extLst>
                </p14:cNvPr>
                <p14:cNvContentPartPr/>
                <p14:nvPr/>
              </p14:nvContentPartPr>
              <p14:xfrm>
                <a:off x="4203439" y="1054438"/>
                <a:ext cx="155160" cy="192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89166D-FA95-461B-890B-A7AEA3F9FFA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94799" y="1045438"/>
                  <a:ext cx="172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2AC70B4-A95F-471E-96C0-6648A8B7130B}"/>
                    </a:ext>
                  </a:extLst>
                </p14:cNvPr>
                <p14:cNvContentPartPr/>
                <p14:nvPr/>
              </p14:nvContentPartPr>
              <p14:xfrm>
                <a:off x="4339879" y="1073158"/>
                <a:ext cx="243000" cy="205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2AC70B4-A95F-471E-96C0-6648A8B713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31239" y="1064518"/>
                  <a:ext cx="260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63C1238-238F-47EA-BCAA-918B2F65EEDC}"/>
                    </a:ext>
                  </a:extLst>
                </p14:cNvPr>
                <p14:cNvContentPartPr/>
                <p14:nvPr/>
              </p14:nvContentPartPr>
              <p14:xfrm>
                <a:off x="4631479" y="1058398"/>
                <a:ext cx="268560" cy="221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63C1238-238F-47EA-BCAA-918B2F65EE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22839" y="1049758"/>
                  <a:ext cx="286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AC5EFE-2421-4D5F-BDAA-F6A12446E799}"/>
                    </a:ext>
                  </a:extLst>
                </p14:cNvPr>
                <p14:cNvContentPartPr/>
                <p14:nvPr/>
              </p14:nvContentPartPr>
              <p14:xfrm>
                <a:off x="5109559" y="789838"/>
                <a:ext cx="302760" cy="499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AC5EFE-2421-4D5F-BDAA-F6A12446E7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00919" y="780838"/>
                  <a:ext cx="3204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0DF5441-84FA-46C4-A9F7-CEB61A2DAFF0}"/>
                    </a:ext>
                  </a:extLst>
                </p14:cNvPr>
                <p14:cNvContentPartPr/>
                <p14:nvPr/>
              </p14:nvContentPartPr>
              <p14:xfrm>
                <a:off x="5159959" y="1460158"/>
                <a:ext cx="96120" cy="35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0DF5441-84FA-46C4-A9F7-CEB61A2DAF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50959" y="1451518"/>
                  <a:ext cx="113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914BDED-81A5-4D58-9A39-CC515A7B0A82}"/>
                    </a:ext>
                  </a:extLst>
                </p14:cNvPr>
                <p14:cNvContentPartPr/>
                <p14:nvPr/>
              </p14:nvContentPartPr>
              <p14:xfrm>
                <a:off x="5645239" y="873358"/>
                <a:ext cx="615240" cy="437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914BDED-81A5-4D58-9A39-CC515A7B0A8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36599" y="864718"/>
                  <a:ext cx="6328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7BD804-2232-4552-819D-C65038B4D2CF}"/>
                    </a:ext>
                  </a:extLst>
                </p14:cNvPr>
                <p14:cNvContentPartPr/>
                <p14:nvPr/>
              </p14:nvContentPartPr>
              <p14:xfrm>
                <a:off x="6188479" y="1107718"/>
                <a:ext cx="196200" cy="106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7BD804-2232-4552-819D-C65038B4D2C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79839" y="1098718"/>
                  <a:ext cx="213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3310B4-549D-4D84-9B8D-CB48268C80A2}"/>
                    </a:ext>
                  </a:extLst>
                </p14:cNvPr>
                <p14:cNvContentPartPr/>
                <p14:nvPr/>
              </p14:nvContentPartPr>
              <p14:xfrm>
                <a:off x="6523279" y="992158"/>
                <a:ext cx="318240" cy="207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3310B4-549D-4D84-9B8D-CB48268C80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14279" y="983158"/>
                  <a:ext cx="335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404FED5-5D9C-42FE-85B8-F01FA2C550F2}"/>
                    </a:ext>
                  </a:extLst>
                </p14:cNvPr>
                <p14:cNvContentPartPr/>
                <p14:nvPr/>
              </p14:nvContentPartPr>
              <p14:xfrm>
                <a:off x="1634479" y="2003758"/>
                <a:ext cx="72360" cy="195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404FED5-5D9C-42FE-85B8-F01FA2C550F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25479" y="1994758"/>
                  <a:ext cx="90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74DBB65-6320-40CF-A835-FA49AFFAB4D8}"/>
                    </a:ext>
                  </a:extLst>
                </p14:cNvPr>
                <p14:cNvContentPartPr/>
                <p14:nvPr/>
              </p14:nvContentPartPr>
              <p14:xfrm>
                <a:off x="1680199" y="1898998"/>
                <a:ext cx="205560" cy="338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74DBB65-6320-40CF-A835-FA49AFFAB4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71559" y="1889998"/>
                  <a:ext cx="223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0B8243-BCDF-4FF8-8F89-F60291B9DB6A}"/>
                    </a:ext>
                  </a:extLst>
                </p14:cNvPr>
                <p14:cNvContentPartPr/>
                <p14:nvPr/>
              </p14:nvContentPartPr>
              <p14:xfrm>
                <a:off x="1960279" y="2108158"/>
                <a:ext cx="36720" cy="9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0B8243-BCDF-4FF8-8F89-F60291B9DB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51279" y="2099518"/>
                  <a:ext cx="54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61B9A7-ABD1-4828-81B8-E9B87D6B5356}"/>
                    </a:ext>
                  </a:extLst>
                </p14:cNvPr>
                <p14:cNvContentPartPr/>
                <p14:nvPr/>
              </p14:nvContentPartPr>
              <p14:xfrm>
                <a:off x="2066119" y="1896478"/>
                <a:ext cx="24120" cy="23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61B9A7-ABD1-4828-81B8-E9B87D6B535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57119" y="1887838"/>
                  <a:ext cx="41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E26C980-487C-466A-A105-DE1561C7853A}"/>
                    </a:ext>
                  </a:extLst>
                </p14:cNvPr>
                <p14:cNvContentPartPr/>
                <p14:nvPr/>
              </p14:nvContentPartPr>
              <p14:xfrm>
                <a:off x="2163679" y="1925278"/>
                <a:ext cx="58320" cy="198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E26C980-487C-466A-A105-DE1561C785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4679" y="1916278"/>
                  <a:ext cx="75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5D20FE2-28E0-455D-B5E2-3E76782790AE}"/>
                    </a:ext>
                  </a:extLst>
                </p14:cNvPr>
                <p14:cNvContentPartPr/>
                <p14:nvPr/>
              </p14:nvContentPartPr>
              <p14:xfrm>
                <a:off x="2314159" y="1862638"/>
                <a:ext cx="201600" cy="527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5D20FE2-28E0-455D-B5E2-3E76782790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05519" y="1853998"/>
                  <a:ext cx="2192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619BAE5-16AA-435A-9C12-DC61C0FCE749}"/>
                    </a:ext>
                  </a:extLst>
                </p14:cNvPr>
                <p14:cNvContentPartPr/>
                <p14:nvPr/>
              </p14:nvContentPartPr>
              <p14:xfrm>
                <a:off x="2742919" y="1898278"/>
                <a:ext cx="187200" cy="336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619BAE5-16AA-435A-9C12-DC61C0FCE74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33919" y="1889638"/>
                  <a:ext cx="204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3974D2C-C811-4B0C-A2D7-962332661056}"/>
                    </a:ext>
                  </a:extLst>
                </p14:cNvPr>
                <p14:cNvContentPartPr/>
                <p14:nvPr/>
              </p14:nvContentPartPr>
              <p14:xfrm>
                <a:off x="2719159" y="1837078"/>
                <a:ext cx="424080" cy="100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3974D2C-C811-4B0C-A2D7-9623326610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10159" y="1828438"/>
                  <a:ext cx="441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8A1A2CF-4784-49B4-877E-66378212A579}"/>
                    </a:ext>
                  </a:extLst>
                </p14:cNvPr>
                <p14:cNvContentPartPr/>
                <p14:nvPr/>
              </p14:nvContentPartPr>
              <p14:xfrm>
                <a:off x="3029119" y="2057398"/>
                <a:ext cx="144720" cy="133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8A1A2CF-4784-49B4-877E-66378212A5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20479" y="2048398"/>
                  <a:ext cx="162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A1D2DEC-C41A-4925-B705-112BF787E551}"/>
                    </a:ext>
                  </a:extLst>
                </p14:cNvPr>
                <p14:cNvContentPartPr/>
                <p14:nvPr/>
              </p14:nvContentPartPr>
              <p14:xfrm>
                <a:off x="3254119" y="1998718"/>
                <a:ext cx="153000" cy="134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A1D2DEC-C41A-4925-B705-112BF787E5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45479" y="1990078"/>
                  <a:ext cx="170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3A6A23D-11AF-41F2-9378-0EFEB27D3A28}"/>
                    </a:ext>
                  </a:extLst>
                </p14:cNvPr>
                <p14:cNvContentPartPr/>
                <p14:nvPr/>
              </p14:nvContentPartPr>
              <p14:xfrm>
                <a:off x="3495319" y="2177278"/>
                <a:ext cx="108720" cy="239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3A6A23D-11AF-41F2-9378-0EFEB27D3A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86679" y="2168278"/>
                  <a:ext cx="126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B5E9CC-8208-4C77-9AFC-CD08E0311069}"/>
                    </a:ext>
                  </a:extLst>
                </p14:cNvPr>
                <p14:cNvContentPartPr/>
                <p14:nvPr/>
              </p14:nvContentPartPr>
              <p14:xfrm>
                <a:off x="1937959" y="1569958"/>
                <a:ext cx="221040" cy="200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B5E9CC-8208-4C77-9AFC-CD08E031106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28959" y="1561318"/>
                  <a:ext cx="238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9D60C2A-D59C-47A5-A270-EEA84F0FDA6B}"/>
                    </a:ext>
                  </a:extLst>
                </p14:cNvPr>
                <p14:cNvContentPartPr/>
                <p14:nvPr/>
              </p14:nvContentPartPr>
              <p14:xfrm>
                <a:off x="3020839" y="1502638"/>
                <a:ext cx="210240" cy="27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9D60C2A-D59C-47A5-A270-EEA84F0FDA6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11839" y="1493998"/>
                  <a:ext cx="227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D02C5F0-9586-41E4-829A-CD10DE05EC9B}"/>
                    </a:ext>
                  </a:extLst>
                </p14:cNvPr>
                <p14:cNvContentPartPr/>
                <p14:nvPr/>
              </p14:nvContentPartPr>
              <p14:xfrm>
                <a:off x="3866479" y="1805398"/>
                <a:ext cx="311400" cy="347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D02C5F0-9586-41E4-829A-CD10DE05EC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57839" y="1796758"/>
                  <a:ext cx="3290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7FF90D2-D2AA-410D-879E-BF00D3744F0F}"/>
                    </a:ext>
                  </a:extLst>
                </p14:cNvPr>
                <p14:cNvContentPartPr/>
                <p14:nvPr/>
              </p14:nvContentPartPr>
              <p14:xfrm>
                <a:off x="4186879" y="1982518"/>
                <a:ext cx="104760" cy="100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7FF90D2-D2AA-410D-879E-BF00D3744F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78239" y="1973878"/>
                  <a:ext cx="122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72AD9A4-A2E8-4943-99AD-CF72414E9451}"/>
                    </a:ext>
                  </a:extLst>
                </p14:cNvPr>
                <p14:cNvContentPartPr/>
                <p14:nvPr/>
              </p14:nvContentPartPr>
              <p14:xfrm>
                <a:off x="4391359" y="1820518"/>
                <a:ext cx="134640" cy="258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72AD9A4-A2E8-4943-99AD-CF72414E945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82719" y="1811518"/>
                  <a:ext cx="152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0EFF9F9-4F20-400A-9E77-1F829A06CFE1}"/>
                    </a:ext>
                  </a:extLst>
                </p14:cNvPr>
                <p14:cNvContentPartPr/>
                <p14:nvPr/>
              </p14:nvContentPartPr>
              <p14:xfrm>
                <a:off x="4544359" y="1705318"/>
                <a:ext cx="166680" cy="396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0EFF9F9-4F20-400A-9E77-1F829A06CF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35719" y="1696318"/>
                  <a:ext cx="1843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FAF55D3-6835-48EF-9418-1BB5DF8CE40D}"/>
                    </a:ext>
                  </a:extLst>
                </p14:cNvPr>
                <p14:cNvContentPartPr/>
                <p14:nvPr/>
              </p14:nvContentPartPr>
              <p14:xfrm>
                <a:off x="4604479" y="2031118"/>
                <a:ext cx="293400" cy="518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FAF55D3-6835-48EF-9418-1BB5DF8CE40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95479" y="2022118"/>
                  <a:ext cx="3110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5567B59-3296-46F1-8AA6-40D1DC8117EA}"/>
                    </a:ext>
                  </a:extLst>
                </p14:cNvPr>
                <p14:cNvContentPartPr/>
                <p14:nvPr/>
              </p14:nvContentPartPr>
              <p14:xfrm>
                <a:off x="4104439" y="1527118"/>
                <a:ext cx="155520" cy="186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5567B59-3296-46F1-8AA6-40D1DC8117E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95439" y="1518118"/>
                  <a:ext cx="173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61B0FBA-30D9-4421-B489-20A8A426751D}"/>
                    </a:ext>
                  </a:extLst>
                </p14:cNvPr>
                <p14:cNvContentPartPr/>
                <p14:nvPr/>
              </p14:nvContentPartPr>
              <p14:xfrm>
                <a:off x="4011199" y="1494718"/>
                <a:ext cx="532800" cy="88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61B0FBA-30D9-4421-B489-20A8A42675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02559" y="1486078"/>
                  <a:ext cx="550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93DD33-0BB8-49D8-9117-FBEDDEA026B1}"/>
                    </a:ext>
                  </a:extLst>
                </p14:cNvPr>
                <p14:cNvContentPartPr/>
                <p14:nvPr/>
              </p14:nvContentPartPr>
              <p14:xfrm>
                <a:off x="2004199" y="2913118"/>
                <a:ext cx="79920" cy="98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93DD33-0BB8-49D8-9117-FBEDDEA026B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95559" y="2904118"/>
                  <a:ext cx="97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239D483-E22C-4322-885D-CC5534D044F6}"/>
                    </a:ext>
                  </a:extLst>
                </p14:cNvPr>
                <p14:cNvContentPartPr/>
                <p14:nvPr/>
              </p14:nvContentPartPr>
              <p14:xfrm>
                <a:off x="2056039" y="2846158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239D483-E22C-4322-885D-CC5534D044F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47039" y="28371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581C08C-0944-4CF4-84BE-590D993F52B1}"/>
                    </a:ext>
                  </a:extLst>
                </p14:cNvPr>
                <p14:cNvContentPartPr/>
                <p14:nvPr/>
              </p14:nvContentPartPr>
              <p14:xfrm>
                <a:off x="2162959" y="2798998"/>
                <a:ext cx="246600" cy="246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581C08C-0944-4CF4-84BE-590D993F52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54319" y="2789998"/>
                  <a:ext cx="264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CDD27E-768C-48A8-99E4-25863658846B}"/>
                    </a:ext>
                  </a:extLst>
                </p14:cNvPr>
                <p14:cNvContentPartPr/>
                <p14:nvPr/>
              </p14:nvContentPartPr>
              <p14:xfrm>
                <a:off x="2828959" y="2788198"/>
                <a:ext cx="259920" cy="179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CDD27E-768C-48A8-99E4-25863658846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20319" y="2779198"/>
                  <a:ext cx="27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A08FF2-F99A-41EE-9DB9-7AA09E3D60E9}"/>
                    </a:ext>
                  </a:extLst>
                </p14:cNvPr>
                <p14:cNvContentPartPr/>
                <p14:nvPr/>
              </p14:nvContentPartPr>
              <p14:xfrm>
                <a:off x="2994919" y="2596678"/>
                <a:ext cx="205200" cy="306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A08FF2-F99A-41EE-9DB9-7AA09E3D60E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85919" y="2588038"/>
                  <a:ext cx="2228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83AACAF-9DBA-44C0-81A4-8F80708DF955}"/>
                    </a:ext>
                  </a:extLst>
                </p14:cNvPr>
                <p14:cNvContentPartPr/>
                <p14:nvPr/>
              </p14:nvContentPartPr>
              <p14:xfrm>
                <a:off x="3128839" y="2888278"/>
                <a:ext cx="82800" cy="57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83AACAF-9DBA-44C0-81A4-8F80708DF95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20199" y="2879278"/>
                  <a:ext cx="100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0F9021E-CCCB-408B-BC56-FCC1B57EBA3A}"/>
                    </a:ext>
                  </a:extLst>
                </p14:cNvPr>
                <p14:cNvContentPartPr/>
                <p14:nvPr/>
              </p14:nvContentPartPr>
              <p14:xfrm>
                <a:off x="3457159" y="2402638"/>
                <a:ext cx="290880" cy="502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0F9021E-CCCB-408B-BC56-FCC1B57EBA3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48159" y="2393998"/>
                  <a:ext cx="30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BA072C-A483-407C-8A37-51DE17681FC7}"/>
                    </a:ext>
                  </a:extLst>
                </p14:cNvPr>
                <p14:cNvContentPartPr/>
                <p14:nvPr/>
              </p14:nvContentPartPr>
              <p14:xfrm>
                <a:off x="3758119" y="2279158"/>
                <a:ext cx="317160" cy="583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BA072C-A483-407C-8A37-51DE17681FC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49119" y="2270518"/>
                  <a:ext cx="3348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2939AE-8421-44F3-9D0F-ABD6F922A36E}"/>
                    </a:ext>
                  </a:extLst>
                </p14:cNvPr>
                <p14:cNvContentPartPr/>
                <p14:nvPr/>
              </p14:nvContentPartPr>
              <p14:xfrm>
                <a:off x="3664879" y="2669398"/>
                <a:ext cx="291960" cy="135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2939AE-8421-44F3-9D0F-ABD6F922A3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56239" y="2660758"/>
                  <a:ext cx="309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82710F6-00A3-4C4E-BC29-748DC0022E40}"/>
                    </a:ext>
                  </a:extLst>
                </p14:cNvPr>
                <p14:cNvContentPartPr/>
                <p14:nvPr/>
              </p14:nvContentPartPr>
              <p14:xfrm>
                <a:off x="3989599" y="2659318"/>
                <a:ext cx="169200" cy="214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82710F6-00A3-4C4E-BC29-748DC0022E4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80959" y="2650318"/>
                  <a:ext cx="186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51C5C29-4366-4AE0-AFF5-B055626F262A}"/>
                    </a:ext>
                  </a:extLst>
                </p14:cNvPr>
                <p14:cNvContentPartPr/>
                <p14:nvPr/>
              </p14:nvContentPartPr>
              <p14:xfrm>
                <a:off x="4212079" y="2616838"/>
                <a:ext cx="366480" cy="237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51C5C29-4366-4AE0-AFF5-B055626F26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03439" y="2608198"/>
                  <a:ext cx="384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6ED9653-13E7-43E1-8017-5D9689D061DE}"/>
                    </a:ext>
                  </a:extLst>
                </p14:cNvPr>
                <p14:cNvContentPartPr/>
                <p14:nvPr/>
              </p14:nvContentPartPr>
              <p14:xfrm>
                <a:off x="4590439" y="2670478"/>
                <a:ext cx="232200" cy="129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6ED9653-13E7-43E1-8017-5D9689D061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81439" y="2661478"/>
                  <a:ext cx="249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2E70ADA-81BD-4D1C-99DD-8E7F34384904}"/>
                    </a:ext>
                  </a:extLst>
                </p14:cNvPr>
                <p14:cNvContentPartPr/>
                <p14:nvPr/>
              </p14:nvContentPartPr>
              <p14:xfrm>
                <a:off x="4907239" y="2327758"/>
                <a:ext cx="253440" cy="51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2E70ADA-81BD-4D1C-99DD-8E7F343849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898599" y="2318758"/>
                  <a:ext cx="2710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4A3FCA9-FD88-4F62-A9F1-E5712EDC28B5}"/>
                    </a:ext>
                  </a:extLst>
                </p14:cNvPr>
                <p14:cNvContentPartPr/>
                <p14:nvPr/>
              </p14:nvContentPartPr>
              <p14:xfrm>
                <a:off x="4897879" y="2555278"/>
                <a:ext cx="269640" cy="95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4A3FCA9-FD88-4F62-A9F1-E5712EDC28B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88879" y="2546638"/>
                  <a:ext cx="287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1C51872-3A33-4919-8D1E-F7E05F1BF059}"/>
                    </a:ext>
                  </a:extLst>
                </p14:cNvPr>
                <p14:cNvContentPartPr/>
                <p14:nvPr/>
              </p14:nvContentPartPr>
              <p14:xfrm>
                <a:off x="5525359" y="2360158"/>
                <a:ext cx="279000" cy="546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1C51872-3A33-4919-8D1E-F7E05F1BF05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16719" y="2351518"/>
                  <a:ext cx="2966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2561735-D9D7-4D4B-9DCC-13FC330CBF0B}"/>
                    </a:ext>
                  </a:extLst>
                </p14:cNvPr>
                <p14:cNvContentPartPr/>
                <p14:nvPr/>
              </p14:nvContentPartPr>
              <p14:xfrm>
                <a:off x="5522479" y="2329558"/>
                <a:ext cx="630000" cy="491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2561735-D9D7-4D4B-9DCC-13FC330CBF0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13479" y="2320558"/>
                  <a:ext cx="6476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864A3DD-8795-4F8C-9C16-DD3BE80D7C14}"/>
                    </a:ext>
                  </a:extLst>
                </p14:cNvPr>
                <p14:cNvContentPartPr/>
                <p14:nvPr/>
              </p14:nvContentPartPr>
              <p14:xfrm>
                <a:off x="6179119" y="2646358"/>
                <a:ext cx="167760" cy="191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864A3DD-8795-4F8C-9C16-DD3BE80D7C1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70479" y="2637358"/>
                  <a:ext cx="185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E0A5A3-99E3-4DA5-9920-5D10EA667A4A}"/>
                    </a:ext>
                  </a:extLst>
                </p14:cNvPr>
                <p14:cNvContentPartPr/>
                <p14:nvPr/>
              </p14:nvContentPartPr>
              <p14:xfrm>
                <a:off x="6399079" y="2697838"/>
                <a:ext cx="174240" cy="198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E0A5A3-99E3-4DA5-9920-5D10EA667A4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90439" y="2689198"/>
                  <a:ext cx="191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2A01146-510A-4885-BD00-53840C6788F7}"/>
                    </a:ext>
                  </a:extLst>
                </p14:cNvPr>
                <p14:cNvContentPartPr/>
                <p14:nvPr/>
              </p14:nvContentPartPr>
              <p14:xfrm>
                <a:off x="3226399" y="1992598"/>
                <a:ext cx="227880" cy="231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2A01146-510A-4885-BD00-53840C6788F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17759" y="1983958"/>
                  <a:ext cx="24552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5B926A0A-836E-4A92-8B9A-7FEC0A4B08AA}"/>
              </a:ext>
            </a:extLst>
          </p:cNvPr>
          <p:cNvGrpSpPr/>
          <p:nvPr/>
        </p:nvGrpSpPr>
        <p:grpSpPr>
          <a:xfrm>
            <a:off x="812239" y="3180958"/>
            <a:ext cx="5344200" cy="1638360"/>
            <a:chOff x="812239" y="3180958"/>
            <a:chExt cx="5344200" cy="16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076A0B0-82B9-4628-A5CE-44171F7E8196}"/>
                    </a:ext>
                  </a:extLst>
                </p14:cNvPr>
                <p14:cNvContentPartPr/>
                <p14:nvPr/>
              </p14:nvContentPartPr>
              <p14:xfrm>
                <a:off x="1988359" y="3407398"/>
                <a:ext cx="220680" cy="405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076A0B0-82B9-4628-A5CE-44171F7E819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79359" y="3398398"/>
                  <a:ext cx="238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C2A01C3-4E90-4920-9706-57241CAB7AD9}"/>
                    </a:ext>
                  </a:extLst>
                </p14:cNvPr>
                <p14:cNvContentPartPr/>
                <p14:nvPr/>
              </p14:nvContentPartPr>
              <p14:xfrm>
                <a:off x="1979359" y="3405958"/>
                <a:ext cx="412200" cy="83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C2A01C3-4E90-4920-9706-57241CAB7AD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70359" y="3397318"/>
                  <a:ext cx="429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B7995CF-9B59-4DFF-B76F-2E97D2F31BC4}"/>
                    </a:ext>
                  </a:extLst>
                </p14:cNvPr>
                <p14:cNvContentPartPr/>
                <p14:nvPr/>
              </p14:nvContentPartPr>
              <p14:xfrm>
                <a:off x="2278519" y="3623398"/>
                <a:ext cx="116640" cy="132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B7995CF-9B59-4DFF-B76F-2E97D2F31BC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69519" y="3614398"/>
                  <a:ext cx="134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7458F2B-940D-436D-B914-13E615FE1642}"/>
                    </a:ext>
                  </a:extLst>
                </p14:cNvPr>
                <p14:cNvContentPartPr/>
                <p14:nvPr/>
              </p14:nvContentPartPr>
              <p14:xfrm>
                <a:off x="2476879" y="3527998"/>
                <a:ext cx="193680" cy="178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7458F2B-940D-436D-B914-13E615FE16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68239" y="3519358"/>
                  <a:ext cx="211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0571925-F745-40C1-9917-0933C53CC3CD}"/>
                    </a:ext>
                  </a:extLst>
                </p14:cNvPr>
                <p14:cNvContentPartPr/>
                <p14:nvPr/>
              </p14:nvContentPartPr>
              <p14:xfrm>
                <a:off x="3122359" y="3437998"/>
                <a:ext cx="82800" cy="223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0571925-F745-40C1-9917-0933C53CC3C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13359" y="3428998"/>
                  <a:ext cx="100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356C383-D273-4C51-9BDA-9D186523043C}"/>
                    </a:ext>
                  </a:extLst>
                </p14:cNvPr>
                <p14:cNvContentPartPr/>
                <p14:nvPr/>
              </p14:nvContentPartPr>
              <p14:xfrm>
                <a:off x="3167359" y="3338278"/>
                <a:ext cx="227160" cy="379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356C383-D273-4C51-9BDA-9D186523043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58719" y="3329278"/>
                  <a:ext cx="2448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451B287-9AC6-45D9-8C7A-29C1F107C6BF}"/>
                    </a:ext>
                  </a:extLst>
                </p14:cNvPr>
                <p14:cNvContentPartPr/>
                <p14:nvPr/>
              </p14:nvContentPartPr>
              <p14:xfrm>
                <a:off x="3455719" y="3547078"/>
                <a:ext cx="6840" cy="66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451B287-9AC6-45D9-8C7A-29C1F107C6B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47079" y="3538078"/>
                  <a:ext cx="24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70DFA78-201F-481E-ACCF-F230076B72D4}"/>
                    </a:ext>
                  </a:extLst>
                </p14:cNvPr>
                <p14:cNvContentPartPr/>
                <p14:nvPr/>
              </p14:nvContentPartPr>
              <p14:xfrm>
                <a:off x="3625639" y="3381838"/>
                <a:ext cx="101520" cy="258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70DFA78-201F-481E-ACCF-F230076B72D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16639" y="3373198"/>
                  <a:ext cx="119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5A06A0E-D2AF-4626-A8BB-596AAC09526B}"/>
                    </a:ext>
                  </a:extLst>
                </p14:cNvPr>
                <p14:cNvContentPartPr/>
                <p14:nvPr/>
              </p14:nvContentPartPr>
              <p14:xfrm>
                <a:off x="3814999" y="3350518"/>
                <a:ext cx="59400" cy="314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5A06A0E-D2AF-4626-A8BB-596AAC09526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05999" y="3341878"/>
                  <a:ext cx="77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B54E99C-20EA-4B36-A0A5-19166616BA65}"/>
                    </a:ext>
                  </a:extLst>
                </p14:cNvPr>
                <p14:cNvContentPartPr/>
                <p14:nvPr/>
              </p14:nvContentPartPr>
              <p14:xfrm>
                <a:off x="4286959" y="3240358"/>
                <a:ext cx="297360" cy="325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B54E99C-20EA-4B36-A0A5-19166616BA6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77959" y="3231718"/>
                  <a:ext cx="315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9E80C19-C695-4415-A778-066894E39B1F}"/>
                    </a:ext>
                  </a:extLst>
                </p14:cNvPr>
                <p14:cNvContentPartPr/>
                <p14:nvPr/>
              </p14:nvContentPartPr>
              <p14:xfrm>
                <a:off x="4635079" y="3436198"/>
                <a:ext cx="139320" cy="96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9E80C19-C695-4415-A778-066894E39B1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26079" y="3427558"/>
                  <a:ext cx="156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5F0E20E-112F-4561-B441-375F2672E9BA}"/>
                    </a:ext>
                  </a:extLst>
                </p14:cNvPr>
                <p14:cNvContentPartPr/>
                <p14:nvPr/>
              </p14:nvContentPartPr>
              <p14:xfrm>
                <a:off x="4894639" y="3293278"/>
                <a:ext cx="103680" cy="180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5F0E20E-112F-4561-B441-375F2672E9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885639" y="3284278"/>
                  <a:ext cx="121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D76C883-FD7D-48EE-85CA-20A9E9B8058A}"/>
                    </a:ext>
                  </a:extLst>
                </p14:cNvPr>
                <p14:cNvContentPartPr/>
                <p14:nvPr/>
              </p14:nvContentPartPr>
              <p14:xfrm>
                <a:off x="5091199" y="3180958"/>
                <a:ext cx="153360" cy="291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D76C883-FD7D-48EE-85CA-20A9E9B8058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82199" y="3172318"/>
                  <a:ext cx="171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041F88F-D8B9-41BD-A12F-C5E61CF0B1FA}"/>
                    </a:ext>
                  </a:extLst>
                </p14:cNvPr>
                <p14:cNvContentPartPr/>
                <p14:nvPr/>
              </p14:nvContentPartPr>
              <p14:xfrm>
                <a:off x="5259319" y="3316318"/>
                <a:ext cx="159120" cy="428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041F88F-D8B9-41BD-A12F-C5E61CF0B1F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250679" y="3307318"/>
                  <a:ext cx="1767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A42C96D-0F1A-4D3D-8801-FB0A7568B01B}"/>
                    </a:ext>
                  </a:extLst>
                </p14:cNvPr>
                <p14:cNvContentPartPr/>
                <p14:nvPr/>
              </p14:nvContentPartPr>
              <p14:xfrm>
                <a:off x="812239" y="4344118"/>
                <a:ext cx="137160" cy="312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A42C96D-0F1A-4D3D-8801-FB0A7568B01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3239" y="4335478"/>
                  <a:ext cx="1548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7348280-5350-415A-962A-92D738F0F77A}"/>
                    </a:ext>
                  </a:extLst>
                </p14:cNvPr>
                <p14:cNvContentPartPr/>
                <p14:nvPr/>
              </p14:nvContentPartPr>
              <p14:xfrm>
                <a:off x="906199" y="4149358"/>
                <a:ext cx="298080" cy="31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7348280-5350-415A-962A-92D738F0F77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7199" y="4140718"/>
                  <a:ext cx="315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29FA4A7-0AF4-4930-B5BE-70ED895DE5DF}"/>
                    </a:ext>
                  </a:extLst>
                </p14:cNvPr>
                <p14:cNvContentPartPr/>
                <p14:nvPr/>
              </p14:nvContentPartPr>
              <p14:xfrm>
                <a:off x="1152079" y="4404598"/>
                <a:ext cx="136440" cy="118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29FA4A7-0AF4-4930-B5BE-70ED895DE5D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43439" y="4395598"/>
                  <a:ext cx="154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6E6FC5E-5BBF-4EA3-8EAC-526CD47CB4BE}"/>
                    </a:ext>
                  </a:extLst>
                </p14:cNvPr>
                <p14:cNvContentPartPr/>
                <p14:nvPr/>
              </p14:nvContentPartPr>
              <p14:xfrm>
                <a:off x="1369159" y="4395238"/>
                <a:ext cx="60840" cy="97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6E6FC5E-5BBF-4EA3-8EAC-526CD47CB4B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60159" y="4386598"/>
                  <a:ext cx="78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ED595D7-99E4-48A4-8071-956F81DA8031}"/>
                    </a:ext>
                  </a:extLst>
                </p14:cNvPr>
                <p14:cNvContentPartPr/>
                <p14:nvPr/>
              </p14:nvContentPartPr>
              <p14:xfrm>
                <a:off x="1498399" y="4388038"/>
                <a:ext cx="145800" cy="110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ED595D7-99E4-48A4-8071-956F81DA803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489399" y="4379038"/>
                  <a:ext cx="163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041A613-7A91-49DA-A964-E5406956D2BE}"/>
                    </a:ext>
                  </a:extLst>
                </p14:cNvPr>
                <p14:cNvContentPartPr/>
                <p14:nvPr/>
              </p14:nvContentPartPr>
              <p14:xfrm>
                <a:off x="1796839" y="4103278"/>
                <a:ext cx="303840" cy="365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041A613-7A91-49DA-A964-E5406956D2B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788199" y="4094278"/>
                  <a:ext cx="3214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3DEEA84-0C48-40DC-8F25-32786A460B1F}"/>
                    </a:ext>
                  </a:extLst>
                </p14:cNvPr>
                <p14:cNvContentPartPr/>
                <p14:nvPr/>
              </p14:nvContentPartPr>
              <p14:xfrm>
                <a:off x="2479039" y="3992038"/>
                <a:ext cx="246600" cy="456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3DEEA84-0C48-40DC-8F25-32786A460B1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470399" y="3983398"/>
                  <a:ext cx="2642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EDB1A6F-A35D-43D0-8CCD-1F1D2892FA4D}"/>
                    </a:ext>
                  </a:extLst>
                </p14:cNvPr>
                <p14:cNvContentPartPr/>
                <p14:nvPr/>
              </p14:nvContentPartPr>
              <p14:xfrm>
                <a:off x="2811679" y="4212718"/>
                <a:ext cx="119880" cy="181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EDB1A6F-A35D-43D0-8CCD-1F1D2892FA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802679" y="4204078"/>
                  <a:ext cx="137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5F408B1-13D2-4367-AC6B-18F5E9668752}"/>
                    </a:ext>
                  </a:extLst>
                </p14:cNvPr>
                <p14:cNvContentPartPr/>
                <p14:nvPr/>
              </p14:nvContentPartPr>
              <p14:xfrm>
                <a:off x="3035599" y="4213438"/>
                <a:ext cx="42120" cy="135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5F408B1-13D2-4367-AC6B-18F5E966875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26599" y="4204798"/>
                  <a:ext cx="59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DD67D7B-016F-4ED2-82C8-CEEB8908DA68}"/>
                    </a:ext>
                  </a:extLst>
                </p14:cNvPr>
                <p14:cNvContentPartPr/>
                <p14:nvPr/>
              </p14:nvContentPartPr>
              <p14:xfrm>
                <a:off x="3197959" y="4210558"/>
                <a:ext cx="150480" cy="164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DD67D7B-016F-4ED2-82C8-CEEB8908DA6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188959" y="4201558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80F2FF1-395B-4179-8026-E9246EF0D369}"/>
                    </a:ext>
                  </a:extLst>
                </p14:cNvPr>
                <p14:cNvContentPartPr/>
                <p14:nvPr/>
              </p14:nvContentPartPr>
              <p14:xfrm>
                <a:off x="3331519" y="4212718"/>
                <a:ext cx="217440" cy="606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80F2FF1-395B-4179-8026-E9246EF0D36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322879" y="4204078"/>
                  <a:ext cx="2350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F07DABE-61FB-4C60-89C3-42B62784697B}"/>
                    </a:ext>
                  </a:extLst>
                </p14:cNvPr>
                <p14:cNvContentPartPr/>
                <p14:nvPr/>
              </p14:nvContentPartPr>
              <p14:xfrm>
                <a:off x="3907519" y="3860998"/>
                <a:ext cx="196560" cy="498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F07DABE-61FB-4C60-89C3-42B62784697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98519" y="3851998"/>
                  <a:ext cx="2142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68D7A76-9544-4BF4-B3E6-B4E1D6EBF245}"/>
                    </a:ext>
                  </a:extLst>
                </p14:cNvPr>
                <p14:cNvContentPartPr/>
                <p14:nvPr/>
              </p14:nvContentPartPr>
              <p14:xfrm>
                <a:off x="3826519" y="4028038"/>
                <a:ext cx="346680" cy="113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68D7A76-9544-4BF4-B3E6-B4E1D6EBF24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17519" y="4019038"/>
                  <a:ext cx="364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6AEB6C4-935F-456E-B860-24178D14953C}"/>
                    </a:ext>
                  </a:extLst>
                </p14:cNvPr>
                <p14:cNvContentPartPr/>
                <p14:nvPr/>
              </p14:nvContentPartPr>
              <p14:xfrm>
                <a:off x="4152319" y="3770278"/>
                <a:ext cx="265680" cy="541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6AEB6C4-935F-456E-B860-24178D14953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43319" y="3761278"/>
                  <a:ext cx="2833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F441980-AEB1-43A4-80FD-80FBF284BE42}"/>
                    </a:ext>
                  </a:extLst>
                </p14:cNvPr>
                <p14:cNvContentPartPr/>
                <p14:nvPr/>
              </p14:nvContentPartPr>
              <p14:xfrm>
                <a:off x="4459039" y="4061518"/>
                <a:ext cx="166680" cy="186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F441980-AEB1-43A4-80FD-80FBF284BE4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50399" y="4052518"/>
                  <a:ext cx="184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BD4A8CE-84E4-476C-9D2B-E151233F8885}"/>
                    </a:ext>
                  </a:extLst>
                </p14:cNvPr>
                <p14:cNvContentPartPr/>
                <p14:nvPr/>
              </p14:nvContentPartPr>
              <p14:xfrm>
                <a:off x="4647679" y="3981958"/>
                <a:ext cx="275400" cy="318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BD4A8CE-84E4-476C-9D2B-E151233F888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639039" y="3973318"/>
                  <a:ext cx="293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BD1BA0F-D534-4773-8234-B7A3A6C969E4}"/>
                    </a:ext>
                  </a:extLst>
                </p14:cNvPr>
                <p14:cNvContentPartPr/>
                <p14:nvPr/>
              </p14:nvContentPartPr>
              <p14:xfrm>
                <a:off x="4924159" y="4020838"/>
                <a:ext cx="158400" cy="240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BD1BA0F-D534-4773-8234-B7A3A6C969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915519" y="4012198"/>
                  <a:ext cx="176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C32494F-77E0-4851-893E-507E8980CA7A}"/>
                    </a:ext>
                  </a:extLst>
                </p14:cNvPr>
                <p14:cNvContentPartPr/>
                <p14:nvPr/>
              </p14:nvContentPartPr>
              <p14:xfrm>
                <a:off x="5426719" y="3979078"/>
                <a:ext cx="266760" cy="218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C32494F-77E0-4851-893E-507E8980CA7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417719" y="3970078"/>
                  <a:ext cx="284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2B071C3-1C9B-4080-9BEA-A3FD2A460440}"/>
                    </a:ext>
                  </a:extLst>
                </p14:cNvPr>
                <p14:cNvContentPartPr/>
                <p14:nvPr/>
              </p14:nvContentPartPr>
              <p14:xfrm>
                <a:off x="5750359" y="3970438"/>
                <a:ext cx="201960" cy="225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2B071C3-1C9B-4080-9BEA-A3FD2A46044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41719" y="3961798"/>
                  <a:ext cx="219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7E30BAE-54DF-44AD-8BA8-11B0FD765300}"/>
                    </a:ext>
                  </a:extLst>
                </p14:cNvPr>
                <p14:cNvContentPartPr/>
                <p14:nvPr/>
              </p14:nvContentPartPr>
              <p14:xfrm>
                <a:off x="5923159" y="3966478"/>
                <a:ext cx="233280" cy="242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7E30BAE-54DF-44AD-8BA8-11B0FD76530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14159" y="3957838"/>
                  <a:ext cx="25092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56F83E3-2D48-44DC-97DF-3A3C9634AAD9}"/>
              </a:ext>
            </a:extLst>
          </p:cNvPr>
          <p:cNvGrpSpPr/>
          <p:nvPr/>
        </p:nvGrpSpPr>
        <p:grpSpPr>
          <a:xfrm>
            <a:off x="6410599" y="3439078"/>
            <a:ext cx="3691080" cy="1063080"/>
            <a:chOff x="6410599" y="3439078"/>
            <a:chExt cx="3691080" cy="10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C84D022-93B5-4FF3-B13F-12B2337F1E2B}"/>
                    </a:ext>
                  </a:extLst>
                </p14:cNvPr>
                <p14:cNvContentPartPr/>
                <p14:nvPr/>
              </p14:nvContentPartPr>
              <p14:xfrm>
                <a:off x="6410599" y="4033078"/>
                <a:ext cx="244800" cy="4690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C84D022-93B5-4FF3-B13F-12B2337F1E2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401959" y="4024078"/>
                  <a:ext cx="262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C8FB525-8B36-4223-A43E-0D3459AE4B49}"/>
                    </a:ext>
                  </a:extLst>
                </p14:cNvPr>
                <p14:cNvContentPartPr/>
                <p14:nvPr/>
              </p14:nvContentPartPr>
              <p14:xfrm>
                <a:off x="6529039" y="3890878"/>
                <a:ext cx="373680" cy="266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C8FB525-8B36-4223-A43E-0D3459AE4B4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520039" y="3881878"/>
                  <a:ext cx="391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32E6635-FAD2-4ED5-9C29-3843D2BFE745}"/>
                    </a:ext>
                  </a:extLst>
                </p14:cNvPr>
                <p14:cNvContentPartPr/>
                <p14:nvPr/>
              </p14:nvContentPartPr>
              <p14:xfrm>
                <a:off x="6872119" y="3912478"/>
                <a:ext cx="292680" cy="205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32E6635-FAD2-4ED5-9C29-3843D2BFE74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3479" y="3903838"/>
                  <a:ext cx="310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589AC7-A31F-41F1-A8BB-A497D5B16ACB}"/>
                    </a:ext>
                  </a:extLst>
                </p14:cNvPr>
                <p14:cNvContentPartPr/>
                <p14:nvPr/>
              </p14:nvContentPartPr>
              <p14:xfrm>
                <a:off x="7178479" y="3952078"/>
                <a:ext cx="83160" cy="201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589AC7-A31F-41F1-A8BB-A497D5B16AC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169839" y="3943078"/>
                  <a:ext cx="100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63DC2EA-CF88-457B-B1B6-1456191DC1BD}"/>
                    </a:ext>
                  </a:extLst>
                </p14:cNvPr>
                <p14:cNvContentPartPr/>
                <p14:nvPr/>
              </p14:nvContentPartPr>
              <p14:xfrm>
                <a:off x="7466479" y="3912118"/>
                <a:ext cx="304560" cy="192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63DC2EA-CF88-457B-B1B6-1456191DC1B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57479" y="3903118"/>
                  <a:ext cx="322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647015D-5E65-4B43-9061-DC7538B6CA2F}"/>
                    </a:ext>
                  </a:extLst>
                </p14:cNvPr>
                <p14:cNvContentPartPr/>
                <p14:nvPr/>
              </p14:nvContentPartPr>
              <p14:xfrm>
                <a:off x="7816039" y="3901678"/>
                <a:ext cx="230400" cy="158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647015D-5E65-4B43-9061-DC7538B6CA2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07039" y="3892678"/>
                  <a:ext cx="248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5244ED5-2990-43B6-BD11-7D02930A80D0}"/>
                    </a:ext>
                  </a:extLst>
                </p14:cNvPr>
                <p14:cNvContentPartPr/>
                <p14:nvPr/>
              </p14:nvContentPartPr>
              <p14:xfrm>
                <a:off x="8088199" y="3439078"/>
                <a:ext cx="335520" cy="734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5244ED5-2990-43B6-BD11-7D02930A80D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079559" y="3430438"/>
                  <a:ext cx="35316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DCCFC3D-17FD-467E-97B7-D17EFCD2FFAC}"/>
                    </a:ext>
                  </a:extLst>
                </p14:cNvPr>
                <p14:cNvContentPartPr/>
                <p14:nvPr/>
              </p14:nvContentPartPr>
              <p14:xfrm>
                <a:off x="8055439" y="3778558"/>
                <a:ext cx="369000" cy="74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DCCFC3D-17FD-467E-97B7-D17EFCD2FFA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046799" y="3769558"/>
                  <a:ext cx="386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86809CA-5284-47EC-9107-B87A9FE8FA7A}"/>
                    </a:ext>
                  </a:extLst>
                </p14:cNvPr>
                <p14:cNvContentPartPr/>
                <p14:nvPr/>
              </p14:nvContentPartPr>
              <p14:xfrm>
                <a:off x="8323639" y="3902398"/>
                <a:ext cx="152280" cy="120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86809CA-5284-47EC-9107-B87A9FE8FA7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14639" y="3893758"/>
                  <a:ext cx="169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EE138D5-E794-4564-92D5-DDC75F43F3E8}"/>
                    </a:ext>
                  </a:extLst>
                </p14:cNvPr>
                <p14:cNvContentPartPr/>
                <p14:nvPr/>
              </p14:nvContentPartPr>
              <p14:xfrm>
                <a:off x="8634679" y="3515758"/>
                <a:ext cx="327600" cy="550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EE138D5-E794-4564-92D5-DDC75F43F3E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25679" y="3507118"/>
                  <a:ext cx="3452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9F1B35F-3F52-4A7C-8AD3-106C94DE342F}"/>
                    </a:ext>
                  </a:extLst>
                </p14:cNvPr>
                <p14:cNvContentPartPr/>
                <p14:nvPr/>
              </p14:nvContentPartPr>
              <p14:xfrm>
                <a:off x="8606599" y="3711598"/>
                <a:ext cx="527760" cy="335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9F1B35F-3F52-4A7C-8AD3-106C94DE342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597599" y="3702598"/>
                  <a:ext cx="545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20E0FAD-8E00-44E0-B20A-64C68EA7A5DB}"/>
                    </a:ext>
                  </a:extLst>
                </p14:cNvPr>
                <p14:cNvContentPartPr/>
                <p14:nvPr/>
              </p14:nvContentPartPr>
              <p14:xfrm>
                <a:off x="9075319" y="3861358"/>
                <a:ext cx="70200" cy="109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20E0FAD-8E00-44E0-B20A-64C68EA7A5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066319" y="3852718"/>
                  <a:ext cx="87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F8AE4F3-5EEB-4CA2-8222-1E819FCE50F8}"/>
                    </a:ext>
                  </a:extLst>
                </p14:cNvPr>
                <p14:cNvContentPartPr/>
                <p14:nvPr/>
              </p14:nvContentPartPr>
              <p14:xfrm>
                <a:off x="9257839" y="3842278"/>
                <a:ext cx="502920" cy="232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F8AE4F3-5EEB-4CA2-8222-1E819FCE50F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248839" y="3833638"/>
                  <a:ext cx="520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3BB770B-94C4-4D32-AD6E-618953641F8A}"/>
                    </a:ext>
                  </a:extLst>
                </p14:cNvPr>
                <p14:cNvContentPartPr/>
                <p14:nvPr/>
              </p14:nvContentPartPr>
              <p14:xfrm>
                <a:off x="9866959" y="3751918"/>
                <a:ext cx="234720" cy="322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3BB770B-94C4-4D32-AD6E-618953641F8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58319" y="3742918"/>
                  <a:ext cx="25236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538738C-AB4F-41BA-B7AD-07D17F7FD0A9}"/>
              </a:ext>
            </a:extLst>
          </p:cNvPr>
          <p:cNvGrpSpPr/>
          <p:nvPr/>
        </p:nvGrpSpPr>
        <p:grpSpPr>
          <a:xfrm>
            <a:off x="1571119" y="4790518"/>
            <a:ext cx="722880" cy="430920"/>
            <a:chOff x="1571119" y="4790518"/>
            <a:chExt cx="72288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07C7F96-1529-400C-BD38-65FE653E1810}"/>
                    </a:ext>
                  </a:extLst>
                </p14:cNvPr>
                <p14:cNvContentPartPr/>
                <p14:nvPr/>
              </p14:nvContentPartPr>
              <p14:xfrm>
                <a:off x="1571119" y="4860718"/>
                <a:ext cx="322560" cy="326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07C7F96-1529-400C-BD38-65FE653E18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62479" y="4852078"/>
                  <a:ext cx="340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99B3DE7-6377-45F6-A85D-1B670D5555C6}"/>
                    </a:ext>
                  </a:extLst>
                </p14:cNvPr>
                <p14:cNvContentPartPr/>
                <p14:nvPr/>
              </p14:nvContentPartPr>
              <p14:xfrm>
                <a:off x="1933279" y="4790518"/>
                <a:ext cx="360720" cy="430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99B3DE7-6377-45F6-A85D-1B670D5555C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924639" y="4781878"/>
                  <a:ext cx="378360" cy="44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6F7C953-299B-4589-88DA-04FA99B23C1D}"/>
              </a:ext>
            </a:extLst>
          </p:cNvPr>
          <p:cNvGrpSpPr/>
          <p:nvPr/>
        </p:nvGrpSpPr>
        <p:grpSpPr>
          <a:xfrm>
            <a:off x="3823279" y="4862878"/>
            <a:ext cx="199440" cy="154080"/>
            <a:chOff x="3823279" y="4862878"/>
            <a:chExt cx="199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93B60DA-F75F-434C-87A9-CC25A08C845F}"/>
                    </a:ext>
                  </a:extLst>
                </p14:cNvPr>
                <p14:cNvContentPartPr/>
                <p14:nvPr/>
              </p14:nvContentPartPr>
              <p14:xfrm>
                <a:off x="3832639" y="4862878"/>
                <a:ext cx="166320" cy="27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93B60DA-F75F-434C-87A9-CC25A08C845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823639" y="4853878"/>
                  <a:ext cx="183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0F55A3A-4A5B-458A-9C00-95C5CFFD5C9D}"/>
                    </a:ext>
                  </a:extLst>
                </p14:cNvPr>
                <p14:cNvContentPartPr/>
                <p14:nvPr/>
              </p14:nvContentPartPr>
              <p14:xfrm>
                <a:off x="3823279" y="4966198"/>
                <a:ext cx="199440" cy="50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0F55A3A-4A5B-458A-9C00-95C5CFFD5C9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814279" y="4957198"/>
                  <a:ext cx="2170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F3FB813-0DA1-4346-9EFD-532C9CFAFA45}"/>
              </a:ext>
            </a:extLst>
          </p:cNvPr>
          <p:cNvGrpSpPr/>
          <p:nvPr/>
        </p:nvGrpSpPr>
        <p:grpSpPr>
          <a:xfrm>
            <a:off x="4309639" y="4698358"/>
            <a:ext cx="1105560" cy="375480"/>
            <a:chOff x="4309639" y="4698358"/>
            <a:chExt cx="110556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A9E221D-7D40-4600-8D1D-B5504E3BE55A}"/>
                    </a:ext>
                  </a:extLst>
                </p14:cNvPr>
                <p14:cNvContentPartPr/>
                <p14:nvPr/>
              </p14:nvContentPartPr>
              <p14:xfrm>
                <a:off x="4309639" y="4714918"/>
                <a:ext cx="420120" cy="358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A9E221D-7D40-4600-8D1D-B5504E3BE55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300639" y="4705918"/>
                  <a:ext cx="437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45EF2DE-DA49-41DC-BDC3-461A06613ABF}"/>
                    </a:ext>
                  </a:extLst>
                </p14:cNvPr>
                <p14:cNvContentPartPr/>
                <p14:nvPr/>
              </p14:nvContentPartPr>
              <p14:xfrm>
                <a:off x="4904719" y="4698358"/>
                <a:ext cx="186120" cy="289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45EF2DE-DA49-41DC-BDC3-461A06613AB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96079" y="4689358"/>
                  <a:ext cx="2037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E1F8C28-06AE-4C71-9510-6DB418F43458}"/>
                    </a:ext>
                  </a:extLst>
                </p14:cNvPr>
                <p14:cNvContentPartPr/>
                <p14:nvPr/>
              </p14:nvContentPartPr>
              <p14:xfrm>
                <a:off x="5074279" y="4718518"/>
                <a:ext cx="340920" cy="312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1F8C28-06AE-4C71-9510-6DB418F4345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65639" y="4709518"/>
                  <a:ext cx="35856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F3D6D03-294F-4395-9D58-8D8C2BA27C9A}"/>
              </a:ext>
            </a:extLst>
          </p:cNvPr>
          <p:cNvGrpSpPr/>
          <p:nvPr/>
        </p:nvGrpSpPr>
        <p:grpSpPr>
          <a:xfrm>
            <a:off x="644119" y="5706358"/>
            <a:ext cx="519840" cy="218520"/>
            <a:chOff x="644119" y="5706358"/>
            <a:chExt cx="51984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B1D5BD0-3FC9-48AC-BEB5-79CD9162BE59}"/>
                    </a:ext>
                  </a:extLst>
                </p14:cNvPr>
                <p14:cNvContentPartPr/>
                <p14:nvPr/>
              </p14:nvContentPartPr>
              <p14:xfrm>
                <a:off x="644119" y="5727958"/>
                <a:ext cx="182880" cy="196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B1D5BD0-3FC9-48AC-BEB5-79CD9162BE5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35119" y="5718958"/>
                  <a:ext cx="200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500B2B8-B2E7-473F-8870-7D0E6B88E392}"/>
                    </a:ext>
                  </a:extLst>
                </p14:cNvPr>
                <p14:cNvContentPartPr/>
                <p14:nvPr/>
              </p14:nvContentPartPr>
              <p14:xfrm>
                <a:off x="940399" y="5706358"/>
                <a:ext cx="223560" cy="212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500B2B8-B2E7-473F-8870-7D0E6B88E39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31399" y="5697718"/>
                  <a:ext cx="24120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BC49938-0C0C-462C-88A1-4BB4E75ED27D}"/>
              </a:ext>
            </a:extLst>
          </p:cNvPr>
          <p:cNvGrpSpPr/>
          <p:nvPr/>
        </p:nvGrpSpPr>
        <p:grpSpPr>
          <a:xfrm>
            <a:off x="1942999" y="5422318"/>
            <a:ext cx="450360" cy="510120"/>
            <a:chOff x="1942999" y="5422318"/>
            <a:chExt cx="45036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758CB8E-38F3-4B88-968D-F8D1888A8F97}"/>
                    </a:ext>
                  </a:extLst>
                </p14:cNvPr>
                <p14:cNvContentPartPr/>
                <p14:nvPr/>
              </p14:nvContentPartPr>
              <p14:xfrm>
                <a:off x="1942999" y="5586478"/>
                <a:ext cx="167400" cy="345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758CB8E-38F3-4B88-968D-F8D1888A8F9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33999" y="5577838"/>
                  <a:ext cx="185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2A2A358-E9B3-478D-9E52-455212E40B6F}"/>
                    </a:ext>
                  </a:extLst>
                </p14:cNvPr>
                <p14:cNvContentPartPr/>
                <p14:nvPr/>
              </p14:nvContentPartPr>
              <p14:xfrm>
                <a:off x="2040559" y="5422318"/>
                <a:ext cx="352800" cy="249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2A2A358-E9B3-478D-9E52-455212E40B6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031919" y="5413678"/>
                  <a:ext cx="37044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30F4789-5AC0-4085-9EB8-A629B0F94E87}"/>
                  </a:ext>
                </a:extLst>
              </p14:cNvPr>
              <p14:cNvContentPartPr/>
              <p14:nvPr/>
            </p14:nvContentPartPr>
            <p14:xfrm>
              <a:off x="1607839" y="5992198"/>
              <a:ext cx="182880" cy="2674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30F4789-5AC0-4085-9EB8-A629B0F94E87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599199" y="5983558"/>
                <a:ext cx="2005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02C8F40-A7BE-4864-B519-8F3238A2376F}"/>
                  </a:ext>
                </a:extLst>
              </p14:cNvPr>
              <p14:cNvContentPartPr/>
              <p14:nvPr/>
            </p14:nvContentPartPr>
            <p14:xfrm>
              <a:off x="2213719" y="5953678"/>
              <a:ext cx="186840" cy="281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02C8F40-A7BE-4864-B519-8F3238A2376F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204719" y="5944678"/>
                <a:ext cx="204480" cy="29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DAD1BA8-4601-4257-A1A5-A3FC88D59CAE}"/>
              </a:ext>
            </a:extLst>
          </p:cNvPr>
          <p:cNvGrpSpPr/>
          <p:nvPr/>
        </p:nvGrpSpPr>
        <p:grpSpPr>
          <a:xfrm>
            <a:off x="2913559" y="5360038"/>
            <a:ext cx="2257560" cy="1172160"/>
            <a:chOff x="2913559" y="5360038"/>
            <a:chExt cx="2257560" cy="11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58F17CC-F50B-4129-853F-FCC2477D4617}"/>
                    </a:ext>
                  </a:extLst>
                </p14:cNvPr>
                <p14:cNvContentPartPr/>
                <p14:nvPr/>
              </p14:nvContentPartPr>
              <p14:xfrm>
                <a:off x="2914999" y="5672518"/>
                <a:ext cx="158040" cy="10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58F17CC-F50B-4129-853F-FCC2477D461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905999" y="5663878"/>
                  <a:ext cx="175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63C065D-9C80-480B-A188-B97AB64D2E26}"/>
                    </a:ext>
                  </a:extLst>
                </p14:cNvPr>
                <p14:cNvContentPartPr/>
                <p14:nvPr/>
              </p14:nvContentPartPr>
              <p14:xfrm>
                <a:off x="2913559" y="5765758"/>
                <a:ext cx="247320" cy="475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63C065D-9C80-480B-A188-B97AB64D2E2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904919" y="5757118"/>
                  <a:ext cx="264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7A76A1D-E27A-4304-97BB-6BCA554BB863}"/>
                    </a:ext>
                  </a:extLst>
                </p14:cNvPr>
                <p14:cNvContentPartPr/>
                <p14:nvPr/>
              </p14:nvContentPartPr>
              <p14:xfrm>
                <a:off x="3774319" y="5434558"/>
                <a:ext cx="387000" cy="282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7A76A1D-E27A-4304-97BB-6BCA554BB86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765319" y="5425558"/>
                  <a:ext cx="404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385529C-EAC5-4332-9E13-6034A750F632}"/>
                    </a:ext>
                  </a:extLst>
                </p14:cNvPr>
                <p14:cNvContentPartPr/>
                <p14:nvPr/>
              </p14:nvContentPartPr>
              <p14:xfrm>
                <a:off x="4287319" y="5360038"/>
                <a:ext cx="159120" cy="321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385529C-EAC5-4332-9E13-6034A750F63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278679" y="5351398"/>
                  <a:ext cx="176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921E43D-C85A-47DF-9CF4-C76C4FBB738E}"/>
                    </a:ext>
                  </a:extLst>
                </p14:cNvPr>
                <p14:cNvContentPartPr/>
                <p14:nvPr/>
              </p14:nvContentPartPr>
              <p14:xfrm>
                <a:off x="4288759" y="5847478"/>
                <a:ext cx="16920" cy="25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921E43D-C85A-47DF-9CF4-C76C4FBB738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279759" y="5838478"/>
                  <a:ext cx="34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0CC2DA7-BD91-41A7-9959-8B253348AE93}"/>
                    </a:ext>
                  </a:extLst>
                </p14:cNvPr>
                <p14:cNvContentPartPr/>
                <p14:nvPr/>
              </p14:nvContentPartPr>
              <p14:xfrm>
                <a:off x="3580639" y="5973838"/>
                <a:ext cx="1197000" cy="118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0CC2DA7-BD91-41A7-9959-8B253348AE9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571999" y="5965198"/>
                  <a:ext cx="1214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A9EFFCD-3760-40FE-A354-CEDF006182E2}"/>
                    </a:ext>
                  </a:extLst>
                </p14:cNvPr>
                <p14:cNvContentPartPr/>
                <p14:nvPr/>
              </p14:nvContentPartPr>
              <p14:xfrm>
                <a:off x="3758839" y="6152398"/>
                <a:ext cx="316080" cy="242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A9EFFCD-3760-40FE-A354-CEDF006182E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749839" y="6143398"/>
                  <a:ext cx="3337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2D75F19-C3F7-4F14-BCFF-5CE496B1A01D}"/>
                    </a:ext>
                  </a:extLst>
                </p14:cNvPr>
                <p14:cNvContentPartPr/>
                <p14:nvPr/>
              </p14:nvContentPartPr>
              <p14:xfrm>
                <a:off x="4158079" y="6229438"/>
                <a:ext cx="198720" cy="56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2D75F19-C3F7-4F14-BCFF-5CE496B1A01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149439" y="6220798"/>
                  <a:ext cx="216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6E9C0B1-17EB-4A9C-9A64-629E532B50B5}"/>
                    </a:ext>
                  </a:extLst>
                </p14:cNvPr>
                <p14:cNvContentPartPr/>
                <p14:nvPr/>
              </p14:nvContentPartPr>
              <p14:xfrm>
                <a:off x="4388839" y="6096958"/>
                <a:ext cx="259920" cy="304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6E9C0B1-17EB-4A9C-9A64-629E532B50B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380199" y="6088318"/>
                  <a:ext cx="2775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F895937-8D7B-45A5-951A-D49A575C4B37}"/>
                    </a:ext>
                  </a:extLst>
                </p14:cNvPr>
                <p14:cNvContentPartPr/>
                <p14:nvPr/>
              </p14:nvContentPartPr>
              <p14:xfrm>
                <a:off x="3386239" y="6148438"/>
                <a:ext cx="231480" cy="3384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F895937-8D7B-45A5-951A-D49A575C4B3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377239" y="6139798"/>
                  <a:ext cx="2491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4083A2F-3F5B-4CE6-B60E-A45B52214861}"/>
                    </a:ext>
                  </a:extLst>
                </p14:cNvPr>
                <p14:cNvContentPartPr/>
                <p14:nvPr/>
              </p14:nvContentPartPr>
              <p14:xfrm>
                <a:off x="4750999" y="6031798"/>
                <a:ext cx="251640" cy="432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4083A2F-3F5B-4CE6-B60E-A45B5221486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742359" y="6022798"/>
                  <a:ext cx="2692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2268A83-9B5F-4B18-BE84-A86B23465576}"/>
                    </a:ext>
                  </a:extLst>
                </p14:cNvPr>
                <p14:cNvContentPartPr/>
                <p14:nvPr/>
              </p14:nvContentPartPr>
              <p14:xfrm>
                <a:off x="5096599" y="6019198"/>
                <a:ext cx="74520" cy="298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2268A83-9B5F-4B18-BE84-A86B2346557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087599" y="6010198"/>
                  <a:ext cx="92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029713A-95F3-4D77-8E86-31A374B14CE8}"/>
                    </a:ext>
                  </a:extLst>
                </p14:cNvPr>
                <p14:cNvContentPartPr/>
                <p14:nvPr/>
              </p14:nvContentPartPr>
              <p14:xfrm>
                <a:off x="5071399" y="6524278"/>
                <a:ext cx="4680" cy="7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029713A-95F3-4D77-8E86-31A374B14CE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062399" y="6515278"/>
                  <a:ext cx="2232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2D76428-9CFE-47BB-A3EE-E2FEDDE7E11B}"/>
              </a:ext>
            </a:extLst>
          </p:cNvPr>
          <p:cNvGrpSpPr/>
          <p:nvPr/>
        </p:nvGrpSpPr>
        <p:grpSpPr>
          <a:xfrm>
            <a:off x="5503399" y="5657398"/>
            <a:ext cx="175680" cy="175680"/>
            <a:chOff x="5503399" y="5657398"/>
            <a:chExt cx="17568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D231D25-27A2-4009-9DEA-60EE43974C83}"/>
                    </a:ext>
                  </a:extLst>
                </p14:cNvPr>
                <p14:cNvContentPartPr/>
                <p14:nvPr/>
              </p14:nvContentPartPr>
              <p14:xfrm>
                <a:off x="5503399" y="5657398"/>
                <a:ext cx="172800" cy="20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D231D25-27A2-4009-9DEA-60EE43974C8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494759" y="5648758"/>
                  <a:ext cx="19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4DA22E4-A3BA-4473-8049-73B4D72B73A1}"/>
                    </a:ext>
                  </a:extLst>
                </p14:cNvPr>
                <p14:cNvContentPartPr/>
                <p14:nvPr/>
              </p14:nvContentPartPr>
              <p14:xfrm>
                <a:off x="5560639" y="5786278"/>
                <a:ext cx="118440" cy="46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4DA22E4-A3BA-4473-8049-73B4D72B73A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551639" y="5777278"/>
                  <a:ext cx="13608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718988E-1615-4B8F-99B7-3A093524845B}"/>
              </a:ext>
            </a:extLst>
          </p:cNvPr>
          <p:cNvGrpSpPr/>
          <p:nvPr/>
        </p:nvGrpSpPr>
        <p:grpSpPr>
          <a:xfrm>
            <a:off x="6360559" y="5168878"/>
            <a:ext cx="1032120" cy="1261800"/>
            <a:chOff x="6360559" y="5168878"/>
            <a:chExt cx="1032120" cy="12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EE9EB27-DDAB-4EEC-8520-D782406D158B}"/>
                    </a:ext>
                  </a:extLst>
                </p14:cNvPr>
                <p14:cNvContentPartPr/>
                <p14:nvPr/>
              </p14:nvContentPartPr>
              <p14:xfrm>
                <a:off x="6419599" y="5248438"/>
                <a:ext cx="399600" cy="309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EE9EB27-DDAB-4EEC-8520-D782406D158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410599" y="5239438"/>
                  <a:ext cx="4172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4D679C0-CD0B-4D43-BD41-F2B8FA6DBF55}"/>
                    </a:ext>
                  </a:extLst>
                </p14:cNvPr>
                <p14:cNvContentPartPr/>
                <p14:nvPr/>
              </p14:nvContentPartPr>
              <p14:xfrm>
                <a:off x="7021519" y="5168878"/>
                <a:ext cx="74160" cy="324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4D679C0-CD0B-4D43-BD41-F2B8FA6DBF5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012879" y="5160238"/>
                  <a:ext cx="91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C80299D-013A-4E56-9491-528A84D5442B}"/>
                    </a:ext>
                  </a:extLst>
                </p14:cNvPr>
                <p14:cNvContentPartPr/>
                <p14:nvPr/>
              </p14:nvContentPartPr>
              <p14:xfrm>
                <a:off x="7006399" y="5630038"/>
                <a:ext cx="14400" cy="464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C80299D-013A-4E56-9491-528A84D5442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997399" y="5621038"/>
                  <a:ext cx="3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ADA93AE-A72F-4CB4-970F-C4F8E32FCD3B}"/>
                    </a:ext>
                  </a:extLst>
                </p14:cNvPr>
                <p14:cNvContentPartPr/>
                <p14:nvPr/>
              </p14:nvContentPartPr>
              <p14:xfrm>
                <a:off x="6360559" y="5742718"/>
                <a:ext cx="1032120" cy="1890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ADA93AE-A72F-4CB4-970F-C4F8E32FCD3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351559" y="5734078"/>
                  <a:ext cx="1049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E05710A-6778-4EC4-A7B4-0E9F58723E3D}"/>
                    </a:ext>
                  </a:extLst>
                </p14:cNvPr>
                <p14:cNvContentPartPr/>
                <p14:nvPr/>
              </p14:nvContentPartPr>
              <p14:xfrm>
                <a:off x="6593119" y="5956918"/>
                <a:ext cx="259200" cy="169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E05710A-6778-4EC4-A7B4-0E9F58723E3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584119" y="5947918"/>
                  <a:ext cx="276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3A05E9D-4A1B-492B-A98A-3BAB2228A164}"/>
                    </a:ext>
                  </a:extLst>
                </p14:cNvPr>
                <p14:cNvContentPartPr/>
                <p14:nvPr/>
              </p14:nvContentPartPr>
              <p14:xfrm>
                <a:off x="6782839" y="5899318"/>
                <a:ext cx="81720" cy="403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3A05E9D-4A1B-492B-A98A-3BAB2228A16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773839" y="5890678"/>
                  <a:ext cx="993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182A44F-B2E3-4AB5-8A3C-D7F41173C324}"/>
                    </a:ext>
                  </a:extLst>
                </p14:cNvPr>
                <p14:cNvContentPartPr/>
                <p14:nvPr/>
              </p14:nvContentPartPr>
              <p14:xfrm>
                <a:off x="7004239" y="5841718"/>
                <a:ext cx="77040" cy="363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182A44F-B2E3-4AB5-8A3C-D7F41173C32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995599" y="5833078"/>
                  <a:ext cx="94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6E239D8-C563-4A89-A2FF-67F9C082EDEC}"/>
                    </a:ext>
                  </a:extLst>
                </p14:cNvPr>
                <p14:cNvContentPartPr/>
                <p14:nvPr/>
              </p14:nvContentPartPr>
              <p14:xfrm>
                <a:off x="6979399" y="6407998"/>
                <a:ext cx="41040" cy="22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6E239D8-C563-4A89-A2FF-67F9C082EDE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970759" y="6399358"/>
                  <a:ext cx="586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654B2FE-DE0D-4AD3-9992-4781AADE66B7}"/>
              </a:ext>
            </a:extLst>
          </p:cNvPr>
          <p:cNvGrpSpPr/>
          <p:nvPr/>
        </p:nvGrpSpPr>
        <p:grpSpPr>
          <a:xfrm>
            <a:off x="7779319" y="5524198"/>
            <a:ext cx="241560" cy="157680"/>
            <a:chOff x="7779319" y="5524198"/>
            <a:chExt cx="24156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4B165EA-E3B1-4D6B-AFD9-EC50EF1B2349}"/>
                    </a:ext>
                  </a:extLst>
                </p14:cNvPr>
                <p14:cNvContentPartPr/>
                <p14:nvPr/>
              </p14:nvContentPartPr>
              <p14:xfrm>
                <a:off x="7779319" y="5524198"/>
                <a:ext cx="210240" cy="25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4B165EA-E3B1-4D6B-AFD9-EC50EF1B234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770679" y="5515198"/>
                  <a:ext cx="227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5E6869D-40E5-4134-88EB-3FFF9B470D56}"/>
                    </a:ext>
                  </a:extLst>
                </p14:cNvPr>
                <p14:cNvContentPartPr/>
                <p14:nvPr/>
              </p14:nvContentPartPr>
              <p14:xfrm>
                <a:off x="7839799" y="5640118"/>
                <a:ext cx="181080" cy="417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5E6869D-40E5-4134-88EB-3FFF9B470D5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830799" y="5631478"/>
                  <a:ext cx="1987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6A6DF62-7617-408F-B501-0CBCD8E3B3D7}"/>
              </a:ext>
            </a:extLst>
          </p:cNvPr>
          <p:cNvGrpSpPr/>
          <p:nvPr/>
        </p:nvGrpSpPr>
        <p:grpSpPr>
          <a:xfrm>
            <a:off x="8412199" y="5223598"/>
            <a:ext cx="1132920" cy="378000"/>
            <a:chOff x="8412199" y="5223598"/>
            <a:chExt cx="11329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9978753-BCDC-480A-84C8-D6ED8F1B0828}"/>
                    </a:ext>
                  </a:extLst>
                </p14:cNvPr>
                <p14:cNvContentPartPr/>
                <p14:nvPr/>
              </p14:nvContentPartPr>
              <p14:xfrm>
                <a:off x="8412199" y="5250598"/>
                <a:ext cx="389880" cy="3510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9978753-BCDC-480A-84C8-D6ED8F1B082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403559" y="5241598"/>
                  <a:ext cx="4075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5D5B2CC-127C-4CDD-9A49-64C16E87E4A7}"/>
                    </a:ext>
                  </a:extLst>
                </p14:cNvPr>
                <p14:cNvContentPartPr/>
                <p14:nvPr/>
              </p14:nvContentPartPr>
              <p14:xfrm>
                <a:off x="8878039" y="5465518"/>
                <a:ext cx="7200" cy="158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5D5B2CC-127C-4CDD-9A49-64C16E87E4A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869399" y="5456518"/>
                  <a:ext cx="24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82673E8-0306-40F6-8C10-FE412911BA5E}"/>
                    </a:ext>
                  </a:extLst>
                </p14:cNvPr>
                <p14:cNvContentPartPr/>
                <p14:nvPr/>
              </p14:nvContentPartPr>
              <p14:xfrm>
                <a:off x="9054799" y="5223598"/>
                <a:ext cx="315720" cy="303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82673E8-0306-40F6-8C10-FE412911BA5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046159" y="5214958"/>
                  <a:ext cx="333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3829A9F-D32C-4DE8-9167-B465EECCBD86}"/>
                    </a:ext>
                  </a:extLst>
                </p14:cNvPr>
                <p14:cNvContentPartPr/>
                <p14:nvPr/>
              </p14:nvContentPartPr>
              <p14:xfrm>
                <a:off x="9544759" y="5400358"/>
                <a:ext cx="360" cy="5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3829A9F-D32C-4DE8-9167-B465EECCBD8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35759" y="5391718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241D6A7C-92C2-4BAE-BEBA-97830EAC7AD2}"/>
                  </a:ext>
                </a:extLst>
              </p14:cNvPr>
              <p14:cNvContentPartPr/>
              <p14:nvPr/>
            </p14:nvContentPartPr>
            <p14:xfrm>
              <a:off x="9825199" y="5163118"/>
              <a:ext cx="352440" cy="379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241D6A7C-92C2-4BAE-BEBA-97830EAC7AD2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9816559" y="5154478"/>
                <a:ext cx="370080" cy="39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3AFA8FC-D33E-4AB6-B5F8-87A17E7B3E1C}"/>
              </a:ext>
            </a:extLst>
          </p:cNvPr>
          <p:cNvGrpSpPr/>
          <p:nvPr/>
        </p:nvGrpSpPr>
        <p:grpSpPr>
          <a:xfrm>
            <a:off x="10528639" y="5152678"/>
            <a:ext cx="1321560" cy="289080"/>
            <a:chOff x="10528639" y="5152678"/>
            <a:chExt cx="132156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356710D-DF82-4003-BCC9-B6A1E8F788D1}"/>
                    </a:ext>
                  </a:extLst>
                </p14:cNvPr>
                <p14:cNvContentPartPr/>
                <p14:nvPr/>
              </p14:nvContentPartPr>
              <p14:xfrm>
                <a:off x="10528639" y="5253118"/>
                <a:ext cx="329400" cy="70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356710D-DF82-4003-BCC9-B6A1E8F788D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519999" y="5244118"/>
                  <a:ext cx="347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B83C96D-80EA-40BC-B45E-B316155DD5BC}"/>
                    </a:ext>
                  </a:extLst>
                </p14:cNvPr>
                <p14:cNvContentPartPr/>
                <p14:nvPr/>
              </p14:nvContentPartPr>
              <p14:xfrm>
                <a:off x="10570399" y="5405038"/>
                <a:ext cx="231120" cy="30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B83C96D-80EA-40BC-B45E-B316155DD5B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561399" y="5396398"/>
                  <a:ext cx="248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86D6D21-16AD-4BFE-A80C-76586FC555BD}"/>
                    </a:ext>
                  </a:extLst>
                </p14:cNvPr>
                <p14:cNvContentPartPr/>
                <p14:nvPr/>
              </p14:nvContentPartPr>
              <p14:xfrm>
                <a:off x="11000959" y="5152678"/>
                <a:ext cx="331200" cy="2890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86D6D21-16AD-4BFE-A80C-76586FC555B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991959" y="5143678"/>
                  <a:ext cx="3488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DF5EBB1-4A28-40D4-B763-AEC975AAD102}"/>
                    </a:ext>
                  </a:extLst>
                </p14:cNvPr>
                <p14:cNvContentPartPr/>
                <p14:nvPr/>
              </p14:nvContentPartPr>
              <p14:xfrm>
                <a:off x="11412079" y="5211718"/>
                <a:ext cx="107280" cy="220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DF5EBB1-4A28-40D4-B763-AEC975AAD10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403439" y="5202718"/>
                  <a:ext cx="124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E2D40E6-A285-4978-93D0-8DB8BAB71438}"/>
                    </a:ext>
                  </a:extLst>
                </p14:cNvPr>
                <p14:cNvContentPartPr/>
                <p14:nvPr/>
              </p14:nvContentPartPr>
              <p14:xfrm>
                <a:off x="11628799" y="5204518"/>
                <a:ext cx="221400" cy="2095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E2D40E6-A285-4978-93D0-8DB8BAB7143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620159" y="5195518"/>
                  <a:ext cx="2390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41DEEDA-FA3D-45AB-A32E-B107A60FDB4C}"/>
              </a:ext>
            </a:extLst>
          </p:cNvPr>
          <p:cNvGrpSpPr/>
          <p:nvPr/>
        </p:nvGrpSpPr>
        <p:grpSpPr>
          <a:xfrm>
            <a:off x="2557159" y="4759918"/>
            <a:ext cx="762480" cy="640800"/>
            <a:chOff x="2557159" y="4759918"/>
            <a:chExt cx="762480" cy="6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4C98847-579D-4FE2-8E4F-4C814F9211DC}"/>
                    </a:ext>
                  </a:extLst>
                </p14:cNvPr>
                <p14:cNvContentPartPr/>
                <p14:nvPr/>
              </p14:nvContentPartPr>
              <p14:xfrm>
                <a:off x="2557159" y="5010118"/>
                <a:ext cx="63000" cy="38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4C98847-579D-4FE2-8E4F-4C814F9211D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548519" y="5001118"/>
                  <a:ext cx="80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27C6146-2269-4754-801E-77C230597530}"/>
                    </a:ext>
                  </a:extLst>
                </p14:cNvPr>
                <p14:cNvContentPartPr/>
                <p14:nvPr/>
              </p14:nvContentPartPr>
              <p14:xfrm>
                <a:off x="2757319" y="4820758"/>
                <a:ext cx="278640" cy="38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27C6146-2269-4754-801E-77C23059753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748679" y="4812118"/>
                  <a:ext cx="2962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C5E84D3-BB22-4E02-BBDD-A6DD9F967A15}"/>
                    </a:ext>
                  </a:extLst>
                </p14:cNvPr>
                <p14:cNvContentPartPr/>
                <p14:nvPr/>
              </p14:nvContentPartPr>
              <p14:xfrm>
                <a:off x="3178879" y="4759918"/>
                <a:ext cx="140760" cy="404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C5E84D3-BB22-4E02-BBDD-A6DD9F967A1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170239" y="4750918"/>
                  <a:ext cx="1584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66516DA-8A9B-4D70-BEA8-78792B797F80}"/>
                    </a:ext>
                  </a:extLst>
                </p14:cNvPr>
                <p14:cNvContentPartPr/>
                <p14:nvPr/>
              </p14:nvContentPartPr>
              <p14:xfrm>
                <a:off x="3196879" y="5337718"/>
                <a:ext cx="12960" cy="18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66516DA-8A9B-4D70-BEA8-78792B797F8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187879" y="5329078"/>
                  <a:ext cx="3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3EADB17-91D0-4BDE-8BDE-0FAA3032D0D2}"/>
                    </a:ext>
                  </a:extLst>
                </p14:cNvPr>
                <p14:cNvContentPartPr/>
                <p14:nvPr/>
              </p14:nvContentPartPr>
              <p14:xfrm>
                <a:off x="2767039" y="5394598"/>
                <a:ext cx="1800" cy="6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3EADB17-91D0-4BDE-8BDE-0FAA3032D0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58039" y="5385958"/>
                  <a:ext cx="19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E4DEFB6-64F8-4C78-9CC0-079EFE56B02C}"/>
                    </a:ext>
                  </a:extLst>
                </p14:cNvPr>
                <p14:cNvContentPartPr/>
                <p14:nvPr/>
              </p14:nvContentPartPr>
              <p14:xfrm>
                <a:off x="2780359" y="5281558"/>
                <a:ext cx="448560" cy="1177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E4DEFB6-64F8-4C78-9CC0-079EFE56B02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771719" y="5272918"/>
                  <a:ext cx="4662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A62FC8A-9B59-4F76-BD1E-C326D9F05437}"/>
                  </a:ext>
                </a:extLst>
              </p14:cNvPr>
              <p14:cNvContentPartPr/>
              <p14:nvPr/>
            </p14:nvContentPartPr>
            <p14:xfrm>
              <a:off x="10025719" y="2652118"/>
              <a:ext cx="17640" cy="234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A62FC8A-9B59-4F76-BD1E-C326D9F05437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10016719" y="2643478"/>
                <a:ext cx="352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E198D6F-2C1D-4331-B4C5-DDCEE6E1BB31}"/>
                  </a:ext>
                </a:extLst>
              </p14:cNvPr>
              <p14:cNvContentPartPr/>
              <p14:nvPr/>
            </p14:nvContentPartPr>
            <p14:xfrm>
              <a:off x="4555159" y="5183332"/>
              <a:ext cx="612720" cy="73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E198D6F-2C1D-4331-B4C5-DDCEE6E1BB31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546159" y="5174332"/>
                <a:ext cx="630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23B781-1AF5-4967-AB68-9DC37B3EADD7}"/>
                  </a:ext>
                </a:extLst>
              </p14:cNvPr>
              <p14:cNvContentPartPr/>
              <p14:nvPr/>
            </p14:nvContentPartPr>
            <p14:xfrm>
              <a:off x="11065039" y="5633692"/>
              <a:ext cx="577080" cy="4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23B781-1AF5-4967-AB68-9DC37B3EADD7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1056399" y="5625052"/>
                <a:ext cx="59472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32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34C72FE-3372-4ED6-962A-EA0BD8202986}"/>
                  </a:ext>
                </a:extLst>
              </p14:cNvPr>
              <p14:cNvContentPartPr/>
              <p14:nvPr/>
            </p14:nvContentPartPr>
            <p14:xfrm>
              <a:off x="2062519" y="4367158"/>
              <a:ext cx="201240" cy="4006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34C72FE-3372-4ED6-962A-EA0BD8202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519" y="4358518"/>
                <a:ext cx="218880" cy="41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0" name="Group 479">
            <a:extLst>
              <a:ext uri="{FF2B5EF4-FFF2-40B4-BE49-F238E27FC236}">
                <a16:creationId xmlns:a16="http://schemas.microsoft.com/office/drawing/2014/main" id="{1B1C960F-CBE2-4F66-833E-E91AF6B9E286}"/>
              </a:ext>
            </a:extLst>
          </p:cNvPr>
          <p:cNvGrpSpPr/>
          <p:nvPr/>
        </p:nvGrpSpPr>
        <p:grpSpPr>
          <a:xfrm>
            <a:off x="412279" y="-72362"/>
            <a:ext cx="11657880" cy="7087320"/>
            <a:chOff x="412279" y="-72362"/>
            <a:chExt cx="11657880" cy="708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F030D8-7E56-4B04-B78D-092905662CE1}"/>
                    </a:ext>
                  </a:extLst>
                </p14:cNvPr>
                <p14:cNvContentPartPr/>
                <p14:nvPr/>
              </p14:nvContentPartPr>
              <p14:xfrm>
                <a:off x="412279" y="330118"/>
                <a:ext cx="321840" cy="288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F030D8-7E56-4B04-B78D-092905662C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3639" y="321118"/>
                  <a:ext cx="339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E463E7-1590-4D62-8133-863E1AA25EC8}"/>
                    </a:ext>
                  </a:extLst>
                </p14:cNvPr>
                <p14:cNvContentPartPr/>
                <p14:nvPr/>
              </p14:nvContentPartPr>
              <p14:xfrm>
                <a:off x="939319" y="583918"/>
                <a:ext cx="14760" cy="25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E463E7-1590-4D62-8133-863E1AA25E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0319" y="575278"/>
                  <a:ext cx="32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86FAB6-15DE-4FBC-8DB2-7D66FAAEA3CD}"/>
                    </a:ext>
                  </a:extLst>
                </p14:cNvPr>
                <p14:cNvContentPartPr/>
                <p14:nvPr/>
              </p14:nvContentPartPr>
              <p14:xfrm>
                <a:off x="1096639" y="295198"/>
                <a:ext cx="443520" cy="32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86FAB6-15DE-4FBC-8DB2-7D66FAAEA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7999" y="286198"/>
                  <a:ext cx="4611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56207E-39CB-4BD0-8C89-F67DDA7E6104}"/>
                    </a:ext>
                  </a:extLst>
                </p14:cNvPr>
                <p14:cNvContentPartPr/>
                <p14:nvPr/>
              </p14:nvContentPartPr>
              <p14:xfrm>
                <a:off x="2039119" y="203758"/>
                <a:ext cx="443880" cy="383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56207E-39CB-4BD0-8C89-F67DDA7E61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0119" y="195118"/>
                  <a:ext cx="4615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9F0C1C-9C4D-4F6C-8110-FE01F800C6A4}"/>
                    </a:ext>
                  </a:extLst>
                </p14:cNvPr>
                <p14:cNvContentPartPr/>
                <p14:nvPr/>
              </p14:nvContentPartPr>
              <p14:xfrm>
                <a:off x="2441959" y="386998"/>
                <a:ext cx="178560" cy="168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9F0C1C-9C4D-4F6C-8110-FE01F800C6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33319" y="377998"/>
                  <a:ext cx="196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888DE3-3C5C-458A-BAAB-A3D411A93351}"/>
                    </a:ext>
                  </a:extLst>
                </p14:cNvPr>
                <p14:cNvContentPartPr/>
                <p14:nvPr/>
              </p14:nvContentPartPr>
              <p14:xfrm>
                <a:off x="2752999" y="370798"/>
                <a:ext cx="217800" cy="19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888DE3-3C5C-458A-BAAB-A3D411A933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43999" y="362158"/>
                  <a:ext cx="235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444ABE-C5BB-437D-A8D2-ECA0AC6FE8C2}"/>
                    </a:ext>
                  </a:extLst>
                </p14:cNvPr>
                <p14:cNvContentPartPr/>
                <p14:nvPr/>
              </p14:nvContentPartPr>
              <p14:xfrm>
                <a:off x="3033079" y="430918"/>
                <a:ext cx="222480" cy="133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444ABE-C5BB-437D-A8D2-ECA0AC6FE8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4079" y="422278"/>
                  <a:ext cx="240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D60657-69D7-4736-BEEF-EE7C2E546F81}"/>
                    </a:ext>
                  </a:extLst>
                </p14:cNvPr>
                <p14:cNvContentPartPr/>
                <p14:nvPr/>
              </p14:nvContentPartPr>
              <p14:xfrm>
                <a:off x="3529879" y="82078"/>
                <a:ext cx="240120" cy="509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D60657-69D7-4736-BEEF-EE7C2E546F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0879" y="73078"/>
                  <a:ext cx="2577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26CA40-6443-480A-A615-4A57206F04B7}"/>
                    </a:ext>
                  </a:extLst>
                </p14:cNvPr>
                <p14:cNvContentPartPr/>
                <p14:nvPr/>
              </p14:nvContentPartPr>
              <p14:xfrm>
                <a:off x="3405319" y="382318"/>
                <a:ext cx="322920" cy="52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26CA40-6443-480A-A615-4A57206F04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6679" y="373678"/>
                  <a:ext cx="340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C87D52-DCB2-45D9-A6E5-4BED529FD639}"/>
                    </a:ext>
                  </a:extLst>
                </p14:cNvPr>
                <p14:cNvContentPartPr/>
                <p14:nvPr/>
              </p14:nvContentPartPr>
              <p14:xfrm>
                <a:off x="3749119" y="335158"/>
                <a:ext cx="161640" cy="202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C87D52-DCB2-45D9-A6E5-4BED529FD6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40479" y="326518"/>
                  <a:ext cx="179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81E10B-4987-4AAC-8094-8E15A098D24D}"/>
                    </a:ext>
                  </a:extLst>
                </p14:cNvPr>
                <p14:cNvContentPartPr/>
                <p14:nvPr/>
              </p14:nvContentPartPr>
              <p14:xfrm>
                <a:off x="3925519" y="382678"/>
                <a:ext cx="186480" cy="123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81E10B-4987-4AAC-8094-8E15A098D2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16519" y="374038"/>
                  <a:ext cx="204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0AB85E-B179-4376-B504-333ACE4A4BE7}"/>
                    </a:ext>
                  </a:extLst>
                </p14:cNvPr>
                <p14:cNvContentPartPr/>
                <p14:nvPr/>
              </p14:nvContentPartPr>
              <p14:xfrm>
                <a:off x="4124959" y="385558"/>
                <a:ext cx="308160" cy="96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0AB85E-B179-4376-B504-333ACE4A4B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16319" y="376558"/>
                  <a:ext cx="32580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91013A-D503-4B1F-ABEB-4889B4FBC85F}"/>
                    </a:ext>
                  </a:extLst>
                </p14:cNvPr>
                <p14:cNvContentPartPr/>
                <p14:nvPr/>
              </p14:nvContentPartPr>
              <p14:xfrm>
                <a:off x="4773679" y="104038"/>
                <a:ext cx="586080" cy="41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91013A-D503-4B1F-ABEB-4889B4FBC8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64679" y="95398"/>
                  <a:ext cx="6037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92DC20-F737-4A13-961A-870A6F1EB5E9}"/>
                    </a:ext>
                  </a:extLst>
                </p14:cNvPr>
                <p14:cNvContentPartPr/>
                <p14:nvPr/>
              </p14:nvContentPartPr>
              <p14:xfrm>
                <a:off x="5294959" y="332638"/>
                <a:ext cx="191880" cy="20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92DC20-F737-4A13-961A-870A6F1EB5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85959" y="323998"/>
                  <a:ext cx="209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3EF901-6A2B-43FF-B423-565EF686EDFE}"/>
                    </a:ext>
                  </a:extLst>
                </p14:cNvPr>
                <p14:cNvContentPartPr/>
                <p14:nvPr/>
              </p14:nvContentPartPr>
              <p14:xfrm>
                <a:off x="5660719" y="88198"/>
                <a:ext cx="281160" cy="46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3EF901-6A2B-43FF-B423-565EF686ED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51719" y="79198"/>
                  <a:ext cx="2988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584043-8DE9-4244-9532-B684895003E8}"/>
                    </a:ext>
                  </a:extLst>
                </p14:cNvPr>
                <p14:cNvContentPartPr/>
                <p14:nvPr/>
              </p14:nvContentPartPr>
              <p14:xfrm>
                <a:off x="5610679" y="268918"/>
                <a:ext cx="306360" cy="81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584043-8DE9-4244-9532-B684895003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02039" y="260278"/>
                  <a:ext cx="324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2ECF9E-409B-4644-847B-767EBE4B867B}"/>
                    </a:ext>
                  </a:extLst>
                </p14:cNvPr>
                <p14:cNvContentPartPr/>
                <p14:nvPr/>
              </p14:nvContentPartPr>
              <p14:xfrm>
                <a:off x="5878879" y="-72362"/>
                <a:ext cx="380880" cy="624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2ECF9E-409B-4644-847B-767EBE4B86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69879" y="-81002"/>
                  <a:ext cx="39852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10C877-1C7D-4F3D-ADE2-41F6838E87C7}"/>
                    </a:ext>
                  </a:extLst>
                </p14:cNvPr>
                <p14:cNvContentPartPr/>
                <p14:nvPr/>
              </p14:nvContentPartPr>
              <p14:xfrm>
                <a:off x="6188479" y="364678"/>
                <a:ext cx="104760" cy="17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10C877-1C7D-4F3D-ADE2-41F6838E87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79479" y="355678"/>
                  <a:ext cx="122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7EF271-99ED-491A-830A-69D22E5CD507}"/>
                    </a:ext>
                  </a:extLst>
                </p14:cNvPr>
                <p14:cNvContentPartPr/>
                <p14:nvPr/>
              </p14:nvContentPartPr>
              <p14:xfrm>
                <a:off x="6445159" y="357838"/>
                <a:ext cx="218160" cy="20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7EF271-99ED-491A-830A-69D22E5CD5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36519" y="349198"/>
                  <a:ext cx="235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96A5C8-C796-4842-B4FA-E6458BB34E42}"/>
                    </a:ext>
                  </a:extLst>
                </p14:cNvPr>
                <p14:cNvContentPartPr/>
                <p14:nvPr/>
              </p14:nvContentPartPr>
              <p14:xfrm>
                <a:off x="6606079" y="80638"/>
                <a:ext cx="302040" cy="482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96A5C8-C796-4842-B4FA-E6458BB34E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97079" y="71998"/>
                  <a:ext cx="3196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4A0FF6-4AE4-48F0-AB29-00A5E66A336A}"/>
                    </a:ext>
                  </a:extLst>
                </p14:cNvPr>
                <p14:cNvContentPartPr/>
                <p14:nvPr/>
              </p14:nvContentPartPr>
              <p14:xfrm>
                <a:off x="6882919" y="314998"/>
                <a:ext cx="248400" cy="27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4A0FF6-4AE4-48F0-AB29-00A5E66A33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73919" y="305998"/>
                  <a:ext cx="266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83A9D2-B0A0-4EAD-A4C0-AD87D4DE2E40}"/>
                    </a:ext>
                  </a:extLst>
                </p14:cNvPr>
                <p14:cNvContentPartPr/>
                <p14:nvPr/>
              </p14:nvContentPartPr>
              <p14:xfrm>
                <a:off x="508039" y="1143358"/>
                <a:ext cx="172080" cy="31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83A9D2-B0A0-4EAD-A4C0-AD87D4DE2E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9399" y="1134358"/>
                  <a:ext cx="1897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EEABB04-39D8-44CE-8252-48F719BA5D36}"/>
                    </a:ext>
                  </a:extLst>
                </p14:cNvPr>
                <p14:cNvContentPartPr/>
                <p14:nvPr/>
              </p14:nvContentPartPr>
              <p14:xfrm>
                <a:off x="503719" y="1059478"/>
                <a:ext cx="485280" cy="84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EEABB04-39D8-44CE-8252-48F719BA5D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5079" y="1050478"/>
                  <a:ext cx="502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BA402A-80D5-4FDF-866A-8BB98A4A7F59}"/>
                    </a:ext>
                  </a:extLst>
                </p14:cNvPr>
                <p14:cNvContentPartPr/>
                <p14:nvPr/>
              </p14:nvContentPartPr>
              <p14:xfrm>
                <a:off x="911239" y="864718"/>
                <a:ext cx="390600" cy="532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BA402A-80D5-4FDF-866A-8BB98A4A7F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2599" y="855718"/>
                  <a:ext cx="4082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F24BE4-E9B4-4CE4-BCAE-26AFE4AE4D48}"/>
                    </a:ext>
                  </a:extLst>
                </p14:cNvPr>
                <p14:cNvContentPartPr/>
                <p14:nvPr/>
              </p14:nvContentPartPr>
              <p14:xfrm>
                <a:off x="1215079" y="1179718"/>
                <a:ext cx="234720" cy="235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F24BE4-E9B4-4CE4-BCAE-26AFE4AE4D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06439" y="1170718"/>
                  <a:ext cx="252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A839EC-31F3-4B4B-B60B-6EC5DF5FF6CC}"/>
                    </a:ext>
                  </a:extLst>
                </p14:cNvPr>
                <p14:cNvContentPartPr/>
                <p14:nvPr/>
              </p14:nvContentPartPr>
              <p14:xfrm>
                <a:off x="1860919" y="853918"/>
                <a:ext cx="884160" cy="54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A839EC-31F3-4B4B-B60B-6EC5DF5FF6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52279" y="844918"/>
                  <a:ext cx="9018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630562-7C75-4035-9DB3-4BEC359FD2D3}"/>
                    </a:ext>
                  </a:extLst>
                </p14:cNvPr>
                <p14:cNvContentPartPr/>
                <p14:nvPr/>
              </p14:nvContentPartPr>
              <p14:xfrm>
                <a:off x="1955599" y="1175758"/>
                <a:ext cx="228960" cy="72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630562-7C75-4035-9DB3-4BEC359FD2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46959" y="1167118"/>
                  <a:ext cx="246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2F1FC6-84A9-4307-9C5E-7BBA58EEF144}"/>
                    </a:ext>
                  </a:extLst>
                </p14:cNvPr>
                <p14:cNvContentPartPr/>
                <p14:nvPr/>
              </p14:nvContentPartPr>
              <p14:xfrm>
                <a:off x="2202559" y="1149838"/>
                <a:ext cx="261720" cy="18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2F1FC6-84A9-4307-9C5E-7BBA58EEF1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93559" y="1140838"/>
                  <a:ext cx="279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742C7D-CD25-4089-AA90-AC0C89E45AB0}"/>
                    </a:ext>
                  </a:extLst>
                </p14:cNvPr>
                <p14:cNvContentPartPr/>
                <p14:nvPr/>
              </p14:nvContentPartPr>
              <p14:xfrm>
                <a:off x="2441959" y="1191958"/>
                <a:ext cx="191520" cy="141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742C7D-CD25-4089-AA90-AC0C89E45A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32959" y="1183318"/>
                  <a:ext cx="209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FF0B27-3D81-4679-894D-04EC5A3D7EDB}"/>
                    </a:ext>
                  </a:extLst>
                </p14:cNvPr>
                <p14:cNvContentPartPr/>
                <p14:nvPr/>
              </p14:nvContentPartPr>
              <p14:xfrm>
                <a:off x="2709079" y="1189798"/>
                <a:ext cx="183960" cy="207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FF0B27-3D81-4679-894D-04EC5A3D7E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00079" y="1181158"/>
                  <a:ext cx="201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3F4989-1053-4880-8A40-C300A155A512}"/>
                    </a:ext>
                  </a:extLst>
                </p14:cNvPr>
                <p14:cNvContentPartPr/>
                <p14:nvPr/>
              </p14:nvContentPartPr>
              <p14:xfrm>
                <a:off x="2863879" y="937438"/>
                <a:ext cx="225000" cy="423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3F4989-1053-4880-8A40-C300A155A5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55239" y="928438"/>
                  <a:ext cx="2426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69E5E23-1460-498D-BA04-8A8AEA178792}"/>
                    </a:ext>
                  </a:extLst>
                </p14:cNvPr>
                <p14:cNvContentPartPr/>
                <p14:nvPr/>
              </p14:nvContentPartPr>
              <p14:xfrm>
                <a:off x="3040999" y="1187278"/>
                <a:ext cx="194400" cy="181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69E5E23-1460-498D-BA04-8A8AEA1787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2359" y="1178278"/>
                  <a:ext cx="212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C2ABA0-8364-4E46-BF42-73EFEDCFFF14}"/>
                    </a:ext>
                  </a:extLst>
                </p14:cNvPr>
                <p14:cNvContentPartPr/>
                <p14:nvPr/>
              </p14:nvContentPartPr>
              <p14:xfrm>
                <a:off x="3337999" y="1224358"/>
                <a:ext cx="300240" cy="149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C2ABA0-8364-4E46-BF42-73EFEDCFFF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9359" y="1215718"/>
                  <a:ext cx="317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D69B1A-C304-423E-B0DB-B6B7F5D127C8}"/>
                    </a:ext>
                  </a:extLst>
                </p14:cNvPr>
                <p14:cNvContentPartPr/>
                <p14:nvPr/>
              </p14:nvContentPartPr>
              <p14:xfrm>
                <a:off x="3764239" y="1199878"/>
                <a:ext cx="423720" cy="169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D69B1A-C304-423E-B0DB-B6B7F5D127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55239" y="1190878"/>
                  <a:ext cx="441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3CECB7E-D0B3-4DC5-8DC2-89AC4B30A8A9}"/>
                    </a:ext>
                  </a:extLst>
                </p14:cNvPr>
                <p14:cNvContentPartPr/>
                <p14:nvPr/>
              </p14:nvContentPartPr>
              <p14:xfrm>
                <a:off x="4344919" y="879118"/>
                <a:ext cx="268920" cy="512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3CECB7E-D0B3-4DC5-8DC2-89AC4B30A8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35919" y="870478"/>
                  <a:ext cx="2865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F34E16-A476-43AB-92A6-4143E4A31DA4}"/>
                    </a:ext>
                  </a:extLst>
                </p14:cNvPr>
                <p14:cNvContentPartPr/>
                <p14:nvPr/>
              </p14:nvContentPartPr>
              <p14:xfrm>
                <a:off x="4307119" y="1113478"/>
                <a:ext cx="407880" cy="91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F34E16-A476-43AB-92A6-4143E4A31D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98479" y="1104478"/>
                  <a:ext cx="425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DBF442-302C-4672-9D05-9CB79836681B}"/>
                    </a:ext>
                  </a:extLst>
                </p14:cNvPr>
                <p14:cNvContentPartPr/>
                <p14:nvPr/>
              </p14:nvContentPartPr>
              <p14:xfrm>
                <a:off x="4641559" y="1261078"/>
                <a:ext cx="109800" cy="124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DBF442-302C-4672-9D05-9CB7983668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2559" y="1252078"/>
                  <a:ext cx="127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A2C32C-2A08-4815-BB1C-CB4F849FB61A}"/>
                    </a:ext>
                  </a:extLst>
                </p14:cNvPr>
                <p14:cNvContentPartPr/>
                <p14:nvPr/>
              </p14:nvContentPartPr>
              <p14:xfrm>
                <a:off x="5069959" y="911518"/>
                <a:ext cx="198000" cy="49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A2C32C-2A08-4815-BB1C-CB4F849FB61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61319" y="902878"/>
                  <a:ext cx="215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0EC0EF-3565-4766-BC67-D054F9243EA5}"/>
                    </a:ext>
                  </a:extLst>
                </p14:cNvPr>
                <p14:cNvContentPartPr/>
                <p14:nvPr/>
              </p14:nvContentPartPr>
              <p14:xfrm>
                <a:off x="5679439" y="1095478"/>
                <a:ext cx="202680" cy="252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0EC0EF-3565-4766-BC67-D054F9243E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70799" y="1086478"/>
                  <a:ext cx="220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D8FA78-1A43-42E3-AF31-6987B9413D15}"/>
                    </a:ext>
                  </a:extLst>
                </p14:cNvPr>
                <p14:cNvContentPartPr/>
                <p14:nvPr/>
              </p14:nvContentPartPr>
              <p14:xfrm>
                <a:off x="5870599" y="869758"/>
                <a:ext cx="307800" cy="27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D8FA78-1A43-42E3-AF31-6987B9413D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61959" y="860758"/>
                  <a:ext cx="325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A05907A-6C25-4FC9-A44C-FC29FE1F651F}"/>
                    </a:ext>
                  </a:extLst>
                </p14:cNvPr>
                <p14:cNvContentPartPr/>
                <p14:nvPr/>
              </p14:nvContentPartPr>
              <p14:xfrm>
                <a:off x="6095599" y="1104478"/>
                <a:ext cx="252360" cy="254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A05907A-6C25-4FC9-A44C-FC29FE1F65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86599" y="1095478"/>
                  <a:ext cx="270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671972-4DAA-47D5-AE29-5B7BB67CA3FB}"/>
                    </a:ext>
                  </a:extLst>
                </p14:cNvPr>
                <p14:cNvContentPartPr/>
                <p14:nvPr/>
              </p14:nvContentPartPr>
              <p14:xfrm>
                <a:off x="6456679" y="1168918"/>
                <a:ext cx="79560" cy="153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671972-4DAA-47D5-AE29-5B7BB67CA3F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47679" y="1159918"/>
                  <a:ext cx="97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954AD1-2873-4421-8DDB-7A3BF6D2122C}"/>
                    </a:ext>
                  </a:extLst>
                </p14:cNvPr>
                <p14:cNvContentPartPr/>
                <p14:nvPr/>
              </p14:nvContentPartPr>
              <p14:xfrm>
                <a:off x="6620479" y="1045798"/>
                <a:ext cx="10080" cy="1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954AD1-2873-4421-8DDB-7A3BF6D212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11479" y="1036798"/>
                  <a:ext cx="27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73384E4-2A81-4F30-81F5-332B98650873}"/>
                    </a:ext>
                  </a:extLst>
                </p14:cNvPr>
                <p14:cNvContentPartPr/>
                <p14:nvPr/>
              </p14:nvContentPartPr>
              <p14:xfrm>
                <a:off x="6571879" y="1135798"/>
                <a:ext cx="246960" cy="19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73384E4-2A81-4F30-81F5-332B986508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63239" y="1127158"/>
                  <a:ext cx="264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0950932-EC7A-4EAA-BC12-6911FCE07832}"/>
                    </a:ext>
                  </a:extLst>
                </p14:cNvPr>
                <p14:cNvContentPartPr/>
                <p14:nvPr/>
              </p14:nvContentPartPr>
              <p14:xfrm>
                <a:off x="6992719" y="1127518"/>
                <a:ext cx="312480" cy="18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0950932-EC7A-4EAA-BC12-6911FCE078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84079" y="1118518"/>
                  <a:ext cx="330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9BDF02-3846-445A-AE1A-A18AD79D317E}"/>
                    </a:ext>
                  </a:extLst>
                </p14:cNvPr>
                <p14:cNvContentPartPr/>
                <p14:nvPr/>
              </p14:nvContentPartPr>
              <p14:xfrm>
                <a:off x="7319599" y="983878"/>
                <a:ext cx="175680" cy="604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9BDF02-3846-445A-AE1A-A18AD79D31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10599" y="974878"/>
                  <a:ext cx="1933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4E76B7-F1F5-4768-9FC8-0C964051013D}"/>
                    </a:ext>
                  </a:extLst>
                </p14:cNvPr>
                <p14:cNvContentPartPr/>
                <p14:nvPr/>
              </p14:nvContentPartPr>
              <p14:xfrm>
                <a:off x="7443079" y="1116718"/>
                <a:ext cx="349920" cy="22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4E76B7-F1F5-4768-9FC8-0C96405101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34079" y="1107718"/>
                  <a:ext cx="3675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8EE8AB-5A7C-44C3-94C9-F3CD53E4AB16}"/>
                    </a:ext>
                  </a:extLst>
                </p14:cNvPr>
                <p14:cNvContentPartPr/>
                <p14:nvPr/>
              </p14:nvContentPartPr>
              <p14:xfrm>
                <a:off x="7832239" y="789478"/>
                <a:ext cx="336960" cy="539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8EE8AB-5A7C-44C3-94C9-F3CD53E4AB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23239" y="780478"/>
                  <a:ext cx="3546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BB6B4B-EE9D-4769-AE78-A2D43885B611}"/>
                    </a:ext>
                  </a:extLst>
                </p14:cNvPr>
                <p14:cNvContentPartPr/>
                <p14:nvPr/>
              </p14:nvContentPartPr>
              <p14:xfrm>
                <a:off x="8097559" y="1142638"/>
                <a:ext cx="221760" cy="249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BB6B4B-EE9D-4769-AE78-A2D43885B6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88919" y="1133998"/>
                  <a:ext cx="239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C89F37A-C82A-4FC7-9106-C52337F32C2D}"/>
                    </a:ext>
                  </a:extLst>
                </p14:cNvPr>
                <p14:cNvContentPartPr/>
                <p14:nvPr/>
              </p14:nvContentPartPr>
              <p14:xfrm>
                <a:off x="7999639" y="1565998"/>
                <a:ext cx="262080" cy="500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C89F37A-C82A-4FC7-9106-C52337F32C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90999" y="1557358"/>
                  <a:ext cx="2797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77F6D3-2FD7-4A71-9AA4-DC6639ADB079}"/>
                    </a:ext>
                  </a:extLst>
                </p14:cNvPr>
                <p14:cNvContentPartPr/>
                <p14:nvPr/>
              </p14:nvContentPartPr>
              <p14:xfrm>
                <a:off x="7878319" y="1799638"/>
                <a:ext cx="383040" cy="7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77F6D3-2FD7-4A71-9AA4-DC6639ADB0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69319" y="1790998"/>
                  <a:ext cx="400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9A6F7F-C674-4D40-8630-852B8B3546DE}"/>
                    </a:ext>
                  </a:extLst>
                </p14:cNvPr>
                <p14:cNvContentPartPr/>
                <p14:nvPr/>
              </p14:nvContentPartPr>
              <p14:xfrm>
                <a:off x="8115199" y="1898998"/>
                <a:ext cx="200880" cy="162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9A6F7F-C674-4D40-8630-852B8B3546D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06559" y="1890358"/>
                  <a:ext cx="218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4F9AF7-A400-407C-A3C1-11F1431E13DF}"/>
                    </a:ext>
                  </a:extLst>
                </p14:cNvPr>
                <p14:cNvContentPartPr/>
                <p14:nvPr/>
              </p14:nvContentPartPr>
              <p14:xfrm>
                <a:off x="8652319" y="1180438"/>
                <a:ext cx="148680" cy="135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4F9AF7-A400-407C-A3C1-11F1431E13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43679" y="1171438"/>
                  <a:ext cx="166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718FE27-0184-4BF6-A53B-91E26FE098E8}"/>
                    </a:ext>
                  </a:extLst>
                </p14:cNvPr>
                <p14:cNvContentPartPr/>
                <p14:nvPr/>
              </p14:nvContentPartPr>
              <p14:xfrm>
                <a:off x="8938159" y="638278"/>
                <a:ext cx="613800" cy="837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718FE27-0184-4BF6-A53B-91E26FE098E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29159" y="629638"/>
                  <a:ext cx="63144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6495D4-A6A1-4D3C-BA73-7167EC52CCCD}"/>
                    </a:ext>
                  </a:extLst>
                </p14:cNvPr>
                <p14:cNvContentPartPr/>
                <p14:nvPr/>
              </p14:nvContentPartPr>
              <p14:xfrm>
                <a:off x="8995399" y="1144078"/>
                <a:ext cx="213480" cy="65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6495D4-A6A1-4D3C-BA73-7167EC52CC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86759" y="1135078"/>
                  <a:ext cx="231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FD1841-46A6-49C4-A012-33F894BA575A}"/>
                    </a:ext>
                  </a:extLst>
                </p14:cNvPr>
                <p14:cNvContentPartPr/>
                <p14:nvPr/>
              </p14:nvContentPartPr>
              <p14:xfrm>
                <a:off x="9580399" y="817558"/>
                <a:ext cx="579600" cy="49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FD1841-46A6-49C4-A012-33F894BA57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71759" y="808558"/>
                  <a:ext cx="5972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70897B-013A-4C02-9F09-050F13EBD7BC}"/>
                    </a:ext>
                  </a:extLst>
                </p14:cNvPr>
                <p14:cNvContentPartPr/>
                <p14:nvPr/>
              </p14:nvContentPartPr>
              <p14:xfrm>
                <a:off x="9865159" y="1119238"/>
                <a:ext cx="142200" cy="152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70897B-013A-4C02-9F09-050F13EBD7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56519" y="1110238"/>
                  <a:ext cx="159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C9316D-B6EA-42BD-94AD-CA9B6B455C07}"/>
                    </a:ext>
                  </a:extLst>
                </p14:cNvPr>
                <p14:cNvContentPartPr/>
                <p14:nvPr/>
              </p14:nvContentPartPr>
              <p14:xfrm>
                <a:off x="10081159" y="1136158"/>
                <a:ext cx="21240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C9316D-B6EA-42BD-94AD-CA9B6B455C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72519" y="1127518"/>
                  <a:ext cx="230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0107634-1C87-449E-9BC8-C33B9F9776AF}"/>
                    </a:ext>
                  </a:extLst>
                </p14:cNvPr>
                <p14:cNvContentPartPr/>
                <p14:nvPr/>
              </p14:nvContentPartPr>
              <p14:xfrm>
                <a:off x="10365199" y="1121398"/>
                <a:ext cx="214200" cy="208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0107634-1C87-449E-9BC8-C33B9F9776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56559" y="1112398"/>
                  <a:ext cx="231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FFB236-77EF-4CC9-84D0-97096EFD075C}"/>
                    </a:ext>
                  </a:extLst>
                </p14:cNvPr>
                <p14:cNvContentPartPr/>
                <p14:nvPr/>
              </p14:nvContentPartPr>
              <p14:xfrm>
                <a:off x="10688839" y="736558"/>
                <a:ext cx="395640" cy="629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FFB236-77EF-4CC9-84D0-97096EFD07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80199" y="727558"/>
                  <a:ext cx="41328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0B5FBDE-94CF-4B36-8FBA-FB7809DAFC60}"/>
                    </a:ext>
                  </a:extLst>
                </p14:cNvPr>
                <p14:cNvContentPartPr/>
                <p14:nvPr/>
              </p14:nvContentPartPr>
              <p14:xfrm>
                <a:off x="10616119" y="1067398"/>
                <a:ext cx="442440" cy="97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0B5FBDE-94CF-4B36-8FBA-FB7809DAFC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07479" y="1058758"/>
                  <a:ext cx="460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E384C8-B629-4F5F-B96D-E4FE30F6DE8D}"/>
                    </a:ext>
                  </a:extLst>
                </p14:cNvPr>
                <p14:cNvContentPartPr/>
                <p14:nvPr/>
              </p14:nvContentPartPr>
              <p14:xfrm>
                <a:off x="10960999" y="1023478"/>
                <a:ext cx="273960" cy="330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E384C8-B629-4F5F-B96D-E4FE30F6DE8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52359" y="1014478"/>
                  <a:ext cx="2916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E4658A-F98F-4F1D-B8EB-88226B3B0A6C}"/>
                    </a:ext>
                  </a:extLst>
                </p14:cNvPr>
                <p14:cNvContentPartPr/>
                <p14:nvPr/>
              </p14:nvContentPartPr>
              <p14:xfrm>
                <a:off x="11158999" y="1110958"/>
                <a:ext cx="286560" cy="188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E4658A-F98F-4F1D-B8EB-88226B3B0A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49999" y="1102318"/>
                  <a:ext cx="304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D9D7B49-F5B0-4872-A02A-23F981C32EDF}"/>
                    </a:ext>
                  </a:extLst>
                </p14:cNvPr>
                <p14:cNvContentPartPr/>
                <p14:nvPr/>
              </p14:nvContentPartPr>
              <p14:xfrm>
                <a:off x="11511439" y="1099438"/>
                <a:ext cx="282960" cy="759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D9D7B49-F5B0-4872-A02A-23F981C32E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502799" y="1090438"/>
                  <a:ext cx="30060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0A3C7D1-A871-431C-81C0-74D4177DF576}"/>
                    </a:ext>
                  </a:extLst>
                </p14:cNvPr>
                <p14:cNvContentPartPr/>
                <p14:nvPr/>
              </p14:nvContentPartPr>
              <p14:xfrm>
                <a:off x="8787319" y="1600918"/>
                <a:ext cx="265320" cy="475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0A3C7D1-A871-431C-81C0-74D4177DF5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78679" y="1591918"/>
                  <a:ext cx="2829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0B6EBDE-ECCB-4570-AA49-B8CA9F8717CA}"/>
                    </a:ext>
                  </a:extLst>
                </p14:cNvPr>
                <p14:cNvContentPartPr/>
                <p14:nvPr/>
              </p14:nvContentPartPr>
              <p14:xfrm>
                <a:off x="9082519" y="1874878"/>
                <a:ext cx="274320" cy="226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0B6EBDE-ECCB-4570-AA49-B8CA9F8717C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73879" y="1866238"/>
                  <a:ext cx="291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BB8DE2-2F6E-41A4-AC9B-BF6FD603BCB5}"/>
                    </a:ext>
                  </a:extLst>
                </p14:cNvPr>
                <p14:cNvContentPartPr/>
                <p14:nvPr/>
              </p14:nvContentPartPr>
              <p14:xfrm>
                <a:off x="9320119" y="2004118"/>
                <a:ext cx="255600" cy="334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BB8DE2-2F6E-41A4-AC9B-BF6FD603BC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11119" y="1995478"/>
                  <a:ext cx="2732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4139714-A892-4A4B-9869-4E4A1B7F50D7}"/>
                    </a:ext>
                  </a:extLst>
                </p14:cNvPr>
                <p14:cNvContentPartPr/>
                <p14:nvPr/>
              </p14:nvContentPartPr>
              <p14:xfrm>
                <a:off x="9543679" y="1824478"/>
                <a:ext cx="283680" cy="260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4139714-A892-4A4B-9869-4E4A1B7F50D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34679" y="1815478"/>
                  <a:ext cx="301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96CE1AF-E022-411B-8B66-C3C76CA5C9AF}"/>
                    </a:ext>
                  </a:extLst>
                </p14:cNvPr>
                <p14:cNvContentPartPr/>
                <p14:nvPr/>
              </p14:nvContentPartPr>
              <p14:xfrm>
                <a:off x="9869119" y="1841398"/>
                <a:ext cx="219960" cy="17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96CE1AF-E022-411B-8B66-C3C76CA5C9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60479" y="1832758"/>
                  <a:ext cx="237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0166F47-102F-45BC-AFE5-0CBAC058C424}"/>
                    </a:ext>
                  </a:extLst>
                </p14:cNvPr>
                <p14:cNvContentPartPr/>
                <p14:nvPr/>
              </p14:nvContentPartPr>
              <p14:xfrm>
                <a:off x="10123639" y="1825558"/>
                <a:ext cx="216720" cy="209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0166F47-102F-45BC-AFE5-0CBAC058C4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14999" y="1816918"/>
                  <a:ext cx="234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6235E7D-5624-4D42-AE7A-A5722905CEEB}"/>
                    </a:ext>
                  </a:extLst>
                </p14:cNvPr>
                <p14:cNvContentPartPr/>
                <p14:nvPr/>
              </p14:nvContentPartPr>
              <p14:xfrm>
                <a:off x="10447279" y="1388518"/>
                <a:ext cx="460440" cy="717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6235E7D-5624-4D42-AE7A-A5722905CE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38279" y="1379878"/>
                  <a:ext cx="47808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0E1445A-9C15-4E40-B89F-5AC3F4AC0F25}"/>
                    </a:ext>
                  </a:extLst>
                </p14:cNvPr>
                <p14:cNvContentPartPr/>
                <p14:nvPr/>
              </p14:nvContentPartPr>
              <p14:xfrm>
                <a:off x="10420279" y="1862998"/>
                <a:ext cx="292320" cy="8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0E1445A-9C15-4E40-B89F-5AC3F4AC0F2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11639" y="1854358"/>
                  <a:ext cx="309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9A8C5F9-C712-434C-8EBD-B1968E0FD99B}"/>
                    </a:ext>
                  </a:extLst>
                </p14:cNvPr>
                <p14:cNvContentPartPr/>
                <p14:nvPr/>
              </p14:nvContentPartPr>
              <p14:xfrm>
                <a:off x="10635559" y="1873078"/>
                <a:ext cx="174240" cy="216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9A8C5F9-C712-434C-8EBD-B1968E0FD99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26559" y="1864078"/>
                  <a:ext cx="191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7B4C24-048D-4E43-BAF6-B9254B582EC3}"/>
                    </a:ext>
                  </a:extLst>
                </p14:cNvPr>
                <p14:cNvContentPartPr/>
                <p14:nvPr/>
              </p14:nvContentPartPr>
              <p14:xfrm>
                <a:off x="10840759" y="1849318"/>
                <a:ext cx="231840" cy="240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7B4C24-048D-4E43-BAF6-B9254B582E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31759" y="1840318"/>
                  <a:ext cx="249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27B2749-A691-4ADD-BFDF-8BD48203ADC5}"/>
                    </a:ext>
                  </a:extLst>
                </p14:cNvPr>
                <p14:cNvContentPartPr/>
                <p14:nvPr/>
              </p14:nvContentPartPr>
              <p14:xfrm>
                <a:off x="11014999" y="1860478"/>
                <a:ext cx="343800" cy="203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27B2749-A691-4ADD-BFDF-8BD48203AD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06359" y="1851478"/>
                  <a:ext cx="361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C7C9DB0-7A4E-4337-96FC-7449D97FF88E}"/>
                    </a:ext>
                  </a:extLst>
                </p14:cNvPr>
                <p14:cNvContentPartPr/>
                <p14:nvPr/>
              </p14:nvContentPartPr>
              <p14:xfrm>
                <a:off x="11422519" y="1887838"/>
                <a:ext cx="248760" cy="196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C7C9DB0-7A4E-4337-96FC-7449D97FF8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13879" y="1878838"/>
                  <a:ext cx="266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53890A-44B0-4633-8275-EF2E097769F0}"/>
                    </a:ext>
                  </a:extLst>
                </p14:cNvPr>
                <p14:cNvContentPartPr/>
                <p14:nvPr/>
              </p14:nvContentPartPr>
              <p14:xfrm>
                <a:off x="11653999" y="1873438"/>
                <a:ext cx="198720" cy="210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53890A-44B0-4633-8275-EF2E097769F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44999" y="1864798"/>
                  <a:ext cx="216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C7F27F-DD89-4A85-B5E8-C78E0B0607CE}"/>
                    </a:ext>
                  </a:extLst>
                </p14:cNvPr>
                <p14:cNvContentPartPr/>
                <p14:nvPr/>
              </p14:nvContentPartPr>
              <p14:xfrm>
                <a:off x="11777479" y="1640878"/>
                <a:ext cx="291960" cy="408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C7F27F-DD89-4A85-B5E8-C78E0B0607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68839" y="1631878"/>
                  <a:ext cx="309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3D23A0-9F10-4FB6-A241-0CF0A2A7E18C}"/>
                    </a:ext>
                  </a:extLst>
                </p14:cNvPr>
                <p14:cNvContentPartPr/>
                <p14:nvPr/>
              </p14:nvContentPartPr>
              <p14:xfrm>
                <a:off x="11973319" y="2084038"/>
                <a:ext cx="51480" cy="31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A3D23A0-9F10-4FB6-A241-0CF0A2A7E1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964679" y="2075038"/>
                  <a:ext cx="69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DE2D160-DCD8-4CAA-8E73-5678DFBB722F}"/>
                    </a:ext>
                  </a:extLst>
                </p14:cNvPr>
                <p14:cNvContentPartPr/>
                <p14:nvPr/>
              </p14:nvContentPartPr>
              <p14:xfrm>
                <a:off x="7609039" y="2604598"/>
                <a:ext cx="208800" cy="309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DE2D160-DCD8-4CAA-8E73-5678DFBB722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00039" y="2595598"/>
                  <a:ext cx="226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4F8B945-9E22-480F-B1CB-C6B2A5B153BD}"/>
                    </a:ext>
                  </a:extLst>
                </p14:cNvPr>
                <p14:cNvContentPartPr/>
                <p14:nvPr/>
              </p14:nvContentPartPr>
              <p14:xfrm>
                <a:off x="7801639" y="2494438"/>
                <a:ext cx="259920" cy="213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4F8B945-9E22-480F-B1CB-C6B2A5B153B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92639" y="2485798"/>
                  <a:ext cx="277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C177496-0762-4F02-893B-2921A12C5806}"/>
                    </a:ext>
                  </a:extLst>
                </p14:cNvPr>
                <p14:cNvContentPartPr/>
                <p14:nvPr/>
              </p14:nvContentPartPr>
              <p14:xfrm>
                <a:off x="8071999" y="2486878"/>
                <a:ext cx="198000" cy="176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C177496-0762-4F02-893B-2921A12C580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63359" y="2478238"/>
                  <a:ext cx="215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3F54DB1-A74A-4326-B3E8-32C9B4B20390}"/>
                    </a:ext>
                  </a:extLst>
                </p14:cNvPr>
                <p14:cNvContentPartPr/>
                <p14:nvPr/>
              </p14:nvContentPartPr>
              <p14:xfrm>
                <a:off x="8301319" y="2465278"/>
                <a:ext cx="228960" cy="205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3F54DB1-A74A-4326-B3E8-32C9B4B2039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92679" y="2456278"/>
                  <a:ext cx="246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68DA927-0BF6-4456-9B5E-18CC412F5CF3}"/>
                    </a:ext>
                  </a:extLst>
                </p14:cNvPr>
                <p14:cNvContentPartPr/>
                <p14:nvPr/>
              </p14:nvContentPartPr>
              <p14:xfrm>
                <a:off x="8584999" y="2117158"/>
                <a:ext cx="478080" cy="591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68DA927-0BF6-4456-9B5E-18CC412F5C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75999" y="2108158"/>
                  <a:ext cx="4957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092FD59-EF28-40C0-A475-EEFEC2F55D9F}"/>
                    </a:ext>
                  </a:extLst>
                </p14:cNvPr>
                <p14:cNvContentPartPr/>
                <p14:nvPr/>
              </p14:nvContentPartPr>
              <p14:xfrm>
                <a:off x="8557999" y="2526478"/>
                <a:ext cx="198000" cy="66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092FD59-EF28-40C0-A475-EEFEC2F55D9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49359" y="2517838"/>
                  <a:ext cx="215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60C004D-89A7-40D1-A025-A4735BDAAE0B}"/>
                    </a:ext>
                  </a:extLst>
                </p14:cNvPr>
                <p14:cNvContentPartPr/>
                <p14:nvPr/>
              </p14:nvContentPartPr>
              <p14:xfrm>
                <a:off x="8801359" y="2510998"/>
                <a:ext cx="107640" cy="153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60C004D-89A7-40D1-A025-A4735BDAAE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92719" y="2501998"/>
                  <a:ext cx="125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5827D52-83C6-41C0-BACA-1FA003F2EA3F}"/>
                    </a:ext>
                  </a:extLst>
                </p14:cNvPr>
                <p14:cNvContentPartPr/>
                <p14:nvPr/>
              </p14:nvContentPartPr>
              <p14:xfrm>
                <a:off x="9014839" y="2530078"/>
                <a:ext cx="146880" cy="130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5827D52-83C6-41C0-BACA-1FA003F2EA3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05839" y="2521078"/>
                  <a:ext cx="164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72BF63D-771A-4308-ADDF-5D52DFBBCEE3}"/>
                    </a:ext>
                  </a:extLst>
                </p14:cNvPr>
                <p14:cNvContentPartPr/>
                <p14:nvPr/>
              </p14:nvContentPartPr>
              <p14:xfrm>
                <a:off x="9211399" y="2517838"/>
                <a:ext cx="296640" cy="148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72BF63D-771A-4308-ADDF-5D52DFBBCEE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02759" y="2509198"/>
                  <a:ext cx="314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F661DC-19E0-440D-AADC-B59B76864197}"/>
                    </a:ext>
                  </a:extLst>
                </p14:cNvPr>
                <p14:cNvContentPartPr/>
                <p14:nvPr/>
              </p14:nvContentPartPr>
              <p14:xfrm>
                <a:off x="9925999" y="2311198"/>
                <a:ext cx="194760" cy="403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F661DC-19E0-440D-AADC-B59B768641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17359" y="2302198"/>
                  <a:ext cx="2124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DE75187-ADBC-48B9-8D86-73E8265BC61E}"/>
                    </a:ext>
                  </a:extLst>
                </p14:cNvPr>
                <p14:cNvContentPartPr/>
                <p14:nvPr/>
              </p14:nvContentPartPr>
              <p14:xfrm>
                <a:off x="9853279" y="2417398"/>
                <a:ext cx="329400" cy="97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DE75187-ADBC-48B9-8D86-73E8265BC6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44639" y="2408758"/>
                  <a:ext cx="347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214B786-5D17-4C03-B320-C60628DCEBC7}"/>
                    </a:ext>
                  </a:extLst>
                </p14:cNvPr>
                <p14:cNvContentPartPr/>
                <p14:nvPr/>
              </p14:nvContentPartPr>
              <p14:xfrm>
                <a:off x="10197439" y="2212918"/>
                <a:ext cx="190800" cy="441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214B786-5D17-4C03-B320-C60628DCEBC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88439" y="2203918"/>
                  <a:ext cx="2084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AE621B9-1C81-41C3-A8FD-D1A6A05313F6}"/>
                    </a:ext>
                  </a:extLst>
                </p14:cNvPr>
                <p14:cNvContentPartPr/>
                <p14:nvPr/>
              </p14:nvContentPartPr>
              <p14:xfrm>
                <a:off x="10442239" y="2475718"/>
                <a:ext cx="171720" cy="233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AE621B9-1C81-41C3-A8FD-D1A6A05313F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33239" y="2466718"/>
                  <a:ext cx="189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502FA3E-6FD0-48E9-96D6-781242E629BB}"/>
                    </a:ext>
                  </a:extLst>
                </p14:cNvPr>
                <p14:cNvContentPartPr/>
                <p14:nvPr/>
              </p14:nvContentPartPr>
              <p14:xfrm>
                <a:off x="6759079" y="1868758"/>
                <a:ext cx="222840" cy="190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502FA3E-6FD0-48E9-96D6-781242E629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50079" y="1860118"/>
                  <a:ext cx="240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06944C-95B6-44A6-B583-58D217F9915F}"/>
                    </a:ext>
                  </a:extLst>
                </p14:cNvPr>
                <p14:cNvContentPartPr/>
                <p14:nvPr/>
              </p14:nvContentPartPr>
              <p14:xfrm>
                <a:off x="6987319" y="1858678"/>
                <a:ext cx="486720" cy="225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06944C-95B6-44A6-B583-58D217F9915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78319" y="1850038"/>
                  <a:ext cx="504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255558-E397-4FE6-B796-4DCA6B813F6A}"/>
                    </a:ext>
                  </a:extLst>
                </p14:cNvPr>
                <p14:cNvContentPartPr/>
                <p14:nvPr/>
              </p14:nvContentPartPr>
              <p14:xfrm>
                <a:off x="570319" y="1801438"/>
                <a:ext cx="432720" cy="450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255558-E397-4FE6-B796-4DCA6B813F6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1679" y="1792438"/>
                  <a:ext cx="450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AEB7D9-0540-4C55-95B0-A6BD4F0C662A}"/>
                    </a:ext>
                  </a:extLst>
                </p14:cNvPr>
                <p14:cNvContentPartPr/>
                <p14:nvPr/>
              </p14:nvContentPartPr>
              <p14:xfrm>
                <a:off x="775879" y="2050918"/>
                <a:ext cx="145800" cy="23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AEB7D9-0540-4C55-95B0-A6BD4F0C662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6879" y="2041918"/>
                  <a:ext cx="163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FBE47FC-2048-4DCC-9C7D-9BEC5A62E99F}"/>
                    </a:ext>
                  </a:extLst>
                </p14:cNvPr>
                <p14:cNvContentPartPr/>
                <p14:nvPr/>
              </p14:nvContentPartPr>
              <p14:xfrm>
                <a:off x="1130839" y="1976038"/>
                <a:ext cx="140040" cy="21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FBE47FC-2048-4DCC-9C7D-9BEC5A62E99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21839" y="1967038"/>
                  <a:ext cx="157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EFFBD7E-9D18-4104-95E7-514832682038}"/>
                    </a:ext>
                  </a:extLst>
                </p14:cNvPr>
                <p14:cNvContentPartPr/>
                <p14:nvPr/>
              </p14:nvContentPartPr>
              <p14:xfrm>
                <a:off x="1382839" y="1930318"/>
                <a:ext cx="244800" cy="293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EFFBD7E-9D18-4104-95E7-51483268203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73839" y="1921318"/>
                  <a:ext cx="262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49FC94A-22CB-47FB-95F4-2C05952BDFF3}"/>
                    </a:ext>
                  </a:extLst>
                </p14:cNvPr>
                <p14:cNvContentPartPr/>
                <p14:nvPr/>
              </p14:nvContentPartPr>
              <p14:xfrm>
                <a:off x="1684519" y="1980718"/>
                <a:ext cx="230760" cy="20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49FC94A-22CB-47FB-95F4-2C05952BDFF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75879" y="1971718"/>
                  <a:ext cx="248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FCF9D17-185F-4322-8E34-E472DEA9F68E}"/>
                    </a:ext>
                  </a:extLst>
                </p14:cNvPr>
                <p14:cNvContentPartPr/>
                <p14:nvPr/>
              </p14:nvContentPartPr>
              <p14:xfrm>
                <a:off x="1916359" y="2028238"/>
                <a:ext cx="383040" cy="161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FCF9D17-185F-4322-8E34-E472DEA9F68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07359" y="2019238"/>
                  <a:ext cx="400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7D5604-3D44-433D-A202-156BF4887954}"/>
                    </a:ext>
                  </a:extLst>
                </p14:cNvPr>
                <p14:cNvContentPartPr/>
                <p14:nvPr/>
              </p14:nvContentPartPr>
              <p14:xfrm>
                <a:off x="2381839" y="1980358"/>
                <a:ext cx="156960" cy="217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7D5604-3D44-433D-A202-156BF488795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73199" y="1971358"/>
                  <a:ext cx="174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8BD858-6A62-4B21-A45E-161AEF138069}"/>
                    </a:ext>
                  </a:extLst>
                </p14:cNvPr>
                <p14:cNvContentPartPr/>
                <p14:nvPr/>
              </p14:nvContentPartPr>
              <p14:xfrm>
                <a:off x="2972959" y="1741678"/>
                <a:ext cx="284760" cy="444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8BD858-6A62-4B21-A45E-161AEF1380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63959" y="1732678"/>
                  <a:ext cx="302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AF7001-A89C-4381-B1FC-0EB8C0761D76}"/>
                    </a:ext>
                  </a:extLst>
                </p14:cNvPr>
                <p14:cNvContentPartPr/>
                <p14:nvPr/>
              </p14:nvContentPartPr>
              <p14:xfrm>
                <a:off x="3106159" y="1752478"/>
                <a:ext cx="328680" cy="268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AF7001-A89C-4381-B1FC-0EB8C0761D7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97519" y="1743478"/>
                  <a:ext cx="346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237D02-7089-4770-A646-CEE135B3510C}"/>
                    </a:ext>
                  </a:extLst>
                </p14:cNvPr>
                <p14:cNvContentPartPr/>
                <p14:nvPr/>
              </p14:nvContentPartPr>
              <p14:xfrm>
                <a:off x="3134599" y="1966678"/>
                <a:ext cx="162720" cy="180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237D02-7089-4770-A646-CEE135B351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25599" y="1957678"/>
                  <a:ext cx="180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40C764-B668-419D-A29A-91700387A584}"/>
                    </a:ext>
                  </a:extLst>
                </p14:cNvPr>
                <p14:cNvContentPartPr/>
                <p14:nvPr/>
              </p14:nvContentPartPr>
              <p14:xfrm>
                <a:off x="3709159" y="2062798"/>
                <a:ext cx="6120" cy="7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40C764-B668-419D-A29A-91700387A58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00159" y="2054158"/>
                  <a:ext cx="23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93D0FDC-DC55-466A-A747-DAFAC49A1096}"/>
                    </a:ext>
                  </a:extLst>
                </p14:cNvPr>
                <p14:cNvContentPartPr/>
                <p14:nvPr/>
              </p14:nvContentPartPr>
              <p14:xfrm>
                <a:off x="3647239" y="1966678"/>
                <a:ext cx="154800" cy="149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93D0FDC-DC55-466A-A747-DAFAC49A10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38599" y="1958038"/>
                  <a:ext cx="172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AD71B99-CB6A-4159-A619-AFC543F96A3B}"/>
                    </a:ext>
                  </a:extLst>
                </p14:cNvPr>
                <p14:cNvContentPartPr/>
                <p14:nvPr/>
              </p14:nvContentPartPr>
              <p14:xfrm>
                <a:off x="3695119" y="1971718"/>
                <a:ext cx="273240" cy="40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AD71B99-CB6A-4159-A619-AFC543F96A3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86119" y="1963078"/>
                  <a:ext cx="2908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81A752-9887-4A3F-9F29-5F8AC066CB4C}"/>
                    </a:ext>
                  </a:extLst>
                </p14:cNvPr>
                <p14:cNvContentPartPr/>
                <p14:nvPr/>
              </p14:nvContentPartPr>
              <p14:xfrm>
                <a:off x="3875479" y="1833838"/>
                <a:ext cx="340920" cy="244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81A752-9887-4A3F-9F29-5F8AC066CB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66479" y="1824838"/>
                  <a:ext cx="358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9574506-04FB-4852-9DE4-B070D70B2C4B}"/>
                    </a:ext>
                  </a:extLst>
                </p14:cNvPr>
                <p14:cNvContentPartPr/>
                <p14:nvPr/>
              </p14:nvContentPartPr>
              <p14:xfrm>
                <a:off x="4149079" y="1840318"/>
                <a:ext cx="272520" cy="223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9574506-04FB-4852-9DE4-B070D70B2C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40439" y="1831678"/>
                  <a:ext cx="290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0756EC-1E69-4DD1-92DD-D0F748B71CA7}"/>
                    </a:ext>
                  </a:extLst>
                </p14:cNvPr>
                <p14:cNvContentPartPr/>
                <p14:nvPr/>
              </p14:nvContentPartPr>
              <p14:xfrm>
                <a:off x="4399639" y="1879918"/>
                <a:ext cx="299520" cy="201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0756EC-1E69-4DD1-92DD-D0F748B71CA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90999" y="1871278"/>
                  <a:ext cx="317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1B7452D-F329-4623-90DF-7393F4B3D942}"/>
                    </a:ext>
                  </a:extLst>
                </p14:cNvPr>
                <p14:cNvContentPartPr/>
                <p14:nvPr/>
              </p14:nvContentPartPr>
              <p14:xfrm>
                <a:off x="4701319" y="1894678"/>
                <a:ext cx="208080" cy="143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1B7452D-F329-4623-90DF-7393F4B3D94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92679" y="1886038"/>
                  <a:ext cx="225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B5B5A0D-B3EB-437E-A3E6-E4A933FC6F3C}"/>
                    </a:ext>
                  </a:extLst>
                </p14:cNvPr>
                <p14:cNvContentPartPr/>
                <p14:nvPr/>
              </p14:nvContentPartPr>
              <p14:xfrm>
                <a:off x="5106319" y="1613878"/>
                <a:ext cx="194400" cy="460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B5B5A0D-B3EB-437E-A3E6-E4A933FC6F3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97679" y="1605238"/>
                  <a:ext cx="2120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342602-7BD5-4689-AEB3-9EBDE2A89ECB}"/>
                    </a:ext>
                  </a:extLst>
                </p14:cNvPr>
                <p14:cNvContentPartPr/>
                <p14:nvPr/>
              </p14:nvContentPartPr>
              <p14:xfrm>
                <a:off x="5064919" y="1842118"/>
                <a:ext cx="298800" cy="54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342602-7BD5-4689-AEB3-9EBDE2A89EC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55919" y="1833478"/>
                  <a:ext cx="31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FEB716-9FC3-4B4C-B032-1CC3551B08DB}"/>
                    </a:ext>
                  </a:extLst>
                </p14:cNvPr>
                <p14:cNvContentPartPr/>
                <p14:nvPr/>
              </p14:nvContentPartPr>
              <p14:xfrm>
                <a:off x="5360839" y="1765798"/>
                <a:ext cx="224280" cy="247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FEB716-9FC3-4B4C-B032-1CC3551B08D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52199" y="1756798"/>
                  <a:ext cx="241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C1FF35E-186F-4AA7-A842-93AD999E5A95}"/>
                    </a:ext>
                  </a:extLst>
                </p14:cNvPr>
                <p14:cNvContentPartPr/>
                <p14:nvPr/>
              </p14:nvContentPartPr>
              <p14:xfrm>
                <a:off x="5547679" y="1853638"/>
                <a:ext cx="127800" cy="133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C1FF35E-186F-4AA7-A842-93AD999E5A9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39039" y="1844998"/>
                  <a:ext cx="145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B1F072-B77B-4FF5-AD96-BDC3B8E1575C}"/>
                    </a:ext>
                  </a:extLst>
                </p14:cNvPr>
                <p14:cNvContentPartPr/>
                <p14:nvPr/>
              </p14:nvContentPartPr>
              <p14:xfrm>
                <a:off x="5776639" y="1861558"/>
                <a:ext cx="217080" cy="130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B1F072-B77B-4FF5-AD96-BDC3B8E1575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67999" y="1852918"/>
                  <a:ext cx="234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4BD1D34-F2F4-49A1-819F-2082C6FAC4CF}"/>
                    </a:ext>
                  </a:extLst>
                </p14:cNvPr>
                <p14:cNvContentPartPr/>
                <p14:nvPr/>
              </p14:nvContentPartPr>
              <p14:xfrm>
                <a:off x="6206119" y="1797838"/>
                <a:ext cx="125640" cy="261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4BD1D34-F2F4-49A1-819F-2082C6FAC4C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97479" y="1789198"/>
                  <a:ext cx="143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E49E349-CC99-407D-A1DF-DD1F9C55DFC6}"/>
                    </a:ext>
                  </a:extLst>
                </p14:cNvPr>
                <p14:cNvContentPartPr/>
                <p14:nvPr/>
              </p14:nvContentPartPr>
              <p14:xfrm>
                <a:off x="685879" y="2638078"/>
                <a:ext cx="96120" cy="21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E49E349-CC99-407D-A1DF-DD1F9C55DFC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7239" y="2629438"/>
                  <a:ext cx="113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0DC926D-E871-44B9-B5D3-CED8ABD6DAF8}"/>
                    </a:ext>
                  </a:extLst>
                </p14:cNvPr>
                <p14:cNvContentPartPr/>
                <p14:nvPr/>
              </p14:nvContentPartPr>
              <p14:xfrm>
                <a:off x="491479" y="2853718"/>
                <a:ext cx="441720" cy="39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0DC926D-E871-44B9-B5D3-CED8ABD6DAF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2479" y="2845078"/>
                  <a:ext cx="459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8DDDAC3-82B3-48EA-B957-AD0305CED396}"/>
                    </a:ext>
                  </a:extLst>
                </p14:cNvPr>
                <p14:cNvContentPartPr/>
                <p14:nvPr/>
              </p14:nvContentPartPr>
              <p14:xfrm>
                <a:off x="453679" y="2541958"/>
                <a:ext cx="597960" cy="135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8DDDAC3-82B3-48EA-B957-AD0305CED39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5039" y="2532958"/>
                  <a:ext cx="615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D9438F2-927A-46E5-9444-DEC9582F6C91}"/>
                    </a:ext>
                  </a:extLst>
                </p14:cNvPr>
                <p14:cNvContentPartPr/>
                <p14:nvPr/>
              </p14:nvContentPartPr>
              <p14:xfrm>
                <a:off x="1145239" y="2354038"/>
                <a:ext cx="317880" cy="54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D9438F2-927A-46E5-9444-DEC9582F6C9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36239" y="2345038"/>
                  <a:ext cx="3355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397A1D0-319E-40C3-A6F1-140594D09A41}"/>
                    </a:ext>
                  </a:extLst>
                </p14:cNvPr>
                <p14:cNvContentPartPr/>
                <p14:nvPr/>
              </p14:nvContentPartPr>
              <p14:xfrm>
                <a:off x="1127239" y="2670838"/>
                <a:ext cx="226080" cy="66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397A1D0-319E-40C3-A6F1-140594D09A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8599" y="2661838"/>
                  <a:ext cx="243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78312B5-6CDC-44B8-AF9F-117D986FAB67}"/>
                    </a:ext>
                  </a:extLst>
                </p14:cNvPr>
                <p14:cNvContentPartPr/>
                <p14:nvPr/>
              </p14:nvContentPartPr>
              <p14:xfrm>
                <a:off x="1754359" y="2341078"/>
                <a:ext cx="329400" cy="510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78312B5-6CDC-44B8-AF9F-117D986FAB6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745359" y="2332078"/>
                  <a:ext cx="347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49B67AC-9AAF-4E40-BDF1-AF080B44489B}"/>
                    </a:ext>
                  </a:extLst>
                </p14:cNvPr>
                <p14:cNvContentPartPr/>
                <p14:nvPr/>
              </p14:nvContentPartPr>
              <p14:xfrm>
                <a:off x="1679479" y="2603158"/>
                <a:ext cx="410400" cy="106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49B67AC-9AAF-4E40-BDF1-AF080B4448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670839" y="2594158"/>
                  <a:ext cx="4280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476021-8AA5-42AC-9702-3816FB14C033}"/>
                    </a:ext>
                  </a:extLst>
                </p14:cNvPr>
                <p14:cNvContentPartPr/>
                <p14:nvPr/>
              </p14:nvContentPartPr>
              <p14:xfrm>
                <a:off x="2043799" y="2318758"/>
                <a:ext cx="346680" cy="523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476021-8AA5-42AC-9702-3816FB14C03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34799" y="2309758"/>
                  <a:ext cx="3643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D32162B-217D-48E2-B25D-CD1EBB57D323}"/>
                    </a:ext>
                  </a:extLst>
                </p14:cNvPr>
                <p14:cNvContentPartPr/>
                <p14:nvPr/>
              </p14:nvContentPartPr>
              <p14:xfrm>
                <a:off x="2353039" y="2632678"/>
                <a:ext cx="183600" cy="189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D32162B-217D-48E2-B25D-CD1EBB57D32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344039" y="2623678"/>
                  <a:ext cx="201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DFA04C4-7D77-45F0-8F19-E03A14E158B7}"/>
                    </a:ext>
                  </a:extLst>
                </p14:cNvPr>
                <p14:cNvContentPartPr/>
                <p14:nvPr/>
              </p14:nvContentPartPr>
              <p14:xfrm>
                <a:off x="2561119" y="2608198"/>
                <a:ext cx="200520" cy="247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DFA04C4-7D77-45F0-8F19-E03A14E158B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552119" y="2599558"/>
                  <a:ext cx="218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81FFD86-F6D5-4AEB-A39E-4872279D7952}"/>
                    </a:ext>
                  </a:extLst>
                </p14:cNvPr>
                <p14:cNvContentPartPr/>
                <p14:nvPr/>
              </p14:nvContentPartPr>
              <p14:xfrm>
                <a:off x="2821399" y="2579038"/>
                <a:ext cx="236880" cy="214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81FFD86-F6D5-4AEB-A39E-4872279D795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12399" y="2570038"/>
                  <a:ext cx="254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9869C2-F541-44F5-993B-2AFB818668FC}"/>
                    </a:ext>
                  </a:extLst>
                </p14:cNvPr>
                <p14:cNvContentPartPr/>
                <p14:nvPr/>
              </p14:nvContentPartPr>
              <p14:xfrm>
                <a:off x="3301639" y="2579038"/>
                <a:ext cx="235440" cy="221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9869C2-F541-44F5-993B-2AFB818668F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92999" y="2570398"/>
                  <a:ext cx="253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BE6A623-9F51-4BAE-94D8-3B74C7289D23}"/>
                    </a:ext>
                  </a:extLst>
                </p14:cNvPr>
                <p14:cNvContentPartPr/>
                <p14:nvPr/>
              </p14:nvContentPartPr>
              <p14:xfrm>
                <a:off x="3589999" y="2553478"/>
                <a:ext cx="260280" cy="212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BE6A623-9F51-4BAE-94D8-3B74C7289D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81359" y="2544478"/>
                  <a:ext cx="277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2268082-E33C-4FE9-BDED-84FC779755D9}"/>
                    </a:ext>
                  </a:extLst>
                </p14:cNvPr>
                <p14:cNvContentPartPr/>
                <p14:nvPr/>
              </p14:nvContentPartPr>
              <p14:xfrm>
                <a:off x="3858199" y="2616838"/>
                <a:ext cx="303480" cy="171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2268082-E33C-4FE9-BDED-84FC779755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49199" y="2607838"/>
                  <a:ext cx="321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F10B0CE-33F8-451B-9560-5C75C006BA7F}"/>
                    </a:ext>
                  </a:extLst>
                </p14:cNvPr>
                <p14:cNvContentPartPr/>
                <p14:nvPr/>
              </p14:nvContentPartPr>
              <p14:xfrm>
                <a:off x="4606639" y="2468158"/>
                <a:ext cx="289080" cy="235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F10B0CE-33F8-451B-9560-5C75C006BA7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597999" y="2459518"/>
                  <a:ext cx="306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419287-5926-4DC5-B1C3-C2D7550E73BF}"/>
                    </a:ext>
                  </a:extLst>
                </p14:cNvPr>
                <p14:cNvContentPartPr/>
                <p14:nvPr/>
              </p14:nvContentPartPr>
              <p14:xfrm>
                <a:off x="4914439" y="2684878"/>
                <a:ext cx="40320" cy="128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419287-5926-4DC5-B1C3-C2D7550E73B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05439" y="2675878"/>
                  <a:ext cx="57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0C53445-C3C4-42CA-959A-42AED6B5154F}"/>
                    </a:ext>
                  </a:extLst>
                </p14:cNvPr>
                <p14:cNvContentPartPr/>
                <p14:nvPr/>
              </p14:nvContentPartPr>
              <p14:xfrm>
                <a:off x="5418079" y="2414518"/>
                <a:ext cx="421920" cy="231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0C53445-C3C4-42CA-959A-42AED6B5154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09439" y="2405878"/>
                  <a:ext cx="439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FCCA009-E7A3-4C54-B973-992F536EB2A7}"/>
                    </a:ext>
                  </a:extLst>
                </p14:cNvPr>
                <p14:cNvContentPartPr/>
                <p14:nvPr/>
              </p14:nvContentPartPr>
              <p14:xfrm>
                <a:off x="5781319" y="2475718"/>
                <a:ext cx="160200" cy="145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FCCA009-E7A3-4C54-B973-992F536EB2A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72319" y="2467078"/>
                  <a:ext cx="177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4A09891-D30E-44DC-93B7-7B251A332C7F}"/>
                    </a:ext>
                  </a:extLst>
                </p14:cNvPr>
                <p14:cNvContentPartPr/>
                <p14:nvPr/>
              </p14:nvContentPartPr>
              <p14:xfrm>
                <a:off x="6046639" y="2501278"/>
                <a:ext cx="63360" cy="101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4A09891-D30E-44DC-93B7-7B251A332C7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037999" y="2492278"/>
                  <a:ext cx="81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8266BA5-FE1D-46DD-A3A9-6376E9E422C3}"/>
                    </a:ext>
                  </a:extLst>
                </p14:cNvPr>
                <p14:cNvContentPartPr/>
                <p14:nvPr/>
              </p14:nvContentPartPr>
              <p14:xfrm>
                <a:off x="6002719" y="2444398"/>
                <a:ext cx="187200" cy="432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8266BA5-FE1D-46DD-A3A9-6376E9E422C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994079" y="2435398"/>
                  <a:ext cx="204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06F0F92-282F-41C0-AA41-DA5DBF54D3CE}"/>
                    </a:ext>
                  </a:extLst>
                </p14:cNvPr>
                <p14:cNvContentPartPr/>
                <p14:nvPr/>
              </p14:nvContentPartPr>
              <p14:xfrm>
                <a:off x="6289279" y="2423158"/>
                <a:ext cx="230760" cy="218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06F0F92-282F-41C0-AA41-DA5DBF54D3C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80639" y="2414518"/>
                  <a:ext cx="248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CAC5494-FAFD-4365-BF1E-6720E3F05971}"/>
                    </a:ext>
                  </a:extLst>
                </p14:cNvPr>
                <p14:cNvContentPartPr/>
                <p14:nvPr/>
              </p14:nvContentPartPr>
              <p14:xfrm>
                <a:off x="6953839" y="2191318"/>
                <a:ext cx="270000" cy="527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CAC5494-FAFD-4365-BF1E-6720E3F0597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45199" y="2182318"/>
                  <a:ext cx="2876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24A25DA-3392-426F-AEAF-74760EA44DD8}"/>
                    </a:ext>
                  </a:extLst>
                </p14:cNvPr>
                <p14:cNvContentPartPr/>
                <p14:nvPr/>
              </p14:nvContentPartPr>
              <p14:xfrm>
                <a:off x="6896599" y="2469238"/>
                <a:ext cx="327600" cy="43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24A25DA-3392-426F-AEAF-74760EA44DD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87959" y="2460238"/>
                  <a:ext cx="345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672D4C8-5808-4488-94AD-10A5E680EDBF}"/>
                    </a:ext>
                  </a:extLst>
                </p14:cNvPr>
                <p14:cNvContentPartPr/>
                <p14:nvPr/>
              </p14:nvContentPartPr>
              <p14:xfrm>
                <a:off x="7232839" y="2531878"/>
                <a:ext cx="146880" cy="119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672D4C8-5808-4488-94AD-10A5E680EDB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23839" y="2522878"/>
                  <a:ext cx="164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3865B45-A588-4ECE-AC86-EDF620664D27}"/>
                    </a:ext>
                  </a:extLst>
                </p14:cNvPr>
                <p14:cNvContentPartPr/>
                <p14:nvPr/>
              </p14:nvContentPartPr>
              <p14:xfrm>
                <a:off x="558439" y="2864878"/>
                <a:ext cx="384840" cy="725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3865B45-A588-4ECE-AC86-EDF620664D2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49439" y="2856238"/>
                  <a:ext cx="40248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61A77B0-6C94-47AA-A2F0-7A20C31C4A7B}"/>
                    </a:ext>
                  </a:extLst>
                </p14:cNvPr>
                <p14:cNvContentPartPr/>
                <p14:nvPr/>
              </p14:nvContentPartPr>
              <p14:xfrm>
                <a:off x="554479" y="3353758"/>
                <a:ext cx="286560" cy="64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61A77B0-6C94-47AA-A2F0-7A20C31C4A7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45839" y="3345118"/>
                  <a:ext cx="304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AF57D6-7603-4067-93F0-76518302E2F1}"/>
                    </a:ext>
                  </a:extLst>
                </p14:cNvPr>
                <p14:cNvContentPartPr/>
                <p14:nvPr/>
              </p14:nvContentPartPr>
              <p14:xfrm>
                <a:off x="940399" y="3383638"/>
                <a:ext cx="34200" cy="91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AF57D6-7603-4067-93F0-76518302E2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31759" y="3374998"/>
                  <a:ext cx="51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E50E6F9-9C44-4FE0-9715-3D2EFE91BFB5}"/>
                    </a:ext>
                  </a:extLst>
                </p14:cNvPr>
                <p14:cNvContentPartPr/>
                <p14:nvPr/>
              </p14:nvContentPartPr>
              <p14:xfrm>
                <a:off x="1023919" y="3200398"/>
                <a:ext cx="7920" cy="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E50E6F9-9C44-4FE0-9715-3D2EFE91BFB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5279" y="3191398"/>
                  <a:ext cx="25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A6C8627-AC6D-43CF-A711-5EE2E4B742B0}"/>
                    </a:ext>
                  </a:extLst>
                </p14:cNvPr>
                <p14:cNvContentPartPr/>
                <p14:nvPr/>
              </p14:nvContentPartPr>
              <p14:xfrm>
                <a:off x="1036519" y="3350518"/>
                <a:ext cx="188640" cy="131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A6C8627-AC6D-43CF-A711-5EE2E4B742B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7879" y="3341878"/>
                  <a:ext cx="206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2DF20A9-9A65-4976-9561-67C636BB2B0F}"/>
                    </a:ext>
                  </a:extLst>
                </p14:cNvPr>
                <p14:cNvContentPartPr/>
                <p14:nvPr/>
              </p14:nvContentPartPr>
              <p14:xfrm>
                <a:off x="1177279" y="3321358"/>
                <a:ext cx="186120" cy="192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2DF20A9-9A65-4976-9561-67C636BB2B0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68639" y="3312358"/>
                  <a:ext cx="203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8F879AC-744A-4927-BBD7-B4F9912B6417}"/>
                    </a:ext>
                  </a:extLst>
                </p14:cNvPr>
                <p14:cNvContentPartPr/>
                <p14:nvPr/>
              </p14:nvContentPartPr>
              <p14:xfrm>
                <a:off x="1477879" y="3080878"/>
                <a:ext cx="210600" cy="454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8F879AC-744A-4927-BBD7-B4F9912B641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69239" y="3072238"/>
                  <a:ext cx="2282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EEAFE2B-5174-4B29-85E2-35E2E3DA0655}"/>
                    </a:ext>
                  </a:extLst>
                </p14:cNvPr>
                <p14:cNvContentPartPr/>
                <p14:nvPr/>
              </p14:nvContentPartPr>
              <p14:xfrm>
                <a:off x="1424599" y="3250078"/>
                <a:ext cx="366480" cy="71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EEAFE2B-5174-4B29-85E2-35E2E3DA065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15599" y="3241078"/>
                  <a:ext cx="38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EE8BF9F-D618-4900-9745-5BD62B8CA854}"/>
                    </a:ext>
                  </a:extLst>
                </p14:cNvPr>
                <p14:cNvContentPartPr/>
                <p14:nvPr/>
              </p14:nvContentPartPr>
              <p14:xfrm>
                <a:off x="1977919" y="3313798"/>
                <a:ext cx="161280" cy="169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EE8BF9F-D618-4900-9745-5BD62B8CA85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969279" y="3304798"/>
                  <a:ext cx="178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C6F875C-992B-46D8-930A-2076FCC5895A}"/>
                    </a:ext>
                  </a:extLst>
                </p14:cNvPr>
                <p14:cNvContentPartPr/>
                <p14:nvPr/>
              </p14:nvContentPartPr>
              <p14:xfrm>
                <a:off x="1980079" y="3358438"/>
                <a:ext cx="289440" cy="468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C6F875C-992B-46D8-930A-2076FCC5895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971079" y="3349438"/>
                  <a:ext cx="3070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5A31115-3A96-4252-9C00-55912C440594}"/>
                    </a:ext>
                  </a:extLst>
                </p14:cNvPr>
                <p14:cNvContentPartPr/>
                <p14:nvPr/>
              </p14:nvContentPartPr>
              <p14:xfrm>
                <a:off x="2194279" y="3285718"/>
                <a:ext cx="235440" cy="212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5A31115-3A96-4252-9C00-55912C44059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85279" y="3277078"/>
                  <a:ext cx="253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9EC3EC2-F0F3-4A8D-8FFC-FC2D822E419E}"/>
                    </a:ext>
                  </a:extLst>
                </p14:cNvPr>
                <p14:cNvContentPartPr/>
                <p14:nvPr/>
              </p14:nvContentPartPr>
              <p14:xfrm>
                <a:off x="2501719" y="3261598"/>
                <a:ext cx="226800" cy="231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9EC3EC2-F0F3-4A8D-8FFC-FC2D822E419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492719" y="3252598"/>
                  <a:ext cx="244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3D3169A-A7DC-47BC-9D2A-02312584E051}"/>
                    </a:ext>
                  </a:extLst>
                </p14:cNvPr>
                <p14:cNvContentPartPr/>
                <p14:nvPr/>
              </p14:nvContentPartPr>
              <p14:xfrm>
                <a:off x="2725279" y="3244678"/>
                <a:ext cx="250200" cy="228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3D3169A-A7DC-47BC-9D2A-02312584E05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716279" y="3236038"/>
                  <a:ext cx="267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ACDA487-9CAB-4F29-9F9B-74064F8AC306}"/>
                    </a:ext>
                  </a:extLst>
                </p14:cNvPr>
                <p14:cNvContentPartPr/>
                <p14:nvPr/>
              </p14:nvContentPartPr>
              <p14:xfrm>
                <a:off x="2915359" y="3297598"/>
                <a:ext cx="200520" cy="132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ACDA487-9CAB-4F29-9F9B-74064F8AC30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906359" y="3288598"/>
                  <a:ext cx="218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4F31875-458B-4937-AE41-CDC13E52AB15}"/>
                    </a:ext>
                  </a:extLst>
                </p14:cNvPr>
                <p14:cNvContentPartPr/>
                <p14:nvPr/>
              </p14:nvContentPartPr>
              <p14:xfrm>
                <a:off x="3324319" y="3009958"/>
                <a:ext cx="228240" cy="432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4F31875-458B-4937-AE41-CDC13E52AB1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15679" y="3001318"/>
                  <a:ext cx="2458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8927C98-381A-476C-B151-B0C6138D7BE9}"/>
                    </a:ext>
                  </a:extLst>
                </p14:cNvPr>
                <p14:cNvContentPartPr/>
                <p14:nvPr/>
              </p14:nvContentPartPr>
              <p14:xfrm>
                <a:off x="3239719" y="3227398"/>
                <a:ext cx="348480" cy="57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8927C98-381A-476C-B151-B0C6138D7BE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230719" y="3218758"/>
                  <a:ext cx="366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F33C868-FAFB-48D5-B7EE-101ADB19C45E}"/>
                    </a:ext>
                  </a:extLst>
                </p14:cNvPr>
                <p14:cNvContentPartPr/>
                <p14:nvPr/>
              </p14:nvContentPartPr>
              <p14:xfrm>
                <a:off x="3541399" y="3143518"/>
                <a:ext cx="237600" cy="308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F33C868-FAFB-48D5-B7EE-101ADB19C45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532399" y="3134518"/>
                  <a:ext cx="255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32AF38F-94FE-4EB5-8A07-0DC8AA3F9148}"/>
                    </a:ext>
                  </a:extLst>
                </p14:cNvPr>
                <p14:cNvContentPartPr/>
                <p14:nvPr/>
              </p14:nvContentPartPr>
              <p14:xfrm>
                <a:off x="3709519" y="3252238"/>
                <a:ext cx="154440" cy="167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32AF38F-94FE-4EB5-8A07-0DC8AA3F914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700519" y="3243598"/>
                  <a:ext cx="172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FBD7F62-2AD9-4AF8-9940-D25E285BB6C3}"/>
                    </a:ext>
                  </a:extLst>
                </p14:cNvPr>
                <p14:cNvContentPartPr/>
                <p14:nvPr/>
              </p14:nvContentPartPr>
              <p14:xfrm>
                <a:off x="3970519" y="3228838"/>
                <a:ext cx="340200" cy="218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FBD7F62-2AD9-4AF8-9940-D25E285BB6C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961519" y="3219838"/>
                  <a:ext cx="357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2BAC48D-5F4A-4B6B-84C4-CFF6D53C9CE7}"/>
                    </a:ext>
                  </a:extLst>
                </p14:cNvPr>
                <p14:cNvContentPartPr/>
                <p14:nvPr/>
              </p14:nvContentPartPr>
              <p14:xfrm>
                <a:off x="4389199" y="3437998"/>
                <a:ext cx="174960" cy="267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2BAC48D-5F4A-4B6B-84C4-CFF6D53C9CE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380199" y="3428998"/>
                  <a:ext cx="192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A6A2DE1-DAE1-4D9E-8AE2-56A91B8363E2}"/>
                    </a:ext>
                  </a:extLst>
                </p14:cNvPr>
                <p14:cNvContentPartPr/>
                <p14:nvPr/>
              </p14:nvContentPartPr>
              <p14:xfrm>
                <a:off x="4831639" y="3200758"/>
                <a:ext cx="265320" cy="235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A6A2DE1-DAE1-4D9E-8AE2-56A91B8363E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22639" y="3192118"/>
                  <a:ext cx="282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EC22AFE-E613-4849-B21C-9CCBEB68E1BB}"/>
                    </a:ext>
                  </a:extLst>
                </p14:cNvPr>
                <p14:cNvContentPartPr/>
                <p14:nvPr/>
              </p14:nvContentPartPr>
              <p14:xfrm>
                <a:off x="5126119" y="3270598"/>
                <a:ext cx="256680" cy="1580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EC22AFE-E613-4849-B21C-9CCBEB68E1B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117119" y="3261958"/>
                  <a:ext cx="274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9560FF7-352C-48A5-853D-9DCC013C85B9}"/>
                    </a:ext>
                  </a:extLst>
                </p14:cNvPr>
                <p14:cNvContentPartPr/>
                <p14:nvPr/>
              </p14:nvContentPartPr>
              <p14:xfrm>
                <a:off x="5419519" y="3232798"/>
                <a:ext cx="263520" cy="196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9560FF7-352C-48A5-853D-9DCC013C85B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410879" y="3224158"/>
                  <a:ext cx="281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88007C2-AD1E-4FA6-A81D-7B78357FD6AA}"/>
                    </a:ext>
                  </a:extLst>
                </p14:cNvPr>
                <p14:cNvContentPartPr/>
                <p14:nvPr/>
              </p14:nvContentPartPr>
              <p14:xfrm>
                <a:off x="5684119" y="2960278"/>
                <a:ext cx="190080" cy="4078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88007C2-AD1E-4FA6-A81D-7B78357FD6A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675479" y="2951638"/>
                  <a:ext cx="207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98FD106-AE06-4F0B-9871-E57BD97933D9}"/>
                    </a:ext>
                  </a:extLst>
                </p14:cNvPr>
                <p14:cNvContentPartPr/>
                <p14:nvPr/>
              </p14:nvContentPartPr>
              <p14:xfrm>
                <a:off x="6170119" y="2820958"/>
                <a:ext cx="388800" cy="555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98FD106-AE06-4F0B-9871-E57BD97933D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161479" y="2811958"/>
                  <a:ext cx="4064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D10B550-7E82-4D4A-B7F6-AA6654DFEC2E}"/>
                    </a:ext>
                  </a:extLst>
                </p14:cNvPr>
                <p14:cNvContentPartPr/>
                <p14:nvPr/>
              </p14:nvContentPartPr>
              <p14:xfrm>
                <a:off x="6172279" y="3160438"/>
                <a:ext cx="250200" cy="66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D10B550-7E82-4D4A-B7F6-AA6654DFEC2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163279" y="3151798"/>
                  <a:ext cx="267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50E8C5C-8F23-4174-9750-A86A9D39EA56}"/>
                    </a:ext>
                  </a:extLst>
                </p14:cNvPr>
                <p14:cNvContentPartPr/>
                <p14:nvPr/>
              </p14:nvContentPartPr>
              <p14:xfrm>
                <a:off x="6415279" y="3208318"/>
                <a:ext cx="147960" cy="161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50E8C5C-8F23-4174-9750-A86A9D39EA5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406639" y="3199678"/>
                  <a:ext cx="165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EC85914-3130-4A90-9232-CFBD0F065657}"/>
                    </a:ext>
                  </a:extLst>
                </p14:cNvPr>
                <p14:cNvContentPartPr/>
                <p14:nvPr/>
              </p14:nvContentPartPr>
              <p14:xfrm>
                <a:off x="6678439" y="3136318"/>
                <a:ext cx="254160" cy="225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EC85914-3130-4A90-9232-CFBD0F06565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669799" y="3127678"/>
                  <a:ext cx="271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4A00FFB-6694-42E1-9B33-D188A9D394CA}"/>
                    </a:ext>
                  </a:extLst>
                </p14:cNvPr>
                <p14:cNvContentPartPr/>
                <p14:nvPr/>
              </p14:nvContentPartPr>
              <p14:xfrm>
                <a:off x="7300159" y="3085558"/>
                <a:ext cx="243360" cy="198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4A00FFB-6694-42E1-9B33-D188A9D394C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291519" y="3076918"/>
                  <a:ext cx="261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F4A8757-A4B6-4DFB-AFB4-375F9911B5B4}"/>
                    </a:ext>
                  </a:extLst>
                </p14:cNvPr>
                <p14:cNvContentPartPr/>
                <p14:nvPr/>
              </p14:nvContentPartPr>
              <p14:xfrm>
                <a:off x="7558639" y="3113998"/>
                <a:ext cx="248400" cy="167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F4A8757-A4B6-4DFB-AFB4-375F9911B5B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549999" y="3105358"/>
                  <a:ext cx="266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4CCB523-39C8-4799-892A-02CDF13D7BF1}"/>
                    </a:ext>
                  </a:extLst>
                </p14:cNvPr>
                <p14:cNvContentPartPr/>
                <p14:nvPr/>
              </p14:nvContentPartPr>
              <p14:xfrm>
                <a:off x="7962559" y="3125158"/>
                <a:ext cx="150840" cy="138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4CCB523-39C8-4799-892A-02CDF13D7BF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53559" y="3116158"/>
                  <a:ext cx="168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BDE4CCA-A26C-4504-8EA0-D358B3DAC0DF}"/>
                    </a:ext>
                  </a:extLst>
                </p14:cNvPr>
                <p14:cNvContentPartPr/>
                <p14:nvPr/>
              </p14:nvContentPartPr>
              <p14:xfrm>
                <a:off x="8219959" y="2793958"/>
                <a:ext cx="238320" cy="481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BDE4CCA-A26C-4504-8EA0-D358B3DAC0D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211319" y="2784958"/>
                  <a:ext cx="2559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74C330D-B57B-402E-A1EC-5BC1BA27AF65}"/>
                    </a:ext>
                  </a:extLst>
                </p14:cNvPr>
                <p14:cNvContentPartPr/>
                <p14:nvPr/>
              </p14:nvContentPartPr>
              <p14:xfrm>
                <a:off x="8766799" y="3157198"/>
                <a:ext cx="108000" cy="132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74C330D-B57B-402E-A1EC-5BC1BA27AF6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758159" y="3148558"/>
                  <a:ext cx="125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D9187F8-BAAE-42BF-9643-ECD2931F711D}"/>
                    </a:ext>
                  </a:extLst>
                </p14:cNvPr>
                <p14:cNvContentPartPr/>
                <p14:nvPr/>
              </p14:nvContentPartPr>
              <p14:xfrm>
                <a:off x="9039679" y="2783158"/>
                <a:ext cx="465120" cy="515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D9187F8-BAAE-42BF-9643-ECD2931F711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30679" y="2774518"/>
                  <a:ext cx="4827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BF47C53-0654-4952-A3ED-9DDB9EFAB0E5}"/>
                    </a:ext>
                  </a:extLst>
                </p14:cNvPr>
                <p14:cNvContentPartPr/>
                <p14:nvPr/>
              </p14:nvContentPartPr>
              <p14:xfrm>
                <a:off x="9019159" y="3120838"/>
                <a:ext cx="275400" cy="64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BF47C53-0654-4952-A3ED-9DDB9EFAB0E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010159" y="3112198"/>
                  <a:ext cx="293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2A81557-CDEB-45E8-81D4-FE3E278B9ABA}"/>
                    </a:ext>
                  </a:extLst>
                </p14:cNvPr>
                <p14:cNvContentPartPr/>
                <p14:nvPr/>
              </p14:nvContentPartPr>
              <p14:xfrm>
                <a:off x="9662119" y="2883238"/>
                <a:ext cx="268920" cy="451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2A81557-CDEB-45E8-81D4-FE3E278B9AB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653119" y="2874238"/>
                  <a:ext cx="2865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4F9FE39-4FBF-42C5-A5A5-C83F6DD56B37}"/>
                    </a:ext>
                  </a:extLst>
                </p14:cNvPr>
                <p14:cNvContentPartPr/>
                <p14:nvPr/>
              </p14:nvContentPartPr>
              <p14:xfrm>
                <a:off x="9622519" y="3075838"/>
                <a:ext cx="302040" cy="58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4F9FE39-4FBF-42C5-A5A5-C83F6DD56B3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613519" y="3066838"/>
                  <a:ext cx="319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2F9C2F0-C4D5-4BE7-B74A-F500063FDCF4}"/>
                    </a:ext>
                  </a:extLst>
                </p14:cNvPr>
                <p14:cNvContentPartPr/>
                <p14:nvPr/>
              </p14:nvContentPartPr>
              <p14:xfrm>
                <a:off x="9906559" y="2842558"/>
                <a:ext cx="310320" cy="447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2F9C2F0-C4D5-4BE7-B74A-F500063FDCF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897919" y="2833558"/>
                  <a:ext cx="3279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26ACC3C-4BBE-4B3B-9418-3F513CFE2AA0}"/>
                    </a:ext>
                  </a:extLst>
                </p14:cNvPr>
                <p14:cNvContentPartPr/>
                <p14:nvPr/>
              </p14:nvContentPartPr>
              <p14:xfrm>
                <a:off x="10195279" y="3070798"/>
                <a:ext cx="249480" cy="2116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26ACC3C-4BBE-4B3B-9418-3F513CFE2AA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86279" y="3061798"/>
                  <a:ext cx="267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7A5872E-2821-4176-9842-1A67536876BA}"/>
                    </a:ext>
                  </a:extLst>
                </p14:cNvPr>
                <p14:cNvContentPartPr/>
                <p14:nvPr/>
              </p14:nvContentPartPr>
              <p14:xfrm>
                <a:off x="10514239" y="3003478"/>
                <a:ext cx="184320" cy="2530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7A5872E-2821-4176-9842-1A67536876B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505599" y="2994478"/>
                  <a:ext cx="201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C4874B1-DD96-4F7A-B97E-78475672B4C1}"/>
                    </a:ext>
                  </a:extLst>
                </p14:cNvPr>
                <p14:cNvContentPartPr/>
                <p14:nvPr/>
              </p14:nvContentPartPr>
              <p14:xfrm>
                <a:off x="10663999" y="3033358"/>
                <a:ext cx="313920" cy="291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C4874B1-DD96-4F7A-B97E-78475672B4C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655359" y="3024718"/>
                  <a:ext cx="331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F0A064C-7E09-4301-8832-F2F1254AE73A}"/>
                    </a:ext>
                  </a:extLst>
                </p14:cNvPr>
                <p14:cNvContentPartPr/>
                <p14:nvPr/>
              </p14:nvContentPartPr>
              <p14:xfrm>
                <a:off x="591919" y="3958918"/>
                <a:ext cx="435600" cy="250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F0A064C-7E09-4301-8832-F2F1254AE7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82919" y="3950278"/>
                  <a:ext cx="453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A42F4D7-230B-4C73-B218-01A385055FE3}"/>
                    </a:ext>
                  </a:extLst>
                </p14:cNvPr>
                <p14:cNvContentPartPr/>
                <p14:nvPr/>
              </p14:nvContentPartPr>
              <p14:xfrm>
                <a:off x="1002679" y="3996718"/>
                <a:ext cx="207360" cy="187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A42F4D7-230B-4C73-B218-01A385055FE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93679" y="3987718"/>
                  <a:ext cx="225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31D667E-8118-4856-AA11-EB99DF24C913}"/>
                    </a:ext>
                  </a:extLst>
                </p14:cNvPr>
                <p14:cNvContentPartPr/>
                <p14:nvPr/>
              </p14:nvContentPartPr>
              <p14:xfrm>
                <a:off x="1250359" y="3997438"/>
                <a:ext cx="72360" cy="152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31D667E-8118-4856-AA11-EB99DF24C91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241719" y="3988438"/>
                  <a:ext cx="90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CBAABB1-0597-4D0C-B39B-AD4E6FAC9189}"/>
                    </a:ext>
                  </a:extLst>
                </p14:cNvPr>
                <p14:cNvContentPartPr/>
                <p14:nvPr/>
              </p14:nvContentPartPr>
              <p14:xfrm>
                <a:off x="1159639" y="3924718"/>
                <a:ext cx="258120" cy="4762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CBAABB1-0597-4D0C-B39B-AD4E6FAC918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50999" y="3915718"/>
                  <a:ext cx="2757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D1DF36C-834A-4DD7-B5DD-2AB41FD1F42E}"/>
                    </a:ext>
                  </a:extLst>
                </p14:cNvPr>
                <p14:cNvContentPartPr/>
                <p14:nvPr/>
              </p14:nvContentPartPr>
              <p14:xfrm>
                <a:off x="1471039" y="3899158"/>
                <a:ext cx="174600" cy="250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D1DF36C-834A-4DD7-B5DD-2AB41FD1F42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462039" y="3890158"/>
                  <a:ext cx="192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506A2D6-97C8-4D72-A789-129164A9F706}"/>
                    </a:ext>
                  </a:extLst>
                </p14:cNvPr>
                <p14:cNvContentPartPr/>
                <p14:nvPr/>
              </p14:nvContentPartPr>
              <p14:xfrm>
                <a:off x="4897159" y="3711958"/>
                <a:ext cx="322920" cy="294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506A2D6-97C8-4D72-A789-129164A9F70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888519" y="3703318"/>
                  <a:ext cx="340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DB02315-7278-42A6-B8E0-7427FB5E7663}"/>
                    </a:ext>
                  </a:extLst>
                </p14:cNvPr>
                <p14:cNvContentPartPr/>
                <p14:nvPr/>
              </p14:nvContentPartPr>
              <p14:xfrm>
                <a:off x="5166439" y="3952798"/>
                <a:ext cx="146880" cy="208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DB02315-7278-42A6-B8E0-7427FB5E766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57439" y="3943798"/>
                  <a:ext cx="164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F022ACE-C80F-4608-85F5-A2C8D3A628CC}"/>
                    </a:ext>
                  </a:extLst>
                </p14:cNvPr>
                <p14:cNvContentPartPr/>
                <p14:nvPr/>
              </p14:nvContentPartPr>
              <p14:xfrm>
                <a:off x="5764399" y="3747238"/>
                <a:ext cx="328320" cy="187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F022ACE-C80F-4608-85F5-A2C8D3A628C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755759" y="3738598"/>
                  <a:ext cx="345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699BF77-DFBA-40E9-84B3-018D198B2139}"/>
                    </a:ext>
                  </a:extLst>
                </p14:cNvPr>
                <p14:cNvContentPartPr/>
                <p14:nvPr/>
              </p14:nvContentPartPr>
              <p14:xfrm>
                <a:off x="6157519" y="3787558"/>
                <a:ext cx="142560" cy="131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699BF77-DFBA-40E9-84B3-018D198B213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148519" y="3778918"/>
                  <a:ext cx="160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EEB89E4-30FF-4093-8452-C564EAA62126}"/>
                    </a:ext>
                  </a:extLst>
                </p14:cNvPr>
                <p14:cNvContentPartPr/>
                <p14:nvPr/>
              </p14:nvContentPartPr>
              <p14:xfrm>
                <a:off x="6406639" y="3788278"/>
                <a:ext cx="95400" cy="88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EEB89E4-30FF-4093-8452-C564EAA6212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397999" y="3779278"/>
                  <a:ext cx="113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C3190A5-8A15-4931-8F93-8852D8E334E7}"/>
                    </a:ext>
                  </a:extLst>
                </p14:cNvPr>
                <p14:cNvContentPartPr/>
                <p14:nvPr/>
              </p14:nvContentPartPr>
              <p14:xfrm>
                <a:off x="6307639" y="3709798"/>
                <a:ext cx="277920" cy="422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C3190A5-8A15-4931-8F93-8852D8E334E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298999" y="3700798"/>
                  <a:ext cx="2955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F243D44-A346-4393-847B-B356AD509D39}"/>
                    </a:ext>
                  </a:extLst>
                </p14:cNvPr>
                <p14:cNvContentPartPr/>
                <p14:nvPr/>
              </p14:nvContentPartPr>
              <p14:xfrm>
                <a:off x="6584119" y="3656158"/>
                <a:ext cx="225360" cy="252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F243D44-A346-4393-847B-B356AD509D3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575119" y="3647158"/>
                  <a:ext cx="243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23378C1-B352-4CC8-8D8B-4A8AF997BCD0}"/>
                    </a:ext>
                  </a:extLst>
                </p14:cNvPr>
                <p14:cNvContentPartPr/>
                <p14:nvPr/>
              </p14:nvContentPartPr>
              <p14:xfrm>
                <a:off x="7183519" y="3459598"/>
                <a:ext cx="343080" cy="514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23378C1-B352-4CC8-8D8B-4A8AF997BCD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174519" y="3450958"/>
                  <a:ext cx="3607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18E618A-83C9-4556-AB3C-986C5231927C}"/>
                    </a:ext>
                  </a:extLst>
                </p14:cNvPr>
                <p14:cNvContentPartPr/>
                <p14:nvPr/>
              </p14:nvContentPartPr>
              <p14:xfrm>
                <a:off x="7122319" y="3677038"/>
                <a:ext cx="401760" cy="90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18E618A-83C9-4556-AB3C-986C523192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113319" y="3668398"/>
                  <a:ext cx="419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A98EB9-BD9F-47FE-A6F7-0E7773ECFBD5}"/>
                    </a:ext>
                  </a:extLst>
                </p14:cNvPr>
                <p14:cNvContentPartPr/>
                <p14:nvPr/>
              </p14:nvContentPartPr>
              <p14:xfrm>
                <a:off x="7407799" y="3794398"/>
                <a:ext cx="151920" cy="139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A98EB9-BD9F-47FE-A6F7-0E7773ECFBD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399159" y="3785758"/>
                  <a:ext cx="169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8D44D84-A5D3-47EA-B4F0-9A9E7F66E919}"/>
                    </a:ext>
                  </a:extLst>
                </p14:cNvPr>
                <p14:cNvContentPartPr/>
                <p14:nvPr/>
              </p14:nvContentPartPr>
              <p14:xfrm>
                <a:off x="7735759" y="3833278"/>
                <a:ext cx="232200" cy="375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8D44D84-A5D3-47EA-B4F0-9A9E7F66E91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727119" y="3824638"/>
                  <a:ext cx="249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705CA3D-B43E-43D5-ABD7-80C3EF7CA198}"/>
                    </a:ext>
                  </a:extLst>
                </p14:cNvPr>
                <p14:cNvContentPartPr/>
                <p14:nvPr/>
              </p14:nvContentPartPr>
              <p14:xfrm>
                <a:off x="7920799" y="3696478"/>
                <a:ext cx="326160" cy="218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705CA3D-B43E-43D5-ABD7-80C3EF7CA19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911799" y="3687838"/>
                  <a:ext cx="343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D8EA0AA-2D49-4F42-9E7F-D85A713891E2}"/>
                    </a:ext>
                  </a:extLst>
                </p14:cNvPr>
                <p14:cNvContentPartPr/>
                <p14:nvPr/>
              </p14:nvContentPartPr>
              <p14:xfrm>
                <a:off x="8193319" y="3700438"/>
                <a:ext cx="263520" cy="241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D8EA0AA-2D49-4F42-9E7F-D85A713891E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184319" y="3691438"/>
                  <a:ext cx="281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5DF904C-A25A-4EA6-8117-C80A94A3FFDF}"/>
                    </a:ext>
                  </a:extLst>
                </p14:cNvPr>
                <p14:cNvContentPartPr/>
                <p14:nvPr/>
              </p14:nvContentPartPr>
              <p14:xfrm>
                <a:off x="8470879" y="3711598"/>
                <a:ext cx="230400" cy="2307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5DF904C-A25A-4EA6-8117-C80A94A3FFD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461879" y="3702598"/>
                  <a:ext cx="248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A0833BA-271F-4E4C-BC8A-0E0CB8D2AB03}"/>
                    </a:ext>
                  </a:extLst>
                </p14:cNvPr>
                <p14:cNvContentPartPr/>
                <p14:nvPr/>
              </p14:nvContentPartPr>
              <p14:xfrm>
                <a:off x="8768599" y="3309838"/>
                <a:ext cx="450720" cy="666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A0833BA-271F-4E4C-BC8A-0E0CB8D2AB0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759599" y="3301198"/>
                  <a:ext cx="46836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E9F761F-D572-424B-8AB6-379314AD8134}"/>
                    </a:ext>
                  </a:extLst>
                </p14:cNvPr>
                <p14:cNvContentPartPr/>
                <p14:nvPr/>
              </p14:nvContentPartPr>
              <p14:xfrm>
                <a:off x="8728279" y="3749758"/>
                <a:ext cx="220680" cy="76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E9F761F-D572-424B-8AB6-379314AD813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719279" y="3741118"/>
                  <a:ext cx="238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8BB3690-DDB5-47F3-B129-4CF08ECBB1AB}"/>
                    </a:ext>
                  </a:extLst>
                </p14:cNvPr>
                <p14:cNvContentPartPr/>
                <p14:nvPr/>
              </p14:nvContentPartPr>
              <p14:xfrm>
                <a:off x="8951479" y="3750478"/>
                <a:ext cx="120960" cy="149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8BB3690-DDB5-47F3-B129-4CF08ECBB1A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942839" y="3741838"/>
                  <a:ext cx="138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68E7D98-C9AD-4A4A-8EAB-E58B89C430EB}"/>
                    </a:ext>
                  </a:extLst>
                </p14:cNvPr>
                <p14:cNvContentPartPr/>
                <p14:nvPr/>
              </p14:nvContentPartPr>
              <p14:xfrm>
                <a:off x="9117079" y="3704398"/>
                <a:ext cx="169560" cy="193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68E7D98-C9AD-4A4A-8EAB-E58B89C430E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108439" y="3695758"/>
                  <a:ext cx="187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9714B7C-AD5A-4816-A419-7BDEA4DBAEA1}"/>
                    </a:ext>
                  </a:extLst>
                </p14:cNvPr>
                <p14:cNvContentPartPr/>
                <p14:nvPr/>
              </p14:nvContentPartPr>
              <p14:xfrm>
                <a:off x="9328399" y="3722758"/>
                <a:ext cx="275400" cy="153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9714B7C-AD5A-4816-A419-7BDEA4DBAEA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319759" y="3713758"/>
                  <a:ext cx="293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3DFBFEF-2D31-40B6-8D79-63B2B9D46748}"/>
                    </a:ext>
                  </a:extLst>
                </p14:cNvPr>
                <p14:cNvContentPartPr/>
                <p14:nvPr/>
              </p14:nvContentPartPr>
              <p14:xfrm>
                <a:off x="9937519" y="3439798"/>
                <a:ext cx="317520" cy="467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3DFBFEF-2D31-40B6-8D79-63B2B9D4674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928519" y="3431158"/>
                  <a:ext cx="3351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721EA76-4E43-42E0-9630-26FAFAED0056}"/>
                    </a:ext>
                  </a:extLst>
                </p14:cNvPr>
                <p14:cNvContentPartPr/>
                <p14:nvPr/>
              </p14:nvContentPartPr>
              <p14:xfrm>
                <a:off x="9910159" y="3681718"/>
                <a:ext cx="303480" cy="565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721EA76-4E43-42E0-9630-26FAFAED005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901159" y="3672718"/>
                  <a:ext cx="321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7B793FC-B2F0-4A8F-B2B3-C97ED1801D4D}"/>
                    </a:ext>
                  </a:extLst>
                </p14:cNvPr>
                <p14:cNvContentPartPr/>
                <p14:nvPr/>
              </p14:nvContentPartPr>
              <p14:xfrm>
                <a:off x="10237399" y="3355558"/>
                <a:ext cx="303480" cy="4824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7B793FC-B2F0-4A8F-B2B3-C97ED1801D4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228399" y="3346918"/>
                  <a:ext cx="3211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6627588-1E78-4394-B859-EDDB9858268B}"/>
                    </a:ext>
                  </a:extLst>
                </p14:cNvPr>
                <p14:cNvContentPartPr/>
                <p14:nvPr/>
              </p14:nvContentPartPr>
              <p14:xfrm>
                <a:off x="10425319" y="3648958"/>
                <a:ext cx="268920" cy="263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6627588-1E78-4394-B859-EDDB9858268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416319" y="3640318"/>
                  <a:ext cx="2865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5206EDD-C295-42F6-8830-FAFFF2E834FF}"/>
                    </a:ext>
                  </a:extLst>
                </p14:cNvPr>
                <p14:cNvContentPartPr/>
                <p14:nvPr/>
              </p14:nvContentPartPr>
              <p14:xfrm>
                <a:off x="2224879" y="3655438"/>
                <a:ext cx="248760" cy="479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5206EDD-C295-42F6-8830-FAFFF2E834F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216239" y="3646798"/>
                  <a:ext cx="2664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15F2093-5F9F-47C4-A4D0-6FB6815896ED}"/>
                    </a:ext>
                  </a:extLst>
                </p14:cNvPr>
                <p14:cNvContentPartPr/>
                <p14:nvPr/>
              </p14:nvContentPartPr>
              <p14:xfrm>
                <a:off x="2199319" y="3861358"/>
                <a:ext cx="311760" cy="91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15F2093-5F9F-47C4-A4D0-6FB6815896E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190679" y="3852358"/>
                  <a:ext cx="329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9AC5B8D-FED9-45DC-84F0-51AA33A1B0A2}"/>
                    </a:ext>
                  </a:extLst>
                </p14:cNvPr>
                <p14:cNvContentPartPr/>
                <p14:nvPr/>
              </p14:nvContentPartPr>
              <p14:xfrm>
                <a:off x="2455999" y="3620878"/>
                <a:ext cx="299520" cy="500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9AC5B8D-FED9-45DC-84F0-51AA33A1B0A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46999" y="3612238"/>
                  <a:ext cx="3171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0C27324-9A9C-4071-9D50-468170785246}"/>
                    </a:ext>
                  </a:extLst>
                </p14:cNvPr>
                <p14:cNvContentPartPr/>
                <p14:nvPr/>
              </p14:nvContentPartPr>
              <p14:xfrm>
                <a:off x="2775319" y="3916078"/>
                <a:ext cx="189360" cy="172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0C27324-9A9C-4071-9D50-46817078524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766679" y="3907078"/>
                  <a:ext cx="207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1095D8D-084D-4BB9-ACD1-76AA3460C097}"/>
                    </a:ext>
                  </a:extLst>
                </p14:cNvPr>
                <p14:cNvContentPartPr/>
                <p14:nvPr/>
              </p14:nvContentPartPr>
              <p14:xfrm>
                <a:off x="2968279" y="3840118"/>
                <a:ext cx="412560" cy="232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1095D8D-084D-4BB9-ACD1-76AA3460C09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59639" y="3831118"/>
                  <a:ext cx="430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0A98007-1291-4021-8D40-942B0357BF6D}"/>
                    </a:ext>
                  </a:extLst>
                </p14:cNvPr>
                <p14:cNvContentPartPr/>
                <p14:nvPr/>
              </p14:nvContentPartPr>
              <p14:xfrm>
                <a:off x="3765319" y="3823198"/>
                <a:ext cx="208440" cy="215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0A98007-1291-4021-8D40-942B0357BF6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756679" y="3814558"/>
                  <a:ext cx="226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4E51AAE-5FF0-465C-9243-DC11F69A8EBB}"/>
                    </a:ext>
                  </a:extLst>
                </p14:cNvPr>
                <p14:cNvContentPartPr/>
                <p14:nvPr/>
              </p14:nvContentPartPr>
              <p14:xfrm>
                <a:off x="4022719" y="3792238"/>
                <a:ext cx="455040" cy="267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4E51AAE-5FF0-465C-9243-DC11F69A8EB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014079" y="3783598"/>
                  <a:ext cx="472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111FA6F-81BA-4637-8D92-2565827E9DB2}"/>
                    </a:ext>
                  </a:extLst>
                </p14:cNvPr>
                <p14:cNvContentPartPr/>
                <p14:nvPr/>
              </p14:nvContentPartPr>
              <p14:xfrm>
                <a:off x="2480479" y="4481998"/>
                <a:ext cx="219240" cy="2685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111FA6F-81BA-4637-8D92-2565827E9DB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71839" y="4473358"/>
                  <a:ext cx="236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145401A-6639-4FB5-8618-AFFDB91919DF}"/>
                    </a:ext>
                  </a:extLst>
                </p14:cNvPr>
                <p14:cNvContentPartPr/>
                <p14:nvPr/>
              </p14:nvContentPartPr>
              <p14:xfrm>
                <a:off x="2557159" y="4606198"/>
                <a:ext cx="308520" cy="446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145401A-6639-4FB5-8618-AFFDB91919D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548519" y="4597558"/>
                  <a:ext cx="3261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F4B930D-092B-4744-9D1A-630F8FBCBE54}"/>
                    </a:ext>
                  </a:extLst>
                </p14:cNvPr>
                <p14:cNvContentPartPr/>
                <p14:nvPr/>
              </p14:nvContentPartPr>
              <p14:xfrm>
                <a:off x="2808079" y="4504678"/>
                <a:ext cx="271800" cy="2271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F4B930D-092B-4744-9D1A-630F8FBCBE5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799079" y="4496038"/>
                  <a:ext cx="289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FE627D3-AC6E-4E19-B92A-876246292B64}"/>
                    </a:ext>
                  </a:extLst>
                </p14:cNvPr>
                <p14:cNvContentPartPr/>
                <p14:nvPr/>
              </p14:nvContentPartPr>
              <p14:xfrm>
                <a:off x="3032719" y="4441678"/>
                <a:ext cx="251640" cy="2541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FE627D3-AC6E-4E19-B92A-876246292B6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024079" y="4433038"/>
                  <a:ext cx="269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9C3AB22-0D99-4CF9-B1A6-E1D28AFBC731}"/>
                    </a:ext>
                  </a:extLst>
                </p14:cNvPr>
                <p14:cNvContentPartPr/>
                <p14:nvPr/>
              </p14:nvContentPartPr>
              <p14:xfrm>
                <a:off x="3228919" y="4461838"/>
                <a:ext cx="205200" cy="219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9C3AB22-0D99-4CF9-B1A6-E1D28AFBC73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219919" y="4453198"/>
                  <a:ext cx="222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CEC5C81-F7A0-4D80-B495-EB58E42B9BF3}"/>
                    </a:ext>
                  </a:extLst>
                </p14:cNvPr>
                <p14:cNvContentPartPr/>
                <p14:nvPr/>
              </p14:nvContentPartPr>
              <p14:xfrm>
                <a:off x="3318919" y="4478758"/>
                <a:ext cx="220320" cy="202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CEC5C81-F7A0-4D80-B495-EB58E42B9BF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309919" y="4470118"/>
                  <a:ext cx="237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2B8A46A-84D7-4081-ACAF-4FB722A1C9DD}"/>
                    </a:ext>
                  </a:extLst>
                </p14:cNvPr>
                <p14:cNvContentPartPr/>
                <p14:nvPr/>
              </p14:nvContentPartPr>
              <p14:xfrm>
                <a:off x="3663799" y="4197598"/>
                <a:ext cx="304920" cy="489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2B8A46A-84D7-4081-ACAF-4FB722A1C9D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654799" y="4188598"/>
                  <a:ext cx="3225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381CC6A-5A97-4231-9690-B18AC98D4046}"/>
                    </a:ext>
                  </a:extLst>
                </p14:cNvPr>
                <p14:cNvContentPartPr/>
                <p14:nvPr/>
              </p14:nvContentPartPr>
              <p14:xfrm>
                <a:off x="3592159" y="4466878"/>
                <a:ext cx="317880" cy="213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381CC6A-5A97-4231-9690-B18AC98D404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583519" y="4457878"/>
                  <a:ext cx="335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C025217-0A93-4368-90A5-F81EF81B3DD4}"/>
                    </a:ext>
                  </a:extLst>
                </p14:cNvPr>
                <p14:cNvContentPartPr/>
                <p14:nvPr/>
              </p14:nvContentPartPr>
              <p14:xfrm>
                <a:off x="4004359" y="4358158"/>
                <a:ext cx="1800" cy="72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C025217-0A93-4368-90A5-F81EF81B3DD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995359" y="4349518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5CBD4AB-33EA-4BBE-AD6B-0F746C442441}"/>
                    </a:ext>
                  </a:extLst>
                </p14:cNvPr>
                <p14:cNvContentPartPr/>
                <p14:nvPr/>
              </p14:nvContentPartPr>
              <p14:xfrm>
                <a:off x="4052599" y="4516918"/>
                <a:ext cx="124920" cy="1645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5CBD4AB-33EA-4BBE-AD6B-0F746C44244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043599" y="4508278"/>
                  <a:ext cx="142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5F16DD6-9E2C-4FC4-B45B-2BFFB4AC0D8B}"/>
                    </a:ext>
                  </a:extLst>
                </p14:cNvPr>
                <p14:cNvContentPartPr/>
                <p14:nvPr/>
              </p14:nvContentPartPr>
              <p14:xfrm>
                <a:off x="4338439" y="4541758"/>
                <a:ext cx="286200" cy="173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5F16DD6-9E2C-4FC4-B45B-2BFFB4AC0D8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329799" y="4533118"/>
                  <a:ext cx="303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E74A44D-3EFA-4022-81E5-B1869B4E8EB7}"/>
                    </a:ext>
                  </a:extLst>
                </p14:cNvPr>
                <p14:cNvContentPartPr/>
                <p14:nvPr/>
              </p14:nvContentPartPr>
              <p14:xfrm>
                <a:off x="4743439" y="4686478"/>
                <a:ext cx="88200" cy="219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E74A44D-3EFA-4022-81E5-B1869B4E8EB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734439" y="4677478"/>
                  <a:ext cx="105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5A06AE0-9439-440A-B9DB-6E3B37C39B96}"/>
                    </a:ext>
                  </a:extLst>
                </p14:cNvPr>
                <p14:cNvContentPartPr/>
                <p14:nvPr/>
              </p14:nvContentPartPr>
              <p14:xfrm>
                <a:off x="5121439" y="4479478"/>
                <a:ext cx="264600" cy="240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5A06AE0-9439-440A-B9DB-6E3B37C39B9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112799" y="4470478"/>
                  <a:ext cx="282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6CF538A-C29F-4843-AE13-C8D67D0FC3BE}"/>
                    </a:ext>
                  </a:extLst>
                </p14:cNvPr>
                <p14:cNvContentPartPr/>
                <p14:nvPr/>
              </p14:nvContentPartPr>
              <p14:xfrm>
                <a:off x="5373079" y="4565518"/>
                <a:ext cx="182880" cy="126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6CF538A-C29F-4843-AE13-C8D67D0FC3B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364079" y="4556518"/>
                  <a:ext cx="200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0B264CA-6A46-4C28-89B3-4CDE560AC443}"/>
                    </a:ext>
                  </a:extLst>
                </p14:cNvPr>
                <p14:cNvContentPartPr/>
                <p14:nvPr/>
              </p14:nvContentPartPr>
              <p14:xfrm>
                <a:off x="5640199" y="4464358"/>
                <a:ext cx="282600" cy="1940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0B264CA-6A46-4C28-89B3-4CDE560AC44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631559" y="4455358"/>
                  <a:ext cx="300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A6BADD3-9F89-4D3F-8699-6BA01F1FB2E3}"/>
                    </a:ext>
                  </a:extLst>
                </p14:cNvPr>
                <p14:cNvContentPartPr/>
                <p14:nvPr/>
              </p14:nvContentPartPr>
              <p14:xfrm>
                <a:off x="5869879" y="4351678"/>
                <a:ext cx="111240" cy="2448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A6BADD3-9F89-4D3F-8699-6BA01F1FB2E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861239" y="4343038"/>
                  <a:ext cx="128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68EC2BC-6CE9-4D7C-9478-BACE6DE20A83}"/>
                    </a:ext>
                  </a:extLst>
                </p14:cNvPr>
                <p14:cNvContentPartPr/>
                <p14:nvPr/>
              </p14:nvContentPartPr>
              <p14:xfrm>
                <a:off x="6412039" y="4029838"/>
                <a:ext cx="395640" cy="6706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68EC2BC-6CE9-4D7C-9478-BACE6DE20A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403039" y="4020838"/>
                  <a:ext cx="4132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27B7151-BD75-4E08-95DE-932D871F6EAC}"/>
                    </a:ext>
                  </a:extLst>
                </p14:cNvPr>
                <p14:cNvContentPartPr/>
                <p14:nvPr/>
              </p14:nvContentPartPr>
              <p14:xfrm>
                <a:off x="6408799" y="4445638"/>
                <a:ext cx="285480" cy="68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27B7151-BD75-4E08-95DE-932D871F6EA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399799" y="4436998"/>
                  <a:ext cx="303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3FFADDF-0A9E-4E00-A342-212DE50B5519}"/>
                    </a:ext>
                  </a:extLst>
                </p14:cNvPr>
                <p14:cNvContentPartPr/>
                <p14:nvPr/>
              </p14:nvContentPartPr>
              <p14:xfrm>
                <a:off x="6647839" y="4447078"/>
                <a:ext cx="154080" cy="200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3FFADDF-0A9E-4E00-A342-212DE50B551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638839" y="4438078"/>
                  <a:ext cx="17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7DA1814-912F-4275-B650-753E33680084}"/>
                    </a:ext>
                  </a:extLst>
                </p14:cNvPr>
                <p14:cNvContentPartPr/>
                <p14:nvPr/>
              </p14:nvContentPartPr>
              <p14:xfrm>
                <a:off x="6870679" y="4323238"/>
                <a:ext cx="345240" cy="3459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7DA1814-912F-4275-B650-753E3368008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861679" y="4314238"/>
                  <a:ext cx="362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596F40E-BAA1-4ECB-9C5C-92462ED6B592}"/>
                    </a:ext>
                  </a:extLst>
                </p14:cNvPr>
                <p14:cNvContentPartPr/>
                <p14:nvPr/>
              </p14:nvContentPartPr>
              <p14:xfrm>
                <a:off x="7503199" y="4340518"/>
                <a:ext cx="222840" cy="177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596F40E-BAA1-4ECB-9C5C-92462ED6B59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494199" y="4331518"/>
                  <a:ext cx="2404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D7F516E-8EA5-436E-A05D-327501D38B25}"/>
                    </a:ext>
                  </a:extLst>
                </p14:cNvPr>
                <p14:cNvContentPartPr/>
                <p14:nvPr/>
              </p14:nvContentPartPr>
              <p14:xfrm>
                <a:off x="7754479" y="4369678"/>
                <a:ext cx="172080" cy="123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D7F516E-8EA5-436E-A05D-327501D38B2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45479" y="4360678"/>
                  <a:ext cx="189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B32EA30-DF2A-4350-A3B2-709B6F4CA590}"/>
                    </a:ext>
                  </a:extLst>
                </p14:cNvPr>
                <p14:cNvContentPartPr/>
                <p14:nvPr/>
              </p14:nvContentPartPr>
              <p14:xfrm>
                <a:off x="8048239" y="4301638"/>
                <a:ext cx="165600" cy="1886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B32EA30-DF2A-4350-A3B2-709B6F4CA59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039599" y="4292638"/>
                  <a:ext cx="183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3D969CC-B623-4B19-94E3-B965F794183C}"/>
                    </a:ext>
                  </a:extLst>
                </p14:cNvPr>
                <p14:cNvContentPartPr/>
                <p14:nvPr/>
              </p14:nvContentPartPr>
              <p14:xfrm>
                <a:off x="8276839" y="4091758"/>
                <a:ext cx="183960" cy="4194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3D969CC-B623-4B19-94E3-B965F794183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67839" y="4082758"/>
                  <a:ext cx="2016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5DCBEA0-117A-43D8-AA71-34023F502B83}"/>
                    </a:ext>
                  </a:extLst>
                </p14:cNvPr>
                <p14:cNvContentPartPr/>
                <p14:nvPr/>
              </p14:nvContentPartPr>
              <p14:xfrm>
                <a:off x="8815039" y="4262758"/>
                <a:ext cx="302040" cy="236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5DCBEA0-117A-43D8-AA71-34023F502B8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806039" y="4253758"/>
                  <a:ext cx="319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491100E-E764-4F10-84A7-E2F4C618D82C}"/>
                    </a:ext>
                  </a:extLst>
                </p14:cNvPr>
                <p14:cNvContentPartPr/>
                <p14:nvPr/>
              </p14:nvContentPartPr>
              <p14:xfrm>
                <a:off x="9108439" y="4087078"/>
                <a:ext cx="299880" cy="3970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491100E-E764-4F10-84A7-E2F4C618D82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99799" y="4078438"/>
                  <a:ext cx="3175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190A5F5-E92D-42A0-9774-A24AB79FDBDE}"/>
                    </a:ext>
                  </a:extLst>
                </p14:cNvPr>
                <p14:cNvContentPartPr/>
                <p14:nvPr/>
              </p14:nvContentPartPr>
              <p14:xfrm>
                <a:off x="9393559" y="4325758"/>
                <a:ext cx="144000" cy="150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190A5F5-E92D-42A0-9774-A24AB79FDBD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384559" y="4317118"/>
                  <a:ext cx="161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97763A7-15FD-430E-A72E-609C7D349719}"/>
                    </a:ext>
                  </a:extLst>
                </p14:cNvPr>
                <p14:cNvContentPartPr/>
                <p14:nvPr/>
              </p14:nvContentPartPr>
              <p14:xfrm>
                <a:off x="9591199" y="4323238"/>
                <a:ext cx="64080" cy="164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97763A7-15FD-430E-A72E-609C7D34971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582559" y="4314238"/>
                  <a:ext cx="81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883ACE8-C684-479A-A0D6-058FB8CD3875}"/>
                    </a:ext>
                  </a:extLst>
                </p14:cNvPr>
                <p14:cNvContentPartPr/>
                <p14:nvPr/>
              </p14:nvContentPartPr>
              <p14:xfrm>
                <a:off x="9683719" y="4224238"/>
                <a:ext cx="152640" cy="2386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883ACE8-C684-479A-A0D6-058FB8CD3875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74719" y="4215598"/>
                  <a:ext cx="170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C64AD77-3613-4863-A200-B838A4C42AC0}"/>
                    </a:ext>
                  </a:extLst>
                </p14:cNvPr>
                <p14:cNvContentPartPr/>
                <p14:nvPr/>
              </p14:nvContentPartPr>
              <p14:xfrm>
                <a:off x="9843559" y="4253038"/>
                <a:ext cx="272520" cy="2815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C64AD77-3613-4863-A200-B838A4C42AC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34559" y="4244398"/>
                  <a:ext cx="2901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13B56C6-523C-4E16-B0E1-8E953908AB8A}"/>
                    </a:ext>
                  </a:extLst>
                </p14:cNvPr>
                <p14:cNvContentPartPr/>
                <p14:nvPr/>
              </p14:nvContentPartPr>
              <p14:xfrm>
                <a:off x="515959" y="4548598"/>
                <a:ext cx="358920" cy="3441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13B56C6-523C-4E16-B0E1-8E953908AB8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07319" y="4539598"/>
                  <a:ext cx="376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92DAC8A-7862-48B9-9F73-35239AAB55D9}"/>
                    </a:ext>
                  </a:extLst>
                </p14:cNvPr>
                <p14:cNvContentPartPr/>
                <p14:nvPr/>
              </p14:nvContentPartPr>
              <p14:xfrm>
                <a:off x="892159" y="4628158"/>
                <a:ext cx="250200" cy="2408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92DAC8A-7862-48B9-9F73-35239AAB55D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83519" y="4619158"/>
                  <a:ext cx="267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C078AD1-8588-4257-B65A-CC24BD0585A1}"/>
                    </a:ext>
                  </a:extLst>
                </p14:cNvPr>
                <p14:cNvContentPartPr/>
                <p14:nvPr/>
              </p14:nvContentPartPr>
              <p14:xfrm>
                <a:off x="1196719" y="4606198"/>
                <a:ext cx="221040" cy="188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C078AD1-8588-4257-B65A-CC24BD0585A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88079" y="4597558"/>
                  <a:ext cx="238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CA55C32-D53F-46DA-8BDD-C0BE88334FB5}"/>
                    </a:ext>
                  </a:extLst>
                </p14:cNvPr>
                <p14:cNvContentPartPr/>
                <p14:nvPr/>
              </p14:nvContentPartPr>
              <p14:xfrm>
                <a:off x="1398319" y="4661998"/>
                <a:ext cx="126720" cy="127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CA55C32-D53F-46DA-8BDD-C0BE88334FB5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389319" y="4652998"/>
                  <a:ext cx="144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B377605-608D-4D40-AC02-2BE3677F1CA3}"/>
                    </a:ext>
                  </a:extLst>
                </p14:cNvPr>
                <p14:cNvContentPartPr/>
                <p14:nvPr/>
              </p14:nvContentPartPr>
              <p14:xfrm>
                <a:off x="1591639" y="4649038"/>
                <a:ext cx="216000" cy="138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B377605-608D-4D40-AC02-2BE3677F1CA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582639" y="4640038"/>
                  <a:ext cx="233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D985781-98F3-4074-B03D-B03C5D9BC180}"/>
                    </a:ext>
                  </a:extLst>
                </p14:cNvPr>
                <p14:cNvContentPartPr/>
                <p14:nvPr/>
              </p14:nvContentPartPr>
              <p14:xfrm>
                <a:off x="1871359" y="4593958"/>
                <a:ext cx="262080" cy="196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D985781-98F3-4074-B03D-B03C5D9BC18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862719" y="4585318"/>
                  <a:ext cx="279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E37D266-F7C9-483B-81FE-3BDE7A47C2DC}"/>
                    </a:ext>
                  </a:extLst>
                </p14:cNvPr>
                <p14:cNvContentPartPr/>
                <p14:nvPr/>
              </p14:nvContentPartPr>
              <p14:xfrm>
                <a:off x="529999" y="5306038"/>
                <a:ext cx="169560" cy="1854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E37D266-F7C9-483B-81FE-3BDE7A47C2D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21359" y="5297038"/>
                  <a:ext cx="187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B052B50-B6F4-406B-80E7-065F43875594}"/>
                    </a:ext>
                  </a:extLst>
                </p14:cNvPr>
                <p14:cNvContentPartPr/>
                <p14:nvPr/>
              </p14:nvContentPartPr>
              <p14:xfrm>
                <a:off x="839599" y="4907878"/>
                <a:ext cx="350280" cy="6206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B052B50-B6F4-406B-80E7-065F4387559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30599" y="4899238"/>
                  <a:ext cx="36792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0550474-5DC0-4E12-8322-228D72034C65}"/>
                    </a:ext>
                  </a:extLst>
                </p14:cNvPr>
                <p14:cNvContentPartPr/>
                <p14:nvPr/>
              </p14:nvContentPartPr>
              <p14:xfrm>
                <a:off x="889639" y="5277958"/>
                <a:ext cx="317160" cy="69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0550474-5DC0-4E12-8322-228D72034C6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80639" y="5268958"/>
                  <a:ext cx="334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3B742DE-040D-49E7-B2ED-9249E7574779}"/>
                    </a:ext>
                  </a:extLst>
                </p14:cNvPr>
                <p14:cNvContentPartPr/>
                <p14:nvPr/>
              </p14:nvContentPartPr>
              <p14:xfrm>
                <a:off x="1648879" y="5179678"/>
                <a:ext cx="326880" cy="244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3B742DE-040D-49E7-B2ED-9249E757477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640239" y="5171038"/>
                  <a:ext cx="344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DBCB418-E56F-49AE-B13A-9084DA040D11}"/>
                    </a:ext>
                  </a:extLst>
                </p14:cNvPr>
                <p14:cNvContentPartPr/>
                <p14:nvPr/>
              </p14:nvContentPartPr>
              <p14:xfrm>
                <a:off x="1961719" y="5228998"/>
                <a:ext cx="229320" cy="2278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DBCB418-E56F-49AE-B13A-9084DA040D1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952719" y="5219998"/>
                  <a:ext cx="246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AF6878B-23F6-4802-93FB-1218B43E975A}"/>
                    </a:ext>
                  </a:extLst>
                </p14:cNvPr>
                <p14:cNvContentPartPr/>
                <p14:nvPr/>
              </p14:nvContentPartPr>
              <p14:xfrm>
                <a:off x="2296879" y="5237278"/>
                <a:ext cx="92160" cy="155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AF6878B-23F6-4802-93FB-1218B43E975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288239" y="5228278"/>
                  <a:ext cx="109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6667B57-35B3-43CE-9D48-03D7181777A4}"/>
                    </a:ext>
                  </a:extLst>
                </p14:cNvPr>
                <p14:cNvContentPartPr/>
                <p14:nvPr/>
              </p14:nvContentPartPr>
              <p14:xfrm>
                <a:off x="2240719" y="5221438"/>
                <a:ext cx="178920" cy="3452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6667B57-35B3-43CE-9D48-03D7181777A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232079" y="5212438"/>
                  <a:ext cx="196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605F9D4-F2C7-4C55-9731-C8C5FE5BA80F}"/>
                    </a:ext>
                  </a:extLst>
                </p14:cNvPr>
                <p14:cNvContentPartPr/>
                <p14:nvPr/>
              </p14:nvContentPartPr>
              <p14:xfrm>
                <a:off x="2459599" y="5131798"/>
                <a:ext cx="260640" cy="3142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605F9D4-F2C7-4C55-9731-C8C5FE5BA80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450599" y="5123158"/>
                  <a:ext cx="278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A02A054-AB2E-42C6-A9D7-7644B620550D}"/>
                    </a:ext>
                  </a:extLst>
                </p14:cNvPr>
                <p14:cNvContentPartPr/>
                <p14:nvPr/>
              </p14:nvContentPartPr>
              <p14:xfrm>
                <a:off x="3208399" y="4897438"/>
                <a:ext cx="299880" cy="546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A02A054-AB2E-42C6-A9D7-7644B620550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199399" y="4888438"/>
                  <a:ext cx="3175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FD7B712-B16D-4AF2-AFFF-B5B88B8C1CF1}"/>
                    </a:ext>
                  </a:extLst>
                </p14:cNvPr>
                <p14:cNvContentPartPr/>
                <p14:nvPr/>
              </p14:nvContentPartPr>
              <p14:xfrm>
                <a:off x="3185359" y="5165638"/>
                <a:ext cx="315360" cy="32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FD7B712-B16D-4AF2-AFFF-B5B88B8C1CF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176719" y="5156998"/>
                  <a:ext cx="333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9812B54-7D8D-4D2D-B245-F249E077D644}"/>
                    </a:ext>
                  </a:extLst>
                </p14:cNvPr>
                <p14:cNvContentPartPr/>
                <p14:nvPr/>
              </p14:nvContentPartPr>
              <p14:xfrm>
                <a:off x="3375439" y="5167438"/>
                <a:ext cx="173160" cy="253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9812B54-7D8D-4D2D-B245-F249E077D64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366439" y="5158798"/>
                  <a:ext cx="190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2E53D4-EF5E-4A28-B2FD-10CCACE5F4A5}"/>
                    </a:ext>
                  </a:extLst>
                </p14:cNvPr>
                <p14:cNvContentPartPr/>
                <p14:nvPr/>
              </p14:nvContentPartPr>
              <p14:xfrm>
                <a:off x="3840919" y="5217478"/>
                <a:ext cx="273960" cy="4467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2E53D4-EF5E-4A28-B2FD-10CCACE5F4A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832279" y="5208478"/>
                  <a:ext cx="291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BD01558-69A0-4BCF-A6F2-F4368AC9F692}"/>
                    </a:ext>
                  </a:extLst>
                </p14:cNvPr>
                <p14:cNvContentPartPr/>
                <p14:nvPr/>
              </p14:nvContentPartPr>
              <p14:xfrm>
                <a:off x="4131079" y="5083198"/>
                <a:ext cx="321480" cy="2102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BD01558-69A0-4BCF-A6F2-F4368AC9F69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122439" y="5074558"/>
                  <a:ext cx="339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B097F6C0-851E-4C02-AA3D-B7FFA405A477}"/>
                    </a:ext>
                  </a:extLst>
                </p14:cNvPr>
                <p14:cNvContentPartPr/>
                <p14:nvPr/>
              </p14:nvContentPartPr>
              <p14:xfrm>
                <a:off x="4450039" y="5098678"/>
                <a:ext cx="262440" cy="2307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B097F6C0-851E-4C02-AA3D-B7FFA405A47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441399" y="5089678"/>
                  <a:ext cx="280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4D34F18-14A7-4C40-B1EB-E0359029EC37}"/>
                    </a:ext>
                  </a:extLst>
                </p14:cNvPr>
                <p14:cNvContentPartPr/>
                <p14:nvPr/>
              </p14:nvContentPartPr>
              <p14:xfrm>
                <a:off x="4636879" y="5143318"/>
                <a:ext cx="369000" cy="186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4D34F18-14A7-4C40-B1EB-E0359029EC37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628239" y="5134678"/>
                  <a:ext cx="386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9F76696-F9BF-495D-B208-4DBF0979E43C}"/>
                    </a:ext>
                  </a:extLst>
                </p14:cNvPr>
                <p14:cNvContentPartPr/>
                <p14:nvPr/>
              </p14:nvContentPartPr>
              <p14:xfrm>
                <a:off x="5144119" y="4760638"/>
                <a:ext cx="397800" cy="5799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9F76696-F9BF-495D-B208-4DBF0979E43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135119" y="4751638"/>
                  <a:ext cx="4154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575AF68-A310-40F8-A4FF-27F6D1109FFF}"/>
                    </a:ext>
                  </a:extLst>
                </p14:cNvPr>
                <p14:cNvContentPartPr/>
                <p14:nvPr/>
              </p14:nvContentPartPr>
              <p14:xfrm>
                <a:off x="5101279" y="5158798"/>
                <a:ext cx="242640" cy="504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575AF68-A310-40F8-A4FF-27F6D1109FF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092279" y="5149798"/>
                  <a:ext cx="260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5E2A03C-EE9B-4ADB-A484-2B9257471411}"/>
                    </a:ext>
                  </a:extLst>
                </p14:cNvPr>
                <p14:cNvContentPartPr/>
                <p14:nvPr/>
              </p14:nvContentPartPr>
              <p14:xfrm>
                <a:off x="5380639" y="5116678"/>
                <a:ext cx="119880" cy="147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5E2A03C-EE9B-4ADB-A484-2B925747141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371639" y="5107678"/>
                  <a:ext cx="137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626FCB7-CE22-47BF-AE9D-A9A13692C74A}"/>
                    </a:ext>
                  </a:extLst>
                </p14:cNvPr>
                <p14:cNvContentPartPr/>
                <p14:nvPr/>
              </p14:nvContentPartPr>
              <p14:xfrm>
                <a:off x="5584759" y="5071318"/>
                <a:ext cx="243360" cy="201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626FCB7-CE22-47BF-AE9D-A9A13692C74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575759" y="5062318"/>
                  <a:ext cx="261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8E0B110-109F-4944-BA85-92570ADD66EC}"/>
                    </a:ext>
                  </a:extLst>
                </p14:cNvPr>
                <p14:cNvContentPartPr/>
                <p14:nvPr/>
              </p14:nvContentPartPr>
              <p14:xfrm>
                <a:off x="5840359" y="5107678"/>
                <a:ext cx="340200" cy="1634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8E0B110-109F-4944-BA85-92570ADD66E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831719" y="5099038"/>
                  <a:ext cx="357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A3A5138-53F0-4EB3-9D5E-6803A6D37FB9}"/>
                    </a:ext>
                  </a:extLst>
                </p14:cNvPr>
                <p14:cNvContentPartPr/>
                <p14:nvPr/>
              </p14:nvContentPartPr>
              <p14:xfrm>
                <a:off x="6661879" y="4761358"/>
                <a:ext cx="230400" cy="4600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A3A5138-53F0-4EB3-9D5E-6803A6D37FB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652879" y="4752358"/>
                  <a:ext cx="2480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013B82F-3800-4216-A962-0CA03434AD26}"/>
                    </a:ext>
                  </a:extLst>
                </p14:cNvPr>
                <p14:cNvContentPartPr/>
                <p14:nvPr/>
              </p14:nvContentPartPr>
              <p14:xfrm>
                <a:off x="6539479" y="4899598"/>
                <a:ext cx="545760" cy="1101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013B82F-3800-4216-A962-0CA03434AD2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530839" y="4890958"/>
                  <a:ext cx="563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6B6696C-91AF-4FA7-B48D-16834BCF4C1B}"/>
                    </a:ext>
                  </a:extLst>
                </p14:cNvPr>
                <p14:cNvContentPartPr/>
                <p14:nvPr/>
              </p14:nvContentPartPr>
              <p14:xfrm>
                <a:off x="7027639" y="4725718"/>
                <a:ext cx="239040" cy="4251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6B6696C-91AF-4FA7-B48D-16834BCF4C1B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018639" y="4716718"/>
                  <a:ext cx="2566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481F8BD-2E63-49AC-83CF-EAADBF8E86C2}"/>
                    </a:ext>
                  </a:extLst>
                </p14:cNvPr>
                <p14:cNvContentPartPr/>
                <p14:nvPr/>
              </p14:nvContentPartPr>
              <p14:xfrm>
                <a:off x="7339039" y="4975918"/>
                <a:ext cx="214920" cy="2034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481F8BD-2E63-49AC-83CF-EAADBF8E86C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330039" y="4966918"/>
                  <a:ext cx="232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B246772-4264-4DDB-8F6E-62283861D3D1}"/>
                    </a:ext>
                  </a:extLst>
                </p14:cNvPr>
                <p14:cNvContentPartPr/>
                <p14:nvPr/>
              </p14:nvContentPartPr>
              <p14:xfrm>
                <a:off x="8047879" y="4558318"/>
                <a:ext cx="483120" cy="6318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B246772-4264-4DDB-8F6E-62283861D3D1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038879" y="4549318"/>
                  <a:ext cx="5007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EBE3171-C246-46B4-B94C-9839F531BB3E}"/>
                    </a:ext>
                  </a:extLst>
                </p14:cNvPr>
                <p14:cNvContentPartPr/>
                <p14:nvPr/>
              </p14:nvContentPartPr>
              <p14:xfrm>
                <a:off x="8028079" y="4976278"/>
                <a:ext cx="311760" cy="496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EBE3171-C246-46B4-B94C-9839F531BB3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8019079" y="4967278"/>
                  <a:ext cx="329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E7D2CD3-A9B4-4BE4-957D-F46B5ECD30E0}"/>
                    </a:ext>
                  </a:extLst>
                </p14:cNvPr>
                <p14:cNvContentPartPr/>
                <p14:nvPr/>
              </p14:nvContentPartPr>
              <p14:xfrm>
                <a:off x="8334799" y="4982038"/>
                <a:ext cx="124560" cy="1335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E7D2CD3-A9B4-4BE4-957D-F46B5ECD30E0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8326159" y="4973038"/>
                  <a:ext cx="142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0451810-9572-4B55-8427-8BC390BDDA9C}"/>
                    </a:ext>
                  </a:extLst>
                </p14:cNvPr>
                <p14:cNvContentPartPr/>
                <p14:nvPr/>
              </p14:nvContentPartPr>
              <p14:xfrm>
                <a:off x="8528479" y="4917598"/>
                <a:ext cx="187560" cy="2145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0451810-9572-4B55-8427-8BC390BDDA9C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519479" y="4908958"/>
                  <a:ext cx="205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505858F-BCF3-408D-91C2-8F91F867ED7E}"/>
                    </a:ext>
                  </a:extLst>
                </p14:cNvPr>
                <p14:cNvContentPartPr/>
                <p14:nvPr/>
              </p14:nvContentPartPr>
              <p14:xfrm>
                <a:off x="8734759" y="4913998"/>
                <a:ext cx="200520" cy="2390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505858F-BCF3-408D-91C2-8F91F867ED7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725759" y="4904998"/>
                  <a:ext cx="21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13A4392-C765-4E86-9971-21950722E8B7}"/>
                    </a:ext>
                  </a:extLst>
                </p14:cNvPr>
                <p14:cNvContentPartPr/>
                <p14:nvPr/>
              </p14:nvContentPartPr>
              <p14:xfrm>
                <a:off x="9081079" y="4628158"/>
                <a:ext cx="300960" cy="5331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13A4392-C765-4E86-9971-21950722E8B7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072079" y="4619518"/>
                  <a:ext cx="3186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7F11B18-E168-4FD8-AC4C-C5A4AF4B355A}"/>
                    </a:ext>
                  </a:extLst>
                </p14:cNvPr>
                <p14:cNvContentPartPr/>
                <p14:nvPr/>
              </p14:nvContentPartPr>
              <p14:xfrm>
                <a:off x="9077839" y="4921558"/>
                <a:ext cx="383040" cy="201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7F11B18-E168-4FD8-AC4C-C5A4AF4B355A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068839" y="4912558"/>
                  <a:ext cx="400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F89EB3F-F610-4353-986C-E932F3B35E18}"/>
                    </a:ext>
                  </a:extLst>
                </p14:cNvPr>
                <p14:cNvContentPartPr/>
                <p14:nvPr/>
              </p14:nvContentPartPr>
              <p14:xfrm>
                <a:off x="9695239" y="4647238"/>
                <a:ext cx="339120" cy="5029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F89EB3F-F610-4353-986C-E932F3B35E1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9686239" y="4638238"/>
                  <a:ext cx="3567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2B25A99-2001-4EFB-A162-D30EDC5F54B8}"/>
                    </a:ext>
                  </a:extLst>
                </p14:cNvPr>
                <p14:cNvContentPartPr/>
                <p14:nvPr/>
              </p14:nvContentPartPr>
              <p14:xfrm>
                <a:off x="9690199" y="4879438"/>
                <a:ext cx="331200" cy="604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2B25A99-2001-4EFB-A162-D30EDC5F54B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9681559" y="4870438"/>
                  <a:ext cx="348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78E50F5-B70C-4412-B67E-0EEFFCCC0E09}"/>
                    </a:ext>
                  </a:extLst>
                </p14:cNvPr>
                <p14:cNvContentPartPr/>
                <p14:nvPr/>
              </p14:nvContentPartPr>
              <p14:xfrm>
                <a:off x="9960559" y="4926598"/>
                <a:ext cx="313920" cy="1688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78E50F5-B70C-4412-B67E-0EEFFCCC0E0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9951559" y="4917598"/>
                  <a:ext cx="331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6788D60-DBEC-4309-BC2A-AE4F44D8F3F2}"/>
                    </a:ext>
                  </a:extLst>
                </p14:cNvPr>
                <p14:cNvContentPartPr/>
                <p14:nvPr/>
              </p14:nvContentPartPr>
              <p14:xfrm>
                <a:off x="10334959" y="4946038"/>
                <a:ext cx="164520" cy="1821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6788D60-DBEC-4309-BC2A-AE4F44D8F3F2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325959" y="4937398"/>
                  <a:ext cx="182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1E8988F-6641-4B33-8B8F-A2174EBD04D3}"/>
                    </a:ext>
                  </a:extLst>
                </p14:cNvPr>
                <p14:cNvContentPartPr/>
                <p14:nvPr/>
              </p14:nvContentPartPr>
              <p14:xfrm>
                <a:off x="528559" y="5801398"/>
                <a:ext cx="178560" cy="1854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1E8988F-6641-4B33-8B8F-A2174EBD04D3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19919" y="5792758"/>
                  <a:ext cx="196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C5CCD218-21C2-4E12-8A05-522B9EB74D07}"/>
                    </a:ext>
                  </a:extLst>
                </p14:cNvPr>
                <p14:cNvContentPartPr/>
                <p14:nvPr/>
              </p14:nvContentPartPr>
              <p14:xfrm>
                <a:off x="620719" y="5840998"/>
                <a:ext cx="205920" cy="3582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C5CCD218-21C2-4E12-8A05-522B9EB74D07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12079" y="5832358"/>
                  <a:ext cx="223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F6CEDEA-5F1C-4CCE-9D9C-D406F8C082ED}"/>
                    </a:ext>
                  </a:extLst>
                </p14:cNvPr>
                <p14:cNvContentPartPr/>
                <p14:nvPr/>
              </p14:nvContentPartPr>
              <p14:xfrm>
                <a:off x="788119" y="5761798"/>
                <a:ext cx="248040" cy="1944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F6CEDEA-5F1C-4CCE-9D9C-D406F8C082ED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79119" y="5752798"/>
                  <a:ext cx="265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E83F29B-534B-4489-8B47-51AA58089ACB}"/>
                    </a:ext>
                  </a:extLst>
                </p14:cNvPr>
                <p14:cNvContentPartPr/>
                <p14:nvPr/>
              </p14:nvContentPartPr>
              <p14:xfrm>
                <a:off x="1013479" y="5742358"/>
                <a:ext cx="190440" cy="242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E83F29B-534B-4489-8B47-51AA58089ACB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04839" y="5733358"/>
                  <a:ext cx="2080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5E0F10F-6910-4101-9557-C9EE5259DDFC}"/>
                    </a:ext>
                  </a:extLst>
                </p14:cNvPr>
                <p14:cNvContentPartPr/>
                <p14:nvPr/>
              </p14:nvContentPartPr>
              <p14:xfrm>
                <a:off x="1221199" y="5709238"/>
                <a:ext cx="259920" cy="2379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5E0F10F-6910-4101-9557-C9EE5259DDFC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212199" y="5700598"/>
                  <a:ext cx="277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4CDB880-136B-42FC-8C10-692B102A739C}"/>
                    </a:ext>
                  </a:extLst>
                </p14:cNvPr>
                <p14:cNvContentPartPr/>
                <p14:nvPr/>
              </p14:nvContentPartPr>
              <p14:xfrm>
                <a:off x="1606039" y="5745598"/>
                <a:ext cx="172800" cy="1908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4CDB880-136B-42FC-8C10-692B102A739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597399" y="5736598"/>
                  <a:ext cx="190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793E4BC-1B28-43EC-942C-8458DFABD51C}"/>
                    </a:ext>
                  </a:extLst>
                </p14:cNvPr>
                <p14:cNvContentPartPr/>
                <p14:nvPr/>
              </p14:nvContentPartPr>
              <p14:xfrm>
                <a:off x="1971079" y="5531038"/>
                <a:ext cx="174600" cy="4150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793E4BC-1B28-43EC-942C-8458DFABD51C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962079" y="5522398"/>
                  <a:ext cx="1922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4C0FF21-2F57-4E33-AC93-87948A95F20B}"/>
                    </a:ext>
                  </a:extLst>
                </p14:cNvPr>
                <p14:cNvContentPartPr/>
                <p14:nvPr/>
              </p14:nvContentPartPr>
              <p14:xfrm>
                <a:off x="1900879" y="5767198"/>
                <a:ext cx="388080" cy="1969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4C0FF21-2F57-4E33-AC93-87948A95F20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891879" y="5758198"/>
                  <a:ext cx="405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DC33B8D-51B9-4F89-A103-22F023308364}"/>
                    </a:ext>
                  </a:extLst>
                </p14:cNvPr>
                <p14:cNvContentPartPr/>
                <p14:nvPr/>
              </p14:nvContentPartPr>
              <p14:xfrm>
                <a:off x="2432959" y="5640118"/>
                <a:ext cx="27000" cy="244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DC33B8D-51B9-4F89-A103-22F023308364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423959" y="5631478"/>
                  <a:ext cx="44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E42ACB2-7B50-488D-9061-A7604037A9B4}"/>
                    </a:ext>
                  </a:extLst>
                </p14:cNvPr>
                <p14:cNvContentPartPr/>
                <p14:nvPr/>
              </p14:nvContentPartPr>
              <p14:xfrm>
                <a:off x="2431519" y="5786278"/>
                <a:ext cx="143280" cy="1681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E42ACB2-7B50-488D-9061-A7604037A9B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2422879" y="5777278"/>
                  <a:ext cx="160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7F79FE4-3C49-46C9-97E1-00BA180C20A1}"/>
                    </a:ext>
                  </a:extLst>
                </p14:cNvPr>
                <p14:cNvContentPartPr/>
                <p14:nvPr/>
              </p14:nvContentPartPr>
              <p14:xfrm>
                <a:off x="2647159" y="5797078"/>
                <a:ext cx="199080" cy="1076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7F79FE4-3C49-46C9-97E1-00BA180C20A1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2638159" y="5788438"/>
                  <a:ext cx="216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0C8AD17-C997-4C13-BE47-375320AC6A37}"/>
                    </a:ext>
                  </a:extLst>
                </p14:cNvPr>
                <p14:cNvContentPartPr/>
                <p14:nvPr/>
              </p14:nvContentPartPr>
              <p14:xfrm>
                <a:off x="2880439" y="5686198"/>
                <a:ext cx="140760" cy="2563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0C8AD17-C997-4C13-BE47-375320AC6A37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871799" y="5677198"/>
                  <a:ext cx="158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828D586-7917-4B65-AA90-95DC5C420AF7}"/>
                    </a:ext>
                  </a:extLst>
                </p14:cNvPr>
                <p14:cNvContentPartPr/>
                <p14:nvPr/>
              </p14:nvContentPartPr>
              <p14:xfrm>
                <a:off x="3567679" y="5450758"/>
                <a:ext cx="321120" cy="5032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828D586-7917-4B65-AA90-95DC5C420AF7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558679" y="5442118"/>
                  <a:ext cx="3387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69CD04E-7EDC-4E3F-AFB0-70D0D10B1A28}"/>
                    </a:ext>
                  </a:extLst>
                </p14:cNvPr>
                <p14:cNvContentPartPr/>
                <p14:nvPr/>
              </p14:nvContentPartPr>
              <p14:xfrm>
                <a:off x="3526999" y="5672158"/>
                <a:ext cx="376200" cy="1047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69CD04E-7EDC-4E3F-AFB0-70D0D10B1A28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3518359" y="5663158"/>
                  <a:ext cx="393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149A1FB-D3F9-48FB-98DC-0AC9E5901070}"/>
                    </a:ext>
                  </a:extLst>
                </p14:cNvPr>
                <p14:cNvContentPartPr/>
                <p14:nvPr/>
              </p14:nvContentPartPr>
              <p14:xfrm>
                <a:off x="3852439" y="5352478"/>
                <a:ext cx="298800" cy="4780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149A1FB-D3F9-48FB-98DC-0AC9E590107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843799" y="5343838"/>
                  <a:ext cx="3164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8DA1101-94D6-46E4-BA3B-8F5E80F76A11}"/>
                    </a:ext>
                  </a:extLst>
                </p14:cNvPr>
                <p14:cNvContentPartPr/>
                <p14:nvPr/>
              </p14:nvContentPartPr>
              <p14:xfrm>
                <a:off x="4093639" y="5635798"/>
                <a:ext cx="183240" cy="1807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8DA1101-94D6-46E4-BA3B-8F5E80F76A1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084639" y="5626798"/>
                  <a:ext cx="200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D548C7B-0B2A-4576-88F2-4E7033178B24}"/>
                    </a:ext>
                  </a:extLst>
                </p14:cNvPr>
                <p14:cNvContentPartPr/>
                <p14:nvPr/>
              </p14:nvContentPartPr>
              <p14:xfrm>
                <a:off x="4275079" y="5645878"/>
                <a:ext cx="174240" cy="1623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D548C7B-0B2A-4576-88F2-4E7033178B24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4266079" y="5637238"/>
                  <a:ext cx="191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7173CC33-4184-484E-8851-F8A49C1D2C61}"/>
                    </a:ext>
                  </a:extLst>
                </p14:cNvPr>
                <p14:cNvContentPartPr/>
                <p14:nvPr/>
              </p14:nvContentPartPr>
              <p14:xfrm>
                <a:off x="4451479" y="5627878"/>
                <a:ext cx="221040" cy="2293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173CC33-4184-484E-8851-F8A49C1D2C61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442479" y="5619238"/>
                  <a:ext cx="238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65B513D-7B42-4EB4-B7C7-93D3AF5D4048}"/>
                    </a:ext>
                  </a:extLst>
                </p14:cNvPr>
                <p14:cNvContentPartPr/>
                <p14:nvPr/>
              </p14:nvContentPartPr>
              <p14:xfrm>
                <a:off x="5087239" y="5612758"/>
                <a:ext cx="201240" cy="2649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65B513D-7B42-4EB4-B7C7-93D3AF5D404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078239" y="5603758"/>
                  <a:ext cx="218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0DD64C50-B286-48CF-899B-490B56F81EEE}"/>
                    </a:ext>
                  </a:extLst>
                </p14:cNvPr>
                <p14:cNvContentPartPr/>
                <p14:nvPr/>
              </p14:nvContentPartPr>
              <p14:xfrm>
                <a:off x="5371639" y="5649838"/>
                <a:ext cx="212760" cy="2444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0DD64C50-B286-48CF-899B-490B56F81EEE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362999" y="5641198"/>
                  <a:ext cx="230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10A7C25-C4EB-4E4D-A30B-6D87E262145D}"/>
                    </a:ext>
                  </a:extLst>
                </p14:cNvPr>
                <p14:cNvContentPartPr/>
                <p14:nvPr/>
              </p14:nvContentPartPr>
              <p14:xfrm>
                <a:off x="5566399" y="5600518"/>
                <a:ext cx="224640" cy="254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10A7C25-C4EB-4E4D-A30B-6D87E262145D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557399" y="5591878"/>
                  <a:ext cx="242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B4C616C-F1C7-4197-815E-168CA28701D3}"/>
                    </a:ext>
                  </a:extLst>
                </p14:cNvPr>
                <p14:cNvContentPartPr/>
                <p14:nvPr/>
              </p14:nvContentPartPr>
              <p14:xfrm>
                <a:off x="6220519" y="5400358"/>
                <a:ext cx="438840" cy="3351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B4C616C-F1C7-4197-815E-168CA28701D3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211519" y="5391718"/>
                  <a:ext cx="45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78DFE86-1849-4D42-B4F0-0D4377EE7E3B}"/>
                    </a:ext>
                  </a:extLst>
                </p14:cNvPr>
                <p14:cNvContentPartPr/>
                <p14:nvPr/>
              </p14:nvContentPartPr>
              <p14:xfrm>
                <a:off x="6505639" y="5671438"/>
                <a:ext cx="237600" cy="259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78DFE86-1849-4D42-B4F0-0D4377EE7E3B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496639" y="5662798"/>
                  <a:ext cx="255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98061F55-F592-4E17-895A-58D49FA62C5B}"/>
                    </a:ext>
                  </a:extLst>
                </p14:cNvPr>
                <p14:cNvContentPartPr/>
                <p14:nvPr/>
              </p14:nvContentPartPr>
              <p14:xfrm>
                <a:off x="7038079" y="5534278"/>
                <a:ext cx="368280" cy="2235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98061F55-F592-4E17-895A-58D49FA62C5B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029439" y="5525638"/>
                  <a:ext cx="385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6E0A901-5EFF-408E-A208-1A06C75E0075}"/>
                    </a:ext>
                  </a:extLst>
                </p14:cNvPr>
                <p14:cNvContentPartPr/>
                <p14:nvPr/>
              </p14:nvContentPartPr>
              <p14:xfrm>
                <a:off x="7417159" y="5558758"/>
                <a:ext cx="313200" cy="1756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6E0A901-5EFF-408E-A208-1A06C75E007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408519" y="5550118"/>
                  <a:ext cx="330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C3CAE34-8122-400A-9DDA-D7B0D224B051}"/>
                    </a:ext>
                  </a:extLst>
                </p14:cNvPr>
                <p14:cNvContentPartPr/>
                <p14:nvPr/>
              </p14:nvContentPartPr>
              <p14:xfrm>
                <a:off x="7617319" y="5527798"/>
                <a:ext cx="225720" cy="4543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C3CAE34-8122-400A-9DDA-D7B0D224B051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7608679" y="5519158"/>
                  <a:ext cx="2433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83DB6F5-0F2F-4A86-8FAB-154453A9C671}"/>
                    </a:ext>
                  </a:extLst>
                </p14:cNvPr>
                <p14:cNvContentPartPr/>
                <p14:nvPr/>
              </p14:nvContentPartPr>
              <p14:xfrm>
                <a:off x="7857799" y="5438518"/>
                <a:ext cx="244440" cy="3283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83DB6F5-0F2F-4A86-8FAB-154453A9C671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7848799" y="5429518"/>
                  <a:ext cx="262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C9200760-6BCA-42A6-BDBE-857DC743E43D}"/>
                    </a:ext>
                  </a:extLst>
                </p14:cNvPr>
                <p14:cNvContentPartPr/>
                <p14:nvPr/>
              </p14:nvContentPartPr>
              <p14:xfrm>
                <a:off x="8522359" y="5284798"/>
                <a:ext cx="259560" cy="4838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C9200760-6BCA-42A6-BDBE-857DC743E43D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8513359" y="5276158"/>
                  <a:ext cx="2772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255B5A2-0D31-4CB6-9EDB-543B6B876DA1}"/>
                    </a:ext>
                  </a:extLst>
                </p14:cNvPr>
                <p14:cNvContentPartPr/>
                <p14:nvPr/>
              </p14:nvContentPartPr>
              <p14:xfrm>
                <a:off x="8399239" y="5547238"/>
                <a:ext cx="374760" cy="540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255B5A2-0D31-4CB6-9EDB-543B6B876DA1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8390239" y="5538238"/>
                  <a:ext cx="392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30D9EC0-5DE6-4F19-BFD3-A251822C6A4C}"/>
                    </a:ext>
                  </a:extLst>
                </p14:cNvPr>
                <p14:cNvContentPartPr/>
                <p14:nvPr/>
              </p14:nvContentPartPr>
              <p14:xfrm>
                <a:off x="8741599" y="5550118"/>
                <a:ext cx="118440" cy="1537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30D9EC0-5DE6-4F19-BFD3-A251822C6A4C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732599" y="5541478"/>
                  <a:ext cx="136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450B2F8-31AC-4380-898F-88C8027C9CEB}"/>
                    </a:ext>
                  </a:extLst>
                </p14:cNvPr>
                <p14:cNvContentPartPr/>
                <p14:nvPr/>
              </p14:nvContentPartPr>
              <p14:xfrm>
                <a:off x="9091879" y="5663878"/>
                <a:ext cx="212400" cy="3438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450B2F8-31AC-4380-898F-88C8027C9CEB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9082879" y="5655238"/>
                  <a:ext cx="230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F83BB5C-2525-44DB-B24A-C9EF1C6C769C}"/>
                    </a:ext>
                  </a:extLst>
                </p14:cNvPr>
                <p14:cNvContentPartPr/>
                <p14:nvPr/>
              </p14:nvContentPartPr>
              <p14:xfrm>
                <a:off x="9274399" y="5557318"/>
                <a:ext cx="358920" cy="2124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F83BB5C-2525-44DB-B24A-C9EF1C6C769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9265399" y="5548678"/>
                  <a:ext cx="376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FB5BEF7-125E-47F5-B879-73863B015A72}"/>
                    </a:ext>
                  </a:extLst>
                </p14:cNvPr>
                <p14:cNvContentPartPr/>
                <p14:nvPr/>
              </p14:nvContentPartPr>
              <p14:xfrm>
                <a:off x="9643399" y="5565598"/>
                <a:ext cx="181800" cy="1746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FB5BEF7-125E-47F5-B879-73863B015A72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9634399" y="5556598"/>
                  <a:ext cx="199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12F2D9F-03E4-4D88-91D0-0A385845755A}"/>
                    </a:ext>
                  </a:extLst>
                </p14:cNvPr>
                <p14:cNvContentPartPr/>
                <p14:nvPr/>
              </p14:nvContentPartPr>
              <p14:xfrm>
                <a:off x="9865519" y="5525998"/>
                <a:ext cx="208800" cy="2095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12F2D9F-03E4-4D88-91D0-0A385845755A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9856879" y="5516998"/>
                  <a:ext cx="226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A7CABC5-00F2-4F6B-8368-CE70B6A754C6}"/>
                    </a:ext>
                  </a:extLst>
                </p14:cNvPr>
                <p14:cNvContentPartPr/>
                <p14:nvPr/>
              </p14:nvContentPartPr>
              <p14:xfrm>
                <a:off x="10081519" y="5112358"/>
                <a:ext cx="468360" cy="7192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A7CABC5-00F2-4F6B-8368-CE70B6A754C6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0072879" y="5103718"/>
                  <a:ext cx="48600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8DD112C-E2DA-46A1-8D40-C2312C0D99A6}"/>
                    </a:ext>
                  </a:extLst>
                </p14:cNvPr>
                <p14:cNvContentPartPr/>
                <p14:nvPr/>
              </p14:nvContentPartPr>
              <p14:xfrm>
                <a:off x="10123639" y="5558038"/>
                <a:ext cx="240120" cy="51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8DD112C-E2DA-46A1-8D40-C2312C0D99A6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0114999" y="5549038"/>
                  <a:ext cx="257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28CD6F1-8B32-4988-AB76-D943F8B19A1E}"/>
                    </a:ext>
                  </a:extLst>
                </p14:cNvPr>
                <p14:cNvContentPartPr/>
                <p14:nvPr/>
              </p14:nvContentPartPr>
              <p14:xfrm>
                <a:off x="10269799" y="5601958"/>
                <a:ext cx="151200" cy="1573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28CD6F1-8B32-4988-AB76-D943F8B19A1E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0261159" y="5592958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FD9057C-5F1C-4D95-BA11-5FC582A0016B}"/>
                    </a:ext>
                  </a:extLst>
                </p14:cNvPr>
                <p14:cNvContentPartPr/>
                <p14:nvPr/>
              </p14:nvContentPartPr>
              <p14:xfrm>
                <a:off x="10450159" y="5573158"/>
                <a:ext cx="217800" cy="194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FD9057C-5F1C-4D95-BA11-5FC582A0016B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0441519" y="5564518"/>
                  <a:ext cx="235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A5A546D-B91C-4349-83CC-4C5C4B4D11C0}"/>
                    </a:ext>
                  </a:extLst>
                </p14:cNvPr>
                <p14:cNvContentPartPr/>
                <p14:nvPr/>
              </p14:nvContentPartPr>
              <p14:xfrm>
                <a:off x="10658959" y="5598718"/>
                <a:ext cx="301320" cy="2120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A5A546D-B91C-4349-83CC-4C5C4B4D11C0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0649959" y="5590078"/>
                  <a:ext cx="318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2CC9DF2C-CD8F-426C-88A2-0743ABE98ABE}"/>
                    </a:ext>
                  </a:extLst>
                </p14:cNvPr>
                <p14:cNvContentPartPr/>
                <p14:nvPr/>
              </p14:nvContentPartPr>
              <p14:xfrm>
                <a:off x="502639" y="6041878"/>
                <a:ext cx="300960" cy="5025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2CC9DF2C-CD8F-426C-88A2-0743ABE98ABE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493999" y="6033238"/>
                  <a:ext cx="3186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3597E33-F73A-4FA2-9276-2CEA6005CDE8}"/>
                    </a:ext>
                  </a:extLst>
                </p14:cNvPr>
                <p14:cNvContentPartPr/>
                <p14:nvPr/>
              </p14:nvContentPartPr>
              <p14:xfrm>
                <a:off x="484279" y="6296398"/>
                <a:ext cx="294480" cy="1022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3597E33-F73A-4FA2-9276-2CEA6005CDE8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475639" y="6287758"/>
                  <a:ext cx="312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D4DB4C6-3B19-43AF-8012-E16E74646B43}"/>
                    </a:ext>
                  </a:extLst>
                </p14:cNvPr>
                <p14:cNvContentPartPr/>
                <p14:nvPr/>
              </p14:nvContentPartPr>
              <p14:xfrm>
                <a:off x="738079" y="6031078"/>
                <a:ext cx="303840" cy="4392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D4DB4C6-3B19-43AF-8012-E16E74646B4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729439" y="6022438"/>
                  <a:ext cx="3214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DBF28D40-8C8B-4982-B645-47A2BCFCCD57}"/>
                    </a:ext>
                  </a:extLst>
                </p14:cNvPr>
                <p14:cNvContentPartPr/>
                <p14:nvPr/>
              </p14:nvContentPartPr>
              <p14:xfrm>
                <a:off x="964879" y="6267238"/>
                <a:ext cx="216360" cy="2325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DBF28D40-8C8B-4982-B645-47A2BCFCCD57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956239" y="6258238"/>
                  <a:ext cx="234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855AC88-043F-47C6-8C96-6DBC7307ABE6}"/>
                    </a:ext>
                  </a:extLst>
                </p14:cNvPr>
                <p14:cNvContentPartPr/>
                <p14:nvPr/>
              </p14:nvContentPartPr>
              <p14:xfrm>
                <a:off x="1631599" y="6027478"/>
                <a:ext cx="257400" cy="4222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855AC88-043F-47C6-8C96-6DBC7307ABE6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622959" y="6018838"/>
                  <a:ext cx="2750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FFCAB3E9-1DFF-45A0-AA9E-D499B9881600}"/>
                    </a:ext>
                  </a:extLst>
                </p14:cNvPr>
                <p14:cNvContentPartPr/>
                <p14:nvPr/>
              </p14:nvContentPartPr>
              <p14:xfrm>
                <a:off x="1576879" y="6212158"/>
                <a:ext cx="304920" cy="795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FFCAB3E9-1DFF-45A0-AA9E-D499B988160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567879" y="6203518"/>
                  <a:ext cx="322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7510DA5-C3C0-4578-9A89-8B8C7F78B97A}"/>
                    </a:ext>
                  </a:extLst>
                </p14:cNvPr>
                <p14:cNvContentPartPr/>
                <p14:nvPr/>
              </p14:nvContentPartPr>
              <p14:xfrm>
                <a:off x="1818799" y="5948998"/>
                <a:ext cx="301680" cy="4665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7510DA5-C3C0-4578-9A89-8B8C7F78B97A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810159" y="5939998"/>
                  <a:ext cx="3193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2938265E-FDC4-40B8-8F2B-6F4DCD36ECE3}"/>
                    </a:ext>
                  </a:extLst>
                </p14:cNvPr>
                <p14:cNvContentPartPr/>
                <p14:nvPr/>
              </p14:nvContentPartPr>
              <p14:xfrm>
                <a:off x="2079079" y="6260758"/>
                <a:ext cx="64440" cy="1692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2938265E-FDC4-40B8-8F2B-6F4DCD36ECE3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2070079" y="6251758"/>
                  <a:ext cx="82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444F199-DDE9-491E-939B-F783426EC88A}"/>
                    </a:ext>
                  </a:extLst>
                </p14:cNvPr>
                <p14:cNvContentPartPr/>
                <p14:nvPr/>
              </p14:nvContentPartPr>
              <p14:xfrm>
                <a:off x="2210119" y="6121078"/>
                <a:ext cx="29520" cy="295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444F199-DDE9-491E-939B-F783426EC88A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2201479" y="6112078"/>
                  <a:ext cx="47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3C608A8A-052D-4B2C-988B-F9E0886A7C24}"/>
                    </a:ext>
                  </a:extLst>
                </p14:cNvPr>
                <p14:cNvContentPartPr/>
                <p14:nvPr/>
              </p14:nvContentPartPr>
              <p14:xfrm>
                <a:off x="2135599" y="6229438"/>
                <a:ext cx="219960" cy="2138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3C608A8A-052D-4B2C-988B-F9E0886A7C24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2126599" y="6220798"/>
                  <a:ext cx="237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67942437-02C7-46E7-AF69-EE668551BFE5}"/>
                    </a:ext>
                  </a:extLst>
                </p14:cNvPr>
                <p14:cNvContentPartPr/>
                <p14:nvPr/>
              </p14:nvContentPartPr>
              <p14:xfrm>
                <a:off x="2390479" y="6218638"/>
                <a:ext cx="242640" cy="2145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67942437-02C7-46E7-AF69-EE668551BFE5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2381839" y="6209998"/>
                  <a:ext cx="260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E31A9AB-E4DC-4A56-A631-D262F571F83E}"/>
                    </a:ext>
                  </a:extLst>
                </p14:cNvPr>
                <p14:cNvContentPartPr/>
                <p14:nvPr/>
              </p14:nvContentPartPr>
              <p14:xfrm>
                <a:off x="2514319" y="6002278"/>
                <a:ext cx="201240" cy="3448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E31A9AB-E4DC-4A56-A631-D262F571F83E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2505679" y="5993638"/>
                  <a:ext cx="218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B0EE9DD-4C94-4D87-AE87-C97CDFE7771C}"/>
                    </a:ext>
                  </a:extLst>
                </p14:cNvPr>
                <p14:cNvContentPartPr/>
                <p14:nvPr/>
              </p14:nvContentPartPr>
              <p14:xfrm>
                <a:off x="2846239" y="6245998"/>
                <a:ext cx="181440" cy="1861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B0EE9DD-4C94-4D87-AE87-C97CDFE7771C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2837599" y="6236998"/>
                  <a:ext cx="199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B7E2EB97-6106-4E36-9303-DE02999FB874}"/>
                    </a:ext>
                  </a:extLst>
                </p14:cNvPr>
                <p14:cNvContentPartPr/>
                <p14:nvPr/>
              </p14:nvContentPartPr>
              <p14:xfrm>
                <a:off x="2848759" y="6234118"/>
                <a:ext cx="381240" cy="559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B7E2EB97-6106-4E36-9303-DE02999FB874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2839759" y="6225118"/>
                  <a:ext cx="3988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AFAFD85F-B7FE-453D-80DE-984B1D30566A}"/>
                    </a:ext>
                  </a:extLst>
                </p14:cNvPr>
                <p14:cNvContentPartPr/>
                <p14:nvPr/>
              </p14:nvContentPartPr>
              <p14:xfrm>
                <a:off x="3103279" y="6168598"/>
                <a:ext cx="280080" cy="2800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AFAFD85F-B7FE-453D-80DE-984B1D30566A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3094279" y="6159958"/>
                  <a:ext cx="297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B4A4FF9-01FE-4E5F-B967-745983495B4D}"/>
                    </a:ext>
                  </a:extLst>
                </p14:cNvPr>
                <p14:cNvContentPartPr/>
                <p14:nvPr/>
              </p14:nvContentPartPr>
              <p14:xfrm>
                <a:off x="3366439" y="6184078"/>
                <a:ext cx="234720" cy="2264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B4A4FF9-01FE-4E5F-B967-745983495B4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3357439" y="6175438"/>
                  <a:ext cx="252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5022B0FB-0495-4D23-8E37-C9BBF072B698}"/>
                    </a:ext>
                  </a:extLst>
                </p14:cNvPr>
                <p14:cNvContentPartPr/>
                <p14:nvPr/>
              </p14:nvContentPartPr>
              <p14:xfrm>
                <a:off x="3559759" y="6193798"/>
                <a:ext cx="291240" cy="2581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5022B0FB-0495-4D23-8E37-C9BBF072B698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3551119" y="6184798"/>
                  <a:ext cx="308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B9673F3-4523-48AE-8DF8-1ECA890EA0C9}"/>
                    </a:ext>
                  </a:extLst>
                </p14:cNvPr>
                <p14:cNvContentPartPr/>
                <p14:nvPr/>
              </p14:nvContentPartPr>
              <p14:xfrm>
                <a:off x="3806359" y="6225478"/>
                <a:ext cx="200880" cy="1767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B9673F3-4523-48AE-8DF8-1ECA890EA0C9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3797359" y="6216478"/>
                  <a:ext cx="218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D3229E95-7800-4357-B8F2-A3724E4706E9}"/>
                    </a:ext>
                  </a:extLst>
                </p14:cNvPr>
                <p14:cNvContentPartPr/>
                <p14:nvPr/>
              </p14:nvContentPartPr>
              <p14:xfrm>
                <a:off x="4109479" y="5907238"/>
                <a:ext cx="287280" cy="5342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D3229E95-7800-4357-B8F2-A3724E4706E9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4100839" y="5898598"/>
                  <a:ext cx="3049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CD18847E-31BF-4C7A-919C-76482826461E}"/>
                    </a:ext>
                  </a:extLst>
                </p14:cNvPr>
                <p14:cNvContentPartPr/>
                <p14:nvPr/>
              </p14:nvContentPartPr>
              <p14:xfrm>
                <a:off x="4063039" y="6231598"/>
                <a:ext cx="277920" cy="252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CD18847E-31BF-4C7A-919C-76482826461E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4054039" y="6222598"/>
                  <a:ext cx="295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2CBC1FAE-3D26-4552-9DBE-7D47FEF38670}"/>
                    </a:ext>
                  </a:extLst>
                </p14:cNvPr>
                <p14:cNvContentPartPr/>
                <p14:nvPr/>
              </p14:nvContentPartPr>
              <p14:xfrm>
                <a:off x="4303519" y="6095518"/>
                <a:ext cx="277200" cy="3103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CBC1FAE-3D26-4552-9DBE-7D47FEF38670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294519" y="6086878"/>
                  <a:ext cx="294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405D2113-7075-48D1-852F-8070C1361E70}"/>
                    </a:ext>
                  </a:extLst>
                </p14:cNvPr>
                <p14:cNvContentPartPr/>
                <p14:nvPr/>
              </p14:nvContentPartPr>
              <p14:xfrm>
                <a:off x="4497919" y="6270838"/>
                <a:ext cx="101880" cy="1519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405D2113-7075-48D1-852F-8070C1361E70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488919" y="6262198"/>
                  <a:ext cx="119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22A8200-CD8E-41DA-96E9-A891F94AD450}"/>
                    </a:ext>
                  </a:extLst>
                </p14:cNvPr>
                <p14:cNvContentPartPr/>
                <p14:nvPr/>
              </p14:nvContentPartPr>
              <p14:xfrm>
                <a:off x="4691959" y="6290638"/>
                <a:ext cx="316800" cy="1857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22A8200-CD8E-41DA-96E9-A891F94AD45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682959" y="6281998"/>
                  <a:ext cx="334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07939409-03C2-44AB-B45D-59C2359D4CD6}"/>
                    </a:ext>
                  </a:extLst>
                </p14:cNvPr>
                <p14:cNvContentPartPr/>
                <p14:nvPr/>
              </p14:nvContentPartPr>
              <p14:xfrm>
                <a:off x="5002999" y="6474238"/>
                <a:ext cx="197280" cy="2376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07939409-03C2-44AB-B45D-59C2359D4CD6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4994359" y="6465598"/>
                  <a:ext cx="214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9702D0A5-F944-4E55-9539-8D27D90689AF}"/>
                    </a:ext>
                  </a:extLst>
                </p14:cNvPr>
                <p14:cNvContentPartPr/>
                <p14:nvPr/>
              </p14:nvContentPartPr>
              <p14:xfrm>
                <a:off x="5270839" y="6216118"/>
                <a:ext cx="236160" cy="2397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9702D0A5-F944-4E55-9539-8D27D90689AF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261839" y="6207478"/>
                  <a:ext cx="253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0946A4A-A534-4B8C-8542-583250B50217}"/>
                    </a:ext>
                  </a:extLst>
                </p14:cNvPr>
                <p14:cNvContentPartPr/>
                <p14:nvPr/>
              </p14:nvContentPartPr>
              <p14:xfrm>
                <a:off x="5500159" y="6271198"/>
                <a:ext cx="169920" cy="1443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0946A4A-A534-4B8C-8542-583250B50217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5491519" y="6262198"/>
                  <a:ext cx="187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4595706-7B7E-48FE-AA16-984D77A8D9D6}"/>
                    </a:ext>
                  </a:extLst>
                </p14:cNvPr>
                <p14:cNvContentPartPr/>
                <p14:nvPr/>
              </p14:nvContentPartPr>
              <p14:xfrm>
                <a:off x="5784199" y="6218278"/>
                <a:ext cx="153000" cy="192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4595706-7B7E-48FE-AA16-984D77A8D9D6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5775559" y="6209638"/>
                  <a:ext cx="170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1CC7706-6B7F-47A3-9E2F-237E6FF87279}"/>
                    </a:ext>
                  </a:extLst>
                </p14:cNvPr>
                <p14:cNvContentPartPr/>
                <p14:nvPr/>
              </p14:nvContentPartPr>
              <p14:xfrm>
                <a:off x="5897959" y="6011998"/>
                <a:ext cx="215280" cy="3862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1CC7706-6B7F-47A3-9E2F-237E6FF87279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5888959" y="6003358"/>
                  <a:ext cx="2329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6BA007C-7FE0-4C87-99D3-F822A9A90D1F}"/>
                    </a:ext>
                  </a:extLst>
                </p14:cNvPr>
                <p14:cNvContentPartPr/>
                <p14:nvPr/>
              </p14:nvContentPartPr>
              <p14:xfrm>
                <a:off x="6160759" y="6089038"/>
                <a:ext cx="288360" cy="2628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6BA007C-7FE0-4C87-99D3-F822A9A90D1F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6151759" y="6080398"/>
                  <a:ext cx="306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57B6B4B-4CF5-4839-BAD5-F53E607BE7BA}"/>
                    </a:ext>
                  </a:extLst>
                </p14:cNvPr>
                <p14:cNvContentPartPr/>
                <p14:nvPr/>
              </p14:nvContentPartPr>
              <p14:xfrm>
                <a:off x="6377479" y="6191998"/>
                <a:ext cx="144360" cy="1666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57B6B4B-4CF5-4839-BAD5-F53E607BE7BA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6368839" y="6182998"/>
                  <a:ext cx="162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D9196C6-DE7C-4A42-8849-DB255E8CA4DE}"/>
                    </a:ext>
                  </a:extLst>
                </p14:cNvPr>
                <p14:cNvContentPartPr/>
                <p14:nvPr/>
              </p14:nvContentPartPr>
              <p14:xfrm>
                <a:off x="6727039" y="6153118"/>
                <a:ext cx="203760" cy="2156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D9196C6-DE7C-4A42-8849-DB255E8CA4DE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6718399" y="6144118"/>
                  <a:ext cx="221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BCE240C-D710-4414-A9EC-9517621035BF}"/>
                    </a:ext>
                  </a:extLst>
                </p14:cNvPr>
                <p14:cNvContentPartPr/>
                <p14:nvPr/>
              </p14:nvContentPartPr>
              <p14:xfrm>
                <a:off x="6890479" y="6168958"/>
                <a:ext cx="225720" cy="2307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BCE240C-D710-4414-A9EC-9517621035BF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6881839" y="6159958"/>
                  <a:ext cx="243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315D373-22AD-4FAA-9FB9-D9777C165A83}"/>
                    </a:ext>
                  </a:extLst>
                </p14:cNvPr>
                <p14:cNvContentPartPr/>
                <p14:nvPr/>
              </p14:nvContentPartPr>
              <p14:xfrm>
                <a:off x="7043839" y="6438598"/>
                <a:ext cx="126360" cy="1533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315D373-22AD-4FAA-9FB9-D9777C165A83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7035199" y="6429958"/>
                  <a:ext cx="144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277B47DB-45BD-4F46-BCEC-E57C39A233B7}"/>
                    </a:ext>
                  </a:extLst>
                </p14:cNvPr>
                <p14:cNvContentPartPr/>
                <p14:nvPr/>
              </p14:nvContentPartPr>
              <p14:xfrm>
                <a:off x="7410319" y="5987158"/>
                <a:ext cx="133920" cy="3726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277B47DB-45BD-4F46-BCEC-E57C39A233B7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7401319" y="5978518"/>
                  <a:ext cx="151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59532384-AD72-4A38-AC9B-0961857FBB47}"/>
                    </a:ext>
                  </a:extLst>
                </p14:cNvPr>
                <p14:cNvContentPartPr/>
                <p14:nvPr/>
              </p14:nvContentPartPr>
              <p14:xfrm>
                <a:off x="7369999" y="6154198"/>
                <a:ext cx="235440" cy="720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59532384-AD72-4A38-AC9B-0961857FBB47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7361359" y="6145558"/>
                  <a:ext cx="253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35DEE824-0B11-4480-ABED-F2D96008BE4A}"/>
                    </a:ext>
                  </a:extLst>
                </p14:cNvPr>
                <p14:cNvContentPartPr/>
                <p14:nvPr/>
              </p14:nvContentPartPr>
              <p14:xfrm>
                <a:off x="7565119" y="5903638"/>
                <a:ext cx="217080" cy="4276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35DEE824-0B11-4480-ABED-F2D96008BE4A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7556119" y="5894638"/>
                  <a:ext cx="2347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F083830-B16C-460C-8495-7ED56951BAF6}"/>
                    </a:ext>
                  </a:extLst>
                </p14:cNvPr>
                <p14:cNvContentPartPr/>
                <p14:nvPr/>
              </p14:nvContentPartPr>
              <p14:xfrm>
                <a:off x="7755559" y="6171118"/>
                <a:ext cx="150840" cy="1238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F083830-B16C-460C-8495-7ED56951BAF6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7746919" y="6162478"/>
                  <a:ext cx="168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EAB04D68-9897-493C-8594-4F7CA37F7239}"/>
                    </a:ext>
                  </a:extLst>
                </p14:cNvPr>
                <p14:cNvContentPartPr/>
                <p14:nvPr/>
              </p14:nvContentPartPr>
              <p14:xfrm>
                <a:off x="7956799" y="6127918"/>
                <a:ext cx="164880" cy="2052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EAB04D68-9897-493C-8594-4F7CA37F7239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7947799" y="6119278"/>
                  <a:ext cx="182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0A8AC279-9DE8-4FF5-9704-001662AA7532}"/>
                    </a:ext>
                  </a:extLst>
                </p14:cNvPr>
                <p14:cNvContentPartPr/>
                <p14:nvPr/>
              </p14:nvContentPartPr>
              <p14:xfrm>
                <a:off x="8082799" y="6141958"/>
                <a:ext cx="180720" cy="2098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0A8AC279-9DE8-4FF5-9704-001662AA7532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8074159" y="6132958"/>
                  <a:ext cx="198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3F1DC42F-5502-4C5B-9953-C45C1FB10163}"/>
                    </a:ext>
                  </a:extLst>
                </p14:cNvPr>
                <p14:cNvContentPartPr/>
                <p14:nvPr/>
              </p14:nvContentPartPr>
              <p14:xfrm>
                <a:off x="8403559" y="6069958"/>
                <a:ext cx="234000" cy="2253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3F1DC42F-5502-4C5B-9953-C45C1FB10163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8394559" y="6061318"/>
                  <a:ext cx="251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91B871C0-EE9E-49A2-8283-EAB8464A09F6}"/>
                    </a:ext>
                  </a:extLst>
                </p14:cNvPr>
                <p14:cNvContentPartPr/>
                <p14:nvPr/>
              </p14:nvContentPartPr>
              <p14:xfrm>
                <a:off x="8668879" y="6073198"/>
                <a:ext cx="200160" cy="2052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91B871C0-EE9E-49A2-8283-EAB8464A09F6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8660239" y="6064198"/>
                  <a:ext cx="217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A25B06F-2A03-400E-A544-B03A36A11D65}"/>
                    </a:ext>
                  </a:extLst>
                </p14:cNvPr>
                <p14:cNvContentPartPr/>
                <p14:nvPr/>
              </p14:nvContentPartPr>
              <p14:xfrm>
                <a:off x="8820079" y="6080038"/>
                <a:ext cx="192600" cy="2361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A25B06F-2A03-400E-A544-B03A36A11D65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8811079" y="6071398"/>
                  <a:ext cx="210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FBC58671-01BD-46BA-B3A5-9493529ED854}"/>
                    </a:ext>
                  </a:extLst>
                </p14:cNvPr>
                <p14:cNvContentPartPr/>
                <p14:nvPr/>
              </p14:nvContentPartPr>
              <p14:xfrm>
                <a:off x="9207079" y="6036838"/>
                <a:ext cx="296640" cy="2304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FBC58671-01BD-46BA-B3A5-9493529ED854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9198079" y="6027838"/>
                  <a:ext cx="314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EB63AB9-3CB5-41D1-85DD-B851A6249090}"/>
                    </a:ext>
                  </a:extLst>
                </p14:cNvPr>
                <p14:cNvContentPartPr/>
                <p14:nvPr/>
              </p14:nvContentPartPr>
              <p14:xfrm>
                <a:off x="9474559" y="6256438"/>
                <a:ext cx="79560" cy="1112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EB63AB9-3CB5-41D1-85DD-B851A6249090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9465559" y="6247438"/>
                  <a:ext cx="97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F838420-53DD-4556-B00D-A1DA81450576}"/>
                    </a:ext>
                  </a:extLst>
                </p14:cNvPr>
                <p14:cNvContentPartPr/>
                <p14:nvPr/>
              </p14:nvContentPartPr>
              <p14:xfrm>
                <a:off x="9643399" y="6146998"/>
                <a:ext cx="29520" cy="471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F838420-53DD-4556-B00D-A1DA81450576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9634759" y="6137998"/>
                  <a:ext cx="47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E819E7A2-3B6B-4E84-9C31-281C91AB4AEE}"/>
                    </a:ext>
                  </a:extLst>
                </p14:cNvPr>
                <p14:cNvContentPartPr/>
                <p14:nvPr/>
              </p14:nvContentPartPr>
              <p14:xfrm>
                <a:off x="9776959" y="6031798"/>
                <a:ext cx="190800" cy="2026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E819E7A2-3B6B-4E84-9C31-281C91AB4AEE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9768319" y="6022798"/>
                  <a:ext cx="208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9D25D665-8751-44DC-8765-98F38598B41F}"/>
                    </a:ext>
                  </a:extLst>
                </p14:cNvPr>
                <p14:cNvContentPartPr/>
                <p14:nvPr/>
              </p14:nvContentPartPr>
              <p14:xfrm>
                <a:off x="9891079" y="6186958"/>
                <a:ext cx="156240" cy="2001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9D25D665-8751-44DC-8765-98F38598B41F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9882079" y="6177958"/>
                  <a:ext cx="173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B445D4A-46EB-471E-87C0-BF8C7050A15D}"/>
                    </a:ext>
                  </a:extLst>
                </p14:cNvPr>
                <p14:cNvContentPartPr/>
                <p14:nvPr/>
              </p14:nvContentPartPr>
              <p14:xfrm>
                <a:off x="10178719" y="6113518"/>
                <a:ext cx="15120" cy="500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B445D4A-46EB-471E-87C0-BF8C7050A15D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0169719" y="6104518"/>
                  <a:ext cx="32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6563F994-22CE-49A4-B920-D421E4A09D88}"/>
                    </a:ext>
                  </a:extLst>
                </p14:cNvPr>
                <p14:cNvContentPartPr/>
                <p14:nvPr/>
              </p14:nvContentPartPr>
              <p14:xfrm>
                <a:off x="10325959" y="6103798"/>
                <a:ext cx="13680" cy="385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6563F994-22CE-49A4-B920-D421E4A09D88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0316959" y="6095158"/>
                  <a:ext cx="31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3CB37380-0A91-496D-A032-0A1F71F08ABF}"/>
                    </a:ext>
                  </a:extLst>
                </p14:cNvPr>
                <p14:cNvContentPartPr/>
                <p14:nvPr/>
              </p14:nvContentPartPr>
              <p14:xfrm>
                <a:off x="10441159" y="6079678"/>
                <a:ext cx="34200" cy="320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3CB37380-0A91-496D-A032-0A1F71F08ABF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10432519" y="6070678"/>
                  <a:ext cx="51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8891581-AC02-49A8-B632-DFAD8126EDF0}"/>
                    </a:ext>
                  </a:extLst>
                </p14:cNvPr>
                <p14:cNvContentPartPr/>
                <p14:nvPr/>
              </p14:nvContentPartPr>
              <p14:xfrm>
                <a:off x="10582279" y="5923078"/>
                <a:ext cx="295920" cy="282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8891581-AC02-49A8-B632-DFAD8126EDF0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10573639" y="5914078"/>
                  <a:ext cx="313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D79E30BD-50F6-4508-A4DF-45334E1ED814}"/>
                    </a:ext>
                  </a:extLst>
                </p14:cNvPr>
                <p14:cNvContentPartPr/>
                <p14:nvPr/>
              </p14:nvContentPartPr>
              <p14:xfrm>
                <a:off x="10867399" y="6044398"/>
                <a:ext cx="95760" cy="22824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D79E30BD-50F6-4508-A4DF-45334E1ED814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10858759" y="6035398"/>
                  <a:ext cx="1134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7CEF7321-11F7-4533-9199-E94F707ED5B7}"/>
                    </a:ext>
                  </a:extLst>
                </p14:cNvPr>
                <p14:cNvContentPartPr/>
                <p14:nvPr/>
              </p14:nvContentPartPr>
              <p14:xfrm>
                <a:off x="10911319" y="6047638"/>
                <a:ext cx="267480" cy="1771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7CEF7321-11F7-4533-9199-E94F707ED5B7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0902679" y="6038998"/>
                  <a:ext cx="285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5EB97323-2C61-4889-B9D0-543DD87351D7}"/>
                    </a:ext>
                  </a:extLst>
                </p14:cNvPr>
                <p14:cNvContentPartPr/>
                <p14:nvPr/>
              </p14:nvContentPartPr>
              <p14:xfrm>
                <a:off x="10946239" y="6214318"/>
                <a:ext cx="188280" cy="1119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5EB97323-2C61-4889-B9D0-543DD87351D7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0937599" y="6205318"/>
                  <a:ext cx="205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D355481-3E9F-43F6-9A4B-9A43630B315D}"/>
                    </a:ext>
                  </a:extLst>
                </p14:cNvPr>
                <p14:cNvContentPartPr/>
                <p14:nvPr/>
              </p14:nvContentPartPr>
              <p14:xfrm>
                <a:off x="5712199" y="6619318"/>
                <a:ext cx="284760" cy="1864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D355481-3E9F-43F6-9A4B-9A43630B315D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5703559" y="6610318"/>
                  <a:ext cx="302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591D7679-9610-46F3-95B1-8643731993A4}"/>
                    </a:ext>
                  </a:extLst>
                </p14:cNvPr>
                <p14:cNvContentPartPr/>
                <p14:nvPr/>
              </p14:nvContentPartPr>
              <p14:xfrm>
                <a:off x="6066079" y="6635158"/>
                <a:ext cx="121680" cy="1573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591D7679-9610-46F3-95B1-8643731993A4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6057079" y="6626158"/>
                  <a:ext cx="139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24B9CAFB-59D5-46EC-8032-F82D104728C4}"/>
                    </a:ext>
                  </a:extLst>
                </p14:cNvPr>
                <p14:cNvContentPartPr/>
                <p14:nvPr/>
              </p14:nvContentPartPr>
              <p14:xfrm>
                <a:off x="6224479" y="6635878"/>
                <a:ext cx="40680" cy="954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24B9CAFB-59D5-46EC-8032-F82D104728C4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6215479" y="6626878"/>
                  <a:ext cx="58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F10C179-3EFD-4C6B-BB70-4FA5D228616E}"/>
                    </a:ext>
                  </a:extLst>
                </p14:cNvPr>
                <p14:cNvContentPartPr/>
                <p14:nvPr/>
              </p14:nvContentPartPr>
              <p14:xfrm>
                <a:off x="6157519" y="6612118"/>
                <a:ext cx="201600" cy="3409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F10C179-3EFD-4C6B-BB70-4FA5D228616E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6148519" y="6603118"/>
                  <a:ext cx="219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EA7ACAE2-DDCB-4D96-B035-409BB8E1105B}"/>
                    </a:ext>
                  </a:extLst>
                </p14:cNvPr>
                <p14:cNvContentPartPr/>
                <p14:nvPr/>
              </p14:nvContentPartPr>
              <p14:xfrm>
                <a:off x="6394759" y="6605278"/>
                <a:ext cx="95400" cy="1890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EA7ACAE2-DDCB-4D96-B035-409BB8E1105B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6385759" y="6596278"/>
                  <a:ext cx="113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4ACEA69-FB20-4988-A877-85E58C1B7159}"/>
                    </a:ext>
                  </a:extLst>
                </p14:cNvPr>
                <p14:cNvContentPartPr/>
                <p14:nvPr/>
              </p14:nvContentPartPr>
              <p14:xfrm>
                <a:off x="6879319" y="6418798"/>
                <a:ext cx="154080" cy="4194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4ACEA69-FB20-4988-A877-85E58C1B7159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6870679" y="6410158"/>
                  <a:ext cx="1717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22F1A92-AC99-483A-905B-E8601FD6B8C8}"/>
                    </a:ext>
                  </a:extLst>
                </p14:cNvPr>
                <p14:cNvContentPartPr/>
                <p14:nvPr/>
              </p14:nvContentPartPr>
              <p14:xfrm>
                <a:off x="6793279" y="6672598"/>
                <a:ext cx="283680" cy="406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22F1A92-AC99-483A-905B-E8601FD6B8C8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6784639" y="6663958"/>
                  <a:ext cx="301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0CF0311-6C8B-481C-A1D5-98FB4C1A626C}"/>
                    </a:ext>
                  </a:extLst>
                </p14:cNvPr>
                <p14:cNvContentPartPr/>
                <p14:nvPr/>
              </p14:nvContentPartPr>
              <p14:xfrm>
                <a:off x="7056079" y="6644518"/>
                <a:ext cx="166680" cy="1706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0CF0311-6C8B-481C-A1D5-98FB4C1A626C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7047439" y="6635878"/>
                  <a:ext cx="184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842F4E7-E7CC-4F37-AB1E-8A5829EC60CB}"/>
                    </a:ext>
                  </a:extLst>
                </p14:cNvPr>
                <p14:cNvContentPartPr/>
                <p14:nvPr/>
              </p14:nvContentPartPr>
              <p14:xfrm>
                <a:off x="7317439" y="6636958"/>
                <a:ext cx="204480" cy="3780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842F4E7-E7CC-4F37-AB1E-8A5829EC60CB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7308799" y="6628318"/>
                  <a:ext cx="2221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7010EF38-D357-4770-8996-D52C92AD9D4F}"/>
                    </a:ext>
                  </a:extLst>
                </p14:cNvPr>
                <p14:cNvContentPartPr/>
                <p14:nvPr/>
              </p14:nvContentPartPr>
              <p14:xfrm>
                <a:off x="7495999" y="6561358"/>
                <a:ext cx="202680" cy="2379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7010EF38-D357-4770-8996-D52C92AD9D4F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7487359" y="6552718"/>
                  <a:ext cx="220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35A329E-9B7A-49F6-8DC3-9E348438CAF4}"/>
                    </a:ext>
                  </a:extLst>
                </p14:cNvPr>
                <p14:cNvContentPartPr/>
                <p14:nvPr/>
              </p14:nvContentPartPr>
              <p14:xfrm>
                <a:off x="7738999" y="6578278"/>
                <a:ext cx="194760" cy="1933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35A329E-9B7A-49F6-8DC3-9E348438CAF4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7729999" y="6569278"/>
                  <a:ext cx="212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43197B1E-7110-45A6-B146-EE59B460B95E}"/>
                    </a:ext>
                  </a:extLst>
                </p14:cNvPr>
                <p14:cNvContentPartPr/>
                <p14:nvPr/>
              </p14:nvContentPartPr>
              <p14:xfrm>
                <a:off x="7922599" y="6573238"/>
                <a:ext cx="241560" cy="2534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43197B1E-7110-45A6-B146-EE59B460B95E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7913959" y="6564598"/>
                  <a:ext cx="259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1163BB5-C3D6-4FDE-BF07-4D5BF2C1E3A3}"/>
                    </a:ext>
                  </a:extLst>
                </p14:cNvPr>
                <p14:cNvContentPartPr/>
                <p14:nvPr/>
              </p14:nvContentPartPr>
              <p14:xfrm>
                <a:off x="8261719" y="6279118"/>
                <a:ext cx="271080" cy="5598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1163BB5-C3D6-4FDE-BF07-4D5BF2C1E3A3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8253079" y="6270478"/>
                  <a:ext cx="2887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10D128F-06C5-4029-B4BE-2045F2C50453}"/>
                    </a:ext>
                  </a:extLst>
                </p14:cNvPr>
                <p14:cNvContentPartPr/>
                <p14:nvPr/>
              </p14:nvContentPartPr>
              <p14:xfrm>
                <a:off x="8216719" y="6631918"/>
                <a:ext cx="217080" cy="540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10D128F-06C5-4029-B4BE-2045F2C50453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8208079" y="6622918"/>
                  <a:ext cx="234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A4077D34-B7AF-463E-8047-C3759FC88786}"/>
                    </a:ext>
                  </a:extLst>
                </p14:cNvPr>
                <p14:cNvContentPartPr/>
                <p14:nvPr/>
              </p14:nvContentPartPr>
              <p14:xfrm>
                <a:off x="8409679" y="6591598"/>
                <a:ext cx="169560" cy="1738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4077D34-B7AF-463E-8047-C3759FC88786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8401039" y="6582958"/>
                  <a:ext cx="187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9B0F8F00-2BD0-4B4D-9BD0-B35CEAD686B9}"/>
                    </a:ext>
                  </a:extLst>
                </p14:cNvPr>
                <p14:cNvContentPartPr/>
                <p14:nvPr/>
              </p14:nvContentPartPr>
              <p14:xfrm>
                <a:off x="8586799" y="6613558"/>
                <a:ext cx="155160" cy="16920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9B0F8F00-2BD0-4B4D-9BD0-B35CEAD686B9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8578159" y="6604558"/>
                  <a:ext cx="172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F7F37940-5D64-455B-BDF3-C60C160F4076}"/>
                    </a:ext>
                  </a:extLst>
                </p14:cNvPr>
                <p14:cNvContentPartPr/>
                <p14:nvPr/>
              </p14:nvContentPartPr>
              <p14:xfrm>
                <a:off x="8776159" y="6695998"/>
                <a:ext cx="308520" cy="1465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F7F37940-5D64-455B-BDF3-C60C160F4076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8767159" y="6686998"/>
                  <a:ext cx="326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14EE47E-3C2B-4C8A-A853-24B7FB3C397F}"/>
                    </a:ext>
                  </a:extLst>
                </p14:cNvPr>
                <p14:cNvContentPartPr/>
                <p14:nvPr/>
              </p14:nvContentPartPr>
              <p14:xfrm>
                <a:off x="9390319" y="6436798"/>
                <a:ext cx="83880" cy="3459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14EE47E-3C2B-4C8A-A853-24B7FB3C397F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9381679" y="6427798"/>
                  <a:ext cx="101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A8CEEEE-7F52-4825-BD87-F7B183A55C87}"/>
                    </a:ext>
                  </a:extLst>
                </p14:cNvPr>
                <p14:cNvContentPartPr/>
                <p14:nvPr/>
              </p14:nvContentPartPr>
              <p14:xfrm>
                <a:off x="9298519" y="6605638"/>
                <a:ext cx="258840" cy="799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A8CEEEE-7F52-4825-BD87-F7B183A55C87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9289519" y="6596998"/>
                  <a:ext cx="276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00708674-0A4A-4A78-ACD1-5CC1E5C01CAD}"/>
                    </a:ext>
                  </a:extLst>
                </p14:cNvPr>
                <p14:cNvContentPartPr/>
                <p14:nvPr/>
              </p14:nvContentPartPr>
              <p14:xfrm>
                <a:off x="9543319" y="6427798"/>
                <a:ext cx="168120" cy="3308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00708674-0A4A-4A78-ACD1-5CC1E5C01CAD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9534679" y="6419158"/>
                  <a:ext cx="185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8CC3D3A1-E2E7-4F0E-80B1-D887AA25CE3C}"/>
                    </a:ext>
                  </a:extLst>
                </p14:cNvPr>
                <p14:cNvContentPartPr/>
                <p14:nvPr/>
              </p14:nvContentPartPr>
              <p14:xfrm>
                <a:off x="9740959" y="6604198"/>
                <a:ext cx="145080" cy="1983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8CC3D3A1-E2E7-4F0E-80B1-D887AA25CE3C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9731959" y="6595198"/>
                  <a:ext cx="162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A178694-C36E-456A-97C4-EDA7B1D3438B}"/>
                    </a:ext>
                  </a:extLst>
                </p14:cNvPr>
                <p14:cNvContentPartPr/>
                <p14:nvPr/>
              </p14:nvContentPartPr>
              <p14:xfrm>
                <a:off x="10004479" y="6459838"/>
                <a:ext cx="152640" cy="3621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A178694-C36E-456A-97C4-EDA7B1D3438B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9995839" y="6450838"/>
                  <a:ext cx="1702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AC61997F-6488-4344-A0C6-E39B12881614}"/>
                    </a:ext>
                  </a:extLst>
                </p14:cNvPr>
                <p14:cNvContentPartPr/>
                <p14:nvPr/>
              </p14:nvContentPartPr>
              <p14:xfrm>
                <a:off x="10077199" y="6518878"/>
                <a:ext cx="274680" cy="19800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AC61997F-6488-4344-A0C6-E39B12881614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10068199" y="6510238"/>
                  <a:ext cx="292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1C465F6D-A393-41C6-B3CB-C2FEA098AED3}"/>
                    </a:ext>
                  </a:extLst>
                </p14:cNvPr>
                <p14:cNvContentPartPr/>
                <p14:nvPr/>
              </p14:nvContentPartPr>
              <p14:xfrm>
                <a:off x="10102039" y="6691678"/>
                <a:ext cx="179640" cy="1310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1C465F6D-A393-41C6-B3CB-C2FEA098AED3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10093399" y="6683038"/>
                  <a:ext cx="197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A6D3AF1F-A05F-45FA-A045-CA998570B4CE}"/>
                    </a:ext>
                  </a:extLst>
                </p14:cNvPr>
                <p14:cNvContentPartPr/>
                <p14:nvPr/>
              </p14:nvContentPartPr>
              <p14:xfrm>
                <a:off x="10482199" y="6647398"/>
                <a:ext cx="120960" cy="13932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A6D3AF1F-A05F-45FA-A045-CA998570B4CE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10473199" y="6638758"/>
                  <a:ext cx="138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9BC8ACC5-65F4-425E-B356-808021513B65}"/>
                    </a:ext>
                  </a:extLst>
                </p14:cNvPr>
                <p14:cNvContentPartPr/>
                <p14:nvPr/>
              </p14:nvContentPartPr>
              <p14:xfrm>
                <a:off x="10529359" y="6640918"/>
                <a:ext cx="172080" cy="3153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9BC8ACC5-65F4-425E-B356-808021513B65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10520719" y="6631918"/>
                  <a:ext cx="1897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4A3A7F63-DF19-47E6-A053-3B583DF37A4B}"/>
                    </a:ext>
                  </a:extLst>
                </p14:cNvPr>
                <p14:cNvContentPartPr/>
                <p14:nvPr/>
              </p14:nvContentPartPr>
              <p14:xfrm>
                <a:off x="10670119" y="6535078"/>
                <a:ext cx="209880" cy="1839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4A3A7F63-DF19-47E6-A053-3B583DF37A4B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10661119" y="6526438"/>
                  <a:ext cx="227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6A3FD29-0FBD-4B1E-A39D-AC06383E7A52}"/>
                    </a:ext>
                  </a:extLst>
                </p14:cNvPr>
                <p14:cNvContentPartPr/>
                <p14:nvPr/>
              </p14:nvContentPartPr>
              <p14:xfrm>
                <a:off x="10925719" y="6579358"/>
                <a:ext cx="138600" cy="2224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6A3FD29-0FBD-4B1E-A39D-AC06383E7A52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10917079" y="6570718"/>
                  <a:ext cx="156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F61B74B-9F63-4C70-B6B4-9535D5B6316D}"/>
                    </a:ext>
                  </a:extLst>
                </p14:cNvPr>
                <p14:cNvContentPartPr/>
                <p14:nvPr/>
              </p14:nvContentPartPr>
              <p14:xfrm>
                <a:off x="11082319" y="6631558"/>
                <a:ext cx="122760" cy="1670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0F61B74B-9F63-4C70-B6B4-9535D5B6316D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11073679" y="6622918"/>
                  <a:ext cx="140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9FBBA228-A3C1-4ED2-B817-15E5262A5310}"/>
                    </a:ext>
                  </a:extLst>
                </p14:cNvPr>
                <p14:cNvContentPartPr/>
                <p14:nvPr/>
              </p14:nvContentPartPr>
              <p14:xfrm>
                <a:off x="11141719" y="6658558"/>
                <a:ext cx="196200" cy="1353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9FBBA228-A3C1-4ED2-B817-15E5262A5310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11133079" y="6649918"/>
                  <a:ext cx="213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2C11C21-E265-489C-AF5F-56BD0173A484}"/>
                    </a:ext>
                  </a:extLst>
                </p14:cNvPr>
                <p14:cNvContentPartPr/>
                <p14:nvPr/>
              </p14:nvContentPartPr>
              <p14:xfrm>
                <a:off x="11389759" y="6413758"/>
                <a:ext cx="138960" cy="3556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2C11C21-E265-489C-AF5F-56BD0173A484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11381119" y="6404758"/>
                  <a:ext cx="1566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375E3C6-D975-4668-8BE5-9468C9697412}"/>
                    </a:ext>
                  </a:extLst>
                </p14:cNvPr>
                <p14:cNvContentPartPr/>
                <p14:nvPr/>
              </p14:nvContentPartPr>
              <p14:xfrm>
                <a:off x="11243239" y="6578278"/>
                <a:ext cx="317880" cy="561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375E3C6-D975-4668-8BE5-9468C9697412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11234239" y="6569638"/>
                  <a:ext cx="33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8F5A7162-1E28-4700-A82B-E96C8EC3660A}"/>
                    </a:ext>
                  </a:extLst>
                </p14:cNvPr>
                <p14:cNvContentPartPr/>
                <p14:nvPr/>
              </p14:nvContentPartPr>
              <p14:xfrm>
                <a:off x="11459959" y="6711118"/>
                <a:ext cx="55080" cy="5652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8F5A7162-1E28-4700-A82B-E96C8EC3660A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11450959" y="6702118"/>
                  <a:ext cx="72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885BB98-E67D-4E34-A301-D80B18F075ED}"/>
                    </a:ext>
                  </a:extLst>
                </p14:cNvPr>
                <p14:cNvContentPartPr/>
                <p14:nvPr/>
              </p14:nvContentPartPr>
              <p14:xfrm>
                <a:off x="11577319" y="6572518"/>
                <a:ext cx="13680" cy="86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885BB98-E67D-4E34-A301-D80B18F075ED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11568319" y="6563878"/>
                  <a:ext cx="31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2DE861F9-414F-4BBE-90B7-1D8FCAFAF985}"/>
                    </a:ext>
                  </a:extLst>
                </p14:cNvPr>
                <p14:cNvContentPartPr/>
                <p14:nvPr/>
              </p14:nvContentPartPr>
              <p14:xfrm>
                <a:off x="11581999" y="6624358"/>
                <a:ext cx="101880" cy="1270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2DE861F9-414F-4BBE-90B7-1D8FCAFAF985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11573359" y="6615358"/>
                  <a:ext cx="119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EA940671-A843-4052-B2A3-5D22F27B78F3}"/>
                    </a:ext>
                  </a:extLst>
                </p14:cNvPr>
                <p14:cNvContentPartPr/>
                <p14:nvPr/>
              </p14:nvContentPartPr>
              <p14:xfrm>
                <a:off x="11726359" y="6650278"/>
                <a:ext cx="123840" cy="1299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EA940671-A843-4052-B2A3-5D22F27B78F3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11717359" y="6641638"/>
                  <a:ext cx="141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29AA43C-4B40-4C30-8C8C-AE63A2A28658}"/>
                    </a:ext>
                  </a:extLst>
                </p14:cNvPr>
                <p14:cNvContentPartPr/>
                <p14:nvPr/>
              </p14:nvContentPartPr>
              <p14:xfrm>
                <a:off x="11866759" y="6600238"/>
                <a:ext cx="182160" cy="2246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29AA43C-4B40-4C30-8C8C-AE63A2A28658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11858119" y="6591598"/>
                  <a:ext cx="199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4C74B1A8-6BF7-4F38-895A-E3E9150B9032}"/>
                    </a:ext>
                  </a:extLst>
                </p14:cNvPr>
                <p14:cNvContentPartPr/>
                <p14:nvPr/>
              </p14:nvContentPartPr>
              <p14:xfrm>
                <a:off x="12054319" y="6820558"/>
                <a:ext cx="15840" cy="288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4C74B1A8-6BF7-4F38-895A-E3E9150B9032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12045679" y="6811918"/>
                  <a:ext cx="334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D82A81-C487-4328-973D-7D8778478440}"/>
              </a:ext>
            </a:extLst>
          </p:cNvPr>
          <p:cNvGrpSpPr/>
          <p:nvPr/>
        </p:nvGrpSpPr>
        <p:grpSpPr>
          <a:xfrm>
            <a:off x="11405239" y="5807158"/>
            <a:ext cx="433440" cy="395280"/>
            <a:chOff x="11405239" y="5807158"/>
            <a:chExt cx="43344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C5931DE-AE1B-46F3-922E-D673955267E5}"/>
                    </a:ext>
                  </a:extLst>
                </p14:cNvPr>
                <p14:cNvContentPartPr/>
                <p14:nvPr/>
              </p14:nvContentPartPr>
              <p14:xfrm>
                <a:off x="11473999" y="5949358"/>
                <a:ext cx="364680" cy="102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C5931DE-AE1B-46F3-922E-D673955267E5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11464999" y="5940718"/>
                  <a:ext cx="382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8AE9C7-592A-4E63-ABA2-00C071AAB963}"/>
                    </a:ext>
                  </a:extLst>
                </p14:cNvPr>
                <p14:cNvContentPartPr/>
                <p14:nvPr/>
              </p14:nvContentPartPr>
              <p14:xfrm>
                <a:off x="11405239" y="5807158"/>
                <a:ext cx="296280" cy="39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8AE9C7-592A-4E63-ABA2-00C071AAB963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11396239" y="5798518"/>
                  <a:ext cx="313920" cy="41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928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4E94AD-3D3B-41BA-B9D2-D7F55A16E74D}"/>
              </a:ext>
            </a:extLst>
          </p:cNvPr>
          <p:cNvGrpSpPr/>
          <p:nvPr/>
        </p:nvGrpSpPr>
        <p:grpSpPr>
          <a:xfrm>
            <a:off x="236959" y="232558"/>
            <a:ext cx="1173960" cy="450720"/>
            <a:chOff x="236959" y="232558"/>
            <a:chExt cx="117396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03DE5D8-5E0A-479C-967E-E1AE7387C902}"/>
                    </a:ext>
                  </a:extLst>
                </p14:cNvPr>
                <p14:cNvContentPartPr/>
                <p14:nvPr/>
              </p14:nvContentPartPr>
              <p14:xfrm>
                <a:off x="236959" y="232558"/>
                <a:ext cx="649080" cy="450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03DE5D8-5E0A-479C-967E-E1AE7387C9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959" y="223558"/>
                  <a:ext cx="6667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100B04-BE84-4562-83B6-ED9494681E3C}"/>
                    </a:ext>
                  </a:extLst>
                </p14:cNvPr>
                <p14:cNvContentPartPr/>
                <p14:nvPr/>
              </p14:nvContentPartPr>
              <p14:xfrm>
                <a:off x="391759" y="451798"/>
                <a:ext cx="233640" cy="63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100B04-BE84-4562-83B6-ED9494681E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119" y="443158"/>
                  <a:ext cx="251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7AD451-5CDF-4EBB-8703-AC6719061307}"/>
                    </a:ext>
                  </a:extLst>
                </p14:cNvPr>
                <p14:cNvContentPartPr/>
                <p14:nvPr/>
              </p14:nvContentPartPr>
              <p14:xfrm>
                <a:off x="890359" y="420118"/>
                <a:ext cx="27612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7AD451-5CDF-4EBB-8703-AC67190613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1719" y="411478"/>
                  <a:ext cx="293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56BE58-343C-449A-8812-07A9BE634BB5}"/>
                    </a:ext>
                  </a:extLst>
                </p14:cNvPr>
                <p14:cNvContentPartPr/>
                <p14:nvPr/>
              </p14:nvContentPartPr>
              <p14:xfrm>
                <a:off x="875599" y="402118"/>
                <a:ext cx="259560" cy="274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56BE58-343C-449A-8812-07A9BE634B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6599" y="393478"/>
                  <a:ext cx="277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38EF6E-5BE1-41D2-9726-D3844FA2AF11}"/>
                    </a:ext>
                  </a:extLst>
                </p14:cNvPr>
                <p14:cNvContentPartPr/>
                <p14:nvPr/>
              </p14:nvContentPartPr>
              <p14:xfrm>
                <a:off x="1373479" y="466558"/>
                <a:ext cx="37440" cy="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38EF6E-5BE1-41D2-9726-D3844FA2AF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4479" y="457918"/>
                  <a:ext cx="55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0F797D-F232-4A33-8689-2FB2BA9C30C8}"/>
                    </a:ext>
                  </a:extLst>
                </p14:cNvPr>
                <p14:cNvContentPartPr/>
                <p14:nvPr/>
              </p14:nvContentPartPr>
              <p14:xfrm>
                <a:off x="1355119" y="65231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0F797D-F232-4A33-8689-2FB2BA9C30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6119" y="6433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2DED97-73C1-440B-A198-E88BD0C01B3C}"/>
              </a:ext>
            </a:extLst>
          </p:cNvPr>
          <p:cNvGrpSpPr/>
          <p:nvPr/>
        </p:nvGrpSpPr>
        <p:grpSpPr>
          <a:xfrm>
            <a:off x="7743679" y="311398"/>
            <a:ext cx="660240" cy="246240"/>
            <a:chOff x="7743679" y="311398"/>
            <a:chExt cx="66024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4CD92D-0652-4EE9-9735-855E4BA427CA}"/>
                    </a:ext>
                  </a:extLst>
                </p14:cNvPr>
                <p14:cNvContentPartPr/>
                <p14:nvPr/>
              </p14:nvContentPartPr>
              <p14:xfrm>
                <a:off x="7743679" y="311398"/>
                <a:ext cx="206280" cy="230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4CD92D-0652-4EE9-9735-855E4BA427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4679" y="302758"/>
                  <a:ext cx="223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39E0F5-8AF6-4E7C-B693-0481289B2FA6}"/>
                    </a:ext>
                  </a:extLst>
                </p14:cNvPr>
                <p14:cNvContentPartPr/>
                <p14:nvPr/>
              </p14:nvContentPartPr>
              <p14:xfrm>
                <a:off x="8006119" y="372238"/>
                <a:ext cx="67320" cy="158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39E0F5-8AF6-4E7C-B693-0481289B2F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97479" y="363598"/>
                  <a:ext cx="84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79344A-6C62-49B3-9612-D719B0CBCF22}"/>
                    </a:ext>
                  </a:extLst>
                </p14:cNvPr>
                <p14:cNvContentPartPr/>
                <p14:nvPr/>
              </p14:nvContentPartPr>
              <p14:xfrm>
                <a:off x="8266399" y="332998"/>
                <a:ext cx="137520" cy="224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79344A-6C62-49B3-9612-D719B0CBCF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57759" y="324358"/>
                  <a:ext cx="1551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8268D3-95D7-4B2C-BE57-B5A524583D3F}"/>
              </a:ext>
            </a:extLst>
          </p:cNvPr>
          <p:cNvGrpSpPr/>
          <p:nvPr/>
        </p:nvGrpSpPr>
        <p:grpSpPr>
          <a:xfrm>
            <a:off x="8707759" y="45718"/>
            <a:ext cx="2003760" cy="777240"/>
            <a:chOff x="8707759" y="45718"/>
            <a:chExt cx="2003760" cy="77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5E632C-970C-401E-B0C3-AE0C1D89BBEC}"/>
                    </a:ext>
                  </a:extLst>
                </p14:cNvPr>
                <p14:cNvContentPartPr/>
                <p14:nvPr/>
              </p14:nvContentPartPr>
              <p14:xfrm>
                <a:off x="8707759" y="449998"/>
                <a:ext cx="186120" cy="372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5E632C-970C-401E-B0C3-AE0C1D89BB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99119" y="441358"/>
                  <a:ext cx="2037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768015-D06A-4DD1-99E2-919E01BFEE85}"/>
                    </a:ext>
                  </a:extLst>
                </p14:cNvPr>
                <p14:cNvContentPartPr/>
                <p14:nvPr/>
              </p14:nvContentPartPr>
              <p14:xfrm>
                <a:off x="8861839" y="287998"/>
                <a:ext cx="246960" cy="26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768015-D06A-4DD1-99E2-919E01BFEE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53199" y="279358"/>
                  <a:ext cx="264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F9D8B8-FC9A-4A4E-920E-33701C944CDD}"/>
                    </a:ext>
                  </a:extLst>
                </p14:cNvPr>
                <p14:cNvContentPartPr/>
                <p14:nvPr/>
              </p14:nvContentPartPr>
              <p14:xfrm>
                <a:off x="9125719" y="317878"/>
                <a:ext cx="207360" cy="157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F9D8B8-FC9A-4A4E-920E-33701C944C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16719" y="309238"/>
                  <a:ext cx="225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D19D1EF-0B26-40D4-A76B-7579099613DC}"/>
                    </a:ext>
                  </a:extLst>
                </p14:cNvPr>
                <p14:cNvContentPartPr/>
                <p14:nvPr/>
              </p14:nvContentPartPr>
              <p14:xfrm>
                <a:off x="9392839" y="239758"/>
                <a:ext cx="183960" cy="279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D19D1EF-0B26-40D4-A76B-7579099613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84199" y="230758"/>
                  <a:ext cx="201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DE6A29-896F-4589-8087-01D130991BB7}"/>
                    </a:ext>
                  </a:extLst>
                </p14:cNvPr>
                <p14:cNvContentPartPr/>
                <p14:nvPr/>
              </p14:nvContentPartPr>
              <p14:xfrm>
                <a:off x="9597679" y="230758"/>
                <a:ext cx="207000" cy="287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DE6A29-896F-4589-8087-01D130991B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88679" y="222118"/>
                  <a:ext cx="224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9857A2-ACD9-47D6-8E9E-AA5FE2076136}"/>
                    </a:ext>
                  </a:extLst>
                </p14:cNvPr>
                <p14:cNvContentPartPr/>
                <p14:nvPr/>
              </p14:nvContentPartPr>
              <p14:xfrm>
                <a:off x="9819439" y="329398"/>
                <a:ext cx="108720" cy="158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9857A2-ACD9-47D6-8E9E-AA5FE20761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10799" y="320758"/>
                  <a:ext cx="126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478DD9-B255-4E2C-B238-4C9B991FE432}"/>
                    </a:ext>
                  </a:extLst>
                </p14:cNvPr>
                <p14:cNvContentPartPr/>
                <p14:nvPr/>
              </p14:nvContentPartPr>
              <p14:xfrm>
                <a:off x="9972799" y="92518"/>
                <a:ext cx="321120" cy="444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478DD9-B255-4E2C-B238-4C9B991FE4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64159" y="83518"/>
                  <a:ext cx="338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21F5D3-CBF5-4EBA-8292-8E5208B789A7}"/>
                    </a:ext>
                  </a:extLst>
                </p14:cNvPr>
                <p14:cNvContentPartPr/>
                <p14:nvPr/>
              </p14:nvContentPartPr>
              <p14:xfrm>
                <a:off x="10336399" y="45718"/>
                <a:ext cx="280080" cy="432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21F5D3-CBF5-4EBA-8292-8E5208B789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27759" y="36718"/>
                  <a:ext cx="2977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4D0B15-EBCF-4E90-9054-27C36C4AC37C}"/>
                    </a:ext>
                  </a:extLst>
                </p14:cNvPr>
                <p14:cNvContentPartPr/>
                <p14:nvPr/>
              </p14:nvContentPartPr>
              <p14:xfrm>
                <a:off x="10472839" y="289078"/>
                <a:ext cx="238680" cy="32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4D0B15-EBCF-4E90-9054-27C36C4AC3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63839" y="280078"/>
                  <a:ext cx="25632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FC78DF-E1FA-49F6-888A-642F850C6ED2}"/>
              </a:ext>
            </a:extLst>
          </p:cNvPr>
          <p:cNvGrpSpPr/>
          <p:nvPr/>
        </p:nvGrpSpPr>
        <p:grpSpPr>
          <a:xfrm>
            <a:off x="394639" y="1147678"/>
            <a:ext cx="433080" cy="357480"/>
            <a:chOff x="394639" y="1147678"/>
            <a:chExt cx="43308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C6B3B1-0866-4C8C-B1BE-65F2E9EEDCCD}"/>
                    </a:ext>
                  </a:extLst>
                </p14:cNvPr>
                <p14:cNvContentPartPr/>
                <p14:nvPr/>
              </p14:nvContentPartPr>
              <p14:xfrm>
                <a:off x="394639" y="1251718"/>
                <a:ext cx="129960" cy="25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C6B3B1-0866-4C8C-B1BE-65F2E9EEDC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5639" y="1243078"/>
                  <a:ext cx="147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BB25E3-FBCE-460B-A6B8-3E37FCBDDFFD}"/>
                    </a:ext>
                  </a:extLst>
                </p14:cNvPr>
                <p14:cNvContentPartPr/>
                <p14:nvPr/>
              </p14:nvContentPartPr>
              <p14:xfrm>
                <a:off x="488959" y="1147678"/>
                <a:ext cx="6840" cy="2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BB25E3-FBCE-460B-A6B8-3E37FCBDDF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9959" y="1139038"/>
                  <a:ext cx="24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25C9FA-40D6-49DE-B845-87477816442E}"/>
                    </a:ext>
                  </a:extLst>
                </p14:cNvPr>
                <p14:cNvContentPartPr/>
                <p14:nvPr/>
              </p14:nvContentPartPr>
              <p14:xfrm>
                <a:off x="534679" y="1244158"/>
                <a:ext cx="293040" cy="199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25C9FA-40D6-49DE-B845-8747781644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5679" y="1235518"/>
                  <a:ext cx="31068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BC3048-1F23-4656-A446-636F698E2626}"/>
              </a:ext>
            </a:extLst>
          </p:cNvPr>
          <p:cNvGrpSpPr/>
          <p:nvPr/>
        </p:nvGrpSpPr>
        <p:grpSpPr>
          <a:xfrm>
            <a:off x="1312639" y="18358"/>
            <a:ext cx="6095160" cy="1427040"/>
            <a:chOff x="1312639" y="18358"/>
            <a:chExt cx="6095160" cy="14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2BC55D-DC5E-4332-B2D1-6708DDB7CCDD}"/>
                    </a:ext>
                  </a:extLst>
                </p14:cNvPr>
                <p14:cNvContentPartPr/>
                <p14:nvPr/>
              </p14:nvContentPartPr>
              <p14:xfrm>
                <a:off x="6520399" y="201958"/>
                <a:ext cx="85680" cy="24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2BC55D-DC5E-4332-B2D1-6708DDB7CC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11399" y="192958"/>
                  <a:ext cx="103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161629-54F3-4005-B696-999DC5EA4104}"/>
                    </a:ext>
                  </a:extLst>
                </p14:cNvPr>
                <p14:cNvContentPartPr/>
                <p14:nvPr/>
              </p14:nvContentPartPr>
              <p14:xfrm>
                <a:off x="6617239" y="181438"/>
                <a:ext cx="106200" cy="339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161629-54F3-4005-B696-999DC5EA41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08599" y="172798"/>
                  <a:ext cx="1238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884004-6794-4E6C-9B7F-82B762546718}"/>
                    </a:ext>
                  </a:extLst>
                </p14:cNvPr>
                <p14:cNvContentPartPr/>
                <p14:nvPr/>
              </p14:nvContentPartPr>
              <p14:xfrm>
                <a:off x="6400519" y="343078"/>
                <a:ext cx="362520" cy="9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884004-6794-4E6C-9B7F-82B7625467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91519" y="334078"/>
                  <a:ext cx="380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1F97E0-DC1A-474E-8333-D34EA1A3EF76}"/>
                    </a:ext>
                  </a:extLst>
                </p14:cNvPr>
                <p14:cNvContentPartPr/>
                <p14:nvPr/>
              </p14:nvContentPartPr>
              <p14:xfrm>
                <a:off x="6458479" y="226078"/>
                <a:ext cx="470880" cy="62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1F97E0-DC1A-474E-8333-D34EA1A3EF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49479" y="217438"/>
                  <a:ext cx="488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7379FB-0E72-4AF7-8C87-A496AC5A9B83}"/>
                    </a:ext>
                  </a:extLst>
                </p14:cNvPr>
                <p14:cNvContentPartPr/>
                <p14:nvPr/>
              </p14:nvContentPartPr>
              <p14:xfrm>
                <a:off x="7024039" y="179638"/>
                <a:ext cx="10116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7379FB-0E72-4AF7-8C87-A496AC5A9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15399" y="170998"/>
                  <a:ext cx="118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1217D3-A894-4E28-B8C0-321B817F083A}"/>
                    </a:ext>
                  </a:extLst>
                </p14:cNvPr>
                <p14:cNvContentPartPr/>
                <p14:nvPr/>
              </p14:nvContentPartPr>
              <p14:xfrm>
                <a:off x="7196839" y="145798"/>
                <a:ext cx="210960" cy="25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1217D3-A894-4E28-B8C0-321B817F08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88199" y="137158"/>
                  <a:ext cx="228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E60734-8543-44F0-BBFC-4F73F7E5F179}"/>
                    </a:ext>
                  </a:extLst>
                </p14:cNvPr>
                <p14:cNvContentPartPr/>
                <p14:nvPr/>
              </p14:nvContentPartPr>
              <p14:xfrm>
                <a:off x="2115799" y="228238"/>
                <a:ext cx="195480" cy="42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E60734-8543-44F0-BBFC-4F73F7E5F1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07159" y="219238"/>
                  <a:ext cx="2131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547AE7-E173-4CE9-9971-CF893BAAE675}"/>
                    </a:ext>
                  </a:extLst>
                </p14:cNvPr>
                <p14:cNvContentPartPr/>
                <p14:nvPr/>
              </p14:nvContentPartPr>
              <p14:xfrm>
                <a:off x="2190319" y="153718"/>
                <a:ext cx="231480" cy="50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547AE7-E173-4CE9-9971-CF893BAAE6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81679" y="144718"/>
                  <a:ext cx="2491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BDFB95-A843-4A4A-A09E-3FA33145FACF}"/>
                    </a:ext>
                  </a:extLst>
                </p14:cNvPr>
                <p14:cNvContentPartPr/>
                <p14:nvPr/>
              </p14:nvContentPartPr>
              <p14:xfrm>
                <a:off x="2100679" y="415078"/>
                <a:ext cx="177120" cy="7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BDFB95-A843-4A4A-A09E-3FA33145FA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91679" y="406078"/>
                  <a:ext cx="194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923F7A-C5C1-41F8-A24C-EE45821107F8}"/>
                    </a:ext>
                  </a:extLst>
                </p14:cNvPr>
                <p14:cNvContentPartPr/>
                <p14:nvPr/>
              </p14:nvContentPartPr>
              <p14:xfrm>
                <a:off x="2286799" y="468718"/>
                <a:ext cx="178920" cy="22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923F7A-C5C1-41F8-A24C-EE45821107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77799" y="459718"/>
                  <a:ext cx="196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70844A-4175-4CE4-BD5C-E09FF8FDAA37}"/>
                    </a:ext>
                  </a:extLst>
                </p14:cNvPr>
                <p14:cNvContentPartPr/>
                <p14:nvPr/>
              </p14:nvContentPartPr>
              <p14:xfrm>
                <a:off x="2530519" y="408598"/>
                <a:ext cx="250920" cy="180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70844A-4175-4CE4-BD5C-E09FF8FDAA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21519" y="399598"/>
                  <a:ext cx="268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F15560-B83B-4F17-9207-EC284CD2C6C2}"/>
                    </a:ext>
                  </a:extLst>
                </p14:cNvPr>
                <p14:cNvContentPartPr/>
                <p14:nvPr/>
              </p14:nvContentPartPr>
              <p14:xfrm>
                <a:off x="3101839" y="337678"/>
                <a:ext cx="426240" cy="21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F15560-B83B-4F17-9207-EC284CD2C6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199" y="329038"/>
                  <a:ext cx="443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3E7DFD-E6E3-498D-A968-255159F7F62D}"/>
                    </a:ext>
                  </a:extLst>
                </p14:cNvPr>
                <p14:cNvContentPartPr/>
                <p14:nvPr/>
              </p14:nvContentPartPr>
              <p14:xfrm>
                <a:off x="3554719" y="355318"/>
                <a:ext cx="228240" cy="181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3E7DFD-E6E3-498D-A968-255159F7F6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45719" y="346678"/>
                  <a:ext cx="245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69AA76-F414-4E3A-85EF-8D5BA05A293E}"/>
                    </a:ext>
                  </a:extLst>
                </p14:cNvPr>
                <p14:cNvContentPartPr/>
                <p14:nvPr/>
              </p14:nvContentPartPr>
              <p14:xfrm>
                <a:off x="3791959" y="384478"/>
                <a:ext cx="169200" cy="13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69AA76-F414-4E3A-85EF-8D5BA05A29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82959" y="375838"/>
                  <a:ext cx="186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551DD9-8398-427E-A399-8BA716D29F9C}"/>
                    </a:ext>
                  </a:extLst>
                </p14:cNvPr>
                <p14:cNvContentPartPr/>
                <p14:nvPr/>
              </p14:nvContentPartPr>
              <p14:xfrm>
                <a:off x="4066279" y="359998"/>
                <a:ext cx="72360" cy="17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551DD9-8398-427E-A399-8BA716D29F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57279" y="351358"/>
                  <a:ext cx="90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2DBB26-3E98-45B1-B88F-868DEED4C6CA}"/>
                    </a:ext>
                  </a:extLst>
                </p14:cNvPr>
                <p14:cNvContentPartPr/>
                <p14:nvPr/>
              </p14:nvContentPartPr>
              <p14:xfrm>
                <a:off x="4006519" y="287278"/>
                <a:ext cx="264600" cy="63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2DBB26-3E98-45B1-B88F-868DEED4C6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97879" y="278638"/>
                  <a:ext cx="28224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DEE506-F9E3-4C0D-8780-F90A375F9F7E}"/>
                    </a:ext>
                  </a:extLst>
                </p14:cNvPr>
                <p14:cNvContentPartPr/>
                <p14:nvPr/>
              </p14:nvContentPartPr>
              <p14:xfrm>
                <a:off x="4418719" y="449998"/>
                <a:ext cx="229320" cy="49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DEE506-F9E3-4C0D-8780-F90A375F9F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10079" y="441358"/>
                  <a:ext cx="2469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5335C2-0834-4780-BAC1-434B8FD66252}"/>
                    </a:ext>
                  </a:extLst>
                </p14:cNvPr>
                <p14:cNvContentPartPr/>
                <p14:nvPr/>
              </p14:nvContentPartPr>
              <p14:xfrm>
                <a:off x="4590799" y="285838"/>
                <a:ext cx="363960" cy="309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5335C2-0834-4780-BAC1-434B8FD662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81799" y="276838"/>
                  <a:ext cx="381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1812BA-04BF-479C-9EF8-211B039EDF56}"/>
                    </a:ext>
                  </a:extLst>
                </p14:cNvPr>
                <p14:cNvContentPartPr/>
                <p14:nvPr/>
              </p14:nvContentPartPr>
              <p14:xfrm>
                <a:off x="4983559" y="18358"/>
                <a:ext cx="293760" cy="51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1812BA-04BF-479C-9EF8-211B039EDF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74919" y="9358"/>
                  <a:ext cx="3114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39FCCF-EC95-4764-A982-5E61B5743C91}"/>
                    </a:ext>
                  </a:extLst>
                </p14:cNvPr>
                <p14:cNvContentPartPr/>
                <p14:nvPr/>
              </p14:nvContentPartPr>
              <p14:xfrm>
                <a:off x="5267239" y="372238"/>
                <a:ext cx="125280" cy="13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39FCCF-EC95-4764-A982-5E61B5743C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58239" y="363598"/>
                  <a:ext cx="142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510909-D059-4C19-ACB6-3FD825002376}"/>
                    </a:ext>
                  </a:extLst>
                </p14:cNvPr>
                <p14:cNvContentPartPr/>
                <p14:nvPr/>
              </p14:nvContentPartPr>
              <p14:xfrm>
                <a:off x="5510599" y="369718"/>
                <a:ext cx="202680" cy="145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510909-D059-4C19-ACB6-3FD8250023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01959" y="361078"/>
                  <a:ext cx="220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655E17-313A-4510-B70D-FEBE9A651330}"/>
                    </a:ext>
                  </a:extLst>
                </p14:cNvPr>
                <p14:cNvContentPartPr/>
                <p14:nvPr/>
              </p14:nvContentPartPr>
              <p14:xfrm>
                <a:off x="5853319" y="276478"/>
                <a:ext cx="235800" cy="269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655E17-313A-4510-B70D-FEBE9A6513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44319" y="267478"/>
                  <a:ext cx="253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02C37E-396C-4028-BFCD-885ACB87033C}"/>
                    </a:ext>
                  </a:extLst>
                </p14:cNvPr>
                <p14:cNvContentPartPr/>
                <p14:nvPr/>
              </p14:nvContentPartPr>
              <p14:xfrm>
                <a:off x="1387519" y="855718"/>
                <a:ext cx="281160" cy="589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02C37E-396C-4028-BFCD-885ACB8703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78519" y="846718"/>
                  <a:ext cx="29880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AAC2CA-3F40-42C9-9BC9-AABA5CD66CCF}"/>
                    </a:ext>
                  </a:extLst>
                </p14:cNvPr>
                <p14:cNvContentPartPr/>
                <p14:nvPr/>
              </p14:nvContentPartPr>
              <p14:xfrm>
                <a:off x="1312639" y="1139398"/>
                <a:ext cx="375480" cy="138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AAC2CA-3F40-42C9-9BC9-AABA5CD66C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03999" y="1130758"/>
                  <a:ext cx="393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357C9C-3E42-4BC6-BA81-98E6978445AD}"/>
                    </a:ext>
                  </a:extLst>
                </p14:cNvPr>
                <p14:cNvContentPartPr/>
                <p14:nvPr/>
              </p14:nvContentPartPr>
              <p14:xfrm>
                <a:off x="1706479" y="773278"/>
                <a:ext cx="241920" cy="590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357C9C-3E42-4BC6-BA81-98E6978445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97839" y="764638"/>
                  <a:ext cx="25956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0F8DCA-8AB2-4485-8C08-3F73CB50B94A}"/>
                    </a:ext>
                  </a:extLst>
                </p14:cNvPr>
                <p14:cNvContentPartPr/>
                <p14:nvPr/>
              </p14:nvContentPartPr>
              <p14:xfrm>
                <a:off x="1993399" y="1134718"/>
                <a:ext cx="236520" cy="240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0F8DCA-8AB2-4485-8C08-3F73CB50B9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84399" y="1125718"/>
                  <a:ext cx="254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7231F7-8C55-402E-AC8F-925132BE6FA3}"/>
                    </a:ext>
                  </a:extLst>
                </p14:cNvPr>
                <p14:cNvContentPartPr/>
                <p14:nvPr/>
              </p14:nvContentPartPr>
              <p14:xfrm>
                <a:off x="2846959" y="873358"/>
                <a:ext cx="189360" cy="43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7231F7-8C55-402E-AC8F-925132BE6F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38319" y="864718"/>
                  <a:ext cx="2070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0FB6F5-44D4-44D2-8F91-FFB2753DADDE}"/>
                    </a:ext>
                  </a:extLst>
                </p14:cNvPr>
                <p14:cNvContentPartPr/>
                <p14:nvPr/>
              </p14:nvContentPartPr>
              <p14:xfrm>
                <a:off x="3011839" y="902158"/>
                <a:ext cx="192960" cy="397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0FB6F5-44D4-44D2-8F91-FFB2753DAD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03199" y="893518"/>
                  <a:ext cx="2106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30963B-D363-4B04-A123-EB00C92FA0B5}"/>
                    </a:ext>
                  </a:extLst>
                </p14:cNvPr>
                <p14:cNvContentPartPr/>
                <p14:nvPr/>
              </p14:nvContentPartPr>
              <p14:xfrm>
                <a:off x="3168439" y="884518"/>
                <a:ext cx="412920" cy="386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30963B-D363-4B04-A123-EB00C92FA0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59799" y="875518"/>
                  <a:ext cx="4305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1486436-0487-4862-9F88-CE20E21D1E6D}"/>
                    </a:ext>
                  </a:extLst>
                </p14:cNvPr>
                <p14:cNvContentPartPr/>
                <p14:nvPr/>
              </p14:nvContentPartPr>
              <p14:xfrm>
                <a:off x="4094719" y="1021678"/>
                <a:ext cx="202680" cy="269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1486436-0487-4862-9F88-CE20E21D1E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86079" y="1013038"/>
                  <a:ext cx="220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866041-E267-47D1-AB9A-F94F044681AC}"/>
                    </a:ext>
                  </a:extLst>
                </p14:cNvPr>
                <p14:cNvContentPartPr/>
                <p14:nvPr/>
              </p14:nvContentPartPr>
              <p14:xfrm>
                <a:off x="4387039" y="975238"/>
                <a:ext cx="249480" cy="297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866041-E267-47D1-AB9A-F94F044681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78399" y="966238"/>
                  <a:ext cx="267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1241798-F4C6-4D53-B379-05950FA363F4}"/>
                    </a:ext>
                  </a:extLst>
                </p14:cNvPr>
                <p14:cNvContentPartPr/>
                <p14:nvPr/>
              </p14:nvContentPartPr>
              <p14:xfrm>
                <a:off x="4610239" y="1022038"/>
                <a:ext cx="256680" cy="250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1241798-F4C6-4D53-B379-05950FA363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01239" y="1013398"/>
                  <a:ext cx="274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A06F7-3319-4FDD-9D2F-45725071A3E4}"/>
                    </a:ext>
                  </a:extLst>
                </p14:cNvPr>
                <p14:cNvContentPartPr/>
                <p14:nvPr/>
              </p14:nvContentPartPr>
              <p14:xfrm>
                <a:off x="4938559" y="1052278"/>
                <a:ext cx="186840" cy="180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A06F7-3319-4FDD-9D2F-45725071A3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29919" y="1043278"/>
                  <a:ext cx="204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BCA015-FB20-4533-8860-E1A09C1204A5}"/>
                    </a:ext>
                  </a:extLst>
                </p14:cNvPr>
                <p14:cNvContentPartPr/>
                <p14:nvPr/>
              </p14:nvContentPartPr>
              <p14:xfrm>
                <a:off x="5649559" y="917998"/>
                <a:ext cx="344160" cy="306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BCA015-FB20-4533-8860-E1A09C1204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40919" y="909358"/>
                  <a:ext cx="361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078B41B-ABC0-4D44-A37F-812754DC368D}"/>
                    </a:ext>
                  </a:extLst>
                </p14:cNvPr>
                <p14:cNvContentPartPr/>
                <p14:nvPr/>
              </p14:nvContentPartPr>
              <p14:xfrm>
                <a:off x="5903719" y="1045798"/>
                <a:ext cx="241200" cy="153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078B41B-ABC0-4D44-A37F-812754DC36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94719" y="1036798"/>
                  <a:ext cx="258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3E1FF64-5BA0-44BB-823D-842ED45B10CE}"/>
                    </a:ext>
                  </a:extLst>
                </p14:cNvPr>
                <p14:cNvContentPartPr/>
                <p14:nvPr/>
              </p14:nvContentPartPr>
              <p14:xfrm>
                <a:off x="6201439" y="998278"/>
                <a:ext cx="288000" cy="225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3E1FF64-5BA0-44BB-823D-842ED45B10C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2439" y="989638"/>
                  <a:ext cx="305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223A69-D3B3-4997-A86B-9ACD609369DA}"/>
                    </a:ext>
                  </a:extLst>
                </p14:cNvPr>
                <p14:cNvContentPartPr/>
                <p14:nvPr/>
              </p14:nvContentPartPr>
              <p14:xfrm>
                <a:off x="6368479" y="798118"/>
                <a:ext cx="239040" cy="391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223A69-D3B3-4997-A86B-9ACD609369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59839" y="789478"/>
                  <a:ext cx="2566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AEC520-690E-4925-89E8-7BD3E74F510B}"/>
                    </a:ext>
                  </a:extLst>
                </p14:cNvPr>
                <p14:cNvContentPartPr/>
                <p14:nvPr/>
              </p14:nvContentPartPr>
              <p14:xfrm>
                <a:off x="6609679" y="930598"/>
                <a:ext cx="328320" cy="283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AEC520-690E-4925-89E8-7BD3E74F51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01039" y="921958"/>
                  <a:ext cx="3459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1CBB26-95D8-4E97-8168-71CF00658262}"/>
                    </a:ext>
                  </a:extLst>
                </p14:cNvPr>
                <p14:cNvContentPartPr/>
                <p14:nvPr/>
              </p14:nvContentPartPr>
              <p14:xfrm>
                <a:off x="7131319" y="1230118"/>
                <a:ext cx="60840" cy="44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1CBB26-95D8-4E97-8168-71CF006582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22319" y="1221118"/>
                  <a:ext cx="7848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1ECBE0E-F031-4E5D-9E03-B563B921F18B}"/>
                  </a:ext>
                </a:extLst>
              </p14:cNvPr>
              <p14:cNvContentPartPr/>
              <p14:nvPr/>
            </p14:nvContentPartPr>
            <p14:xfrm>
              <a:off x="8199799" y="2439358"/>
              <a:ext cx="744840" cy="41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1ECBE0E-F031-4E5D-9E03-B563B921F18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191159" y="2430358"/>
                <a:ext cx="76248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D54787E-80AD-49ED-86AE-A4E3C4D9A2B1}"/>
              </a:ext>
            </a:extLst>
          </p:cNvPr>
          <p:cNvGrpSpPr/>
          <p:nvPr/>
        </p:nvGrpSpPr>
        <p:grpSpPr>
          <a:xfrm>
            <a:off x="8490679" y="2084758"/>
            <a:ext cx="344520" cy="202680"/>
            <a:chOff x="8490679" y="2084758"/>
            <a:chExt cx="3445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1D53479-5258-4793-909C-E0A04DDCAFEE}"/>
                    </a:ext>
                  </a:extLst>
                </p14:cNvPr>
                <p14:cNvContentPartPr/>
                <p14:nvPr/>
              </p14:nvContentPartPr>
              <p14:xfrm>
                <a:off x="8490679" y="2084758"/>
                <a:ext cx="100800" cy="18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1D53479-5258-4793-909C-E0A04DDCAF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82039" y="2075758"/>
                  <a:ext cx="118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2E46383-D3AC-41D5-9F3C-7B5A11D7F22F}"/>
                    </a:ext>
                  </a:extLst>
                </p14:cNvPr>
                <p14:cNvContentPartPr/>
                <p14:nvPr/>
              </p14:nvContentPartPr>
              <p14:xfrm>
                <a:off x="8613079" y="2108878"/>
                <a:ext cx="222120" cy="178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2E46383-D3AC-41D5-9F3C-7B5A11D7F2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04079" y="2099878"/>
                  <a:ext cx="23976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6CABDDC-BB75-4E71-87AB-5E7124DE3EEF}"/>
                  </a:ext>
                </a:extLst>
              </p14:cNvPr>
              <p14:cNvContentPartPr/>
              <p14:nvPr/>
            </p14:nvContentPartPr>
            <p14:xfrm>
              <a:off x="4205959" y="2877838"/>
              <a:ext cx="241560" cy="207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6CABDDC-BB75-4E71-87AB-5E7124DE3EE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96959" y="2869198"/>
                <a:ext cx="25920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FABD38B-9B86-45C4-AB8C-896C851CDCEA}"/>
              </a:ext>
            </a:extLst>
          </p:cNvPr>
          <p:cNvGrpSpPr/>
          <p:nvPr/>
        </p:nvGrpSpPr>
        <p:grpSpPr>
          <a:xfrm>
            <a:off x="411559" y="2108878"/>
            <a:ext cx="7534080" cy="2236680"/>
            <a:chOff x="411559" y="2108878"/>
            <a:chExt cx="7534080" cy="22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18A55E-A890-46AB-A656-CDCC5DFD76E1}"/>
                    </a:ext>
                  </a:extLst>
                </p14:cNvPr>
                <p14:cNvContentPartPr/>
                <p14:nvPr/>
              </p14:nvContentPartPr>
              <p14:xfrm>
                <a:off x="2318479" y="2596318"/>
                <a:ext cx="549000" cy="37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18A55E-A890-46AB-A656-CDCC5DFD76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09479" y="2587318"/>
                  <a:ext cx="566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57EB69D-9C2E-468F-B321-35FEFC028E6E}"/>
                    </a:ext>
                  </a:extLst>
                </p14:cNvPr>
                <p14:cNvContentPartPr/>
                <p14:nvPr/>
              </p14:nvContentPartPr>
              <p14:xfrm>
                <a:off x="3956479" y="2567158"/>
                <a:ext cx="649440" cy="50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7EB69D-9C2E-468F-B321-35FEFC028E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47479" y="2558158"/>
                  <a:ext cx="667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1669D7D-5CD7-4BD4-99B6-20EE5F9B724D}"/>
                    </a:ext>
                  </a:extLst>
                </p14:cNvPr>
                <p14:cNvContentPartPr/>
                <p14:nvPr/>
              </p14:nvContentPartPr>
              <p14:xfrm>
                <a:off x="5151679" y="2528998"/>
                <a:ext cx="87840" cy="10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1669D7D-5CD7-4BD4-99B6-20EE5F9B72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42679" y="2520358"/>
                  <a:ext cx="105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849475-A551-405B-9353-EA45B9FBDBA6}"/>
                    </a:ext>
                  </a:extLst>
                </p14:cNvPr>
                <p14:cNvContentPartPr/>
                <p14:nvPr/>
              </p14:nvContentPartPr>
              <p14:xfrm>
                <a:off x="5114959" y="2452318"/>
                <a:ext cx="564840" cy="126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849475-A551-405B-9353-EA45B9FBDB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06319" y="2443318"/>
                  <a:ext cx="58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C7CDE4E-EB09-4327-BD7D-C04721EB2675}"/>
                    </a:ext>
                  </a:extLst>
                </p14:cNvPr>
                <p14:cNvContentPartPr/>
                <p14:nvPr/>
              </p14:nvContentPartPr>
              <p14:xfrm>
                <a:off x="6130159" y="2439358"/>
                <a:ext cx="686520" cy="55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C7CDE4E-EB09-4327-BD7D-C04721EB267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21159" y="2430718"/>
                  <a:ext cx="7041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241555-9583-485D-B85E-0114499223C2}"/>
                    </a:ext>
                  </a:extLst>
                </p14:cNvPr>
                <p14:cNvContentPartPr/>
                <p14:nvPr/>
              </p14:nvContentPartPr>
              <p14:xfrm>
                <a:off x="7210879" y="2387878"/>
                <a:ext cx="570240" cy="74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241555-9583-485D-B85E-0114499223C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01879" y="2378878"/>
                  <a:ext cx="587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4EE555-9187-454F-9FCB-E35914C153B0}"/>
                    </a:ext>
                  </a:extLst>
                </p14:cNvPr>
                <p14:cNvContentPartPr/>
                <p14:nvPr/>
              </p14:nvContentPartPr>
              <p14:xfrm>
                <a:off x="2462119" y="2244238"/>
                <a:ext cx="66960" cy="24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4EE555-9187-454F-9FCB-E35914C153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53479" y="2235238"/>
                  <a:ext cx="84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CF0F1F-A234-49B5-AF8B-98532E450CE5}"/>
                    </a:ext>
                  </a:extLst>
                </p14:cNvPr>
                <p14:cNvContentPartPr/>
                <p14:nvPr/>
              </p14:nvContentPartPr>
              <p14:xfrm>
                <a:off x="2586679" y="2317318"/>
                <a:ext cx="183600" cy="16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CF0F1F-A234-49B5-AF8B-98532E450C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77679" y="2308678"/>
                  <a:ext cx="201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BEB2B10-F020-4174-A223-8A1F3BA29993}"/>
                    </a:ext>
                  </a:extLst>
                </p14:cNvPr>
                <p14:cNvContentPartPr/>
                <p14:nvPr/>
              </p14:nvContentPartPr>
              <p14:xfrm>
                <a:off x="3283639" y="2610718"/>
                <a:ext cx="1080" cy="4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BEB2B10-F020-4174-A223-8A1F3BA299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74639" y="2602078"/>
                  <a:ext cx="18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AF3BD1-B6BB-450C-A804-130ABE23C8B2}"/>
                    </a:ext>
                  </a:extLst>
                </p14:cNvPr>
                <p14:cNvContentPartPr/>
                <p14:nvPr/>
              </p14:nvContentPartPr>
              <p14:xfrm>
                <a:off x="3203719" y="2605678"/>
                <a:ext cx="476640" cy="33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AF3BD1-B6BB-450C-A804-130ABE23C8B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95079" y="2597038"/>
                  <a:ext cx="494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5C637E6-45D8-43B0-83F0-86C58305816D}"/>
                    </a:ext>
                  </a:extLst>
                </p14:cNvPr>
                <p14:cNvContentPartPr/>
                <p14:nvPr/>
              </p14:nvContentPartPr>
              <p14:xfrm>
                <a:off x="3332599" y="2316238"/>
                <a:ext cx="78120" cy="219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5C637E6-45D8-43B0-83F0-86C5830581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23599" y="2307598"/>
                  <a:ext cx="95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841EDD6-2504-47F8-8035-7621E338C2D4}"/>
                    </a:ext>
                  </a:extLst>
                </p14:cNvPr>
                <p14:cNvContentPartPr/>
                <p14:nvPr/>
              </p14:nvContentPartPr>
              <p14:xfrm>
                <a:off x="3476959" y="2354398"/>
                <a:ext cx="201240" cy="162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841EDD6-2504-47F8-8035-7621E338C2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68319" y="2345758"/>
                  <a:ext cx="218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99393C-5A04-46CA-8595-D55A950FC643}"/>
                    </a:ext>
                  </a:extLst>
                </p14:cNvPr>
                <p14:cNvContentPartPr/>
                <p14:nvPr/>
              </p14:nvContentPartPr>
              <p14:xfrm>
                <a:off x="4143319" y="2284198"/>
                <a:ext cx="63360" cy="178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99393C-5A04-46CA-8595-D55A950FC6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34679" y="2275198"/>
                  <a:ext cx="81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73BE572-714F-4364-A1C2-2AE4CFC9E540}"/>
                    </a:ext>
                  </a:extLst>
                </p14:cNvPr>
                <p14:cNvContentPartPr/>
                <p14:nvPr/>
              </p14:nvContentPartPr>
              <p14:xfrm>
                <a:off x="4269679" y="2286718"/>
                <a:ext cx="178560" cy="153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73BE572-714F-4364-A1C2-2AE4CFC9E54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61039" y="2278078"/>
                  <a:ext cx="196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9E0A67A-4B7B-41CA-A56E-CAB9565F45D7}"/>
                    </a:ext>
                  </a:extLst>
                </p14:cNvPr>
                <p14:cNvContentPartPr/>
                <p14:nvPr/>
              </p14:nvContentPartPr>
              <p14:xfrm>
                <a:off x="5224399" y="2184838"/>
                <a:ext cx="117720" cy="195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9E0A67A-4B7B-41CA-A56E-CAB9565F45D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15399" y="2175838"/>
                  <a:ext cx="135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AA33E6-0C05-4B76-8493-28C76DA64FCE}"/>
                    </a:ext>
                  </a:extLst>
                </p14:cNvPr>
                <p14:cNvContentPartPr/>
                <p14:nvPr/>
              </p14:nvContentPartPr>
              <p14:xfrm>
                <a:off x="5357599" y="2184118"/>
                <a:ext cx="210600" cy="178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AA33E6-0C05-4B76-8493-28C76DA64F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48959" y="2175478"/>
                  <a:ext cx="228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242C399-08EB-42C5-88FD-BFFFB22E854D}"/>
                    </a:ext>
                  </a:extLst>
                </p14:cNvPr>
                <p14:cNvContentPartPr/>
                <p14:nvPr/>
              </p14:nvContentPartPr>
              <p14:xfrm>
                <a:off x="6331039" y="2131198"/>
                <a:ext cx="85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242C399-08EB-42C5-88FD-BFFFB22E854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22039" y="2122558"/>
                  <a:ext cx="103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32321C9-CF49-4C64-9E28-56012133C69E}"/>
                    </a:ext>
                  </a:extLst>
                </p14:cNvPr>
                <p14:cNvContentPartPr/>
                <p14:nvPr/>
              </p14:nvContentPartPr>
              <p14:xfrm>
                <a:off x="6448399" y="2145598"/>
                <a:ext cx="141840" cy="19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32321C9-CF49-4C64-9E28-56012133C6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39759" y="2136598"/>
                  <a:ext cx="159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635BF91-AE49-4BBF-8109-5C68AAB3B680}"/>
                    </a:ext>
                  </a:extLst>
                </p14:cNvPr>
                <p14:cNvContentPartPr/>
                <p14:nvPr/>
              </p14:nvContentPartPr>
              <p14:xfrm>
                <a:off x="7351279" y="2108878"/>
                <a:ext cx="132480" cy="206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635BF91-AE49-4BBF-8109-5C68AAB3B6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42639" y="2100238"/>
                  <a:ext cx="150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F92076-4A16-4B22-B5DD-8439D92F2172}"/>
                    </a:ext>
                  </a:extLst>
                </p14:cNvPr>
                <p14:cNvContentPartPr/>
                <p14:nvPr/>
              </p14:nvContentPartPr>
              <p14:xfrm>
                <a:off x="7508239" y="2117158"/>
                <a:ext cx="158040" cy="142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F92076-4A16-4B22-B5DD-8439D92F21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99239" y="2108158"/>
                  <a:ext cx="175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3A82CB0-E596-4272-8479-0C97DFAE01D4}"/>
                    </a:ext>
                  </a:extLst>
                </p14:cNvPr>
                <p14:cNvContentPartPr/>
                <p14:nvPr/>
              </p14:nvContentPartPr>
              <p14:xfrm>
                <a:off x="997639" y="3080158"/>
                <a:ext cx="242640" cy="426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3A82CB0-E596-4272-8479-0C97DFAE01D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8999" y="3071158"/>
                  <a:ext cx="2602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DC6992-04F9-452F-84DD-F01CFF88A6A3}"/>
                    </a:ext>
                  </a:extLst>
                </p14:cNvPr>
                <p14:cNvContentPartPr/>
                <p14:nvPr/>
              </p14:nvContentPartPr>
              <p14:xfrm>
                <a:off x="917359" y="3212278"/>
                <a:ext cx="416160" cy="167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DC6992-04F9-452F-84DD-F01CFF88A6A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8719" y="3203278"/>
                  <a:ext cx="433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5FE178D-6100-4D42-A55E-D020819A2DA4}"/>
                    </a:ext>
                  </a:extLst>
                </p14:cNvPr>
                <p14:cNvContentPartPr/>
                <p14:nvPr/>
              </p14:nvContentPartPr>
              <p14:xfrm>
                <a:off x="1301119" y="2971078"/>
                <a:ext cx="272160" cy="48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5FE178D-6100-4D42-A55E-D020819A2DA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92479" y="2962438"/>
                  <a:ext cx="2898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2BC3304-54E7-4022-803A-1A3E4C6B7E1F}"/>
                    </a:ext>
                  </a:extLst>
                </p14:cNvPr>
                <p14:cNvContentPartPr/>
                <p14:nvPr/>
              </p14:nvContentPartPr>
              <p14:xfrm>
                <a:off x="1602079" y="3221638"/>
                <a:ext cx="145440" cy="201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2BC3304-54E7-4022-803A-1A3E4C6B7E1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93439" y="3212998"/>
                  <a:ext cx="163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44157B8-09D1-487A-AE8B-39D9D9EB1600}"/>
                    </a:ext>
                  </a:extLst>
                </p14:cNvPr>
                <p14:cNvContentPartPr/>
                <p14:nvPr/>
              </p14:nvContentPartPr>
              <p14:xfrm>
                <a:off x="1768759" y="3307318"/>
                <a:ext cx="135720" cy="151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44157B8-09D1-487A-AE8B-39D9D9EB160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59759" y="3298318"/>
                  <a:ext cx="15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C8F5FFE-A799-4A8B-A01B-A338D841D142}"/>
                    </a:ext>
                  </a:extLst>
                </p14:cNvPr>
                <p14:cNvContentPartPr/>
                <p14:nvPr/>
              </p14:nvContentPartPr>
              <p14:xfrm>
                <a:off x="1923919" y="3242878"/>
                <a:ext cx="193680" cy="223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C8F5FFE-A799-4A8B-A01B-A338D841D1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14919" y="3234238"/>
                  <a:ext cx="211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F4B224-2173-45E1-9FA5-4489007F572F}"/>
                    </a:ext>
                  </a:extLst>
                </p14:cNvPr>
                <p14:cNvContentPartPr/>
                <p14:nvPr/>
              </p14:nvContentPartPr>
              <p14:xfrm>
                <a:off x="2497759" y="3216958"/>
                <a:ext cx="153000" cy="214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F4B224-2173-45E1-9FA5-4489007F57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89119" y="3208318"/>
                  <a:ext cx="170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C14B4E-9ED8-43B6-8385-DF5FC1D18BE3}"/>
                    </a:ext>
                  </a:extLst>
                </p14:cNvPr>
                <p14:cNvContentPartPr/>
                <p14:nvPr/>
              </p14:nvContentPartPr>
              <p14:xfrm>
                <a:off x="2749759" y="3184198"/>
                <a:ext cx="227160" cy="239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C14B4E-9ED8-43B6-8385-DF5FC1D18BE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41119" y="3175198"/>
                  <a:ext cx="244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94EE7ED-B9AD-491C-8F39-BDC9584A4307}"/>
                    </a:ext>
                  </a:extLst>
                </p14:cNvPr>
                <p14:cNvContentPartPr/>
                <p14:nvPr/>
              </p14:nvContentPartPr>
              <p14:xfrm>
                <a:off x="2971879" y="3192478"/>
                <a:ext cx="160560" cy="208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94EE7ED-B9AD-491C-8F39-BDC9584A43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63239" y="3183838"/>
                  <a:ext cx="178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2DA696-90CE-453F-BF46-02B8792FE298}"/>
                    </a:ext>
                  </a:extLst>
                </p14:cNvPr>
                <p14:cNvContentPartPr/>
                <p14:nvPr/>
              </p14:nvContentPartPr>
              <p14:xfrm>
                <a:off x="3741559" y="3080158"/>
                <a:ext cx="158400" cy="298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2DA696-90CE-453F-BF46-02B8792FE29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32559" y="3071518"/>
                  <a:ext cx="176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937C72-8F44-4C58-B03A-2ADE1312847D}"/>
                    </a:ext>
                  </a:extLst>
                </p14:cNvPr>
                <p14:cNvContentPartPr/>
                <p14:nvPr/>
              </p14:nvContentPartPr>
              <p14:xfrm>
                <a:off x="3910039" y="3142798"/>
                <a:ext cx="194040" cy="212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937C72-8F44-4C58-B03A-2ADE1312847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01399" y="3133798"/>
                  <a:ext cx="211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75F3518-9FE8-4038-850C-3345BC56BFF1}"/>
                    </a:ext>
                  </a:extLst>
                </p14:cNvPr>
                <p14:cNvContentPartPr/>
                <p14:nvPr/>
              </p14:nvContentPartPr>
              <p14:xfrm>
                <a:off x="4586479" y="3271678"/>
                <a:ext cx="189360" cy="375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75F3518-9FE8-4038-850C-3345BC56BF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77839" y="3262678"/>
                  <a:ext cx="2070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7F2D078-FE16-4089-A3C9-F0D35CB14CF6}"/>
                    </a:ext>
                  </a:extLst>
                </p14:cNvPr>
                <p14:cNvContentPartPr/>
                <p14:nvPr/>
              </p14:nvContentPartPr>
              <p14:xfrm>
                <a:off x="4710319" y="3039118"/>
                <a:ext cx="360000" cy="350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7F2D078-FE16-4089-A3C9-F0D35CB14C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01319" y="3030118"/>
                  <a:ext cx="3776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482FC13-5ABF-4085-BA3C-66328591820B}"/>
                    </a:ext>
                  </a:extLst>
                </p14:cNvPr>
                <p14:cNvContentPartPr/>
                <p14:nvPr/>
              </p14:nvContentPartPr>
              <p14:xfrm>
                <a:off x="5053399" y="3113638"/>
                <a:ext cx="201600" cy="215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482FC13-5ABF-4085-BA3C-66328591820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44399" y="3104998"/>
                  <a:ext cx="219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E84D1BF-5C6B-43F5-832F-87E1D09729D7}"/>
                    </a:ext>
                  </a:extLst>
                </p14:cNvPr>
                <p14:cNvContentPartPr/>
                <p14:nvPr/>
              </p14:nvContentPartPr>
              <p14:xfrm>
                <a:off x="5316919" y="3039478"/>
                <a:ext cx="172080" cy="28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E84D1BF-5C6B-43F5-832F-87E1D09729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07919" y="3030478"/>
                  <a:ext cx="189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9A0B17-4E5C-4957-9F41-235B254A4E82}"/>
                    </a:ext>
                  </a:extLst>
                </p14:cNvPr>
                <p14:cNvContentPartPr/>
                <p14:nvPr/>
              </p14:nvContentPartPr>
              <p14:xfrm>
                <a:off x="5492239" y="3070078"/>
                <a:ext cx="224640" cy="247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9A0B17-4E5C-4957-9F41-235B254A4E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83599" y="3061078"/>
                  <a:ext cx="242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A48B3FF-9FC2-41D8-A610-93B27010D41A}"/>
                    </a:ext>
                  </a:extLst>
                </p14:cNvPr>
                <p14:cNvContentPartPr/>
                <p14:nvPr/>
              </p14:nvContentPartPr>
              <p14:xfrm>
                <a:off x="5749279" y="3157918"/>
                <a:ext cx="126000" cy="136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A48B3FF-9FC2-41D8-A610-93B27010D41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40279" y="3149278"/>
                  <a:ext cx="143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730C073-2236-492F-90B9-0E734BD8BFAC}"/>
                    </a:ext>
                  </a:extLst>
                </p14:cNvPr>
                <p14:cNvContentPartPr/>
                <p14:nvPr/>
              </p14:nvContentPartPr>
              <p14:xfrm>
                <a:off x="5990839" y="2818798"/>
                <a:ext cx="239040" cy="435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730C073-2236-492F-90B9-0E734BD8BFA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82199" y="2809798"/>
                  <a:ext cx="2566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2203838-C4D7-4012-AAC8-3351E0A4DF7C}"/>
                    </a:ext>
                  </a:extLst>
                </p14:cNvPr>
                <p14:cNvContentPartPr/>
                <p14:nvPr/>
              </p14:nvContentPartPr>
              <p14:xfrm>
                <a:off x="6386479" y="3089158"/>
                <a:ext cx="42480" cy="119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2203838-C4D7-4012-AAC8-3351E0A4DF7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77479" y="3080158"/>
                  <a:ext cx="60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527B996-97A9-4F65-BD2A-BEB66D6FEE0E}"/>
                    </a:ext>
                  </a:extLst>
                </p14:cNvPr>
                <p14:cNvContentPartPr/>
                <p14:nvPr/>
              </p14:nvContentPartPr>
              <p14:xfrm>
                <a:off x="6615079" y="2801518"/>
                <a:ext cx="153720" cy="421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527B996-97A9-4F65-BD2A-BEB66D6FEE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06079" y="2792518"/>
                  <a:ext cx="171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027A86-2B5F-4238-9419-6B55EAEC5C94}"/>
                    </a:ext>
                  </a:extLst>
                </p14:cNvPr>
                <p14:cNvContentPartPr/>
                <p14:nvPr/>
              </p14:nvContentPartPr>
              <p14:xfrm>
                <a:off x="6832879" y="3077638"/>
                <a:ext cx="47520" cy="86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027A86-2B5F-4238-9419-6B55EAEC5C9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23879" y="3068998"/>
                  <a:ext cx="65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D71FE3C-0E4D-4D5E-BF72-D58F20CAD0A0}"/>
                    </a:ext>
                  </a:extLst>
                </p14:cNvPr>
                <p14:cNvContentPartPr/>
                <p14:nvPr/>
              </p14:nvContentPartPr>
              <p14:xfrm>
                <a:off x="6970399" y="2659318"/>
                <a:ext cx="298800" cy="547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D71FE3C-0E4D-4D5E-BF72-D58F20CAD0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61759" y="2650318"/>
                  <a:ext cx="3164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DB0E70A-323D-4931-ADCA-F2A34EBE100D}"/>
                    </a:ext>
                  </a:extLst>
                </p14:cNvPr>
                <p14:cNvContentPartPr/>
                <p14:nvPr/>
              </p14:nvContentPartPr>
              <p14:xfrm>
                <a:off x="7165879" y="3034438"/>
                <a:ext cx="59040" cy="106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DB0E70A-323D-4931-ADCA-F2A34EBE100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56879" y="3025438"/>
                  <a:ext cx="76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A05891-62B9-413B-B243-5240D5C7B031}"/>
                    </a:ext>
                  </a:extLst>
                </p14:cNvPr>
                <p14:cNvContentPartPr/>
                <p14:nvPr/>
              </p14:nvContentPartPr>
              <p14:xfrm>
                <a:off x="7392679" y="2968558"/>
                <a:ext cx="167760" cy="208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A05891-62B9-413B-B243-5240D5C7B03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83679" y="2959918"/>
                  <a:ext cx="185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DBF167D-F72A-4F81-BADE-C63EDD463C21}"/>
                    </a:ext>
                  </a:extLst>
                </p14:cNvPr>
                <p14:cNvContentPartPr/>
                <p14:nvPr/>
              </p14:nvContentPartPr>
              <p14:xfrm>
                <a:off x="7609399" y="2867758"/>
                <a:ext cx="189720" cy="388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DBF167D-F72A-4F81-BADE-C63EDD463C2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00399" y="2859118"/>
                  <a:ext cx="2073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B29097F-4BF7-45F5-B156-78DDDDFA49E6}"/>
                    </a:ext>
                  </a:extLst>
                </p14:cNvPr>
                <p14:cNvContentPartPr/>
                <p14:nvPr/>
              </p14:nvContentPartPr>
              <p14:xfrm>
                <a:off x="7924759" y="3206518"/>
                <a:ext cx="20880" cy="2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B29097F-4BF7-45F5-B156-78DDDDFA49E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15759" y="3197518"/>
                  <a:ext cx="38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56F93A2-1F5F-4198-90E1-6363F575994D}"/>
                    </a:ext>
                  </a:extLst>
                </p14:cNvPr>
                <p14:cNvContentPartPr/>
                <p14:nvPr/>
              </p14:nvContentPartPr>
              <p14:xfrm>
                <a:off x="411559" y="4047838"/>
                <a:ext cx="365400" cy="297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56F93A2-1F5F-4198-90E1-6363F575994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2559" y="4038838"/>
                  <a:ext cx="383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53546DD-043A-4F30-9F4A-A1CDDE33ADE1}"/>
                    </a:ext>
                  </a:extLst>
                </p14:cNvPr>
                <p14:cNvContentPartPr/>
                <p14:nvPr/>
              </p14:nvContentPartPr>
              <p14:xfrm>
                <a:off x="775519" y="3886198"/>
                <a:ext cx="185760" cy="408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53546DD-043A-4F30-9F4A-A1CDDE33ADE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6879" y="3877558"/>
                  <a:ext cx="2034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83AA5F-EA1A-4C7C-A8CC-564B2ACDB337}"/>
                    </a:ext>
                  </a:extLst>
                </p14:cNvPr>
                <p14:cNvContentPartPr/>
                <p14:nvPr/>
              </p14:nvContentPartPr>
              <p14:xfrm>
                <a:off x="1008439" y="4121998"/>
                <a:ext cx="179280" cy="163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83AA5F-EA1A-4C7C-A8CC-564B2ACDB33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9439" y="4112998"/>
                  <a:ext cx="196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A420D9E-B054-4529-9572-F5C6410A9D3B}"/>
                    </a:ext>
                  </a:extLst>
                </p14:cNvPr>
                <p14:cNvContentPartPr/>
                <p14:nvPr/>
              </p14:nvContentPartPr>
              <p14:xfrm>
                <a:off x="1335679" y="3845518"/>
                <a:ext cx="168120" cy="399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A420D9E-B054-4529-9572-F5C6410A9D3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327039" y="3836878"/>
                  <a:ext cx="1857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D34F4C3-17FB-48F4-B6E8-DAEAD03C21A1}"/>
                    </a:ext>
                  </a:extLst>
                </p14:cNvPr>
                <p14:cNvContentPartPr/>
                <p14:nvPr/>
              </p14:nvContentPartPr>
              <p14:xfrm>
                <a:off x="1233079" y="4058638"/>
                <a:ext cx="278280" cy="85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D34F4C3-17FB-48F4-B6E8-DAEAD03C21A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24439" y="4049638"/>
                  <a:ext cx="295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880F4EA-5A3B-41C0-A622-F014F0439CBF}"/>
                    </a:ext>
                  </a:extLst>
                </p14:cNvPr>
                <p14:cNvContentPartPr/>
                <p14:nvPr/>
              </p14:nvContentPartPr>
              <p14:xfrm>
                <a:off x="1874239" y="4137838"/>
                <a:ext cx="75960" cy="147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880F4EA-5A3B-41C0-A622-F014F0439CB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65239" y="4129198"/>
                  <a:ext cx="93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9087560-3C11-4190-99F0-53FF80FDC277}"/>
                    </a:ext>
                  </a:extLst>
                </p14:cNvPr>
                <p14:cNvContentPartPr/>
                <p14:nvPr/>
              </p14:nvContentPartPr>
              <p14:xfrm>
                <a:off x="2014279" y="4013998"/>
                <a:ext cx="792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9087560-3C11-4190-99F0-53FF80FDC27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05639" y="4004998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7051CBF-7DC1-4F58-BD20-A626AD7782AA}"/>
                    </a:ext>
                  </a:extLst>
                </p14:cNvPr>
                <p14:cNvContentPartPr/>
                <p14:nvPr/>
              </p14:nvContentPartPr>
              <p14:xfrm>
                <a:off x="2104279" y="3715198"/>
                <a:ext cx="290520" cy="607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7051CBF-7DC1-4F58-BD20-A626AD7782A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95639" y="3706198"/>
                  <a:ext cx="3081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4B2B860-4E05-45AE-A73C-35AB4AB081C0}"/>
                    </a:ext>
                  </a:extLst>
                </p14:cNvPr>
                <p14:cNvContentPartPr/>
                <p14:nvPr/>
              </p14:nvContentPartPr>
              <p14:xfrm>
                <a:off x="2111119" y="4074478"/>
                <a:ext cx="234720" cy="61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4B2B860-4E05-45AE-A73C-35AB4AB081C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102479" y="4065478"/>
                  <a:ext cx="252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C4DC40A-DFC3-44C0-9471-248B1E1FB75E}"/>
                    </a:ext>
                  </a:extLst>
                </p14:cNvPr>
                <p14:cNvContentPartPr/>
                <p14:nvPr/>
              </p14:nvContentPartPr>
              <p14:xfrm>
                <a:off x="2920759" y="3784318"/>
                <a:ext cx="248400" cy="469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C4DC40A-DFC3-44C0-9471-248B1E1FB75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12119" y="3775318"/>
                  <a:ext cx="2660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31E7B8-533A-44D0-98B7-DD79DB8E2547}"/>
                    </a:ext>
                  </a:extLst>
                </p14:cNvPr>
                <p14:cNvContentPartPr/>
                <p14:nvPr/>
              </p14:nvContentPartPr>
              <p14:xfrm>
                <a:off x="2837239" y="3975478"/>
                <a:ext cx="381240" cy="105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31E7B8-533A-44D0-98B7-DD79DB8E254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28239" y="3966838"/>
                  <a:ext cx="39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FAC7C8E-CBA2-4A8A-B34D-356C92E54A5E}"/>
                    </a:ext>
                  </a:extLst>
                </p14:cNvPr>
                <p14:cNvContentPartPr/>
                <p14:nvPr/>
              </p14:nvContentPartPr>
              <p14:xfrm>
                <a:off x="3218479" y="3724918"/>
                <a:ext cx="202680" cy="453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FAC7C8E-CBA2-4A8A-B34D-356C92E54A5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09839" y="3716278"/>
                  <a:ext cx="2203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41B936C-51E6-40EC-BD0C-A7B8A9AE9078}"/>
                    </a:ext>
                  </a:extLst>
                </p14:cNvPr>
                <p14:cNvContentPartPr/>
                <p14:nvPr/>
              </p14:nvContentPartPr>
              <p14:xfrm>
                <a:off x="3489559" y="3965038"/>
                <a:ext cx="134640" cy="175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41B936C-51E6-40EC-BD0C-A7B8A9AE907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80559" y="3956398"/>
                  <a:ext cx="152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068CBD8-0235-4484-94ED-638068E79552}"/>
                    </a:ext>
                  </a:extLst>
                </p14:cNvPr>
                <p14:cNvContentPartPr/>
                <p14:nvPr/>
              </p14:nvContentPartPr>
              <p14:xfrm>
                <a:off x="4090399" y="3492718"/>
                <a:ext cx="341640" cy="654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068CBD8-0235-4484-94ED-638068E7955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81399" y="3483718"/>
                  <a:ext cx="3592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DEA4DA-E8EE-4B2D-B328-19166E326D4B}"/>
                    </a:ext>
                  </a:extLst>
                </p14:cNvPr>
                <p14:cNvContentPartPr/>
                <p14:nvPr/>
              </p14:nvContentPartPr>
              <p14:xfrm>
                <a:off x="4091119" y="3967918"/>
                <a:ext cx="136800" cy="27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DEA4DA-E8EE-4B2D-B328-19166E326D4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82479" y="3959278"/>
                  <a:ext cx="154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35E6F91-0DA3-47F7-B814-B940E7516E35}"/>
                    </a:ext>
                  </a:extLst>
                </p14:cNvPr>
                <p14:cNvContentPartPr/>
                <p14:nvPr/>
              </p14:nvContentPartPr>
              <p14:xfrm>
                <a:off x="4361479" y="3985918"/>
                <a:ext cx="71280" cy="69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35E6F91-0DA3-47F7-B814-B940E7516E3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52479" y="3976918"/>
                  <a:ext cx="88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955E195-9749-455F-888C-FFC1973BF73C}"/>
                    </a:ext>
                  </a:extLst>
                </p14:cNvPr>
                <p14:cNvContentPartPr/>
                <p14:nvPr/>
              </p14:nvContentPartPr>
              <p14:xfrm>
                <a:off x="4513039" y="3916438"/>
                <a:ext cx="166320" cy="180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955E195-9749-455F-888C-FFC1973BF73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04399" y="3907438"/>
                  <a:ext cx="183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97A13E4-2362-4174-BD91-3D0F8FAF2720}"/>
                    </a:ext>
                  </a:extLst>
                </p14:cNvPr>
                <p14:cNvContentPartPr/>
                <p14:nvPr/>
              </p14:nvContentPartPr>
              <p14:xfrm>
                <a:off x="4765399" y="3875398"/>
                <a:ext cx="126720" cy="213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97A13E4-2362-4174-BD91-3D0F8FAF272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56399" y="3866758"/>
                  <a:ext cx="144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3E56EF8-3CC6-41C7-9462-3B933FAD738A}"/>
                    </a:ext>
                  </a:extLst>
                </p14:cNvPr>
                <p14:cNvContentPartPr/>
                <p14:nvPr/>
              </p14:nvContentPartPr>
              <p14:xfrm>
                <a:off x="5070679" y="3643918"/>
                <a:ext cx="242640" cy="503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3E56EF8-3CC6-41C7-9462-3B933FAD738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61679" y="3635278"/>
                  <a:ext cx="2602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A29378B-B47B-4EB9-8B30-3D8F75D6A0AF}"/>
                    </a:ext>
                  </a:extLst>
                </p14:cNvPr>
                <p14:cNvContentPartPr/>
                <p14:nvPr/>
              </p14:nvContentPartPr>
              <p14:xfrm>
                <a:off x="5040799" y="3834718"/>
                <a:ext cx="273960" cy="42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A29378B-B47B-4EB9-8B30-3D8F75D6A0A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31799" y="3825718"/>
                  <a:ext cx="291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CA1B4FE-ACC1-4B39-A654-125041434128}"/>
                    </a:ext>
                  </a:extLst>
                </p14:cNvPr>
                <p14:cNvContentPartPr/>
                <p14:nvPr/>
              </p14:nvContentPartPr>
              <p14:xfrm>
                <a:off x="5543359" y="3877198"/>
                <a:ext cx="276120" cy="176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CA1B4FE-ACC1-4B39-A654-12504143412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534359" y="3868198"/>
                  <a:ext cx="293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E1E2FE5-106C-43FE-85DA-3C80D320677E}"/>
                    </a:ext>
                  </a:extLst>
                </p14:cNvPr>
                <p14:cNvContentPartPr/>
                <p14:nvPr/>
              </p14:nvContentPartPr>
              <p14:xfrm>
                <a:off x="5907319" y="3872878"/>
                <a:ext cx="164520" cy="149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E1E2FE5-106C-43FE-85DA-3C80D320677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98319" y="3864238"/>
                  <a:ext cx="182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2CF28D8-B098-489D-850E-5505B9C5A237}"/>
                    </a:ext>
                  </a:extLst>
                </p14:cNvPr>
                <p14:cNvContentPartPr/>
                <p14:nvPr/>
              </p14:nvContentPartPr>
              <p14:xfrm>
                <a:off x="6125119" y="3890158"/>
                <a:ext cx="258840" cy="129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2CF28D8-B098-489D-850E-5505B9C5A23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16119" y="3881518"/>
                  <a:ext cx="276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A6B2EBA-561C-4D69-8817-3BBCBE2A0679}"/>
                    </a:ext>
                  </a:extLst>
                </p14:cNvPr>
                <p14:cNvContentPartPr/>
                <p14:nvPr/>
              </p14:nvContentPartPr>
              <p14:xfrm>
                <a:off x="6509599" y="3594238"/>
                <a:ext cx="230760" cy="396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A6B2EBA-561C-4D69-8817-3BBCBE2A067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00599" y="3585598"/>
                  <a:ext cx="2484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586C5BE-DAF5-4E55-A1D1-498DFAF876EA}"/>
                    </a:ext>
                  </a:extLst>
                </p14:cNvPr>
                <p14:cNvContentPartPr/>
                <p14:nvPr/>
              </p14:nvContentPartPr>
              <p14:xfrm>
                <a:off x="6800119" y="3797638"/>
                <a:ext cx="170280" cy="160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586C5BE-DAF5-4E55-A1D1-498DFAF876E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91119" y="3788998"/>
                  <a:ext cx="18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A0A4403-277C-43DC-BE14-FCC114B41B2B}"/>
                    </a:ext>
                  </a:extLst>
                </p14:cNvPr>
                <p14:cNvContentPartPr/>
                <p14:nvPr/>
              </p14:nvContentPartPr>
              <p14:xfrm>
                <a:off x="7048159" y="3740758"/>
                <a:ext cx="239760" cy="208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A0A4403-277C-43DC-BE14-FCC114B41B2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39159" y="3732118"/>
                  <a:ext cx="25740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7882CB6-CA82-4B43-8B02-1315097B7CD6}"/>
              </a:ext>
            </a:extLst>
          </p:cNvPr>
          <p:cNvGrpSpPr/>
          <p:nvPr/>
        </p:nvGrpSpPr>
        <p:grpSpPr>
          <a:xfrm>
            <a:off x="7544599" y="3693598"/>
            <a:ext cx="865440" cy="263160"/>
            <a:chOff x="7544599" y="3693598"/>
            <a:chExt cx="86544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CBF97A8-FFFB-4D84-9B97-E139500055C4}"/>
                    </a:ext>
                  </a:extLst>
                </p14:cNvPr>
                <p14:cNvContentPartPr/>
                <p14:nvPr/>
              </p14:nvContentPartPr>
              <p14:xfrm>
                <a:off x="7544599" y="3693598"/>
                <a:ext cx="268560" cy="242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CBF97A8-FFFB-4D84-9B97-E139500055C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35599" y="3684958"/>
                  <a:ext cx="286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2D89691-F0D6-438F-BDC7-C6D0548ECD81}"/>
                    </a:ext>
                  </a:extLst>
                </p14:cNvPr>
                <p14:cNvContentPartPr/>
                <p14:nvPr/>
              </p14:nvContentPartPr>
              <p14:xfrm>
                <a:off x="7868959" y="3734998"/>
                <a:ext cx="219240" cy="173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2D89691-F0D6-438F-BDC7-C6D0548ECD8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60319" y="3726358"/>
                  <a:ext cx="236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6CFA732-04C1-4093-AEC3-B5E3ADC0099E}"/>
                    </a:ext>
                  </a:extLst>
                </p14:cNvPr>
                <p14:cNvContentPartPr/>
                <p14:nvPr/>
              </p14:nvContentPartPr>
              <p14:xfrm>
                <a:off x="8248759" y="3786478"/>
                <a:ext cx="161280" cy="170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6CFA732-04C1-4093-AEC3-B5E3ADC0099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39759" y="3777838"/>
                  <a:ext cx="1789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74BBBA1-27CC-4584-A874-651A33CDAB82}"/>
              </a:ext>
            </a:extLst>
          </p:cNvPr>
          <p:cNvGrpSpPr/>
          <p:nvPr/>
        </p:nvGrpSpPr>
        <p:grpSpPr>
          <a:xfrm>
            <a:off x="8723239" y="3476158"/>
            <a:ext cx="826560" cy="468000"/>
            <a:chOff x="8723239" y="3476158"/>
            <a:chExt cx="82656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0A4EB9F-A705-491C-B447-506F618E1D77}"/>
                    </a:ext>
                  </a:extLst>
                </p14:cNvPr>
                <p14:cNvContentPartPr/>
                <p14:nvPr/>
              </p14:nvContentPartPr>
              <p14:xfrm>
                <a:off x="8723239" y="3743998"/>
                <a:ext cx="257760" cy="200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0A4EB9F-A705-491C-B447-506F618E1D7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14599" y="3734998"/>
                  <a:ext cx="275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E4CEECB-814A-4555-85D8-165D5DC521CD}"/>
                    </a:ext>
                  </a:extLst>
                </p14:cNvPr>
                <p14:cNvContentPartPr/>
                <p14:nvPr/>
              </p14:nvContentPartPr>
              <p14:xfrm>
                <a:off x="9035719" y="3766318"/>
                <a:ext cx="99000" cy="164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E4CEECB-814A-4555-85D8-165D5DC521C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27079" y="3757678"/>
                  <a:ext cx="116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A494A5-C23B-48A0-B24B-2262E5DE8180}"/>
                    </a:ext>
                  </a:extLst>
                </p14:cNvPr>
                <p14:cNvContentPartPr/>
                <p14:nvPr/>
              </p14:nvContentPartPr>
              <p14:xfrm>
                <a:off x="9313639" y="3476158"/>
                <a:ext cx="228240" cy="461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A494A5-C23B-48A0-B24B-2262E5DE818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304999" y="3467518"/>
                  <a:ext cx="2458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C244BF7-02F2-4B29-9472-889054F34E8C}"/>
                    </a:ext>
                  </a:extLst>
                </p14:cNvPr>
                <p14:cNvContentPartPr/>
                <p14:nvPr/>
              </p14:nvContentPartPr>
              <p14:xfrm>
                <a:off x="9243799" y="3714118"/>
                <a:ext cx="306000" cy="47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C244BF7-02F2-4B29-9472-889054F34E8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34799" y="3705478"/>
                  <a:ext cx="32364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B0E1925-23B1-470A-A0B7-47782EFBAA04}"/>
              </a:ext>
            </a:extLst>
          </p:cNvPr>
          <p:cNvGrpSpPr/>
          <p:nvPr/>
        </p:nvGrpSpPr>
        <p:grpSpPr>
          <a:xfrm>
            <a:off x="9848959" y="3400198"/>
            <a:ext cx="574920" cy="549000"/>
            <a:chOff x="9848959" y="3400198"/>
            <a:chExt cx="574920" cy="54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7C86CB9-1DBA-46E2-904A-28647A92CF90}"/>
                    </a:ext>
                  </a:extLst>
                </p14:cNvPr>
                <p14:cNvContentPartPr/>
                <p14:nvPr/>
              </p14:nvContentPartPr>
              <p14:xfrm>
                <a:off x="9848959" y="3400198"/>
                <a:ext cx="278280" cy="549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7C86CB9-1DBA-46E2-904A-28647A92CF9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39959" y="3391558"/>
                  <a:ext cx="29592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5DD6E85-DFB3-4307-A6A1-63C058455799}"/>
                    </a:ext>
                  </a:extLst>
                </p14:cNvPr>
                <p14:cNvContentPartPr/>
                <p14:nvPr/>
              </p14:nvContentPartPr>
              <p14:xfrm>
                <a:off x="10131559" y="3696478"/>
                <a:ext cx="292320" cy="199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5DD6E85-DFB3-4307-A6A1-63C05845579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22919" y="3687478"/>
                  <a:ext cx="3099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250B89-CCE0-4781-AB81-E57F0DB9814A}"/>
              </a:ext>
            </a:extLst>
          </p:cNvPr>
          <p:cNvGrpSpPr/>
          <p:nvPr/>
        </p:nvGrpSpPr>
        <p:grpSpPr>
          <a:xfrm>
            <a:off x="10805479" y="3564718"/>
            <a:ext cx="851760" cy="462240"/>
            <a:chOff x="10805479" y="3564718"/>
            <a:chExt cx="8517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51EB5E6-F539-41CC-8F20-A14428DB9F29}"/>
                    </a:ext>
                  </a:extLst>
                </p14:cNvPr>
                <p14:cNvContentPartPr/>
                <p14:nvPr/>
              </p14:nvContentPartPr>
              <p14:xfrm>
                <a:off x="10805479" y="3659398"/>
                <a:ext cx="383400" cy="268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51EB5E6-F539-41CC-8F20-A14428DB9F2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796479" y="3650398"/>
                  <a:ext cx="401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ABD256B-05E2-4283-8102-AD97AE6A9787}"/>
                    </a:ext>
                  </a:extLst>
                </p14:cNvPr>
                <p14:cNvContentPartPr/>
                <p14:nvPr/>
              </p14:nvContentPartPr>
              <p14:xfrm>
                <a:off x="11012119" y="3640678"/>
                <a:ext cx="64080" cy="12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ABD256B-05E2-4283-8102-AD97AE6A978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003479" y="3632038"/>
                  <a:ext cx="81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6BF44C1-013E-485F-B014-C3DBB7A165DA}"/>
                    </a:ext>
                  </a:extLst>
                </p14:cNvPr>
                <p14:cNvContentPartPr/>
                <p14:nvPr/>
              </p14:nvContentPartPr>
              <p14:xfrm>
                <a:off x="11343319" y="3564718"/>
                <a:ext cx="313920" cy="462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6BF44C1-013E-485F-B014-C3DBB7A165D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34679" y="3555718"/>
                  <a:ext cx="331560" cy="47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1171DB6-C4CE-4D3C-A37C-3FD181ED5B77}"/>
                  </a:ext>
                </a:extLst>
              </p14:cNvPr>
              <p14:cNvContentPartPr/>
              <p14:nvPr/>
            </p14:nvContentPartPr>
            <p14:xfrm>
              <a:off x="11373919" y="4245478"/>
              <a:ext cx="22680" cy="126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1171DB6-C4CE-4D3C-A37C-3FD181ED5B7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1364919" y="4236478"/>
                <a:ext cx="403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472BFA1-9109-470F-AA1B-87AE82EE492B}"/>
                  </a:ext>
                </a:extLst>
              </p14:cNvPr>
              <p14:cNvContentPartPr/>
              <p14:nvPr/>
            </p14:nvContentPartPr>
            <p14:xfrm>
              <a:off x="2248999" y="5075998"/>
              <a:ext cx="559080" cy="817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472BFA1-9109-470F-AA1B-87AE82EE492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240359" y="5066998"/>
                <a:ext cx="576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9391779-3664-4668-A186-412FDB23633C}"/>
                  </a:ext>
                </a:extLst>
              </p14:cNvPr>
              <p14:cNvContentPartPr/>
              <p14:nvPr/>
            </p14:nvContentPartPr>
            <p14:xfrm>
              <a:off x="3146839" y="5064838"/>
              <a:ext cx="449640" cy="550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9391779-3664-4668-A186-412FDB23633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137839" y="5056198"/>
                <a:ext cx="4672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D6B4FA0-E836-4B4D-8C22-2669234D5B63}"/>
                  </a:ext>
                </a:extLst>
              </p14:cNvPr>
              <p14:cNvContentPartPr/>
              <p14:nvPr/>
            </p14:nvContentPartPr>
            <p14:xfrm>
              <a:off x="4065559" y="4996078"/>
              <a:ext cx="732600" cy="702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D6B4FA0-E836-4B4D-8C22-2669234D5B6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056559" y="4987078"/>
                <a:ext cx="750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C4D83EB-3DB3-49FE-96F8-C0CCD07C2E01}"/>
                  </a:ext>
                </a:extLst>
              </p14:cNvPr>
              <p14:cNvContentPartPr/>
              <p14:nvPr/>
            </p14:nvContentPartPr>
            <p14:xfrm>
              <a:off x="6284959" y="4955038"/>
              <a:ext cx="557280" cy="579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C4D83EB-3DB3-49FE-96F8-C0CCD07C2E0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276319" y="4946398"/>
                <a:ext cx="57492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919E0C2-C1CD-4F12-B5E1-7D6C551E1F41}"/>
              </a:ext>
            </a:extLst>
          </p:cNvPr>
          <p:cNvGrpSpPr/>
          <p:nvPr/>
        </p:nvGrpSpPr>
        <p:grpSpPr>
          <a:xfrm>
            <a:off x="7386919" y="4932358"/>
            <a:ext cx="708840" cy="47520"/>
            <a:chOff x="7386919" y="4932358"/>
            <a:chExt cx="708840" cy="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58F2274-B46E-4A84-B28A-20DD09685B35}"/>
                    </a:ext>
                  </a:extLst>
                </p14:cNvPr>
                <p14:cNvContentPartPr/>
                <p14:nvPr/>
              </p14:nvContentPartPr>
              <p14:xfrm>
                <a:off x="7386919" y="4958998"/>
                <a:ext cx="34920" cy="20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58F2274-B46E-4A84-B28A-20DD09685B3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378279" y="4950358"/>
                  <a:ext cx="52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3F2165D-07C4-4AF5-A5B1-B3BB26DEBCEE}"/>
                    </a:ext>
                  </a:extLst>
                </p14:cNvPr>
                <p14:cNvContentPartPr/>
                <p14:nvPr/>
              </p14:nvContentPartPr>
              <p14:xfrm>
                <a:off x="7418239" y="4932358"/>
                <a:ext cx="677520" cy="46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3F2165D-07C4-4AF5-A5B1-B3BB26DEBCE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409599" y="4923358"/>
                  <a:ext cx="69516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E3750A8-558B-49A1-8669-A4E2A87BB175}"/>
                  </a:ext>
                </a:extLst>
              </p14:cNvPr>
              <p14:cNvContentPartPr/>
              <p14:nvPr/>
            </p14:nvContentPartPr>
            <p14:xfrm>
              <a:off x="8615599" y="4929118"/>
              <a:ext cx="619560" cy="417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E3750A8-558B-49A1-8669-A4E2A87BB175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606599" y="4920478"/>
                <a:ext cx="6372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B8F446F-5598-4207-8388-CDED045570D6}"/>
                  </a:ext>
                </a:extLst>
              </p14:cNvPr>
              <p14:cNvContentPartPr/>
              <p14:nvPr/>
            </p14:nvContentPartPr>
            <p14:xfrm>
              <a:off x="2453479" y="4595398"/>
              <a:ext cx="219600" cy="541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B8F446F-5598-4207-8388-CDED045570D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444479" y="4586758"/>
                <a:ext cx="237240" cy="55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711B790-8740-4555-80B1-77805393E894}"/>
              </a:ext>
            </a:extLst>
          </p:cNvPr>
          <p:cNvGrpSpPr/>
          <p:nvPr/>
        </p:nvGrpSpPr>
        <p:grpSpPr>
          <a:xfrm>
            <a:off x="3262399" y="4721038"/>
            <a:ext cx="268920" cy="263880"/>
            <a:chOff x="3262399" y="4721038"/>
            <a:chExt cx="26892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788A068-3CA4-4498-936F-4EF8B524BB1E}"/>
                    </a:ext>
                  </a:extLst>
                </p14:cNvPr>
                <p14:cNvContentPartPr/>
                <p14:nvPr/>
              </p14:nvContentPartPr>
              <p14:xfrm>
                <a:off x="3262399" y="4721038"/>
                <a:ext cx="117720" cy="263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788A068-3CA4-4498-936F-4EF8B524BB1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253759" y="4712038"/>
                  <a:ext cx="135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655B8D8-8581-43E4-BBEA-8B74BB60A78E}"/>
                    </a:ext>
                  </a:extLst>
                </p14:cNvPr>
                <p14:cNvContentPartPr/>
                <p14:nvPr/>
              </p14:nvContentPartPr>
              <p14:xfrm>
                <a:off x="3375439" y="4788718"/>
                <a:ext cx="155880" cy="190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655B8D8-8581-43E4-BBEA-8B74BB60A78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366799" y="4780078"/>
                  <a:ext cx="17352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2A711F6-16E5-4670-BBE8-1B1490E04204}"/>
              </a:ext>
            </a:extLst>
          </p:cNvPr>
          <p:cNvGrpSpPr/>
          <p:nvPr/>
        </p:nvGrpSpPr>
        <p:grpSpPr>
          <a:xfrm>
            <a:off x="4347079" y="4675318"/>
            <a:ext cx="309960" cy="271440"/>
            <a:chOff x="4347079" y="4675318"/>
            <a:chExt cx="309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2B5CA7D-BBA7-4A11-AB99-99CC4603D61B}"/>
                    </a:ext>
                  </a:extLst>
                </p14:cNvPr>
                <p14:cNvContentPartPr/>
                <p14:nvPr/>
              </p14:nvContentPartPr>
              <p14:xfrm>
                <a:off x="4347079" y="4675318"/>
                <a:ext cx="130680" cy="271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2B5CA7D-BBA7-4A11-AB99-99CC4603D61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338079" y="4666318"/>
                  <a:ext cx="1483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B42AE0B-01EE-4CD7-960D-9933878C14F1}"/>
                    </a:ext>
                  </a:extLst>
                </p14:cNvPr>
                <p14:cNvContentPartPr/>
                <p14:nvPr/>
              </p14:nvContentPartPr>
              <p14:xfrm>
                <a:off x="4460839" y="4731478"/>
                <a:ext cx="196200" cy="205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B42AE0B-01EE-4CD7-960D-9933878C14F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452199" y="4722478"/>
                  <a:ext cx="2138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F099FDD-CA4E-4EA0-AEA2-2BAFBD5C792A}"/>
              </a:ext>
            </a:extLst>
          </p:cNvPr>
          <p:cNvGrpSpPr/>
          <p:nvPr/>
        </p:nvGrpSpPr>
        <p:grpSpPr>
          <a:xfrm>
            <a:off x="5262559" y="4663078"/>
            <a:ext cx="644400" cy="341640"/>
            <a:chOff x="5262559" y="4663078"/>
            <a:chExt cx="64440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823DBBD-0004-49E3-B050-74A28CF5C07D}"/>
                    </a:ext>
                  </a:extLst>
                </p14:cNvPr>
                <p14:cNvContentPartPr/>
                <p14:nvPr/>
              </p14:nvContentPartPr>
              <p14:xfrm>
                <a:off x="5373079" y="4953238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823DBBD-0004-49E3-B050-74A28CF5C0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64079" y="49445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5D5E669-BAB2-4BE3-B946-9626CA011A4E}"/>
                    </a:ext>
                  </a:extLst>
                </p14:cNvPr>
                <p14:cNvContentPartPr/>
                <p14:nvPr/>
              </p14:nvContentPartPr>
              <p14:xfrm>
                <a:off x="5262559" y="4982758"/>
                <a:ext cx="644400" cy="21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5D5E669-BAB2-4BE3-B946-9626CA011A4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253919" y="4973758"/>
                  <a:ext cx="662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8CF311-6991-4E78-8F6C-8CB434AF7520}"/>
                    </a:ext>
                  </a:extLst>
                </p14:cNvPr>
                <p14:cNvContentPartPr/>
                <p14:nvPr/>
              </p14:nvContentPartPr>
              <p14:xfrm>
                <a:off x="5402959" y="4663078"/>
                <a:ext cx="140400" cy="277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8CF311-6991-4E78-8F6C-8CB434AF752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394319" y="4654078"/>
                  <a:ext cx="1580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E2F747B-BF3C-42C0-9FE9-421DC89C5E38}"/>
                    </a:ext>
                  </a:extLst>
                </p14:cNvPr>
                <p14:cNvContentPartPr/>
                <p14:nvPr/>
              </p14:nvContentPartPr>
              <p14:xfrm>
                <a:off x="5609959" y="4727158"/>
                <a:ext cx="207000" cy="194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E2F747B-BF3C-42C0-9FE9-421DC89C5E3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600959" y="4718158"/>
                  <a:ext cx="22464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BBDAB60-74B6-4D14-98B2-944298EFE86D}"/>
              </a:ext>
            </a:extLst>
          </p:cNvPr>
          <p:cNvGrpSpPr/>
          <p:nvPr/>
        </p:nvGrpSpPr>
        <p:grpSpPr>
          <a:xfrm>
            <a:off x="6465319" y="4665958"/>
            <a:ext cx="461520" cy="269280"/>
            <a:chOff x="6465319" y="4665958"/>
            <a:chExt cx="46152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E7416C4-F0B9-4F0A-AF20-ABC3A83A0166}"/>
                    </a:ext>
                  </a:extLst>
                </p14:cNvPr>
                <p14:cNvContentPartPr/>
                <p14:nvPr/>
              </p14:nvContentPartPr>
              <p14:xfrm>
                <a:off x="6465319" y="4665958"/>
                <a:ext cx="167040" cy="269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E7416C4-F0B9-4F0A-AF20-ABC3A83A016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456679" y="4656958"/>
                  <a:ext cx="184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B5EEBF-BA7B-44D6-B0F7-CAEB94366CB7}"/>
                    </a:ext>
                  </a:extLst>
                </p14:cNvPr>
                <p14:cNvContentPartPr/>
                <p14:nvPr/>
              </p14:nvContentPartPr>
              <p14:xfrm>
                <a:off x="6709039" y="4690438"/>
                <a:ext cx="217800" cy="188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B5EEBF-BA7B-44D6-B0F7-CAEB94366CB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700399" y="4681438"/>
                  <a:ext cx="23544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43E045-7ACB-4123-99C0-DC88F6223F45}"/>
              </a:ext>
            </a:extLst>
          </p:cNvPr>
          <p:cNvGrpSpPr/>
          <p:nvPr/>
        </p:nvGrpSpPr>
        <p:grpSpPr>
          <a:xfrm>
            <a:off x="7676359" y="4667758"/>
            <a:ext cx="341280" cy="213840"/>
            <a:chOff x="7676359" y="4667758"/>
            <a:chExt cx="34128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DB6A7AD-D88C-4D0D-A18C-BDD17880784E}"/>
                    </a:ext>
                  </a:extLst>
                </p14:cNvPr>
                <p14:cNvContentPartPr/>
                <p14:nvPr/>
              </p14:nvContentPartPr>
              <p14:xfrm>
                <a:off x="7676359" y="4679278"/>
                <a:ext cx="107640" cy="202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DB6A7AD-D88C-4D0D-A18C-BDD1788078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667359" y="4670278"/>
                  <a:ext cx="125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08950DF-C30B-44EA-862B-2C99BD069418}"/>
                    </a:ext>
                  </a:extLst>
                </p14:cNvPr>
                <p14:cNvContentPartPr/>
                <p14:nvPr/>
              </p14:nvContentPartPr>
              <p14:xfrm>
                <a:off x="7847359" y="4667758"/>
                <a:ext cx="170280" cy="210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08950DF-C30B-44EA-862B-2C99BD06941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838719" y="4659118"/>
                  <a:ext cx="18792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E5399A6-5833-4ED0-AC9B-22BB4132BDAC}"/>
              </a:ext>
            </a:extLst>
          </p:cNvPr>
          <p:cNvGrpSpPr/>
          <p:nvPr/>
        </p:nvGrpSpPr>
        <p:grpSpPr>
          <a:xfrm>
            <a:off x="8802799" y="4623478"/>
            <a:ext cx="320760" cy="268920"/>
            <a:chOff x="8802799" y="4623478"/>
            <a:chExt cx="3207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EFA2D5A-99EA-4CA1-B746-FCADFE35DF1E}"/>
                    </a:ext>
                  </a:extLst>
                </p14:cNvPr>
                <p14:cNvContentPartPr/>
                <p14:nvPr/>
              </p14:nvContentPartPr>
              <p14:xfrm>
                <a:off x="8802799" y="4623478"/>
                <a:ext cx="94680" cy="250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EFA2D5A-99EA-4CA1-B746-FCADFE35DF1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794159" y="4614838"/>
                  <a:ext cx="112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518C40B-C1B3-4F17-A073-61F9962B9F9B}"/>
                    </a:ext>
                  </a:extLst>
                </p14:cNvPr>
                <p14:cNvContentPartPr/>
                <p14:nvPr/>
              </p14:nvContentPartPr>
              <p14:xfrm>
                <a:off x="8950039" y="4668118"/>
                <a:ext cx="173520" cy="224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518C40B-C1B3-4F17-A073-61F9962B9F9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941039" y="4659478"/>
                  <a:ext cx="19116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4B49682-63A0-417E-B0BA-8F37D297AD5C}"/>
              </a:ext>
            </a:extLst>
          </p:cNvPr>
          <p:cNvGrpSpPr/>
          <p:nvPr/>
        </p:nvGrpSpPr>
        <p:grpSpPr>
          <a:xfrm>
            <a:off x="1095559" y="5403598"/>
            <a:ext cx="1697400" cy="562320"/>
            <a:chOff x="1095559" y="5403598"/>
            <a:chExt cx="169740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D8523C8-AE78-4B30-9260-AD46890E2CF4}"/>
                    </a:ext>
                  </a:extLst>
                </p14:cNvPr>
                <p14:cNvContentPartPr/>
                <p14:nvPr/>
              </p14:nvContentPartPr>
              <p14:xfrm>
                <a:off x="1246039" y="5592958"/>
                <a:ext cx="102960" cy="372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D8523C8-AE78-4B30-9260-AD46890E2CF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237039" y="5584318"/>
                  <a:ext cx="1206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0FEBA12-DC0B-42E6-9808-1EEDDD3D0108}"/>
                    </a:ext>
                  </a:extLst>
                </p14:cNvPr>
                <p14:cNvContentPartPr/>
                <p14:nvPr/>
              </p14:nvContentPartPr>
              <p14:xfrm>
                <a:off x="1095559" y="5710318"/>
                <a:ext cx="496440" cy="102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0FEBA12-DC0B-42E6-9808-1EEDDD3D010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86559" y="5701678"/>
                  <a:ext cx="514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0BA4281-521F-45CD-A33F-BBA4421A3AB4}"/>
                    </a:ext>
                  </a:extLst>
                </p14:cNvPr>
                <p14:cNvContentPartPr/>
                <p14:nvPr/>
              </p14:nvContentPartPr>
              <p14:xfrm>
                <a:off x="1601719" y="5403598"/>
                <a:ext cx="283320" cy="535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0BA4281-521F-45CD-A33F-BBA4421A3AB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593079" y="5394598"/>
                  <a:ext cx="3009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4502A3A-DBCF-48B3-AEB9-9B8B923EB686}"/>
                    </a:ext>
                  </a:extLst>
                </p14:cNvPr>
                <p14:cNvContentPartPr/>
                <p14:nvPr/>
              </p14:nvContentPartPr>
              <p14:xfrm>
                <a:off x="2002759" y="5681158"/>
                <a:ext cx="304200" cy="271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4502A3A-DBCF-48B3-AEB9-9B8B923EB68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993759" y="5672518"/>
                  <a:ext cx="321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860A360-DDDB-4030-B42C-E49A9EF08C5E}"/>
                    </a:ext>
                  </a:extLst>
                </p14:cNvPr>
                <p14:cNvContentPartPr/>
                <p14:nvPr/>
              </p14:nvContentPartPr>
              <p14:xfrm>
                <a:off x="2299399" y="5702398"/>
                <a:ext cx="228240" cy="208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860A360-DDDB-4030-B42C-E49A9EF08C5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290759" y="5693758"/>
                  <a:ext cx="245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840B16B-3E29-4F46-A918-B24C8539189D}"/>
                    </a:ext>
                  </a:extLst>
                </p14:cNvPr>
                <p14:cNvContentPartPr/>
                <p14:nvPr/>
              </p14:nvContentPartPr>
              <p14:xfrm>
                <a:off x="2526919" y="5672878"/>
                <a:ext cx="266040" cy="2916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840B16B-3E29-4F46-A918-B24C8539189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517919" y="5663878"/>
                  <a:ext cx="28368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D05DDBE-E5D0-4CC8-B525-DE45F4B051A0}"/>
              </a:ext>
            </a:extLst>
          </p:cNvPr>
          <p:cNvGrpSpPr/>
          <p:nvPr/>
        </p:nvGrpSpPr>
        <p:grpSpPr>
          <a:xfrm>
            <a:off x="3290479" y="5651998"/>
            <a:ext cx="787320" cy="271080"/>
            <a:chOff x="3290479" y="5651998"/>
            <a:chExt cx="78732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90D3F80-B1D3-4728-89AC-AAA88B5501D4}"/>
                    </a:ext>
                  </a:extLst>
                </p14:cNvPr>
                <p14:cNvContentPartPr/>
                <p14:nvPr/>
              </p14:nvContentPartPr>
              <p14:xfrm>
                <a:off x="3290479" y="5684758"/>
                <a:ext cx="221400" cy="213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90D3F80-B1D3-4728-89AC-AAA88B5501D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281479" y="5675758"/>
                  <a:ext cx="239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2B29ACA-0154-4ED6-9A61-5C1ED56B88DA}"/>
                    </a:ext>
                  </a:extLst>
                </p14:cNvPr>
                <p14:cNvContentPartPr/>
                <p14:nvPr/>
              </p14:nvContentPartPr>
              <p14:xfrm>
                <a:off x="3646519" y="5697358"/>
                <a:ext cx="181800" cy="225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2B29ACA-0154-4ED6-9A61-5C1ED56B88D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37879" y="5688358"/>
                  <a:ext cx="199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B1BB15F-2E66-4591-B7C4-EF23CB1AAB37}"/>
                    </a:ext>
                  </a:extLst>
                </p14:cNvPr>
                <p14:cNvContentPartPr/>
                <p14:nvPr/>
              </p14:nvContentPartPr>
              <p14:xfrm>
                <a:off x="3851359" y="5651998"/>
                <a:ext cx="226440" cy="191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B1BB15F-2E66-4591-B7C4-EF23CB1AAB3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842719" y="5642998"/>
                  <a:ext cx="2440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F7936A0-B940-4E66-8462-B401A2E4D18A}"/>
              </a:ext>
            </a:extLst>
          </p:cNvPr>
          <p:cNvGrpSpPr/>
          <p:nvPr/>
        </p:nvGrpSpPr>
        <p:grpSpPr>
          <a:xfrm>
            <a:off x="4638319" y="5308558"/>
            <a:ext cx="1832400" cy="634320"/>
            <a:chOff x="4638319" y="5308558"/>
            <a:chExt cx="183240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532AB7E-2D7D-4246-9738-F7C6D81C2591}"/>
                    </a:ext>
                  </a:extLst>
                </p14:cNvPr>
                <p14:cNvContentPartPr/>
                <p14:nvPr/>
              </p14:nvContentPartPr>
              <p14:xfrm>
                <a:off x="4638319" y="5475598"/>
                <a:ext cx="238680" cy="467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532AB7E-2D7D-4246-9738-F7C6D81C259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629319" y="5466958"/>
                  <a:ext cx="2563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295B046-4E40-4300-B239-03A2730AC39A}"/>
                    </a:ext>
                  </a:extLst>
                </p14:cNvPr>
                <p14:cNvContentPartPr/>
                <p14:nvPr/>
              </p14:nvContentPartPr>
              <p14:xfrm>
                <a:off x="5062039" y="5614558"/>
                <a:ext cx="254520" cy="279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295B046-4E40-4300-B239-03A2730AC39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053039" y="5605918"/>
                  <a:ext cx="272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DA60E99-FA60-4E5A-A457-6A4F443D5633}"/>
                    </a:ext>
                  </a:extLst>
                </p14:cNvPr>
                <p14:cNvContentPartPr/>
                <p14:nvPr/>
              </p14:nvContentPartPr>
              <p14:xfrm>
                <a:off x="5125399" y="5610238"/>
                <a:ext cx="202680" cy="239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DA60E99-FA60-4E5A-A457-6A4F443D563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116759" y="5601238"/>
                  <a:ext cx="220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1E40C0B-F95D-45CB-BF0A-76F2187F36B6}"/>
                    </a:ext>
                  </a:extLst>
                </p14:cNvPr>
                <p14:cNvContentPartPr/>
                <p14:nvPr/>
              </p14:nvContentPartPr>
              <p14:xfrm>
                <a:off x="5547679" y="5631838"/>
                <a:ext cx="154080" cy="2102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1E40C0B-F95D-45CB-BF0A-76F2187F36B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539039" y="5623198"/>
                  <a:ext cx="171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3CB6FAC-E4A9-4C3E-8C6C-B3CE7FE30D13}"/>
                    </a:ext>
                  </a:extLst>
                </p14:cNvPr>
                <p14:cNvContentPartPr/>
                <p14:nvPr/>
              </p14:nvContentPartPr>
              <p14:xfrm>
                <a:off x="5769439" y="5561278"/>
                <a:ext cx="251280" cy="304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3CB6FAC-E4A9-4C3E-8C6C-B3CE7FE30D1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760439" y="5552278"/>
                  <a:ext cx="26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C467F28-C47D-43BA-A1A8-E4F97E325DCB}"/>
                    </a:ext>
                  </a:extLst>
                </p14:cNvPr>
                <p14:cNvContentPartPr/>
                <p14:nvPr/>
              </p14:nvContentPartPr>
              <p14:xfrm>
                <a:off x="6130879" y="5308558"/>
                <a:ext cx="339840" cy="291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C467F28-C47D-43BA-A1A8-E4F97E325DC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121879" y="5299558"/>
                  <a:ext cx="35748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EBE3EF35-E186-4C88-9767-6ADAEC4C014D}"/>
              </a:ext>
            </a:extLst>
          </p:cNvPr>
          <p:cNvGrpSpPr/>
          <p:nvPr/>
        </p:nvGrpSpPr>
        <p:grpSpPr>
          <a:xfrm>
            <a:off x="6659359" y="5204518"/>
            <a:ext cx="3819240" cy="945000"/>
            <a:chOff x="6659359" y="5204518"/>
            <a:chExt cx="3819240" cy="9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55D3310-599C-4A83-ACB7-DADAB780B8AA}"/>
                    </a:ext>
                  </a:extLst>
                </p14:cNvPr>
                <p14:cNvContentPartPr/>
                <p14:nvPr/>
              </p14:nvContentPartPr>
              <p14:xfrm>
                <a:off x="6751879" y="5872318"/>
                <a:ext cx="18360" cy="23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55D3310-599C-4A83-ACB7-DADAB780B8A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742879" y="5863678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2DF3E8E-FC95-471F-9E6E-D3D4FEF0A066}"/>
                    </a:ext>
                  </a:extLst>
                </p14:cNvPr>
                <p14:cNvContentPartPr/>
                <p14:nvPr/>
              </p14:nvContentPartPr>
              <p14:xfrm>
                <a:off x="6659359" y="5747398"/>
                <a:ext cx="241920" cy="402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2DF3E8E-FC95-471F-9E6E-D3D4FEF0A06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650719" y="5738398"/>
                  <a:ext cx="2595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02B3680-69DA-43E5-829C-3C11019DC7BD}"/>
                    </a:ext>
                  </a:extLst>
                </p14:cNvPr>
                <p14:cNvContentPartPr/>
                <p14:nvPr/>
              </p14:nvContentPartPr>
              <p14:xfrm>
                <a:off x="6822079" y="5576038"/>
                <a:ext cx="388440" cy="277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02B3680-69DA-43E5-829C-3C11019DC7B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813439" y="5567038"/>
                  <a:ext cx="406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A32EA2D-7672-4907-86ED-771D3A611591}"/>
                    </a:ext>
                  </a:extLst>
                </p14:cNvPr>
                <p14:cNvContentPartPr/>
                <p14:nvPr/>
              </p14:nvContentPartPr>
              <p14:xfrm>
                <a:off x="7278199" y="5618878"/>
                <a:ext cx="166680" cy="176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A32EA2D-7672-4907-86ED-771D3A61159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269559" y="5610238"/>
                  <a:ext cx="184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2A84A36-016D-47FE-9DCE-1C0F539D4043}"/>
                    </a:ext>
                  </a:extLst>
                </p14:cNvPr>
                <p14:cNvContentPartPr/>
                <p14:nvPr/>
              </p14:nvContentPartPr>
              <p14:xfrm>
                <a:off x="7561159" y="5515558"/>
                <a:ext cx="200520" cy="245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2A84A36-016D-47FE-9DCE-1C0F539D404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552519" y="5506558"/>
                  <a:ext cx="218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B5297BB-4D6C-4069-A905-010480F018CA}"/>
                    </a:ext>
                  </a:extLst>
                </p14:cNvPr>
                <p14:cNvContentPartPr/>
                <p14:nvPr/>
              </p14:nvContentPartPr>
              <p14:xfrm>
                <a:off x="7810639" y="5509438"/>
                <a:ext cx="176400" cy="243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B5297BB-4D6C-4069-A905-010480F018C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01639" y="5500798"/>
                  <a:ext cx="194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D6E3DD1-45E9-40C8-A78C-970550341F1A}"/>
                    </a:ext>
                  </a:extLst>
                </p14:cNvPr>
                <p14:cNvContentPartPr/>
                <p14:nvPr/>
              </p14:nvContentPartPr>
              <p14:xfrm>
                <a:off x="8098639" y="5610238"/>
                <a:ext cx="91800" cy="105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D6E3DD1-45E9-40C8-A78C-970550341F1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089639" y="5601238"/>
                  <a:ext cx="109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3098CD0-E16C-4188-AA08-85E326528311}"/>
                    </a:ext>
                  </a:extLst>
                </p14:cNvPr>
                <p14:cNvContentPartPr/>
                <p14:nvPr/>
              </p14:nvContentPartPr>
              <p14:xfrm>
                <a:off x="8355319" y="5237638"/>
                <a:ext cx="299880" cy="5270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3098CD0-E16C-4188-AA08-85E32652831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346679" y="5228998"/>
                  <a:ext cx="3175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D10CBDB-0C65-4D6B-95AA-56E412CD74D3}"/>
                    </a:ext>
                  </a:extLst>
                </p14:cNvPr>
                <p14:cNvContentPartPr/>
                <p14:nvPr/>
              </p14:nvContentPartPr>
              <p14:xfrm>
                <a:off x="8760679" y="5630038"/>
                <a:ext cx="68760" cy="92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D10CBDB-0C65-4D6B-95AA-56E412CD74D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752039" y="5621038"/>
                  <a:ext cx="86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C0FB3AF-CB23-4CD9-A5D5-3380E7C26C94}"/>
                    </a:ext>
                  </a:extLst>
                </p14:cNvPr>
                <p14:cNvContentPartPr/>
                <p14:nvPr/>
              </p14:nvContentPartPr>
              <p14:xfrm>
                <a:off x="9006559" y="5234038"/>
                <a:ext cx="244800" cy="530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C0FB3AF-CB23-4CD9-A5D5-3380E7C26C9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997559" y="5225038"/>
                  <a:ext cx="2624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E132207-AB2B-4A5E-8139-F797FDB79D2F}"/>
                    </a:ext>
                  </a:extLst>
                </p14:cNvPr>
                <p14:cNvContentPartPr/>
                <p14:nvPr/>
              </p14:nvContentPartPr>
              <p14:xfrm>
                <a:off x="9375559" y="5204518"/>
                <a:ext cx="307080" cy="478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E132207-AB2B-4A5E-8139-F797FDB79D2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366919" y="5195878"/>
                  <a:ext cx="3247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18C7C38-7C73-47BF-8538-9C6EAE9E03AE}"/>
                    </a:ext>
                  </a:extLst>
                </p14:cNvPr>
                <p14:cNvContentPartPr/>
                <p14:nvPr/>
              </p14:nvContentPartPr>
              <p14:xfrm>
                <a:off x="9331639" y="5496118"/>
                <a:ext cx="336600" cy="1929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18C7C38-7C73-47BF-8538-9C6EAE9E03A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322999" y="5487118"/>
                  <a:ext cx="354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78607DA-2959-4C9F-AF03-49CB766DD20B}"/>
                    </a:ext>
                  </a:extLst>
                </p14:cNvPr>
                <p14:cNvContentPartPr/>
                <p14:nvPr/>
              </p14:nvContentPartPr>
              <p14:xfrm>
                <a:off x="9800719" y="5523478"/>
                <a:ext cx="165240" cy="158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78607DA-2959-4C9F-AF03-49CB766DD20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792079" y="5514838"/>
                  <a:ext cx="182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9CCF442-CFEB-4A20-95F2-E663DC6D2B9B}"/>
                    </a:ext>
                  </a:extLst>
                </p14:cNvPr>
                <p14:cNvContentPartPr/>
                <p14:nvPr/>
              </p14:nvContentPartPr>
              <p14:xfrm>
                <a:off x="10105999" y="5457238"/>
                <a:ext cx="164160" cy="316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9CCF442-CFEB-4A20-95F2-E663DC6D2B9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096999" y="5448238"/>
                  <a:ext cx="181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5D1D2E8-A0F3-46E8-8FE0-33FC28025181}"/>
                    </a:ext>
                  </a:extLst>
                </p14:cNvPr>
                <p14:cNvContentPartPr/>
                <p14:nvPr/>
              </p14:nvContentPartPr>
              <p14:xfrm>
                <a:off x="10475719" y="5792758"/>
                <a:ext cx="2880" cy="13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5D1D2E8-A0F3-46E8-8FE0-33FC2802518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467079" y="5783758"/>
                  <a:ext cx="2052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30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9FA4DD0-823A-4DFD-BD79-475F03E21EF8}"/>
              </a:ext>
            </a:extLst>
          </p:cNvPr>
          <p:cNvGrpSpPr/>
          <p:nvPr/>
        </p:nvGrpSpPr>
        <p:grpSpPr>
          <a:xfrm>
            <a:off x="6898039" y="130678"/>
            <a:ext cx="2641320" cy="900000"/>
            <a:chOff x="6898039" y="130678"/>
            <a:chExt cx="2641320" cy="90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00069E-D443-41B2-8283-B2B883F9E2EC}"/>
                    </a:ext>
                  </a:extLst>
                </p14:cNvPr>
                <p14:cNvContentPartPr/>
                <p14:nvPr/>
              </p14:nvContentPartPr>
              <p14:xfrm>
                <a:off x="6898039" y="424078"/>
                <a:ext cx="65160" cy="126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00069E-D443-41B2-8283-B2B883F9E2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89039" y="415078"/>
                  <a:ext cx="82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038C7BE-299B-4251-8855-8515D96C2313}"/>
                    </a:ext>
                  </a:extLst>
                </p14:cNvPr>
                <p14:cNvContentPartPr/>
                <p14:nvPr/>
              </p14:nvContentPartPr>
              <p14:xfrm>
                <a:off x="7020439" y="304558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038C7BE-299B-4251-8855-8515D96C23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1439" y="2959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680327-B16C-435A-9C4D-BCBD88B7AE42}"/>
                    </a:ext>
                  </a:extLst>
                </p14:cNvPr>
                <p14:cNvContentPartPr/>
                <p14:nvPr/>
              </p14:nvContentPartPr>
              <p14:xfrm>
                <a:off x="7041319" y="382318"/>
                <a:ext cx="195840" cy="215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680327-B16C-435A-9C4D-BCBD88B7AE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2679" y="373318"/>
                  <a:ext cx="213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F1A23E-01EA-488C-9F07-F7B5D3D8570B}"/>
                    </a:ext>
                  </a:extLst>
                </p14:cNvPr>
                <p14:cNvContentPartPr/>
                <p14:nvPr/>
              </p14:nvContentPartPr>
              <p14:xfrm>
                <a:off x="7488799" y="130678"/>
                <a:ext cx="133560" cy="463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F1A23E-01EA-488C-9F07-F7B5D3D857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9799" y="121678"/>
                  <a:ext cx="151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3884C0-6BC2-4EF1-BDEA-44EC3225B16A}"/>
                    </a:ext>
                  </a:extLst>
                </p14:cNvPr>
                <p14:cNvContentPartPr/>
                <p14:nvPr/>
              </p14:nvContentPartPr>
              <p14:xfrm>
                <a:off x="7410319" y="393478"/>
                <a:ext cx="290160" cy="5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3884C0-6BC2-4EF1-BDEA-44EC3225B1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01679" y="384838"/>
                  <a:ext cx="307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B56073-E47C-470B-929C-0987CB56B1E0}"/>
                    </a:ext>
                  </a:extLst>
                </p14:cNvPr>
                <p14:cNvContentPartPr/>
                <p14:nvPr/>
              </p14:nvContentPartPr>
              <p14:xfrm>
                <a:off x="7640359" y="417958"/>
                <a:ext cx="240840" cy="178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B56073-E47C-470B-929C-0987CB56B1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31719" y="408958"/>
                  <a:ext cx="258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B3B431D-2991-4D06-9C77-EA4070F3BE7B}"/>
                    </a:ext>
                  </a:extLst>
                </p14:cNvPr>
                <p14:cNvContentPartPr/>
                <p14:nvPr/>
              </p14:nvContentPartPr>
              <p14:xfrm>
                <a:off x="7671679" y="442438"/>
                <a:ext cx="352080" cy="588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B3B431D-2991-4D06-9C77-EA4070F3BE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2679" y="433798"/>
                  <a:ext cx="3697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56664B-371C-416B-85D3-58B1A86AE52E}"/>
                    </a:ext>
                  </a:extLst>
                </p14:cNvPr>
                <p14:cNvContentPartPr/>
                <p14:nvPr/>
              </p14:nvContentPartPr>
              <p14:xfrm>
                <a:off x="8176759" y="397078"/>
                <a:ext cx="166320" cy="178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56664B-371C-416B-85D3-58B1A86AE5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67759" y="388438"/>
                  <a:ext cx="183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7F5B25-E21D-4E8A-B42F-26076974E34C}"/>
                    </a:ext>
                  </a:extLst>
                </p14:cNvPr>
                <p14:cNvContentPartPr/>
                <p14:nvPr/>
              </p14:nvContentPartPr>
              <p14:xfrm>
                <a:off x="8431279" y="390598"/>
                <a:ext cx="350280" cy="217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7F5B25-E21D-4E8A-B42F-26076974E3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22279" y="381958"/>
                  <a:ext cx="367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27B1BE-7008-4DDE-9466-6E8E04930D83}"/>
                    </a:ext>
                  </a:extLst>
                </p14:cNvPr>
                <p14:cNvContentPartPr/>
                <p14:nvPr/>
              </p14:nvContentPartPr>
              <p14:xfrm>
                <a:off x="8996119" y="266038"/>
                <a:ext cx="374400" cy="31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27B1BE-7008-4DDE-9466-6E8E04930D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87479" y="257398"/>
                  <a:ext cx="3920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ADBDE5-D8D0-460B-8F62-F808764B3B5B}"/>
                    </a:ext>
                  </a:extLst>
                </p14:cNvPr>
                <p14:cNvContentPartPr/>
                <p14:nvPr/>
              </p14:nvContentPartPr>
              <p14:xfrm>
                <a:off x="9394639" y="573838"/>
                <a:ext cx="144720" cy="242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ADBDE5-D8D0-460B-8F62-F808764B3B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85999" y="564838"/>
                  <a:ext cx="1623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075CEF-FE09-4BE6-B94F-E1FEE47DB4B1}"/>
              </a:ext>
            </a:extLst>
          </p:cNvPr>
          <p:cNvGrpSpPr/>
          <p:nvPr/>
        </p:nvGrpSpPr>
        <p:grpSpPr>
          <a:xfrm>
            <a:off x="9840319" y="297718"/>
            <a:ext cx="552960" cy="368280"/>
            <a:chOff x="9840319" y="297718"/>
            <a:chExt cx="55296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43FFE5-59E3-43B8-BA66-0315AA1D1752}"/>
                    </a:ext>
                  </a:extLst>
                </p14:cNvPr>
                <p14:cNvContentPartPr/>
                <p14:nvPr/>
              </p14:nvContentPartPr>
              <p14:xfrm>
                <a:off x="9840319" y="297718"/>
                <a:ext cx="28332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43FFE5-59E3-43B8-BA66-0315AA1D17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31679" y="289078"/>
                  <a:ext cx="3009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5966CE-935A-4E58-86C6-50E16CC37049}"/>
                    </a:ext>
                  </a:extLst>
                </p14:cNvPr>
                <p14:cNvContentPartPr/>
                <p14:nvPr/>
              </p14:nvContentPartPr>
              <p14:xfrm>
                <a:off x="10258279" y="314278"/>
                <a:ext cx="135000" cy="35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5966CE-935A-4E58-86C6-50E16CC370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39" y="305278"/>
                  <a:ext cx="152640" cy="36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1AFB75C-8876-4A42-A95D-8364CF0F0A88}"/>
                  </a:ext>
                </a:extLst>
              </p14:cNvPr>
              <p14:cNvContentPartPr/>
              <p14:nvPr/>
            </p14:nvContentPartPr>
            <p14:xfrm>
              <a:off x="10183039" y="836998"/>
              <a:ext cx="29520" cy="34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1AFB75C-8876-4A42-A95D-8364CF0F0A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74399" y="828358"/>
                <a:ext cx="471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D7EE97-45F2-499A-A939-B71D72F5E37D}"/>
                  </a:ext>
                </a:extLst>
              </p14:cNvPr>
              <p14:cNvContentPartPr/>
              <p14:nvPr/>
            </p14:nvContentPartPr>
            <p14:xfrm>
              <a:off x="484279" y="1041838"/>
              <a:ext cx="271440" cy="432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D7EE97-45F2-499A-A939-B71D72F5E37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5639" y="1033198"/>
                <a:ext cx="28908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8D8F0D19-DC64-4E38-A39C-70A4B3A42E43}"/>
              </a:ext>
            </a:extLst>
          </p:cNvPr>
          <p:cNvGrpSpPr/>
          <p:nvPr/>
        </p:nvGrpSpPr>
        <p:grpSpPr>
          <a:xfrm>
            <a:off x="314719" y="111238"/>
            <a:ext cx="6291000" cy="1356480"/>
            <a:chOff x="314719" y="111238"/>
            <a:chExt cx="6291000" cy="13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59FB83-B4E1-40C7-8F8C-E0B0879A051A}"/>
                    </a:ext>
                  </a:extLst>
                </p14:cNvPr>
                <p14:cNvContentPartPr/>
                <p14:nvPr/>
              </p14:nvContentPartPr>
              <p14:xfrm>
                <a:off x="314719" y="444958"/>
                <a:ext cx="112680" cy="26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59FB83-B4E1-40C7-8F8C-E0B0879A05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6079" y="435958"/>
                  <a:ext cx="130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264DEC-9381-4D71-BB47-169C181A9937}"/>
                    </a:ext>
                  </a:extLst>
                </p14:cNvPr>
                <p14:cNvContentPartPr/>
                <p14:nvPr/>
              </p14:nvContentPartPr>
              <p14:xfrm>
                <a:off x="358279" y="371158"/>
                <a:ext cx="283680" cy="38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264DEC-9381-4D71-BB47-169C181A99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279" y="362518"/>
                  <a:ext cx="301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AC82F6-0881-4A1C-BFFB-B71B3E384C66}"/>
                    </a:ext>
                  </a:extLst>
                </p14:cNvPr>
                <p14:cNvContentPartPr/>
                <p14:nvPr/>
              </p14:nvContentPartPr>
              <p14:xfrm>
                <a:off x="606319" y="523798"/>
                <a:ext cx="166320" cy="205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AC82F6-0881-4A1C-BFFB-B71B3E384C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7319" y="514798"/>
                  <a:ext cx="183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AEB4C7-3C08-4F27-90AC-186A1AA60570}"/>
                    </a:ext>
                  </a:extLst>
                </p14:cNvPr>
                <p14:cNvContentPartPr/>
                <p14:nvPr/>
              </p14:nvContentPartPr>
              <p14:xfrm>
                <a:off x="936079" y="111238"/>
                <a:ext cx="39852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AEB4C7-3C08-4F27-90AC-186A1AA605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7079" y="102238"/>
                  <a:ext cx="41616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87325E-388A-4EA7-8E04-1F606846977B}"/>
                    </a:ext>
                  </a:extLst>
                </p14:cNvPr>
                <p14:cNvContentPartPr/>
                <p14:nvPr/>
              </p14:nvContentPartPr>
              <p14:xfrm>
                <a:off x="918079" y="524518"/>
                <a:ext cx="154080" cy="4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87325E-388A-4EA7-8E04-1F60684697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439" y="515878"/>
                  <a:ext cx="171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31BC27-545F-4F07-A123-E1D35C5BEE7E}"/>
                    </a:ext>
                  </a:extLst>
                </p14:cNvPr>
                <p14:cNvContentPartPr/>
                <p14:nvPr/>
              </p14:nvContentPartPr>
              <p14:xfrm>
                <a:off x="1338919" y="420838"/>
                <a:ext cx="35640" cy="80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31BC27-545F-4F07-A123-E1D35C5BEE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30279" y="411838"/>
                  <a:ext cx="53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3B6B94-E9C3-4912-A949-C5A3E76F3F75}"/>
                    </a:ext>
                  </a:extLst>
                </p14:cNvPr>
                <p14:cNvContentPartPr/>
                <p14:nvPr/>
              </p14:nvContentPartPr>
              <p14:xfrm>
                <a:off x="1431439" y="575638"/>
                <a:ext cx="12960" cy="76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3B6B94-E9C3-4912-A949-C5A3E76F3F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22799" y="566998"/>
                  <a:ext cx="30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79A0E0-83F4-4D87-83B0-7C7BE8FBEB52}"/>
                    </a:ext>
                  </a:extLst>
                </p14:cNvPr>
                <p14:cNvContentPartPr/>
                <p14:nvPr/>
              </p14:nvContentPartPr>
              <p14:xfrm>
                <a:off x="1435399" y="511198"/>
                <a:ext cx="261720" cy="168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79A0E0-83F4-4D87-83B0-7C7BE8FBEB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26399" y="502198"/>
                  <a:ext cx="279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E0880C-1676-4C5E-B339-D5234E84CCA3}"/>
                    </a:ext>
                  </a:extLst>
                </p14:cNvPr>
                <p14:cNvContentPartPr/>
                <p14:nvPr/>
              </p14:nvContentPartPr>
              <p14:xfrm>
                <a:off x="1984039" y="421198"/>
                <a:ext cx="4680" cy="2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E0880C-1676-4C5E-B339-D5234E84CC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75039" y="412558"/>
                  <a:ext cx="22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9504C5-92EE-4B82-AF28-1848466E1F4F}"/>
                    </a:ext>
                  </a:extLst>
                </p14:cNvPr>
                <p14:cNvContentPartPr/>
                <p14:nvPr/>
              </p14:nvContentPartPr>
              <p14:xfrm>
                <a:off x="1895119" y="647638"/>
                <a:ext cx="29160" cy="39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9504C5-92EE-4B82-AF28-1848466E1F4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86479" y="638998"/>
                  <a:ext cx="46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7038E9-D8E6-4C9C-BE0C-188DB07186D8}"/>
                    </a:ext>
                  </a:extLst>
                </p14:cNvPr>
                <p14:cNvContentPartPr/>
                <p14:nvPr/>
              </p14:nvContentPartPr>
              <p14:xfrm>
                <a:off x="2470399" y="269638"/>
                <a:ext cx="670680" cy="37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7038E9-D8E6-4C9C-BE0C-188DB07186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61759" y="260638"/>
                  <a:ext cx="6883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CBEF4D2-EF68-4FAC-A5CE-99E23FEA36F2}"/>
                    </a:ext>
                  </a:extLst>
                </p14:cNvPr>
                <p14:cNvContentPartPr/>
                <p14:nvPr/>
              </p14:nvContentPartPr>
              <p14:xfrm>
                <a:off x="2547079" y="477358"/>
                <a:ext cx="231120" cy="60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CBEF4D2-EF68-4FAC-A5CE-99E23FEA36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38079" y="468718"/>
                  <a:ext cx="248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F62B25-E51C-406D-9646-B73AAE978B87}"/>
                    </a:ext>
                  </a:extLst>
                </p14:cNvPr>
                <p14:cNvContentPartPr/>
                <p14:nvPr/>
              </p14:nvContentPartPr>
              <p14:xfrm>
                <a:off x="2782519" y="500758"/>
                <a:ext cx="111600" cy="14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F62B25-E51C-406D-9646-B73AAE978B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73879" y="492118"/>
                  <a:ext cx="129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557E7E-38D4-4618-AE42-066FB4A2B7B0}"/>
                    </a:ext>
                  </a:extLst>
                </p14:cNvPr>
                <p14:cNvContentPartPr/>
                <p14:nvPr/>
              </p14:nvContentPartPr>
              <p14:xfrm>
                <a:off x="3029479" y="452878"/>
                <a:ext cx="257400" cy="168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557E7E-38D4-4618-AE42-066FB4A2B7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20839" y="443878"/>
                  <a:ext cx="275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43507A-6C7F-4145-88CB-8F6DA1EC835F}"/>
                    </a:ext>
                  </a:extLst>
                </p14:cNvPr>
                <p14:cNvContentPartPr/>
                <p14:nvPr/>
              </p14:nvContentPartPr>
              <p14:xfrm>
                <a:off x="3594319" y="424078"/>
                <a:ext cx="224280" cy="181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43507A-6C7F-4145-88CB-8F6DA1EC83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85319" y="415438"/>
                  <a:ext cx="241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76EBF6-8D1D-4362-ABCB-B86D28C8F7AE}"/>
                    </a:ext>
                  </a:extLst>
                </p14:cNvPr>
                <p14:cNvContentPartPr/>
                <p14:nvPr/>
              </p14:nvContentPartPr>
              <p14:xfrm>
                <a:off x="3828319" y="470518"/>
                <a:ext cx="163800" cy="10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76EBF6-8D1D-4362-ABCB-B86D28C8F7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19319" y="461518"/>
                  <a:ext cx="181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FA745-A93E-41AC-A549-1352D04C9052}"/>
                    </a:ext>
                  </a:extLst>
                </p14:cNvPr>
                <p14:cNvContentPartPr/>
                <p14:nvPr/>
              </p14:nvContentPartPr>
              <p14:xfrm>
                <a:off x="4069519" y="447838"/>
                <a:ext cx="80640" cy="86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FA745-A93E-41AC-A549-1352D04C90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60519" y="439198"/>
                  <a:ext cx="98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5F28B4-E43A-4173-8239-577F76A60DCE}"/>
                    </a:ext>
                  </a:extLst>
                </p14:cNvPr>
                <p14:cNvContentPartPr/>
                <p14:nvPr/>
              </p14:nvContentPartPr>
              <p14:xfrm>
                <a:off x="4016959" y="391318"/>
                <a:ext cx="250200" cy="445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5F28B4-E43A-4173-8239-577F76A60D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08319" y="382678"/>
                  <a:ext cx="2678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AB23B5-73F0-4B32-A3E1-F2A1F9F55947}"/>
                    </a:ext>
                  </a:extLst>
                </p14:cNvPr>
                <p14:cNvContentPartPr/>
                <p14:nvPr/>
              </p14:nvContentPartPr>
              <p14:xfrm>
                <a:off x="4408639" y="464758"/>
                <a:ext cx="283680" cy="37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AB23B5-73F0-4B32-A3E1-F2A1F9F559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99999" y="455758"/>
                  <a:ext cx="301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773486-B0B1-45EE-9436-9B5BDC3F491F}"/>
                    </a:ext>
                  </a:extLst>
                </p14:cNvPr>
                <p14:cNvContentPartPr/>
                <p14:nvPr/>
              </p14:nvContentPartPr>
              <p14:xfrm>
                <a:off x="4558039" y="353158"/>
                <a:ext cx="295920" cy="24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773486-B0B1-45EE-9436-9B5BDC3F49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9399" y="344518"/>
                  <a:ext cx="313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367714-B7E2-4670-8C3D-DD6F3257DB65}"/>
                    </a:ext>
                  </a:extLst>
                </p14:cNvPr>
                <p14:cNvContentPartPr/>
                <p14:nvPr/>
              </p14:nvContentPartPr>
              <p14:xfrm>
                <a:off x="4988239" y="393118"/>
                <a:ext cx="149040" cy="157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367714-B7E2-4670-8C3D-DD6F3257DB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79239" y="384478"/>
                  <a:ext cx="166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69FED1-84A2-4D45-8623-E599E014DC05}"/>
                    </a:ext>
                  </a:extLst>
                </p14:cNvPr>
                <p14:cNvContentPartPr/>
                <p14:nvPr/>
              </p14:nvContentPartPr>
              <p14:xfrm>
                <a:off x="5214319" y="344878"/>
                <a:ext cx="177840" cy="236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69FED1-84A2-4D45-8623-E599E014DC0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05319" y="336238"/>
                  <a:ext cx="195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A06CC3-5CA0-49E1-98FC-E04A3273F8E0}"/>
                    </a:ext>
                  </a:extLst>
                </p14:cNvPr>
                <p14:cNvContentPartPr/>
                <p14:nvPr/>
              </p14:nvContentPartPr>
              <p14:xfrm>
                <a:off x="5473519" y="468718"/>
                <a:ext cx="22680" cy="8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A06CC3-5CA0-49E1-98FC-E04A3273F8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64879" y="459718"/>
                  <a:ext cx="4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7B82FC-FF2A-49EA-800A-2B8750B29403}"/>
                    </a:ext>
                  </a:extLst>
                </p14:cNvPr>
                <p14:cNvContentPartPr/>
                <p14:nvPr/>
              </p14:nvContentPartPr>
              <p14:xfrm>
                <a:off x="5654959" y="173878"/>
                <a:ext cx="196200" cy="40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7B82FC-FF2A-49EA-800A-2B8750B294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45959" y="164878"/>
                  <a:ext cx="2138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455D8C-134F-4F4B-A540-9F9D7267523A}"/>
                    </a:ext>
                  </a:extLst>
                </p14:cNvPr>
                <p14:cNvContentPartPr/>
                <p14:nvPr/>
              </p14:nvContentPartPr>
              <p14:xfrm>
                <a:off x="5519959" y="407878"/>
                <a:ext cx="380880" cy="158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455D8C-134F-4F4B-A540-9F9D726752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11319" y="399238"/>
                  <a:ext cx="398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0BF1BC-6EFE-4C0E-8235-D7E18A13FC71}"/>
                    </a:ext>
                  </a:extLst>
                </p14:cNvPr>
                <p14:cNvContentPartPr/>
                <p14:nvPr/>
              </p14:nvContentPartPr>
              <p14:xfrm>
                <a:off x="5983999" y="310318"/>
                <a:ext cx="30960" cy="1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0BF1BC-6EFE-4C0E-8235-D7E18A13FC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74999" y="301678"/>
                  <a:ext cx="48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3E9526-2BB8-437C-A1B1-AEBDB8AA5601}"/>
                    </a:ext>
                  </a:extLst>
                </p14:cNvPr>
                <p14:cNvContentPartPr/>
                <p14:nvPr/>
              </p14:nvContentPartPr>
              <p14:xfrm>
                <a:off x="6086599" y="371518"/>
                <a:ext cx="262440" cy="174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3E9526-2BB8-437C-A1B1-AEBDB8AA56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7959" y="362878"/>
                  <a:ext cx="280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766C33-B064-4F2B-ABDF-88353A72C7E6}"/>
                    </a:ext>
                  </a:extLst>
                </p14:cNvPr>
                <p14:cNvContentPartPr/>
                <p14:nvPr/>
              </p14:nvContentPartPr>
              <p14:xfrm>
                <a:off x="6337879" y="396718"/>
                <a:ext cx="267840" cy="198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766C33-B064-4F2B-ABDF-88353A72C7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28879" y="388078"/>
                  <a:ext cx="285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5AC0CC-B9B9-4C1A-8750-729C26FE10F1}"/>
                    </a:ext>
                  </a:extLst>
                </p14:cNvPr>
                <p14:cNvContentPartPr/>
                <p14:nvPr/>
              </p14:nvContentPartPr>
              <p14:xfrm>
                <a:off x="918799" y="1152718"/>
                <a:ext cx="328320" cy="263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5AC0CC-B9B9-4C1A-8750-729C26FE10F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9799" y="1144078"/>
                  <a:ext cx="345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A7B8DB-2940-40E6-BE22-DCC8BE53BF7B}"/>
                    </a:ext>
                  </a:extLst>
                </p14:cNvPr>
                <p14:cNvContentPartPr/>
                <p14:nvPr/>
              </p14:nvContentPartPr>
              <p14:xfrm>
                <a:off x="1265479" y="1146958"/>
                <a:ext cx="215640" cy="257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A7B8DB-2940-40E6-BE22-DCC8BE53BF7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56479" y="1137958"/>
                  <a:ext cx="233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4B106B-C059-4EEF-83BC-26225766E5AB}"/>
                    </a:ext>
                  </a:extLst>
                </p14:cNvPr>
                <p14:cNvContentPartPr/>
                <p14:nvPr/>
              </p14:nvContentPartPr>
              <p14:xfrm>
                <a:off x="1521079" y="1197358"/>
                <a:ext cx="192240" cy="201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4B106B-C059-4EEF-83BC-26225766E5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12079" y="1188718"/>
                  <a:ext cx="209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C230A6-0822-4482-A91B-88AE14CDD96F}"/>
                    </a:ext>
                  </a:extLst>
                </p14:cNvPr>
                <p14:cNvContentPartPr/>
                <p14:nvPr/>
              </p14:nvContentPartPr>
              <p14:xfrm>
                <a:off x="1832479" y="1189798"/>
                <a:ext cx="280440" cy="213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C230A6-0822-4482-A91B-88AE14CDD9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23839" y="1180798"/>
                  <a:ext cx="298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2AF9EE-0864-45A7-9766-EBEDC86FD850}"/>
                    </a:ext>
                  </a:extLst>
                </p14:cNvPr>
                <p14:cNvContentPartPr/>
                <p14:nvPr/>
              </p14:nvContentPartPr>
              <p14:xfrm>
                <a:off x="2023279" y="899638"/>
                <a:ext cx="361080" cy="47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2AF9EE-0864-45A7-9766-EBEDC86FD8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14279" y="890998"/>
                  <a:ext cx="3787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BFC764-8134-4AE6-A1F6-207BB31FD1C0}"/>
                    </a:ext>
                  </a:extLst>
                </p14:cNvPr>
                <p14:cNvContentPartPr/>
                <p14:nvPr/>
              </p14:nvContentPartPr>
              <p14:xfrm>
                <a:off x="2576959" y="1081438"/>
                <a:ext cx="361800" cy="259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BFC764-8134-4AE6-A1F6-207BB31FD1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67959" y="1072798"/>
                  <a:ext cx="379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56BA58E-A9D2-4018-A589-582D7705F162}"/>
                    </a:ext>
                  </a:extLst>
                </p14:cNvPr>
                <p14:cNvContentPartPr/>
                <p14:nvPr/>
              </p14:nvContentPartPr>
              <p14:xfrm>
                <a:off x="3307039" y="703438"/>
                <a:ext cx="358200" cy="726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56BA58E-A9D2-4018-A589-582D7705F1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98399" y="694798"/>
                  <a:ext cx="37584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6E913BC-088A-427D-8C18-A71CCB0433AF}"/>
                    </a:ext>
                  </a:extLst>
                </p14:cNvPr>
                <p14:cNvContentPartPr/>
                <p14:nvPr/>
              </p14:nvContentPartPr>
              <p14:xfrm>
                <a:off x="3315679" y="1186558"/>
                <a:ext cx="259920" cy="61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6E913BC-088A-427D-8C18-A71CCB0433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06679" y="1177918"/>
                  <a:ext cx="277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476951-1585-4A48-923D-9EC3B5E88F7B}"/>
                    </a:ext>
                  </a:extLst>
                </p14:cNvPr>
                <p14:cNvContentPartPr/>
                <p14:nvPr/>
              </p14:nvContentPartPr>
              <p14:xfrm>
                <a:off x="3566239" y="1173238"/>
                <a:ext cx="201600" cy="176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476951-1585-4A48-923D-9EC3B5E88F7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57239" y="1164238"/>
                  <a:ext cx="219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429A622-5355-4DE3-A003-5A3C2E90A6C7}"/>
                    </a:ext>
                  </a:extLst>
                </p14:cNvPr>
                <p14:cNvContentPartPr/>
                <p14:nvPr/>
              </p14:nvContentPartPr>
              <p14:xfrm>
                <a:off x="3852799" y="1149838"/>
                <a:ext cx="214560" cy="192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429A622-5355-4DE3-A003-5A3C2E90A6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43799" y="1140838"/>
                  <a:ext cx="232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9DBC570-7CE2-4DA3-B985-39E97154726A}"/>
                    </a:ext>
                  </a:extLst>
                </p14:cNvPr>
                <p14:cNvContentPartPr/>
                <p14:nvPr/>
              </p14:nvContentPartPr>
              <p14:xfrm>
                <a:off x="4214239" y="830878"/>
                <a:ext cx="388800" cy="543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9DBC570-7CE2-4DA3-B985-39E9715472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05239" y="821878"/>
                  <a:ext cx="406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7B7A5C-3430-43B6-8315-3D08C1CABCD7}"/>
                    </a:ext>
                  </a:extLst>
                </p14:cNvPr>
                <p14:cNvContentPartPr/>
                <p14:nvPr/>
              </p14:nvContentPartPr>
              <p14:xfrm>
                <a:off x="4190479" y="1118518"/>
                <a:ext cx="362160" cy="85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7B7A5C-3430-43B6-8315-3D08C1CABC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81839" y="1109518"/>
                  <a:ext cx="379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990DA7A-60D1-46A1-BC00-DE393261EDC9}"/>
                    </a:ext>
                  </a:extLst>
                </p14:cNvPr>
                <p14:cNvContentPartPr/>
                <p14:nvPr/>
              </p14:nvContentPartPr>
              <p14:xfrm>
                <a:off x="4522759" y="1181878"/>
                <a:ext cx="142200" cy="17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990DA7A-60D1-46A1-BC00-DE393261ED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13759" y="1173238"/>
                  <a:ext cx="159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0A6F0DD-AEAF-422D-88A0-0687000806E1}"/>
                    </a:ext>
                  </a:extLst>
                </p14:cNvPr>
                <p14:cNvContentPartPr/>
                <p14:nvPr/>
              </p14:nvContentPartPr>
              <p14:xfrm>
                <a:off x="4747399" y="1151278"/>
                <a:ext cx="290520" cy="217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0A6F0DD-AEAF-422D-88A0-0687000806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38399" y="1142278"/>
                  <a:ext cx="308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24E0A3-4851-4849-A8B9-FE3D3B6A0C4B}"/>
                    </a:ext>
                  </a:extLst>
                </p14:cNvPr>
                <p14:cNvContentPartPr/>
                <p14:nvPr/>
              </p14:nvContentPartPr>
              <p14:xfrm>
                <a:off x="5046919" y="1074958"/>
                <a:ext cx="196200" cy="247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24E0A3-4851-4849-A8B9-FE3D3B6A0C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38279" y="1066318"/>
                  <a:ext cx="213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57EC323-CD52-484F-9A6D-DEDCFDA648F6}"/>
                    </a:ext>
                  </a:extLst>
                </p14:cNvPr>
                <p14:cNvContentPartPr/>
                <p14:nvPr/>
              </p14:nvContentPartPr>
              <p14:xfrm>
                <a:off x="5220079" y="1185118"/>
                <a:ext cx="158400" cy="144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57EC323-CD52-484F-9A6D-DEDCFDA648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11079" y="1176118"/>
                  <a:ext cx="176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AFEB81C-FFD9-4B02-B650-859ACA27199B}"/>
                    </a:ext>
                  </a:extLst>
                </p14:cNvPr>
                <p14:cNvContentPartPr/>
                <p14:nvPr/>
              </p14:nvContentPartPr>
              <p14:xfrm>
                <a:off x="5622919" y="926638"/>
                <a:ext cx="201240" cy="401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AFEB81C-FFD9-4B02-B650-859ACA2719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14279" y="917638"/>
                  <a:ext cx="2188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76F5FC4-828B-4D48-B48E-0E400BCEE804}"/>
                    </a:ext>
                  </a:extLst>
                </p14:cNvPr>
                <p14:cNvContentPartPr/>
                <p14:nvPr/>
              </p14:nvContentPartPr>
              <p14:xfrm>
                <a:off x="5837839" y="853198"/>
                <a:ext cx="214920" cy="614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76F5FC4-828B-4D48-B48E-0E400BCEE8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29199" y="844198"/>
                  <a:ext cx="232560" cy="63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BF3DFCE-99AB-443F-A4DC-F28159A339CB}"/>
              </a:ext>
            </a:extLst>
          </p:cNvPr>
          <p:cNvGrpSpPr/>
          <p:nvPr/>
        </p:nvGrpSpPr>
        <p:grpSpPr>
          <a:xfrm>
            <a:off x="6498079" y="1026718"/>
            <a:ext cx="889200" cy="309960"/>
            <a:chOff x="6498079" y="1026718"/>
            <a:chExt cx="88920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A80FB01-E5A3-4F41-A8A0-AD4CB0BFEA56}"/>
                    </a:ext>
                  </a:extLst>
                </p14:cNvPr>
                <p14:cNvContentPartPr/>
                <p14:nvPr/>
              </p14:nvContentPartPr>
              <p14:xfrm>
                <a:off x="6498079" y="1179718"/>
                <a:ext cx="83160" cy="150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A80FB01-E5A3-4F41-A8A0-AD4CB0BFEA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89079" y="1170718"/>
                  <a:ext cx="100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A05F2B-4D8C-4091-82A7-E7BEEA5734AC}"/>
                    </a:ext>
                  </a:extLst>
                </p14:cNvPr>
                <p14:cNvContentPartPr/>
                <p14:nvPr/>
              </p14:nvContentPartPr>
              <p14:xfrm>
                <a:off x="6610759" y="1026718"/>
                <a:ext cx="16920" cy="6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A05F2B-4D8C-4091-82A7-E7BEEA5734A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02119" y="1017718"/>
                  <a:ext cx="3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3B5CD12-48CF-4A0E-B80A-C53F3234BAA9}"/>
                    </a:ext>
                  </a:extLst>
                </p14:cNvPr>
                <p14:cNvContentPartPr/>
                <p14:nvPr/>
              </p14:nvContentPartPr>
              <p14:xfrm>
                <a:off x="6811279" y="1046878"/>
                <a:ext cx="276480" cy="254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3B5CD12-48CF-4A0E-B80A-C53F3234BAA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02279" y="1038238"/>
                  <a:ext cx="294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438EEA9-E6E4-4E14-97D0-D6FA5EEAADF9}"/>
                    </a:ext>
                  </a:extLst>
                </p14:cNvPr>
                <p14:cNvContentPartPr/>
                <p14:nvPr/>
              </p14:nvContentPartPr>
              <p14:xfrm>
                <a:off x="7337239" y="1077478"/>
                <a:ext cx="50040" cy="13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438EEA9-E6E4-4E14-97D0-D6FA5EEAAD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28599" y="1068838"/>
                  <a:ext cx="67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7B8C9A-8D35-4730-8338-D798D4599B5D}"/>
                    </a:ext>
                  </a:extLst>
                </p14:cNvPr>
                <p14:cNvContentPartPr/>
                <p14:nvPr/>
              </p14:nvContentPartPr>
              <p14:xfrm>
                <a:off x="7286839" y="1331998"/>
                <a:ext cx="20880" cy="4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7B8C9A-8D35-4730-8338-D798D4599B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78199" y="1323358"/>
                  <a:ext cx="385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5CEB1EC-5DC9-4876-9493-E4AAB4B75C68}"/>
              </a:ext>
            </a:extLst>
          </p:cNvPr>
          <p:cNvGrpSpPr/>
          <p:nvPr/>
        </p:nvGrpSpPr>
        <p:grpSpPr>
          <a:xfrm>
            <a:off x="3148279" y="1759318"/>
            <a:ext cx="676440" cy="398880"/>
            <a:chOff x="3148279" y="1759318"/>
            <a:chExt cx="67644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3F8DE6-5E24-4529-9361-7D290C1B51F9}"/>
                    </a:ext>
                  </a:extLst>
                </p14:cNvPr>
                <p14:cNvContentPartPr/>
                <p14:nvPr/>
              </p14:nvContentPartPr>
              <p14:xfrm>
                <a:off x="3148279" y="1811878"/>
                <a:ext cx="397080" cy="346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3F8DE6-5E24-4529-9361-7D290C1B51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39639" y="1803238"/>
                  <a:ext cx="414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63DE60-2DEB-42C6-8799-C4A072CDD8C2}"/>
                    </a:ext>
                  </a:extLst>
                </p14:cNvPr>
                <p14:cNvContentPartPr/>
                <p14:nvPr/>
              </p14:nvContentPartPr>
              <p14:xfrm>
                <a:off x="3699439" y="1759318"/>
                <a:ext cx="125280" cy="383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63DE60-2DEB-42C6-8799-C4A072CDD8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0439" y="1750678"/>
                  <a:ext cx="14292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CE97788-5724-4F0D-AF12-0702B881F8FE}"/>
                  </a:ext>
                </a:extLst>
              </p14:cNvPr>
              <p14:cNvContentPartPr/>
              <p14:nvPr/>
            </p14:nvContentPartPr>
            <p14:xfrm>
              <a:off x="3644359" y="2397238"/>
              <a:ext cx="19800" cy="20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CE97788-5724-4F0D-AF12-0702B881F8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35719" y="2388238"/>
                <a:ext cx="3744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6BD2A981-AEC9-4174-AB69-096E6F8CA0C0}"/>
              </a:ext>
            </a:extLst>
          </p:cNvPr>
          <p:cNvGrpSpPr/>
          <p:nvPr/>
        </p:nvGrpSpPr>
        <p:grpSpPr>
          <a:xfrm>
            <a:off x="4099399" y="1897198"/>
            <a:ext cx="287280" cy="177480"/>
            <a:chOff x="4099399" y="1897198"/>
            <a:chExt cx="28728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39A31B3-C3D4-40E1-ACA0-4169A4F99322}"/>
                    </a:ext>
                  </a:extLst>
                </p14:cNvPr>
                <p14:cNvContentPartPr/>
                <p14:nvPr/>
              </p14:nvContentPartPr>
              <p14:xfrm>
                <a:off x="4133599" y="1897198"/>
                <a:ext cx="253080" cy="51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39A31B3-C3D4-40E1-ACA0-4169A4F9932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24959" y="1888198"/>
                  <a:ext cx="270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F2600C3-45BC-4D9E-8BAC-1E0E4952A382}"/>
                    </a:ext>
                  </a:extLst>
                </p14:cNvPr>
                <p14:cNvContentPartPr/>
                <p14:nvPr/>
              </p14:nvContentPartPr>
              <p14:xfrm>
                <a:off x="4099399" y="2032198"/>
                <a:ext cx="282240" cy="4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F2600C3-45BC-4D9E-8BAC-1E0E4952A38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90399" y="2023558"/>
                  <a:ext cx="2998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B8A4FC0-632C-4C3B-AB5E-DE63717C8BCD}"/>
              </a:ext>
            </a:extLst>
          </p:cNvPr>
          <p:cNvGrpSpPr/>
          <p:nvPr/>
        </p:nvGrpSpPr>
        <p:grpSpPr>
          <a:xfrm>
            <a:off x="8852479" y="1546198"/>
            <a:ext cx="2019600" cy="469080"/>
            <a:chOff x="8852479" y="1546198"/>
            <a:chExt cx="201960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E6312D-FAFA-425B-9A1B-3C33CF666A34}"/>
                    </a:ext>
                  </a:extLst>
                </p14:cNvPr>
                <p14:cNvContentPartPr/>
                <p14:nvPr/>
              </p14:nvContentPartPr>
              <p14:xfrm>
                <a:off x="8852479" y="1761478"/>
                <a:ext cx="78840" cy="64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E6312D-FAFA-425B-9A1B-3C33CF666A3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43839" y="1752478"/>
                  <a:ext cx="96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CFE1D2B-8474-4481-AB8E-00F819B94DFA}"/>
                    </a:ext>
                  </a:extLst>
                </p14:cNvPr>
                <p14:cNvContentPartPr/>
                <p14:nvPr/>
              </p14:nvContentPartPr>
              <p14:xfrm>
                <a:off x="8861839" y="1703158"/>
                <a:ext cx="136440" cy="246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CFE1D2B-8474-4481-AB8E-00F819B94DF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53199" y="1694518"/>
                  <a:ext cx="154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DEEF39E-441C-4BBC-A549-AD9A765BFEE7}"/>
                    </a:ext>
                  </a:extLst>
                </p14:cNvPr>
                <p14:cNvContentPartPr/>
                <p14:nvPr/>
              </p14:nvContentPartPr>
              <p14:xfrm>
                <a:off x="9148759" y="1716118"/>
                <a:ext cx="163080" cy="174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DEEF39E-441C-4BBC-A549-AD9A765BFEE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39759" y="1707478"/>
                  <a:ext cx="180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A5ED02F-3D9A-4E10-B8B0-8DBA1EED5CC1}"/>
                    </a:ext>
                  </a:extLst>
                </p14:cNvPr>
                <p14:cNvContentPartPr/>
                <p14:nvPr/>
              </p14:nvContentPartPr>
              <p14:xfrm>
                <a:off x="9375199" y="1617118"/>
                <a:ext cx="206280" cy="299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A5ED02F-3D9A-4E10-B8B0-8DBA1EED5C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66199" y="1608118"/>
                  <a:ext cx="223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244F84-AD11-4F64-BB22-D2E0A9F1CDB0}"/>
                    </a:ext>
                  </a:extLst>
                </p14:cNvPr>
                <p14:cNvContentPartPr/>
                <p14:nvPr/>
              </p14:nvContentPartPr>
              <p14:xfrm>
                <a:off x="9626479" y="1615318"/>
                <a:ext cx="220680" cy="28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244F84-AD11-4F64-BB22-D2E0A9F1CD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17839" y="1606318"/>
                  <a:ext cx="238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4B29575-BF74-424E-9262-C35F29E6C032}"/>
                    </a:ext>
                  </a:extLst>
                </p14:cNvPr>
                <p14:cNvContentPartPr/>
                <p14:nvPr/>
              </p14:nvContentPartPr>
              <p14:xfrm>
                <a:off x="9834919" y="1707118"/>
                <a:ext cx="191880" cy="152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4B29575-BF74-424E-9262-C35F29E6C0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25919" y="1698118"/>
                  <a:ext cx="20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861DD0-5B9B-47DF-951A-15B976E89515}"/>
                    </a:ext>
                  </a:extLst>
                </p14:cNvPr>
                <p14:cNvContentPartPr/>
                <p14:nvPr/>
              </p14:nvContentPartPr>
              <p14:xfrm>
                <a:off x="10050199" y="1546198"/>
                <a:ext cx="218880" cy="38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861DD0-5B9B-47DF-951A-15B976E8951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41199" y="1537558"/>
                  <a:ext cx="2365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50D9C9E-C379-4E52-9CB6-C452E1EF9DDA}"/>
                    </a:ext>
                  </a:extLst>
                </p14:cNvPr>
                <p14:cNvContentPartPr/>
                <p14:nvPr/>
              </p14:nvContentPartPr>
              <p14:xfrm>
                <a:off x="10295719" y="1612078"/>
                <a:ext cx="187560" cy="265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50D9C9E-C379-4E52-9CB6-C452E1EF9DD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86719" y="1603078"/>
                  <a:ext cx="205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70EFA11-3A6E-405E-AB9A-16EE2D6173FB}"/>
                    </a:ext>
                  </a:extLst>
                </p14:cNvPr>
                <p14:cNvContentPartPr/>
                <p14:nvPr/>
              </p14:nvContentPartPr>
              <p14:xfrm>
                <a:off x="10556359" y="1725478"/>
                <a:ext cx="32400" cy="137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70EFA11-3A6E-405E-AB9A-16EE2D6173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47359" y="1716838"/>
                  <a:ext cx="50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5BF21F1-BAB6-423C-8615-D77D606B3BD8}"/>
                    </a:ext>
                  </a:extLst>
                </p14:cNvPr>
                <p14:cNvContentPartPr/>
                <p14:nvPr/>
              </p14:nvContentPartPr>
              <p14:xfrm>
                <a:off x="10683079" y="1585798"/>
                <a:ext cx="189000" cy="429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5BF21F1-BAB6-423C-8615-D77D606B3B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74439" y="1577158"/>
                  <a:ext cx="20664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BD283F6-E253-44EF-8ECF-C7CC9047A34F}"/>
              </a:ext>
            </a:extLst>
          </p:cNvPr>
          <p:cNvGrpSpPr/>
          <p:nvPr/>
        </p:nvGrpSpPr>
        <p:grpSpPr>
          <a:xfrm>
            <a:off x="415519" y="2579038"/>
            <a:ext cx="1339920" cy="551520"/>
            <a:chOff x="415519" y="2579038"/>
            <a:chExt cx="133992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1DE3081-EEF3-453D-806F-FC68B43FEC20}"/>
                    </a:ext>
                  </a:extLst>
                </p14:cNvPr>
                <p14:cNvContentPartPr/>
                <p14:nvPr/>
              </p14:nvContentPartPr>
              <p14:xfrm>
                <a:off x="415519" y="2676598"/>
                <a:ext cx="682920" cy="453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1DE3081-EEF3-453D-806F-FC68B43FE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6519" y="2667598"/>
                  <a:ext cx="7005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EDDE7BB-201A-4CBC-A3E0-FA749E2EFDB8}"/>
                    </a:ext>
                  </a:extLst>
                </p14:cNvPr>
                <p14:cNvContentPartPr/>
                <p14:nvPr/>
              </p14:nvContentPartPr>
              <p14:xfrm>
                <a:off x="966679" y="2929678"/>
                <a:ext cx="158400" cy="155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EDDE7BB-201A-4CBC-A3E0-FA749E2EFDB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8039" y="2921038"/>
                  <a:ext cx="176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2A3CDC2-133E-433A-8B47-6310F9C77434}"/>
                    </a:ext>
                  </a:extLst>
                </p14:cNvPr>
                <p14:cNvContentPartPr/>
                <p14:nvPr/>
              </p14:nvContentPartPr>
              <p14:xfrm>
                <a:off x="1293199" y="2579038"/>
                <a:ext cx="195840" cy="462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2A3CDC2-133E-433A-8B47-6310F9C774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84199" y="2570038"/>
                  <a:ext cx="2134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7C93A3F-03A2-4364-986D-9D605828A112}"/>
                    </a:ext>
                  </a:extLst>
                </p14:cNvPr>
                <p14:cNvContentPartPr/>
                <p14:nvPr/>
              </p14:nvContentPartPr>
              <p14:xfrm>
                <a:off x="1280239" y="2812318"/>
                <a:ext cx="321840" cy="28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7C93A3F-03A2-4364-986D-9D605828A1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71599" y="2803678"/>
                  <a:ext cx="339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F27545-69D8-4471-8A23-91C1D4681FC7}"/>
                    </a:ext>
                  </a:extLst>
                </p14:cNvPr>
                <p14:cNvContentPartPr/>
                <p14:nvPr/>
              </p14:nvContentPartPr>
              <p14:xfrm>
                <a:off x="1500199" y="2828878"/>
                <a:ext cx="255240" cy="223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F27545-69D8-4471-8A23-91C1D4681FC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91199" y="2820238"/>
                  <a:ext cx="272880" cy="24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ACA8F00-98EC-4A8F-AED6-15921056E680}"/>
                  </a:ext>
                </a:extLst>
              </p14:cNvPr>
              <p14:cNvContentPartPr/>
              <p14:nvPr/>
            </p14:nvContentPartPr>
            <p14:xfrm>
              <a:off x="2173759" y="2739238"/>
              <a:ext cx="32400" cy="97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ACA8F00-98EC-4A8F-AED6-15921056E68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165119" y="2730238"/>
                <a:ext cx="500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39E29E8-AC15-4525-A41B-110497CC9135}"/>
                  </a:ext>
                </a:extLst>
              </p14:cNvPr>
              <p14:cNvContentPartPr/>
              <p14:nvPr/>
            </p14:nvContentPartPr>
            <p14:xfrm>
              <a:off x="2094199" y="2984398"/>
              <a:ext cx="16560" cy="133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39E29E8-AC15-4525-A41B-110497CC913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85199" y="2975398"/>
                <a:ext cx="3420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F081E1F-CF69-402E-A98D-370B30A5479F}"/>
              </a:ext>
            </a:extLst>
          </p:cNvPr>
          <p:cNvGrpSpPr/>
          <p:nvPr/>
        </p:nvGrpSpPr>
        <p:grpSpPr>
          <a:xfrm>
            <a:off x="2562919" y="2628718"/>
            <a:ext cx="699480" cy="373320"/>
            <a:chOff x="2562919" y="2628718"/>
            <a:chExt cx="69948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D2062C4-7370-4DF6-B118-25E43905889E}"/>
                    </a:ext>
                  </a:extLst>
                </p14:cNvPr>
                <p14:cNvContentPartPr/>
                <p14:nvPr/>
              </p14:nvContentPartPr>
              <p14:xfrm>
                <a:off x="2562919" y="2760838"/>
                <a:ext cx="314640" cy="235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D2062C4-7370-4DF6-B118-25E4390588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54279" y="2751838"/>
                  <a:ext cx="332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4516F5A-EC8B-4A0B-8326-10F072A03ECA}"/>
                    </a:ext>
                  </a:extLst>
                </p14:cNvPr>
                <p14:cNvContentPartPr/>
                <p14:nvPr/>
              </p14:nvContentPartPr>
              <p14:xfrm>
                <a:off x="3090319" y="2628718"/>
                <a:ext cx="172080" cy="373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4516F5A-EC8B-4A0B-8326-10F072A03E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81679" y="2619718"/>
                  <a:ext cx="189720" cy="39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A64C504-65A6-45BA-9934-24E0B16AA08A}"/>
                  </a:ext>
                </a:extLst>
              </p14:cNvPr>
              <p14:cNvContentPartPr/>
              <p14:nvPr/>
            </p14:nvContentPartPr>
            <p14:xfrm>
              <a:off x="3016159" y="3177718"/>
              <a:ext cx="42480" cy="25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A64C504-65A6-45BA-9934-24E0B16AA08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007519" y="3169078"/>
                <a:ext cx="6012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C32C26D-00D8-4B93-9057-B6DCB0BF25AA}"/>
              </a:ext>
            </a:extLst>
          </p:cNvPr>
          <p:cNvGrpSpPr/>
          <p:nvPr/>
        </p:nvGrpSpPr>
        <p:grpSpPr>
          <a:xfrm>
            <a:off x="3631039" y="2696758"/>
            <a:ext cx="247320" cy="166680"/>
            <a:chOff x="3631039" y="2696758"/>
            <a:chExt cx="24732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D2A449C-C647-4782-9AC2-0DC99BE7D8CD}"/>
                    </a:ext>
                  </a:extLst>
                </p14:cNvPr>
                <p14:cNvContentPartPr/>
                <p14:nvPr/>
              </p14:nvContentPartPr>
              <p14:xfrm>
                <a:off x="3660559" y="2696758"/>
                <a:ext cx="21780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D2A449C-C647-4782-9AC2-0DC99BE7D8C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51559" y="2687758"/>
                  <a:ext cx="235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408EFD-9056-4006-8928-8898855B6255}"/>
                    </a:ext>
                  </a:extLst>
                </p14:cNvPr>
                <p14:cNvContentPartPr/>
                <p14:nvPr/>
              </p14:nvContentPartPr>
              <p14:xfrm>
                <a:off x="3631039" y="2830678"/>
                <a:ext cx="207720" cy="32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408EFD-9056-4006-8928-8898855B62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22399" y="2822038"/>
                  <a:ext cx="2253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49DC1C6-CA2E-46B0-B880-E0FF6D25057B}"/>
                  </a:ext>
                </a:extLst>
              </p14:cNvPr>
              <p14:cNvContentPartPr/>
              <p14:nvPr/>
            </p14:nvContentPartPr>
            <p14:xfrm>
              <a:off x="4176799" y="2671918"/>
              <a:ext cx="140760" cy="2822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49DC1C6-CA2E-46B0-B880-E0FF6D25057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168159" y="2663278"/>
                <a:ext cx="15840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8A8AE1A-C98D-4ECB-9B73-5F88EA74A4F0}"/>
              </a:ext>
            </a:extLst>
          </p:cNvPr>
          <p:cNvGrpSpPr/>
          <p:nvPr/>
        </p:nvGrpSpPr>
        <p:grpSpPr>
          <a:xfrm>
            <a:off x="4646599" y="1579678"/>
            <a:ext cx="3906000" cy="1566720"/>
            <a:chOff x="4646599" y="1579678"/>
            <a:chExt cx="3906000" cy="15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CCAC2CE-9E21-42BF-B586-A1A94FA4272C}"/>
                    </a:ext>
                  </a:extLst>
                </p14:cNvPr>
                <p14:cNvContentPartPr/>
                <p14:nvPr/>
              </p14:nvContentPartPr>
              <p14:xfrm>
                <a:off x="4774039" y="1808278"/>
                <a:ext cx="274320" cy="27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CCAC2CE-9E21-42BF-B586-A1A94FA427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65039" y="1799278"/>
                  <a:ext cx="2919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528D9D3-7E7F-44D8-95A2-4240701C7A1A}"/>
                    </a:ext>
                  </a:extLst>
                </p14:cNvPr>
                <p14:cNvContentPartPr/>
                <p14:nvPr/>
              </p14:nvContentPartPr>
              <p14:xfrm>
                <a:off x="5233399" y="1747798"/>
                <a:ext cx="217080" cy="342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528D9D3-7E7F-44D8-95A2-4240701C7A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24759" y="1739158"/>
                  <a:ext cx="234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62875B-E3E0-404E-B87A-8FAA1D1A6D8A}"/>
                    </a:ext>
                  </a:extLst>
                </p14:cNvPr>
                <p14:cNvContentPartPr/>
                <p14:nvPr/>
              </p14:nvContentPartPr>
              <p14:xfrm>
                <a:off x="5469919" y="1842478"/>
                <a:ext cx="221400" cy="231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62875B-E3E0-404E-B87A-8FAA1D1A6D8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61279" y="1833478"/>
                  <a:ext cx="239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777C8C-D870-4028-BD47-8E5EB43D0D7F}"/>
                    </a:ext>
                  </a:extLst>
                </p14:cNvPr>
                <p14:cNvContentPartPr/>
                <p14:nvPr/>
              </p14:nvContentPartPr>
              <p14:xfrm>
                <a:off x="5823079" y="1924558"/>
                <a:ext cx="186480" cy="53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777C8C-D870-4028-BD47-8E5EB43D0D7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4439" y="1915918"/>
                  <a:ext cx="204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535662-58B6-44DB-9A2A-5E23CF00BF97}"/>
                    </a:ext>
                  </a:extLst>
                </p14:cNvPr>
                <p14:cNvContentPartPr/>
                <p14:nvPr/>
              </p14:nvContentPartPr>
              <p14:xfrm>
                <a:off x="6173359" y="1873438"/>
                <a:ext cx="34560" cy="139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535662-58B6-44DB-9A2A-5E23CF00BF9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64719" y="1864798"/>
                  <a:ext cx="52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5BAA721-BB6A-423D-964F-424BFB6E766F}"/>
                    </a:ext>
                  </a:extLst>
                </p14:cNvPr>
                <p14:cNvContentPartPr/>
                <p14:nvPr/>
              </p14:nvContentPartPr>
              <p14:xfrm>
                <a:off x="6359119" y="1650958"/>
                <a:ext cx="153000" cy="456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5BAA721-BB6A-423D-964F-424BFB6E766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50119" y="1642318"/>
                  <a:ext cx="1706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0B6C593-0E1E-437B-BA0C-CD77BF83E617}"/>
                    </a:ext>
                  </a:extLst>
                </p14:cNvPr>
                <p14:cNvContentPartPr/>
                <p14:nvPr/>
              </p14:nvContentPartPr>
              <p14:xfrm>
                <a:off x="6665839" y="1709998"/>
                <a:ext cx="159120" cy="311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0B6C593-0E1E-437B-BA0C-CD77BF83E61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56839" y="1700998"/>
                  <a:ext cx="176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E8A8B5-FE9F-4E63-BEB7-E2D67C2086A7}"/>
                    </a:ext>
                  </a:extLst>
                </p14:cNvPr>
                <p14:cNvContentPartPr/>
                <p14:nvPr/>
              </p14:nvContentPartPr>
              <p14:xfrm>
                <a:off x="6879679" y="1797838"/>
                <a:ext cx="197280" cy="171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E8A8B5-FE9F-4E63-BEB7-E2D67C2086A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70679" y="1789198"/>
                  <a:ext cx="21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062F5CA-EC59-4E70-AD2C-4728BF7DC1C8}"/>
                    </a:ext>
                  </a:extLst>
                </p14:cNvPr>
                <p14:cNvContentPartPr/>
                <p14:nvPr/>
              </p14:nvContentPartPr>
              <p14:xfrm>
                <a:off x="7236439" y="1855798"/>
                <a:ext cx="168840" cy="32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062F5CA-EC59-4E70-AD2C-4728BF7DC1C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27799" y="1846798"/>
                  <a:ext cx="186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95E7F7-AF14-44BC-988A-EE63D7B3DBB6}"/>
                    </a:ext>
                  </a:extLst>
                </p14:cNvPr>
                <p14:cNvContentPartPr/>
                <p14:nvPr/>
              </p14:nvContentPartPr>
              <p14:xfrm>
                <a:off x="7544239" y="1754998"/>
                <a:ext cx="221400" cy="220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95E7F7-AF14-44BC-988A-EE63D7B3DBB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35239" y="1745998"/>
                  <a:ext cx="239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10EFF35-EDBA-423A-B113-171043E939CE}"/>
                    </a:ext>
                  </a:extLst>
                </p14:cNvPr>
                <p14:cNvContentPartPr/>
                <p14:nvPr/>
              </p14:nvContentPartPr>
              <p14:xfrm>
                <a:off x="7800199" y="1579678"/>
                <a:ext cx="217080" cy="493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10EFF35-EDBA-423A-B113-171043E939C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91559" y="1570678"/>
                  <a:ext cx="2347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B8D175D-EC99-4635-94E0-93B6428D8E2B}"/>
                    </a:ext>
                  </a:extLst>
                </p14:cNvPr>
                <p14:cNvContentPartPr/>
                <p14:nvPr/>
              </p14:nvContentPartPr>
              <p14:xfrm>
                <a:off x="8149039" y="1860118"/>
                <a:ext cx="74520" cy="7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B8D175D-EC99-4635-94E0-93B6428D8E2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40039" y="1851478"/>
                  <a:ext cx="92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92BF777-4182-4890-9E17-1A2C4ED545B4}"/>
                    </a:ext>
                  </a:extLst>
                </p14:cNvPr>
                <p14:cNvContentPartPr/>
                <p14:nvPr/>
              </p14:nvContentPartPr>
              <p14:xfrm>
                <a:off x="8363599" y="1844998"/>
                <a:ext cx="39240" cy="10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92BF777-4182-4890-9E17-1A2C4ED545B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54599" y="1835998"/>
                  <a:ext cx="56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156032A-3E67-4A29-B1AD-8C9E863900DC}"/>
                    </a:ext>
                  </a:extLst>
                </p14:cNvPr>
                <p14:cNvContentPartPr/>
                <p14:nvPr/>
              </p14:nvContentPartPr>
              <p14:xfrm>
                <a:off x="8544679" y="1865158"/>
                <a:ext cx="7920" cy="1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156032A-3E67-4A29-B1AD-8C9E863900D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35679" y="1856518"/>
                  <a:ext cx="25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892FEC-CFAF-4479-9824-A3E5167422B7}"/>
                    </a:ext>
                  </a:extLst>
                </p14:cNvPr>
                <p14:cNvContentPartPr/>
                <p14:nvPr/>
              </p14:nvContentPartPr>
              <p14:xfrm>
                <a:off x="4646599" y="2417038"/>
                <a:ext cx="314640" cy="524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892FEC-CFAF-4479-9824-A3E5167422B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37959" y="2408038"/>
                  <a:ext cx="3322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C6EBA7C-09AF-4870-B97E-88DFD68DF5CC}"/>
                    </a:ext>
                  </a:extLst>
                </p14:cNvPr>
                <p14:cNvContentPartPr/>
                <p14:nvPr/>
              </p14:nvContentPartPr>
              <p14:xfrm>
                <a:off x="5095879" y="2738878"/>
                <a:ext cx="105120" cy="113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C6EBA7C-09AF-4870-B97E-88DFD68DF5C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87239" y="2730238"/>
                  <a:ext cx="122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3F14D7E-DD18-4A53-958D-3FAED58D16C8}"/>
                    </a:ext>
                  </a:extLst>
                </p14:cNvPr>
                <p14:cNvContentPartPr/>
                <p14:nvPr/>
              </p14:nvContentPartPr>
              <p14:xfrm>
                <a:off x="5061319" y="2710438"/>
                <a:ext cx="212400" cy="435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3F14D7E-DD18-4A53-958D-3FAED58D16C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52319" y="2701438"/>
                  <a:ext cx="2300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1FD069B-E981-494D-B6FA-951D33DBAF15}"/>
                    </a:ext>
                  </a:extLst>
                </p14:cNvPr>
                <p14:cNvContentPartPr/>
                <p14:nvPr/>
              </p14:nvContentPartPr>
              <p14:xfrm>
                <a:off x="5653159" y="2674438"/>
                <a:ext cx="258480" cy="237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1FD069B-E981-494D-B6FA-951D33DBAF1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44159" y="2665438"/>
                  <a:ext cx="276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9BEB597-6D59-464B-B837-03E9F0FFF98E}"/>
                    </a:ext>
                  </a:extLst>
                </p14:cNvPr>
                <p14:cNvContentPartPr/>
                <p14:nvPr/>
              </p14:nvContentPartPr>
              <p14:xfrm>
                <a:off x="5828479" y="2450878"/>
                <a:ext cx="214200" cy="372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9BEB597-6D59-464B-B837-03E9F0FFF98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19479" y="2441878"/>
                  <a:ext cx="2318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432BCF6-82B1-4261-8B9F-42DA46B0967A}"/>
                    </a:ext>
                  </a:extLst>
                </p14:cNvPr>
                <p14:cNvContentPartPr/>
                <p14:nvPr/>
              </p14:nvContentPartPr>
              <p14:xfrm>
                <a:off x="6031879" y="2632318"/>
                <a:ext cx="213480" cy="211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432BCF6-82B1-4261-8B9F-42DA46B0967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22879" y="2623318"/>
                  <a:ext cx="231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76EF541-62F8-4588-AC9A-139282F6666F}"/>
                    </a:ext>
                  </a:extLst>
                </p14:cNvPr>
                <p14:cNvContentPartPr/>
                <p14:nvPr/>
              </p14:nvContentPartPr>
              <p14:xfrm>
                <a:off x="6340399" y="2182678"/>
                <a:ext cx="445320" cy="664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76EF541-62F8-4588-AC9A-139282F6666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31759" y="2174038"/>
                  <a:ext cx="4629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EFBCF92-F2A4-4D67-A23D-FBADAD6BEE3D}"/>
                    </a:ext>
                  </a:extLst>
                </p14:cNvPr>
                <p14:cNvContentPartPr/>
                <p14:nvPr/>
              </p14:nvContentPartPr>
              <p14:xfrm>
                <a:off x="6327079" y="2671918"/>
                <a:ext cx="230040" cy="29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EFBCF92-F2A4-4D67-A23D-FBADAD6BEE3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18439" y="2663278"/>
                  <a:ext cx="247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5AB4821-B4CD-4C08-A2E7-D6C7850369F1}"/>
                    </a:ext>
                  </a:extLst>
                </p14:cNvPr>
                <p14:cNvContentPartPr/>
                <p14:nvPr/>
              </p14:nvContentPartPr>
              <p14:xfrm>
                <a:off x="6592399" y="2697478"/>
                <a:ext cx="49320" cy="76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5AB4821-B4CD-4C08-A2E7-D6C7850369F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83399" y="2688838"/>
                  <a:ext cx="66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9B9E043-E454-4E89-A643-2A122C2850F7}"/>
                    </a:ext>
                  </a:extLst>
                </p14:cNvPr>
                <p14:cNvContentPartPr/>
                <p14:nvPr/>
              </p14:nvContentPartPr>
              <p14:xfrm>
                <a:off x="6697159" y="2649958"/>
                <a:ext cx="252000" cy="159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9B9E043-E454-4E89-A643-2A122C2850F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88159" y="2640958"/>
                  <a:ext cx="269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2FDBC6D-B869-46C0-AC0C-9E765037367D}"/>
                    </a:ext>
                  </a:extLst>
                </p14:cNvPr>
                <p14:cNvContentPartPr/>
                <p14:nvPr/>
              </p14:nvContentPartPr>
              <p14:xfrm>
                <a:off x="7054639" y="2445478"/>
                <a:ext cx="193680" cy="314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2FDBC6D-B869-46C0-AC0C-9E765037367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45999" y="2436838"/>
                  <a:ext cx="211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3006C06-6B70-4249-919C-34911D0667E8}"/>
                    </a:ext>
                  </a:extLst>
                </p14:cNvPr>
                <p14:cNvContentPartPr/>
                <p14:nvPr/>
              </p14:nvContentPartPr>
              <p14:xfrm>
                <a:off x="7216279" y="2265118"/>
                <a:ext cx="448200" cy="529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3006C06-6B70-4249-919C-34911D0667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07279" y="2256478"/>
                  <a:ext cx="46584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41C5DE6-45F6-4D71-9CAA-649E9A41F0B2}"/>
                    </a:ext>
                  </a:extLst>
                </p14:cNvPr>
                <p14:cNvContentPartPr/>
                <p14:nvPr/>
              </p14:nvContentPartPr>
              <p14:xfrm>
                <a:off x="7582759" y="2540518"/>
                <a:ext cx="231120" cy="218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41C5DE6-45F6-4D71-9CAA-649E9A41F0B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74119" y="2531878"/>
                  <a:ext cx="248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A92DABB-492A-420E-8C2E-FD8FBEDFA5DB}"/>
                    </a:ext>
                  </a:extLst>
                </p14:cNvPr>
                <p14:cNvContentPartPr/>
                <p14:nvPr/>
              </p14:nvContentPartPr>
              <p14:xfrm>
                <a:off x="7779319" y="2617918"/>
                <a:ext cx="180000" cy="145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A92DABB-492A-420E-8C2E-FD8FBEDFA5D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0679" y="2608918"/>
                  <a:ext cx="197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E1739FB-FF73-49AB-90A0-216CF50BC512}"/>
                    </a:ext>
                  </a:extLst>
                </p14:cNvPr>
                <p14:cNvContentPartPr/>
                <p14:nvPr/>
              </p14:nvContentPartPr>
              <p14:xfrm>
                <a:off x="8066239" y="2614318"/>
                <a:ext cx="300600" cy="262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E1739FB-FF73-49AB-90A0-216CF50BC51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57599" y="2605318"/>
                  <a:ext cx="3182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7293760-35A8-4DF7-A102-AED67EA1E549}"/>
              </a:ext>
            </a:extLst>
          </p:cNvPr>
          <p:cNvGrpSpPr/>
          <p:nvPr/>
        </p:nvGrpSpPr>
        <p:grpSpPr>
          <a:xfrm>
            <a:off x="401479" y="3510718"/>
            <a:ext cx="1053360" cy="442440"/>
            <a:chOff x="401479" y="3510718"/>
            <a:chExt cx="105336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E9660CB-CCB5-4A15-822C-E03C4F8CCC80}"/>
                    </a:ext>
                  </a:extLst>
                </p14:cNvPr>
                <p14:cNvContentPartPr/>
                <p14:nvPr/>
              </p14:nvContentPartPr>
              <p14:xfrm>
                <a:off x="401479" y="3510718"/>
                <a:ext cx="644040" cy="442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E9660CB-CCB5-4A15-822C-E03C4F8CCC8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2839" y="3501718"/>
                  <a:ext cx="6616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28B6F55-6D07-43C6-A56B-644C5454C5DE}"/>
                    </a:ext>
                  </a:extLst>
                </p14:cNvPr>
                <p14:cNvContentPartPr/>
                <p14:nvPr/>
              </p14:nvContentPartPr>
              <p14:xfrm>
                <a:off x="480679" y="3786838"/>
                <a:ext cx="255960" cy="45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28B6F55-6D07-43C6-A56B-644C5454C5D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1679" y="3777838"/>
                  <a:ext cx="273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0F6DFFC-9FA4-4133-AE79-A63A88A367B4}"/>
                    </a:ext>
                  </a:extLst>
                </p14:cNvPr>
                <p14:cNvContentPartPr/>
                <p14:nvPr/>
              </p14:nvContentPartPr>
              <p14:xfrm>
                <a:off x="932119" y="3693598"/>
                <a:ext cx="248400" cy="205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0F6DFFC-9FA4-4133-AE79-A63A88A367B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23119" y="3684958"/>
                  <a:ext cx="266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CCF483E-9E42-4CC0-85DB-A3C87BDF4C21}"/>
                    </a:ext>
                  </a:extLst>
                </p14:cNvPr>
                <p14:cNvContentPartPr/>
                <p14:nvPr/>
              </p14:nvContentPartPr>
              <p14:xfrm>
                <a:off x="916639" y="3659398"/>
                <a:ext cx="219600" cy="180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CCF483E-9E42-4CC0-85DB-A3C87BDF4C2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7999" y="3650398"/>
                  <a:ext cx="237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E809F2E-B5C6-4922-A380-28FBDDC841C9}"/>
                    </a:ext>
                  </a:extLst>
                </p14:cNvPr>
                <p14:cNvContentPartPr/>
                <p14:nvPr/>
              </p14:nvContentPartPr>
              <p14:xfrm>
                <a:off x="1414519" y="3649678"/>
                <a:ext cx="40320" cy="220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E809F2E-B5C6-4922-A380-28FBDDC841C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05519" y="3641038"/>
                  <a:ext cx="579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6688AC4-49B1-4B10-809F-488E091B4434}"/>
              </a:ext>
            </a:extLst>
          </p:cNvPr>
          <p:cNvGrpSpPr/>
          <p:nvPr/>
        </p:nvGrpSpPr>
        <p:grpSpPr>
          <a:xfrm>
            <a:off x="2328199" y="3505678"/>
            <a:ext cx="551520" cy="393120"/>
            <a:chOff x="2328199" y="3505678"/>
            <a:chExt cx="55152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C566800-5BAC-4C4B-B84B-B01BA68E6371}"/>
                    </a:ext>
                  </a:extLst>
                </p14:cNvPr>
                <p14:cNvContentPartPr/>
                <p14:nvPr/>
              </p14:nvContentPartPr>
              <p14:xfrm>
                <a:off x="2328199" y="3505678"/>
                <a:ext cx="354600" cy="393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C566800-5BAC-4C4B-B84B-B01BA68E637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19559" y="3496678"/>
                  <a:ext cx="3722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22DCA5D-C719-4099-90F0-FDF90F8387CF}"/>
                    </a:ext>
                  </a:extLst>
                </p14:cNvPr>
                <p14:cNvContentPartPr/>
                <p14:nvPr/>
              </p14:nvContentPartPr>
              <p14:xfrm>
                <a:off x="2785039" y="3539518"/>
                <a:ext cx="946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22DCA5D-C719-4099-90F0-FDF90F8387C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776039" y="3530518"/>
                  <a:ext cx="112320" cy="28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B9B5AB-30F8-4329-BE0A-B23DD37E70E5}"/>
                  </a:ext>
                </a:extLst>
              </p14:cNvPr>
              <p14:cNvContentPartPr/>
              <p14:nvPr/>
            </p14:nvContentPartPr>
            <p14:xfrm>
              <a:off x="2785039" y="4020118"/>
              <a:ext cx="24840" cy="16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B9B5AB-30F8-4329-BE0A-B23DD37E70E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776039" y="4011478"/>
                <a:ext cx="4248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5C5E49-F698-4FF4-AAB8-EA39E0E0CBA4}"/>
              </a:ext>
            </a:extLst>
          </p:cNvPr>
          <p:cNvGrpSpPr/>
          <p:nvPr/>
        </p:nvGrpSpPr>
        <p:grpSpPr>
          <a:xfrm>
            <a:off x="3341599" y="3640318"/>
            <a:ext cx="261720" cy="160560"/>
            <a:chOff x="3341599" y="3640318"/>
            <a:chExt cx="26172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78E63AD-3D70-4820-92A9-4CEE208CB5AC}"/>
                    </a:ext>
                  </a:extLst>
                </p14:cNvPr>
                <p14:cNvContentPartPr/>
                <p14:nvPr/>
              </p14:nvContentPartPr>
              <p14:xfrm>
                <a:off x="3341599" y="3640318"/>
                <a:ext cx="239400" cy="38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78E63AD-3D70-4820-92A9-4CEE208CB5A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32959" y="3631318"/>
                  <a:ext cx="257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063275-04E6-49BA-AE53-19DC75B10A81}"/>
                    </a:ext>
                  </a:extLst>
                </p14:cNvPr>
                <p14:cNvContentPartPr/>
                <p14:nvPr/>
              </p14:nvContentPartPr>
              <p14:xfrm>
                <a:off x="3352399" y="3774958"/>
                <a:ext cx="250920" cy="2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063275-04E6-49BA-AE53-19DC75B10A8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43759" y="3766318"/>
                  <a:ext cx="2685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AE827E2-1737-4613-9103-CD5DB8F61B15}"/>
              </a:ext>
            </a:extLst>
          </p:cNvPr>
          <p:cNvGrpSpPr/>
          <p:nvPr/>
        </p:nvGrpSpPr>
        <p:grpSpPr>
          <a:xfrm>
            <a:off x="416959" y="4332238"/>
            <a:ext cx="931320" cy="489600"/>
            <a:chOff x="416959" y="4332238"/>
            <a:chExt cx="93132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3AD962B-834E-4205-9B2E-9777AF9A076D}"/>
                    </a:ext>
                  </a:extLst>
                </p14:cNvPr>
                <p14:cNvContentPartPr/>
                <p14:nvPr/>
              </p14:nvContentPartPr>
              <p14:xfrm>
                <a:off x="416959" y="4332238"/>
                <a:ext cx="519120" cy="489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3AD962B-834E-4205-9B2E-9777AF9A076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8319" y="4323238"/>
                  <a:ext cx="536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0E9792B-0CBA-4357-9F61-DAF3327B3AED}"/>
                    </a:ext>
                  </a:extLst>
                </p14:cNvPr>
                <p14:cNvContentPartPr/>
                <p14:nvPr/>
              </p14:nvContentPartPr>
              <p14:xfrm>
                <a:off x="565999" y="4586038"/>
                <a:ext cx="252360" cy="48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0E9792B-0CBA-4357-9F61-DAF3327B3AE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7359" y="4577038"/>
                  <a:ext cx="270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E98595A-2AEA-4536-A8DD-D32F0BA592FE}"/>
                    </a:ext>
                  </a:extLst>
                </p14:cNvPr>
                <p14:cNvContentPartPr/>
                <p14:nvPr/>
              </p14:nvContentPartPr>
              <p14:xfrm>
                <a:off x="917719" y="4585318"/>
                <a:ext cx="216720" cy="164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E98595A-2AEA-4536-A8DD-D32F0BA592F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09079" y="4576678"/>
                  <a:ext cx="234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BD9A0CF-86F0-4E06-B764-5CE257A437FA}"/>
                    </a:ext>
                  </a:extLst>
                </p14:cNvPr>
                <p14:cNvContentPartPr/>
                <p14:nvPr/>
              </p14:nvContentPartPr>
              <p14:xfrm>
                <a:off x="913759" y="4511878"/>
                <a:ext cx="188640" cy="196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BD9A0CF-86F0-4E06-B764-5CE257A437F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04759" y="4503238"/>
                  <a:ext cx="206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4459D1A-C25D-409B-84B7-6EF706797607}"/>
                    </a:ext>
                  </a:extLst>
                </p14:cNvPr>
                <p14:cNvContentPartPr/>
                <p14:nvPr/>
              </p14:nvContentPartPr>
              <p14:xfrm>
                <a:off x="1339639" y="4462198"/>
                <a:ext cx="8640" cy="29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4459D1A-C25D-409B-84B7-6EF70679760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330999" y="4453558"/>
                  <a:ext cx="26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2AC4905-4773-4FD4-A7B8-7680180BBDE1}"/>
                    </a:ext>
                  </a:extLst>
                </p14:cNvPr>
                <p14:cNvContentPartPr/>
                <p14:nvPr/>
              </p14:nvContentPartPr>
              <p14:xfrm>
                <a:off x="1309759" y="4649758"/>
                <a:ext cx="12960" cy="6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2AC4905-4773-4FD4-A7B8-7680180BBDE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00759" y="4640758"/>
                  <a:ext cx="306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72A7486-95A1-40E1-95CF-7B58E1F340BC}"/>
              </a:ext>
            </a:extLst>
          </p:cNvPr>
          <p:cNvGrpSpPr/>
          <p:nvPr/>
        </p:nvGrpSpPr>
        <p:grpSpPr>
          <a:xfrm>
            <a:off x="2295439" y="4343758"/>
            <a:ext cx="479880" cy="267480"/>
            <a:chOff x="2295439" y="4343758"/>
            <a:chExt cx="4798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9D2E0D-A79E-44B3-93D8-25A5F66BAEF3}"/>
                    </a:ext>
                  </a:extLst>
                </p14:cNvPr>
                <p14:cNvContentPartPr/>
                <p14:nvPr/>
              </p14:nvContentPartPr>
              <p14:xfrm>
                <a:off x="2295439" y="4370398"/>
                <a:ext cx="279360" cy="240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9D2E0D-A79E-44B3-93D8-25A5F66BAEF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86439" y="4361398"/>
                  <a:ext cx="297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2160FAF-FFE4-459A-8A87-58360732D77F}"/>
                    </a:ext>
                  </a:extLst>
                </p14:cNvPr>
                <p14:cNvContentPartPr/>
                <p14:nvPr/>
              </p14:nvContentPartPr>
              <p14:xfrm>
                <a:off x="2713039" y="4343758"/>
                <a:ext cx="62280" cy="259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2160FAF-FFE4-459A-8A87-58360732D77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04399" y="4334758"/>
                  <a:ext cx="7992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5E4069A-0A58-4A1C-8923-3C7ED7F2E104}"/>
              </a:ext>
            </a:extLst>
          </p:cNvPr>
          <p:cNvGrpSpPr/>
          <p:nvPr/>
        </p:nvGrpSpPr>
        <p:grpSpPr>
          <a:xfrm>
            <a:off x="2035879" y="4753438"/>
            <a:ext cx="1523520" cy="775440"/>
            <a:chOff x="2035879" y="4753438"/>
            <a:chExt cx="1523520" cy="77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D4B463F-3FF9-4EA2-915A-0038A711FCCD}"/>
                    </a:ext>
                  </a:extLst>
                </p14:cNvPr>
                <p14:cNvContentPartPr/>
                <p14:nvPr/>
              </p14:nvContentPartPr>
              <p14:xfrm>
                <a:off x="2711599" y="4753438"/>
                <a:ext cx="32760" cy="19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D4B463F-3FF9-4EA2-915A-0038A711FCC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702599" y="4744438"/>
                  <a:ext cx="50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5D0563-9522-4956-AEC8-3BE1CA90E59A}"/>
                    </a:ext>
                  </a:extLst>
                </p14:cNvPr>
                <p14:cNvContentPartPr/>
                <p14:nvPr/>
              </p14:nvContentPartPr>
              <p14:xfrm>
                <a:off x="2035879" y="4805998"/>
                <a:ext cx="1287720" cy="214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5D0563-9522-4956-AEC8-3BE1CA90E59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26879" y="4797358"/>
                  <a:ext cx="1305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AACD221-F9FD-4445-8DE8-D350E53ECB4B}"/>
                    </a:ext>
                  </a:extLst>
                </p14:cNvPr>
                <p14:cNvContentPartPr/>
                <p14:nvPr/>
              </p14:nvContentPartPr>
              <p14:xfrm>
                <a:off x="2234959" y="5053318"/>
                <a:ext cx="234000" cy="299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AACD221-F9FD-4445-8DE8-D350E53ECB4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226319" y="5044678"/>
                  <a:ext cx="251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0926E7B-5006-498A-8A75-06C41AF06E23}"/>
                    </a:ext>
                  </a:extLst>
                </p14:cNvPr>
                <p14:cNvContentPartPr/>
                <p14:nvPr/>
              </p14:nvContentPartPr>
              <p14:xfrm>
                <a:off x="2621599" y="5195518"/>
                <a:ext cx="74880" cy="24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0926E7B-5006-498A-8A75-06C41AF06E2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12599" y="5186878"/>
                  <a:ext cx="92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7662614-E6E9-4F16-B5EB-600B6C120E6A}"/>
                    </a:ext>
                  </a:extLst>
                </p14:cNvPr>
                <p14:cNvContentPartPr/>
                <p14:nvPr/>
              </p14:nvContentPartPr>
              <p14:xfrm>
                <a:off x="2859559" y="5056558"/>
                <a:ext cx="274320" cy="215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7662614-E6E9-4F16-B5EB-600B6C120E6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850919" y="5047918"/>
                  <a:ext cx="291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F4861B5-C2DD-482E-BE14-92A402892E02}"/>
                    </a:ext>
                  </a:extLst>
                </p14:cNvPr>
                <p14:cNvContentPartPr/>
                <p14:nvPr/>
              </p14:nvContentPartPr>
              <p14:xfrm>
                <a:off x="2110759" y="5064838"/>
                <a:ext cx="130680" cy="376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F4861B5-C2DD-482E-BE14-92A402892E0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01759" y="5056198"/>
                  <a:ext cx="1483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0845331-A310-45AE-86A3-A85603B2B8C1}"/>
                    </a:ext>
                  </a:extLst>
                </p14:cNvPr>
                <p14:cNvContentPartPr/>
                <p14:nvPr/>
              </p14:nvContentPartPr>
              <p14:xfrm>
                <a:off x="3190759" y="4947118"/>
                <a:ext cx="201240" cy="409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0845331-A310-45AE-86A3-A85603B2B8C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182119" y="4938118"/>
                  <a:ext cx="2188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85D12B1-9884-4C5B-9F4A-EDC14D356398}"/>
                    </a:ext>
                  </a:extLst>
                </p14:cNvPr>
                <p14:cNvContentPartPr/>
                <p14:nvPr/>
              </p14:nvContentPartPr>
              <p14:xfrm>
                <a:off x="3473719" y="4991038"/>
                <a:ext cx="85680" cy="269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85D12B1-9884-4C5B-9F4A-EDC14D35639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64719" y="4982038"/>
                  <a:ext cx="103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C74F57C-23CF-4FC6-BFFC-121BC86EC884}"/>
                    </a:ext>
                  </a:extLst>
                </p14:cNvPr>
                <p14:cNvContentPartPr/>
                <p14:nvPr/>
              </p14:nvContentPartPr>
              <p14:xfrm>
                <a:off x="3446719" y="5522758"/>
                <a:ext cx="25200" cy="6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C74F57C-23CF-4FC6-BFFC-121BC86EC88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38079" y="5514118"/>
                  <a:ext cx="428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D97E64-376A-4540-9E7A-C8DCB0DA9897}"/>
              </a:ext>
            </a:extLst>
          </p:cNvPr>
          <p:cNvGrpSpPr/>
          <p:nvPr/>
        </p:nvGrpSpPr>
        <p:grpSpPr>
          <a:xfrm>
            <a:off x="3916879" y="5872678"/>
            <a:ext cx="192960" cy="132840"/>
            <a:chOff x="3916879" y="5872678"/>
            <a:chExt cx="19296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818D422-9E56-4D4E-92AB-0A764A678785}"/>
                    </a:ext>
                  </a:extLst>
                </p14:cNvPr>
                <p14:cNvContentPartPr/>
                <p14:nvPr/>
              </p14:nvContentPartPr>
              <p14:xfrm>
                <a:off x="3916879" y="5872678"/>
                <a:ext cx="188640" cy="45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818D422-9E56-4D4E-92AB-0A764A67878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908239" y="5863678"/>
                  <a:ext cx="206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DF3AFDA-273F-434A-809F-79BA79D6BFD3}"/>
                    </a:ext>
                  </a:extLst>
                </p14:cNvPr>
                <p14:cNvContentPartPr/>
                <p14:nvPr/>
              </p14:nvContentPartPr>
              <p14:xfrm>
                <a:off x="3925879" y="5977078"/>
                <a:ext cx="183960" cy="28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DF3AFDA-273F-434A-809F-79BA79D6BFD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916879" y="5968078"/>
                  <a:ext cx="2016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5D44AA5-E685-4B91-BD46-14A1C8249228}"/>
              </a:ext>
            </a:extLst>
          </p:cNvPr>
          <p:cNvGrpSpPr/>
          <p:nvPr/>
        </p:nvGrpSpPr>
        <p:grpSpPr>
          <a:xfrm>
            <a:off x="3928399" y="3437638"/>
            <a:ext cx="6263640" cy="1801080"/>
            <a:chOff x="3928399" y="3437638"/>
            <a:chExt cx="6263640" cy="18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B0023C-5CB6-40BA-BF24-98E90D467E68}"/>
                    </a:ext>
                  </a:extLst>
                </p14:cNvPr>
                <p14:cNvContentPartPr/>
                <p14:nvPr/>
              </p14:nvContentPartPr>
              <p14:xfrm>
                <a:off x="4123879" y="3470398"/>
                <a:ext cx="321120" cy="391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B0023C-5CB6-40BA-BF24-98E90D467E6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15239" y="3461758"/>
                  <a:ext cx="3387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B8FAB1-9862-4F95-AB46-206EC29A85C8}"/>
                    </a:ext>
                  </a:extLst>
                </p14:cNvPr>
                <p14:cNvContentPartPr/>
                <p14:nvPr/>
              </p14:nvContentPartPr>
              <p14:xfrm>
                <a:off x="4589719" y="3674518"/>
                <a:ext cx="27000" cy="2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B8FAB1-9862-4F95-AB46-206EC29A85C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81079" y="3665878"/>
                  <a:ext cx="44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C4636C-B7C9-48D7-991F-A048DF42FB2E}"/>
                    </a:ext>
                  </a:extLst>
                </p14:cNvPr>
                <p14:cNvContentPartPr/>
                <p14:nvPr/>
              </p14:nvContentPartPr>
              <p14:xfrm>
                <a:off x="4837759" y="3481198"/>
                <a:ext cx="160560" cy="15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C4636C-B7C9-48D7-991F-A048DF42FB2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828759" y="3472558"/>
                  <a:ext cx="178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C15D81-C79B-4692-A082-66A7FFB44CA2}"/>
                    </a:ext>
                  </a:extLst>
                </p14:cNvPr>
                <p14:cNvContentPartPr/>
                <p14:nvPr/>
              </p14:nvContentPartPr>
              <p14:xfrm>
                <a:off x="4939999" y="3445558"/>
                <a:ext cx="135720" cy="370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C15D81-C79B-4692-A082-66A7FFB44CA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30999" y="3436918"/>
                  <a:ext cx="1533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739ACE-36E5-49FC-B429-D69B258C6F2E}"/>
                    </a:ext>
                  </a:extLst>
                </p14:cNvPr>
                <p14:cNvContentPartPr/>
                <p14:nvPr/>
              </p14:nvContentPartPr>
              <p14:xfrm>
                <a:off x="5251759" y="3593518"/>
                <a:ext cx="1080" cy="6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739ACE-36E5-49FC-B429-D69B258C6F2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243119" y="3584878"/>
                  <a:ext cx="18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AFAC9-8E43-4410-847B-7EA6D0969823}"/>
                    </a:ext>
                  </a:extLst>
                </p14:cNvPr>
                <p14:cNvContentPartPr/>
                <p14:nvPr/>
              </p14:nvContentPartPr>
              <p14:xfrm>
                <a:off x="5460199" y="3469678"/>
                <a:ext cx="215640" cy="34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AFAC9-8E43-4410-847B-7EA6D096982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451559" y="3461038"/>
                  <a:ext cx="2332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EC49848-07FA-4FB7-901A-50B2C2CC1735}"/>
                    </a:ext>
                  </a:extLst>
                </p14:cNvPr>
                <p14:cNvContentPartPr/>
                <p14:nvPr/>
              </p14:nvContentPartPr>
              <p14:xfrm>
                <a:off x="5849719" y="3610078"/>
                <a:ext cx="7560" cy="7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EC49848-07FA-4FB7-901A-50B2C2CC173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41079" y="3601438"/>
                  <a:ext cx="25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A838BB8-AF99-4F26-8DC9-869FAF656502}"/>
                    </a:ext>
                  </a:extLst>
                </p14:cNvPr>
                <p14:cNvContentPartPr/>
                <p14:nvPr/>
              </p14:nvContentPartPr>
              <p14:xfrm>
                <a:off x="6002359" y="3437638"/>
                <a:ext cx="362160" cy="32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A838BB8-AF99-4F26-8DC9-869FAF65650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93359" y="3428638"/>
                  <a:ext cx="379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9CDD84E-9FFD-4AC0-8D0B-5F0CAF291FF5}"/>
                    </a:ext>
                  </a:extLst>
                </p14:cNvPr>
                <p14:cNvContentPartPr/>
                <p14:nvPr/>
              </p14:nvContentPartPr>
              <p14:xfrm>
                <a:off x="6470719" y="3620518"/>
                <a:ext cx="14400" cy="18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9CDD84E-9FFD-4AC0-8D0B-5F0CAF291FF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461719" y="3611518"/>
                  <a:ext cx="32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BD6ED9-557E-416D-95ED-4E466534192A}"/>
                    </a:ext>
                  </a:extLst>
                </p14:cNvPr>
                <p14:cNvContentPartPr/>
                <p14:nvPr/>
              </p14:nvContentPartPr>
              <p14:xfrm>
                <a:off x="6751519" y="3472558"/>
                <a:ext cx="59400" cy="317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BD6ED9-557E-416D-95ED-4E466534192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742519" y="3463558"/>
                  <a:ext cx="770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24A2F74-B13D-4EFC-8B6F-74796B66FDED}"/>
                    </a:ext>
                  </a:extLst>
                </p14:cNvPr>
                <p14:cNvContentPartPr/>
                <p14:nvPr/>
              </p14:nvContentPartPr>
              <p14:xfrm>
                <a:off x="7132759" y="3542038"/>
                <a:ext cx="244800" cy="64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24A2F74-B13D-4EFC-8B6F-74796B66FDE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123759" y="3533038"/>
                  <a:ext cx="262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2FECB0B-753B-4E87-95C1-5E90892E6253}"/>
                    </a:ext>
                  </a:extLst>
                </p14:cNvPr>
                <p14:cNvContentPartPr/>
                <p14:nvPr/>
              </p14:nvContentPartPr>
              <p14:xfrm>
                <a:off x="7099279" y="3668758"/>
                <a:ext cx="312120" cy="35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2FECB0B-753B-4E87-95C1-5E90892E625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90639" y="3660118"/>
                  <a:ext cx="329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0C264CC-50E5-4AD4-969C-2CC589033387}"/>
                    </a:ext>
                  </a:extLst>
                </p14:cNvPr>
                <p14:cNvContentPartPr/>
                <p14:nvPr/>
              </p14:nvContentPartPr>
              <p14:xfrm>
                <a:off x="7696519" y="3471118"/>
                <a:ext cx="152280" cy="269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0C264CC-50E5-4AD4-969C-2CC58903338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87519" y="3462478"/>
                  <a:ext cx="169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0E45CF8-2A83-4403-A8AF-76C84B75CEA9}"/>
                    </a:ext>
                  </a:extLst>
                </p14:cNvPr>
                <p14:cNvContentPartPr/>
                <p14:nvPr/>
              </p14:nvContentPartPr>
              <p14:xfrm>
                <a:off x="7927999" y="3442318"/>
                <a:ext cx="257400" cy="258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0E45CF8-2A83-4403-A8AF-76C84B75CEA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918999" y="3433678"/>
                  <a:ext cx="275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D58D5E9-6699-4619-8251-4E7D8B88EE58}"/>
                    </a:ext>
                  </a:extLst>
                </p14:cNvPr>
                <p14:cNvContentPartPr/>
                <p14:nvPr/>
              </p14:nvContentPartPr>
              <p14:xfrm>
                <a:off x="8312119" y="3505678"/>
                <a:ext cx="291960" cy="187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D58D5E9-6699-4619-8251-4E7D8B88EE5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03119" y="3497038"/>
                  <a:ext cx="309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D71FB48-3AF2-4619-897A-33B991217F81}"/>
                    </a:ext>
                  </a:extLst>
                </p14:cNvPr>
                <p14:cNvContentPartPr/>
                <p14:nvPr/>
              </p14:nvContentPartPr>
              <p14:xfrm>
                <a:off x="3958279" y="4559038"/>
                <a:ext cx="138240" cy="63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D71FB48-3AF2-4619-897A-33B991217F8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949639" y="4550398"/>
                  <a:ext cx="155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4B822B0-D581-4F71-BC15-6C0CF03C3544}"/>
                    </a:ext>
                  </a:extLst>
                </p14:cNvPr>
                <p14:cNvContentPartPr/>
                <p14:nvPr/>
              </p14:nvContentPartPr>
              <p14:xfrm>
                <a:off x="3928399" y="4631758"/>
                <a:ext cx="218160" cy="69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4B822B0-D581-4F71-BC15-6C0CF03C354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19399" y="4622758"/>
                  <a:ext cx="235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8A6E9A4-4F69-4663-BFCF-1B419E879EE8}"/>
                    </a:ext>
                  </a:extLst>
                </p14:cNvPr>
                <p14:cNvContentPartPr/>
                <p14:nvPr/>
              </p14:nvContentPartPr>
              <p14:xfrm>
                <a:off x="4732999" y="4316038"/>
                <a:ext cx="218520" cy="279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8A6E9A4-4F69-4663-BFCF-1B419E879EE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723999" y="4307038"/>
                  <a:ext cx="2361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E459499-2298-485D-91E6-C969A9D95C1E}"/>
                    </a:ext>
                  </a:extLst>
                </p14:cNvPr>
                <p14:cNvContentPartPr/>
                <p14:nvPr/>
              </p14:nvContentPartPr>
              <p14:xfrm>
                <a:off x="5100919" y="4291198"/>
                <a:ext cx="189360" cy="302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E459499-2298-485D-91E6-C969A9D95C1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092279" y="4282558"/>
                  <a:ext cx="2070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9320368-19A1-48A3-B520-CFB81BF182A4}"/>
                    </a:ext>
                  </a:extLst>
                </p14:cNvPr>
                <p14:cNvContentPartPr/>
                <p14:nvPr/>
              </p14:nvContentPartPr>
              <p14:xfrm>
                <a:off x="5299999" y="4148638"/>
                <a:ext cx="2746800" cy="435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9320368-19A1-48A3-B520-CFB81BF182A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90999" y="4139638"/>
                  <a:ext cx="27644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303884A-569D-4F78-9E51-1FB868AD0D0F}"/>
                    </a:ext>
                  </a:extLst>
                </p14:cNvPr>
                <p14:cNvContentPartPr/>
                <p14:nvPr/>
              </p14:nvContentPartPr>
              <p14:xfrm>
                <a:off x="8075239" y="4246918"/>
                <a:ext cx="181080" cy="220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303884A-569D-4F78-9E51-1FB868AD0D0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066599" y="4238278"/>
                  <a:ext cx="198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A41E3EB-3E33-4066-9ECD-8D79D9631610}"/>
                    </a:ext>
                  </a:extLst>
                </p14:cNvPr>
                <p14:cNvContentPartPr/>
                <p14:nvPr/>
              </p14:nvContentPartPr>
              <p14:xfrm>
                <a:off x="8193319" y="4104358"/>
                <a:ext cx="288000" cy="451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A41E3EB-3E33-4066-9ECD-8D79D963161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184319" y="4095718"/>
                  <a:ext cx="3056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079C9DB-4F50-4BC5-90D9-DF1472E7DCA1}"/>
                    </a:ext>
                  </a:extLst>
                </p14:cNvPr>
                <p14:cNvContentPartPr/>
                <p14:nvPr/>
              </p14:nvContentPartPr>
              <p14:xfrm>
                <a:off x="8629999" y="4344838"/>
                <a:ext cx="236160" cy="46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079C9DB-4F50-4BC5-90D9-DF1472E7DCA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621359" y="4336198"/>
                  <a:ext cx="253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B2E57B7-56B5-4F29-A67A-D4D522042B7A}"/>
                    </a:ext>
                  </a:extLst>
                </p14:cNvPr>
                <p14:cNvContentPartPr/>
                <p14:nvPr/>
              </p14:nvContentPartPr>
              <p14:xfrm>
                <a:off x="9076039" y="4337998"/>
                <a:ext cx="289440" cy="48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B2E57B7-56B5-4F29-A67A-D4D522042B7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67039" y="4328998"/>
                  <a:ext cx="307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A87E37C-4AFC-441A-A9D9-8A08E4834B4B}"/>
                    </a:ext>
                  </a:extLst>
                </p14:cNvPr>
                <p14:cNvContentPartPr/>
                <p14:nvPr/>
              </p14:nvContentPartPr>
              <p14:xfrm>
                <a:off x="9613159" y="4156918"/>
                <a:ext cx="191880" cy="291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A87E37C-4AFC-441A-A9D9-8A08E4834B4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04519" y="4147918"/>
                  <a:ext cx="209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A1B431A-7EAC-4D94-9231-2D2994D927BD}"/>
                    </a:ext>
                  </a:extLst>
                </p14:cNvPr>
                <p14:cNvContentPartPr/>
                <p14:nvPr/>
              </p14:nvContentPartPr>
              <p14:xfrm>
                <a:off x="9862279" y="4242958"/>
                <a:ext cx="17640" cy="158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A1B431A-7EAC-4D94-9231-2D2994D927B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53279" y="4233958"/>
                  <a:ext cx="35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5944C2E-990E-4701-AB37-0CAF898004B1}"/>
                    </a:ext>
                  </a:extLst>
                </p14:cNvPr>
                <p14:cNvContentPartPr/>
                <p14:nvPr/>
              </p14:nvContentPartPr>
              <p14:xfrm>
                <a:off x="9989359" y="4078798"/>
                <a:ext cx="202680" cy="387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5944C2E-990E-4701-AB37-0CAF898004B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80359" y="4069798"/>
                  <a:ext cx="2203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584136A-81C4-4739-BB53-3917ABEA2486}"/>
                    </a:ext>
                  </a:extLst>
                </p14:cNvPr>
                <p14:cNvContentPartPr/>
                <p14:nvPr/>
              </p14:nvContentPartPr>
              <p14:xfrm>
                <a:off x="4684039" y="4613398"/>
                <a:ext cx="4834800" cy="161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584136A-81C4-4739-BB53-3917ABEA248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675399" y="4604758"/>
                  <a:ext cx="4852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3499557-6314-4A09-8C99-8B22D7DF7BA8}"/>
                    </a:ext>
                  </a:extLst>
                </p14:cNvPr>
                <p14:cNvContentPartPr/>
                <p14:nvPr/>
              </p14:nvContentPartPr>
              <p14:xfrm>
                <a:off x="5770879" y="4960438"/>
                <a:ext cx="212760" cy="207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3499557-6314-4A09-8C99-8B22D7DF7BA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2239" y="4951798"/>
                  <a:ext cx="230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695951F-7E5D-414F-8831-680197AEE1C4}"/>
                    </a:ext>
                  </a:extLst>
                </p14:cNvPr>
                <p14:cNvContentPartPr/>
                <p14:nvPr/>
              </p14:nvContentPartPr>
              <p14:xfrm>
                <a:off x="6070759" y="5011918"/>
                <a:ext cx="144360" cy="86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695951F-7E5D-414F-8831-680197AEE1C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061759" y="5002918"/>
                  <a:ext cx="162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4E217D0-BD63-4A57-8821-DF52C0D83FAA}"/>
                    </a:ext>
                  </a:extLst>
                </p14:cNvPr>
                <p14:cNvContentPartPr/>
                <p14:nvPr/>
              </p14:nvContentPartPr>
              <p14:xfrm>
                <a:off x="6294679" y="4898518"/>
                <a:ext cx="240480" cy="227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4E217D0-BD63-4A57-8821-DF52C0D83FA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285679" y="4889878"/>
                  <a:ext cx="258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759887A-12E3-4EA5-B35F-F7790217351B}"/>
                    </a:ext>
                  </a:extLst>
                </p14:cNvPr>
                <p14:cNvContentPartPr/>
                <p14:nvPr/>
              </p14:nvContentPartPr>
              <p14:xfrm>
                <a:off x="5576479" y="4918318"/>
                <a:ext cx="225720" cy="320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759887A-12E3-4EA5-B35F-F7790217351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567479" y="4909318"/>
                  <a:ext cx="243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86F03D1-26D9-452E-86A3-333DE40B5841}"/>
                    </a:ext>
                  </a:extLst>
                </p14:cNvPr>
                <p14:cNvContentPartPr/>
                <p14:nvPr/>
              </p14:nvContentPartPr>
              <p14:xfrm>
                <a:off x="6660079" y="4798078"/>
                <a:ext cx="254160" cy="380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86F03D1-26D9-452E-86A3-333DE40B584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651079" y="4789438"/>
                  <a:ext cx="2718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B4E2AA9-1FDE-4F42-B638-D871E2829F13}"/>
                    </a:ext>
                  </a:extLst>
                </p14:cNvPr>
                <p14:cNvContentPartPr/>
                <p14:nvPr/>
              </p14:nvContentPartPr>
              <p14:xfrm>
                <a:off x="6933319" y="4805278"/>
                <a:ext cx="196200" cy="335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B4E2AA9-1FDE-4F42-B638-D871E2829F1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924679" y="4796638"/>
                  <a:ext cx="2138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22BC841-E66A-40A2-ABE1-13DF4FBB0EB1}"/>
                    </a:ext>
                  </a:extLst>
                </p14:cNvPr>
                <p14:cNvContentPartPr/>
                <p14:nvPr/>
              </p14:nvContentPartPr>
              <p14:xfrm>
                <a:off x="7126999" y="4946398"/>
                <a:ext cx="173880" cy="155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22BC841-E66A-40A2-ABE1-13DF4FBB0EB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117999" y="4937758"/>
                  <a:ext cx="191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1AE8EF9-C4B1-4DC6-8FC6-6827E72C8A2E}"/>
                    </a:ext>
                  </a:extLst>
                </p14:cNvPr>
                <p14:cNvContentPartPr/>
                <p14:nvPr/>
              </p14:nvContentPartPr>
              <p14:xfrm>
                <a:off x="7450999" y="4982038"/>
                <a:ext cx="97920" cy="22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1AE8EF9-C4B1-4DC6-8FC6-6827E72C8A2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441999" y="4973038"/>
                  <a:ext cx="115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AEBA38E-B4D3-4191-A1A3-5CDD42F16B46}"/>
                    </a:ext>
                  </a:extLst>
                </p14:cNvPr>
                <p14:cNvContentPartPr/>
                <p14:nvPr/>
              </p14:nvContentPartPr>
              <p14:xfrm>
                <a:off x="7664119" y="4851718"/>
                <a:ext cx="165960" cy="227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AEBA38E-B4D3-4191-A1A3-5CDD42F16B4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655479" y="4842718"/>
                  <a:ext cx="183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5B30A18-3597-4E08-8A87-FCC072C38A16}"/>
                    </a:ext>
                  </a:extLst>
                </p14:cNvPr>
                <p14:cNvContentPartPr/>
                <p14:nvPr/>
              </p14:nvContentPartPr>
              <p14:xfrm>
                <a:off x="7895239" y="4785118"/>
                <a:ext cx="136440" cy="338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5B30A18-3597-4E08-8A87-FCC072C38A1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886599" y="4776118"/>
                  <a:ext cx="154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9FABA16-3332-447C-B2BF-0158E39EEA14}"/>
                    </a:ext>
                  </a:extLst>
                </p14:cNvPr>
                <p14:cNvContentPartPr/>
                <p14:nvPr/>
              </p14:nvContentPartPr>
              <p14:xfrm>
                <a:off x="8286919" y="4939198"/>
                <a:ext cx="49320" cy="24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9FABA16-3332-447C-B2BF-0158E39EEA1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78279" y="4930198"/>
                  <a:ext cx="66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35BF26-ACB3-4AEE-841C-DCDA4A9A8239}"/>
                    </a:ext>
                  </a:extLst>
                </p14:cNvPr>
                <p14:cNvContentPartPr/>
                <p14:nvPr/>
              </p14:nvContentPartPr>
              <p14:xfrm>
                <a:off x="8531719" y="4969798"/>
                <a:ext cx="29160" cy="30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35BF26-ACB3-4AEE-841C-DCDA4A9A823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523079" y="4961158"/>
                  <a:ext cx="46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61D0761-2F6F-4748-80FC-106145FFD728}"/>
                    </a:ext>
                  </a:extLst>
                </p14:cNvPr>
                <p14:cNvContentPartPr/>
                <p14:nvPr/>
              </p14:nvContentPartPr>
              <p14:xfrm>
                <a:off x="8758879" y="4920478"/>
                <a:ext cx="291240" cy="43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61D0761-2F6F-4748-80FC-106145FFD72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750239" y="4911838"/>
                  <a:ext cx="308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FBA5017-8D2C-4028-AF16-BBD9FD39D97B}"/>
                    </a:ext>
                  </a:extLst>
                </p14:cNvPr>
                <p14:cNvContentPartPr/>
                <p14:nvPr/>
              </p14:nvContentPartPr>
              <p14:xfrm>
                <a:off x="9373759" y="4815718"/>
                <a:ext cx="109800" cy="195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FBA5017-8D2C-4028-AF16-BBD9FD39D97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365119" y="4806718"/>
                  <a:ext cx="127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E4D29C8-F5FE-4735-8ED6-FE80A78C11AF}"/>
                    </a:ext>
                  </a:extLst>
                </p14:cNvPr>
                <p14:cNvContentPartPr/>
                <p14:nvPr/>
              </p14:nvContentPartPr>
              <p14:xfrm>
                <a:off x="9630079" y="4871158"/>
                <a:ext cx="18000" cy="97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E4D29C8-F5FE-4735-8ED6-FE80A78C11A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621079" y="4862158"/>
                  <a:ext cx="35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DBB4AE6-6B15-4BC9-9E9F-8300107F1B68}"/>
                    </a:ext>
                  </a:extLst>
                </p14:cNvPr>
                <p14:cNvContentPartPr/>
                <p14:nvPr/>
              </p14:nvContentPartPr>
              <p14:xfrm>
                <a:off x="9788839" y="4718518"/>
                <a:ext cx="198360" cy="32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DBB4AE6-6B15-4BC9-9E9F-8300107F1B6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780199" y="4709878"/>
                  <a:ext cx="216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F31ED06-4152-438A-985C-E9AE18B4070D}"/>
                    </a:ext>
                  </a:extLst>
                </p14:cNvPr>
                <p14:cNvContentPartPr/>
                <p14:nvPr/>
              </p14:nvContentPartPr>
              <p14:xfrm>
                <a:off x="6341119" y="3869998"/>
                <a:ext cx="3843720" cy="326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F31ED06-4152-438A-985C-E9AE18B4070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332119" y="3860998"/>
                  <a:ext cx="386136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6672805-B5CA-4674-B8A3-5196C70EC173}"/>
                  </a:ext>
                </a:extLst>
              </p14:cNvPr>
              <p14:cNvContentPartPr/>
              <p14:nvPr/>
            </p14:nvContentPartPr>
            <p14:xfrm>
              <a:off x="6914959" y="6697078"/>
              <a:ext cx="10080" cy="36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6672805-B5CA-4674-B8A3-5196C70EC173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906319" y="6688078"/>
                <a:ext cx="2772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73D7899-8EC9-41E0-9534-D1F159D1D675}"/>
              </a:ext>
            </a:extLst>
          </p:cNvPr>
          <p:cNvGrpSpPr/>
          <p:nvPr/>
        </p:nvGrpSpPr>
        <p:grpSpPr>
          <a:xfrm>
            <a:off x="4627879" y="5497198"/>
            <a:ext cx="3724920" cy="1078920"/>
            <a:chOff x="4627879" y="5497198"/>
            <a:chExt cx="3724920" cy="10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931E71F-EAC5-4523-A342-8F6498FECB91}"/>
                    </a:ext>
                  </a:extLst>
                </p14:cNvPr>
                <p14:cNvContentPartPr/>
                <p14:nvPr/>
              </p14:nvContentPartPr>
              <p14:xfrm>
                <a:off x="4676479" y="5822998"/>
                <a:ext cx="223920" cy="1792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931E71F-EAC5-4523-A342-8F6498FECB9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667839" y="5814358"/>
                  <a:ext cx="241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E1AA57D-E578-4082-9524-584B1593F153}"/>
                    </a:ext>
                  </a:extLst>
                </p14:cNvPr>
                <p14:cNvContentPartPr/>
                <p14:nvPr/>
              </p14:nvContentPartPr>
              <p14:xfrm>
                <a:off x="5056999" y="5742718"/>
                <a:ext cx="130680" cy="254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E1AA57D-E578-4082-9524-584B1593F15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047999" y="5734078"/>
                  <a:ext cx="148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E89FCD3-D290-4540-8AF1-24DCCE56CFE6}"/>
                    </a:ext>
                  </a:extLst>
                </p14:cNvPr>
                <p14:cNvContentPartPr/>
                <p14:nvPr/>
              </p14:nvContentPartPr>
              <p14:xfrm>
                <a:off x="5221159" y="5790238"/>
                <a:ext cx="180000" cy="1915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E89FCD3-D290-4540-8AF1-24DCCE56CFE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212519" y="5781238"/>
                  <a:ext cx="197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5354363-BCA5-4195-AE71-6CBED36170C5}"/>
                    </a:ext>
                  </a:extLst>
                </p14:cNvPr>
                <p14:cNvContentPartPr/>
                <p14:nvPr/>
              </p14:nvContentPartPr>
              <p14:xfrm>
                <a:off x="5559199" y="5851438"/>
                <a:ext cx="142560" cy="48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5354363-BCA5-4195-AE71-6CBED36170C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550199" y="5842438"/>
                  <a:ext cx="160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640A60E-D162-40AB-9E43-4E240BE050DD}"/>
                    </a:ext>
                  </a:extLst>
                </p14:cNvPr>
                <p14:cNvContentPartPr/>
                <p14:nvPr/>
              </p14:nvContentPartPr>
              <p14:xfrm>
                <a:off x="5888239" y="5748118"/>
                <a:ext cx="48960" cy="1904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640A60E-D162-40AB-9E43-4E240BE050D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879599" y="5739118"/>
                  <a:ext cx="66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0FA9F15-8B50-48BB-A075-A29F4CA012B9}"/>
                    </a:ext>
                  </a:extLst>
                </p14:cNvPr>
                <p14:cNvContentPartPr/>
                <p14:nvPr/>
              </p14:nvContentPartPr>
              <p14:xfrm>
                <a:off x="5996599" y="5573158"/>
                <a:ext cx="179640" cy="5086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0FA9F15-8B50-48BB-A075-A29F4CA012B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87959" y="5564518"/>
                  <a:ext cx="1972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9648C37-064A-49D5-A0E3-0F7CA9E41FB3}"/>
                    </a:ext>
                  </a:extLst>
                </p14:cNvPr>
                <p14:cNvContentPartPr/>
                <p14:nvPr/>
              </p14:nvContentPartPr>
              <p14:xfrm>
                <a:off x="6308719" y="5639038"/>
                <a:ext cx="182160" cy="262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9648C37-064A-49D5-A0E3-0F7CA9E41FB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299719" y="5630398"/>
                  <a:ext cx="199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BA967EA-2635-41CB-A374-B6063C3446DB}"/>
                    </a:ext>
                  </a:extLst>
                </p14:cNvPr>
                <p14:cNvContentPartPr/>
                <p14:nvPr/>
              </p14:nvContentPartPr>
              <p14:xfrm>
                <a:off x="6538399" y="5703838"/>
                <a:ext cx="195840" cy="169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BA967EA-2635-41CB-A374-B6063C3446D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529399" y="5694838"/>
                  <a:ext cx="213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667F2D5-6145-472B-9053-96DCD3F55939}"/>
                    </a:ext>
                  </a:extLst>
                </p14:cNvPr>
                <p14:cNvContentPartPr/>
                <p14:nvPr/>
              </p14:nvContentPartPr>
              <p14:xfrm>
                <a:off x="6823159" y="5768278"/>
                <a:ext cx="168120" cy="518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667F2D5-6145-472B-9053-96DCD3F5593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814519" y="5759638"/>
                  <a:ext cx="185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8252219-AED1-474B-84A8-FE5243D2F0E2}"/>
                    </a:ext>
                  </a:extLst>
                </p14:cNvPr>
                <p14:cNvContentPartPr/>
                <p14:nvPr/>
              </p14:nvContentPartPr>
              <p14:xfrm>
                <a:off x="7095679" y="5641558"/>
                <a:ext cx="200880" cy="2203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8252219-AED1-474B-84A8-FE5243D2F0E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087039" y="5632918"/>
                  <a:ext cx="218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C73696C-E474-4171-9EED-42E637DB4BDA}"/>
                    </a:ext>
                  </a:extLst>
                </p14:cNvPr>
                <p14:cNvContentPartPr/>
                <p14:nvPr/>
              </p14:nvContentPartPr>
              <p14:xfrm>
                <a:off x="7398799" y="5542558"/>
                <a:ext cx="119160" cy="3474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C73696C-E474-4171-9EED-42E637DB4BD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390159" y="5533918"/>
                  <a:ext cx="1368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C3B0935-B210-4CA5-88B9-FE8DE3849258}"/>
                    </a:ext>
                  </a:extLst>
                </p14:cNvPr>
                <p14:cNvContentPartPr/>
                <p14:nvPr/>
              </p14:nvContentPartPr>
              <p14:xfrm>
                <a:off x="7722439" y="5497198"/>
                <a:ext cx="108360" cy="274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C3B0935-B210-4CA5-88B9-FE8DE384925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713799" y="5488558"/>
                  <a:ext cx="126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4AB9287-A89D-41EA-80E1-EB723295DCA4}"/>
                    </a:ext>
                  </a:extLst>
                </p14:cNvPr>
                <p14:cNvContentPartPr/>
                <p14:nvPr/>
              </p14:nvContentPartPr>
              <p14:xfrm>
                <a:off x="7719199" y="5917678"/>
                <a:ext cx="17640" cy="41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4AB9287-A89D-41EA-80E1-EB723295DCA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710559" y="5908678"/>
                  <a:ext cx="35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C1A4D37-EE0E-47E2-97BB-AA0B71786B3F}"/>
                    </a:ext>
                  </a:extLst>
                </p14:cNvPr>
                <p14:cNvContentPartPr/>
                <p14:nvPr/>
              </p14:nvContentPartPr>
              <p14:xfrm>
                <a:off x="4627879" y="6060598"/>
                <a:ext cx="2626200" cy="1652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C1A4D37-EE0E-47E2-97BB-AA0B71786B3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619239" y="6051598"/>
                  <a:ext cx="2643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5BB370D-D6D4-46A3-8A74-34198E5E25FD}"/>
                    </a:ext>
                  </a:extLst>
                </p14:cNvPr>
                <p14:cNvContentPartPr/>
                <p14:nvPr/>
              </p14:nvContentPartPr>
              <p14:xfrm>
                <a:off x="5616439" y="6321598"/>
                <a:ext cx="232560" cy="2048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5BB370D-D6D4-46A3-8A74-34198E5E25F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607439" y="6312598"/>
                  <a:ext cx="250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BDC7CF4-52FE-4D0C-9AB0-0DD8D1CDF732}"/>
                    </a:ext>
                  </a:extLst>
                </p14:cNvPr>
                <p14:cNvContentPartPr/>
                <p14:nvPr/>
              </p14:nvContentPartPr>
              <p14:xfrm>
                <a:off x="5986519" y="6404758"/>
                <a:ext cx="153360" cy="507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BDC7CF4-52FE-4D0C-9AB0-0DD8D1CDF73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977519" y="6396118"/>
                  <a:ext cx="171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923E6AA-311C-4676-8199-8A2573772868}"/>
                    </a:ext>
                  </a:extLst>
                </p14:cNvPr>
                <p14:cNvContentPartPr/>
                <p14:nvPr/>
              </p14:nvContentPartPr>
              <p14:xfrm>
                <a:off x="6208279" y="6286318"/>
                <a:ext cx="276480" cy="232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923E6AA-311C-4676-8199-8A257377286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199639" y="6277318"/>
                  <a:ext cx="294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7E17B44-4694-41C8-9741-29A602008211}"/>
                    </a:ext>
                  </a:extLst>
                </p14:cNvPr>
                <p14:cNvContentPartPr/>
                <p14:nvPr/>
              </p14:nvContentPartPr>
              <p14:xfrm>
                <a:off x="5402599" y="6260758"/>
                <a:ext cx="207720" cy="315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7E17B44-4694-41C8-9741-29A60200821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393959" y="6251758"/>
                  <a:ext cx="2253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F509F62-42EA-42AF-82CA-92CE1EEEE7E0}"/>
                    </a:ext>
                  </a:extLst>
                </p14:cNvPr>
                <p14:cNvContentPartPr/>
                <p14:nvPr/>
              </p14:nvContentPartPr>
              <p14:xfrm>
                <a:off x="6518959" y="6212158"/>
                <a:ext cx="298440" cy="3564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F509F62-42EA-42AF-82CA-92CE1EEEE7E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510319" y="6203518"/>
                  <a:ext cx="316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35B74BE-5F6E-4386-BD80-4EA14A2E59F7}"/>
                    </a:ext>
                  </a:extLst>
                </p14:cNvPr>
                <p14:cNvContentPartPr/>
                <p14:nvPr/>
              </p14:nvContentPartPr>
              <p14:xfrm>
                <a:off x="6946279" y="6206398"/>
                <a:ext cx="66600" cy="255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35B74BE-5F6E-4386-BD80-4EA14A2E59F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937639" y="6197758"/>
                  <a:ext cx="84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487B435-2019-4264-BB23-EC6C35196C29}"/>
                    </a:ext>
                  </a:extLst>
                </p14:cNvPr>
                <p14:cNvContentPartPr/>
                <p14:nvPr/>
              </p14:nvContentPartPr>
              <p14:xfrm>
                <a:off x="8078839" y="5778358"/>
                <a:ext cx="273960" cy="39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487B435-2019-4264-BB23-EC6C35196C2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070199" y="5769718"/>
                  <a:ext cx="291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9F68CBB-B4E2-48B7-B91C-AA720D79A0AE}"/>
                    </a:ext>
                  </a:extLst>
                </p14:cNvPr>
                <p14:cNvContentPartPr/>
                <p14:nvPr/>
              </p14:nvContentPartPr>
              <p14:xfrm>
                <a:off x="8070199" y="5928478"/>
                <a:ext cx="267480" cy="51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9F68CBB-B4E2-48B7-B91C-AA720D79A0A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061199" y="5919478"/>
                  <a:ext cx="28512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EC4A4FE-9B49-4FA4-8BF4-8DDA2147AE7D}"/>
              </a:ext>
            </a:extLst>
          </p:cNvPr>
          <p:cNvGrpSpPr/>
          <p:nvPr/>
        </p:nvGrpSpPr>
        <p:grpSpPr>
          <a:xfrm>
            <a:off x="8739439" y="5453998"/>
            <a:ext cx="1766160" cy="444960"/>
            <a:chOff x="8739439" y="5453998"/>
            <a:chExt cx="176616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C240688-A0B1-4E86-9EA9-4E7811F41402}"/>
                    </a:ext>
                  </a:extLst>
                </p14:cNvPr>
                <p14:cNvContentPartPr/>
                <p14:nvPr/>
              </p14:nvContentPartPr>
              <p14:xfrm>
                <a:off x="8739439" y="5615998"/>
                <a:ext cx="246240" cy="226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C240688-A0B1-4E86-9EA9-4E7811F4140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730439" y="5606998"/>
                  <a:ext cx="263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327769E-A4A2-4301-AC81-ABBEE7776EB4}"/>
                    </a:ext>
                  </a:extLst>
                </p14:cNvPr>
                <p14:cNvContentPartPr/>
                <p14:nvPr/>
              </p14:nvContentPartPr>
              <p14:xfrm>
                <a:off x="9100159" y="5563438"/>
                <a:ext cx="221400" cy="274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327769E-A4A2-4301-AC81-ABBEE7776EB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091519" y="5554798"/>
                  <a:ext cx="2390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97169A0-542E-47A1-99F5-259464555578}"/>
                    </a:ext>
                  </a:extLst>
                </p14:cNvPr>
                <p14:cNvContentPartPr/>
                <p14:nvPr/>
              </p14:nvContentPartPr>
              <p14:xfrm>
                <a:off x="9313279" y="5627158"/>
                <a:ext cx="261360" cy="201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97169A0-542E-47A1-99F5-25946455557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304279" y="5618518"/>
                  <a:ext cx="279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A1D362F-4DFA-4FD5-BBB1-B44B6B40DF11}"/>
                    </a:ext>
                  </a:extLst>
                </p14:cNvPr>
                <p14:cNvContentPartPr/>
                <p14:nvPr/>
              </p14:nvContentPartPr>
              <p14:xfrm>
                <a:off x="9757519" y="5693758"/>
                <a:ext cx="115200" cy="27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A1D362F-4DFA-4FD5-BBB1-B44B6B40DF1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748879" y="5685118"/>
                  <a:ext cx="132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62EAEF9-1140-4747-B7E8-3F73DF4F8B64}"/>
                    </a:ext>
                  </a:extLst>
                </p14:cNvPr>
                <p14:cNvContentPartPr/>
                <p14:nvPr/>
              </p14:nvContentPartPr>
              <p14:xfrm>
                <a:off x="10070719" y="5619238"/>
                <a:ext cx="61200" cy="156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62EAEF9-1140-4747-B7E8-3F73DF4F8B6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62079" y="5610238"/>
                  <a:ext cx="78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F959AD2-2D7F-47F1-A3D4-1F95EC85791A}"/>
                    </a:ext>
                  </a:extLst>
                </p14:cNvPr>
                <p14:cNvContentPartPr/>
                <p14:nvPr/>
              </p14:nvContentPartPr>
              <p14:xfrm>
                <a:off x="10207159" y="5453998"/>
                <a:ext cx="298440" cy="444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F959AD2-2D7F-47F1-A3D4-1F95EC85791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198519" y="5444998"/>
                  <a:ext cx="316080" cy="46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26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4F6A17-7BE7-446C-A69C-4B92FB858092}"/>
              </a:ext>
            </a:extLst>
          </p:cNvPr>
          <p:cNvGrpSpPr/>
          <p:nvPr/>
        </p:nvGrpSpPr>
        <p:grpSpPr>
          <a:xfrm>
            <a:off x="360079" y="240118"/>
            <a:ext cx="1029600" cy="393840"/>
            <a:chOff x="360079" y="240118"/>
            <a:chExt cx="102960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DE1290B-F534-47A7-B4B7-BEB56AD9E9E1}"/>
                    </a:ext>
                  </a:extLst>
                </p14:cNvPr>
                <p14:cNvContentPartPr/>
                <p14:nvPr/>
              </p14:nvContentPartPr>
              <p14:xfrm>
                <a:off x="360079" y="240118"/>
                <a:ext cx="492840" cy="393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DE1290B-F534-47A7-B4B7-BEB56AD9E9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79" y="231478"/>
                  <a:ext cx="510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E1B154-89F1-4310-84F7-69409A4B11A8}"/>
                    </a:ext>
                  </a:extLst>
                </p14:cNvPr>
                <p14:cNvContentPartPr/>
                <p14:nvPr/>
              </p14:nvContentPartPr>
              <p14:xfrm>
                <a:off x="523159" y="408598"/>
                <a:ext cx="266400" cy="64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E1B154-89F1-4310-84F7-69409A4B11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519" y="399958"/>
                  <a:ext cx="284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253915-2EF1-440F-9E09-A300B105B454}"/>
                    </a:ext>
                  </a:extLst>
                </p14:cNvPr>
                <p14:cNvContentPartPr/>
                <p14:nvPr/>
              </p14:nvContentPartPr>
              <p14:xfrm>
                <a:off x="896119" y="326878"/>
                <a:ext cx="279360" cy="237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253915-2EF1-440F-9E09-A300B105B4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7479" y="318238"/>
                  <a:ext cx="297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8E1832-DB8F-4626-9689-721C21FFB1D1}"/>
                    </a:ext>
                  </a:extLst>
                </p14:cNvPr>
                <p14:cNvContentPartPr/>
                <p14:nvPr/>
              </p14:nvContentPartPr>
              <p14:xfrm>
                <a:off x="911599" y="276118"/>
                <a:ext cx="214560" cy="29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8E1832-DB8F-4626-9689-721C21FFB1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2959" y="267118"/>
                  <a:ext cx="232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7EA88A-DDE3-491E-B6D1-D272D2F3C90A}"/>
                    </a:ext>
                  </a:extLst>
                </p14:cNvPr>
                <p14:cNvContentPartPr/>
                <p14:nvPr/>
              </p14:nvContentPartPr>
              <p14:xfrm>
                <a:off x="1372039" y="532438"/>
                <a:ext cx="17640" cy="1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7EA88A-DDE3-491E-B6D1-D272D2F3C9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3399" y="523438"/>
                  <a:ext cx="3528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80230E-4271-485E-8588-C9C2772E0B10}"/>
              </a:ext>
            </a:extLst>
          </p:cNvPr>
          <p:cNvGrpSpPr/>
          <p:nvPr/>
        </p:nvGrpSpPr>
        <p:grpSpPr>
          <a:xfrm>
            <a:off x="2372839" y="209518"/>
            <a:ext cx="1077840" cy="385920"/>
            <a:chOff x="2372839" y="209518"/>
            <a:chExt cx="107784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D03CB7-3A9B-4528-9256-8DA739A0D2C9}"/>
                    </a:ext>
                  </a:extLst>
                </p14:cNvPr>
                <p14:cNvContentPartPr/>
                <p14:nvPr/>
              </p14:nvContentPartPr>
              <p14:xfrm>
                <a:off x="2372839" y="317518"/>
                <a:ext cx="132840" cy="27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D03CB7-3A9B-4528-9256-8DA739A0D2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64199" y="308518"/>
                  <a:ext cx="150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FE1210-9BA9-46C2-B8AB-9220E30291D8}"/>
                    </a:ext>
                  </a:extLst>
                </p14:cNvPr>
                <p14:cNvContentPartPr/>
                <p14:nvPr/>
              </p14:nvContentPartPr>
              <p14:xfrm>
                <a:off x="2580199" y="343438"/>
                <a:ext cx="236880" cy="208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FE1210-9BA9-46C2-B8AB-9220E30291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1559" y="334798"/>
                  <a:ext cx="254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5114D9-AE28-43B1-9282-D8C48460434A}"/>
                    </a:ext>
                  </a:extLst>
                </p14:cNvPr>
                <p14:cNvContentPartPr/>
                <p14:nvPr/>
              </p14:nvContentPartPr>
              <p14:xfrm>
                <a:off x="2902759" y="341998"/>
                <a:ext cx="221040" cy="23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5114D9-AE28-43B1-9282-D8C4846043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3759" y="333358"/>
                  <a:ext cx="238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CEA770-FA74-4409-A5FC-9F6D865CA13F}"/>
                    </a:ext>
                  </a:extLst>
                </p14:cNvPr>
                <p14:cNvContentPartPr/>
                <p14:nvPr/>
              </p14:nvContentPartPr>
              <p14:xfrm>
                <a:off x="3296959" y="209518"/>
                <a:ext cx="153720" cy="35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CEA770-FA74-4409-A5FC-9F6D865CA1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87959" y="200878"/>
                  <a:ext cx="17136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6FC9B2-39D0-4EBE-8804-DCB86494F6F2}"/>
                  </a:ext>
                </a:extLst>
              </p14:cNvPr>
              <p14:cNvContentPartPr/>
              <p14:nvPr/>
            </p14:nvContentPartPr>
            <p14:xfrm>
              <a:off x="3236119" y="817918"/>
              <a:ext cx="28440" cy="31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6FC9B2-39D0-4EBE-8804-DCB86494F6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27479" y="809278"/>
                <a:ext cx="4608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FBAA833-3C1B-4F34-A5BC-66C4CAF23504}"/>
              </a:ext>
            </a:extLst>
          </p:cNvPr>
          <p:cNvGrpSpPr/>
          <p:nvPr/>
        </p:nvGrpSpPr>
        <p:grpSpPr>
          <a:xfrm>
            <a:off x="2344399" y="997918"/>
            <a:ext cx="1193400" cy="581040"/>
            <a:chOff x="2344399" y="997918"/>
            <a:chExt cx="1193400" cy="5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D27EF3-8A63-4D0E-9291-364FEECC7BD4}"/>
                    </a:ext>
                  </a:extLst>
                </p14:cNvPr>
                <p14:cNvContentPartPr/>
                <p14:nvPr/>
              </p14:nvContentPartPr>
              <p14:xfrm>
                <a:off x="2344399" y="997918"/>
                <a:ext cx="11934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D27EF3-8A63-4D0E-9291-364FEECC7B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35399" y="988918"/>
                  <a:ext cx="1211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B19D68-B918-4CE4-AFE6-C373769EF046}"/>
                    </a:ext>
                  </a:extLst>
                </p14:cNvPr>
                <p14:cNvContentPartPr/>
                <p14:nvPr/>
              </p14:nvContentPartPr>
              <p14:xfrm>
                <a:off x="2642479" y="1189798"/>
                <a:ext cx="224640" cy="38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B19D68-B918-4CE4-AFE6-C373769EF0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33839" y="1180798"/>
                  <a:ext cx="2422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9A1651-1ED8-4254-833F-D04DAFF3DE48}"/>
                    </a:ext>
                  </a:extLst>
                </p14:cNvPr>
                <p14:cNvContentPartPr/>
                <p14:nvPr/>
              </p14:nvContentPartPr>
              <p14:xfrm>
                <a:off x="2925079" y="1225438"/>
                <a:ext cx="316080" cy="31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9A1651-1ED8-4254-833F-D04DAFF3DE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6439" y="1216798"/>
                  <a:ext cx="333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12A221-6216-47F4-89C9-E2E30584531B}"/>
                    </a:ext>
                  </a:extLst>
                </p14:cNvPr>
                <p14:cNvContentPartPr/>
                <p14:nvPr/>
              </p14:nvContentPartPr>
              <p14:xfrm>
                <a:off x="3319279" y="1202038"/>
                <a:ext cx="144720" cy="267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12A221-6216-47F4-89C9-E2E3058453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10639" y="1193038"/>
                  <a:ext cx="16236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D73AF4-4B82-4313-A3FA-A4EACDD114B3}"/>
                  </a:ext>
                </a:extLst>
              </p14:cNvPr>
              <p14:cNvContentPartPr/>
              <p14:nvPr/>
            </p14:nvContentPartPr>
            <p14:xfrm>
              <a:off x="3244759" y="1778038"/>
              <a:ext cx="35280" cy="28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D73AF4-4B82-4313-A3FA-A4EACDD114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5759" y="1769038"/>
                <a:ext cx="52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D26D0F-9214-43F5-8275-78CF97E698B3}"/>
                  </a:ext>
                </a:extLst>
              </p14:cNvPr>
              <p14:cNvContentPartPr/>
              <p14:nvPr/>
            </p14:nvContentPartPr>
            <p14:xfrm>
              <a:off x="4019119" y="725038"/>
              <a:ext cx="277920" cy="55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D26D0F-9214-43F5-8275-78CF97E698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10119" y="716038"/>
                <a:ext cx="2955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3035BE-EED0-4D87-BEC6-6271B18BF479}"/>
                  </a:ext>
                </a:extLst>
              </p14:cNvPr>
              <p14:cNvContentPartPr/>
              <p14:nvPr/>
            </p14:nvContentPartPr>
            <p14:xfrm>
              <a:off x="3960439" y="913678"/>
              <a:ext cx="278280" cy="47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3035BE-EED0-4D87-BEC6-6271B18BF4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51439" y="904678"/>
                <a:ext cx="29592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0313E06-8484-42C8-B1BB-CE9E3AA1002F}"/>
              </a:ext>
            </a:extLst>
          </p:cNvPr>
          <p:cNvGrpSpPr/>
          <p:nvPr/>
        </p:nvGrpSpPr>
        <p:grpSpPr>
          <a:xfrm>
            <a:off x="4977439" y="337678"/>
            <a:ext cx="874800" cy="272520"/>
            <a:chOff x="4977439" y="337678"/>
            <a:chExt cx="8748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B23429-8E93-4AD7-9766-C94F30A507F6}"/>
                    </a:ext>
                  </a:extLst>
                </p14:cNvPr>
                <p14:cNvContentPartPr/>
                <p14:nvPr/>
              </p14:nvContentPartPr>
              <p14:xfrm>
                <a:off x="4977439" y="337678"/>
                <a:ext cx="149760" cy="27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B23429-8E93-4AD7-9766-C94F30A507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68799" y="329038"/>
                  <a:ext cx="167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048DD3-A25B-4E0F-9A94-605C6895F6D5}"/>
                    </a:ext>
                  </a:extLst>
                </p14:cNvPr>
                <p14:cNvContentPartPr/>
                <p14:nvPr/>
              </p14:nvContentPartPr>
              <p14:xfrm>
                <a:off x="5194879" y="358918"/>
                <a:ext cx="173520" cy="19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048DD3-A25B-4E0F-9A94-605C6895F6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86239" y="350278"/>
                  <a:ext cx="191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6BD4B3-F0A0-462C-8D1F-42906189A92A}"/>
                    </a:ext>
                  </a:extLst>
                </p14:cNvPr>
                <p14:cNvContentPartPr/>
                <p14:nvPr/>
              </p14:nvContentPartPr>
              <p14:xfrm>
                <a:off x="5436079" y="374758"/>
                <a:ext cx="239400" cy="20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6BD4B3-F0A0-462C-8D1F-42906189A9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27079" y="365758"/>
                  <a:ext cx="257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EB3C9E-EC5B-4369-8766-A66BCB708B6A}"/>
                    </a:ext>
                  </a:extLst>
                </p14:cNvPr>
                <p14:cNvContentPartPr/>
                <p14:nvPr/>
              </p14:nvContentPartPr>
              <p14:xfrm>
                <a:off x="5837839" y="516238"/>
                <a:ext cx="14400" cy="18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EB3C9E-EC5B-4369-8766-A66BCB708B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9199" y="507598"/>
                  <a:ext cx="320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8922C81-7FE9-416D-8761-2B3B5B7BA2A6}"/>
              </a:ext>
            </a:extLst>
          </p:cNvPr>
          <p:cNvGrpSpPr/>
          <p:nvPr/>
        </p:nvGrpSpPr>
        <p:grpSpPr>
          <a:xfrm>
            <a:off x="6099919" y="261718"/>
            <a:ext cx="1475640" cy="429480"/>
            <a:chOff x="6099919" y="261718"/>
            <a:chExt cx="147564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BF4F3E-8CB2-423D-A8A9-FAC2D9FB2164}"/>
                    </a:ext>
                  </a:extLst>
                </p14:cNvPr>
                <p14:cNvContentPartPr/>
                <p14:nvPr/>
              </p14:nvContentPartPr>
              <p14:xfrm>
                <a:off x="6099919" y="281878"/>
                <a:ext cx="182880" cy="340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BF4F3E-8CB2-423D-A8A9-FAC2D9FB21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91279" y="272878"/>
                  <a:ext cx="2005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7A3D9-8662-4BCD-9F08-727FDADAEFFB}"/>
                    </a:ext>
                  </a:extLst>
                </p14:cNvPr>
                <p14:cNvContentPartPr/>
                <p14:nvPr/>
              </p14:nvContentPartPr>
              <p14:xfrm>
                <a:off x="6338239" y="261718"/>
                <a:ext cx="237240" cy="369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7A3D9-8662-4BCD-9F08-727FDADAEF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29239" y="252718"/>
                  <a:ext cx="2548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44DA5D-862E-477C-A166-C9AB83872D1D}"/>
                    </a:ext>
                  </a:extLst>
                </p14:cNvPr>
                <p14:cNvContentPartPr/>
                <p14:nvPr/>
              </p14:nvContentPartPr>
              <p14:xfrm>
                <a:off x="6647119" y="492118"/>
                <a:ext cx="16200" cy="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44DA5D-862E-477C-A166-C9AB83872D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8479" y="483478"/>
                  <a:ext cx="33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6BE38C-B7C6-4299-BA93-ED5D9E48B602}"/>
                    </a:ext>
                  </a:extLst>
                </p14:cNvPr>
                <p14:cNvContentPartPr/>
                <p14:nvPr/>
              </p14:nvContentPartPr>
              <p14:xfrm>
                <a:off x="6845119" y="289438"/>
                <a:ext cx="218880" cy="40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6BE38C-B7C6-4299-BA93-ED5D9E48B6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36119" y="280798"/>
                  <a:ext cx="23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1C17CC-C845-46B2-B87A-82637AAA32DD}"/>
                    </a:ext>
                  </a:extLst>
                </p14:cNvPr>
                <p14:cNvContentPartPr/>
                <p14:nvPr/>
              </p14:nvContentPartPr>
              <p14:xfrm>
                <a:off x="7116199" y="337318"/>
                <a:ext cx="313920" cy="29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1C17CC-C845-46B2-B87A-82637AAA32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07559" y="328318"/>
                  <a:ext cx="331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24B7F7-38E7-4631-97FA-3ED7E8C382AC}"/>
                    </a:ext>
                  </a:extLst>
                </p14:cNvPr>
                <p14:cNvContentPartPr/>
                <p14:nvPr/>
              </p14:nvContentPartPr>
              <p14:xfrm>
                <a:off x="7528759" y="480238"/>
                <a:ext cx="46800" cy="4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24B7F7-38E7-4631-97FA-3ED7E8C382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19759" y="471238"/>
                  <a:ext cx="644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F7E9CB7-044E-4269-878B-204B934BD45F}"/>
              </a:ext>
            </a:extLst>
          </p:cNvPr>
          <p:cNvGrpSpPr/>
          <p:nvPr/>
        </p:nvGrpSpPr>
        <p:grpSpPr>
          <a:xfrm>
            <a:off x="7819999" y="264598"/>
            <a:ext cx="985320" cy="526320"/>
            <a:chOff x="7819999" y="264598"/>
            <a:chExt cx="98532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2A352-ED55-462A-AB5D-9FCFA13456A5}"/>
                    </a:ext>
                  </a:extLst>
                </p14:cNvPr>
                <p14:cNvContentPartPr/>
                <p14:nvPr/>
              </p14:nvContentPartPr>
              <p14:xfrm>
                <a:off x="7819999" y="264598"/>
                <a:ext cx="241200" cy="369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2A352-ED55-462A-AB5D-9FCFA13456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11359" y="255598"/>
                  <a:ext cx="258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4F964B-C48D-45E4-B1BD-9D0513554C40}"/>
                    </a:ext>
                  </a:extLst>
                </p14:cNvPr>
                <p14:cNvContentPartPr/>
                <p14:nvPr/>
              </p14:nvContentPartPr>
              <p14:xfrm>
                <a:off x="8176759" y="338758"/>
                <a:ext cx="330120" cy="261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4F964B-C48D-45E4-B1BD-9D0513554C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67759" y="329758"/>
                  <a:ext cx="347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266F-41F6-45B6-8B79-4BB8A2888285}"/>
                    </a:ext>
                  </a:extLst>
                </p14:cNvPr>
                <p14:cNvContentPartPr/>
                <p14:nvPr/>
              </p14:nvContentPartPr>
              <p14:xfrm>
                <a:off x="8721799" y="316078"/>
                <a:ext cx="83520" cy="257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266F-41F6-45B6-8B79-4BB8A28882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13159" y="307438"/>
                  <a:ext cx="101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32AD52-63EA-4D4B-8BB0-A659B85C274E}"/>
                    </a:ext>
                  </a:extLst>
                </p14:cNvPr>
                <p14:cNvContentPartPr/>
                <p14:nvPr/>
              </p14:nvContentPartPr>
              <p14:xfrm>
                <a:off x="8672839" y="745918"/>
                <a:ext cx="68040" cy="4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32AD52-63EA-4D4B-8BB0-A659B85C27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63839" y="737278"/>
                  <a:ext cx="856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94CF814-2067-4B2C-8C47-685962AF13E7}"/>
                  </a:ext>
                </a:extLst>
              </p14:cNvPr>
              <p14:cNvContentPartPr/>
              <p14:nvPr/>
            </p14:nvContentPartPr>
            <p14:xfrm>
              <a:off x="4753159" y="857518"/>
              <a:ext cx="3443760" cy="90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94CF814-2067-4B2C-8C47-685962AF13E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44159" y="848518"/>
                <a:ext cx="346140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ABD7057-7C59-4626-8708-5E15D61CADB8}"/>
              </a:ext>
            </a:extLst>
          </p:cNvPr>
          <p:cNvGrpSpPr/>
          <p:nvPr/>
        </p:nvGrpSpPr>
        <p:grpSpPr>
          <a:xfrm>
            <a:off x="6275959" y="1110598"/>
            <a:ext cx="967320" cy="519840"/>
            <a:chOff x="6275959" y="1110598"/>
            <a:chExt cx="967320" cy="5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869C5E-DB1E-4C4F-9A67-B5F5BAFC4C8E}"/>
                    </a:ext>
                  </a:extLst>
                </p14:cNvPr>
                <p14:cNvContentPartPr/>
                <p14:nvPr/>
              </p14:nvContentPartPr>
              <p14:xfrm>
                <a:off x="6275959" y="1110598"/>
                <a:ext cx="291960" cy="440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869C5E-DB1E-4C4F-9A67-B5F5BAFC4C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66959" y="1101598"/>
                  <a:ext cx="3096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8E8ACB-4399-4D57-8250-EB5F2095B3F5}"/>
                    </a:ext>
                  </a:extLst>
                </p14:cNvPr>
                <p14:cNvContentPartPr/>
                <p14:nvPr/>
              </p14:nvContentPartPr>
              <p14:xfrm>
                <a:off x="6630559" y="1141558"/>
                <a:ext cx="343440" cy="32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8E8ACB-4399-4D57-8250-EB5F2095B3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21559" y="1132558"/>
                  <a:ext cx="361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08AACD-1DE1-494D-BC1C-CA963B20C263}"/>
                    </a:ext>
                  </a:extLst>
                </p14:cNvPr>
                <p14:cNvContentPartPr/>
                <p14:nvPr/>
              </p14:nvContentPartPr>
              <p14:xfrm>
                <a:off x="7159759" y="1149838"/>
                <a:ext cx="83520" cy="245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08AACD-1DE1-494D-BC1C-CA963B20C2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50759" y="1140838"/>
                  <a:ext cx="101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9CBFC4-FCA7-47F3-8CF1-5217989CF9EE}"/>
                    </a:ext>
                  </a:extLst>
                </p14:cNvPr>
                <p14:cNvContentPartPr/>
                <p14:nvPr/>
              </p14:nvContentPartPr>
              <p14:xfrm>
                <a:off x="7137799" y="1628638"/>
                <a:ext cx="40680" cy="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9CBFC4-FCA7-47F3-8CF1-5217989CF9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28799" y="1619998"/>
                  <a:ext cx="5832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BD46BC-FFE2-4D26-86DD-AF2F4A281BD6}"/>
              </a:ext>
            </a:extLst>
          </p:cNvPr>
          <p:cNvGrpSpPr/>
          <p:nvPr/>
        </p:nvGrpSpPr>
        <p:grpSpPr>
          <a:xfrm>
            <a:off x="4124239" y="2264038"/>
            <a:ext cx="313560" cy="241200"/>
            <a:chOff x="4124239" y="2264038"/>
            <a:chExt cx="31356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6EB32E-7C2C-43C1-8039-A9A89F21B9B6}"/>
                    </a:ext>
                  </a:extLst>
                </p14:cNvPr>
                <p14:cNvContentPartPr/>
                <p14:nvPr/>
              </p14:nvContentPartPr>
              <p14:xfrm>
                <a:off x="4147279" y="2264038"/>
                <a:ext cx="290520" cy="86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6EB32E-7C2C-43C1-8039-A9A89F21B9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38279" y="2255038"/>
                  <a:ext cx="308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2F0FB63-6D6E-4C88-96BE-836EC994DDEB}"/>
                    </a:ext>
                  </a:extLst>
                </p14:cNvPr>
                <p14:cNvContentPartPr/>
                <p14:nvPr/>
              </p14:nvContentPartPr>
              <p14:xfrm>
                <a:off x="4124239" y="2456998"/>
                <a:ext cx="311400" cy="4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2F0FB63-6D6E-4C88-96BE-836EC994DD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15599" y="2448358"/>
                  <a:ext cx="32904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E83135-E0FB-4E06-83FD-51C40D357C81}"/>
              </a:ext>
            </a:extLst>
          </p:cNvPr>
          <p:cNvGrpSpPr/>
          <p:nvPr/>
        </p:nvGrpSpPr>
        <p:grpSpPr>
          <a:xfrm>
            <a:off x="4931719" y="1916278"/>
            <a:ext cx="2406240" cy="541080"/>
            <a:chOff x="4931719" y="1916278"/>
            <a:chExt cx="240624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1E83E7-818B-43E2-AC01-3E876F8D10DD}"/>
                    </a:ext>
                  </a:extLst>
                </p14:cNvPr>
                <p14:cNvContentPartPr/>
                <p14:nvPr/>
              </p14:nvContentPartPr>
              <p14:xfrm>
                <a:off x="4931719" y="2142718"/>
                <a:ext cx="152280" cy="314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1E83E7-818B-43E2-AC01-3E876F8D10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22719" y="2133718"/>
                  <a:ext cx="169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EE76C5E-ED90-4DE9-B5FA-34A6D5795C6A}"/>
                    </a:ext>
                  </a:extLst>
                </p14:cNvPr>
                <p14:cNvContentPartPr/>
                <p14:nvPr/>
              </p14:nvContentPartPr>
              <p14:xfrm>
                <a:off x="5154919" y="2213998"/>
                <a:ext cx="173880" cy="152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EE76C5E-ED90-4DE9-B5FA-34A6D5795C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45919" y="2205358"/>
                  <a:ext cx="191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A4C3CF-7F61-438F-8571-EADDFEBF0D23}"/>
                    </a:ext>
                  </a:extLst>
                </p14:cNvPr>
                <p14:cNvContentPartPr/>
                <p14:nvPr/>
              </p14:nvContentPartPr>
              <p14:xfrm>
                <a:off x="5406199" y="2140198"/>
                <a:ext cx="177840" cy="21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A4C3CF-7F61-438F-8571-EADDFEBF0D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97559" y="2131198"/>
                  <a:ext cx="195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DE65B9-1705-4297-82D5-76F316545030}"/>
                    </a:ext>
                  </a:extLst>
                </p14:cNvPr>
                <p14:cNvContentPartPr/>
                <p14:nvPr/>
              </p14:nvContentPartPr>
              <p14:xfrm>
                <a:off x="5778079" y="2210398"/>
                <a:ext cx="16200" cy="41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DE65B9-1705-4297-82D5-76F3165450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69079" y="2201398"/>
                  <a:ext cx="33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3554C1-9D14-49BE-B0D4-595199549E1F}"/>
                    </a:ext>
                  </a:extLst>
                </p14:cNvPr>
                <p14:cNvContentPartPr/>
                <p14:nvPr/>
              </p14:nvContentPartPr>
              <p14:xfrm>
                <a:off x="5950159" y="2024638"/>
                <a:ext cx="227520" cy="339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3554C1-9D14-49BE-B0D4-595199549E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41519" y="2015638"/>
                  <a:ext cx="2451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7ADE105-D838-4BBF-B7D9-4908033C2761}"/>
                    </a:ext>
                  </a:extLst>
                </p14:cNvPr>
                <p14:cNvContentPartPr/>
                <p14:nvPr/>
              </p14:nvContentPartPr>
              <p14:xfrm>
                <a:off x="6279919" y="2035438"/>
                <a:ext cx="190800" cy="379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7ADE105-D838-4BBF-B7D9-4908033C27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71279" y="2026798"/>
                  <a:ext cx="208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FC64CC-140A-4F13-B91F-587C28AAB6A2}"/>
                    </a:ext>
                  </a:extLst>
                </p14:cNvPr>
                <p14:cNvContentPartPr/>
                <p14:nvPr/>
              </p14:nvContentPartPr>
              <p14:xfrm>
                <a:off x="6521839" y="2242078"/>
                <a:ext cx="50400" cy="21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FC64CC-140A-4F13-B91F-587C28AAB6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12839" y="2233438"/>
                  <a:ext cx="68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C469719-F371-4E1F-92F4-29E5AF634803}"/>
                    </a:ext>
                  </a:extLst>
                </p14:cNvPr>
                <p14:cNvContentPartPr/>
                <p14:nvPr/>
              </p14:nvContentPartPr>
              <p14:xfrm>
                <a:off x="6701839" y="2010238"/>
                <a:ext cx="222480" cy="362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C469719-F371-4E1F-92F4-29E5AF6348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92839" y="2001598"/>
                  <a:ext cx="2401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45A13BD-7500-410A-9AE5-966812DCD0EB}"/>
                    </a:ext>
                  </a:extLst>
                </p14:cNvPr>
                <p14:cNvContentPartPr/>
                <p14:nvPr/>
              </p14:nvContentPartPr>
              <p14:xfrm>
                <a:off x="7016479" y="1916278"/>
                <a:ext cx="321480" cy="402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45A13BD-7500-410A-9AE5-966812DCD0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07479" y="1907278"/>
                  <a:ext cx="339120" cy="41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0D9C611-DC00-49D9-A090-D893F11E060D}"/>
                  </a:ext>
                </a:extLst>
              </p14:cNvPr>
              <p14:cNvContentPartPr/>
              <p14:nvPr/>
            </p14:nvContentPartPr>
            <p14:xfrm>
              <a:off x="9620719" y="2289958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0D9C611-DC00-49D9-A090-D893F11E060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11719" y="228131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26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67957D-456D-4628-B58D-D0A399B514D6}"/>
              </a:ext>
            </a:extLst>
          </p:cNvPr>
          <p:cNvGrpSpPr/>
          <p:nvPr/>
        </p:nvGrpSpPr>
        <p:grpSpPr>
          <a:xfrm>
            <a:off x="2483719" y="111958"/>
            <a:ext cx="3645360" cy="802800"/>
            <a:chOff x="2483719" y="111958"/>
            <a:chExt cx="3645360" cy="80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6075A7-2980-4044-B671-36A33354592D}"/>
                    </a:ext>
                  </a:extLst>
                </p14:cNvPr>
                <p14:cNvContentPartPr/>
                <p14:nvPr/>
              </p14:nvContentPartPr>
              <p14:xfrm>
                <a:off x="2483719" y="229678"/>
                <a:ext cx="458640" cy="53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6075A7-2980-4044-B671-36A3335459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75079" y="220678"/>
                  <a:ext cx="4762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3052CA-EB87-42B6-882B-109A1F14C57B}"/>
                    </a:ext>
                  </a:extLst>
                </p14:cNvPr>
                <p14:cNvContentPartPr/>
                <p14:nvPr/>
              </p14:nvContentPartPr>
              <p14:xfrm>
                <a:off x="2668759" y="534958"/>
                <a:ext cx="162360" cy="2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3052CA-EB87-42B6-882B-109A1F14C5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60119" y="525958"/>
                  <a:ext cx="180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AE6128-2D4F-48BC-93D6-19443CDF081F}"/>
                    </a:ext>
                  </a:extLst>
                </p14:cNvPr>
                <p14:cNvContentPartPr/>
                <p14:nvPr/>
              </p14:nvContentPartPr>
              <p14:xfrm>
                <a:off x="3137479" y="563038"/>
                <a:ext cx="241920" cy="351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AE6128-2D4F-48BC-93D6-19443CDF08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8839" y="554038"/>
                  <a:ext cx="2595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ED1262-F6FA-4652-B532-717CEE8630AA}"/>
                    </a:ext>
                  </a:extLst>
                </p14:cNvPr>
                <p14:cNvContentPartPr/>
                <p14:nvPr/>
              </p14:nvContentPartPr>
              <p14:xfrm>
                <a:off x="3263839" y="449998"/>
                <a:ext cx="352080" cy="23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ED1262-F6FA-4652-B532-717CEE8630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4839" y="441358"/>
                  <a:ext cx="369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A1EBD0-E5D4-440A-8AE2-E7170241294D}"/>
                    </a:ext>
                  </a:extLst>
                </p14:cNvPr>
                <p14:cNvContentPartPr/>
                <p14:nvPr/>
              </p14:nvContentPartPr>
              <p14:xfrm>
                <a:off x="3594679" y="412198"/>
                <a:ext cx="251280" cy="240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A1EBD0-E5D4-440A-8AE2-E717024129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5679" y="403198"/>
                  <a:ext cx="268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107ABF-475A-4EC8-BF16-8D60CA0F3ED3}"/>
                    </a:ext>
                  </a:extLst>
                </p14:cNvPr>
                <p14:cNvContentPartPr/>
                <p14:nvPr/>
              </p14:nvContentPartPr>
              <p14:xfrm>
                <a:off x="3826519" y="421918"/>
                <a:ext cx="212040" cy="19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107ABF-475A-4EC8-BF16-8D60CA0F3E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7519" y="413278"/>
                  <a:ext cx="229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056852-5B35-4894-B0DD-5671985049EC}"/>
                    </a:ext>
                  </a:extLst>
                </p14:cNvPr>
                <p14:cNvContentPartPr/>
                <p14:nvPr/>
              </p14:nvContentPartPr>
              <p14:xfrm>
                <a:off x="4057279" y="409678"/>
                <a:ext cx="342360" cy="182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056852-5B35-4894-B0DD-5671985049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48279" y="400678"/>
                  <a:ext cx="360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65CE4B-DBBD-4BFB-A573-A085892A2D20}"/>
                    </a:ext>
                  </a:extLst>
                </p14:cNvPr>
                <p14:cNvContentPartPr/>
                <p14:nvPr/>
              </p14:nvContentPartPr>
              <p14:xfrm>
                <a:off x="4525999" y="372958"/>
                <a:ext cx="17892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65CE4B-DBBD-4BFB-A573-A085892A2D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17359" y="363958"/>
                  <a:ext cx="196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7D82E2-5182-43E2-BA63-70CCE51F1868}"/>
                    </a:ext>
                  </a:extLst>
                </p14:cNvPr>
                <p14:cNvContentPartPr/>
                <p14:nvPr/>
              </p14:nvContentPartPr>
              <p14:xfrm>
                <a:off x="4812919" y="111958"/>
                <a:ext cx="169200" cy="45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7D82E2-5182-43E2-BA63-70CCE51F18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4279" y="103318"/>
                  <a:ext cx="1868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C217C0-B01A-4056-BD46-5DB32C960FD6}"/>
                    </a:ext>
                  </a:extLst>
                </p14:cNvPr>
                <p14:cNvContentPartPr/>
                <p14:nvPr/>
              </p14:nvContentPartPr>
              <p14:xfrm>
                <a:off x="4714279" y="328318"/>
                <a:ext cx="336600" cy="79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C217C0-B01A-4056-BD46-5DB32C960F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05279" y="319318"/>
                  <a:ext cx="354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97F61D-A6FB-4530-B579-55EB5BF39C0B}"/>
                    </a:ext>
                  </a:extLst>
                </p14:cNvPr>
                <p14:cNvContentPartPr/>
                <p14:nvPr/>
              </p14:nvContentPartPr>
              <p14:xfrm>
                <a:off x="4974199" y="414718"/>
                <a:ext cx="165600" cy="118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97F61D-A6FB-4530-B579-55EB5BF39C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65559" y="406078"/>
                  <a:ext cx="183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1E9CB6-62DF-4D30-95AF-517A7751B3AC}"/>
                    </a:ext>
                  </a:extLst>
                </p14:cNvPr>
                <p14:cNvContentPartPr/>
                <p14:nvPr/>
              </p14:nvContentPartPr>
              <p14:xfrm>
                <a:off x="5324119" y="143278"/>
                <a:ext cx="190800" cy="444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1E9CB6-62DF-4D30-95AF-517A7751B3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15479" y="134638"/>
                  <a:ext cx="2084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71C56D-0ED9-4041-AB40-D631955AA8A5}"/>
                    </a:ext>
                  </a:extLst>
                </p14:cNvPr>
                <p14:cNvContentPartPr/>
                <p14:nvPr/>
              </p14:nvContentPartPr>
              <p14:xfrm>
                <a:off x="5225119" y="367558"/>
                <a:ext cx="369000" cy="210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71C56D-0ED9-4041-AB40-D631955AA8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16479" y="358558"/>
                  <a:ext cx="386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F0CCAC-8D3E-4E68-AB06-873AA4481298}"/>
                    </a:ext>
                  </a:extLst>
                </p14:cNvPr>
                <p14:cNvContentPartPr/>
                <p14:nvPr/>
              </p14:nvContentPartPr>
              <p14:xfrm>
                <a:off x="5666479" y="285118"/>
                <a:ext cx="29160" cy="41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F0CCAC-8D3E-4E68-AB06-873AA44812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57479" y="276118"/>
                  <a:ext cx="46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0D889F-74CC-4D29-A9FB-650AA95F7422}"/>
                    </a:ext>
                  </a:extLst>
                </p14:cNvPr>
                <p14:cNvContentPartPr/>
                <p14:nvPr/>
              </p14:nvContentPartPr>
              <p14:xfrm>
                <a:off x="5755759" y="417598"/>
                <a:ext cx="94680" cy="14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0D889F-74CC-4D29-A9FB-650AA95F7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46759" y="408598"/>
                  <a:ext cx="112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1BD8A3-55EB-4740-8929-4FB6EF4C066B}"/>
                    </a:ext>
                  </a:extLst>
                </p14:cNvPr>
                <p14:cNvContentPartPr/>
                <p14:nvPr/>
              </p14:nvContentPartPr>
              <p14:xfrm>
                <a:off x="5919559" y="414358"/>
                <a:ext cx="209520" cy="176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1BD8A3-55EB-4740-8929-4FB6EF4C06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10559" y="405718"/>
                  <a:ext cx="227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729F91-4FF0-49EC-BAB6-96AA9353A2FC}"/>
                    </a:ext>
                  </a:extLst>
                </p14:cNvPr>
                <p14:cNvContentPartPr/>
                <p14:nvPr/>
              </p14:nvContentPartPr>
              <p14:xfrm>
                <a:off x="3824359" y="716038"/>
                <a:ext cx="1093680" cy="13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729F91-4FF0-49EC-BAB6-96AA9353A2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15719" y="707038"/>
                  <a:ext cx="11113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AAD80E-705F-4E10-94B5-E27FD82F800A}"/>
              </a:ext>
            </a:extLst>
          </p:cNvPr>
          <p:cNvGrpSpPr/>
          <p:nvPr/>
        </p:nvGrpSpPr>
        <p:grpSpPr>
          <a:xfrm>
            <a:off x="6501679" y="293038"/>
            <a:ext cx="410760" cy="241920"/>
            <a:chOff x="6501679" y="293038"/>
            <a:chExt cx="41076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78F02B-9333-44FA-86AC-E1A4EB3CB7DA}"/>
                    </a:ext>
                  </a:extLst>
                </p14:cNvPr>
                <p14:cNvContentPartPr/>
                <p14:nvPr/>
              </p14:nvContentPartPr>
              <p14:xfrm>
                <a:off x="6501679" y="421198"/>
                <a:ext cx="55800" cy="113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78F02B-9333-44FA-86AC-E1A4EB3CB7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93039" y="412558"/>
                  <a:ext cx="73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7E427B-562D-4E1C-8155-29E0B88ABB16}"/>
                    </a:ext>
                  </a:extLst>
                </p14:cNvPr>
                <p14:cNvContentPartPr/>
                <p14:nvPr/>
              </p14:nvContentPartPr>
              <p14:xfrm>
                <a:off x="6592399" y="315358"/>
                <a:ext cx="19440" cy="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7E427B-562D-4E1C-8155-29E0B88ABB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83399" y="306718"/>
                  <a:ext cx="37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CB62C1-655B-42C4-AD21-72F6705D493C}"/>
                    </a:ext>
                  </a:extLst>
                </p14:cNvPr>
                <p14:cNvContentPartPr/>
                <p14:nvPr/>
              </p14:nvContentPartPr>
              <p14:xfrm>
                <a:off x="6719839" y="293038"/>
                <a:ext cx="19260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CB62C1-655B-42C4-AD21-72F6705D49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10839" y="284398"/>
                  <a:ext cx="21024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F6AD2D-C413-42D9-8B49-DA1730390C78}"/>
              </a:ext>
            </a:extLst>
          </p:cNvPr>
          <p:cNvGrpSpPr/>
          <p:nvPr/>
        </p:nvGrpSpPr>
        <p:grpSpPr>
          <a:xfrm>
            <a:off x="7235359" y="331558"/>
            <a:ext cx="489240" cy="235440"/>
            <a:chOff x="7235359" y="331558"/>
            <a:chExt cx="4892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74D-515F-4CAC-8835-E635F66F289F}"/>
                    </a:ext>
                  </a:extLst>
                </p14:cNvPr>
                <p14:cNvContentPartPr/>
                <p14:nvPr/>
              </p14:nvContentPartPr>
              <p14:xfrm>
                <a:off x="7235359" y="331558"/>
                <a:ext cx="250560" cy="222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74D-515F-4CAC-8835-E635F66F28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26719" y="322558"/>
                  <a:ext cx="268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5DB47D-1A26-4798-889A-EFE040B05585}"/>
                    </a:ext>
                  </a:extLst>
                </p14:cNvPr>
                <p14:cNvContentPartPr/>
                <p14:nvPr/>
              </p14:nvContentPartPr>
              <p14:xfrm>
                <a:off x="7453519" y="390598"/>
                <a:ext cx="271080" cy="176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5DB47D-1A26-4798-889A-EFE040B055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44879" y="381958"/>
                  <a:ext cx="28872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31E097-CCE6-48DA-88AC-E87E0D9150BF}"/>
              </a:ext>
            </a:extLst>
          </p:cNvPr>
          <p:cNvGrpSpPr/>
          <p:nvPr/>
        </p:nvGrpSpPr>
        <p:grpSpPr>
          <a:xfrm>
            <a:off x="8136799" y="128158"/>
            <a:ext cx="2199240" cy="1005840"/>
            <a:chOff x="8136799" y="128158"/>
            <a:chExt cx="219924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B069C2-963F-441A-9F26-698B37A31E7B}"/>
                    </a:ext>
                  </a:extLst>
                </p14:cNvPr>
                <p14:cNvContentPartPr/>
                <p14:nvPr/>
              </p14:nvContentPartPr>
              <p14:xfrm>
                <a:off x="8136799" y="366838"/>
                <a:ext cx="207720" cy="20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B069C2-963F-441A-9F26-698B37A31E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28159" y="357838"/>
                  <a:ext cx="225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E05C39-59F9-4AC6-8422-FA3CF0EBF4C9}"/>
                    </a:ext>
                  </a:extLst>
                </p14:cNvPr>
                <p14:cNvContentPartPr/>
                <p14:nvPr/>
              </p14:nvContentPartPr>
              <p14:xfrm>
                <a:off x="8414719" y="410038"/>
                <a:ext cx="180000" cy="216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E05C39-59F9-4AC6-8422-FA3CF0EBF4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05719" y="401038"/>
                  <a:ext cx="197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FA4D07-0829-45B8-9599-EC4F0C4E8E0E}"/>
                    </a:ext>
                  </a:extLst>
                </p14:cNvPr>
                <p14:cNvContentPartPr/>
                <p14:nvPr/>
              </p14:nvContentPartPr>
              <p14:xfrm>
                <a:off x="8615959" y="375838"/>
                <a:ext cx="304200" cy="19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FA4D07-0829-45B8-9599-EC4F0C4E8E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07319" y="366838"/>
                  <a:ext cx="321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D32C89-BA9F-4DDE-8F42-51CF9C5D7CEF}"/>
                    </a:ext>
                  </a:extLst>
                </p14:cNvPr>
                <p14:cNvContentPartPr/>
                <p14:nvPr/>
              </p14:nvContentPartPr>
              <p14:xfrm>
                <a:off x="8833399" y="128158"/>
                <a:ext cx="240480" cy="40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D32C89-BA9F-4DDE-8F42-51CF9C5D7C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24759" y="119158"/>
                  <a:ext cx="258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B20544-10DB-47A2-B651-1FC0600FB689}"/>
                    </a:ext>
                  </a:extLst>
                </p14:cNvPr>
                <p14:cNvContentPartPr/>
                <p14:nvPr/>
              </p14:nvContentPartPr>
              <p14:xfrm>
                <a:off x="9030679" y="379438"/>
                <a:ext cx="235080" cy="181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B20544-10DB-47A2-B651-1FC0600FB6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22039" y="370438"/>
                  <a:ext cx="252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2D8D56-632B-48DF-9F81-920795294819}"/>
                    </a:ext>
                  </a:extLst>
                </p14:cNvPr>
                <p14:cNvContentPartPr/>
                <p14:nvPr/>
              </p14:nvContentPartPr>
              <p14:xfrm>
                <a:off x="9259999" y="377278"/>
                <a:ext cx="327960" cy="231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2D8D56-632B-48DF-9F81-9207952948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50999" y="368638"/>
                  <a:ext cx="345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199451-186B-4C5C-93DE-2C5470ACA4F1}"/>
                    </a:ext>
                  </a:extLst>
                </p14:cNvPr>
                <p14:cNvContentPartPr/>
                <p14:nvPr/>
              </p14:nvContentPartPr>
              <p14:xfrm>
                <a:off x="9633319" y="381958"/>
                <a:ext cx="76320" cy="16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199451-186B-4C5C-93DE-2C5470ACA4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24679" y="372958"/>
                  <a:ext cx="93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4B3E56-D531-49D4-A79B-A5021BA6A7A1}"/>
                    </a:ext>
                  </a:extLst>
                </p14:cNvPr>
                <p14:cNvContentPartPr/>
                <p14:nvPr/>
              </p14:nvContentPartPr>
              <p14:xfrm>
                <a:off x="9839239" y="371878"/>
                <a:ext cx="216000" cy="160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4B3E56-D531-49D4-A79B-A5021BA6A7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30599" y="363238"/>
                  <a:ext cx="233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985E31-608B-4D2B-AB8F-88B724A7C2C3}"/>
                    </a:ext>
                  </a:extLst>
                </p14:cNvPr>
                <p14:cNvContentPartPr/>
                <p14:nvPr/>
              </p14:nvContentPartPr>
              <p14:xfrm>
                <a:off x="10129759" y="405718"/>
                <a:ext cx="206280" cy="728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985E31-608B-4D2B-AB8F-88B724A7C2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20759" y="397078"/>
                  <a:ext cx="223920" cy="74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53C031-89A7-4E27-945C-CFAF4F5A9724}"/>
              </a:ext>
            </a:extLst>
          </p:cNvPr>
          <p:cNvGrpSpPr/>
          <p:nvPr/>
        </p:nvGrpSpPr>
        <p:grpSpPr>
          <a:xfrm>
            <a:off x="274039" y="115918"/>
            <a:ext cx="1831320" cy="1332000"/>
            <a:chOff x="274039" y="115918"/>
            <a:chExt cx="1831320" cy="13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CF5AEF-4758-4063-9613-A9887A3C4DE3}"/>
                    </a:ext>
                  </a:extLst>
                </p14:cNvPr>
                <p14:cNvContentPartPr/>
                <p14:nvPr/>
              </p14:nvContentPartPr>
              <p14:xfrm>
                <a:off x="274039" y="474838"/>
                <a:ext cx="177120" cy="304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CF5AEF-4758-4063-9613-A9887A3C4D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5039" y="466198"/>
                  <a:ext cx="194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8D773FF-AF14-43B4-8073-B8D41FA8A185}"/>
                    </a:ext>
                  </a:extLst>
                </p14:cNvPr>
                <p14:cNvContentPartPr/>
                <p14:nvPr/>
              </p14:nvContentPartPr>
              <p14:xfrm>
                <a:off x="285559" y="367918"/>
                <a:ext cx="273960" cy="487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8D773FF-AF14-43B4-8073-B8D41FA8A1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6559" y="359278"/>
                  <a:ext cx="2916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950D71-E1E0-4E5C-BF86-8F5C32771878}"/>
                    </a:ext>
                  </a:extLst>
                </p14:cNvPr>
                <p14:cNvContentPartPr/>
                <p14:nvPr/>
              </p14:nvContentPartPr>
              <p14:xfrm>
                <a:off x="568159" y="500758"/>
                <a:ext cx="209160" cy="252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950D71-E1E0-4E5C-BF86-8F5C327718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9159" y="491758"/>
                  <a:ext cx="226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D0AC40-FDF1-44F4-BA8A-F278676C3502}"/>
                    </a:ext>
                  </a:extLst>
                </p14:cNvPr>
                <p14:cNvContentPartPr/>
                <p14:nvPr/>
              </p14:nvContentPartPr>
              <p14:xfrm>
                <a:off x="932839" y="115918"/>
                <a:ext cx="368280" cy="65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D0AC40-FDF1-44F4-BA8A-F278676C35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3839" y="107278"/>
                  <a:ext cx="38592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40EA3E-B67B-4085-B47E-1ACF951AD8C2}"/>
                    </a:ext>
                  </a:extLst>
                </p14:cNvPr>
                <p14:cNvContentPartPr/>
                <p14:nvPr/>
              </p14:nvContentPartPr>
              <p14:xfrm>
                <a:off x="945439" y="548998"/>
                <a:ext cx="174960" cy="3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40EA3E-B67B-4085-B47E-1ACF951AD8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6799" y="539998"/>
                  <a:ext cx="192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C8F60A-89AC-4973-AA9E-35F45764B0D8}"/>
                    </a:ext>
                  </a:extLst>
                </p14:cNvPr>
                <p14:cNvContentPartPr/>
                <p14:nvPr/>
              </p14:nvContentPartPr>
              <p14:xfrm>
                <a:off x="1371679" y="447478"/>
                <a:ext cx="27360" cy="46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C8F60A-89AC-4973-AA9E-35F45764B0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62679" y="438838"/>
                  <a:ext cx="45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65A934-047F-44D4-B2BD-D3950F7A55DD}"/>
                    </a:ext>
                  </a:extLst>
                </p14:cNvPr>
                <p14:cNvContentPartPr/>
                <p14:nvPr/>
              </p14:nvContentPartPr>
              <p14:xfrm>
                <a:off x="1508479" y="569158"/>
                <a:ext cx="246240" cy="160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65A934-047F-44D4-B2BD-D3950F7A55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99479" y="560518"/>
                  <a:ext cx="263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4F36A0-C30C-4645-A32C-ECB0BBAC7E96}"/>
                    </a:ext>
                  </a:extLst>
                </p14:cNvPr>
                <p14:cNvContentPartPr/>
                <p14:nvPr/>
              </p14:nvContentPartPr>
              <p14:xfrm>
                <a:off x="2050639" y="424438"/>
                <a:ext cx="54720" cy="2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4F36A0-C30C-4645-A32C-ECB0BBAC7E9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41999" y="415798"/>
                  <a:ext cx="72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D35A53-ECE6-45EF-AD18-C14DD316DFFB}"/>
                    </a:ext>
                  </a:extLst>
                </p14:cNvPr>
                <p14:cNvContentPartPr/>
                <p14:nvPr/>
              </p14:nvContentPartPr>
              <p14:xfrm>
                <a:off x="1967839" y="725038"/>
                <a:ext cx="4320" cy="22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D35A53-ECE6-45EF-AD18-C14DD316DF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59199" y="716038"/>
                  <a:ext cx="21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E36F6F-30BC-4060-9DD8-FE50449869CC}"/>
                    </a:ext>
                  </a:extLst>
                </p14:cNvPr>
                <p14:cNvContentPartPr/>
                <p14:nvPr/>
              </p14:nvContentPartPr>
              <p14:xfrm>
                <a:off x="376639" y="1213558"/>
                <a:ext cx="269640" cy="234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E36F6F-30BC-4060-9DD8-FE50449869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7639" y="1204558"/>
                  <a:ext cx="287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B481E0-EB4F-41CA-A72F-BFB8A4CCE43C}"/>
                    </a:ext>
                  </a:extLst>
                </p14:cNvPr>
                <p14:cNvContentPartPr/>
                <p14:nvPr/>
              </p14:nvContentPartPr>
              <p14:xfrm>
                <a:off x="853999" y="773278"/>
                <a:ext cx="338400" cy="66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B481E0-EB4F-41CA-A72F-BFB8A4CCE4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5359" y="764278"/>
                  <a:ext cx="35604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B681D9-E09F-461B-9F82-D59BCD96BA03}"/>
                    </a:ext>
                  </a:extLst>
                </p14:cNvPr>
                <p14:cNvContentPartPr/>
                <p14:nvPr/>
              </p14:nvContentPartPr>
              <p14:xfrm>
                <a:off x="851119" y="1245598"/>
                <a:ext cx="258480" cy="5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B681D9-E09F-461B-9F82-D59BCD96BA0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2479" y="1236598"/>
                  <a:ext cx="2761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B14122-23B8-4791-A18E-5F39CE90975E}"/>
              </a:ext>
            </a:extLst>
          </p:cNvPr>
          <p:cNvGrpSpPr/>
          <p:nvPr/>
        </p:nvGrpSpPr>
        <p:grpSpPr>
          <a:xfrm>
            <a:off x="1501999" y="926638"/>
            <a:ext cx="2106000" cy="855720"/>
            <a:chOff x="1501999" y="926638"/>
            <a:chExt cx="2106000" cy="8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4B76CBC-75CA-44D6-8CA9-965D69D53007}"/>
                    </a:ext>
                  </a:extLst>
                </p14:cNvPr>
                <p14:cNvContentPartPr/>
                <p14:nvPr/>
              </p14:nvContentPartPr>
              <p14:xfrm>
                <a:off x="1501999" y="1184758"/>
                <a:ext cx="195120" cy="242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B76CBC-75CA-44D6-8CA9-965D69D530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93359" y="1176118"/>
                  <a:ext cx="212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69A8FA-A05C-4952-A652-B516ACB8E2C0}"/>
                    </a:ext>
                  </a:extLst>
                </p14:cNvPr>
                <p14:cNvContentPartPr/>
                <p14:nvPr/>
              </p14:nvContentPartPr>
              <p14:xfrm>
                <a:off x="1752919" y="935638"/>
                <a:ext cx="263880" cy="47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69A8FA-A05C-4952-A652-B516ACB8E2C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44279" y="926638"/>
                  <a:ext cx="2815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DC217C-67DC-455F-857A-276F7D8A9B11}"/>
                    </a:ext>
                  </a:extLst>
                </p14:cNvPr>
                <p14:cNvContentPartPr/>
                <p14:nvPr/>
              </p14:nvContentPartPr>
              <p14:xfrm>
                <a:off x="2042719" y="1307878"/>
                <a:ext cx="155160" cy="47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DC217C-67DC-455F-857A-276F7D8A9B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34079" y="1298878"/>
                  <a:ext cx="1728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02C4FC-C0E3-47D6-8D3D-B547E786EF1B}"/>
                    </a:ext>
                  </a:extLst>
                </p14:cNvPr>
                <p14:cNvContentPartPr/>
                <p14:nvPr/>
              </p14:nvContentPartPr>
              <p14:xfrm>
                <a:off x="2283559" y="1069198"/>
                <a:ext cx="47520" cy="39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02C4FC-C0E3-47D6-8D3D-B547E786EF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74919" y="1060558"/>
                  <a:ext cx="65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2774096-AEFA-4848-B381-0E2E5634C320}"/>
                    </a:ext>
                  </a:extLst>
                </p14:cNvPr>
                <p14:cNvContentPartPr/>
                <p14:nvPr/>
              </p14:nvContentPartPr>
              <p14:xfrm>
                <a:off x="2440879" y="1153438"/>
                <a:ext cx="224640" cy="230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2774096-AEFA-4848-B381-0E2E5634C3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32239" y="1144798"/>
                  <a:ext cx="242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BFF402-6FE8-42D3-9AFD-4C98D2EDC8F1}"/>
                    </a:ext>
                  </a:extLst>
                </p14:cNvPr>
                <p14:cNvContentPartPr/>
                <p14:nvPr/>
              </p14:nvContentPartPr>
              <p14:xfrm>
                <a:off x="2765599" y="1232638"/>
                <a:ext cx="97560" cy="15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BFF402-6FE8-42D3-9AFD-4C98D2EDC8F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56959" y="1223638"/>
                  <a:ext cx="115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65F08FE-0A81-49EB-839E-2DE376BD683F}"/>
                    </a:ext>
                  </a:extLst>
                </p14:cNvPr>
                <p14:cNvContentPartPr/>
                <p14:nvPr/>
              </p14:nvContentPartPr>
              <p14:xfrm>
                <a:off x="3033079" y="926638"/>
                <a:ext cx="281160" cy="53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65F08FE-0A81-49EB-839E-2DE376BD683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24079" y="917638"/>
                  <a:ext cx="2988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B3D617-02BC-403B-A7E9-604F61E3D93E}"/>
                    </a:ext>
                  </a:extLst>
                </p14:cNvPr>
                <p14:cNvContentPartPr/>
                <p14:nvPr/>
              </p14:nvContentPartPr>
              <p14:xfrm>
                <a:off x="2981959" y="1145878"/>
                <a:ext cx="424440" cy="80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B3D617-02BC-403B-A7E9-604F61E3D9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73319" y="1137238"/>
                  <a:ext cx="442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548B13-17EE-4118-A8C6-FCA9FCABFFF4}"/>
                    </a:ext>
                  </a:extLst>
                </p14:cNvPr>
                <p14:cNvContentPartPr/>
                <p14:nvPr/>
              </p14:nvContentPartPr>
              <p14:xfrm>
                <a:off x="3407839" y="1128238"/>
                <a:ext cx="200160" cy="30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548B13-17EE-4118-A8C6-FCA9FCABFFF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99199" y="1119598"/>
                  <a:ext cx="217800" cy="32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3C9DBEC-51BD-4731-9FF5-E616DAAFD9F0}"/>
                  </a:ext>
                </a:extLst>
              </p14:cNvPr>
              <p14:cNvContentPartPr/>
              <p14:nvPr/>
            </p14:nvContentPartPr>
            <p14:xfrm>
              <a:off x="3714199" y="1389238"/>
              <a:ext cx="21240" cy="17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3C9DBEC-51BD-4731-9FF5-E616DAAFD9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05199" y="1380238"/>
                <a:ext cx="3888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082C484B-11EB-44D9-8712-16FC3A06DFBD}"/>
              </a:ext>
            </a:extLst>
          </p:cNvPr>
          <p:cNvGrpSpPr/>
          <p:nvPr/>
        </p:nvGrpSpPr>
        <p:grpSpPr>
          <a:xfrm>
            <a:off x="291319" y="1928878"/>
            <a:ext cx="951840" cy="494280"/>
            <a:chOff x="291319" y="1928878"/>
            <a:chExt cx="95184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04AF0F-04C1-4EC9-A088-A216DF71472E}"/>
                    </a:ext>
                  </a:extLst>
                </p14:cNvPr>
                <p14:cNvContentPartPr/>
                <p14:nvPr/>
              </p14:nvContentPartPr>
              <p14:xfrm>
                <a:off x="291319" y="1928878"/>
                <a:ext cx="636120" cy="494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04AF0F-04C1-4EC9-A088-A216DF7147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2319" y="1919878"/>
                  <a:ext cx="6537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6FA77B-43E4-44CB-B54D-9DA08C751810}"/>
                    </a:ext>
                  </a:extLst>
                </p14:cNvPr>
                <p14:cNvContentPartPr/>
                <p14:nvPr/>
              </p14:nvContentPartPr>
              <p14:xfrm>
                <a:off x="439279" y="2184118"/>
                <a:ext cx="254880" cy="76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6FA77B-43E4-44CB-B54D-9DA08C75181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0279" y="2175478"/>
                  <a:ext cx="272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3BDC3C9-7AC9-4489-B622-46AC63EBBEFA}"/>
                    </a:ext>
                  </a:extLst>
                </p14:cNvPr>
                <p14:cNvContentPartPr/>
                <p14:nvPr/>
              </p14:nvContentPartPr>
              <p14:xfrm>
                <a:off x="928879" y="2098798"/>
                <a:ext cx="314280" cy="302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3BDC3C9-7AC9-4489-B622-46AC63EBBE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9879" y="2089798"/>
                  <a:ext cx="331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F48F19-75B8-4E80-AFA8-82B812D3053B}"/>
                    </a:ext>
                  </a:extLst>
                </p14:cNvPr>
                <p14:cNvContentPartPr/>
                <p14:nvPr/>
              </p14:nvContentPartPr>
              <p14:xfrm>
                <a:off x="873439" y="2064958"/>
                <a:ext cx="321840" cy="315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F48F19-75B8-4E80-AFA8-82B812D3053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4439" y="2055958"/>
                  <a:ext cx="339480" cy="33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980B7B-E4B1-4108-A4E5-22AE4D0150A7}"/>
                  </a:ext>
                </a:extLst>
              </p14:cNvPr>
              <p14:cNvContentPartPr/>
              <p14:nvPr/>
            </p14:nvContentPartPr>
            <p14:xfrm>
              <a:off x="1516399" y="2384998"/>
              <a:ext cx="7200" cy="1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980B7B-E4B1-4108-A4E5-22AE4D0150A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507399" y="2376358"/>
                <a:ext cx="2484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8DD5A25-C55D-4F84-9389-7546E6E820E1}"/>
              </a:ext>
            </a:extLst>
          </p:cNvPr>
          <p:cNvGrpSpPr/>
          <p:nvPr/>
        </p:nvGrpSpPr>
        <p:grpSpPr>
          <a:xfrm>
            <a:off x="2156479" y="1853638"/>
            <a:ext cx="1178280" cy="522000"/>
            <a:chOff x="2156479" y="1853638"/>
            <a:chExt cx="1178280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9FDF7A-2F50-45FA-B07F-D67B017ED58A}"/>
                    </a:ext>
                  </a:extLst>
                </p14:cNvPr>
                <p14:cNvContentPartPr/>
                <p14:nvPr/>
              </p14:nvContentPartPr>
              <p14:xfrm>
                <a:off x="2156479" y="2004118"/>
                <a:ext cx="385920" cy="371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9FDF7A-2F50-45FA-B07F-D67B017ED5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47479" y="1995478"/>
                  <a:ext cx="403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529573-E98F-48EC-8B6C-B76C0D71700E}"/>
                    </a:ext>
                  </a:extLst>
                </p14:cNvPr>
                <p14:cNvContentPartPr/>
                <p14:nvPr/>
              </p14:nvContentPartPr>
              <p14:xfrm>
                <a:off x="2507119" y="2124718"/>
                <a:ext cx="186480" cy="217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529573-E98F-48EC-8B6C-B76C0D7170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98119" y="2116078"/>
                  <a:ext cx="204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B9AC405-E6EE-429D-B7E5-0258D21D744F}"/>
                    </a:ext>
                  </a:extLst>
                </p14:cNvPr>
                <p14:cNvContentPartPr/>
                <p14:nvPr/>
              </p14:nvContentPartPr>
              <p14:xfrm>
                <a:off x="2758759" y="2183038"/>
                <a:ext cx="18720" cy="113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B9AC405-E6EE-429D-B7E5-0258D21D74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49759" y="2174038"/>
                  <a:ext cx="3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ED4D56-CF07-45C9-B894-547AEDAD112E}"/>
                    </a:ext>
                  </a:extLst>
                </p14:cNvPr>
                <p14:cNvContentPartPr/>
                <p14:nvPr/>
              </p14:nvContentPartPr>
              <p14:xfrm>
                <a:off x="3005359" y="1853638"/>
                <a:ext cx="146880" cy="379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ED4D56-CF07-45C9-B894-547AEDAD11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96719" y="1844998"/>
                  <a:ext cx="1645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82B22A3-0A53-4B14-AABB-CCFF3B6DB4F4}"/>
                    </a:ext>
                  </a:extLst>
                </p14:cNvPr>
                <p14:cNvContentPartPr/>
                <p14:nvPr/>
              </p14:nvContentPartPr>
              <p14:xfrm>
                <a:off x="2970439" y="2097358"/>
                <a:ext cx="172440" cy="10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82B22A3-0A53-4B14-AABB-CCFF3B6DB4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61799" y="2088718"/>
                  <a:ext cx="190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B595324-6B0C-4C99-9087-9EDE607406DC}"/>
                    </a:ext>
                  </a:extLst>
                </p14:cNvPr>
                <p14:cNvContentPartPr/>
                <p14:nvPr/>
              </p14:nvContentPartPr>
              <p14:xfrm>
                <a:off x="3174199" y="2078278"/>
                <a:ext cx="160560" cy="19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B595324-6B0C-4C99-9087-9EDE607406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5199" y="2069638"/>
                  <a:ext cx="1782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CA8FB97-BD8F-4704-9D29-7ADC9D5B4DD7}"/>
              </a:ext>
            </a:extLst>
          </p:cNvPr>
          <p:cNvGrpSpPr/>
          <p:nvPr/>
        </p:nvGrpSpPr>
        <p:grpSpPr>
          <a:xfrm>
            <a:off x="3700159" y="1807918"/>
            <a:ext cx="1066680" cy="501120"/>
            <a:chOff x="3700159" y="1807918"/>
            <a:chExt cx="106668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C0D4B1-543D-43C9-99F3-119C64157C49}"/>
                    </a:ext>
                  </a:extLst>
                </p14:cNvPr>
                <p14:cNvContentPartPr/>
                <p14:nvPr/>
              </p14:nvContentPartPr>
              <p14:xfrm>
                <a:off x="3700159" y="2051998"/>
                <a:ext cx="245160" cy="257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C0D4B1-543D-43C9-99F3-119C64157C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91159" y="2043358"/>
                  <a:ext cx="262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F7DEE9-201A-40B9-8B5A-8FBF741F9548}"/>
                    </a:ext>
                  </a:extLst>
                </p14:cNvPr>
                <p14:cNvContentPartPr/>
                <p14:nvPr/>
              </p14:nvContentPartPr>
              <p14:xfrm>
                <a:off x="3901759" y="1807918"/>
                <a:ext cx="231840" cy="369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F7DEE9-201A-40B9-8B5A-8FBF741F954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92759" y="1798918"/>
                  <a:ext cx="2494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4AA89CC-C0BB-4550-BDCB-90E696691D71}"/>
                    </a:ext>
                  </a:extLst>
                </p14:cNvPr>
                <p14:cNvContentPartPr/>
                <p14:nvPr/>
              </p14:nvContentPartPr>
              <p14:xfrm>
                <a:off x="4012999" y="2120038"/>
                <a:ext cx="137880" cy="138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4AA89CC-C0BB-4550-BDCB-90E696691D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03999" y="2111398"/>
                  <a:ext cx="155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7389438-E91D-4BE2-BF2E-E6F2A9DE2478}"/>
                    </a:ext>
                  </a:extLst>
                </p14:cNvPr>
                <p14:cNvContentPartPr/>
                <p14:nvPr/>
              </p14:nvContentPartPr>
              <p14:xfrm>
                <a:off x="4249519" y="2072518"/>
                <a:ext cx="246960" cy="140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7389438-E91D-4BE2-BF2E-E6F2A9DE24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40879" y="2063878"/>
                  <a:ext cx="264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DE1C966-F610-436D-A2BE-B17C49C4371C}"/>
                    </a:ext>
                  </a:extLst>
                </p14:cNvPr>
                <p14:cNvContentPartPr/>
                <p14:nvPr/>
              </p14:nvContentPartPr>
              <p14:xfrm>
                <a:off x="4551559" y="2082238"/>
                <a:ext cx="215280" cy="139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DE1C966-F610-436D-A2BE-B17C49C437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42559" y="2073598"/>
                  <a:ext cx="2329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F430F2-BC2E-402D-999E-D7B26F7B7ECB}"/>
              </a:ext>
            </a:extLst>
          </p:cNvPr>
          <p:cNvGrpSpPr/>
          <p:nvPr/>
        </p:nvGrpSpPr>
        <p:grpSpPr>
          <a:xfrm>
            <a:off x="5200279" y="1717918"/>
            <a:ext cx="673920" cy="559080"/>
            <a:chOff x="5200279" y="1717918"/>
            <a:chExt cx="67392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FFCB31-66DB-4CE6-802A-FE8ECC6DC51E}"/>
                    </a:ext>
                  </a:extLst>
                </p14:cNvPr>
                <p14:cNvContentPartPr/>
                <p14:nvPr/>
              </p14:nvContentPartPr>
              <p14:xfrm>
                <a:off x="5200279" y="1823038"/>
                <a:ext cx="229320" cy="453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FFCB31-66DB-4CE6-802A-FE8ECC6DC5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91279" y="1814398"/>
                  <a:ext cx="2469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0ABD18-4EDB-42A2-8D8B-80D217037E39}"/>
                    </a:ext>
                  </a:extLst>
                </p14:cNvPr>
                <p14:cNvContentPartPr/>
                <p14:nvPr/>
              </p14:nvContentPartPr>
              <p14:xfrm>
                <a:off x="5203879" y="2009518"/>
                <a:ext cx="23508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0ABD18-4EDB-42A2-8D8B-80D217037E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94879" y="2000518"/>
                  <a:ext cx="252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F9F248-912B-4F89-8BD6-D6082E9E05BC}"/>
                    </a:ext>
                  </a:extLst>
                </p14:cNvPr>
                <p14:cNvContentPartPr/>
                <p14:nvPr/>
              </p14:nvContentPartPr>
              <p14:xfrm>
                <a:off x="5488999" y="1717918"/>
                <a:ext cx="245160" cy="513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F9F248-912B-4F89-8BD6-D6082E9E05B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79999" y="1709278"/>
                  <a:ext cx="2628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D6936D-BE72-455A-A140-F54387408212}"/>
                    </a:ext>
                  </a:extLst>
                </p14:cNvPr>
                <p14:cNvContentPartPr/>
                <p14:nvPr/>
              </p14:nvContentPartPr>
              <p14:xfrm>
                <a:off x="5731639" y="2051998"/>
                <a:ext cx="142560" cy="183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D6936D-BE72-455A-A140-F543874082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22639" y="2042998"/>
                  <a:ext cx="16020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3DE5148-4AB3-40B6-9106-04A349EE24F6}"/>
              </a:ext>
            </a:extLst>
          </p:cNvPr>
          <p:cNvGrpSpPr/>
          <p:nvPr/>
        </p:nvGrpSpPr>
        <p:grpSpPr>
          <a:xfrm>
            <a:off x="6122959" y="1678318"/>
            <a:ext cx="3453840" cy="849960"/>
            <a:chOff x="6122959" y="1678318"/>
            <a:chExt cx="3453840" cy="84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0678FD-9BB3-4366-A0D2-8B82BB485B7B}"/>
                    </a:ext>
                  </a:extLst>
                </p14:cNvPr>
                <p14:cNvContentPartPr/>
                <p14:nvPr/>
              </p14:nvContentPartPr>
              <p14:xfrm>
                <a:off x="6122959" y="2132998"/>
                <a:ext cx="245520" cy="395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0678FD-9BB3-4366-A0D2-8B82BB485B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14319" y="2124358"/>
                  <a:ext cx="2631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B040D4-8291-403A-86B2-BC75667091C8}"/>
                    </a:ext>
                  </a:extLst>
                </p14:cNvPr>
                <p14:cNvContentPartPr/>
                <p14:nvPr/>
              </p14:nvContentPartPr>
              <p14:xfrm>
                <a:off x="6321679" y="2017798"/>
                <a:ext cx="280440" cy="256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B040D4-8291-403A-86B2-BC75667091C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12679" y="2008798"/>
                  <a:ext cx="298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727332-77DA-4224-875F-DA451B8B338C}"/>
                    </a:ext>
                  </a:extLst>
                </p14:cNvPr>
                <p14:cNvContentPartPr/>
                <p14:nvPr/>
              </p14:nvContentPartPr>
              <p14:xfrm>
                <a:off x="6606079" y="2031118"/>
                <a:ext cx="191520" cy="188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727332-77DA-4224-875F-DA451B8B33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97079" y="2022478"/>
                  <a:ext cx="209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962FF7-8664-4403-B671-305C6D5E8DA1}"/>
                    </a:ext>
                  </a:extLst>
                </p14:cNvPr>
                <p14:cNvContentPartPr/>
                <p14:nvPr/>
              </p14:nvContentPartPr>
              <p14:xfrm>
                <a:off x="6851959" y="1998358"/>
                <a:ext cx="273960" cy="243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962FF7-8664-4403-B671-305C6D5E8DA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43319" y="1989358"/>
                  <a:ext cx="291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F6FD41B-388B-4C08-9C4A-C1E979D35AE6}"/>
                    </a:ext>
                  </a:extLst>
                </p14:cNvPr>
                <p14:cNvContentPartPr/>
                <p14:nvPr/>
              </p14:nvContentPartPr>
              <p14:xfrm>
                <a:off x="7133839" y="2047678"/>
                <a:ext cx="336960" cy="159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F6FD41B-388B-4C08-9C4A-C1E979D35AE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25199" y="2039038"/>
                  <a:ext cx="354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190382-C38D-475B-946A-3FDC4D12B0B7}"/>
                    </a:ext>
                  </a:extLst>
                </p14:cNvPr>
                <p14:cNvContentPartPr/>
                <p14:nvPr/>
              </p14:nvContentPartPr>
              <p14:xfrm>
                <a:off x="7537399" y="1987558"/>
                <a:ext cx="273960" cy="179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190382-C38D-475B-946A-3FDC4D12B0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28759" y="1978918"/>
                  <a:ext cx="291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56A7FA9-3832-40B6-B394-B6A99F1C42FE}"/>
                    </a:ext>
                  </a:extLst>
                </p14:cNvPr>
                <p14:cNvContentPartPr/>
                <p14:nvPr/>
              </p14:nvContentPartPr>
              <p14:xfrm>
                <a:off x="7852039" y="1678318"/>
                <a:ext cx="250560" cy="462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56A7FA9-3832-40B6-B394-B6A99F1C42F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43039" y="1669678"/>
                  <a:ext cx="268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6ECFDB-B439-483D-88D4-DEA8D80315A6}"/>
                    </a:ext>
                  </a:extLst>
                </p14:cNvPr>
                <p14:cNvContentPartPr/>
                <p14:nvPr/>
              </p14:nvContentPartPr>
              <p14:xfrm>
                <a:off x="7784359" y="1942558"/>
                <a:ext cx="287280" cy="46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6ECFDB-B439-483D-88D4-DEA8D80315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75719" y="1933558"/>
                  <a:ext cx="304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E4A8032-6785-42CF-8625-D3867E5B6932}"/>
                    </a:ext>
                  </a:extLst>
                </p14:cNvPr>
                <p14:cNvContentPartPr/>
                <p14:nvPr/>
              </p14:nvContentPartPr>
              <p14:xfrm>
                <a:off x="8086399" y="2017078"/>
                <a:ext cx="167040" cy="149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E4A8032-6785-42CF-8625-D3867E5B69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77399" y="2008078"/>
                  <a:ext cx="184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BA60F7-5BB8-4221-B296-D0E4273DD7F7}"/>
                    </a:ext>
                  </a:extLst>
                </p14:cNvPr>
                <p14:cNvContentPartPr/>
                <p14:nvPr/>
              </p14:nvContentPartPr>
              <p14:xfrm>
                <a:off x="8408239" y="1705318"/>
                <a:ext cx="280080" cy="422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BA60F7-5BB8-4221-B296-D0E4273DD7F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99239" y="1696318"/>
                  <a:ext cx="297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2EAEDE-495B-4560-B1DD-6CE8C566991C}"/>
                    </a:ext>
                  </a:extLst>
                </p14:cNvPr>
                <p14:cNvContentPartPr/>
                <p14:nvPr/>
              </p14:nvContentPartPr>
              <p14:xfrm>
                <a:off x="8358919" y="1949398"/>
                <a:ext cx="298080" cy="55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2EAEDE-495B-4560-B1DD-6CE8C56699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50279" y="1940758"/>
                  <a:ext cx="315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2AA6FCD-2650-4191-B3F3-30E4EE18977F}"/>
                    </a:ext>
                  </a:extLst>
                </p14:cNvPr>
                <p14:cNvContentPartPr/>
                <p14:nvPr/>
              </p14:nvContentPartPr>
              <p14:xfrm>
                <a:off x="8579599" y="1863358"/>
                <a:ext cx="325080" cy="316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2AA6FCD-2650-4191-B3F3-30E4EE18977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70959" y="1854358"/>
                  <a:ext cx="3427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D09EA-D8AC-46F5-92E9-F7DBF7013C02}"/>
                    </a:ext>
                  </a:extLst>
                </p14:cNvPr>
                <p14:cNvContentPartPr/>
                <p14:nvPr/>
              </p14:nvContentPartPr>
              <p14:xfrm>
                <a:off x="8838079" y="2025718"/>
                <a:ext cx="177480" cy="149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D09EA-D8AC-46F5-92E9-F7DBF7013C0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29079" y="2016718"/>
                  <a:ext cx="195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376345-7641-4228-9B2A-478C4A0ABDB8}"/>
                    </a:ext>
                  </a:extLst>
                </p14:cNvPr>
                <p14:cNvContentPartPr/>
                <p14:nvPr/>
              </p14:nvContentPartPr>
              <p14:xfrm>
                <a:off x="9047959" y="2062438"/>
                <a:ext cx="176760" cy="114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376345-7641-4228-9B2A-478C4A0ABDB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39319" y="2053438"/>
                  <a:ext cx="194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7E78C7-7C53-46BA-896E-607EEFD86E6E}"/>
                    </a:ext>
                  </a:extLst>
                </p14:cNvPr>
                <p14:cNvContentPartPr/>
                <p14:nvPr/>
              </p14:nvContentPartPr>
              <p14:xfrm>
                <a:off x="9429919" y="1893238"/>
                <a:ext cx="146880" cy="286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7E78C7-7C53-46BA-896E-607EEFD86E6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20919" y="1884598"/>
                  <a:ext cx="16452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BB2829B-A867-4BCE-8373-9ABC02488908}"/>
              </a:ext>
            </a:extLst>
          </p:cNvPr>
          <p:cNvGrpSpPr/>
          <p:nvPr/>
        </p:nvGrpSpPr>
        <p:grpSpPr>
          <a:xfrm>
            <a:off x="1960639" y="2506318"/>
            <a:ext cx="683280" cy="599040"/>
            <a:chOff x="1960639" y="2506318"/>
            <a:chExt cx="683280" cy="59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ABB7819-3B1C-4C3E-945D-98F71E47E16F}"/>
                    </a:ext>
                  </a:extLst>
                </p14:cNvPr>
                <p14:cNvContentPartPr/>
                <p14:nvPr/>
              </p14:nvContentPartPr>
              <p14:xfrm>
                <a:off x="1960639" y="2879998"/>
                <a:ext cx="202680" cy="225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ABB7819-3B1C-4C3E-945D-98F71E47E16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51639" y="2870998"/>
                  <a:ext cx="220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3CFC047-1075-4564-AB1B-EF9ECD076DA8}"/>
                    </a:ext>
                  </a:extLst>
                </p14:cNvPr>
                <p14:cNvContentPartPr/>
                <p14:nvPr/>
              </p14:nvContentPartPr>
              <p14:xfrm>
                <a:off x="2394439" y="2506318"/>
                <a:ext cx="225360" cy="543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3CFC047-1075-4564-AB1B-EF9ECD076D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85799" y="2497318"/>
                  <a:ext cx="2430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F89A4C-FBB8-4616-883C-DD6C51A8C4D2}"/>
                    </a:ext>
                  </a:extLst>
                </p14:cNvPr>
                <p14:cNvContentPartPr/>
                <p14:nvPr/>
              </p14:nvContentPartPr>
              <p14:xfrm>
                <a:off x="2322079" y="2830678"/>
                <a:ext cx="321840" cy="106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F89A4C-FBB8-4616-883C-DD6C51A8C4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13079" y="2822038"/>
                  <a:ext cx="33948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01D26F-46A2-4D30-A1A6-4D6483E64674}"/>
              </a:ext>
            </a:extLst>
          </p:cNvPr>
          <p:cNvGrpSpPr/>
          <p:nvPr/>
        </p:nvGrpSpPr>
        <p:grpSpPr>
          <a:xfrm>
            <a:off x="3155479" y="2524318"/>
            <a:ext cx="482760" cy="650880"/>
            <a:chOff x="3155479" y="2524318"/>
            <a:chExt cx="48276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93649F0-367C-43AB-81D5-3AA4D13102D5}"/>
                    </a:ext>
                  </a:extLst>
                </p14:cNvPr>
                <p14:cNvContentPartPr/>
                <p14:nvPr/>
              </p14:nvContentPartPr>
              <p14:xfrm>
                <a:off x="3155479" y="2524318"/>
                <a:ext cx="291240" cy="435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93649F0-367C-43AB-81D5-3AA4D13102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46479" y="2515318"/>
                  <a:ext cx="3088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AB60744-0E94-474E-847D-A49E12061DAA}"/>
                    </a:ext>
                  </a:extLst>
                </p14:cNvPr>
                <p14:cNvContentPartPr/>
                <p14:nvPr/>
              </p14:nvContentPartPr>
              <p14:xfrm>
                <a:off x="3206599" y="2811598"/>
                <a:ext cx="198000" cy="70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AB60744-0E94-474E-847D-A49E12061DA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97959" y="2802958"/>
                  <a:ext cx="215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7D01258-D2B7-4AFD-A71B-36EC4B43BBA1}"/>
                    </a:ext>
                  </a:extLst>
                </p14:cNvPr>
                <p14:cNvContentPartPr/>
                <p14:nvPr/>
              </p14:nvContentPartPr>
              <p14:xfrm>
                <a:off x="3505039" y="2911678"/>
                <a:ext cx="133200" cy="263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7D01258-D2B7-4AFD-A71B-36EC4B43BBA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96039" y="2903038"/>
                  <a:ext cx="15084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5B70B2A-90CD-4F35-89C7-3EE5995CF842}"/>
              </a:ext>
            </a:extLst>
          </p:cNvPr>
          <p:cNvGrpSpPr/>
          <p:nvPr/>
        </p:nvGrpSpPr>
        <p:grpSpPr>
          <a:xfrm>
            <a:off x="3930919" y="2557798"/>
            <a:ext cx="371520" cy="554760"/>
            <a:chOff x="3930919" y="2557798"/>
            <a:chExt cx="37152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555310-39AE-43D3-BB5C-BB5F9E358D0B}"/>
                    </a:ext>
                  </a:extLst>
                </p14:cNvPr>
                <p14:cNvContentPartPr/>
                <p14:nvPr/>
              </p14:nvContentPartPr>
              <p14:xfrm>
                <a:off x="3930919" y="2667598"/>
                <a:ext cx="108000" cy="197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555310-39AE-43D3-BB5C-BB5F9E358D0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22279" y="2658598"/>
                  <a:ext cx="125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B1DD51-FC4C-494D-80F1-1BEB33A18C49}"/>
                    </a:ext>
                  </a:extLst>
                </p14:cNvPr>
                <p14:cNvContentPartPr/>
                <p14:nvPr/>
              </p14:nvContentPartPr>
              <p14:xfrm>
                <a:off x="3957199" y="2557798"/>
                <a:ext cx="245520" cy="344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B1DD51-FC4C-494D-80F1-1BEB33A18C4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48199" y="2549158"/>
                  <a:ext cx="2631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3D24176-B972-47E7-98BB-0CD57DDE4006}"/>
                    </a:ext>
                  </a:extLst>
                </p14:cNvPr>
                <p14:cNvContentPartPr/>
                <p14:nvPr/>
              </p14:nvContentPartPr>
              <p14:xfrm>
                <a:off x="4187239" y="2901598"/>
                <a:ext cx="115200" cy="210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3D24176-B972-47E7-98BB-0CD57DDE400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78599" y="2892958"/>
                  <a:ext cx="13284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0B47650-97BF-4783-A2AA-2A1F9A7BE5A2}"/>
                  </a:ext>
                </a:extLst>
              </p14:cNvPr>
              <p14:cNvContentPartPr/>
              <p14:nvPr/>
            </p14:nvContentPartPr>
            <p14:xfrm>
              <a:off x="4556959" y="2609998"/>
              <a:ext cx="261000" cy="251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0B47650-97BF-4783-A2AA-2A1F9A7BE5A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47959" y="2601358"/>
                <a:ext cx="27864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9391804-B7C0-43AA-9E15-C0798EF33F89}"/>
              </a:ext>
            </a:extLst>
          </p:cNvPr>
          <p:cNvGrpSpPr/>
          <p:nvPr/>
        </p:nvGrpSpPr>
        <p:grpSpPr>
          <a:xfrm>
            <a:off x="2280319" y="3398398"/>
            <a:ext cx="1260720" cy="462240"/>
            <a:chOff x="2280319" y="3398398"/>
            <a:chExt cx="126072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FB8A4D-C309-4A4F-B75C-D3DF1D20C7B2}"/>
                    </a:ext>
                  </a:extLst>
                </p14:cNvPr>
                <p14:cNvContentPartPr/>
                <p14:nvPr/>
              </p14:nvContentPartPr>
              <p14:xfrm>
                <a:off x="2280319" y="3434758"/>
                <a:ext cx="374760" cy="425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FB8A4D-C309-4A4F-B75C-D3DF1D20C7B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71679" y="3426118"/>
                  <a:ext cx="3924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D4A1F3F-3B20-421A-934E-82C1DF1DFFC8}"/>
                    </a:ext>
                  </a:extLst>
                </p14:cNvPr>
                <p14:cNvContentPartPr/>
                <p14:nvPr/>
              </p14:nvContentPartPr>
              <p14:xfrm>
                <a:off x="2399479" y="3632038"/>
                <a:ext cx="221040" cy="79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D4A1F3F-3B20-421A-934E-82C1DF1DFF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90839" y="3623038"/>
                  <a:ext cx="238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297EFF-0200-43C1-9B36-3FF3B5BD88E3}"/>
                    </a:ext>
                  </a:extLst>
                </p14:cNvPr>
                <p14:cNvContentPartPr/>
                <p14:nvPr/>
              </p14:nvContentPartPr>
              <p14:xfrm>
                <a:off x="2776039" y="3486598"/>
                <a:ext cx="127800" cy="267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297EFF-0200-43C1-9B36-3FF3B5BD88E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67039" y="3477598"/>
                  <a:ext cx="145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A6B9EA7-94D1-4AEB-A690-91967E690F61}"/>
                    </a:ext>
                  </a:extLst>
                </p14:cNvPr>
                <p14:cNvContentPartPr/>
                <p14:nvPr/>
              </p14:nvContentPartPr>
              <p14:xfrm>
                <a:off x="2872879" y="3414598"/>
                <a:ext cx="210600" cy="346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A6B9EA7-94D1-4AEB-A690-91967E690F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63879" y="3405958"/>
                  <a:ext cx="228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AAC970-1399-4143-8829-B166BFCA818C}"/>
                    </a:ext>
                  </a:extLst>
                </p14:cNvPr>
                <p14:cNvContentPartPr/>
                <p14:nvPr/>
              </p14:nvContentPartPr>
              <p14:xfrm>
                <a:off x="3254839" y="3398398"/>
                <a:ext cx="286200" cy="306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AAC970-1399-4143-8829-B166BFCA818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45839" y="3389758"/>
                  <a:ext cx="3038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1A62A3E-6800-4228-8D1E-37FD933A38E5}"/>
              </a:ext>
            </a:extLst>
          </p:cNvPr>
          <p:cNvGrpSpPr/>
          <p:nvPr/>
        </p:nvGrpSpPr>
        <p:grpSpPr>
          <a:xfrm>
            <a:off x="2277799" y="3898438"/>
            <a:ext cx="285480" cy="374040"/>
            <a:chOff x="2277799" y="3898438"/>
            <a:chExt cx="28548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1433BFF-37DD-4E37-82A7-09139CABB16C}"/>
                    </a:ext>
                  </a:extLst>
                </p14:cNvPr>
                <p14:cNvContentPartPr/>
                <p14:nvPr/>
              </p14:nvContentPartPr>
              <p14:xfrm>
                <a:off x="2277799" y="3898438"/>
                <a:ext cx="285480" cy="374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1433BFF-37DD-4E37-82A7-09139CABB16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69159" y="3889798"/>
                  <a:ext cx="3031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383298F-75CD-4155-8DC3-C3F7BA272BCF}"/>
                    </a:ext>
                  </a:extLst>
                </p14:cNvPr>
                <p14:cNvContentPartPr/>
                <p14:nvPr/>
              </p14:nvContentPartPr>
              <p14:xfrm>
                <a:off x="2372839" y="4101838"/>
                <a:ext cx="164160" cy="60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383298F-75CD-4155-8DC3-C3F7BA272BC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64199" y="4093198"/>
                  <a:ext cx="18180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100254F-BAEE-44E6-AE0D-4411D4E500E3}"/>
                  </a:ext>
                </a:extLst>
              </p14:cNvPr>
              <p14:cNvContentPartPr/>
              <p14:nvPr/>
            </p14:nvContentPartPr>
            <p14:xfrm>
              <a:off x="2807359" y="3941278"/>
              <a:ext cx="269280" cy="2286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100254F-BAEE-44E6-AE0D-4411D4E500E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798359" y="3932278"/>
                <a:ext cx="28692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FEF476-DE51-4A97-BE0C-BE4F6A56D0F9}"/>
              </a:ext>
            </a:extLst>
          </p:cNvPr>
          <p:cNvGrpSpPr/>
          <p:nvPr/>
        </p:nvGrpSpPr>
        <p:grpSpPr>
          <a:xfrm>
            <a:off x="3321799" y="3804478"/>
            <a:ext cx="333000" cy="392760"/>
            <a:chOff x="3321799" y="3804478"/>
            <a:chExt cx="3330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80DE947-EF1D-4692-B778-C05041F5A9A9}"/>
                    </a:ext>
                  </a:extLst>
                </p14:cNvPr>
                <p14:cNvContentPartPr/>
                <p14:nvPr/>
              </p14:nvContentPartPr>
              <p14:xfrm>
                <a:off x="3321799" y="3902398"/>
                <a:ext cx="110880" cy="241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80DE947-EF1D-4692-B778-C05041F5A9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13159" y="3893398"/>
                  <a:ext cx="128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878B56E-620E-41B3-A0B0-DAB7377D1486}"/>
                    </a:ext>
                  </a:extLst>
                </p14:cNvPr>
                <p14:cNvContentPartPr/>
                <p14:nvPr/>
              </p14:nvContentPartPr>
              <p14:xfrm>
                <a:off x="3363919" y="3804478"/>
                <a:ext cx="290880" cy="392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878B56E-620E-41B3-A0B0-DAB7377D148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55279" y="3795478"/>
                  <a:ext cx="30852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0674B3-40BE-4B1F-AE8E-262C7FAC8D22}"/>
              </a:ext>
            </a:extLst>
          </p:cNvPr>
          <p:cNvGrpSpPr/>
          <p:nvPr/>
        </p:nvGrpSpPr>
        <p:grpSpPr>
          <a:xfrm>
            <a:off x="2367799" y="4348078"/>
            <a:ext cx="1596960" cy="1565640"/>
            <a:chOff x="2367799" y="4348078"/>
            <a:chExt cx="1596960" cy="156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C6E1F1F-4B80-40FE-944B-E4412799BB37}"/>
                    </a:ext>
                  </a:extLst>
                </p14:cNvPr>
                <p14:cNvContentPartPr/>
                <p14:nvPr/>
              </p14:nvContentPartPr>
              <p14:xfrm>
                <a:off x="3481639" y="4348078"/>
                <a:ext cx="262080" cy="266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C6E1F1F-4B80-40FE-944B-E4412799BB3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72639" y="4339438"/>
                  <a:ext cx="279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4637702-C446-49E2-9C82-FCEF4D11DA62}"/>
                    </a:ext>
                  </a:extLst>
                </p14:cNvPr>
                <p14:cNvContentPartPr/>
                <p14:nvPr/>
              </p14:nvContentPartPr>
              <p14:xfrm>
                <a:off x="2367799" y="4483798"/>
                <a:ext cx="120960" cy="267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4637702-C446-49E2-9C82-FCEF4D11DA6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58799" y="4475158"/>
                  <a:ext cx="138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A98CF87-7379-445B-A483-88EA99F6846A}"/>
                    </a:ext>
                  </a:extLst>
                </p14:cNvPr>
                <p14:cNvContentPartPr/>
                <p14:nvPr/>
              </p14:nvContentPartPr>
              <p14:xfrm>
                <a:off x="2436919" y="4409278"/>
                <a:ext cx="261720" cy="354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A98CF87-7379-445B-A483-88EA99F6846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427919" y="4400638"/>
                  <a:ext cx="2793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B341227-803E-47CB-8537-A9AC5A4E5C04}"/>
                    </a:ext>
                  </a:extLst>
                </p14:cNvPr>
                <p14:cNvContentPartPr/>
                <p14:nvPr/>
              </p14:nvContentPartPr>
              <p14:xfrm>
                <a:off x="2846239" y="4349518"/>
                <a:ext cx="277920" cy="325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B341227-803E-47CB-8537-A9AC5A4E5C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37239" y="4340878"/>
                  <a:ext cx="295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26AC9AF-0961-47F6-A08C-A04C60F19560}"/>
                    </a:ext>
                  </a:extLst>
                </p14:cNvPr>
                <p14:cNvContentPartPr/>
                <p14:nvPr/>
              </p14:nvContentPartPr>
              <p14:xfrm>
                <a:off x="2956399" y="4499998"/>
                <a:ext cx="188640" cy="59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26AC9AF-0961-47F6-A08C-A04C60F195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47399" y="4490998"/>
                  <a:ext cx="206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5AED4C4-1B50-455A-A9F4-BE1A45BD2879}"/>
                    </a:ext>
                  </a:extLst>
                </p14:cNvPr>
                <p14:cNvContentPartPr/>
                <p14:nvPr/>
              </p14:nvContentPartPr>
              <p14:xfrm>
                <a:off x="2471839" y="4918318"/>
                <a:ext cx="63000" cy="207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5AED4C4-1B50-455A-A9F4-BE1A45BD287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62839" y="4909318"/>
                  <a:ext cx="80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6EBB434-C9E0-41D2-8BE3-C57C03F06F05}"/>
                    </a:ext>
                  </a:extLst>
                </p14:cNvPr>
                <p14:cNvContentPartPr/>
                <p14:nvPr/>
              </p14:nvContentPartPr>
              <p14:xfrm>
                <a:off x="2488399" y="4847038"/>
                <a:ext cx="215280" cy="360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6EBB434-C9E0-41D2-8BE3-C57C03F06F0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79399" y="4838038"/>
                  <a:ext cx="2329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50C71B4-F7B9-4A7B-A1D9-D01790461965}"/>
                    </a:ext>
                  </a:extLst>
                </p14:cNvPr>
                <p14:cNvContentPartPr/>
                <p14:nvPr/>
              </p14:nvContentPartPr>
              <p14:xfrm>
                <a:off x="2956399" y="4838038"/>
                <a:ext cx="202680" cy="215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50C71B4-F7B9-4A7B-A1D9-D0179046196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47399" y="4829038"/>
                  <a:ext cx="220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021C090-E746-4FAD-ADBD-1BEC144C05B0}"/>
                    </a:ext>
                  </a:extLst>
                </p14:cNvPr>
                <p14:cNvContentPartPr/>
                <p14:nvPr/>
              </p14:nvContentPartPr>
              <p14:xfrm>
                <a:off x="3463279" y="4748398"/>
                <a:ext cx="397800" cy="355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021C090-E746-4FAD-ADBD-1BEC144C05B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54639" y="4739758"/>
                  <a:ext cx="4154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C8BF10-278C-4CAF-8EDF-6295F7185DC5}"/>
                    </a:ext>
                  </a:extLst>
                </p14:cNvPr>
                <p14:cNvContentPartPr/>
                <p14:nvPr/>
              </p14:nvContentPartPr>
              <p14:xfrm>
                <a:off x="3517639" y="4915078"/>
                <a:ext cx="200160" cy="55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C8BF10-278C-4CAF-8EDF-6295F7185DC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08999" y="4906078"/>
                  <a:ext cx="217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E7D6EFA-001A-428C-B3E9-A1053F3C79F9}"/>
                    </a:ext>
                  </a:extLst>
                </p14:cNvPr>
                <p14:cNvContentPartPr/>
                <p14:nvPr/>
              </p14:nvContentPartPr>
              <p14:xfrm>
                <a:off x="2515759" y="5296318"/>
                <a:ext cx="279000" cy="224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E7D6EFA-001A-428C-B3E9-A1053F3C79F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06759" y="5287678"/>
                  <a:ext cx="296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2E91C00-2240-4174-A7EC-7221A314CC28}"/>
                    </a:ext>
                  </a:extLst>
                </p14:cNvPr>
                <p14:cNvContentPartPr/>
                <p14:nvPr/>
              </p14:nvContentPartPr>
              <p14:xfrm>
                <a:off x="2991679" y="5204878"/>
                <a:ext cx="331920" cy="289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2E91C00-2240-4174-A7EC-7221A314CC2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82679" y="5196238"/>
                  <a:ext cx="349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E522E04-A86B-4B54-9B7A-9A051EEFB4AE}"/>
                    </a:ext>
                  </a:extLst>
                </p14:cNvPr>
                <p14:cNvContentPartPr/>
                <p14:nvPr/>
              </p14:nvContentPartPr>
              <p14:xfrm>
                <a:off x="3124519" y="5326918"/>
                <a:ext cx="142560" cy="45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E522E04-A86B-4B54-9B7A-9A051EEFB4A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15879" y="5318278"/>
                  <a:ext cx="160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1ABC56C-A034-4C0F-9917-8CA1EAD16200}"/>
                    </a:ext>
                  </a:extLst>
                </p14:cNvPr>
                <p14:cNvContentPartPr/>
                <p14:nvPr/>
              </p14:nvContentPartPr>
              <p14:xfrm>
                <a:off x="3571999" y="5222518"/>
                <a:ext cx="29520" cy="173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1ABC56C-A034-4C0F-9917-8CA1EAD1620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62999" y="5213518"/>
                  <a:ext cx="47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B47F7B9-C2A1-4ABE-93BE-5E35963AC4F1}"/>
                    </a:ext>
                  </a:extLst>
                </p14:cNvPr>
                <p14:cNvContentPartPr/>
                <p14:nvPr/>
              </p14:nvContentPartPr>
              <p14:xfrm>
                <a:off x="3567319" y="5119198"/>
                <a:ext cx="231120" cy="277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B47F7B9-C2A1-4ABE-93BE-5E35963AC4F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58319" y="5110558"/>
                  <a:ext cx="248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76E876B-F843-42ED-8842-5BE3B6C6BC30}"/>
                    </a:ext>
                  </a:extLst>
                </p14:cNvPr>
                <p14:cNvContentPartPr/>
                <p14:nvPr/>
              </p14:nvContentPartPr>
              <p14:xfrm>
                <a:off x="2579479" y="5727598"/>
                <a:ext cx="181440" cy="186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76E876B-F843-42ED-8842-5BE3B6C6BC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70839" y="5718958"/>
                  <a:ext cx="199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D9EE8DA-61B5-4E50-8456-064AA4AB3097}"/>
                    </a:ext>
                  </a:extLst>
                </p14:cNvPr>
                <p14:cNvContentPartPr/>
                <p14:nvPr/>
              </p14:nvContentPartPr>
              <p14:xfrm>
                <a:off x="3118039" y="5679358"/>
                <a:ext cx="63360" cy="174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D9EE8DA-61B5-4E50-8456-064AA4AB30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09039" y="5670718"/>
                  <a:ext cx="81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AD57AFB-F87B-48DE-8679-C22729DBF246}"/>
                    </a:ext>
                  </a:extLst>
                </p14:cNvPr>
                <p14:cNvContentPartPr/>
                <p14:nvPr/>
              </p14:nvContentPartPr>
              <p14:xfrm>
                <a:off x="3149719" y="5553718"/>
                <a:ext cx="228960" cy="292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AD57AFB-F87B-48DE-8679-C22729DBF24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40719" y="5544718"/>
                  <a:ext cx="246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870F059-4B24-4FBB-A4F1-C20B3CB7BE75}"/>
                    </a:ext>
                  </a:extLst>
                </p14:cNvPr>
                <p14:cNvContentPartPr/>
                <p14:nvPr/>
              </p14:nvContentPartPr>
              <p14:xfrm>
                <a:off x="3605839" y="5502598"/>
                <a:ext cx="358920" cy="332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870F059-4B24-4FBB-A4F1-C20B3CB7BE7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96839" y="5493598"/>
                  <a:ext cx="376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C37EBB3-F3F4-4124-A73F-23CC0BF442EF}"/>
                    </a:ext>
                  </a:extLst>
                </p14:cNvPr>
                <p14:cNvContentPartPr/>
                <p14:nvPr/>
              </p14:nvContentPartPr>
              <p14:xfrm>
                <a:off x="3618439" y="5647678"/>
                <a:ext cx="205560" cy="96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C37EBB3-F3F4-4124-A73F-23CC0BF442E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09439" y="5639038"/>
                  <a:ext cx="22320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0428F8C-7887-46D2-B857-6E255CE2D7D9}"/>
                  </a:ext>
                </a:extLst>
              </p14:cNvPr>
              <p14:cNvContentPartPr/>
              <p14:nvPr/>
            </p14:nvContentPartPr>
            <p14:xfrm>
              <a:off x="5557399" y="3755518"/>
              <a:ext cx="401040" cy="58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0428F8C-7887-46D2-B857-6E255CE2D7D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548399" y="3746878"/>
                <a:ext cx="4186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33F3908-EEEE-4FDF-AC4C-2C709FE0061B}"/>
                  </a:ext>
                </a:extLst>
              </p14:cNvPr>
              <p14:cNvContentPartPr/>
              <p14:nvPr/>
            </p14:nvContentPartPr>
            <p14:xfrm>
              <a:off x="6269839" y="3706558"/>
              <a:ext cx="465840" cy="79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33F3908-EEEE-4FDF-AC4C-2C709FE0061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260839" y="3697558"/>
                <a:ext cx="483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5B07A1E-FC01-448C-BC71-35C2A2EF3E94}"/>
                  </a:ext>
                </a:extLst>
              </p14:cNvPr>
              <p14:cNvContentPartPr/>
              <p14:nvPr/>
            </p14:nvContentPartPr>
            <p14:xfrm>
              <a:off x="7045279" y="3690718"/>
              <a:ext cx="565560" cy="67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5B07A1E-FC01-448C-BC71-35C2A2EF3E9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036279" y="3682078"/>
                <a:ext cx="5832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8712F4D-7495-4875-AD49-A658C83CED84}"/>
                  </a:ext>
                </a:extLst>
              </p14:cNvPr>
              <p14:cNvContentPartPr/>
              <p14:nvPr/>
            </p14:nvContentPartPr>
            <p14:xfrm>
              <a:off x="5578639" y="3424318"/>
              <a:ext cx="249120" cy="319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8712F4D-7495-4875-AD49-A658C83CED8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569999" y="3415678"/>
                <a:ext cx="2667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51C29DF-00A8-41A2-B5B2-480D91AED320}"/>
                  </a:ext>
                </a:extLst>
              </p14:cNvPr>
              <p14:cNvContentPartPr/>
              <p14:nvPr/>
            </p14:nvContentPartPr>
            <p14:xfrm>
              <a:off x="6293959" y="3384718"/>
              <a:ext cx="378000" cy="29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51C29DF-00A8-41A2-B5B2-480D91AED32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284959" y="3375718"/>
                <a:ext cx="395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293A41A-9BFF-4B26-B2DD-C6CDD3E35937}"/>
                  </a:ext>
                </a:extLst>
              </p14:cNvPr>
              <p14:cNvContentPartPr/>
              <p14:nvPr/>
            </p14:nvContentPartPr>
            <p14:xfrm>
              <a:off x="7350559" y="3330358"/>
              <a:ext cx="56520" cy="285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293A41A-9BFF-4B26-B2DD-C6CDD3E3593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341559" y="3321358"/>
                <a:ext cx="7416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8D45B0-E7B2-4B49-874C-D34152585CCE}"/>
              </a:ext>
            </a:extLst>
          </p:cNvPr>
          <p:cNvGrpSpPr/>
          <p:nvPr/>
        </p:nvGrpSpPr>
        <p:grpSpPr>
          <a:xfrm>
            <a:off x="8226439" y="3337918"/>
            <a:ext cx="299520" cy="162720"/>
            <a:chOff x="8226439" y="3337918"/>
            <a:chExt cx="29952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448FBCA-E950-452C-9270-94D9B088855A}"/>
                    </a:ext>
                  </a:extLst>
                </p14:cNvPr>
                <p14:cNvContentPartPr/>
                <p14:nvPr/>
              </p14:nvContentPartPr>
              <p14:xfrm>
                <a:off x="8226439" y="3337918"/>
                <a:ext cx="259200" cy="85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448FBCA-E950-452C-9270-94D9B088855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17439" y="3328918"/>
                  <a:ext cx="27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68DD7DE-36EC-4F26-BD36-01AB4B1AF33E}"/>
                    </a:ext>
                  </a:extLst>
                </p14:cNvPr>
                <p14:cNvContentPartPr/>
                <p14:nvPr/>
              </p14:nvContentPartPr>
              <p14:xfrm>
                <a:off x="8260279" y="3439798"/>
                <a:ext cx="265680" cy="60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68DD7DE-36EC-4F26-BD36-01AB4B1AF33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51279" y="3431158"/>
                  <a:ext cx="28332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F94D3F0-4C6A-4589-9FB5-68BE66CAAA60}"/>
                  </a:ext>
                </a:extLst>
              </p14:cNvPr>
              <p14:cNvContentPartPr/>
              <p14:nvPr/>
            </p14:nvContentPartPr>
            <p14:xfrm>
              <a:off x="8813599" y="3247198"/>
              <a:ext cx="564480" cy="282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F94D3F0-4C6A-4589-9FB5-68BE66CAAA6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804959" y="3238558"/>
                <a:ext cx="58212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77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C00358A-0880-47F9-A62C-090BE48A0B6F}"/>
              </a:ext>
            </a:extLst>
          </p:cNvPr>
          <p:cNvGrpSpPr/>
          <p:nvPr/>
        </p:nvGrpSpPr>
        <p:grpSpPr>
          <a:xfrm>
            <a:off x="218599" y="366478"/>
            <a:ext cx="972000" cy="437400"/>
            <a:chOff x="218599" y="366478"/>
            <a:chExt cx="97200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F544F95-BC62-486F-B2FB-EB085A08498F}"/>
                    </a:ext>
                  </a:extLst>
                </p14:cNvPr>
                <p14:cNvContentPartPr/>
                <p14:nvPr/>
              </p14:nvContentPartPr>
              <p14:xfrm>
                <a:off x="343519" y="501838"/>
                <a:ext cx="165600" cy="302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F544F95-BC62-486F-B2FB-EB085A0849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4519" y="492838"/>
                  <a:ext cx="183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4D605E-2D5B-465E-8F3B-717825AC3E07}"/>
                    </a:ext>
                  </a:extLst>
                </p14:cNvPr>
                <p14:cNvContentPartPr/>
                <p14:nvPr/>
              </p14:nvContentPartPr>
              <p14:xfrm>
                <a:off x="218599" y="366478"/>
                <a:ext cx="666360" cy="147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4D605E-2D5B-465E-8F3B-717825AC3E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99" y="357838"/>
                  <a:ext cx="684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4E182FB-F752-488D-B0D0-6F338A6BCFAA}"/>
                    </a:ext>
                  </a:extLst>
                </p14:cNvPr>
                <p14:cNvContentPartPr/>
                <p14:nvPr/>
              </p14:nvContentPartPr>
              <p14:xfrm>
                <a:off x="752839" y="367918"/>
                <a:ext cx="275760" cy="36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4E182FB-F752-488D-B0D0-6F338A6BCF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4199" y="358918"/>
                  <a:ext cx="2934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9969EE-5485-4A52-A784-7E36614C94C1}"/>
                    </a:ext>
                  </a:extLst>
                </p14:cNvPr>
                <p14:cNvContentPartPr/>
                <p14:nvPr/>
              </p14:nvContentPartPr>
              <p14:xfrm>
                <a:off x="990079" y="548638"/>
                <a:ext cx="20052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9969EE-5485-4A52-A784-7E36614C94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079" y="539998"/>
                  <a:ext cx="2181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386B4C-520C-4E40-B454-363A8A892D66}"/>
              </a:ext>
            </a:extLst>
          </p:cNvPr>
          <p:cNvGrpSpPr/>
          <p:nvPr/>
        </p:nvGrpSpPr>
        <p:grpSpPr>
          <a:xfrm>
            <a:off x="1554559" y="19438"/>
            <a:ext cx="6453360" cy="868680"/>
            <a:chOff x="1554559" y="19438"/>
            <a:chExt cx="6453360" cy="86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4C9D5C-2909-4CD5-8548-8ABCB8CA2DE7}"/>
                    </a:ext>
                  </a:extLst>
                </p14:cNvPr>
                <p14:cNvContentPartPr/>
                <p14:nvPr/>
              </p14:nvContentPartPr>
              <p14:xfrm>
                <a:off x="1554559" y="505078"/>
                <a:ext cx="273240" cy="24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4C9D5C-2909-4CD5-8548-8ABCB8CA2D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5919" y="496438"/>
                  <a:ext cx="290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AC46E6-F932-46CB-B6E9-7849E6F488EA}"/>
                    </a:ext>
                  </a:extLst>
                </p14:cNvPr>
                <p14:cNvContentPartPr/>
                <p14:nvPr/>
              </p14:nvContentPartPr>
              <p14:xfrm>
                <a:off x="1875319" y="531718"/>
                <a:ext cx="201960" cy="19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AC46E6-F932-46CB-B6E9-7849E6F488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6679" y="522718"/>
                  <a:ext cx="219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296269-79AA-4DF2-BB5E-406E0388EFA4}"/>
                    </a:ext>
                  </a:extLst>
                </p14:cNvPr>
                <p14:cNvContentPartPr/>
                <p14:nvPr/>
              </p14:nvContentPartPr>
              <p14:xfrm>
                <a:off x="2111839" y="550438"/>
                <a:ext cx="307800" cy="147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296269-79AA-4DF2-BB5E-406E0388E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2839" y="541438"/>
                  <a:ext cx="325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A54286-4A90-4D2E-ACA7-01F81AF21F60}"/>
                    </a:ext>
                  </a:extLst>
                </p14:cNvPr>
                <p14:cNvContentPartPr/>
                <p14:nvPr/>
              </p14:nvContentPartPr>
              <p14:xfrm>
                <a:off x="2536279" y="245878"/>
                <a:ext cx="231120" cy="494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A54286-4A90-4D2E-ACA7-01F81AF21F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7639" y="237238"/>
                  <a:ext cx="248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C09DD7-3D92-49B1-B46E-9144E5A6D512}"/>
                    </a:ext>
                  </a:extLst>
                </p14:cNvPr>
                <p14:cNvContentPartPr/>
                <p14:nvPr/>
              </p14:nvContentPartPr>
              <p14:xfrm>
                <a:off x="2804479" y="502198"/>
                <a:ext cx="229320" cy="18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C09DD7-3D92-49B1-B46E-9144E5A6D5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95479" y="493558"/>
                  <a:ext cx="246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94FC89-FEDC-4DCA-A211-BD835B775531}"/>
                    </a:ext>
                  </a:extLst>
                </p14:cNvPr>
                <p14:cNvContentPartPr/>
                <p14:nvPr/>
              </p14:nvContentPartPr>
              <p14:xfrm>
                <a:off x="3075559" y="509398"/>
                <a:ext cx="286200" cy="20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94FC89-FEDC-4DCA-A211-BD835B7755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6559" y="500398"/>
                  <a:ext cx="30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E2BF50-4D95-44D7-8EB7-E12B59C750F7}"/>
                    </a:ext>
                  </a:extLst>
                </p14:cNvPr>
                <p14:cNvContentPartPr/>
                <p14:nvPr/>
              </p14:nvContentPartPr>
              <p14:xfrm>
                <a:off x="3636439" y="518398"/>
                <a:ext cx="132840" cy="162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E2BF50-4D95-44D7-8EB7-E12B59C750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7799" y="509398"/>
                  <a:ext cx="150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86848C-CCA4-4484-BAE7-F02FAD0A853E}"/>
                    </a:ext>
                  </a:extLst>
                </p14:cNvPr>
                <p14:cNvContentPartPr/>
                <p14:nvPr/>
              </p14:nvContentPartPr>
              <p14:xfrm>
                <a:off x="3913639" y="19438"/>
                <a:ext cx="463320" cy="65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86848C-CCA4-4484-BAE7-F02FAD0A85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04999" y="10438"/>
                  <a:ext cx="48096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3AFADF-8AED-4B35-8721-A4C2BE6C8BF8}"/>
                    </a:ext>
                  </a:extLst>
                </p14:cNvPr>
                <p14:cNvContentPartPr/>
                <p14:nvPr/>
              </p14:nvContentPartPr>
              <p14:xfrm>
                <a:off x="3949279" y="491038"/>
                <a:ext cx="23436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3AFADF-8AED-4B35-8721-A4C2BE6C8B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0639" y="482038"/>
                  <a:ext cx="252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B3F66E-CEB1-485F-A86A-6DF4D63B29E0}"/>
                    </a:ext>
                  </a:extLst>
                </p14:cNvPr>
                <p14:cNvContentPartPr/>
                <p14:nvPr/>
              </p14:nvContentPartPr>
              <p14:xfrm>
                <a:off x="4297399" y="552238"/>
                <a:ext cx="267480" cy="335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B3F66E-CEB1-485F-A86A-6DF4D63B29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88399" y="543598"/>
                  <a:ext cx="2851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ADCA3D-0EB0-44E6-B212-86B13B3232B4}"/>
                    </a:ext>
                  </a:extLst>
                </p14:cNvPr>
                <p14:cNvContentPartPr/>
                <p14:nvPr/>
              </p14:nvContentPartPr>
              <p14:xfrm>
                <a:off x="4438519" y="404998"/>
                <a:ext cx="353880" cy="25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ADCA3D-0EB0-44E6-B212-86B13B3232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29879" y="396358"/>
                  <a:ext cx="371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0B0689-C201-41AB-A9CA-37D2B6F9C749}"/>
                    </a:ext>
                  </a:extLst>
                </p14:cNvPr>
                <p14:cNvContentPartPr/>
                <p14:nvPr/>
              </p14:nvContentPartPr>
              <p14:xfrm>
                <a:off x="4763239" y="395638"/>
                <a:ext cx="25344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0B0689-C201-41AB-A9CA-37D2B6F9C7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54599" y="386638"/>
                  <a:ext cx="271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8606BC-DF94-4357-B75E-0444A5C916CB}"/>
                    </a:ext>
                  </a:extLst>
                </p14:cNvPr>
                <p14:cNvContentPartPr/>
                <p14:nvPr/>
              </p14:nvContentPartPr>
              <p14:xfrm>
                <a:off x="5030359" y="445678"/>
                <a:ext cx="179280" cy="258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8606BC-DF94-4357-B75E-0444A5C916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21359" y="436678"/>
                  <a:ext cx="196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6587D3-EA0D-4322-9051-86E18E8A89BC}"/>
                    </a:ext>
                  </a:extLst>
                </p14:cNvPr>
                <p14:cNvContentPartPr/>
                <p14:nvPr/>
              </p14:nvContentPartPr>
              <p14:xfrm>
                <a:off x="5234839" y="462238"/>
                <a:ext cx="376920" cy="207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6587D3-EA0D-4322-9051-86E18E8A89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25839" y="453598"/>
                  <a:ext cx="394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8C79BC-07E1-4B1D-B422-211F171BEF9D}"/>
                    </a:ext>
                  </a:extLst>
                </p14:cNvPr>
                <p14:cNvContentPartPr/>
                <p14:nvPr/>
              </p14:nvContentPartPr>
              <p14:xfrm>
                <a:off x="5723359" y="434158"/>
                <a:ext cx="196560" cy="19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8C79BC-07E1-4B1D-B422-211F171BEF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14359" y="425158"/>
                  <a:ext cx="214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BD163A-0FD3-4B68-ADC3-26133045F8FE}"/>
                    </a:ext>
                  </a:extLst>
                </p14:cNvPr>
                <p14:cNvContentPartPr/>
                <p14:nvPr/>
              </p14:nvContentPartPr>
              <p14:xfrm>
                <a:off x="6015679" y="123478"/>
                <a:ext cx="288720" cy="512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BD163A-0FD3-4B68-ADC3-26133045F8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7039" y="114838"/>
                  <a:ext cx="3063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4119A6-5D77-4FF9-82A0-592F729FBD3A}"/>
                    </a:ext>
                  </a:extLst>
                </p14:cNvPr>
                <p14:cNvContentPartPr/>
                <p14:nvPr/>
              </p14:nvContentPartPr>
              <p14:xfrm>
                <a:off x="5989759" y="384838"/>
                <a:ext cx="338040" cy="57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4119A6-5D77-4FF9-82A0-592F729FBD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80759" y="375838"/>
                  <a:ext cx="355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2A9498-BEA7-4B8E-9989-DB2330DBFDE9}"/>
                    </a:ext>
                  </a:extLst>
                </p14:cNvPr>
                <p14:cNvContentPartPr/>
                <p14:nvPr/>
              </p14:nvContentPartPr>
              <p14:xfrm>
                <a:off x="6276679" y="404278"/>
                <a:ext cx="275760" cy="18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2A9498-BEA7-4B8E-9989-DB2330DBFD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68039" y="395278"/>
                  <a:ext cx="293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8DA1A3-1B6B-48F7-BB30-8E7D19BEFA3B}"/>
                    </a:ext>
                  </a:extLst>
                </p14:cNvPr>
                <p14:cNvContentPartPr/>
                <p14:nvPr/>
              </p14:nvContentPartPr>
              <p14:xfrm>
                <a:off x="6688879" y="150838"/>
                <a:ext cx="314280" cy="482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8DA1A3-1B6B-48F7-BB30-8E7D19BEFA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79879" y="142198"/>
                  <a:ext cx="3319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06D3A6-9152-411C-BB9D-D6826F2C09CD}"/>
                    </a:ext>
                  </a:extLst>
                </p14:cNvPr>
                <p14:cNvContentPartPr/>
                <p14:nvPr/>
              </p14:nvContentPartPr>
              <p14:xfrm>
                <a:off x="6638479" y="395998"/>
                <a:ext cx="429480" cy="43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06D3A6-9152-411C-BB9D-D6826F2C09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9479" y="386998"/>
                  <a:ext cx="447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99AC25-F3F5-4A3F-B1B2-389B7A1432E8}"/>
                    </a:ext>
                  </a:extLst>
                </p14:cNvPr>
                <p14:cNvContentPartPr/>
                <p14:nvPr/>
              </p14:nvContentPartPr>
              <p14:xfrm>
                <a:off x="6962839" y="310318"/>
                <a:ext cx="237600" cy="283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99AC25-F3F5-4A3F-B1B2-389B7A1432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54199" y="301678"/>
                  <a:ext cx="255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573E23-0C8C-4C5E-AFA8-45DE9AFAEB27}"/>
                    </a:ext>
                  </a:extLst>
                </p14:cNvPr>
                <p14:cNvContentPartPr/>
                <p14:nvPr/>
              </p14:nvContentPartPr>
              <p14:xfrm>
                <a:off x="7186759" y="376558"/>
                <a:ext cx="171000" cy="182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573E23-0C8C-4C5E-AFA8-45DE9AFAEB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77759" y="367918"/>
                  <a:ext cx="188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ADCA50-5FAC-435D-AC69-BBA05E297BD9}"/>
                    </a:ext>
                  </a:extLst>
                </p14:cNvPr>
                <p14:cNvContentPartPr/>
                <p14:nvPr/>
              </p14:nvContentPartPr>
              <p14:xfrm>
                <a:off x="7380799" y="354598"/>
                <a:ext cx="302760" cy="197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ADCA50-5FAC-435D-AC69-BBA05E297B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71799" y="345598"/>
                  <a:ext cx="320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4F6E28-428E-4C82-B3C0-89865D4D41E3}"/>
                    </a:ext>
                  </a:extLst>
                </p14:cNvPr>
                <p14:cNvContentPartPr/>
                <p14:nvPr/>
              </p14:nvContentPartPr>
              <p14:xfrm>
                <a:off x="7765279" y="312838"/>
                <a:ext cx="242640" cy="336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4F6E28-428E-4C82-B3C0-89865D4D41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56279" y="304198"/>
                  <a:ext cx="26028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7EB70B-BFF0-436C-A5E5-57ED3C2EB556}"/>
              </a:ext>
            </a:extLst>
          </p:cNvPr>
          <p:cNvGrpSpPr/>
          <p:nvPr/>
        </p:nvGrpSpPr>
        <p:grpSpPr>
          <a:xfrm>
            <a:off x="8422999" y="-90362"/>
            <a:ext cx="731160" cy="677160"/>
            <a:chOff x="8422999" y="-90362"/>
            <a:chExt cx="73116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9DE8B6-F71F-4F37-A38B-85FEFB694659}"/>
                    </a:ext>
                  </a:extLst>
                </p14:cNvPr>
                <p14:cNvContentPartPr/>
                <p14:nvPr/>
              </p14:nvContentPartPr>
              <p14:xfrm>
                <a:off x="8422999" y="358198"/>
                <a:ext cx="235080" cy="208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9DE8B6-F71F-4F37-A38B-85FEFB6946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13999" y="349558"/>
                  <a:ext cx="252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FC44F2-C2D6-4738-A7D2-572A9C258B69}"/>
                    </a:ext>
                  </a:extLst>
                </p14:cNvPr>
                <p14:cNvContentPartPr/>
                <p14:nvPr/>
              </p14:nvContentPartPr>
              <p14:xfrm>
                <a:off x="8772919" y="-90362"/>
                <a:ext cx="381240" cy="677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FC44F2-C2D6-4738-A7D2-572A9C258B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64279" y="-99362"/>
                  <a:ext cx="39888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C0BF67-D741-4D9B-B3F2-B886FBE6D527}"/>
                    </a:ext>
                  </a:extLst>
                </p14:cNvPr>
                <p14:cNvContentPartPr/>
                <p14:nvPr/>
              </p14:nvContentPartPr>
              <p14:xfrm>
                <a:off x="8659519" y="376198"/>
                <a:ext cx="392040" cy="86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C0BF67-D741-4D9B-B3F2-B886FBE6D5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50519" y="367198"/>
                  <a:ext cx="40968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15BCC2D-2931-40F3-BC0C-94C60A547453}"/>
                  </a:ext>
                </a:extLst>
              </p14:cNvPr>
              <p14:cNvContentPartPr/>
              <p14:nvPr/>
            </p14:nvContentPartPr>
            <p14:xfrm>
              <a:off x="9380239" y="225718"/>
              <a:ext cx="360720" cy="332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15BCC2D-2931-40F3-BC0C-94C60A54745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71239" y="217078"/>
                <a:ext cx="37836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626173E-9023-4DBF-808E-37AA01EED061}"/>
              </a:ext>
            </a:extLst>
          </p:cNvPr>
          <p:cNvGrpSpPr/>
          <p:nvPr/>
        </p:nvGrpSpPr>
        <p:grpSpPr>
          <a:xfrm>
            <a:off x="10062439" y="52558"/>
            <a:ext cx="1928880" cy="554760"/>
            <a:chOff x="10062439" y="52558"/>
            <a:chExt cx="192888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74AA77-8F6E-46D7-B6AC-7DF49AA59368}"/>
                    </a:ext>
                  </a:extLst>
                </p14:cNvPr>
                <p14:cNvContentPartPr/>
                <p14:nvPr/>
              </p14:nvContentPartPr>
              <p14:xfrm>
                <a:off x="10062439" y="387718"/>
                <a:ext cx="231840" cy="21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74AA77-8F6E-46D7-B6AC-7DF49AA593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53799" y="378718"/>
                  <a:ext cx="2494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CCC9D5-1E7A-4985-8242-ACD78BBEE1DC}"/>
                    </a:ext>
                  </a:extLst>
                </p14:cNvPr>
                <p14:cNvContentPartPr/>
                <p14:nvPr/>
              </p14:nvContentPartPr>
              <p14:xfrm>
                <a:off x="10252879" y="110878"/>
                <a:ext cx="233640" cy="408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CCC9D5-1E7A-4985-8242-ACD78BBEE1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44239" y="101878"/>
                  <a:ext cx="2512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8666CE-1AC9-45F9-9EE0-FBA990B7FA34}"/>
                    </a:ext>
                  </a:extLst>
                </p14:cNvPr>
                <p14:cNvContentPartPr/>
                <p14:nvPr/>
              </p14:nvContentPartPr>
              <p14:xfrm>
                <a:off x="10374559" y="409318"/>
                <a:ext cx="38160" cy="103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8666CE-1AC9-45F9-9EE0-FBA990B7FA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65559" y="400318"/>
                  <a:ext cx="55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23B043-6E8C-44E8-98A3-890337B7EFEB}"/>
                    </a:ext>
                  </a:extLst>
                </p14:cNvPr>
                <p14:cNvContentPartPr/>
                <p14:nvPr/>
              </p14:nvContentPartPr>
              <p14:xfrm>
                <a:off x="10520359" y="309238"/>
                <a:ext cx="186480" cy="21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23B043-6E8C-44E8-98A3-890337B7EF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11719" y="300238"/>
                  <a:ext cx="204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D6E192-2EB3-45BD-87D3-D11DA51249A3}"/>
                    </a:ext>
                  </a:extLst>
                </p14:cNvPr>
                <p14:cNvContentPartPr/>
                <p14:nvPr/>
              </p14:nvContentPartPr>
              <p14:xfrm>
                <a:off x="10820959" y="118438"/>
                <a:ext cx="236160" cy="434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D6E192-2EB3-45BD-87D3-D11DA51249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11959" y="109438"/>
                  <a:ext cx="2538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A79520-7EDE-47AD-ACCB-FE4C3FDBC54B}"/>
                    </a:ext>
                  </a:extLst>
                </p14:cNvPr>
                <p14:cNvContentPartPr/>
                <p14:nvPr/>
              </p14:nvContentPartPr>
              <p14:xfrm>
                <a:off x="10669039" y="356398"/>
                <a:ext cx="335880" cy="46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A79520-7EDE-47AD-ACCB-FE4C3FDBC5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60399" y="347398"/>
                  <a:ext cx="353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706AC7-25CE-4A9C-A480-325013456528}"/>
                    </a:ext>
                  </a:extLst>
                </p14:cNvPr>
                <p14:cNvContentPartPr/>
                <p14:nvPr/>
              </p14:nvContentPartPr>
              <p14:xfrm>
                <a:off x="10960999" y="355678"/>
                <a:ext cx="155520" cy="19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706AC7-25CE-4A9C-A480-3250134565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52359" y="346678"/>
                  <a:ext cx="173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920441-8597-46B5-A106-F7A6B9EE561C}"/>
                    </a:ext>
                  </a:extLst>
                </p14:cNvPr>
                <p14:cNvContentPartPr/>
                <p14:nvPr/>
              </p14:nvContentPartPr>
              <p14:xfrm>
                <a:off x="11117599" y="394198"/>
                <a:ext cx="176760" cy="151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920441-8597-46B5-A106-F7A6B9EE56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08599" y="385558"/>
                  <a:ext cx="194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A44415-3051-4B6A-A06F-13740C3EB878}"/>
                    </a:ext>
                  </a:extLst>
                </p14:cNvPr>
                <p14:cNvContentPartPr/>
                <p14:nvPr/>
              </p14:nvContentPartPr>
              <p14:xfrm>
                <a:off x="11440159" y="52558"/>
                <a:ext cx="514440" cy="52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A44415-3051-4B6A-A06F-13740C3EB8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31519" y="43918"/>
                  <a:ext cx="53208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5E8C8C-857B-4EC5-8F5F-4E778F70A97F}"/>
                    </a:ext>
                  </a:extLst>
                </p14:cNvPr>
                <p14:cNvContentPartPr/>
                <p14:nvPr/>
              </p14:nvContentPartPr>
              <p14:xfrm>
                <a:off x="11556799" y="326158"/>
                <a:ext cx="434520" cy="66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5E8C8C-857B-4EC5-8F5F-4E778F70A9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48159" y="317518"/>
                  <a:ext cx="45216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AEA7CA9-1863-414E-87ED-7EC291B31493}"/>
              </a:ext>
            </a:extLst>
          </p:cNvPr>
          <p:cNvGrpSpPr/>
          <p:nvPr/>
        </p:nvGrpSpPr>
        <p:grpSpPr>
          <a:xfrm>
            <a:off x="334879" y="898918"/>
            <a:ext cx="1947240" cy="950400"/>
            <a:chOff x="334879" y="898918"/>
            <a:chExt cx="19472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EC5096-EBE7-4EBE-8EFC-EA92B12EC062}"/>
                    </a:ext>
                  </a:extLst>
                </p14:cNvPr>
                <p14:cNvContentPartPr/>
                <p14:nvPr/>
              </p14:nvContentPartPr>
              <p14:xfrm>
                <a:off x="334879" y="1217878"/>
                <a:ext cx="217800" cy="240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EC5096-EBE7-4EBE-8EFC-EA92B12EC0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5879" y="1208878"/>
                  <a:ext cx="235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E88CC1-26B7-43CF-8BDC-7DE82E0D07D8}"/>
                    </a:ext>
                  </a:extLst>
                </p14:cNvPr>
                <p14:cNvContentPartPr/>
                <p14:nvPr/>
              </p14:nvContentPartPr>
              <p14:xfrm>
                <a:off x="598759" y="907918"/>
                <a:ext cx="282600" cy="564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E88CC1-26B7-43CF-8BDC-7DE82E0D07D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9759" y="899278"/>
                  <a:ext cx="3002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387BB6-3D96-4267-8F04-C27F6B239FC4}"/>
                    </a:ext>
                  </a:extLst>
                </p14:cNvPr>
                <p14:cNvContentPartPr/>
                <p14:nvPr/>
              </p14:nvContentPartPr>
              <p14:xfrm>
                <a:off x="794959" y="1353598"/>
                <a:ext cx="268920" cy="495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387BB6-3D96-4267-8F04-C27F6B239F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5959" y="1344958"/>
                  <a:ext cx="2865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0A7E792-D56E-4170-B82E-70B0E71A7BAA}"/>
                    </a:ext>
                  </a:extLst>
                </p14:cNvPr>
                <p14:cNvContentPartPr/>
                <p14:nvPr/>
              </p14:nvContentPartPr>
              <p14:xfrm>
                <a:off x="1011319" y="1152358"/>
                <a:ext cx="46800" cy="61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0A7E792-D56E-4170-B82E-70B0E71A7B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2319" y="1143358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871F59F-B288-444A-98CC-9F8A94E74F06}"/>
                    </a:ext>
                  </a:extLst>
                </p14:cNvPr>
                <p14:cNvContentPartPr/>
                <p14:nvPr/>
              </p14:nvContentPartPr>
              <p14:xfrm>
                <a:off x="1199959" y="1190158"/>
                <a:ext cx="205560" cy="189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871F59F-B288-444A-98CC-9F8A94E74F0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1319" y="1181158"/>
                  <a:ext cx="223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3E318E-7F48-4F74-A4F6-54C920842E5D}"/>
                    </a:ext>
                  </a:extLst>
                </p14:cNvPr>
                <p14:cNvContentPartPr/>
                <p14:nvPr/>
              </p14:nvContentPartPr>
              <p14:xfrm>
                <a:off x="1442959" y="1240198"/>
                <a:ext cx="191880" cy="176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3E318E-7F48-4F74-A4F6-54C920842E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33959" y="1231558"/>
                  <a:ext cx="209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6D9F8D-8064-48C4-AF10-4988577D6265}"/>
                    </a:ext>
                  </a:extLst>
                </p14:cNvPr>
                <p14:cNvContentPartPr/>
                <p14:nvPr/>
              </p14:nvContentPartPr>
              <p14:xfrm>
                <a:off x="1807279" y="898918"/>
                <a:ext cx="247320" cy="49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6D9F8D-8064-48C4-AF10-4988577D62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98279" y="890278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FA4BFE-7F29-4304-A5CD-25DC40BD6E11}"/>
                    </a:ext>
                  </a:extLst>
                </p14:cNvPr>
                <p14:cNvContentPartPr/>
                <p14:nvPr/>
              </p14:nvContentPartPr>
              <p14:xfrm>
                <a:off x="1725919" y="1115998"/>
                <a:ext cx="393840" cy="71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FA4BFE-7F29-4304-A5CD-25DC40BD6E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17279" y="1106998"/>
                  <a:ext cx="411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92E147-EBCF-44C0-BE65-6B04EA49AC9A}"/>
                    </a:ext>
                  </a:extLst>
                </p14:cNvPr>
                <p14:cNvContentPartPr/>
                <p14:nvPr/>
              </p14:nvContentPartPr>
              <p14:xfrm>
                <a:off x="2132359" y="1131838"/>
                <a:ext cx="14976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92E147-EBCF-44C0-BE65-6B04EA49AC9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23359" y="1122838"/>
                  <a:ext cx="1674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F69E604-AB95-4172-AC33-BD563DB9B3CF}"/>
              </a:ext>
            </a:extLst>
          </p:cNvPr>
          <p:cNvGrpSpPr/>
          <p:nvPr/>
        </p:nvGrpSpPr>
        <p:grpSpPr>
          <a:xfrm>
            <a:off x="2812399" y="1032838"/>
            <a:ext cx="432720" cy="313200"/>
            <a:chOff x="2812399" y="1032838"/>
            <a:chExt cx="43272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03346A8-F8D1-4EA4-8740-6AC0B1FF37C4}"/>
                    </a:ext>
                  </a:extLst>
                </p14:cNvPr>
                <p14:cNvContentPartPr/>
                <p14:nvPr/>
              </p14:nvContentPartPr>
              <p14:xfrm>
                <a:off x="2812399" y="1148758"/>
                <a:ext cx="73080" cy="166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03346A8-F8D1-4EA4-8740-6AC0B1FF37C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03399" y="1140118"/>
                  <a:ext cx="90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F82E3C5-5EF5-4421-8E3C-1A77C18C9C23}"/>
                    </a:ext>
                  </a:extLst>
                </p14:cNvPr>
                <p14:cNvContentPartPr/>
                <p14:nvPr/>
              </p14:nvContentPartPr>
              <p14:xfrm>
                <a:off x="2900239" y="1032838"/>
                <a:ext cx="18360" cy="9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F82E3C5-5EF5-4421-8E3C-1A77C18C9C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91599" y="1024198"/>
                  <a:ext cx="36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7FB25A-8C95-47C2-BEDB-FDADF77A7D73}"/>
                    </a:ext>
                  </a:extLst>
                </p14:cNvPr>
                <p14:cNvContentPartPr/>
                <p14:nvPr/>
              </p14:nvContentPartPr>
              <p14:xfrm>
                <a:off x="3032359" y="1036438"/>
                <a:ext cx="212760" cy="309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7FB25A-8C95-47C2-BEDB-FDADF77A7D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23719" y="1027798"/>
                  <a:ext cx="23040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0951BA-CE65-428E-8966-C08B9D8352EE}"/>
              </a:ext>
            </a:extLst>
          </p:cNvPr>
          <p:cNvGrpSpPr/>
          <p:nvPr/>
        </p:nvGrpSpPr>
        <p:grpSpPr>
          <a:xfrm>
            <a:off x="3679639" y="1004758"/>
            <a:ext cx="796320" cy="350640"/>
            <a:chOff x="3679639" y="1004758"/>
            <a:chExt cx="7963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76A5B7-A118-4B5A-A91C-5FAF236211FB}"/>
                    </a:ext>
                  </a:extLst>
                </p14:cNvPr>
                <p14:cNvContentPartPr/>
                <p14:nvPr/>
              </p14:nvContentPartPr>
              <p14:xfrm>
                <a:off x="3679639" y="1052638"/>
                <a:ext cx="432360" cy="30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76A5B7-A118-4B5A-A91C-5FAF236211F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0639" y="1043638"/>
                  <a:ext cx="450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6439D5D-FAD8-4838-B893-9C60D20F77DC}"/>
                    </a:ext>
                  </a:extLst>
                </p14:cNvPr>
                <p14:cNvContentPartPr/>
                <p14:nvPr/>
              </p14:nvContentPartPr>
              <p14:xfrm>
                <a:off x="4351399" y="1004758"/>
                <a:ext cx="124560" cy="306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6439D5D-FAD8-4838-B893-9C60D20F77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2399" y="996118"/>
                  <a:ext cx="142200" cy="32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FB4047-5A7E-4ED0-A496-9077D2A4ED3F}"/>
                  </a:ext>
                </a:extLst>
              </p14:cNvPr>
              <p14:cNvContentPartPr/>
              <p14:nvPr/>
            </p14:nvContentPartPr>
            <p14:xfrm>
              <a:off x="4312159" y="1552678"/>
              <a:ext cx="25200" cy="15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FB4047-5A7E-4ED0-A496-9077D2A4ED3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03519" y="1544038"/>
                <a:ext cx="4284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B4D0198F-D39C-4732-B890-B6953E127CC7}"/>
              </a:ext>
            </a:extLst>
          </p:cNvPr>
          <p:cNvGrpSpPr/>
          <p:nvPr/>
        </p:nvGrpSpPr>
        <p:grpSpPr>
          <a:xfrm>
            <a:off x="328759" y="2002678"/>
            <a:ext cx="1142640" cy="445680"/>
            <a:chOff x="328759" y="2002678"/>
            <a:chExt cx="114264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A07C28-5532-4E1A-84D5-D6A76A49E5E8}"/>
                    </a:ext>
                  </a:extLst>
                </p14:cNvPr>
                <p14:cNvContentPartPr/>
                <p14:nvPr/>
              </p14:nvContentPartPr>
              <p14:xfrm>
                <a:off x="328759" y="2002678"/>
                <a:ext cx="648360" cy="434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A07C28-5532-4E1A-84D5-D6A76A49E5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0119" y="1993678"/>
                  <a:ext cx="6660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90E137-E29B-47EC-8F46-041B83A99140}"/>
                    </a:ext>
                  </a:extLst>
                </p14:cNvPr>
                <p14:cNvContentPartPr/>
                <p14:nvPr/>
              </p14:nvContentPartPr>
              <p14:xfrm>
                <a:off x="486439" y="2203918"/>
                <a:ext cx="313560" cy="7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90E137-E29B-47EC-8F46-041B83A991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7439" y="2194918"/>
                  <a:ext cx="331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E455444-1987-44BF-A19A-504BB31B01C9}"/>
                    </a:ext>
                  </a:extLst>
                </p14:cNvPr>
                <p14:cNvContentPartPr/>
                <p14:nvPr/>
              </p14:nvContentPartPr>
              <p14:xfrm>
                <a:off x="926359" y="2128318"/>
                <a:ext cx="235800" cy="313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E455444-1987-44BF-A19A-504BB31B01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7719" y="2119318"/>
                  <a:ext cx="253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91371B4-4B6D-4361-B8E0-86B0A827142D}"/>
                    </a:ext>
                  </a:extLst>
                </p14:cNvPr>
                <p14:cNvContentPartPr/>
                <p14:nvPr/>
              </p14:nvContentPartPr>
              <p14:xfrm>
                <a:off x="869119" y="2089078"/>
                <a:ext cx="273960" cy="289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91371B4-4B6D-4361-B8E0-86B0A82714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0119" y="2080438"/>
                  <a:ext cx="291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DC7760D-EA48-4EE6-89EE-56C0D8A0E3B8}"/>
                    </a:ext>
                  </a:extLst>
                </p14:cNvPr>
                <p14:cNvContentPartPr/>
                <p14:nvPr/>
              </p14:nvContentPartPr>
              <p14:xfrm>
                <a:off x="1455559" y="2131198"/>
                <a:ext cx="15840" cy="20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DC7760D-EA48-4EE6-89EE-56C0D8A0E3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46919" y="2122198"/>
                  <a:ext cx="33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DCAF34-02C5-495A-AE83-1AD6A48EDBD4}"/>
                    </a:ext>
                  </a:extLst>
                </p14:cNvPr>
                <p14:cNvContentPartPr/>
                <p14:nvPr/>
              </p14:nvContentPartPr>
              <p14:xfrm>
                <a:off x="1286719" y="2441158"/>
                <a:ext cx="12600" cy="7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DCAF34-02C5-495A-AE83-1AD6A48EDBD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77719" y="2432518"/>
                  <a:ext cx="302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9749F1A-7699-417F-858E-AACF47581E54}"/>
              </a:ext>
            </a:extLst>
          </p:cNvPr>
          <p:cNvGrpSpPr/>
          <p:nvPr/>
        </p:nvGrpSpPr>
        <p:grpSpPr>
          <a:xfrm>
            <a:off x="8086399" y="1976038"/>
            <a:ext cx="624240" cy="207000"/>
            <a:chOff x="8086399" y="1976038"/>
            <a:chExt cx="6242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B8BC831-E53F-449F-B71E-C50D485AB163}"/>
                    </a:ext>
                  </a:extLst>
                </p14:cNvPr>
                <p14:cNvContentPartPr/>
                <p14:nvPr/>
              </p14:nvContentPartPr>
              <p14:xfrm>
                <a:off x="8086399" y="1976038"/>
                <a:ext cx="200880" cy="203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B8BC831-E53F-449F-B71E-C50D485AB1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77399" y="1967038"/>
                  <a:ext cx="218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F96D971-D864-4662-9631-DFB21F5727B7}"/>
                    </a:ext>
                  </a:extLst>
                </p14:cNvPr>
                <p14:cNvContentPartPr/>
                <p14:nvPr/>
              </p14:nvContentPartPr>
              <p14:xfrm>
                <a:off x="8361439" y="2018518"/>
                <a:ext cx="124200" cy="158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F96D971-D864-4662-9631-DFB21F5727B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52799" y="2009878"/>
                  <a:ext cx="141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82B6EC5-3584-453D-8BE1-560FC6C455C3}"/>
                    </a:ext>
                  </a:extLst>
                </p14:cNvPr>
                <p14:cNvContentPartPr/>
                <p14:nvPr/>
              </p14:nvContentPartPr>
              <p14:xfrm>
                <a:off x="8479879" y="2001598"/>
                <a:ext cx="230760" cy="181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82B6EC5-3584-453D-8BE1-560FC6C455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70879" y="1992598"/>
                  <a:ext cx="2484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BD449EC-7521-4B08-A04D-E526A9EDEC51}"/>
              </a:ext>
            </a:extLst>
          </p:cNvPr>
          <p:cNvGrpSpPr/>
          <p:nvPr/>
        </p:nvGrpSpPr>
        <p:grpSpPr>
          <a:xfrm>
            <a:off x="9054079" y="1557718"/>
            <a:ext cx="1432800" cy="671760"/>
            <a:chOff x="9054079" y="1557718"/>
            <a:chExt cx="1432800" cy="6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4320211-80F7-4672-879E-A812A0D6745E}"/>
                    </a:ext>
                  </a:extLst>
                </p14:cNvPr>
                <p14:cNvContentPartPr/>
                <p14:nvPr/>
              </p14:nvContentPartPr>
              <p14:xfrm>
                <a:off x="9104119" y="1617838"/>
                <a:ext cx="285840" cy="611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4320211-80F7-4672-879E-A812A0D674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5119" y="1609198"/>
                  <a:ext cx="3034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5D24AD-6C86-4E20-B195-9C7FEB06DF34}"/>
                    </a:ext>
                  </a:extLst>
                </p14:cNvPr>
                <p14:cNvContentPartPr/>
                <p14:nvPr/>
              </p14:nvContentPartPr>
              <p14:xfrm>
                <a:off x="9054079" y="1956598"/>
                <a:ext cx="367920" cy="96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5D24AD-6C86-4E20-B195-9C7FEB06DF3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45439" y="1947598"/>
                  <a:ext cx="385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DC44CEF-1EDD-4898-88A2-AD3A1D00C4AD}"/>
                    </a:ext>
                  </a:extLst>
                </p14:cNvPr>
                <p14:cNvContentPartPr/>
                <p14:nvPr/>
              </p14:nvContentPartPr>
              <p14:xfrm>
                <a:off x="9454399" y="1557718"/>
                <a:ext cx="344520" cy="612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DC44CEF-1EDD-4898-88A2-AD3A1D00C4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45399" y="1549078"/>
                  <a:ext cx="3621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04B3FA2-A34B-4E4B-B5B9-4CED06AF3FCF}"/>
                    </a:ext>
                  </a:extLst>
                </p14:cNvPr>
                <p14:cNvContentPartPr/>
                <p14:nvPr/>
              </p14:nvContentPartPr>
              <p14:xfrm>
                <a:off x="9733399" y="1918438"/>
                <a:ext cx="210960" cy="23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04B3FA2-A34B-4E4B-B5B9-4CED06AF3FC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24399" y="1909438"/>
                  <a:ext cx="228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0B8A0A-1616-4EDD-8A9B-3A02FF7770BA}"/>
                    </a:ext>
                  </a:extLst>
                </p14:cNvPr>
                <p14:cNvContentPartPr/>
                <p14:nvPr/>
              </p14:nvContentPartPr>
              <p14:xfrm>
                <a:off x="10070359" y="1913038"/>
                <a:ext cx="180000" cy="184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0B8A0A-1616-4EDD-8A9B-3A02FF7770B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61719" y="1904398"/>
                  <a:ext cx="197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F918566-8B5B-4555-BCC9-679E18F26CC1}"/>
                    </a:ext>
                  </a:extLst>
                </p14:cNvPr>
                <p14:cNvContentPartPr/>
                <p14:nvPr/>
              </p14:nvContentPartPr>
              <p14:xfrm>
                <a:off x="10295719" y="1893238"/>
                <a:ext cx="191160" cy="235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F918566-8B5B-4555-BCC9-679E18F26C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87079" y="1884598"/>
                  <a:ext cx="20880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AF51BB9-C32C-4EAF-9B6D-13B5E414067A}"/>
              </a:ext>
            </a:extLst>
          </p:cNvPr>
          <p:cNvGrpSpPr/>
          <p:nvPr/>
        </p:nvGrpSpPr>
        <p:grpSpPr>
          <a:xfrm>
            <a:off x="2053519" y="1694158"/>
            <a:ext cx="5713200" cy="1567440"/>
            <a:chOff x="2053519" y="1694158"/>
            <a:chExt cx="57132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C8B06AA-F9CB-4716-8957-5F58CB38029C}"/>
                    </a:ext>
                  </a:extLst>
                </p14:cNvPr>
                <p14:cNvContentPartPr/>
                <p14:nvPr/>
              </p14:nvContentPartPr>
              <p14:xfrm>
                <a:off x="3259879" y="2155678"/>
                <a:ext cx="347040" cy="195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C8B06AA-F9CB-4716-8957-5F58CB3802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51239" y="2146678"/>
                  <a:ext cx="364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6337A8B-F94C-4258-A911-078379EE2B34}"/>
                    </a:ext>
                  </a:extLst>
                </p14:cNvPr>
                <p14:cNvContentPartPr/>
                <p14:nvPr/>
              </p14:nvContentPartPr>
              <p14:xfrm>
                <a:off x="3721759" y="2122558"/>
                <a:ext cx="171360" cy="171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6337A8B-F94C-4258-A911-078379EE2B3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12759" y="2113918"/>
                  <a:ext cx="189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7BCC01-8387-4D9B-91D6-186BF244063D}"/>
                    </a:ext>
                  </a:extLst>
                </p14:cNvPr>
                <p14:cNvContentPartPr/>
                <p14:nvPr/>
              </p14:nvContentPartPr>
              <p14:xfrm>
                <a:off x="3923719" y="2176558"/>
                <a:ext cx="102600" cy="9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7BCC01-8387-4D9B-91D6-186BF24406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15079" y="2167918"/>
                  <a:ext cx="120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2E99B02-70CE-45BA-9F53-A701F66AAED4}"/>
                    </a:ext>
                  </a:extLst>
                </p14:cNvPr>
                <p14:cNvContentPartPr/>
                <p14:nvPr/>
              </p14:nvContentPartPr>
              <p14:xfrm>
                <a:off x="4151959" y="2128678"/>
                <a:ext cx="82440" cy="12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2E99B02-70CE-45BA-9F53-A701F66AAE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42959" y="2119678"/>
                  <a:ext cx="100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2D4D28-9B69-4147-9087-913475B4A6DE}"/>
                    </a:ext>
                  </a:extLst>
                </p14:cNvPr>
                <p14:cNvContentPartPr/>
                <p14:nvPr/>
              </p14:nvContentPartPr>
              <p14:xfrm>
                <a:off x="4163839" y="2121478"/>
                <a:ext cx="160920" cy="36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2D4D28-9B69-4147-9087-913475B4A6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54839" y="2112838"/>
                  <a:ext cx="178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41F65A5-FB8B-4C7B-A32F-CEC7BD7593A8}"/>
                    </a:ext>
                  </a:extLst>
                </p14:cNvPr>
                <p14:cNvContentPartPr/>
                <p14:nvPr/>
              </p14:nvContentPartPr>
              <p14:xfrm>
                <a:off x="4564159" y="2184478"/>
                <a:ext cx="215280" cy="497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41F65A5-FB8B-4C7B-A32F-CEC7BD7593A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55519" y="2175838"/>
                  <a:ext cx="2329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7D3FE07-82B3-44B5-9295-72F402E7E2CA}"/>
                    </a:ext>
                  </a:extLst>
                </p14:cNvPr>
                <p14:cNvContentPartPr/>
                <p14:nvPr/>
              </p14:nvContentPartPr>
              <p14:xfrm>
                <a:off x="4732279" y="1986478"/>
                <a:ext cx="298440" cy="268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7D3FE07-82B3-44B5-9295-72F402E7E2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23279" y="1977478"/>
                  <a:ext cx="316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FB1AC5-DA06-4836-BD91-C7CE5E7C872A}"/>
                    </a:ext>
                  </a:extLst>
                </p14:cNvPr>
                <p14:cNvContentPartPr/>
                <p14:nvPr/>
              </p14:nvContentPartPr>
              <p14:xfrm>
                <a:off x="5053759" y="2028958"/>
                <a:ext cx="284400" cy="221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FB1AC5-DA06-4836-BD91-C7CE5E7C87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45119" y="2020318"/>
                  <a:ext cx="302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06D5C6-7A1C-422C-936B-867E8FC368D3}"/>
                    </a:ext>
                  </a:extLst>
                </p14:cNvPr>
                <p14:cNvContentPartPr/>
                <p14:nvPr/>
              </p14:nvContentPartPr>
              <p14:xfrm>
                <a:off x="5332759" y="2015278"/>
                <a:ext cx="196200" cy="238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06D5C6-7A1C-422C-936B-867E8FC368D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24119" y="2006278"/>
                  <a:ext cx="213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BC35885-AFC5-4AF4-A803-B38E2F082409}"/>
                    </a:ext>
                  </a:extLst>
                </p14:cNvPr>
                <p14:cNvContentPartPr/>
                <p14:nvPr/>
              </p14:nvContentPartPr>
              <p14:xfrm>
                <a:off x="5497639" y="2063158"/>
                <a:ext cx="393480" cy="19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BC35885-AFC5-4AF4-A803-B38E2F0824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88999" y="2054158"/>
                  <a:ext cx="411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854F9A-B226-404D-A4BA-52909736FEE5}"/>
                    </a:ext>
                  </a:extLst>
                </p14:cNvPr>
                <p14:cNvContentPartPr/>
                <p14:nvPr/>
              </p14:nvContentPartPr>
              <p14:xfrm>
                <a:off x="5957719" y="2020318"/>
                <a:ext cx="210960" cy="193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854F9A-B226-404D-A4BA-52909736FE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49079" y="2011318"/>
                  <a:ext cx="228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B913965-E834-4DCA-8A60-744978C336CE}"/>
                    </a:ext>
                  </a:extLst>
                </p14:cNvPr>
                <p14:cNvContentPartPr/>
                <p14:nvPr/>
              </p14:nvContentPartPr>
              <p14:xfrm>
                <a:off x="6451279" y="1775878"/>
                <a:ext cx="7920" cy="9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B913965-E834-4DCA-8A60-744978C336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42639" y="1767238"/>
                  <a:ext cx="25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CBB6167-6D78-4EA4-B89B-2980F00D9650}"/>
                    </a:ext>
                  </a:extLst>
                </p14:cNvPr>
                <p14:cNvContentPartPr/>
                <p14:nvPr/>
              </p14:nvContentPartPr>
              <p14:xfrm>
                <a:off x="6181279" y="1737718"/>
                <a:ext cx="379440" cy="532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CBB6167-6D78-4EA4-B89B-2980F00D96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72639" y="1728718"/>
                  <a:ext cx="397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A20F6E0-E6F5-4111-9448-B451DE07382F}"/>
                    </a:ext>
                  </a:extLst>
                </p14:cNvPr>
                <p14:cNvContentPartPr/>
                <p14:nvPr/>
              </p14:nvContentPartPr>
              <p14:xfrm>
                <a:off x="6565039" y="2085118"/>
                <a:ext cx="126720" cy="93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A20F6E0-E6F5-4111-9448-B451DE07382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56039" y="2076478"/>
                  <a:ext cx="144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63CF676-367D-419C-8C2C-D9594E482277}"/>
                    </a:ext>
                  </a:extLst>
                </p14:cNvPr>
                <p14:cNvContentPartPr/>
                <p14:nvPr/>
              </p14:nvContentPartPr>
              <p14:xfrm>
                <a:off x="6804079" y="1694158"/>
                <a:ext cx="229320" cy="443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63CF676-367D-419C-8C2C-D9594E4822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95439" y="1685158"/>
                  <a:ext cx="2469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C502DE0-4385-4A0C-8A17-7A28D972D359}"/>
                    </a:ext>
                  </a:extLst>
                </p14:cNvPr>
                <p14:cNvContentPartPr/>
                <p14:nvPr/>
              </p14:nvContentPartPr>
              <p14:xfrm>
                <a:off x="6777439" y="1956598"/>
                <a:ext cx="255600" cy="28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C502DE0-4385-4A0C-8A17-7A28D972D3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68439" y="1947598"/>
                  <a:ext cx="2732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14F5C16-DA00-4938-A35A-A6B0A6C63250}"/>
                    </a:ext>
                  </a:extLst>
                </p14:cNvPr>
                <p14:cNvContentPartPr/>
                <p14:nvPr/>
              </p14:nvContentPartPr>
              <p14:xfrm>
                <a:off x="7189279" y="1835278"/>
                <a:ext cx="18720" cy="10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14F5C16-DA00-4938-A35A-A6B0A6C6325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80639" y="1826638"/>
                  <a:ext cx="36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1B48A0-B23C-48D2-BC42-54C5DA1DC228}"/>
                    </a:ext>
                  </a:extLst>
                </p14:cNvPr>
                <p14:cNvContentPartPr/>
                <p14:nvPr/>
              </p14:nvContentPartPr>
              <p14:xfrm>
                <a:off x="7174159" y="1996558"/>
                <a:ext cx="116280" cy="141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1B48A0-B23C-48D2-BC42-54C5DA1DC2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65159" y="1987918"/>
                  <a:ext cx="133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8CD30E6-20A0-4A44-A49E-E7C50F887FC4}"/>
                    </a:ext>
                  </a:extLst>
                </p14:cNvPr>
                <p14:cNvContentPartPr/>
                <p14:nvPr/>
              </p14:nvContentPartPr>
              <p14:xfrm>
                <a:off x="7328239" y="1995838"/>
                <a:ext cx="189720" cy="151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8CD30E6-20A0-4A44-A49E-E7C50F887F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19239" y="1987198"/>
                  <a:ext cx="207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2DC473-CB50-4370-8B5A-551758D64367}"/>
                    </a:ext>
                  </a:extLst>
                </p14:cNvPr>
                <p14:cNvContentPartPr/>
                <p14:nvPr/>
              </p14:nvContentPartPr>
              <p14:xfrm>
                <a:off x="7630639" y="1915558"/>
                <a:ext cx="136080" cy="255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2DC473-CB50-4370-8B5A-551758D6436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21999" y="1906918"/>
                  <a:ext cx="153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814052-2CB5-4E94-8E90-774A98765D44}"/>
                    </a:ext>
                  </a:extLst>
                </p14:cNvPr>
                <p14:cNvContentPartPr/>
                <p14:nvPr/>
              </p14:nvContentPartPr>
              <p14:xfrm>
                <a:off x="2144599" y="1962718"/>
                <a:ext cx="165960" cy="455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814052-2CB5-4E94-8E90-774A98765D4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35959" y="1954078"/>
                  <a:ext cx="1836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492B8B-CCBB-465D-ABA1-F5D3D3C25481}"/>
                    </a:ext>
                  </a:extLst>
                </p14:cNvPr>
                <p14:cNvContentPartPr/>
                <p14:nvPr/>
              </p14:nvContentPartPr>
              <p14:xfrm>
                <a:off x="2285359" y="1860118"/>
                <a:ext cx="246600" cy="563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492B8B-CCBB-465D-ABA1-F5D3D3C254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76719" y="1851478"/>
                  <a:ext cx="2642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124375-F4E5-40D5-AF4F-0850AA572738}"/>
                    </a:ext>
                  </a:extLst>
                </p14:cNvPr>
                <p14:cNvContentPartPr/>
                <p14:nvPr/>
              </p14:nvContentPartPr>
              <p14:xfrm>
                <a:off x="2134519" y="2154238"/>
                <a:ext cx="315720" cy="166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124375-F4E5-40D5-AF4F-0850AA57273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25879" y="2145238"/>
                  <a:ext cx="333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1FCEE8-10B9-43D0-B0BE-05C8D52EE83C}"/>
                    </a:ext>
                  </a:extLst>
                </p14:cNvPr>
                <p14:cNvContentPartPr/>
                <p14:nvPr/>
              </p14:nvContentPartPr>
              <p14:xfrm>
                <a:off x="2459599" y="2174398"/>
                <a:ext cx="126360" cy="205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1FCEE8-10B9-43D0-B0BE-05C8D52EE8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50959" y="2165758"/>
                  <a:ext cx="144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82DE7F-2CD5-4B70-A896-1C53D3F666F6}"/>
                    </a:ext>
                  </a:extLst>
                </p14:cNvPr>
                <p14:cNvContentPartPr/>
                <p14:nvPr/>
              </p14:nvContentPartPr>
              <p14:xfrm>
                <a:off x="2652199" y="2068558"/>
                <a:ext cx="335160" cy="288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82DE7F-2CD5-4B70-A896-1C53D3F666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43559" y="2059918"/>
                  <a:ext cx="352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AE9ED40-F5E0-4A65-84E4-7EF6DC9406D5}"/>
                    </a:ext>
                  </a:extLst>
                </p14:cNvPr>
                <p14:cNvContentPartPr/>
                <p14:nvPr/>
              </p14:nvContentPartPr>
              <p14:xfrm>
                <a:off x="2053519" y="2916358"/>
                <a:ext cx="225000" cy="191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AE9ED40-F5E0-4A65-84E4-7EF6DC9406D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44519" y="2907718"/>
                  <a:ext cx="242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E6A29B-2074-4B9E-A106-DCBFFE500D91}"/>
                    </a:ext>
                  </a:extLst>
                </p14:cNvPr>
                <p14:cNvContentPartPr/>
                <p14:nvPr/>
              </p14:nvContentPartPr>
              <p14:xfrm>
                <a:off x="2458879" y="2503078"/>
                <a:ext cx="241920" cy="676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E6A29B-2074-4B9E-A106-DCBFFE500D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50239" y="2494078"/>
                  <a:ext cx="25956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FD388C5-D248-4F64-9250-51C7A4EE5F3A}"/>
                    </a:ext>
                  </a:extLst>
                </p14:cNvPr>
                <p14:cNvContentPartPr/>
                <p14:nvPr/>
              </p14:nvContentPartPr>
              <p14:xfrm>
                <a:off x="2504959" y="2869558"/>
                <a:ext cx="198000" cy="52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FD388C5-D248-4F64-9250-51C7A4EE5F3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95959" y="2860918"/>
                  <a:ext cx="215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BDDAFA8-80B0-4093-9E32-33C1F64803E6}"/>
                    </a:ext>
                  </a:extLst>
                </p14:cNvPr>
                <p14:cNvContentPartPr/>
                <p14:nvPr/>
              </p14:nvContentPartPr>
              <p14:xfrm>
                <a:off x="3190399" y="2620798"/>
                <a:ext cx="407520" cy="488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BDDAFA8-80B0-4093-9E32-33C1F64803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81759" y="2611798"/>
                  <a:ext cx="4251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4068F82-A319-4D74-87BD-65F44111032E}"/>
                    </a:ext>
                  </a:extLst>
                </p14:cNvPr>
                <p14:cNvContentPartPr/>
                <p14:nvPr/>
              </p14:nvContentPartPr>
              <p14:xfrm>
                <a:off x="3301639" y="2870278"/>
                <a:ext cx="289800" cy="44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4068F82-A319-4D74-87BD-65F4411103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92639" y="2861638"/>
                  <a:ext cx="307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2E51D6-9D2C-497D-B5FA-C33489ABF83F}"/>
                    </a:ext>
                  </a:extLst>
                </p14:cNvPr>
                <p14:cNvContentPartPr/>
                <p14:nvPr/>
              </p14:nvContentPartPr>
              <p14:xfrm>
                <a:off x="3796279" y="3050278"/>
                <a:ext cx="132840" cy="211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2E51D6-9D2C-497D-B5FA-C33489ABF83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87639" y="3041278"/>
                  <a:ext cx="150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0645E27-B40C-4596-864F-1BC77AFDE64A}"/>
                    </a:ext>
                  </a:extLst>
                </p14:cNvPr>
                <p14:cNvContentPartPr/>
                <p14:nvPr/>
              </p14:nvContentPartPr>
              <p14:xfrm>
                <a:off x="4161319" y="2709718"/>
                <a:ext cx="126000" cy="309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0645E27-B40C-4596-864F-1BC77AFDE64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52319" y="2700718"/>
                  <a:ext cx="143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3D57AA6-225D-4CBC-A997-92D2AFC99FE8}"/>
                    </a:ext>
                  </a:extLst>
                </p14:cNvPr>
                <p14:cNvContentPartPr/>
                <p14:nvPr/>
              </p14:nvContentPartPr>
              <p14:xfrm>
                <a:off x="4223599" y="2558518"/>
                <a:ext cx="253440" cy="438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3D57AA6-225D-4CBC-A997-92D2AFC99FE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14959" y="2549518"/>
                  <a:ext cx="2710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82C474-B0B8-4039-A643-74C97AD3C303}"/>
                    </a:ext>
                  </a:extLst>
                </p14:cNvPr>
                <p14:cNvContentPartPr/>
                <p14:nvPr/>
              </p14:nvContentPartPr>
              <p14:xfrm>
                <a:off x="4519159" y="2982598"/>
                <a:ext cx="149400" cy="222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82C474-B0B8-4039-A643-74C97AD3C30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10159" y="2973958"/>
                  <a:ext cx="167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B4E8A7-DA41-47BC-911F-69B47D5AF387}"/>
                    </a:ext>
                  </a:extLst>
                </p14:cNvPr>
                <p14:cNvContentPartPr/>
                <p14:nvPr/>
              </p14:nvContentPartPr>
              <p14:xfrm>
                <a:off x="4869079" y="2601718"/>
                <a:ext cx="281160" cy="354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B4E8A7-DA41-47BC-911F-69B47D5AF38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60079" y="2592718"/>
                  <a:ext cx="2988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932FC96-6BDA-4086-B495-D2406583D424}"/>
                    </a:ext>
                  </a:extLst>
                </p14:cNvPr>
                <p14:cNvContentPartPr/>
                <p14:nvPr/>
              </p14:nvContentPartPr>
              <p14:xfrm>
                <a:off x="5234119" y="2973598"/>
                <a:ext cx="146880" cy="260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932FC96-6BDA-4086-B495-D2406583D42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25479" y="2964958"/>
                  <a:ext cx="164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8222065-A05F-4F33-9CEF-92B9B5BF3B1B}"/>
                    </a:ext>
                  </a:extLst>
                </p14:cNvPr>
                <p14:cNvContentPartPr/>
                <p14:nvPr/>
              </p14:nvContentPartPr>
              <p14:xfrm>
                <a:off x="5585479" y="2632318"/>
                <a:ext cx="108000" cy="258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8222065-A05F-4F33-9CEF-92B9B5BF3B1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76479" y="2623678"/>
                  <a:ext cx="125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F482C0-2930-4A74-BBB2-8D60B7E42B9A}"/>
                    </a:ext>
                  </a:extLst>
                </p14:cNvPr>
                <p14:cNvContentPartPr/>
                <p14:nvPr/>
              </p14:nvContentPartPr>
              <p14:xfrm>
                <a:off x="5633719" y="2562478"/>
                <a:ext cx="315360" cy="319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F482C0-2930-4A74-BBB2-8D60B7E42B9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25079" y="2553478"/>
                  <a:ext cx="333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8559AA0-BAF0-4493-81CB-C74685AC8194}"/>
                    </a:ext>
                  </a:extLst>
                </p14:cNvPr>
                <p14:cNvContentPartPr/>
                <p14:nvPr/>
              </p14:nvContentPartPr>
              <p14:xfrm>
                <a:off x="6032599" y="2880718"/>
                <a:ext cx="215280" cy="35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8559AA0-BAF0-4493-81CB-C74685AC819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23599" y="2871718"/>
                  <a:ext cx="232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3F46D95-FC24-48D5-BBC9-A9E17188AC82}"/>
                    </a:ext>
                  </a:extLst>
                </p14:cNvPr>
                <p14:cNvContentPartPr/>
                <p14:nvPr/>
              </p14:nvContentPartPr>
              <p14:xfrm>
                <a:off x="6400519" y="2432878"/>
                <a:ext cx="486000" cy="48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3F46D95-FC24-48D5-BBC9-A9E17188AC8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91879" y="2424238"/>
                  <a:ext cx="5036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FC44678-46D0-493E-B842-A9A10AF225ED}"/>
                    </a:ext>
                  </a:extLst>
                </p14:cNvPr>
                <p14:cNvContentPartPr/>
                <p14:nvPr/>
              </p14:nvContentPartPr>
              <p14:xfrm>
                <a:off x="6505639" y="2679838"/>
                <a:ext cx="247320" cy="107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FC44678-46D0-493E-B842-A9A10AF225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96999" y="2670838"/>
                  <a:ext cx="264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0F0CE55-14B1-484C-A4B5-1B0D24DEF401}"/>
              </a:ext>
            </a:extLst>
          </p:cNvPr>
          <p:cNvGrpSpPr/>
          <p:nvPr/>
        </p:nvGrpSpPr>
        <p:grpSpPr>
          <a:xfrm>
            <a:off x="2212999" y="3612238"/>
            <a:ext cx="2242440" cy="507960"/>
            <a:chOff x="2212999" y="3612238"/>
            <a:chExt cx="224244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9BE1C7D-7389-44E0-9C39-D9528AE2F662}"/>
                    </a:ext>
                  </a:extLst>
                </p14:cNvPr>
                <p14:cNvContentPartPr/>
                <p14:nvPr/>
              </p14:nvContentPartPr>
              <p14:xfrm>
                <a:off x="2212999" y="3612238"/>
                <a:ext cx="398520" cy="507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9BE1C7D-7389-44E0-9C39-D9528AE2F66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03999" y="3603598"/>
                  <a:ext cx="4161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81958DB-D0DD-4521-B87D-A4A031BCA968}"/>
                    </a:ext>
                  </a:extLst>
                </p14:cNvPr>
                <p14:cNvContentPartPr/>
                <p14:nvPr/>
              </p14:nvContentPartPr>
              <p14:xfrm>
                <a:off x="2273839" y="3793318"/>
                <a:ext cx="314280" cy="127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81958DB-D0DD-4521-B87D-A4A031BCA96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65199" y="3784318"/>
                  <a:ext cx="331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5D75BAB-2366-4DFC-B925-847506338B5E}"/>
                    </a:ext>
                  </a:extLst>
                </p14:cNvPr>
                <p14:cNvContentPartPr/>
                <p14:nvPr/>
              </p14:nvContentPartPr>
              <p14:xfrm>
                <a:off x="2619799" y="3836158"/>
                <a:ext cx="272160" cy="164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5D75BAB-2366-4DFC-B925-847506338B5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11159" y="3827158"/>
                  <a:ext cx="289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ACC6E7-0919-4EAC-8274-7ABF2583D708}"/>
                    </a:ext>
                  </a:extLst>
                </p14:cNvPr>
                <p14:cNvContentPartPr/>
                <p14:nvPr/>
              </p14:nvContentPartPr>
              <p14:xfrm>
                <a:off x="2986999" y="3719158"/>
                <a:ext cx="168480" cy="287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ACC6E7-0919-4EAC-8274-7ABF2583D70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78359" y="3710518"/>
                  <a:ext cx="186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C7B30D9-D65D-4E86-B156-54EFFD5EEC01}"/>
                    </a:ext>
                  </a:extLst>
                </p14:cNvPr>
                <p14:cNvContentPartPr/>
                <p14:nvPr/>
              </p14:nvContentPartPr>
              <p14:xfrm>
                <a:off x="3282919" y="3687478"/>
                <a:ext cx="322920" cy="28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C7B30D9-D65D-4E86-B156-54EFFD5EEC0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74279" y="3678478"/>
                  <a:ext cx="340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767EF9B-3BFC-4205-B452-A26CA621151E}"/>
                    </a:ext>
                  </a:extLst>
                </p14:cNvPr>
                <p14:cNvContentPartPr/>
                <p14:nvPr/>
              </p14:nvContentPartPr>
              <p14:xfrm>
                <a:off x="3642199" y="3730318"/>
                <a:ext cx="170640" cy="208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767EF9B-3BFC-4205-B452-A26CA62115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33199" y="3721678"/>
                  <a:ext cx="188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7A9DE60-396F-4A15-B978-989D709C15B5}"/>
                    </a:ext>
                  </a:extLst>
                </p14:cNvPr>
                <p14:cNvContentPartPr/>
                <p14:nvPr/>
              </p14:nvContentPartPr>
              <p14:xfrm>
                <a:off x="3936679" y="3707638"/>
                <a:ext cx="226800" cy="248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7A9DE60-396F-4A15-B978-989D709C15B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28039" y="3698998"/>
                  <a:ext cx="244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528E6D5-16C0-4674-B976-C64EE2E90F97}"/>
                    </a:ext>
                  </a:extLst>
                </p14:cNvPr>
                <p14:cNvContentPartPr/>
                <p14:nvPr/>
              </p14:nvContentPartPr>
              <p14:xfrm>
                <a:off x="4379839" y="3671278"/>
                <a:ext cx="54720" cy="20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528E6D5-16C0-4674-B976-C64EE2E90F9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71199" y="3662638"/>
                  <a:ext cx="72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69FEB40-02FB-444B-8245-50DD54E1C600}"/>
                    </a:ext>
                  </a:extLst>
                </p14:cNvPr>
                <p14:cNvContentPartPr/>
                <p14:nvPr/>
              </p14:nvContentPartPr>
              <p14:xfrm>
                <a:off x="4412239" y="3845518"/>
                <a:ext cx="43200" cy="35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69FEB40-02FB-444B-8245-50DD54E1C60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03599" y="3836878"/>
                  <a:ext cx="608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8802766-8E35-45F6-B5DE-AE413333FAB0}"/>
              </a:ext>
            </a:extLst>
          </p:cNvPr>
          <p:cNvGrpSpPr/>
          <p:nvPr/>
        </p:nvGrpSpPr>
        <p:grpSpPr>
          <a:xfrm>
            <a:off x="5009479" y="3475438"/>
            <a:ext cx="621000" cy="542520"/>
            <a:chOff x="5009479" y="3475438"/>
            <a:chExt cx="62100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7A7349E-530B-4920-B3F7-EDDCD764CAEB}"/>
                    </a:ext>
                  </a:extLst>
                </p14:cNvPr>
                <p14:cNvContentPartPr/>
                <p14:nvPr/>
              </p14:nvContentPartPr>
              <p14:xfrm>
                <a:off x="5009479" y="3509998"/>
                <a:ext cx="381600" cy="352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7A7349E-530B-4920-B3F7-EDDCD764CAE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00839" y="3501358"/>
                  <a:ext cx="399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C3DD64C-3D6A-43E0-8C4B-B178C2E7CC50}"/>
                    </a:ext>
                  </a:extLst>
                </p14:cNvPr>
                <p14:cNvContentPartPr/>
                <p14:nvPr/>
              </p14:nvContentPartPr>
              <p14:xfrm>
                <a:off x="5488999" y="3475438"/>
                <a:ext cx="141480" cy="384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C3DD64C-3D6A-43E0-8C4B-B178C2E7CC5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480359" y="3466798"/>
                  <a:ext cx="1591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D7100D-4CA4-4B7A-94E9-DC1CEF978D9E}"/>
                    </a:ext>
                  </a:extLst>
                </p14:cNvPr>
                <p14:cNvContentPartPr/>
                <p14:nvPr/>
              </p14:nvContentPartPr>
              <p14:xfrm>
                <a:off x="5457679" y="3976198"/>
                <a:ext cx="40680" cy="41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D7100D-4CA4-4B7A-94E9-DC1CEF978D9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449039" y="3967558"/>
                  <a:ext cx="583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ABF5319-87F7-4586-A987-BE021434DC5F}"/>
              </a:ext>
            </a:extLst>
          </p:cNvPr>
          <p:cNvGrpSpPr/>
          <p:nvPr/>
        </p:nvGrpSpPr>
        <p:grpSpPr>
          <a:xfrm>
            <a:off x="5901559" y="3579478"/>
            <a:ext cx="325800" cy="189360"/>
            <a:chOff x="5901559" y="3579478"/>
            <a:chExt cx="32580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3D58D07-50CD-4F3A-84E3-F53B1CF822FA}"/>
                    </a:ext>
                  </a:extLst>
                </p14:cNvPr>
                <p14:cNvContentPartPr/>
                <p14:nvPr/>
              </p14:nvContentPartPr>
              <p14:xfrm>
                <a:off x="5906239" y="3579478"/>
                <a:ext cx="295560" cy="52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3D58D07-50CD-4F3A-84E3-F53B1CF822F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897239" y="3570838"/>
                  <a:ext cx="313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5DFD5B-8CD5-4DCF-B7A0-1768A5D7F190}"/>
                    </a:ext>
                  </a:extLst>
                </p14:cNvPr>
                <p14:cNvContentPartPr/>
                <p14:nvPr/>
              </p14:nvContentPartPr>
              <p14:xfrm>
                <a:off x="5901559" y="3683158"/>
                <a:ext cx="325800" cy="85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5DFD5B-8CD5-4DCF-B7A0-1768A5D7F19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92919" y="3674158"/>
                  <a:ext cx="3434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DAD6EC-90C9-4C75-8FB4-A39A05CEA04C}"/>
              </a:ext>
            </a:extLst>
          </p:cNvPr>
          <p:cNvGrpSpPr/>
          <p:nvPr/>
        </p:nvGrpSpPr>
        <p:grpSpPr>
          <a:xfrm>
            <a:off x="6541279" y="3441958"/>
            <a:ext cx="916920" cy="319320"/>
            <a:chOff x="6541279" y="3441958"/>
            <a:chExt cx="91692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25807AA-BFBD-4EF9-8D82-64259042872B}"/>
                    </a:ext>
                  </a:extLst>
                </p14:cNvPr>
                <p14:cNvContentPartPr/>
                <p14:nvPr/>
              </p14:nvContentPartPr>
              <p14:xfrm>
                <a:off x="6541279" y="3441958"/>
                <a:ext cx="169200" cy="319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25807AA-BFBD-4EF9-8D82-64259042872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32639" y="3432958"/>
                  <a:ext cx="1868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906F77D-9E2E-4958-86A2-7F7E2B9664D1}"/>
                    </a:ext>
                  </a:extLst>
                </p14:cNvPr>
                <p14:cNvContentPartPr/>
                <p14:nvPr/>
              </p14:nvContentPartPr>
              <p14:xfrm>
                <a:off x="6736039" y="3454918"/>
                <a:ext cx="301320" cy="286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906F77D-9E2E-4958-86A2-7F7E2B9664D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727039" y="3445918"/>
                  <a:ext cx="318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65706D8-E97C-4D54-8271-48E2DBF820ED}"/>
                    </a:ext>
                  </a:extLst>
                </p14:cNvPr>
                <p14:cNvContentPartPr/>
                <p14:nvPr/>
              </p14:nvContentPartPr>
              <p14:xfrm>
                <a:off x="7183519" y="3479038"/>
                <a:ext cx="274680" cy="221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65706D8-E97C-4D54-8271-48E2DBF820E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74519" y="3470038"/>
                  <a:ext cx="292320" cy="23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050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7511ED0-38CF-40F4-B0C1-E0A9BDC75277}"/>
              </a:ext>
            </a:extLst>
          </p:cNvPr>
          <p:cNvGrpSpPr/>
          <p:nvPr/>
        </p:nvGrpSpPr>
        <p:grpSpPr>
          <a:xfrm>
            <a:off x="257479" y="23398"/>
            <a:ext cx="10104480" cy="2365200"/>
            <a:chOff x="257479" y="23398"/>
            <a:chExt cx="10104480" cy="23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BEE64D-D1C3-4021-B0D0-B91E0FAFA5A9}"/>
                    </a:ext>
                  </a:extLst>
                </p14:cNvPr>
                <p14:cNvContentPartPr/>
                <p14:nvPr/>
              </p14:nvContentPartPr>
              <p14:xfrm>
                <a:off x="3734359" y="499678"/>
                <a:ext cx="191160" cy="141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BEE64D-D1C3-4021-B0D0-B91E0FAFA5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5719" y="491038"/>
                  <a:ext cx="208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5FD2BC-9B9B-4EE0-ABAC-E401D018C307}"/>
                    </a:ext>
                  </a:extLst>
                </p14:cNvPr>
                <p14:cNvContentPartPr/>
                <p14:nvPr/>
              </p14:nvContentPartPr>
              <p14:xfrm>
                <a:off x="4092199" y="23398"/>
                <a:ext cx="470880" cy="629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5FD2BC-9B9B-4EE0-ABAC-E401D018C3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83199" y="14398"/>
                  <a:ext cx="48852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6FD56A-4FA9-43E4-B846-45EDD47006C9}"/>
                    </a:ext>
                  </a:extLst>
                </p14:cNvPr>
                <p14:cNvContentPartPr/>
                <p14:nvPr/>
              </p14:nvContentPartPr>
              <p14:xfrm>
                <a:off x="4156639" y="485638"/>
                <a:ext cx="267120" cy="4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6FD56A-4FA9-43E4-B846-45EDD47006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47999" y="476998"/>
                  <a:ext cx="284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B61784-5775-4641-94D5-34C1757EAEA6}"/>
                    </a:ext>
                  </a:extLst>
                </p14:cNvPr>
                <p14:cNvContentPartPr/>
                <p14:nvPr/>
              </p14:nvContentPartPr>
              <p14:xfrm>
                <a:off x="4648399" y="524518"/>
                <a:ext cx="162360" cy="33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B61784-5775-4641-94D5-34C1757EAE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39759" y="515878"/>
                  <a:ext cx="180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AAC574-91D3-4359-8421-344AE6E5970A}"/>
                    </a:ext>
                  </a:extLst>
                </p14:cNvPr>
                <p14:cNvContentPartPr/>
                <p14:nvPr/>
              </p14:nvContentPartPr>
              <p14:xfrm>
                <a:off x="4773319" y="353158"/>
                <a:ext cx="319320" cy="252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AAC574-91D3-4359-8421-344AE6E597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4319" y="344518"/>
                  <a:ext cx="336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DA05E0-56E6-4893-B178-98552E19FD94}"/>
                    </a:ext>
                  </a:extLst>
                </p14:cNvPr>
                <p14:cNvContentPartPr/>
                <p14:nvPr/>
              </p14:nvContentPartPr>
              <p14:xfrm>
                <a:off x="5205319" y="393838"/>
                <a:ext cx="198000" cy="203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DA05E0-56E6-4893-B178-98552E19FD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96679" y="384838"/>
                  <a:ext cx="215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9FB533-0E44-49E5-8ED3-C7D09B5B9C9D}"/>
                    </a:ext>
                  </a:extLst>
                </p14:cNvPr>
                <p14:cNvContentPartPr/>
                <p14:nvPr/>
              </p14:nvContentPartPr>
              <p14:xfrm>
                <a:off x="5403679" y="399958"/>
                <a:ext cx="244800" cy="194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9FB533-0E44-49E5-8ED3-C7D09B5B9C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94679" y="391318"/>
                  <a:ext cx="262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893169-93F3-470E-97EA-C9E29055FA31}"/>
                    </a:ext>
                  </a:extLst>
                </p14:cNvPr>
                <p14:cNvContentPartPr/>
                <p14:nvPr/>
              </p14:nvContentPartPr>
              <p14:xfrm>
                <a:off x="5683399" y="403558"/>
                <a:ext cx="366120" cy="18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893169-93F3-470E-97EA-C9E29055FA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74759" y="394558"/>
                  <a:ext cx="383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8008AC-300A-4068-8BDA-D5944A586883}"/>
                    </a:ext>
                  </a:extLst>
                </p14:cNvPr>
                <p14:cNvContentPartPr/>
                <p14:nvPr/>
              </p14:nvContentPartPr>
              <p14:xfrm>
                <a:off x="6182359" y="412558"/>
                <a:ext cx="190440" cy="160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8008AC-300A-4068-8BDA-D5944A5868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73359" y="403558"/>
                  <a:ext cx="208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CA2D9B-199D-4A77-BFC3-690EAC267966}"/>
                    </a:ext>
                  </a:extLst>
                </p14:cNvPr>
                <p14:cNvContentPartPr/>
                <p14:nvPr/>
              </p14:nvContentPartPr>
              <p14:xfrm>
                <a:off x="6517879" y="123478"/>
                <a:ext cx="222840" cy="47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CA2D9B-199D-4A77-BFC3-690EAC2679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08879" y="114838"/>
                  <a:ext cx="2404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358A85-05E7-4512-AD93-23CB3419E2A3}"/>
                    </a:ext>
                  </a:extLst>
                </p14:cNvPr>
                <p14:cNvContentPartPr/>
                <p14:nvPr/>
              </p14:nvContentPartPr>
              <p14:xfrm>
                <a:off x="6475039" y="343438"/>
                <a:ext cx="346680" cy="49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358A85-05E7-4512-AD93-23CB3419E2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6039" y="334798"/>
                  <a:ext cx="364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752ECB-1052-4FB3-9200-4532290B2B1F}"/>
                    </a:ext>
                  </a:extLst>
                </p14:cNvPr>
                <p14:cNvContentPartPr/>
                <p14:nvPr/>
              </p14:nvContentPartPr>
              <p14:xfrm>
                <a:off x="6781399" y="375838"/>
                <a:ext cx="155880" cy="16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752ECB-1052-4FB3-9200-4532290B2B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72399" y="366838"/>
                  <a:ext cx="173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DD0C79-9E53-43A9-AA03-CDD0F903BC6D}"/>
                    </a:ext>
                  </a:extLst>
                </p14:cNvPr>
                <p14:cNvContentPartPr/>
                <p14:nvPr/>
              </p14:nvContentPartPr>
              <p14:xfrm>
                <a:off x="7188199" y="154798"/>
                <a:ext cx="184680" cy="39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DD0C79-9E53-43A9-AA03-CDD0F903BC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9199" y="145798"/>
                  <a:ext cx="202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D6923A-9A00-49BE-877C-4C02F7F6A0F2}"/>
                    </a:ext>
                  </a:extLst>
                </p14:cNvPr>
                <p14:cNvContentPartPr/>
                <p14:nvPr/>
              </p14:nvContentPartPr>
              <p14:xfrm>
                <a:off x="7089199" y="346678"/>
                <a:ext cx="339120" cy="8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D6923A-9A00-49BE-877C-4C02F7F6A0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80559" y="338038"/>
                  <a:ext cx="356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EBB76C-2A04-49F2-810F-886106BA1927}"/>
                    </a:ext>
                  </a:extLst>
                </p14:cNvPr>
                <p14:cNvContentPartPr/>
                <p14:nvPr/>
              </p14:nvContentPartPr>
              <p14:xfrm>
                <a:off x="7397719" y="273238"/>
                <a:ext cx="199080" cy="27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EBB76C-2A04-49F2-810F-886106BA19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88719" y="264598"/>
                  <a:ext cx="216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330C44-3EE3-4859-ACE3-AFA3D67885C1}"/>
                    </a:ext>
                  </a:extLst>
                </p14:cNvPr>
                <p14:cNvContentPartPr/>
                <p14:nvPr/>
              </p14:nvContentPartPr>
              <p14:xfrm>
                <a:off x="7571239" y="376198"/>
                <a:ext cx="175680" cy="18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330C44-3EE3-4859-ACE3-AFA3D67885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62599" y="367198"/>
                  <a:ext cx="193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E511A7-36F4-4A1F-9404-48FEDD012D14}"/>
                    </a:ext>
                  </a:extLst>
                </p14:cNvPr>
                <p14:cNvContentPartPr/>
                <p14:nvPr/>
              </p14:nvContentPartPr>
              <p14:xfrm>
                <a:off x="7788319" y="375118"/>
                <a:ext cx="289440" cy="23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E511A7-36F4-4A1F-9404-48FEDD012D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79319" y="366118"/>
                  <a:ext cx="307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370F1A-D6EE-42E3-9F8C-CDB6977729F3}"/>
                    </a:ext>
                  </a:extLst>
                </p14:cNvPr>
                <p14:cNvContentPartPr/>
                <p14:nvPr/>
              </p14:nvContentPartPr>
              <p14:xfrm>
                <a:off x="8272879" y="315358"/>
                <a:ext cx="140760" cy="28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370F1A-D6EE-42E3-9F8C-CDB6977729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4239" y="306718"/>
                  <a:ext cx="158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017B946-C67E-4E5D-B925-C0C0C787A0A9}"/>
                    </a:ext>
                  </a:extLst>
                </p14:cNvPr>
                <p14:cNvContentPartPr/>
                <p14:nvPr/>
              </p14:nvContentPartPr>
              <p14:xfrm>
                <a:off x="8880199" y="444958"/>
                <a:ext cx="164160" cy="15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017B946-C67E-4E5D-B925-C0C0C787A0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71559" y="435958"/>
                  <a:ext cx="181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EEB811-F32F-41D4-9ED4-9AB4B81CFE28}"/>
                    </a:ext>
                  </a:extLst>
                </p14:cNvPr>
                <p14:cNvContentPartPr/>
                <p14:nvPr/>
              </p14:nvContentPartPr>
              <p14:xfrm>
                <a:off x="9253879" y="46798"/>
                <a:ext cx="359280" cy="55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EEB811-F32F-41D4-9ED4-9AB4B81CFE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44879" y="38158"/>
                  <a:ext cx="37692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D8D2D2-A54E-48ED-8D2A-D1927A37B84F}"/>
                    </a:ext>
                  </a:extLst>
                </p14:cNvPr>
                <p14:cNvContentPartPr/>
                <p14:nvPr/>
              </p14:nvContentPartPr>
              <p14:xfrm>
                <a:off x="9240199" y="432718"/>
                <a:ext cx="262080" cy="41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D8D2D2-A54E-48ED-8D2A-D1927A37B8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31199" y="424078"/>
                  <a:ext cx="279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B87993-CDD7-492B-87B1-85860C94E274}"/>
                    </a:ext>
                  </a:extLst>
                </p14:cNvPr>
                <p14:cNvContentPartPr/>
                <p14:nvPr/>
              </p14:nvContentPartPr>
              <p14:xfrm>
                <a:off x="383119" y="458998"/>
                <a:ext cx="136800" cy="228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B87993-CDD7-492B-87B1-85860C94E2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4479" y="449998"/>
                  <a:ext cx="154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66FA83-58FE-460E-91B1-410EDA363280}"/>
                    </a:ext>
                  </a:extLst>
                </p14:cNvPr>
                <p14:cNvContentPartPr/>
                <p14:nvPr/>
              </p14:nvContentPartPr>
              <p14:xfrm>
                <a:off x="257479" y="379798"/>
                <a:ext cx="574560" cy="151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66FA83-58FE-460E-91B1-410EDA3632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8479" y="370798"/>
                  <a:ext cx="592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23A4CD-0570-4D52-ACB2-1240494FF20E}"/>
                    </a:ext>
                  </a:extLst>
                </p14:cNvPr>
                <p14:cNvContentPartPr/>
                <p14:nvPr/>
              </p14:nvContentPartPr>
              <p14:xfrm>
                <a:off x="762559" y="256678"/>
                <a:ext cx="287280" cy="43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23A4CD-0570-4D52-ACB2-1240494FF2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3559" y="248038"/>
                  <a:ext cx="3049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E5B349-0C62-4366-BBFA-EE11D8377F08}"/>
                    </a:ext>
                  </a:extLst>
                </p14:cNvPr>
                <p14:cNvContentPartPr/>
                <p14:nvPr/>
              </p14:nvContentPartPr>
              <p14:xfrm>
                <a:off x="1058479" y="527038"/>
                <a:ext cx="206640" cy="176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E5B349-0C62-4366-BBFA-EE11D8377F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9479" y="518038"/>
                  <a:ext cx="224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0B4A63-9EF8-4049-B420-C01E5B4F315D}"/>
                    </a:ext>
                  </a:extLst>
                </p14:cNvPr>
                <p14:cNvContentPartPr/>
                <p14:nvPr/>
              </p14:nvContentPartPr>
              <p14:xfrm>
                <a:off x="1632319" y="467998"/>
                <a:ext cx="253800" cy="199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0B4A63-9EF8-4049-B420-C01E5B4F31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23679" y="458998"/>
                  <a:ext cx="271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9A0050-7102-4E24-AAAF-5B32CE9A07DC}"/>
                    </a:ext>
                  </a:extLst>
                </p14:cNvPr>
                <p14:cNvContentPartPr/>
                <p14:nvPr/>
              </p14:nvContentPartPr>
              <p14:xfrm>
                <a:off x="1984399" y="494638"/>
                <a:ext cx="221040" cy="196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9A0050-7102-4E24-AAAF-5B32CE9A07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75759" y="485998"/>
                  <a:ext cx="238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C87DBB-FDF5-432A-BE7C-67A5B3B7D7D2}"/>
                    </a:ext>
                  </a:extLst>
                </p14:cNvPr>
                <p14:cNvContentPartPr/>
                <p14:nvPr/>
              </p14:nvContentPartPr>
              <p14:xfrm>
                <a:off x="2204359" y="527398"/>
                <a:ext cx="325080" cy="14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C87DBB-FDF5-432A-BE7C-67A5B3B7D7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95719" y="518758"/>
                  <a:ext cx="342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DD684F-0C10-483D-8206-E2D008607CA6}"/>
                    </a:ext>
                  </a:extLst>
                </p14:cNvPr>
                <p14:cNvContentPartPr/>
                <p14:nvPr/>
              </p14:nvContentPartPr>
              <p14:xfrm>
                <a:off x="2653279" y="163078"/>
                <a:ext cx="223560" cy="51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DD684F-0C10-483D-8206-E2D008607C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44639" y="154078"/>
                  <a:ext cx="2412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E5F9DE-81C0-47CE-8B82-F733925899BE}"/>
                    </a:ext>
                  </a:extLst>
                </p14:cNvPr>
                <p14:cNvContentPartPr/>
                <p14:nvPr/>
              </p14:nvContentPartPr>
              <p14:xfrm>
                <a:off x="2942359" y="475918"/>
                <a:ext cx="197640" cy="19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E5F9DE-81C0-47CE-8B82-F733925899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33719" y="467278"/>
                  <a:ext cx="215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79C370-4EF9-48EB-80C0-BE80B03284BF}"/>
                    </a:ext>
                  </a:extLst>
                </p14:cNvPr>
                <p14:cNvContentPartPr/>
                <p14:nvPr/>
              </p14:nvContentPartPr>
              <p14:xfrm>
                <a:off x="3127399" y="453598"/>
                <a:ext cx="256680" cy="21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79C370-4EF9-48EB-80C0-BE80B03284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18399" y="444598"/>
                  <a:ext cx="274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F73651-1C81-40BE-BEE9-4816DD7B0E76}"/>
                    </a:ext>
                  </a:extLst>
                </p14:cNvPr>
                <p14:cNvContentPartPr/>
                <p14:nvPr/>
              </p14:nvContentPartPr>
              <p14:xfrm>
                <a:off x="368359" y="1003678"/>
                <a:ext cx="226080" cy="35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F73651-1C81-40BE-BEE9-4816DD7B0E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9719" y="994678"/>
                  <a:ext cx="2437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4B6065-7DAF-4EB4-94C0-3DC5DB2E2907}"/>
                    </a:ext>
                  </a:extLst>
                </p14:cNvPr>
                <p14:cNvContentPartPr/>
                <p14:nvPr/>
              </p14:nvContentPartPr>
              <p14:xfrm>
                <a:off x="460879" y="1062358"/>
                <a:ext cx="285840" cy="18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4B6065-7DAF-4EB4-94C0-3DC5DB2E29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2239" y="1053358"/>
                  <a:ext cx="303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7105B9-62A3-48C5-8744-95C9208D4552}"/>
                    </a:ext>
                  </a:extLst>
                </p14:cNvPr>
                <p14:cNvContentPartPr/>
                <p14:nvPr/>
              </p14:nvContentPartPr>
              <p14:xfrm>
                <a:off x="498679" y="1200238"/>
                <a:ext cx="127800" cy="145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7105B9-62A3-48C5-8744-95C9208D45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9679" y="1191238"/>
                  <a:ext cx="145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9935B8-00ED-4608-B946-3C3D0214D3A1}"/>
                    </a:ext>
                  </a:extLst>
                </p14:cNvPr>
                <p14:cNvContentPartPr/>
                <p14:nvPr/>
              </p14:nvContentPartPr>
              <p14:xfrm>
                <a:off x="1045159" y="1202758"/>
                <a:ext cx="194400" cy="13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9935B8-00ED-4608-B946-3C3D0214D3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6159" y="1193758"/>
                  <a:ext cx="212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B7F58F8-5C77-4F12-A744-5B04258D2DEE}"/>
                    </a:ext>
                  </a:extLst>
                </p14:cNvPr>
                <p14:cNvContentPartPr/>
                <p14:nvPr/>
              </p14:nvContentPartPr>
              <p14:xfrm>
                <a:off x="1365919" y="831598"/>
                <a:ext cx="271440" cy="515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B7F58F8-5C77-4F12-A744-5B04258D2D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56919" y="822598"/>
                  <a:ext cx="2890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0D68E6-692A-4DA3-9078-307CECE225E0}"/>
                    </a:ext>
                  </a:extLst>
                </p14:cNvPr>
                <p14:cNvContentPartPr/>
                <p14:nvPr/>
              </p14:nvContentPartPr>
              <p14:xfrm>
                <a:off x="1486159" y="1234798"/>
                <a:ext cx="266040" cy="466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0D68E6-692A-4DA3-9078-307CECE225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77519" y="1226158"/>
                  <a:ext cx="2836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81B153-E1A4-4012-898A-0F943FE57384}"/>
                    </a:ext>
                  </a:extLst>
                </p14:cNvPr>
                <p14:cNvContentPartPr/>
                <p14:nvPr/>
              </p14:nvContentPartPr>
              <p14:xfrm>
                <a:off x="1846519" y="1007638"/>
                <a:ext cx="81360" cy="33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81B153-E1A4-4012-898A-0F943FE573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7879" y="998638"/>
                  <a:ext cx="99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4258EC-3B0E-4B7C-869E-76307D8EF518}"/>
                    </a:ext>
                  </a:extLst>
                </p14:cNvPr>
                <p14:cNvContentPartPr/>
                <p14:nvPr/>
              </p14:nvContentPartPr>
              <p14:xfrm>
                <a:off x="1909879" y="1121398"/>
                <a:ext cx="176400" cy="169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4258EC-3B0E-4B7C-869E-76307D8EF5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01239" y="1112398"/>
                  <a:ext cx="194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B9456F-7218-4462-81EE-0947D1247D0D}"/>
                    </a:ext>
                  </a:extLst>
                </p14:cNvPr>
                <p14:cNvContentPartPr/>
                <p14:nvPr/>
              </p14:nvContentPartPr>
              <p14:xfrm>
                <a:off x="2191399" y="1121038"/>
                <a:ext cx="104040" cy="14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B9456F-7218-4462-81EE-0947D1247D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82399" y="1112038"/>
                  <a:ext cx="121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3D9373-91E1-40B4-9B22-A61E5AD4907B}"/>
                    </a:ext>
                  </a:extLst>
                </p14:cNvPr>
                <p14:cNvContentPartPr/>
                <p14:nvPr/>
              </p14:nvContentPartPr>
              <p14:xfrm>
                <a:off x="2425039" y="811078"/>
                <a:ext cx="361440" cy="494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3D9373-91E1-40B4-9B22-A61E5AD490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16399" y="802078"/>
                  <a:ext cx="3790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E9134-264C-4DA8-B25F-90C9BE4B5F91}"/>
                    </a:ext>
                  </a:extLst>
                </p14:cNvPr>
                <p14:cNvContentPartPr/>
                <p14:nvPr/>
              </p14:nvContentPartPr>
              <p14:xfrm>
                <a:off x="2624839" y="1099078"/>
                <a:ext cx="329400" cy="239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E9134-264C-4DA8-B25F-90C9BE4B5F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15839" y="1090078"/>
                  <a:ext cx="347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1C9BD-D62B-417C-8D1B-DBE383E01E7F}"/>
                    </a:ext>
                  </a:extLst>
                </p14:cNvPr>
                <p14:cNvContentPartPr/>
                <p14:nvPr/>
              </p14:nvContentPartPr>
              <p14:xfrm>
                <a:off x="3377599" y="1062358"/>
                <a:ext cx="235440" cy="216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1C9BD-D62B-417C-8D1B-DBE383E01E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8959" y="1053358"/>
                  <a:ext cx="253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9996C9-0E25-4778-884F-4DF226CB4B53}"/>
                    </a:ext>
                  </a:extLst>
                </p14:cNvPr>
                <p14:cNvContentPartPr/>
                <p14:nvPr/>
              </p14:nvContentPartPr>
              <p14:xfrm>
                <a:off x="3676759" y="863998"/>
                <a:ext cx="314640" cy="41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9996C9-0E25-4778-884F-4DF226CB4B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67759" y="854998"/>
                  <a:ext cx="3322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F95D395-E9C6-4426-A8BE-A5C01930ED20}"/>
                    </a:ext>
                  </a:extLst>
                </p14:cNvPr>
                <p14:cNvContentPartPr/>
                <p14:nvPr/>
              </p14:nvContentPartPr>
              <p14:xfrm>
                <a:off x="4036399" y="1119598"/>
                <a:ext cx="151920" cy="174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F95D395-E9C6-4426-A8BE-A5C01930ED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27399" y="1110958"/>
                  <a:ext cx="169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19EB67-6855-46B6-B460-5FF669CCB31B}"/>
                    </a:ext>
                  </a:extLst>
                </p14:cNvPr>
                <p14:cNvContentPartPr/>
                <p14:nvPr/>
              </p14:nvContentPartPr>
              <p14:xfrm>
                <a:off x="4244119" y="1032478"/>
                <a:ext cx="26856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19EB67-6855-46B6-B460-5FF669CCB31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35119" y="1023478"/>
                  <a:ext cx="286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88434E-7FC5-45F2-B25B-4AA0B522392C}"/>
                    </a:ext>
                  </a:extLst>
                </p14:cNvPr>
                <p14:cNvContentPartPr/>
                <p14:nvPr/>
              </p14:nvContentPartPr>
              <p14:xfrm>
                <a:off x="4518799" y="1066318"/>
                <a:ext cx="231840" cy="225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88434E-7FC5-45F2-B25B-4AA0B522392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10159" y="1057318"/>
                  <a:ext cx="249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ECDCFDC-919D-4D6E-9308-07D690770925}"/>
                    </a:ext>
                  </a:extLst>
                </p14:cNvPr>
                <p14:cNvContentPartPr/>
                <p14:nvPr/>
              </p14:nvContentPartPr>
              <p14:xfrm>
                <a:off x="4853959" y="1122478"/>
                <a:ext cx="266400" cy="204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ECDCFDC-919D-4D6E-9308-07D6907709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44959" y="1113838"/>
                  <a:ext cx="284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370265-4AA1-43EC-8447-0879F7DB95FD}"/>
                    </a:ext>
                  </a:extLst>
                </p14:cNvPr>
                <p14:cNvContentPartPr/>
                <p14:nvPr/>
              </p14:nvContentPartPr>
              <p14:xfrm>
                <a:off x="5551639" y="597958"/>
                <a:ext cx="444960" cy="633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370265-4AA1-43EC-8447-0879F7DB95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42999" y="588958"/>
                  <a:ext cx="46260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9E9DE3-2220-44E4-A9A5-8A1F9537D186}"/>
                    </a:ext>
                  </a:extLst>
                </p14:cNvPr>
                <p14:cNvContentPartPr/>
                <p14:nvPr/>
              </p14:nvContentPartPr>
              <p14:xfrm>
                <a:off x="5566039" y="965518"/>
                <a:ext cx="339480" cy="87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9E9DE3-2220-44E4-A9A5-8A1F9537D1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57399" y="956518"/>
                  <a:ext cx="35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B7FED14-A799-4446-895F-38442552489E}"/>
                    </a:ext>
                  </a:extLst>
                </p14:cNvPr>
                <p14:cNvContentPartPr/>
                <p14:nvPr/>
              </p14:nvContentPartPr>
              <p14:xfrm>
                <a:off x="5901559" y="974878"/>
                <a:ext cx="270360" cy="177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B7FED14-A799-4446-895F-38442552489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92559" y="965878"/>
                  <a:ext cx="288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048769-5B84-4A0E-96F0-C7FCF2C3A8E3}"/>
                    </a:ext>
                  </a:extLst>
                </p14:cNvPr>
                <p14:cNvContentPartPr/>
                <p14:nvPr/>
              </p14:nvContentPartPr>
              <p14:xfrm>
                <a:off x="6217999" y="972358"/>
                <a:ext cx="136080" cy="156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048769-5B84-4A0E-96F0-C7FCF2C3A8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09359" y="963718"/>
                  <a:ext cx="153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874805-D629-4EA9-A47C-0A3B150E803A}"/>
                    </a:ext>
                  </a:extLst>
                </p14:cNvPr>
                <p14:cNvContentPartPr/>
                <p14:nvPr/>
              </p14:nvContentPartPr>
              <p14:xfrm>
                <a:off x="6469999" y="957598"/>
                <a:ext cx="399240" cy="158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874805-D629-4EA9-A47C-0A3B150E80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61359" y="948598"/>
                  <a:ext cx="416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27D72A-2DEC-4B4A-B2FD-CE674AD27DC2}"/>
                    </a:ext>
                  </a:extLst>
                </p14:cNvPr>
                <p14:cNvContentPartPr/>
                <p14:nvPr/>
              </p14:nvContentPartPr>
              <p14:xfrm>
                <a:off x="7289359" y="895678"/>
                <a:ext cx="213480" cy="192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27D72A-2DEC-4B4A-B2FD-CE674AD27DC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80359" y="887038"/>
                  <a:ext cx="231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03D6D2-0EE3-4B2D-A9C3-D39B6399813B}"/>
                    </a:ext>
                  </a:extLst>
                </p14:cNvPr>
                <p14:cNvContentPartPr/>
                <p14:nvPr/>
              </p14:nvContentPartPr>
              <p14:xfrm>
                <a:off x="7640719" y="909358"/>
                <a:ext cx="412920" cy="76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03D6D2-0EE3-4B2D-A9C3-D39B6399813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32079" y="900718"/>
                  <a:ext cx="4305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B65B632-53AF-4603-87BC-8D52F43B1C66}"/>
                    </a:ext>
                  </a:extLst>
                </p14:cNvPr>
                <p14:cNvContentPartPr/>
                <p14:nvPr/>
              </p14:nvContentPartPr>
              <p14:xfrm>
                <a:off x="8213839" y="901078"/>
                <a:ext cx="175320" cy="23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B65B632-53AF-4603-87BC-8D52F43B1C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05199" y="892078"/>
                  <a:ext cx="192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E8FF557-6187-478E-A20A-59B0030EC95F}"/>
                    </a:ext>
                  </a:extLst>
                </p14:cNvPr>
                <p14:cNvContentPartPr/>
                <p14:nvPr/>
              </p14:nvContentPartPr>
              <p14:xfrm>
                <a:off x="8435599" y="920878"/>
                <a:ext cx="150840" cy="167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E8FF557-6187-478E-A20A-59B0030EC95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26959" y="911878"/>
                  <a:ext cx="168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11B1A9-0A7E-45C3-95C9-F13BD6F4F877}"/>
                    </a:ext>
                  </a:extLst>
                </p14:cNvPr>
                <p14:cNvContentPartPr/>
                <p14:nvPr/>
              </p14:nvContentPartPr>
              <p14:xfrm>
                <a:off x="8724679" y="955078"/>
                <a:ext cx="144360" cy="14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11B1A9-0A7E-45C3-95C9-F13BD6F4F87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15679" y="946438"/>
                  <a:ext cx="162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CEF00E6-6C34-456C-B296-FE534F0D0B97}"/>
                    </a:ext>
                  </a:extLst>
                </p14:cNvPr>
                <p14:cNvContentPartPr/>
                <p14:nvPr/>
              </p14:nvContentPartPr>
              <p14:xfrm>
                <a:off x="8833039" y="964078"/>
                <a:ext cx="195480" cy="390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CEF00E6-6C34-456C-B296-FE534F0D0B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24039" y="955438"/>
                  <a:ext cx="213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FCB978A-E346-4A95-A10D-24DB9A4E4001}"/>
                    </a:ext>
                  </a:extLst>
                </p14:cNvPr>
                <p14:cNvContentPartPr/>
                <p14:nvPr/>
              </p14:nvContentPartPr>
              <p14:xfrm>
                <a:off x="8943919" y="821518"/>
                <a:ext cx="311040" cy="235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FCB978A-E346-4A95-A10D-24DB9A4E40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34919" y="812518"/>
                  <a:ext cx="328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61ED36-CBF1-49ED-872B-3A78E4E76623}"/>
                    </a:ext>
                  </a:extLst>
                </p14:cNvPr>
                <p14:cNvContentPartPr/>
                <p14:nvPr/>
              </p14:nvContentPartPr>
              <p14:xfrm>
                <a:off x="9484999" y="935998"/>
                <a:ext cx="195840" cy="151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61ED36-CBF1-49ED-872B-3A78E4E766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76359" y="927358"/>
                  <a:ext cx="213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455C2A-CECF-4462-A9CC-76894A79573F}"/>
                    </a:ext>
                  </a:extLst>
                </p14:cNvPr>
                <p14:cNvContentPartPr/>
                <p14:nvPr/>
              </p14:nvContentPartPr>
              <p14:xfrm>
                <a:off x="9913399" y="531718"/>
                <a:ext cx="448560" cy="650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455C2A-CECF-4462-A9CC-76894A7957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04399" y="522718"/>
                  <a:ext cx="46620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1379A4-F0CC-4A62-9130-BCA1CB71FD48}"/>
                    </a:ext>
                  </a:extLst>
                </p14:cNvPr>
                <p14:cNvContentPartPr/>
                <p14:nvPr/>
              </p14:nvContentPartPr>
              <p14:xfrm>
                <a:off x="10018519" y="874078"/>
                <a:ext cx="331920" cy="47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1379A4-F0CC-4A62-9130-BCA1CB71FD4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09879" y="865438"/>
                  <a:ext cx="349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44E75C-5C47-4CA9-8F23-FEBA102EFD6C}"/>
                    </a:ext>
                  </a:extLst>
                </p14:cNvPr>
                <p14:cNvContentPartPr/>
                <p14:nvPr/>
              </p14:nvContentPartPr>
              <p14:xfrm>
                <a:off x="429919" y="1740598"/>
                <a:ext cx="4003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44E75C-5C47-4CA9-8F23-FEBA102EFD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1279" y="1731958"/>
                  <a:ext cx="417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B5A1617-0464-46FE-91E5-FC81A7EAB193}"/>
                    </a:ext>
                  </a:extLst>
                </p14:cNvPr>
                <p14:cNvContentPartPr/>
                <p14:nvPr/>
              </p14:nvContentPartPr>
              <p14:xfrm>
                <a:off x="1411999" y="1806118"/>
                <a:ext cx="179280" cy="17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B5A1617-0464-46FE-91E5-FC81A7EAB1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02999" y="1797118"/>
                  <a:ext cx="1969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E5C24B-D6AF-4502-BA31-02CBCC4A8E4C}"/>
                    </a:ext>
                  </a:extLst>
                </p14:cNvPr>
                <p14:cNvContentPartPr/>
                <p14:nvPr/>
              </p14:nvContentPartPr>
              <p14:xfrm>
                <a:off x="1741399" y="1440718"/>
                <a:ext cx="271800" cy="532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E5C24B-D6AF-4502-BA31-02CBCC4A8E4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32759" y="1432078"/>
                  <a:ext cx="2894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87F61F-3D90-4825-8AC3-C58AEA4DE95E}"/>
                    </a:ext>
                  </a:extLst>
                </p14:cNvPr>
                <p14:cNvContentPartPr/>
                <p14:nvPr/>
              </p14:nvContentPartPr>
              <p14:xfrm>
                <a:off x="1955239" y="1848238"/>
                <a:ext cx="255600" cy="540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87F61F-3D90-4825-8AC3-C58AEA4DE9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46239" y="1839238"/>
                  <a:ext cx="2732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3F74093-3BF2-4DC4-AA12-1C982C5D5B21}"/>
                    </a:ext>
                  </a:extLst>
                </p14:cNvPr>
                <p14:cNvContentPartPr/>
                <p14:nvPr/>
              </p14:nvContentPartPr>
              <p14:xfrm>
                <a:off x="2186719" y="1644478"/>
                <a:ext cx="32400" cy="28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3F74093-3BF2-4DC4-AA12-1C982C5D5B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77719" y="1635838"/>
                  <a:ext cx="50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6C7B90-A9E5-4990-89A2-AAB76C8C65A5}"/>
                    </a:ext>
                  </a:extLst>
                </p14:cNvPr>
                <p14:cNvContentPartPr/>
                <p14:nvPr/>
              </p14:nvContentPartPr>
              <p14:xfrm>
                <a:off x="2335399" y="1733038"/>
                <a:ext cx="237600" cy="177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6C7B90-A9E5-4990-89A2-AAB76C8C65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26759" y="1724398"/>
                  <a:ext cx="255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B271126-67BF-4800-A43F-FD6CF09B71B8}"/>
                    </a:ext>
                  </a:extLst>
                </p14:cNvPr>
                <p14:cNvContentPartPr/>
                <p14:nvPr/>
              </p14:nvContentPartPr>
              <p14:xfrm>
                <a:off x="2618359" y="1755718"/>
                <a:ext cx="155880" cy="179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B271126-67BF-4800-A43F-FD6CF09B71B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09359" y="1746718"/>
                  <a:ext cx="173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B0EA01A-7D22-4317-9A6F-F4C719C6029A}"/>
                    </a:ext>
                  </a:extLst>
                </p14:cNvPr>
                <p14:cNvContentPartPr/>
                <p14:nvPr/>
              </p14:nvContentPartPr>
              <p14:xfrm>
                <a:off x="2985919" y="1374118"/>
                <a:ext cx="302040" cy="604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B0EA01A-7D22-4317-9A6F-F4C719C602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76919" y="1365478"/>
                  <a:ext cx="3196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B2DD08B-BC7C-44EC-83DC-CDEADEF91FDA}"/>
                    </a:ext>
                  </a:extLst>
                </p14:cNvPr>
                <p14:cNvContentPartPr/>
                <p14:nvPr/>
              </p14:nvContentPartPr>
              <p14:xfrm>
                <a:off x="2946319" y="1687318"/>
                <a:ext cx="374760" cy="38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B2DD08B-BC7C-44EC-83DC-CDEADEF91FD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37319" y="1678318"/>
                  <a:ext cx="39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1C91B1-44BF-4C55-AD96-314EF4C532DE}"/>
                    </a:ext>
                  </a:extLst>
                </p14:cNvPr>
                <p14:cNvContentPartPr/>
                <p14:nvPr/>
              </p14:nvContentPartPr>
              <p14:xfrm>
                <a:off x="3259519" y="1703878"/>
                <a:ext cx="218520" cy="32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1C91B1-44BF-4C55-AD96-314EF4C532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50519" y="1695238"/>
                  <a:ext cx="236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F9EC96-7D44-493D-B065-56476132C603}"/>
                    </a:ext>
                  </a:extLst>
                </p14:cNvPr>
                <p14:cNvContentPartPr/>
                <p14:nvPr/>
              </p14:nvContentPartPr>
              <p14:xfrm>
                <a:off x="3957199" y="1733398"/>
                <a:ext cx="52560" cy="129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F9EC96-7D44-493D-B065-56476132C6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48199" y="1724398"/>
                  <a:ext cx="70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ED37D5-B1D9-4CBA-A5BF-280416B3FA1F}"/>
                    </a:ext>
                  </a:extLst>
                </p14:cNvPr>
                <p14:cNvContentPartPr/>
                <p14:nvPr/>
              </p14:nvContentPartPr>
              <p14:xfrm>
                <a:off x="3975559" y="1580038"/>
                <a:ext cx="16200" cy="15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ED37D5-B1D9-4CBA-A5BF-280416B3FA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66919" y="1571398"/>
                  <a:ext cx="33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D84B947-0AD9-43B8-BDCE-58A4C6E998E1}"/>
                    </a:ext>
                  </a:extLst>
                </p14:cNvPr>
                <p14:cNvContentPartPr/>
                <p14:nvPr/>
              </p14:nvContentPartPr>
              <p14:xfrm>
                <a:off x="4180039" y="1616398"/>
                <a:ext cx="213120" cy="272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D84B947-0AD9-43B8-BDCE-58A4C6E998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71399" y="1607758"/>
                  <a:ext cx="23076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FF28A8-F1CB-4146-B3F7-6F86CACB8A2E}"/>
              </a:ext>
            </a:extLst>
          </p:cNvPr>
          <p:cNvGrpSpPr/>
          <p:nvPr/>
        </p:nvGrpSpPr>
        <p:grpSpPr>
          <a:xfrm>
            <a:off x="4988959" y="1493998"/>
            <a:ext cx="1822680" cy="1148400"/>
            <a:chOff x="4988959" y="1493998"/>
            <a:chExt cx="1822680" cy="11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1FCD66F-B4DB-44B5-B122-9D4BB2D2D689}"/>
                    </a:ext>
                  </a:extLst>
                </p14:cNvPr>
                <p14:cNvContentPartPr/>
                <p14:nvPr/>
              </p14:nvContentPartPr>
              <p14:xfrm>
                <a:off x="5069599" y="1520278"/>
                <a:ext cx="300240" cy="29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1FCD66F-B4DB-44B5-B122-9D4BB2D2D68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60959" y="1511638"/>
                  <a:ext cx="317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6AC099-CE14-47C8-933A-0A6958413998}"/>
                    </a:ext>
                  </a:extLst>
                </p14:cNvPr>
                <p14:cNvContentPartPr/>
                <p14:nvPr/>
              </p14:nvContentPartPr>
              <p14:xfrm>
                <a:off x="5598079" y="1493998"/>
                <a:ext cx="55080" cy="291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6AC099-CE14-47C8-933A-0A695841399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89439" y="1485358"/>
                  <a:ext cx="72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B43FE8-BAC0-4E8C-9C12-FC4BAA21E6EF}"/>
                    </a:ext>
                  </a:extLst>
                </p14:cNvPr>
                <p14:cNvContentPartPr/>
                <p14:nvPr/>
              </p14:nvContentPartPr>
              <p14:xfrm>
                <a:off x="5584759" y="1937518"/>
                <a:ext cx="27000" cy="12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B43FE8-BAC0-4E8C-9C12-FC4BAA21E6E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75759" y="1928878"/>
                  <a:ext cx="44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7C6BFE-8A2A-497E-8FF8-18C3CC70BA55}"/>
                    </a:ext>
                  </a:extLst>
                </p14:cNvPr>
                <p14:cNvContentPartPr/>
                <p14:nvPr/>
              </p14:nvContentPartPr>
              <p14:xfrm>
                <a:off x="5067439" y="2071078"/>
                <a:ext cx="881280" cy="95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7C6BFE-8A2A-497E-8FF8-18C3CC70BA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58799" y="2062438"/>
                  <a:ext cx="898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527A26-E729-42D1-9DD0-4B6F69FE5152}"/>
                    </a:ext>
                  </a:extLst>
                </p14:cNvPr>
                <p14:cNvContentPartPr/>
                <p14:nvPr/>
              </p14:nvContentPartPr>
              <p14:xfrm>
                <a:off x="4988959" y="2323078"/>
                <a:ext cx="217440" cy="319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527A26-E729-42D1-9DD0-4B6F69FE515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79959" y="2314438"/>
                  <a:ext cx="235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90D6CEB-58AE-4926-BEBC-6FF08CEEEF8F}"/>
                    </a:ext>
                  </a:extLst>
                </p14:cNvPr>
                <p14:cNvContentPartPr/>
                <p14:nvPr/>
              </p14:nvContentPartPr>
              <p14:xfrm>
                <a:off x="5248159" y="2363038"/>
                <a:ext cx="267120" cy="221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90D6CEB-58AE-4926-BEBC-6FF08CEEEF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39519" y="2354038"/>
                  <a:ext cx="284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CE7DF2D-CA8B-4B4E-AEBB-5843394EC9E4}"/>
                    </a:ext>
                  </a:extLst>
                </p14:cNvPr>
                <p14:cNvContentPartPr/>
                <p14:nvPr/>
              </p14:nvContentPartPr>
              <p14:xfrm>
                <a:off x="5626159" y="2433238"/>
                <a:ext cx="209160" cy="66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CE7DF2D-CA8B-4B4E-AEBB-5843394EC9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17519" y="2424598"/>
                  <a:ext cx="226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932AC38-66F7-4BD3-B121-F6725D66DDA9}"/>
                    </a:ext>
                  </a:extLst>
                </p14:cNvPr>
                <p14:cNvContentPartPr/>
                <p14:nvPr/>
              </p14:nvContentPartPr>
              <p14:xfrm>
                <a:off x="5936119" y="2266198"/>
                <a:ext cx="160200" cy="308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932AC38-66F7-4BD3-B121-F6725D66DDA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27479" y="2257198"/>
                  <a:ext cx="177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2BB8988-2284-4907-B646-808B0786D1A1}"/>
                    </a:ext>
                  </a:extLst>
                </p14:cNvPr>
                <p14:cNvContentPartPr/>
                <p14:nvPr/>
              </p14:nvContentPartPr>
              <p14:xfrm>
                <a:off x="5937919" y="2361958"/>
                <a:ext cx="415440" cy="159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2BB8988-2284-4907-B646-808B0786D1A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29279" y="2353318"/>
                  <a:ext cx="433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B6DC285-50DD-48DA-BC41-DC99D5A58FF9}"/>
                    </a:ext>
                  </a:extLst>
                </p14:cNvPr>
                <p14:cNvContentPartPr/>
                <p14:nvPr/>
              </p14:nvContentPartPr>
              <p14:xfrm>
                <a:off x="6037999" y="2535478"/>
                <a:ext cx="133920" cy="92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B6DC285-50DD-48DA-BC41-DC99D5A58FF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29359" y="2526838"/>
                  <a:ext cx="151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99E577-E3E3-4079-A1B2-712C8350E196}"/>
                    </a:ext>
                  </a:extLst>
                </p14:cNvPr>
                <p14:cNvContentPartPr/>
                <p14:nvPr/>
              </p14:nvContentPartPr>
              <p14:xfrm>
                <a:off x="6409519" y="2204278"/>
                <a:ext cx="178920" cy="410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99E577-E3E3-4079-A1B2-712C8350E19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00519" y="2195638"/>
                  <a:ext cx="1965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AE5A844-01D6-4EC2-8A80-423D0F2FF9AF}"/>
                    </a:ext>
                  </a:extLst>
                </p14:cNvPr>
                <p14:cNvContentPartPr/>
                <p14:nvPr/>
              </p14:nvContentPartPr>
              <p14:xfrm>
                <a:off x="6788959" y="2243518"/>
                <a:ext cx="22680" cy="201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AE5A844-01D6-4EC2-8A80-423D0F2FF9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79959" y="2234518"/>
                  <a:ext cx="40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B0A9E9E-51DE-4013-8E22-C048EA66D881}"/>
                  </a:ext>
                </a:extLst>
              </p14:cNvPr>
              <p14:cNvContentPartPr/>
              <p14:nvPr/>
            </p14:nvContentPartPr>
            <p14:xfrm>
              <a:off x="6701479" y="2783158"/>
              <a:ext cx="46440" cy="19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B0A9E9E-51DE-4013-8E22-C048EA66D88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692479" y="2774158"/>
                <a:ext cx="640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E753FA-A17B-4005-AB51-C6B31CD153D0}"/>
              </a:ext>
            </a:extLst>
          </p:cNvPr>
          <p:cNvGrpSpPr/>
          <p:nvPr/>
        </p:nvGrpSpPr>
        <p:grpSpPr>
          <a:xfrm>
            <a:off x="7274959" y="1752478"/>
            <a:ext cx="580320" cy="361440"/>
            <a:chOff x="7274959" y="1752478"/>
            <a:chExt cx="58032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5EBC7DF-775D-4B4B-8503-4DE8E6EE37FA}"/>
                    </a:ext>
                  </a:extLst>
                </p14:cNvPr>
                <p14:cNvContentPartPr/>
                <p14:nvPr/>
              </p14:nvContentPartPr>
              <p14:xfrm>
                <a:off x="7274959" y="1755718"/>
                <a:ext cx="212400" cy="28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5EBC7DF-775D-4B4B-8503-4DE8E6EE37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65959" y="1746718"/>
                  <a:ext cx="230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B701D40-385D-442B-B509-E6BF26CD9860}"/>
                    </a:ext>
                  </a:extLst>
                </p14:cNvPr>
                <p14:cNvContentPartPr/>
                <p14:nvPr/>
              </p14:nvContentPartPr>
              <p14:xfrm>
                <a:off x="7593559" y="1752478"/>
                <a:ext cx="261720" cy="361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B701D40-385D-442B-B509-E6BF26CD986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84919" y="1743478"/>
                  <a:ext cx="27936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A02F41A-0005-487F-8B65-B74F37426E8A}"/>
              </a:ext>
            </a:extLst>
          </p:cNvPr>
          <p:cNvGrpSpPr/>
          <p:nvPr/>
        </p:nvGrpSpPr>
        <p:grpSpPr>
          <a:xfrm>
            <a:off x="8327239" y="1359718"/>
            <a:ext cx="2103840" cy="686880"/>
            <a:chOff x="8327239" y="1359718"/>
            <a:chExt cx="2103840" cy="6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CF0A38C-C4D7-43D3-9BA4-9DDE46DC47B3}"/>
                    </a:ext>
                  </a:extLst>
                </p14:cNvPr>
                <p14:cNvContentPartPr/>
                <p14:nvPr/>
              </p14:nvContentPartPr>
              <p14:xfrm>
                <a:off x="8353879" y="1359718"/>
                <a:ext cx="488880" cy="686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CF0A38C-C4D7-43D3-9BA4-9DDE46DC47B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45239" y="1351078"/>
                  <a:ext cx="50652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41BC62F-4CFD-4484-A44E-2E4B2A60E18B}"/>
                    </a:ext>
                  </a:extLst>
                </p14:cNvPr>
                <p14:cNvContentPartPr/>
                <p14:nvPr/>
              </p14:nvContentPartPr>
              <p14:xfrm>
                <a:off x="8327239" y="1837078"/>
                <a:ext cx="328320" cy="48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41BC62F-4CFD-4484-A44E-2E4B2A60E1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18239" y="1828438"/>
                  <a:ext cx="345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C0BD1D3-9478-4414-BD19-589FB077301A}"/>
                    </a:ext>
                  </a:extLst>
                </p14:cNvPr>
                <p14:cNvContentPartPr/>
                <p14:nvPr/>
              </p14:nvContentPartPr>
              <p14:xfrm>
                <a:off x="8650879" y="1816198"/>
                <a:ext cx="165960" cy="164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C0BD1D3-9478-4414-BD19-589FB077301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41879" y="1807198"/>
                  <a:ext cx="183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1AACF1-D913-49A7-90F3-E8C8E3E6DBBA}"/>
                    </a:ext>
                  </a:extLst>
                </p14:cNvPr>
                <p14:cNvContentPartPr/>
                <p14:nvPr/>
              </p14:nvContentPartPr>
              <p14:xfrm>
                <a:off x="8992519" y="1631158"/>
                <a:ext cx="179640" cy="338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1AACF1-D913-49A7-90F3-E8C8E3E6DBB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83519" y="1622518"/>
                  <a:ext cx="197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1B5C55E-FA47-491F-B4A0-93D09EFC4386}"/>
                    </a:ext>
                  </a:extLst>
                </p14:cNvPr>
                <p14:cNvContentPartPr/>
                <p14:nvPr/>
              </p14:nvContentPartPr>
              <p14:xfrm>
                <a:off x="9154519" y="1471678"/>
                <a:ext cx="261720" cy="520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1B5C55E-FA47-491F-B4A0-93D09EFC438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45519" y="1463038"/>
                  <a:ext cx="2793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5CB1FC-9D63-4839-852C-AAAE1A5A73A6}"/>
                    </a:ext>
                  </a:extLst>
                </p14:cNvPr>
                <p14:cNvContentPartPr/>
                <p14:nvPr/>
              </p14:nvContentPartPr>
              <p14:xfrm>
                <a:off x="9376999" y="1758238"/>
                <a:ext cx="127080" cy="213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5CB1FC-9D63-4839-852C-AAAE1A5A73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68359" y="1749238"/>
                  <a:ext cx="144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E37418C-F7D7-4A05-BD63-CB61A95EEA51}"/>
                    </a:ext>
                  </a:extLst>
                </p14:cNvPr>
                <p14:cNvContentPartPr/>
                <p14:nvPr/>
              </p14:nvContentPartPr>
              <p14:xfrm>
                <a:off x="9603079" y="1690558"/>
                <a:ext cx="492840" cy="267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E37418C-F7D7-4A05-BD63-CB61A95EEA5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94439" y="1681558"/>
                  <a:ext cx="510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45F0B4F-1E57-4345-8E0E-33300298571D}"/>
                    </a:ext>
                  </a:extLst>
                </p14:cNvPr>
                <p14:cNvContentPartPr/>
                <p14:nvPr/>
              </p14:nvContentPartPr>
              <p14:xfrm>
                <a:off x="10232719" y="1649158"/>
                <a:ext cx="198360" cy="300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45F0B4F-1E57-4345-8E0E-33300298571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23719" y="1640158"/>
                  <a:ext cx="216000" cy="3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18027C6-EB88-4ECD-AFCF-E1D49B64446C}"/>
                  </a:ext>
                </a:extLst>
              </p14:cNvPr>
              <p14:cNvContentPartPr/>
              <p14:nvPr/>
            </p14:nvContentPartPr>
            <p14:xfrm>
              <a:off x="10741039" y="1700638"/>
              <a:ext cx="5400" cy="277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18027C6-EB88-4ECD-AFCF-E1D49B64446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732399" y="1691998"/>
                <a:ext cx="230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8102423-53EF-4411-8886-350FB133733E}"/>
                  </a:ext>
                </a:extLst>
              </p14:cNvPr>
              <p14:cNvContentPartPr/>
              <p14:nvPr/>
            </p14:nvContentPartPr>
            <p14:xfrm>
              <a:off x="10689559" y="1964158"/>
              <a:ext cx="25920" cy="3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8102423-53EF-4411-8886-350FB133733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680559" y="1955158"/>
                <a:ext cx="435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36C613C-BD83-4A73-919B-E24C3FF88EAC}"/>
              </a:ext>
            </a:extLst>
          </p:cNvPr>
          <p:cNvGrpSpPr/>
          <p:nvPr/>
        </p:nvGrpSpPr>
        <p:grpSpPr>
          <a:xfrm>
            <a:off x="748159" y="3562198"/>
            <a:ext cx="455760" cy="381960"/>
            <a:chOff x="748159" y="3562198"/>
            <a:chExt cx="4557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B8B7E4-A5A5-4306-B1B9-77C856CB308D}"/>
                    </a:ext>
                  </a:extLst>
                </p14:cNvPr>
                <p14:cNvContentPartPr/>
                <p14:nvPr/>
              </p14:nvContentPartPr>
              <p14:xfrm>
                <a:off x="748159" y="3562198"/>
                <a:ext cx="336960" cy="38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B8B7E4-A5A5-4306-B1B9-77C856CB308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9159" y="3553558"/>
                  <a:ext cx="3546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3F350A-07A4-4B42-BFD4-C682035BC162}"/>
                    </a:ext>
                  </a:extLst>
                </p14:cNvPr>
                <p14:cNvContentPartPr/>
                <p14:nvPr/>
              </p14:nvContentPartPr>
              <p14:xfrm>
                <a:off x="1182679" y="3776038"/>
                <a:ext cx="21240" cy="34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3F350A-07A4-4B42-BFD4-C682035BC16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73679" y="3767398"/>
                  <a:ext cx="388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DA07B9C-B9D9-447C-9994-CC407FBD812A}"/>
              </a:ext>
            </a:extLst>
          </p:cNvPr>
          <p:cNvGrpSpPr/>
          <p:nvPr/>
        </p:nvGrpSpPr>
        <p:grpSpPr>
          <a:xfrm>
            <a:off x="1506679" y="3436558"/>
            <a:ext cx="2748960" cy="549000"/>
            <a:chOff x="1506679" y="3436558"/>
            <a:chExt cx="2748960" cy="54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E54F4D-8B99-4F31-816E-523C831197F5}"/>
                    </a:ext>
                  </a:extLst>
                </p14:cNvPr>
                <p14:cNvContentPartPr/>
                <p14:nvPr/>
              </p14:nvContentPartPr>
              <p14:xfrm>
                <a:off x="1506679" y="3526558"/>
                <a:ext cx="211680" cy="325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E54F4D-8B99-4F31-816E-523C831197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7679" y="3517918"/>
                  <a:ext cx="2293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992DF4-27F2-4074-86AA-3B42619002CB}"/>
                    </a:ext>
                  </a:extLst>
                </p14:cNvPr>
                <p14:cNvContentPartPr/>
                <p14:nvPr/>
              </p14:nvContentPartPr>
              <p14:xfrm>
                <a:off x="1684879" y="3605038"/>
                <a:ext cx="299880" cy="241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992DF4-27F2-4074-86AA-3B42619002C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75879" y="3596398"/>
                  <a:ext cx="317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E6B363-778F-454E-9D60-E75E4778A13C}"/>
                    </a:ext>
                  </a:extLst>
                </p14:cNvPr>
                <p14:cNvContentPartPr/>
                <p14:nvPr/>
              </p14:nvContentPartPr>
              <p14:xfrm>
                <a:off x="2086999" y="3715918"/>
                <a:ext cx="140760" cy="4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E6B363-778F-454E-9D60-E75E4778A13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78359" y="3706918"/>
                  <a:ext cx="158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CF9296-D44E-48CD-A5F2-739663A8443A}"/>
                    </a:ext>
                  </a:extLst>
                </p14:cNvPr>
                <p14:cNvContentPartPr/>
                <p14:nvPr/>
              </p14:nvContentPartPr>
              <p14:xfrm>
                <a:off x="2384359" y="3657238"/>
                <a:ext cx="62280" cy="154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CF9296-D44E-48CD-A5F2-739663A8443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75359" y="3648598"/>
                  <a:ext cx="79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76F56A-8055-4158-A9F8-0F47CDC4266F}"/>
                    </a:ext>
                  </a:extLst>
                </p14:cNvPr>
                <p14:cNvContentPartPr/>
                <p14:nvPr/>
              </p14:nvContentPartPr>
              <p14:xfrm>
                <a:off x="2535559" y="3490198"/>
                <a:ext cx="181440" cy="441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76F56A-8055-4158-A9F8-0F47CDC4266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26559" y="3481558"/>
                  <a:ext cx="199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39CFB83-9EE2-450D-880C-FA644B798220}"/>
                    </a:ext>
                  </a:extLst>
                </p14:cNvPr>
                <p14:cNvContentPartPr/>
                <p14:nvPr/>
              </p14:nvContentPartPr>
              <p14:xfrm>
                <a:off x="2849839" y="3490198"/>
                <a:ext cx="252000" cy="430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39CFB83-9EE2-450D-880C-FA644B79822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41199" y="3481558"/>
                  <a:ext cx="2696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6D05377-7176-411D-9435-032CD52DD9A3}"/>
                    </a:ext>
                  </a:extLst>
                </p14:cNvPr>
                <p14:cNvContentPartPr/>
                <p14:nvPr/>
              </p14:nvContentPartPr>
              <p14:xfrm>
                <a:off x="3094279" y="3670918"/>
                <a:ext cx="190440" cy="188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6D05377-7176-411D-9435-032CD52DD9A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85279" y="3661918"/>
                  <a:ext cx="208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E93A4D7-4FAE-4E7D-97D4-FF8D36B666B6}"/>
                    </a:ext>
                  </a:extLst>
                </p14:cNvPr>
                <p14:cNvContentPartPr/>
                <p14:nvPr/>
              </p14:nvContentPartPr>
              <p14:xfrm>
                <a:off x="3416119" y="3708358"/>
                <a:ext cx="132480" cy="43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E93A4D7-4FAE-4E7D-97D4-FF8D36B666B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07479" y="3699718"/>
                  <a:ext cx="150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16D692B-C6C5-4551-BDC6-8E50C611A041}"/>
                    </a:ext>
                  </a:extLst>
                </p14:cNvPr>
                <p14:cNvContentPartPr/>
                <p14:nvPr/>
              </p14:nvContentPartPr>
              <p14:xfrm>
                <a:off x="3712039" y="3556438"/>
                <a:ext cx="254880" cy="28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16D692B-C6C5-4551-BDC6-8E50C611A0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03399" y="3547798"/>
                  <a:ext cx="2725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4AE729D-4488-4DC7-92C4-47663BE9ACEB}"/>
                    </a:ext>
                  </a:extLst>
                </p14:cNvPr>
                <p14:cNvContentPartPr/>
                <p14:nvPr/>
              </p14:nvContentPartPr>
              <p14:xfrm>
                <a:off x="4060519" y="3436558"/>
                <a:ext cx="195120" cy="549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4AE729D-4488-4DC7-92C4-47663BE9AC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51879" y="3427918"/>
                  <a:ext cx="212760" cy="56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50623D-B12A-4D08-8451-ABBFA6453C10}"/>
                  </a:ext>
                </a:extLst>
              </p14:cNvPr>
              <p14:cNvContentPartPr/>
              <p14:nvPr/>
            </p14:nvContentPartPr>
            <p14:xfrm>
              <a:off x="4481359" y="3729958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50623D-B12A-4D08-8451-ABBFA6453C1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472359" y="37213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165A1ED-0A23-4CDE-B493-34FC4509B342}"/>
                  </a:ext>
                </a:extLst>
              </p14:cNvPr>
              <p14:cNvContentPartPr/>
              <p14:nvPr/>
            </p14:nvContentPartPr>
            <p14:xfrm>
              <a:off x="4737679" y="3729598"/>
              <a:ext cx="33480" cy="24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165A1ED-0A23-4CDE-B493-34FC4509B34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729039" y="3720598"/>
                <a:ext cx="51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4EA2785-B705-41D2-BA4E-28B71AF01095}"/>
                  </a:ext>
                </a:extLst>
              </p14:cNvPr>
              <p14:cNvContentPartPr/>
              <p14:nvPr/>
            </p14:nvContentPartPr>
            <p14:xfrm>
              <a:off x="4990759" y="3724918"/>
              <a:ext cx="44280" cy="30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4EA2785-B705-41D2-BA4E-28B71AF010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982119" y="3716278"/>
                <a:ext cx="6192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C43FA76-0A6A-4967-8936-AC9D14A5EB6C}"/>
              </a:ext>
            </a:extLst>
          </p:cNvPr>
          <p:cNvGrpSpPr/>
          <p:nvPr/>
        </p:nvGrpSpPr>
        <p:grpSpPr>
          <a:xfrm>
            <a:off x="5287399" y="3441238"/>
            <a:ext cx="2021760" cy="486720"/>
            <a:chOff x="5287399" y="3441238"/>
            <a:chExt cx="202176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F05D44C-FC87-443B-9DD2-4A23DDDE520F}"/>
                    </a:ext>
                  </a:extLst>
                </p14:cNvPr>
                <p14:cNvContentPartPr/>
                <p14:nvPr/>
              </p14:nvContentPartPr>
              <p14:xfrm>
                <a:off x="5287399" y="3490918"/>
                <a:ext cx="226080" cy="376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F05D44C-FC87-443B-9DD2-4A23DDDE520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78759" y="3482278"/>
                  <a:ext cx="243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813779B-9BF7-40BA-B791-7DC4687FA6D2}"/>
                    </a:ext>
                  </a:extLst>
                </p14:cNvPr>
                <p14:cNvContentPartPr/>
                <p14:nvPr/>
              </p14:nvContentPartPr>
              <p14:xfrm>
                <a:off x="5542999" y="3595678"/>
                <a:ext cx="180720" cy="17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813779B-9BF7-40BA-B791-7DC4687FA6D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33999" y="3587038"/>
                  <a:ext cx="198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6E4C95C-090B-4E50-9199-55762109CE4F}"/>
                    </a:ext>
                  </a:extLst>
                </p14:cNvPr>
                <p14:cNvContentPartPr/>
                <p14:nvPr/>
              </p14:nvContentPartPr>
              <p14:xfrm>
                <a:off x="5886439" y="3673798"/>
                <a:ext cx="189000" cy="37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6E4C95C-090B-4E50-9199-55762109CE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77439" y="3665158"/>
                  <a:ext cx="206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3ACF613-357F-4C2A-A559-FA4B4BD3FC23}"/>
                    </a:ext>
                  </a:extLst>
                </p14:cNvPr>
                <p14:cNvContentPartPr/>
                <p14:nvPr/>
              </p14:nvContentPartPr>
              <p14:xfrm>
                <a:off x="6193159" y="3502438"/>
                <a:ext cx="96840" cy="223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3ACF613-357F-4C2A-A559-FA4B4BD3FC2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84159" y="3493438"/>
                  <a:ext cx="114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791D015-9672-4929-9C74-8AFAC8870446}"/>
                    </a:ext>
                  </a:extLst>
                </p14:cNvPr>
                <p14:cNvContentPartPr/>
                <p14:nvPr/>
              </p14:nvContentPartPr>
              <p14:xfrm>
                <a:off x="6239239" y="3555358"/>
                <a:ext cx="238320" cy="14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791D015-9672-4929-9C74-8AFAC887044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230239" y="3546358"/>
                  <a:ext cx="255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8A06C41-A4F5-443B-B65C-1A700C1EED1E}"/>
                    </a:ext>
                  </a:extLst>
                </p14:cNvPr>
                <p14:cNvContentPartPr/>
                <p14:nvPr/>
              </p14:nvContentPartPr>
              <p14:xfrm>
                <a:off x="6255079" y="3665158"/>
                <a:ext cx="17964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8A06C41-A4F5-443B-B65C-1A700C1EED1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46079" y="3656158"/>
                  <a:ext cx="1972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EC5689D-83E9-4110-A510-826A815DFCF1}"/>
                    </a:ext>
                  </a:extLst>
                </p14:cNvPr>
                <p14:cNvContentPartPr/>
                <p14:nvPr/>
              </p14:nvContentPartPr>
              <p14:xfrm>
                <a:off x="6580879" y="3615478"/>
                <a:ext cx="235080" cy="39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EC5689D-83E9-4110-A510-826A815DFCF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572239" y="3606478"/>
                  <a:ext cx="252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3071B9-74ED-45B6-81D0-39D483474C01}"/>
                    </a:ext>
                  </a:extLst>
                </p14:cNvPr>
                <p14:cNvContentPartPr/>
                <p14:nvPr/>
              </p14:nvContentPartPr>
              <p14:xfrm>
                <a:off x="6702919" y="3511798"/>
                <a:ext cx="30240" cy="189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3071B9-74ED-45B6-81D0-39D483474C0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94279" y="3503158"/>
                  <a:ext cx="47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D27380B-8E63-4B57-ADC5-C2872D6E8DF7}"/>
                    </a:ext>
                  </a:extLst>
                </p14:cNvPr>
                <p14:cNvContentPartPr/>
                <p14:nvPr/>
              </p14:nvContentPartPr>
              <p14:xfrm>
                <a:off x="6955279" y="3576238"/>
                <a:ext cx="37440" cy="157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D27380B-8E63-4B57-ADC5-C2872D6E8DF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46639" y="3567598"/>
                  <a:ext cx="55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3885AD5-401F-45AA-95F9-D6D07F228C88}"/>
                    </a:ext>
                  </a:extLst>
                </p14:cNvPr>
                <p14:cNvContentPartPr/>
                <p14:nvPr/>
              </p14:nvContentPartPr>
              <p14:xfrm>
                <a:off x="7062919" y="3441238"/>
                <a:ext cx="246240" cy="486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3885AD5-401F-45AA-95F9-D6D07F228C8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4279" y="3432238"/>
                  <a:ext cx="26388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59307B4-2659-4089-BBB1-17502B866DAE}"/>
              </a:ext>
            </a:extLst>
          </p:cNvPr>
          <p:cNvGrpSpPr/>
          <p:nvPr/>
        </p:nvGrpSpPr>
        <p:grpSpPr>
          <a:xfrm>
            <a:off x="311119" y="2251078"/>
            <a:ext cx="1682280" cy="1116720"/>
            <a:chOff x="311119" y="2251078"/>
            <a:chExt cx="1682280" cy="11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236839A-534B-4B50-99EF-ACFACD11C9EA}"/>
                    </a:ext>
                  </a:extLst>
                </p14:cNvPr>
                <p14:cNvContentPartPr/>
                <p14:nvPr/>
              </p14:nvContentPartPr>
              <p14:xfrm>
                <a:off x="690559" y="2965318"/>
                <a:ext cx="218160" cy="402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236839A-534B-4B50-99EF-ACFACD11C9E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1559" y="2956678"/>
                  <a:ext cx="2358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8AD4FA2-0765-4D2C-B9CC-8F8398DFB9AA}"/>
                    </a:ext>
                  </a:extLst>
                </p14:cNvPr>
                <p14:cNvContentPartPr/>
                <p14:nvPr/>
              </p14:nvContentPartPr>
              <p14:xfrm>
                <a:off x="369079" y="2338558"/>
                <a:ext cx="60120" cy="183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8AD4FA2-0765-4D2C-B9CC-8F8398DFB9A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0079" y="2329558"/>
                  <a:ext cx="77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14735A7-7CEB-41C2-AF1C-01951EFD3AE4}"/>
                    </a:ext>
                  </a:extLst>
                </p14:cNvPr>
                <p14:cNvContentPartPr/>
                <p14:nvPr/>
              </p14:nvContentPartPr>
              <p14:xfrm>
                <a:off x="461599" y="2378878"/>
                <a:ext cx="38520" cy="123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14735A7-7CEB-41C2-AF1C-01951EFD3AE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2599" y="2369878"/>
                  <a:ext cx="5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2462A4-7CDB-4D93-8A54-614BACA840DA}"/>
                    </a:ext>
                  </a:extLst>
                </p14:cNvPr>
                <p14:cNvContentPartPr/>
                <p14:nvPr/>
              </p14:nvContentPartPr>
              <p14:xfrm>
                <a:off x="311119" y="2438638"/>
                <a:ext cx="228240" cy="52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2462A4-7CDB-4D93-8A54-614BACA840D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02479" y="2429998"/>
                  <a:ext cx="245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D8727D-9E63-4BDF-80E6-EB03757A739C}"/>
                    </a:ext>
                  </a:extLst>
                </p14:cNvPr>
                <p14:cNvContentPartPr/>
                <p14:nvPr/>
              </p14:nvContentPartPr>
              <p14:xfrm>
                <a:off x="319039" y="2373478"/>
                <a:ext cx="253440" cy="45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D8727D-9E63-4BDF-80E6-EB03757A739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10399" y="2364478"/>
                  <a:ext cx="271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69E36F2-F357-419D-B600-87A44DB17EF2}"/>
                    </a:ext>
                  </a:extLst>
                </p14:cNvPr>
                <p14:cNvContentPartPr/>
                <p14:nvPr/>
              </p14:nvContentPartPr>
              <p14:xfrm>
                <a:off x="744559" y="2422078"/>
                <a:ext cx="158400" cy="158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69E36F2-F357-419D-B600-87A44DB17EF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35919" y="2413078"/>
                  <a:ext cx="176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467FF95-CAB3-419B-83C8-E05FD028AFBD}"/>
                    </a:ext>
                  </a:extLst>
                </p14:cNvPr>
                <p14:cNvContentPartPr/>
                <p14:nvPr/>
              </p14:nvContentPartPr>
              <p14:xfrm>
                <a:off x="969919" y="2251078"/>
                <a:ext cx="166680" cy="327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467FF95-CAB3-419B-83C8-E05FD028AF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60919" y="2242438"/>
                  <a:ext cx="184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20200E0-428D-4BA3-AB86-1D5DD89E4573}"/>
                    </a:ext>
                  </a:extLst>
                </p14:cNvPr>
                <p14:cNvContentPartPr/>
                <p14:nvPr/>
              </p14:nvContentPartPr>
              <p14:xfrm>
                <a:off x="1183759" y="2456638"/>
                <a:ext cx="88560" cy="128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20200E0-428D-4BA3-AB86-1D5DD89E457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4759" y="2447638"/>
                  <a:ext cx="106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9F9FA4-5BD2-43D0-9989-78E03FB122A5}"/>
                    </a:ext>
                  </a:extLst>
                </p14:cNvPr>
                <p14:cNvContentPartPr/>
                <p14:nvPr/>
              </p14:nvContentPartPr>
              <p14:xfrm>
                <a:off x="1365919" y="2397238"/>
                <a:ext cx="84600" cy="169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9F9FA4-5BD2-43D0-9989-78E03FB122A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56919" y="2388238"/>
                  <a:ext cx="102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1FD916A-644F-4835-B0BC-DA6567136680}"/>
                    </a:ext>
                  </a:extLst>
                </p14:cNvPr>
                <p14:cNvContentPartPr/>
                <p14:nvPr/>
              </p14:nvContentPartPr>
              <p14:xfrm>
                <a:off x="1464559" y="2437198"/>
                <a:ext cx="119160" cy="142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1FD916A-644F-4835-B0BC-DA656713668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455919" y="2428558"/>
                  <a:ext cx="136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97AEA03-C41F-46C7-9242-C5C6E12090F9}"/>
                    </a:ext>
                  </a:extLst>
                </p14:cNvPr>
                <p14:cNvContentPartPr/>
                <p14:nvPr/>
              </p14:nvContentPartPr>
              <p14:xfrm>
                <a:off x="1583719" y="2458438"/>
                <a:ext cx="178560" cy="137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97AEA03-C41F-46C7-9242-C5C6E12090F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575079" y="2449438"/>
                  <a:ext cx="196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E6814F2-FE64-44FE-B730-36E66B592BDD}"/>
                    </a:ext>
                  </a:extLst>
                </p14:cNvPr>
                <p14:cNvContentPartPr/>
                <p14:nvPr/>
              </p14:nvContentPartPr>
              <p14:xfrm>
                <a:off x="1906639" y="2413798"/>
                <a:ext cx="86760" cy="174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E6814F2-FE64-44FE-B730-36E66B592BD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97999" y="2405158"/>
                  <a:ext cx="104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4E6CCA2-AEC4-400B-9E31-FB5172AA9A56}"/>
                    </a:ext>
                  </a:extLst>
                </p14:cNvPr>
                <p14:cNvContentPartPr/>
                <p14:nvPr/>
              </p14:nvContentPartPr>
              <p14:xfrm>
                <a:off x="1139479" y="2802598"/>
                <a:ext cx="90000" cy="242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4E6CCA2-AEC4-400B-9E31-FB5172AA9A5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0839" y="2793958"/>
                  <a:ext cx="107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C09D617-416C-4562-8869-7514C18D4FD1}"/>
                    </a:ext>
                  </a:extLst>
                </p14:cNvPr>
                <p14:cNvContentPartPr/>
                <p14:nvPr/>
              </p14:nvContentPartPr>
              <p14:xfrm>
                <a:off x="1346479" y="2725198"/>
                <a:ext cx="113760" cy="141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C09D617-416C-4562-8869-7514C18D4FD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37479" y="2716558"/>
                  <a:ext cx="131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92BB138-8E5D-41A8-852A-B3BB45105E9B}"/>
                    </a:ext>
                  </a:extLst>
                </p14:cNvPr>
                <p14:cNvContentPartPr/>
                <p14:nvPr/>
              </p14:nvContentPartPr>
              <p14:xfrm>
                <a:off x="1599199" y="2679838"/>
                <a:ext cx="64080" cy="186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92BB138-8E5D-41A8-852A-B3BB45105E9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590559" y="2670838"/>
                  <a:ext cx="81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E98B873-89BA-4D72-879F-B05E697D7BCB}"/>
                    </a:ext>
                  </a:extLst>
                </p14:cNvPr>
                <p14:cNvContentPartPr/>
                <p14:nvPr/>
              </p14:nvContentPartPr>
              <p14:xfrm>
                <a:off x="1564279" y="2723758"/>
                <a:ext cx="246600" cy="68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E98B873-89BA-4D72-879F-B05E697D7BC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555279" y="2714758"/>
                  <a:ext cx="2642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38E44-20D0-48B9-AFCF-DBEA4A492616}"/>
              </a:ext>
            </a:extLst>
          </p:cNvPr>
          <p:cNvGrpSpPr/>
          <p:nvPr/>
        </p:nvGrpSpPr>
        <p:grpSpPr>
          <a:xfrm>
            <a:off x="2149639" y="2347558"/>
            <a:ext cx="1538640" cy="991080"/>
            <a:chOff x="2149639" y="2347558"/>
            <a:chExt cx="1538640" cy="9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3298D91-D3B4-44FF-A0E9-6E15D35ECA2C}"/>
                    </a:ext>
                  </a:extLst>
                </p14:cNvPr>
                <p14:cNvContentPartPr/>
                <p14:nvPr/>
              </p14:nvContentPartPr>
              <p14:xfrm>
                <a:off x="2149639" y="3034438"/>
                <a:ext cx="176040" cy="304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3298D91-D3B4-44FF-A0E9-6E15D35ECA2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40639" y="3025438"/>
                  <a:ext cx="193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4D2CEC6-876F-40CB-A742-A7F3367C5D8E}"/>
                    </a:ext>
                  </a:extLst>
                </p14:cNvPr>
                <p14:cNvContentPartPr/>
                <p14:nvPr/>
              </p14:nvContentPartPr>
              <p14:xfrm>
                <a:off x="2408479" y="2425318"/>
                <a:ext cx="22680" cy="105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4D2CEC6-876F-40CB-A742-A7F3367C5D8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399839" y="2416318"/>
                  <a:ext cx="40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2310526-67C1-4F77-97D5-A577C9E8DD92}"/>
                    </a:ext>
                  </a:extLst>
                </p14:cNvPr>
                <p14:cNvContentPartPr/>
                <p14:nvPr/>
              </p14:nvContentPartPr>
              <p14:xfrm>
                <a:off x="2497759" y="2400478"/>
                <a:ext cx="25560" cy="153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2310526-67C1-4F77-97D5-A577C9E8DD9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89119" y="2391478"/>
                  <a:ext cx="43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F9C6274-642D-4784-9CDF-C8DF81B8087E}"/>
                    </a:ext>
                  </a:extLst>
                </p14:cNvPr>
                <p14:cNvContentPartPr/>
                <p14:nvPr/>
              </p14:nvContentPartPr>
              <p14:xfrm>
                <a:off x="2362399" y="2473198"/>
                <a:ext cx="254520" cy="54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F9C6274-642D-4784-9CDF-C8DF81B808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53399" y="2464198"/>
                  <a:ext cx="272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967A93-0636-4B57-B5C5-B21A3B7BF4AA}"/>
                    </a:ext>
                  </a:extLst>
                </p14:cNvPr>
                <p14:cNvContentPartPr/>
                <p14:nvPr/>
              </p14:nvContentPartPr>
              <p14:xfrm>
                <a:off x="2337919" y="2422078"/>
                <a:ext cx="222480" cy="61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967A93-0636-4B57-B5C5-B21A3B7BF4A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28919" y="2413078"/>
                  <a:ext cx="240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6642B7A-4687-4945-BE2F-DA5BDFDA9718}"/>
                    </a:ext>
                  </a:extLst>
                </p14:cNvPr>
                <p14:cNvContentPartPr/>
                <p14:nvPr/>
              </p14:nvContentPartPr>
              <p14:xfrm>
                <a:off x="2698999" y="2510638"/>
                <a:ext cx="126360" cy="13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6642B7A-4687-4945-BE2F-DA5BDFDA971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89999" y="2501998"/>
                  <a:ext cx="144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979A2A-B07D-41D9-938D-D538373E9132}"/>
                    </a:ext>
                  </a:extLst>
                </p14:cNvPr>
                <p14:cNvContentPartPr/>
                <p14:nvPr/>
              </p14:nvContentPartPr>
              <p14:xfrm>
                <a:off x="2907439" y="2347558"/>
                <a:ext cx="96120" cy="289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979A2A-B07D-41D9-938D-D538373E913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898439" y="2338558"/>
                  <a:ext cx="113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B190565-CF6F-43A1-9302-3ED5648DD75F}"/>
                    </a:ext>
                  </a:extLst>
                </p14:cNvPr>
                <p14:cNvContentPartPr/>
                <p14:nvPr/>
              </p14:nvContentPartPr>
              <p14:xfrm>
                <a:off x="3053599" y="2550958"/>
                <a:ext cx="69120" cy="101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B190565-CF6F-43A1-9302-3ED5648DD75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044599" y="2541958"/>
                  <a:ext cx="86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6BA1B8-AB36-46FB-82D5-951BB093F3F7}"/>
                    </a:ext>
                  </a:extLst>
                </p14:cNvPr>
                <p14:cNvContentPartPr/>
                <p14:nvPr/>
              </p14:nvContentPartPr>
              <p14:xfrm>
                <a:off x="3189319" y="2512438"/>
                <a:ext cx="71280" cy="139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6BA1B8-AB36-46FB-82D5-951BB093F3F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80319" y="2503798"/>
                  <a:ext cx="88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6CD6345-F79F-49EB-A6EA-7AA7481A3D4E}"/>
                    </a:ext>
                  </a:extLst>
                </p14:cNvPr>
                <p14:cNvContentPartPr/>
                <p14:nvPr/>
              </p14:nvContentPartPr>
              <p14:xfrm>
                <a:off x="3319639" y="2558518"/>
                <a:ext cx="36360" cy="103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6CD6345-F79F-49EB-A6EA-7AA7481A3D4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10999" y="2549518"/>
                  <a:ext cx="54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AA62374-F062-4186-9A6F-3300D424D723}"/>
                    </a:ext>
                  </a:extLst>
                </p14:cNvPr>
                <p14:cNvContentPartPr/>
                <p14:nvPr/>
              </p14:nvContentPartPr>
              <p14:xfrm>
                <a:off x="3456799" y="2564998"/>
                <a:ext cx="74880" cy="87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AA62374-F062-4186-9A6F-3300D424D72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48159" y="2555998"/>
                  <a:ext cx="92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F6303CC-1BD3-45C8-BB27-43D5BC7E7C23}"/>
                    </a:ext>
                  </a:extLst>
                </p14:cNvPr>
                <p14:cNvContentPartPr/>
                <p14:nvPr/>
              </p14:nvContentPartPr>
              <p14:xfrm>
                <a:off x="3626719" y="2506678"/>
                <a:ext cx="61560" cy="160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F6303CC-1BD3-45C8-BB27-43D5BC7E7C2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617719" y="2498038"/>
                  <a:ext cx="79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25BB5F1-87AE-40D6-9A24-93F215DAFE69}"/>
                    </a:ext>
                  </a:extLst>
                </p14:cNvPr>
                <p14:cNvContentPartPr/>
                <p14:nvPr/>
              </p14:nvContentPartPr>
              <p14:xfrm>
                <a:off x="2778559" y="2869918"/>
                <a:ext cx="234720" cy="177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25BB5F1-87AE-40D6-9A24-93F215DAFE6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769559" y="2860918"/>
                  <a:ext cx="252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2F5C2E0-21C0-455B-8BF5-99933B4AE6CA}"/>
                    </a:ext>
                  </a:extLst>
                </p14:cNvPr>
                <p14:cNvContentPartPr/>
                <p14:nvPr/>
              </p14:nvContentPartPr>
              <p14:xfrm>
                <a:off x="3151519" y="2846878"/>
                <a:ext cx="127440" cy="69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2F5C2E0-21C0-455B-8BF5-99933B4AE6C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142879" y="2838238"/>
                  <a:ext cx="145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653383-62CD-45F6-BBEA-EAE1BB72F988}"/>
                    </a:ext>
                  </a:extLst>
                </p14:cNvPr>
                <p14:cNvContentPartPr/>
                <p14:nvPr/>
              </p14:nvContentPartPr>
              <p14:xfrm>
                <a:off x="3312439" y="2804398"/>
                <a:ext cx="160560" cy="110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653383-62CD-45F6-BBEA-EAE1BB72F98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03799" y="2795758"/>
                  <a:ext cx="178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1C8B3D-CD5E-4F0E-8A38-51EC19A63325}"/>
                    </a:ext>
                  </a:extLst>
                </p14:cNvPr>
                <p14:cNvContentPartPr/>
                <p14:nvPr/>
              </p14:nvContentPartPr>
              <p14:xfrm>
                <a:off x="3442399" y="2702158"/>
                <a:ext cx="102240" cy="196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1C8B3D-CD5E-4F0E-8A38-51EC19A6332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433759" y="2693158"/>
                  <a:ext cx="1198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66D9612-678C-415C-8236-A634F38474FE}"/>
              </a:ext>
            </a:extLst>
          </p:cNvPr>
          <p:cNvGrpSpPr/>
          <p:nvPr/>
        </p:nvGrpSpPr>
        <p:grpSpPr>
          <a:xfrm>
            <a:off x="7511479" y="3371758"/>
            <a:ext cx="600840" cy="1792440"/>
            <a:chOff x="7511479" y="3371758"/>
            <a:chExt cx="600840" cy="17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D7B0CBD-C434-4BAA-8C2F-086DC6C65B13}"/>
                    </a:ext>
                  </a:extLst>
                </p14:cNvPr>
                <p14:cNvContentPartPr/>
                <p14:nvPr/>
              </p14:nvContentPartPr>
              <p14:xfrm>
                <a:off x="7511479" y="3681718"/>
                <a:ext cx="7200" cy="16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D7B0CBD-C434-4BAA-8C2F-086DC6C65B1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502479" y="3672718"/>
                  <a:ext cx="24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5D9EB3C-3F9D-4C2F-BDA4-502C159B096B}"/>
                    </a:ext>
                  </a:extLst>
                </p14:cNvPr>
                <p14:cNvContentPartPr/>
                <p14:nvPr/>
              </p14:nvContentPartPr>
              <p14:xfrm>
                <a:off x="7598239" y="3371758"/>
                <a:ext cx="514080" cy="1792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5D9EB3C-3F9D-4C2F-BDA4-502C159B096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89599" y="3362758"/>
                  <a:ext cx="531720" cy="181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F1A24B-B82D-4767-AD21-955CF72D3162}"/>
              </a:ext>
            </a:extLst>
          </p:cNvPr>
          <p:cNvGrpSpPr/>
          <p:nvPr/>
        </p:nvGrpSpPr>
        <p:grpSpPr>
          <a:xfrm>
            <a:off x="7931599" y="3355198"/>
            <a:ext cx="4050360" cy="1676520"/>
            <a:chOff x="7931599" y="3355198"/>
            <a:chExt cx="4050360" cy="16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51C07B3-657F-4318-8797-9D6CEAFA986D}"/>
                    </a:ext>
                  </a:extLst>
                </p14:cNvPr>
                <p14:cNvContentPartPr/>
                <p14:nvPr/>
              </p14:nvContentPartPr>
              <p14:xfrm>
                <a:off x="7931599" y="3581638"/>
                <a:ext cx="184320" cy="271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51C07B3-657F-4318-8797-9D6CEAFA986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922599" y="3572638"/>
                  <a:ext cx="201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638BB1D-A8A5-47CD-AF6B-9F8A97F1063B}"/>
                    </a:ext>
                  </a:extLst>
                </p14:cNvPr>
                <p14:cNvContentPartPr/>
                <p14:nvPr/>
              </p14:nvContentPartPr>
              <p14:xfrm>
                <a:off x="8127079" y="3624478"/>
                <a:ext cx="178920" cy="202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638BB1D-A8A5-47CD-AF6B-9F8A97F1063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118079" y="3615838"/>
                  <a:ext cx="196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309E421-0816-46AA-9068-4A39F7DE4B19}"/>
                    </a:ext>
                  </a:extLst>
                </p14:cNvPr>
                <p14:cNvContentPartPr/>
                <p14:nvPr/>
              </p14:nvContentPartPr>
              <p14:xfrm>
                <a:off x="8407519" y="3693238"/>
                <a:ext cx="167400" cy="39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309E421-0816-46AA-9068-4A39F7DE4B1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398519" y="3684238"/>
                  <a:ext cx="185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83FC30C-5890-4122-8573-5F0EA3F34B0B}"/>
                    </a:ext>
                  </a:extLst>
                </p14:cNvPr>
                <p14:cNvContentPartPr/>
                <p14:nvPr/>
              </p14:nvContentPartPr>
              <p14:xfrm>
                <a:off x="8602639" y="3565438"/>
                <a:ext cx="131040" cy="277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83FC30C-5890-4122-8573-5F0EA3F34B0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593999" y="3556798"/>
                  <a:ext cx="148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24A3E3B-9707-49D7-96CB-C9DDEE664D51}"/>
                    </a:ext>
                  </a:extLst>
                </p14:cNvPr>
                <p14:cNvContentPartPr/>
                <p14:nvPr/>
              </p14:nvContentPartPr>
              <p14:xfrm>
                <a:off x="8656999" y="3674518"/>
                <a:ext cx="166680" cy="106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24A3E3B-9707-49D7-96CB-C9DDEE664D5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647999" y="366587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7905AA8-9A01-482D-BCE7-8C318069FCFB}"/>
                    </a:ext>
                  </a:extLst>
                </p14:cNvPr>
                <p14:cNvContentPartPr/>
                <p14:nvPr/>
              </p14:nvContentPartPr>
              <p14:xfrm>
                <a:off x="8719999" y="3743998"/>
                <a:ext cx="128520" cy="95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7905AA8-9A01-482D-BCE7-8C318069FCF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711359" y="3735358"/>
                  <a:ext cx="146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0A05157-920E-485E-A023-E5ECF05CE0C4}"/>
                    </a:ext>
                  </a:extLst>
                </p14:cNvPr>
                <p14:cNvContentPartPr/>
                <p14:nvPr/>
              </p14:nvContentPartPr>
              <p14:xfrm>
                <a:off x="8944999" y="3551758"/>
                <a:ext cx="178920" cy="350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0A05157-920E-485E-A023-E5ECF05CE0C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936359" y="3543118"/>
                  <a:ext cx="196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077B051-59FC-423F-91AB-0EA3A3BE76F6}"/>
                    </a:ext>
                  </a:extLst>
                </p14:cNvPr>
                <p14:cNvContentPartPr/>
                <p14:nvPr/>
              </p14:nvContentPartPr>
              <p14:xfrm>
                <a:off x="9124999" y="3572638"/>
                <a:ext cx="194400" cy="361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077B051-59FC-423F-91AB-0EA3A3BE76F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115999" y="3563638"/>
                  <a:ext cx="212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5468D2A-3EAB-47DE-B5D9-FA95906C1CEB}"/>
                    </a:ext>
                  </a:extLst>
                </p14:cNvPr>
                <p14:cNvContentPartPr/>
                <p14:nvPr/>
              </p14:nvContentPartPr>
              <p14:xfrm>
                <a:off x="9299239" y="3620518"/>
                <a:ext cx="167400" cy="185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5468D2A-3EAB-47DE-B5D9-FA95906C1CE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290239" y="3611518"/>
                  <a:ext cx="185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EE0A9A8-3F0A-42A3-BB61-2999DA01104C}"/>
                    </a:ext>
                  </a:extLst>
                </p14:cNvPr>
                <p14:cNvContentPartPr/>
                <p14:nvPr/>
              </p14:nvContentPartPr>
              <p14:xfrm>
                <a:off x="9509119" y="3708358"/>
                <a:ext cx="68040" cy="28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EE0A9A8-3F0A-42A3-BB61-2999DA01104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500119" y="3699718"/>
                  <a:ext cx="85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BD70B9B-710F-4F9C-827A-075D67DA853C}"/>
                    </a:ext>
                  </a:extLst>
                </p14:cNvPr>
                <p14:cNvContentPartPr/>
                <p14:nvPr/>
              </p14:nvContentPartPr>
              <p14:xfrm>
                <a:off x="9650599" y="3562918"/>
                <a:ext cx="134640" cy="213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BD70B9B-710F-4F9C-827A-075D67DA853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641599" y="3554278"/>
                  <a:ext cx="152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DAFD6D4-0A96-4171-873F-D4473AE25D79}"/>
                    </a:ext>
                  </a:extLst>
                </p14:cNvPr>
                <p14:cNvContentPartPr/>
                <p14:nvPr/>
              </p14:nvContentPartPr>
              <p14:xfrm>
                <a:off x="9685159" y="3613318"/>
                <a:ext cx="234360" cy="105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DAFD6D4-0A96-4171-873F-D4473AE25D7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676159" y="3604678"/>
                  <a:ext cx="252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3D11875-F8DD-4F02-A10F-754AD69B4F6F}"/>
                    </a:ext>
                  </a:extLst>
                </p14:cNvPr>
                <p14:cNvContentPartPr/>
                <p14:nvPr/>
              </p14:nvContentPartPr>
              <p14:xfrm>
                <a:off x="9703519" y="3710158"/>
                <a:ext cx="130320" cy="87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3D11875-F8DD-4F02-A10F-754AD69B4F6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94519" y="3701518"/>
                  <a:ext cx="147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0FA1BA-9F3C-42F6-9E05-AC17F2921310}"/>
                    </a:ext>
                  </a:extLst>
                </p14:cNvPr>
                <p14:cNvContentPartPr/>
                <p14:nvPr/>
              </p14:nvContentPartPr>
              <p14:xfrm>
                <a:off x="9923479" y="3700798"/>
                <a:ext cx="116280" cy="53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0FA1BA-9F3C-42F6-9E05-AC17F292131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914839" y="3691798"/>
                  <a:ext cx="133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72D24D3-E3FF-412C-891E-DC5C1E4ABC28}"/>
                    </a:ext>
                  </a:extLst>
                </p14:cNvPr>
                <p14:cNvContentPartPr/>
                <p14:nvPr/>
              </p14:nvContentPartPr>
              <p14:xfrm>
                <a:off x="10110679" y="3648598"/>
                <a:ext cx="51840" cy="141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72D24D3-E3FF-412C-891E-DC5C1E4ABC2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01679" y="3639598"/>
                  <a:ext cx="69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B5BFE1C-DDD0-4A93-941E-3585088B8787}"/>
                    </a:ext>
                  </a:extLst>
                </p14:cNvPr>
                <p14:cNvContentPartPr/>
                <p14:nvPr/>
              </p14:nvContentPartPr>
              <p14:xfrm>
                <a:off x="10201759" y="3488758"/>
                <a:ext cx="171720" cy="395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B5BFE1C-DDD0-4A93-941E-3585088B878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192759" y="3480118"/>
                  <a:ext cx="189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653AAA8-10E0-4C93-8116-58E79BCF5041}"/>
                    </a:ext>
                  </a:extLst>
                </p14:cNvPr>
                <p14:cNvContentPartPr/>
                <p14:nvPr/>
              </p14:nvContentPartPr>
              <p14:xfrm>
                <a:off x="10523599" y="3691798"/>
                <a:ext cx="20160" cy="6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653AAA8-10E0-4C93-8116-58E79BCF504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14959" y="3683158"/>
                  <a:ext cx="37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A138AA9-D0AC-4E96-BFBD-E2B91C4C25C8}"/>
                    </a:ext>
                  </a:extLst>
                </p14:cNvPr>
                <p14:cNvContentPartPr/>
                <p14:nvPr/>
              </p14:nvContentPartPr>
              <p14:xfrm>
                <a:off x="10663279" y="3709078"/>
                <a:ext cx="9360" cy="9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A138AA9-D0AC-4E96-BFBD-E2B91C4C25C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654639" y="3700078"/>
                  <a:ext cx="27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B3D96F5-A991-4E3D-A3CC-B8E0BBF525AC}"/>
                    </a:ext>
                  </a:extLst>
                </p14:cNvPr>
                <p14:cNvContentPartPr/>
                <p14:nvPr/>
              </p14:nvContentPartPr>
              <p14:xfrm>
                <a:off x="10764079" y="3710158"/>
                <a:ext cx="21960" cy="1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B3D96F5-A991-4E3D-A3CC-B8E0BBF525A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755439" y="3701518"/>
                  <a:ext cx="39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723159F-9DCB-4337-B388-5A30ABBDED32}"/>
                    </a:ext>
                  </a:extLst>
                </p14:cNvPr>
                <p14:cNvContentPartPr/>
                <p14:nvPr/>
              </p14:nvContentPartPr>
              <p14:xfrm>
                <a:off x="10974319" y="3542038"/>
                <a:ext cx="190800" cy="340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723159F-9DCB-4337-B388-5A30ABBDED3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965679" y="3533038"/>
                  <a:ext cx="2084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05F99C4-BA2A-44BE-88A2-10618F28B81B}"/>
                    </a:ext>
                  </a:extLst>
                </p14:cNvPr>
                <p14:cNvContentPartPr/>
                <p14:nvPr/>
              </p14:nvContentPartPr>
              <p14:xfrm>
                <a:off x="11217679" y="3666958"/>
                <a:ext cx="16200" cy="111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05F99C4-BA2A-44BE-88A2-10618F28B81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208679" y="3657958"/>
                  <a:ext cx="33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A11189A-7CEF-4788-9BED-3C766C4FD589}"/>
                    </a:ext>
                  </a:extLst>
                </p14:cNvPr>
                <p14:cNvContentPartPr/>
                <p14:nvPr/>
              </p14:nvContentPartPr>
              <p14:xfrm>
                <a:off x="11353399" y="3502438"/>
                <a:ext cx="204120" cy="283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A11189A-7CEF-4788-9BED-3C766C4FD58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344759" y="3493798"/>
                  <a:ext cx="221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DA0D03-771D-4527-B041-F1F7E7AE8155}"/>
                    </a:ext>
                  </a:extLst>
                </p14:cNvPr>
                <p14:cNvContentPartPr/>
                <p14:nvPr/>
              </p14:nvContentPartPr>
              <p14:xfrm>
                <a:off x="7934119" y="4033078"/>
                <a:ext cx="3209040" cy="146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DA0D03-771D-4527-B041-F1F7E7AE815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925479" y="4024438"/>
                  <a:ext cx="3226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9F9CA50-94EA-44D7-947D-33DD9FEC343B}"/>
                    </a:ext>
                  </a:extLst>
                </p14:cNvPr>
                <p14:cNvContentPartPr/>
                <p14:nvPr/>
              </p14:nvContentPartPr>
              <p14:xfrm>
                <a:off x="7968319" y="4327198"/>
                <a:ext cx="177480" cy="299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9F9CA50-94EA-44D7-947D-33DD9FEC343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59679" y="4318198"/>
                  <a:ext cx="195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363831-2086-484A-8DAD-261B8F42F582}"/>
                    </a:ext>
                  </a:extLst>
                </p14:cNvPr>
                <p14:cNvContentPartPr/>
                <p14:nvPr/>
              </p14:nvContentPartPr>
              <p14:xfrm>
                <a:off x="8125639" y="4404598"/>
                <a:ext cx="198720" cy="159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363831-2086-484A-8DAD-261B8F42F58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116999" y="4395598"/>
                  <a:ext cx="216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6474AA3-F56E-4BBA-967A-42C73302E60E}"/>
                    </a:ext>
                  </a:extLst>
                </p14:cNvPr>
                <p14:cNvContentPartPr/>
                <p14:nvPr/>
              </p14:nvContentPartPr>
              <p14:xfrm>
                <a:off x="8406799" y="4448158"/>
                <a:ext cx="140040" cy="36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6474AA3-F56E-4BBA-967A-42C73302E60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398159" y="4439518"/>
                  <a:ext cx="157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E00E033-6A5E-4E6E-ADAB-BC9EC3A0D9B7}"/>
                    </a:ext>
                  </a:extLst>
                </p14:cNvPr>
                <p14:cNvContentPartPr/>
                <p14:nvPr/>
              </p14:nvContentPartPr>
              <p14:xfrm>
                <a:off x="8596879" y="4339078"/>
                <a:ext cx="105120" cy="171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E00E033-6A5E-4E6E-ADAB-BC9EC3A0D9B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88239" y="4330078"/>
                  <a:ext cx="122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C9E0346-8D99-442D-BEB7-76AF1F9E53E2}"/>
                    </a:ext>
                  </a:extLst>
                </p14:cNvPr>
                <p14:cNvContentPartPr/>
                <p14:nvPr/>
              </p14:nvContentPartPr>
              <p14:xfrm>
                <a:off x="8656999" y="4390918"/>
                <a:ext cx="178200" cy="745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C9E0346-8D99-442D-BEB7-76AF1F9E53E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647999" y="4381918"/>
                  <a:ext cx="195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6948B1A-3229-4FF3-AF08-F78751C9BC3F}"/>
                    </a:ext>
                  </a:extLst>
                </p14:cNvPr>
                <p14:cNvContentPartPr/>
                <p14:nvPr/>
              </p14:nvContentPartPr>
              <p14:xfrm>
                <a:off x="8634679" y="4508638"/>
                <a:ext cx="191160" cy="68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6948B1A-3229-4FF3-AF08-F78751C9BC3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625679" y="4499638"/>
                  <a:ext cx="208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FE52DB-14A3-4964-AE73-29A47DE195D1}"/>
                    </a:ext>
                  </a:extLst>
                </p14:cNvPr>
                <p14:cNvContentPartPr/>
                <p14:nvPr/>
              </p14:nvContentPartPr>
              <p14:xfrm>
                <a:off x="8870839" y="4262038"/>
                <a:ext cx="173880" cy="377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FE52DB-14A3-4964-AE73-29A47DE195D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861839" y="4253038"/>
                  <a:ext cx="1915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23B49CB-131E-4D5F-9D2F-78DE781D1E32}"/>
                    </a:ext>
                  </a:extLst>
                </p14:cNvPr>
                <p14:cNvContentPartPr/>
                <p14:nvPr/>
              </p14:nvContentPartPr>
              <p14:xfrm>
                <a:off x="9109519" y="4268878"/>
                <a:ext cx="190080" cy="322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23B49CB-131E-4D5F-9D2F-78DE781D1E3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100519" y="4260238"/>
                  <a:ext cx="207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1E37C76-3ABE-4681-B8F2-9E47450940AB}"/>
                    </a:ext>
                  </a:extLst>
                </p14:cNvPr>
                <p14:cNvContentPartPr/>
                <p14:nvPr/>
              </p14:nvContentPartPr>
              <p14:xfrm>
                <a:off x="9309319" y="4392358"/>
                <a:ext cx="133920" cy="109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1E37C76-3ABE-4681-B8F2-9E47450940A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300319" y="4383718"/>
                  <a:ext cx="151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36684FE-FE14-41F4-899E-3EB8026E96F7}"/>
                    </a:ext>
                  </a:extLst>
                </p14:cNvPr>
                <p14:cNvContentPartPr/>
                <p14:nvPr/>
              </p14:nvContentPartPr>
              <p14:xfrm>
                <a:off x="9529279" y="4426558"/>
                <a:ext cx="115200" cy="25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36684FE-FE14-41F4-899E-3EB8026E96F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520639" y="4417558"/>
                  <a:ext cx="132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704225A-A717-4911-AF2F-B4E9109ED876}"/>
                    </a:ext>
                  </a:extLst>
                </p14:cNvPr>
                <p14:cNvContentPartPr/>
                <p14:nvPr/>
              </p14:nvContentPartPr>
              <p14:xfrm>
                <a:off x="9692719" y="4297678"/>
                <a:ext cx="200160" cy="182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704225A-A717-4911-AF2F-B4E9109ED87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683719" y="4289038"/>
                  <a:ext cx="217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53DC207-34F7-4D70-9B10-AC04B9C9652C}"/>
                    </a:ext>
                  </a:extLst>
                </p14:cNvPr>
                <p14:cNvContentPartPr/>
                <p14:nvPr/>
              </p14:nvContentPartPr>
              <p14:xfrm>
                <a:off x="9775159" y="4453918"/>
                <a:ext cx="64800" cy="80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53DC207-34F7-4D70-9B10-AC04B9C9652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766159" y="4445278"/>
                  <a:ext cx="82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AE41274-BE90-4CA6-9D61-5EF32FDD4232}"/>
                    </a:ext>
                  </a:extLst>
                </p14:cNvPr>
                <p14:cNvContentPartPr/>
                <p14:nvPr/>
              </p14:nvContentPartPr>
              <p14:xfrm>
                <a:off x="9936439" y="4442398"/>
                <a:ext cx="131760" cy="9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AE41274-BE90-4CA6-9D61-5EF32FDD423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927439" y="4433758"/>
                  <a:ext cx="14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CE16AD5-E9C3-4B57-9EEB-C8E0139E5E14}"/>
                    </a:ext>
                  </a:extLst>
                </p14:cNvPr>
                <p14:cNvContentPartPr/>
                <p14:nvPr/>
              </p14:nvContentPartPr>
              <p14:xfrm>
                <a:off x="9981079" y="4384438"/>
                <a:ext cx="61560" cy="114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CE16AD5-E9C3-4B57-9EEB-C8E0139E5E1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972439" y="4375438"/>
                  <a:ext cx="79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FA0267F-84C0-42F3-9161-E749151A703D}"/>
                    </a:ext>
                  </a:extLst>
                </p14:cNvPr>
                <p14:cNvContentPartPr/>
                <p14:nvPr/>
              </p14:nvContentPartPr>
              <p14:xfrm>
                <a:off x="10153159" y="4344118"/>
                <a:ext cx="54000" cy="151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FA0267F-84C0-42F3-9161-E749151A703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144519" y="4335478"/>
                  <a:ext cx="71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41E044A-8B14-4B24-BBBC-9CD72C6E9FB3}"/>
                    </a:ext>
                  </a:extLst>
                </p14:cNvPr>
                <p14:cNvContentPartPr/>
                <p14:nvPr/>
              </p14:nvContentPartPr>
              <p14:xfrm>
                <a:off x="10279159" y="4227478"/>
                <a:ext cx="140040" cy="361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41E044A-8B14-4B24-BBBC-9CD72C6E9FB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270159" y="4218838"/>
                  <a:ext cx="1576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25CB916-9542-41CC-AD00-1E9207FF4A67}"/>
                    </a:ext>
                  </a:extLst>
                </p14:cNvPr>
                <p14:cNvContentPartPr/>
                <p14:nvPr/>
              </p14:nvContentPartPr>
              <p14:xfrm>
                <a:off x="10578679" y="4406758"/>
                <a:ext cx="8280" cy="18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25CB916-9542-41CC-AD00-1E9207FF4A6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570039" y="4397758"/>
                  <a:ext cx="25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6C35FB5-6BD8-4A3C-96FE-FF90EAC241DC}"/>
                    </a:ext>
                  </a:extLst>
                </p14:cNvPr>
                <p14:cNvContentPartPr/>
                <p14:nvPr/>
              </p14:nvContentPartPr>
              <p14:xfrm>
                <a:off x="10714399" y="4415038"/>
                <a:ext cx="39240" cy="15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6C35FB5-6BD8-4A3C-96FE-FF90EAC241D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705399" y="4406398"/>
                  <a:ext cx="56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A559F52-5338-4F69-B2A5-E86D50B18A90}"/>
                    </a:ext>
                  </a:extLst>
                </p14:cNvPr>
                <p14:cNvContentPartPr/>
                <p14:nvPr/>
              </p14:nvContentPartPr>
              <p14:xfrm>
                <a:off x="10803679" y="4426558"/>
                <a:ext cx="87120" cy="72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A559F52-5338-4F69-B2A5-E86D50B18A9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794679" y="4417558"/>
                  <a:ext cx="104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5E336CB-BB76-4C39-887A-435B358FC8E9}"/>
                    </a:ext>
                  </a:extLst>
                </p14:cNvPr>
                <p14:cNvContentPartPr/>
                <p14:nvPr/>
              </p14:nvContentPartPr>
              <p14:xfrm>
                <a:off x="11151799" y="4280038"/>
                <a:ext cx="62280" cy="227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5E336CB-BB76-4C39-887A-435B358FC8E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143159" y="4271038"/>
                  <a:ext cx="79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9A52A73-7BE2-4CD8-8BDC-2A000AA26E57}"/>
                    </a:ext>
                  </a:extLst>
                </p14:cNvPr>
                <p14:cNvContentPartPr/>
                <p14:nvPr/>
              </p14:nvContentPartPr>
              <p14:xfrm>
                <a:off x="11341879" y="4370398"/>
                <a:ext cx="45360" cy="1177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9A52A73-7BE2-4CD8-8BDC-2A000AA26E5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333239" y="4361758"/>
                  <a:ext cx="63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7852C50-DF3E-4EE3-AAB0-51F0B40295EA}"/>
                    </a:ext>
                  </a:extLst>
                </p14:cNvPr>
                <p14:cNvContentPartPr/>
                <p14:nvPr/>
              </p14:nvContentPartPr>
              <p14:xfrm>
                <a:off x="11448439" y="4263838"/>
                <a:ext cx="130680" cy="282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7852C50-DF3E-4EE3-AAB0-51F0B40295E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439799" y="4255198"/>
                  <a:ext cx="148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8FC5331-18FF-4581-89A6-4073651CA9D7}"/>
                    </a:ext>
                  </a:extLst>
                </p14:cNvPr>
                <p14:cNvContentPartPr/>
                <p14:nvPr/>
              </p14:nvContentPartPr>
              <p14:xfrm>
                <a:off x="11665879" y="3355198"/>
                <a:ext cx="316080" cy="1676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8FC5331-18FF-4581-89A6-4073651CA9D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657239" y="3346198"/>
                  <a:ext cx="333720" cy="169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45A221C-438F-45D4-BD75-6ECE5622A918}"/>
              </a:ext>
            </a:extLst>
          </p:cNvPr>
          <p:cNvGrpSpPr/>
          <p:nvPr/>
        </p:nvGrpSpPr>
        <p:grpSpPr>
          <a:xfrm>
            <a:off x="540079" y="5154118"/>
            <a:ext cx="221760" cy="142560"/>
            <a:chOff x="540079" y="5154118"/>
            <a:chExt cx="22176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AF75F04-FDAD-4AD9-9043-5CEF526CF94B}"/>
                    </a:ext>
                  </a:extLst>
                </p14:cNvPr>
                <p14:cNvContentPartPr/>
                <p14:nvPr/>
              </p14:nvContentPartPr>
              <p14:xfrm>
                <a:off x="540079" y="5154118"/>
                <a:ext cx="221760" cy="32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AF75F04-FDAD-4AD9-9043-5CEF526CF94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31079" y="5145478"/>
                  <a:ext cx="239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A78A02F-26F1-4C0C-B4C8-DA26348A29C5}"/>
                    </a:ext>
                  </a:extLst>
                </p14:cNvPr>
                <p14:cNvContentPartPr/>
                <p14:nvPr/>
              </p14:nvContentPartPr>
              <p14:xfrm>
                <a:off x="540439" y="5255638"/>
                <a:ext cx="202680" cy="41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A78A02F-26F1-4C0C-B4C8-DA26348A29C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31799" y="5246638"/>
                  <a:ext cx="22032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3D4CFEB-AA56-4900-9FF6-1CE2C7CDF30B}"/>
                  </a:ext>
                </a:extLst>
              </p14:cNvPr>
              <p14:cNvContentPartPr/>
              <p14:nvPr/>
            </p14:nvContentPartPr>
            <p14:xfrm>
              <a:off x="1413799" y="4976998"/>
              <a:ext cx="326160" cy="3351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3D4CFEB-AA56-4900-9FF6-1CE2C7CDF30B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404799" y="4967998"/>
                <a:ext cx="34380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89B42F0-7FB8-4340-92D7-7BD57E5E46C9}"/>
                  </a:ext>
                </a:extLst>
              </p14:cNvPr>
              <p14:cNvContentPartPr/>
              <p14:nvPr/>
            </p14:nvContentPartPr>
            <p14:xfrm>
              <a:off x="1949839" y="4885198"/>
              <a:ext cx="93960" cy="317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89B42F0-7FB8-4340-92D7-7BD57E5E46C9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1941199" y="4876198"/>
                <a:ext cx="1116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1958EF3-2A89-4342-88E3-5BF3B986DB0E}"/>
                  </a:ext>
                </a:extLst>
              </p14:cNvPr>
              <p14:cNvContentPartPr/>
              <p14:nvPr/>
            </p14:nvContentPartPr>
            <p14:xfrm>
              <a:off x="1868479" y="5451478"/>
              <a:ext cx="43200" cy="234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1958EF3-2A89-4342-88E3-5BF3B986DB0E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1859479" y="5442838"/>
                <a:ext cx="6084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61931CA-587C-42EA-86C9-5452AEB8232E}"/>
              </a:ext>
            </a:extLst>
          </p:cNvPr>
          <p:cNvGrpSpPr/>
          <p:nvPr/>
        </p:nvGrpSpPr>
        <p:grpSpPr>
          <a:xfrm>
            <a:off x="1194199" y="5635078"/>
            <a:ext cx="1640880" cy="513000"/>
            <a:chOff x="1194199" y="5635078"/>
            <a:chExt cx="164088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7197592-C89A-4580-BFE0-7DD3DB924B32}"/>
                    </a:ext>
                  </a:extLst>
                </p14:cNvPr>
                <p14:cNvContentPartPr/>
                <p14:nvPr/>
              </p14:nvContentPartPr>
              <p14:xfrm>
                <a:off x="1285999" y="5635078"/>
                <a:ext cx="859320" cy="34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7197592-C89A-4580-BFE0-7DD3DB924B3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277359" y="5626438"/>
                  <a:ext cx="876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FECF069-F675-429B-B687-D0D90CBBF341}"/>
                    </a:ext>
                  </a:extLst>
                </p14:cNvPr>
                <p14:cNvContentPartPr/>
                <p14:nvPr/>
              </p14:nvContentPartPr>
              <p14:xfrm>
                <a:off x="1434679" y="5857198"/>
                <a:ext cx="217080" cy="180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FECF069-F675-429B-B687-D0D90CBBF34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426039" y="5848558"/>
                  <a:ext cx="234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B004F5B-EC4D-450F-BA96-6EC0D8A9028A}"/>
                    </a:ext>
                  </a:extLst>
                </p14:cNvPr>
                <p14:cNvContentPartPr/>
                <p14:nvPr/>
              </p14:nvContentPartPr>
              <p14:xfrm>
                <a:off x="1726279" y="5906878"/>
                <a:ext cx="188640" cy="40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B004F5B-EC4D-450F-BA96-6EC0D8A9028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717279" y="5898238"/>
                  <a:ext cx="20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AD8365B-7FFF-4176-9858-F1F1D2D5B942}"/>
                    </a:ext>
                  </a:extLst>
                </p14:cNvPr>
                <p14:cNvContentPartPr/>
                <p14:nvPr/>
              </p14:nvContentPartPr>
              <p14:xfrm>
                <a:off x="1990879" y="5768998"/>
                <a:ext cx="77760" cy="2192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AD8365B-7FFF-4176-9858-F1F1D2D5B94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981879" y="5760358"/>
                  <a:ext cx="95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C2CB27D-0B43-4FCB-8E40-C0AE06096900}"/>
                    </a:ext>
                  </a:extLst>
                </p14:cNvPr>
                <p14:cNvContentPartPr/>
                <p14:nvPr/>
              </p14:nvContentPartPr>
              <p14:xfrm>
                <a:off x="2012479" y="5760718"/>
                <a:ext cx="225000" cy="173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C2CB27D-0B43-4FCB-8E40-C0AE0609690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003839" y="5752078"/>
                  <a:ext cx="242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FA9559A-1E05-4B4F-8930-0B60E52436A3}"/>
                    </a:ext>
                  </a:extLst>
                </p14:cNvPr>
                <p14:cNvContentPartPr/>
                <p14:nvPr/>
              </p14:nvContentPartPr>
              <p14:xfrm>
                <a:off x="2075119" y="5914438"/>
                <a:ext cx="149040" cy="93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FA9559A-1E05-4B4F-8930-0B60E52436A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066119" y="5905438"/>
                  <a:ext cx="166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DB5455-5ECF-48B6-B8E0-2E22A260DBA6}"/>
                    </a:ext>
                  </a:extLst>
                </p14:cNvPr>
                <p14:cNvContentPartPr/>
                <p14:nvPr/>
              </p14:nvContentPartPr>
              <p14:xfrm>
                <a:off x="1194199" y="5799958"/>
                <a:ext cx="163080" cy="318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DB5455-5ECF-48B6-B8E0-2E22A260DBA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85199" y="5790958"/>
                  <a:ext cx="1807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6D34FC3-8C7C-4405-B014-28926F666DB0}"/>
                    </a:ext>
                  </a:extLst>
                </p14:cNvPr>
                <p14:cNvContentPartPr/>
                <p14:nvPr/>
              </p14:nvContentPartPr>
              <p14:xfrm>
                <a:off x="2342959" y="5726158"/>
                <a:ext cx="229320" cy="421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6D34FC3-8C7C-4405-B014-28926F666DB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333959" y="5717158"/>
                  <a:ext cx="2469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4E141C6-BFB2-435F-BA11-02443E5DDF62}"/>
                    </a:ext>
                  </a:extLst>
                </p14:cNvPr>
                <p14:cNvContentPartPr/>
                <p14:nvPr/>
              </p14:nvContentPartPr>
              <p14:xfrm>
                <a:off x="2705839" y="5710318"/>
                <a:ext cx="129240" cy="373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4E141C6-BFB2-435F-BA11-02443E5DDF6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696839" y="5701678"/>
                  <a:ext cx="146880" cy="39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0BA5AC9-5F95-4F2F-987E-95B165585E01}"/>
                  </a:ext>
                </a:extLst>
              </p14:cNvPr>
              <p14:cNvContentPartPr/>
              <p14:nvPr/>
            </p14:nvContentPartPr>
            <p14:xfrm>
              <a:off x="2710159" y="6288118"/>
              <a:ext cx="24120" cy="18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0BA5AC9-5F95-4F2F-987E-95B165585E01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2701519" y="6279478"/>
                <a:ext cx="417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EF6AF32-DE0D-40FB-83C6-045C8FDDD851}"/>
              </a:ext>
            </a:extLst>
          </p:cNvPr>
          <p:cNvGrpSpPr/>
          <p:nvPr/>
        </p:nvGrpSpPr>
        <p:grpSpPr>
          <a:xfrm>
            <a:off x="3516559" y="5525278"/>
            <a:ext cx="1112040" cy="694080"/>
            <a:chOff x="3516559" y="5525278"/>
            <a:chExt cx="111204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035AC9D-BA29-461D-8788-C2D67F45B84E}"/>
                    </a:ext>
                  </a:extLst>
                </p14:cNvPr>
                <p14:cNvContentPartPr/>
                <p14:nvPr/>
              </p14:nvContentPartPr>
              <p14:xfrm>
                <a:off x="3516559" y="5550118"/>
                <a:ext cx="192600" cy="254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035AC9D-BA29-461D-8788-C2D67F45B84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507559" y="5541478"/>
                  <a:ext cx="210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CB961A4-F31E-47D9-A986-68D6E219C3B7}"/>
                    </a:ext>
                  </a:extLst>
                </p14:cNvPr>
                <p14:cNvContentPartPr/>
                <p14:nvPr/>
              </p14:nvContentPartPr>
              <p14:xfrm>
                <a:off x="3760639" y="5525278"/>
                <a:ext cx="236160" cy="2826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CB961A4-F31E-47D9-A986-68D6E219C3B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751999" y="5516638"/>
                  <a:ext cx="253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7B08EDC-650A-4F1C-928F-B868FFF9CB2A}"/>
                    </a:ext>
                  </a:extLst>
                </p14:cNvPr>
                <p14:cNvContentPartPr/>
                <p14:nvPr/>
              </p14:nvContentPartPr>
              <p14:xfrm>
                <a:off x="4087879" y="5601238"/>
                <a:ext cx="81360" cy="161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7B08EDC-650A-4F1C-928F-B868FFF9CB2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078879" y="5592238"/>
                  <a:ext cx="99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296BD94-D04F-4E50-9E61-D0F5013A8B76}"/>
                    </a:ext>
                  </a:extLst>
                </p14:cNvPr>
                <p14:cNvContentPartPr/>
                <p14:nvPr/>
              </p14:nvContentPartPr>
              <p14:xfrm>
                <a:off x="4249879" y="5622478"/>
                <a:ext cx="120240" cy="158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296BD94-D04F-4E50-9E61-D0F5013A8B7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240879" y="5613478"/>
                  <a:ext cx="137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CFEB537-2308-45ED-B7CF-F3A39E180DD2}"/>
                    </a:ext>
                  </a:extLst>
                </p14:cNvPr>
                <p14:cNvContentPartPr/>
                <p14:nvPr/>
              </p14:nvContentPartPr>
              <p14:xfrm>
                <a:off x="4326199" y="5623558"/>
                <a:ext cx="302400" cy="595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CFEB537-2308-45ED-B7CF-F3A39E180DD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317559" y="5614918"/>
                  <a:ext cx="320040" cy="61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9EE4E91-2525-4FC7-AE01-224E56B255A0}"/>
              </a:ext>
            </a:extLst>
          </p:cNvPr>
          <p:cNvGrpSpPr/>
          <p:nvPr/>
        </p:nvGrpSpPr>
        <p:grpSpPr>
          <a:xfrm>
            <a:off x="5057359" y="5302078"/>
            <a:ext cx="726840" cy="476640"/>
            <a:chOff x="5057359" y="5302078"/>
            <a:chExt cx="72684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C7DE9CD-889A-469C-AB39-12303B5B48B9}"/>
                    </a:ext>
                  </a:extLst>
                </p14:cNvPr>
                <p14:cNvContentPartPr/>
                <p14:nvPr/>
              </p14:nvContentPartPr>
              <p14:xfrm>
                <a:off x="5082199" y="5306758"/>
                <a:ext cx="190800" cy="4719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C7DE9CD-889A-469C-AB39-12303B5B48B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073199" y="5297758"/>
                  <a:ext cx="2084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D12B3DB-B489-4620-921C-123FB2796326}"/>
                    </a:ext>
                  </a:extLst>
                </p14:cNvPr>
                <p14:cNvContentPartPr/>
                <p14:nvPr/>
              </p14:nvContentPartPr>
              <p14:xfrm>
                <a:off x="5057359" y="5534998"/>
                <a:ext cx="247680" cy="61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D12B3DB-B489-4620-921C-123FB279632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048359" y="5525998"/>
                  <a:ext cx="265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CAD6403-E7B9-4201-9A1D-86F7DCA962A5}"/>
                    </a:ext>
                  </a:extLst>
                </p14:cNvPr>
                <p14:cNvContentPartPr/>
                <p14:nvPr/>
              </p14:nvContentPartPr>
              <p14:xfrm>
                <a:off x="5409799" y="5302078"/>
                <a:ext cx="152280" cy="441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CAD6403-E7B9-4201-9A1D-86F7DCA962A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401159" y="5293438"/>
                  <a:ext cx="1699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8AD36A3-FED0-4237-B0C3-A838B40482F3}"/>
                    </a:ext>
                  </a:extLst>
                </p14:cNvPr>
                <p14:cNvContentPartPr/>
                <p14:nvPr/>
              </p14:nvContentPartPr>
              <p14:xfrm>
                <a:off x="5679799" y="5591518"/>
                <a:ext cx="104400" cy="1681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8AD36A3-FED0-4237-B0C3-A838B40482F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671159" y="5582518"/>
                  <a:ext cx="12204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C761259-5606-40B0-B3D1-2C1880F04221}"/>
                  </a:ext>
                </a:extLst>
              </p14:cNvPr>
              <p14:cNvContentPartPr/>
              <p14:nvPr/>
            </p14:nvContentPartPr>
            <p14:xfrm>
              <a:off x="6285679" y="5314318"/>
              <a:ext cx="523800" cy="4442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C761259-5606-40B0-B3D1-2C1880F04221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6276679" y="5305318"/>
                <a:ext cx="54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7A98339-ADAB-4002-918F-E0F2765F1EBF}"/>
                  </a:ext>
                </a:extLst>
              </p14:cNvPr>
              <p14:cNvContentPartPr/>
              <p14:nvPr/>
            </p14:nvContentPartPr>
            <p14:xfrm>
              <a:off x="6357679" y="5515918"/>
              <a:ext cx="293760" cy="954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7A98339-ADAB-4002-918F-E0F2765F1EBF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6349039" y="5506918"/>
                <a:ext cx="311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E48013D-16C6-4679-9DBB-2CDBFDB621BF}"/>
                  </a:ext>
                </a:extLst>
              </p14:cNvPr>
              <p14:cNvContentPartPr/>
              <p14:nvPr/>
            </p14:nvContentPartPr>
            <p14:xfrm>
              <a:off x="6605719" y="5553358"/>
              <a:ext cx="151920" cy="1648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E48013D-16C6-4679-9DBB-2CDBFDB621BF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6597079" y="5544718"/>
                <a:ext cx="1695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D250D939-2C3A-420A-8820-515CE8F92C75}"/>
                  </a:ext>
                </a:extLst>
              </p14:cNvPr>
              <p14:cNvContentPartPr/>
              <p14:nvPr/>
            </p14:nvContentPartPr>
            <p14:xfrm>
              <a:off x="6810559" y="5540758"/>
              <a:ext cx="154800" cy="1756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D250D939-2C3A-420A-8820-515CE8F92C75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6801919" y="5531758"/>
                <a:ext cx="1724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B46CE3E-C601-410E-8C0E-69E7DD6D646F}"/>
                  </a:ext>
                </a:extLst>
              </p14:cNvPr>
              <p14:cNvContentPartPr/>
              <p14:nvPr/>
            </p14:nvContentPartPr>
            <p14:xfrm>
              <a:off x="7056439" y="5514838"/>
              <a:ext cx="207000" cy="1933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B46CE3E-C601-410E-8C0E-69E7DD6D646F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7047799" y="5506198"/>
                <a:ext cx="2246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2EE7891-3590-4166-BEFB-5411AE9BF9F9}"/>
                  </a:ext>
                </a:extLst>
              </p14:cNvPr>
              <p14:cNvContentPartPr/>
              <p14:nvPr/>
            </p14:nvContentPartPr>
            <p14:xfrm>
              <a:off x="7200079" y="5311078"/>
              <a:ext cx="181440" cy="3549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2EE7891-3590-4166-BEFB-5411AE9BF9F9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7191439" y="5302438"/>
                <a:ext cx="1990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DAE772D-6E42-4BFD-93DA-70DC4FF0C3C2}"/>
                  </a:ext>
                </a:extLst>
              </p14:cNvPr>
              <p14:cNvContentPartPr/>
              <p14:nvPr/>
            </p14:nvContentPartPr>
            <p14:xfrm>
              <a:off x="7332919" y="5529598"/>
              <a:ext cx="154800" cy="1616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DAE772D-6E42-4BFD-93DA-70DC4FF0C3C2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7323919" y="5520598"/>
                <a:ext cx="1724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E0ED85C8-1718-4FED-BF56-0AFE4540745C}"/>
                  </a:ext>
                </a:extLst>
              </p14:cNvPr>
              <p14:cNvContentPartPr/>
              <p14:nvPr/>
            </p14:nvContentPartPr>
            <p14:xfrm>
              <a:off x="7529839" y="5516998"/>
              <a:ext cx="240480" cy="1537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E0ED85C8-1718-4FED-BF56-0AFE4540745C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7521199" y="5507998"/>
                <a:ext cx="258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4386676-2BEB-4559-BA56-735109DF7453}"/>
                  </a:ext>
                </a:extLst>
              </p14:cNvPr>
              <p14:cNvContentPartPr/>
              <p14:nvPr/>
            </p14:nvContentPartPr>
            <p14:xfrm>
              <a:off x="7796599" y="5533558"/>
              <a:ext cx="160560" cy="142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4386676-2BEB-4559-BA56-735109DF7453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7787959" y="5524918"/>
                <a:ext cx="1782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99AEB7C-1BB8-4263-A5FC-BEA48F158C5B}"/>
                  </a:ext>
                </a:extLst>
              </p14:cNvPr>
              <p14:cNvContentPartPr/>
              <p14:nvPr/>
            </p14:nvContentPartPr>
            <p14:xfrm>
              <a:off x="7968679" y="5562358"/>
              <a:ext cx="112680" cy="1368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99AEB7C-1BB8-4263-A5FC-BEA48F158C5B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7960039" y="5553718"/>
                <a:ext cx="1303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A23361CA-9FCE-43A6-A65B-EFB3963E8ACD}"/>
                  </a:ext>
                </a:extLst>
              </p14:cNvPr>
              <p14:cNvContentPartPr/>
              <p14:nvPr/>
            </p14:nvContentPartPr>
            <p14:xfrm>
              <a:off x="8276119" y="5244118"/>
              <a:ext cx="225000" cy="5043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A23361CA-9FCE-43A6-A65B-EFB3963E8ACD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8267479" y="5235478"/>
                <a:ext cx="24264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82A8817-A81E-4BDF-956D-3F3295B5E457}"/>
                  </a:ext>
                </a:extLst>
              </p14:cNvPr>
              <p14:cNvContentPartPr/>
              <p14:nvPr/>
            </p14:nvContentPartPr>
            <p14:xfrm>
              <a:off x="8244079" y="5447518"/>
              <a:ext cx="295560" cy="471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82A8817-A81E-4BDF-956D-3F3295B5E457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8235439" y="5438878"/>
                <a:ext cx="3132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117423C0-D544-4EA3-8332-8A80856F13FD}"/>
                  </a:ext>
                </a:extLst>
              </p14:cNvPr>
              <p14:cNvContentPartPr/>
              <p14:nvPr/>
            </p14:nvContentPartPr>
            <p14:xfrm>
              <a:off x="8401039" y="5564878"/>
              <a:ext cx="116640" cy="1483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117423C0-D544-4EA3-8332-8A80856F13FD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8392399" y="5556238"/>
                <a:ext cx="1342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C918E23D-7BDF-43AD-B836-45BEB31F4514}"/>
                  </a:ext>
                </a:extLst>
              </p14:cNvPr>
              <p14:cNvContentPartPr/>
              <p14:nvPr/>
            </p14:nvContentPartPr>
            <p14:xfrm>
              <a:off x="8724679" y="5433478"/>
              <a:ext cx="135360" cy="3250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C918E23D-7BDF-43AD-B836-45BEB31F4514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8716039" y="5424838"/>
                <a:ext cx="1530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8DB7A7A5-E68E-4BBF-982C-F9DF65BCE180}"/>
                  </a:ext>
                </a:extLst>
              </p14:cNvPr>
              <p14:cNvContentPartPr/>
              <p14:nvPr/>
            </p14:nvContentPartPr>
            <p14:xfrm>
              <a:off x="9231559" y="5424478"/>
              <a:ext cx="163800" cy="2523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8DB7A7A5-E68E-4BBF-982C-F9DF65BCE180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9222559" y="5415838"/>
                <a:ext cx="181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106F60A-5F80-43E1-8DD1-C03E8C6C9688}"/>
                  </a:ext>
                </a:extLst>
              </p14:cNvPr>
              <p14:cNvContentPartPr/>
              <p14:nvPr/>
            </p14:nvContentPartPr>
            <p14:xfrm>
              <a:off x="9334159" y="5226478"/>
              <a:ext cx="348120" cy="2952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106F60A-5F80-43E1-8DD1-C03E8C6C9688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9325519" y="5217838"/>
                <a:ext cx="3657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1DB8268-F0B6-4302-8351-81C24CD533B8}"/>
                  </a:ext>
                </a:extLst>
              </p14:cNvPr>
              <p14:cNvContentPartPr/>
              <p14:nvPr/>
            </p14:nvContentPartPr>
            <p14:xfrm>
              <a:off x="9617479" y="5468398"/>
              <a:ext cx="199440" cy="2347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1DB8268-F0B6-4302-8351-81C24CD533B8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9608479" y="5459398"/>
                <a:ext cx="2170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B95EE09-9056-4F9F-9144-B36B15ECDEC0}"/>
                  </a:ext>
                </a:extLst>
              </p14:cNvPr>
              <p14:cNvContentPartPr/>
              <p14:nvPr/>
            </p14:nvContentPartPr>
            <p14:xfrm>
              <a:off x="9848959" y="5411878"/>
              <a:ext cx="151560" cy="2617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B95EE09-9056-4F9F-9144-B36B15ECDEC0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9839959" y="5402878"/>
                <a:ext cx="1692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E73759BD-045A-449F-AB79-B0CDCF8E5639}"/>
                  </a:ext>
                </a:extLst>
              </p14:cNvPr>
              <p14:cNvContentPartPr/>
              <p14:nvPr/>
            </p14:nvContentPartPr>
            <p14:xfrm>
              <a:off x="10068919" y="5510158"/>
              <a:ext cx="151200" cy="1566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E73759BD-045A-449F-AB79-B0CDCF8E5639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10060279" y="5501158"/>
                <a:ext cx="1688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C4C7129-2D23-4652-8EF6-095D672F3211}"/>
                  </a:ext>
                </a:extLst>
              </p14:cNvPr>
              <p14:cNvContentPartPr/>
              <p14:nvPr/>
            </p14:nvContentPartPr>
            <p14:xfrm>
              <a:off x="10313719" y="5494318"/>
              <a:ext cx="124920" cy="1706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C4C7129-2D23-4652-8EF6-095D672F3211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0304719" y="5485318"/>
                <a:ext cx="1425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FE818B2D-935E-4E2A-9444-58013EE0AE68}"/>
                  </a:ext>
                </a:extLst>
              </p14:cNvPr>
              <p14:cNvContentPartPr/>
              <p14:nvPr/>
            </p14:nvContentPartPr>
            <p14:xfrm>
              <a:off x="10493719" y="5515918"/>
              <a:ext cx="39240" cy="885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FE818B2D-935E-4E2A-9444-58013EE0AE68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0484719" y="5507278"/>
                <a:ext cx="568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6C08F96-E8A1-4DA5-90AF-2B7E7260F0D4}"/>
                  </a:ext>
                </a:extLst>
              </p14:cNvPr>
              <p14:cNvContentPartPr/>
              <p14:nvPr/>
            </p14:nvContentPartPr>
            <p14:xfrm>
              <a:off x="10610359" y="5565598"/>
              <a:ext cx="91440" cy="2466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6C08F96-E8A1-4DA5-90AF-2B7E7260F0D4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10601719" y="5556598"/>
                <a:ext cx="1090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71E15331-86A3-4CDE-9BAD-8C6A4B42DCAD}"/>
                  </a:ext>
                </a:extLst>
              </p14:cNvPr>
              <p14:cNvContentPartPr/>
              <p14:nvPr/>
            </p14:nvContentPartPr>
            <p14:xfrm>
              <a:off x="10683439" y="5466958"/>
              <a:ext cx="233640" cy="1659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71E15331-86A3-4CDE-9BAD-8C6A4B42DCAD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10674439" y="5458318"/>
                <a:ext cx="251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5807C42-52B2-41BD-AABA-8123592EC670}"/>
                  </a:ext>
                </a:extLst>
              </p14:cNvPr>
              <p14:cNvContentPartPr/>
              <p14:nvPr/>
            </p14:nvContentPartPr>
            <p14:xfrm>
              <a:off x="10935079" y="5224318"/>
              <a:ext cx="191520" cy="3880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5807C42-52B2-41BD-AABA-8123592EC670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10926079" y="5215678"/>
                <a:ext cx="2091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1AB02DD-2309-4C00-BC05-148E4EF4D33D}"/>
                  </a:ext>
                </a:extLst>
              </p14:cNvPr>
              <p14:cNvContentPartPr/>
              <p14:nvPr/>
            </p14:nvContentPartPr>
            <p14:xfrm>
              <a:off x="11064319" y="5455078"/>
              <a:ext cx="196560" cy="2102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1AB02DD-2309-4C00-BC05-148E4EF4D33D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11055679" y="5446438"/>
                <a:ext cx="214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884BCB5-E87F-4769-9ABB-64A5439486B4}"/>
                  </a:ext>
                </a:extLst>
              </p14:cNvPr>
              <p14:cNvContentPartPr/>
              <p14:nvPr/>
            </p14:nvContentPartPr>
            <p14:xfrm>
              <a:off x="8071639" y="6204958"/>
              <a:ext cx="137520" cy="1623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884BCB5-E87F-4769-9ABB-64A5439486B4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8062639" y="6195958"/>
                <a:ext cx="1551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996A87F8-E5B2-46D2-A3F9-7DA050E38376}"/>
                  </a:ext>
                </a:extLst>
              </p14:cNvPr>
              <p14:cNvContentPartPr/>
              <p14:nvPr/>
            </p14:nvContentPartPr>
            <p14:xfrm>
              <a:off x="8377999" y="5855398"/>
              <a:ext cx="266400" cy="492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996A87F8-E5B2-46D2-A3F9-7DA050E38376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369359" y="5846758"/>
                <a:ext cx="2840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8A28E8A-F7C4-4094-B369-CBF7634C9A27}"/>
                  </a:ext>
                </a:extLst>
              </p14:cNvPr>
              <p14:cNvContentPartPr/>
              <p14:nvPr/>
            </p14:nvContentPartPr>
            <p14:xfrm>
              <a:off x="8394199" y="6160678"/>
              <a:ext cx="273960" cy="705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8A28E8A-F7C4-4094-B369-CBF7634C9A2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8385199" y="6151678"/>
                <a:ext cx="29160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29DE23B-91AD-40FE-8C5E-421C353FAF18}"/>
              </a:ext>
            </a:extLst>
          </p:cNvPr>
          <p:cNvGrpSpPr/>
          <p:nvPr/>
        </p:nvGrpSpPr>
        <p:grpSpPr>
          <a:xfrm>
            <a:off x="8930239" y="5846038"/>
            <a:ext cx="2003400" cy="1046880"/>
            <a:chOff x="8930239" y="5846038"/>
            <a:chExt cx="2003400" cy="10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A562D3B-4B90-447D-A44D-C57F5FB60674}"/>
                    </a:ext>
                  </a:extLst>
                </p14:cNvPr>
                <p14:cNvContentPartPr/>
                <p14:nvPr/>
              </p14:nvContentPartPr>
              <p14:xfrm>
                <a:off x="8930239" y="5958358"/>
                <a:ext cx="456840" cy="382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A562D3B-4B90-447D-A44D-C57F5FB6067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921239" y="5949718"/>
                  <a:ext cx="474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60C010C-C956-43E8-ACB3-9565408B094E}"/>
                    </a:ext>
                  </a:extLst>
                </p14:cNvPr>
                <p14:cNvContentPartPr/>
                <p14:nvPr/>
              </p14:nvContentPartPr>
              <p14:xfrm>
                <a:off x="9301759" y="6163918"/>
                <a:ext cx="126720" cy="1335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60C010C-C956-43E8-ACB3-9565408B094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292759" y="6154918"/>
                  <a:ext cx="14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B41F515-DD80-4A0A-A0E7-A3D14ED077F1}"/>
                    </a:ext>
                  </a:extLst>
                </p14:cNvPr>
                <p14:cNvContentPartPr/>
                <p14:nvPr/>
              </p14:nvContentPartPr>
              <p14:xfrm>
                <a:off x="9540439" y="6141958"/>
                <a:ext cx="195120" cy="177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B41F515-DD80-4A0A-A0E7-A3D14ED077F1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531799" y="6133318"/>
                  <a:ext cx="212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B708F03-3773-453F-BD2C-2FF832A8A173}"/>
                    </a:ext>
                  </a:extLst>
                </p14:cNvPr>
                <p14:cNvContentPartPr/>
                <p14:nvPr/>
              </p14:nvContentPartPr>
              <p14:xfrm>
                <a:off x="9795319" y="6176878"/>
                <a:ext cx="148320" cy="1368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B708F03-3773-453F-BD2C-2FF832A8A17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786319" y="6168238"/>
                  <a:ext cx="165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89CC3E2-A366-4EE7-AF63-38D80A01EA5A}"/>
                    </a:ext>
                  </a:extLst>
                </p14:cNvPr>
                <p14:cNvContentPartPr/>
                <p14:nvPr/>
              </p14:nvContentPartPr>
              <p14:xfrm>
                <a:off x="10159999" y="5846038"/>
                <a:ext cx="120240" cy="483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89CC3E2-A366-4EE7-AF63-38D80A01EA5A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151359" y="5837398"/>
                  <a:ext cx="1378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277D8D7-5EE9-469B-A3A7-0B58E35B83D2}"/>
                    </a:ext>
                  </a:extLst>
                </p14:cNvPr>
                <p14:cNvContentPartPr/>
                <p14:nvPr/>
              </p14:nvContentPartPr>
              <p14:xfrm>
                <a:off x="10034359" y="6067078"/>
                <a:ext cx="321840" cy="43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277D8D7-5EE9-469B-A3A7-0B58E35B83D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025719" y="6058078"/>
                  <a:ext cx="339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50BF331-0298-42C2-ACA2-59CF120AC46F}"/>
                    </a:ext>
                  </a:extLst>
                </p14:cNvPr>
                <p14:cNvContentPartPr/>
                <p14:nvPr/>
              </p14:nvContentPartPr>
              <p14:xfrm>
                <a:off x="10368079" y="6022078"/>
                <a:ext cx="116280" cy="2203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50BF331-0298-42C2-ACA2-59CF120AC46F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359079" y="6013438"/>
                  <a:ext cx="133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95CFD38-F55A-4496-8EBA-41DE06C62D82}"/>
                    </a:ext>
                  </a:extLst>
                </p14:cNvPr>
                <p14:cNvContentPartPr/>
                <p14:nvPr/>
              </p14:nvContentPartPr>
              <p14:xfrm>
                <a:off x="10514239" y="6098758"/>
                <a:ext cx="186480" cy="1476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95CFD38-F55A-4496-8EBA-41DE06C62D8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0505239" y="6089758"/>
                  <a:ext cx="204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244674E-A5F6-492D-85A0-D286F4DE119F}"/>
                    </a:ext>
                  </a:extLst>
                </p14:cNvPr>
                <p14:cNvContentPartPr/>
                <p14:nvPr/>
              </p14:nvContentPartPr>
              <p14:xfrm>
                <a:off x="10505239" y="6123598"/>
                <a:ext cx="428400" cy="769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244674E-A5F6-492D-85A0-D286F4DE119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496239" y="6114958"/>
                  <a:ext cx="446040" cy="78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1F5E00EC-CD21-4B28-941C-7E47B78CCD17}"/>
                  </a:ext>
                </a:extLst>
              </p14:cNvPr>
              <p14:cNvContentPartPr/>
              <p14:nvPr/>
            </p14:nvContentPartPr>
            <p14:xfrm>
              <a:off x="11153239" y="6323758"/>
              <a:ext cx="39240" cy="129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1F5E00EC-CD21-4B28-941C-7E47B78CCD17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11144239" y="6315118"/>
                <a:ext cx="568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604BD95-B52B-4BEC-9A9A-2A162A2F8C82}"/>
                  </a:ext>
                </a:extLst>
              </p14:cNvPr>
              <p14:cNvContentPartPr/>
              <p14:nvPr/>
            </p14:nvContentPartPr>
            <p14:xfrm>
              <a:off x="797479" y="4177078"/>
              <a:ext cx="145080" cy="450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604BD95-B52B-4BEC-9A9A-2A162A2F8C82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788839" y="4168438"/>
                <a:ext cx="16272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A6555D2-CA45-460A-8632-AA4A2704D412}"/>
              </a:ext>
            </a:extLst>
          </p:cNvPr>
          <p:cNvGrpSpPr/>
          <p:nvPr/>
        </p:nvGrpSpPr>
        <p:grpSpPr>
          <a:xfrm>
            <a:off x="1955239" y="4227118"/>
            <a:ext cx="212400" cy="39240"/>
            <a:chOff x="1955239" y="4227118"/>
            <a:chExt cx="21240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E406937-5E56-474E-A60D-E8704FEA43FD}"/>
                    </a:ext>
                  </a:extLst>
                </p14:cNvPr>
                <p14:cNvContentPartPr/>
                <p14:nvPr/>
              </p14:nvContentPartPr>
              <p14:xfrm>
                <a:off x="1955239" y="4254478"/>
                <a:ext cx="12600" cy="11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E406937-5E56-474E-A60D-E8704FEA43F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46239" y="4245478"/>
                  <a:ext cx="30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677981B-82C9-4F3F-9FCA-E9FA6F0206CD}"/>
                    </a:ext>
                  </a:extLst>
                </p14:cNvPr>
                <p14:cNvContentPartPr/>
                <p14:nvPr/>
              </p14:nvContentPartPr>
              <p14:xfrm>
                <a:off x="2006719" y="4227118"/>
                <a:ext cx="160920" cy="25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677981B-82C9-4F3F-9FCA-E9FA6F0206C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998079" y="4218478"/>
                  <a:ext cx="17856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84F30C15-3B33-4920-B7B3-72EF765F9850}"/>
                  </a:ext>
                </a:extLst>
              </p14:cNvPr>
              <p14:cNvContentPartPr/>
              <p14:nvPr/>
            </p14:nvContentPartPr>
            <p14:xfrm>
              <a:off x="3434839" y="4152238"/>
              <a:ext cx="209520" cy="500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84F30C15-3B33-4920-B7B3-72EF765F9850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3425839" y="4143598"/>
                <a:ext cx="2271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A3909CE-37D9-40F7-BE92-EB78EB1FF7A3}"/>
                  </a:ext>
                </a:extLst>
              </p14:cNvPr>
              <p14:cNvContentPartPr/>
              <p14:nvPr/>
            </p14:nvContentPartPr>
            <p14:xfrm>
              <a:off x="5863399" y="4085278"/>
              <a:ext cx="697320" cy="687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A3909CE-37D9-40F7-BE92-EB78EB1FF7A3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5854759" y="4076278"/>
                <a:ext cx="7149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5D1DD21-080E-4E8B-81B5-41FD593F6F60}"/>
                  </a:ext>
                </a:extLst>
              </p14:cNvPr>
              <p14:cNvContentPartPr/>
              <p14:nvPr/>
            </p14:nvContentPartPr>
            <p14:xfrm>
              <a:off x="506239" y="4374718"/>
              <a:ext cx="59400" cy="1227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5D1DD21-080E-4E8B-81B5-41FD593F6F60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497239" y="4366078"/>
                <a:ext cx="7704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B5C38D9-EA41-4763-8FB1-2D7041849818}"/>
              </a:ext>
            </a:extLst>
          </p:cNvPr>
          <p:cNvGrpSpPr/>
          <p:nvPr/>
        </p:nvGrpSpPr>
        <p:grpSpPr>
          <a:xfrm>
            <a:off x="7079119" y="4403518"/>
            <a:ext cx="106200" cy="219600"/>
            <a:chOff x="7079119" y="4403518"/>
            <a:chExt cx="10620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65B1C27-62B4-48F6-9413-EB529736ED33}"/>
                    </a:ext>
                  </a:extLst>
                </p14:cNvPr>
                <p14:cNvContentPartPr/>
                <p14:nvPr/>
              </p14:nvContentPartPr>
              <p14:xfrm>
                <a:off x="7164439" y="4441318"/>
                <a:ext cx="12960" cy="1551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65B1C27-62B4-48F6-9413-EB529736ED33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155799" y="4432318"/>
                  <a:ext cx="30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15407D2-A578-4310-AD8B-50C722F802A9}"/>
                    </a:ext>
                  </a:extLst>
                </p14:cNvPr>
                <p14:cNvContentPartPr/>
                <p14:nvPr/>
              </p14:nvContentPartPr>
              <p14:xfrm>
                <a:off x="7079119" y="4403518"/>
                <a:ext cx="106200" cy="219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15407D2-A578-4310-AD8B-50C722F802A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070479" y="4394878"/>
                  <a:ext cx="12384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73417B0-6C14-4735-B96E-C51320DCF6BE}"/>
                  </a:ext>
                </a:extLst>
              </p14:cNvPr>
              <p14:cNvContentPartPr/>
              <p14:nvPr/>
            </p14:nvContentPartPr>
            <p14:xfrm>
              <a:off x="5768359" y="4058998"/>
              <a:ext cx="687960" cy="964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73417B0-6C14-4735-B96E-C51320DCF6BE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5759719" y="4050358"/>
                <a:ext cx="7056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1549F13-0868-4D75-B1D0-C580BEDC13F4}"/>
                  </a:ext>
                </a:extLst>
              </p14:cNvPr>
              <p14:cNvContentPartPr/>
              <p14:nvPr/>
            </p14:nvContentPartPr>
            <p14:xfrm>
              <a:off x="767599" y="4386652"/>
              <a:ext cx="6695280" cy="387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1549F13-0868-4D75-B1D0-C580BEDC13F4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758599" y="4378012"/>
                <a:ext cx="67129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2441FB5-8B06-4096-9210-38BABECF176E}"/>
                  </a:ext>
                </a:extLst>
              </p14:cNvPr>
              <p14:cNvContentPartPr/>
              <p14:nvPr/>
            </p14:nvContentPartPr>
            <p14:xfrm>
              <a:off x="481759" y="4360012"/>
              <a:ext cx="92880" cy="169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2441FB5-8B06-4096-9210-38BABECF176E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473119" y="4351372"/>
                <a:ext cx="110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F3D71D6-E96F-458C-B140-C92FD34115C3}"/>
                  </a:ext>
                </a:extLst>
              </p14:cNvPr>
              <p14:cNvContentPartPr/>
              <p14:nvPr/>
            </p14:nvContentPartPr>
            <p14:xfrm>
              <a:off x="747799" y="4341292"/>
              <a:ext cx="6740280" cy="367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F3D71D6-E96F-458C-B140-C92FD34115C3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738799" y="4332652"/>
                <a:ext cx="675792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11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2C22FB5-48D5-44AD-B618-718DE1E5BE23}"/>
              </a:ext>
            </a:extLst>
          </p:cNvPr>
          <p:cNvGrpSpPr/>
          <p:nvPr/>
        </p:nvGrpSpPr>
        <p:grpSpPr>
          <a:xfrm>
            <a:off x="489679" y="66598"/>
            <a:ext cx="3890880" cy="792720"/>
            <a:chOff x="489679" y="66598"/>
            <a:chExt cx="3890880" cy="79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02FB267-9751-4970-9409-14D96BAEA484}"/>
                    </a:ext>
                  </a:extLst>
                </p14:cNvPr>
                <p14:cNvContentPartPr/>
                <p14:nvPr/>
              </p14:nvContentPartPr>
              <p14:xfrm>
                <a:off x="489679" y="276118"/>
                <a:ext cx="350280" cy="415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02FB267-9751-4970-9409-14D96BAEA4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039" y="267118"/>
                  <a:ext cx="3679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E35C6B-5863-405D-9E8F-FA031578EB1E}"/>
                    </a:ext>
                  </a:extLst>
                </p14:cNvPr>
                <p14:cNvContentPartPr/>
                <p14:nvPr/>
              </p14:nvContentPartPr>
              <p14:xfrm>
                <a:off x="785239" y="530278"/>
                <a:ext cx="133920" cy="145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E35C6B-5863-405D-9E8F-FA031578EB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6239" y="521638"/>
                  <a:ext cx="151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A9BB06-D783-4D51-8AA5-EB8D1A123F9C}"/>
                    </a:ext>
                  </a:extLst>
                </p14:cNvPr>
                <p14:cNvContentPartPr/>
                <p14:nvPr/>
              </p14:nvContentPartPr>
              <p14:xfrm>
                <a:off x="1025719" y="678238"/>
                <a:ext cx="115200" cy="181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A9BB06-D783-4D51-8AA5-EB8D1A123F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079" y="669238"/>
                  <a:ext cx="132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39F3E0-0F8D-4D4A-B7DC-5F68224D8840}"/>
                    </a:ext>
                  </a:extLst>
                </p14:cNvPr>
                <p14:cNvContentPartPr/>
                <p14:nvPr/>
              </p14:nvContentPartPr>
              <p14:xfrm>
                <a:off x="1495879" y="196918"/>
                <a:ext cx="304200" cy="46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39F3E0-0F8D-4D4A-B7DC-5F68224D88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7239" y="187918"/>
                  <a:ext cx="3218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258B16-E9F8-4CC7-9712-E4C3321E1ECE}"/>
                    </a:ext>
                  </a:extLst>
                </p14:cNvPr>
                <p14:cNvContentPartPr/>
                <p14:nvPr/>
              </p14:nvContentPartPr>
              <p14:xfrm>
                <a:off x="1408399" y="399598"/>
                <a:ext cx="363960" cy="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258B16-E9F8-4CC7-9712-E4C3321E1E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9759" y="390598"/>
                  <a:ext cx="381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D262A9-6D6A-4AA4-9A22-CBCC59364C37}"/>
                    </a:ext>
                  </a:extLst>
                </p14:cNvPr>
                <p14:cNvContentPartPr/>
                <p14:nvPr/>
              </p14:nvContentPartPr>
              <p14:xfrm>
                <a:off x="1817719" y="117358"/>
                <a:ext cx="280440" cy="557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D262A9-6D6A-4AA4-9A22-CBCC59364C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9079" y="108718"/>
                  <a:ext cx="2980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BB9620-9184-4CCB-8BB1-A703BEED5093}"/>
                    </a:ext>
                  </a:extLst>
                </p14:cNvPr>
                <p14:cNvContentPartPr/>
                <p14:nvPr/>
              </p14:nvContentPartPr>
              <p14:xfrm>
                <a:off x="2077639" y="412558"/>
                <a:ext cx="262440" cy="218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BB9620-9184-4CCB-8BB1-A703BEED50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8639" y="403558"/>
                  <a:ext cx="280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AAFB5F-19F6-43BF-8831-D8041D9F807F}"/>
                    </a:ext>
                  </a:extLst>
                </p14:cNvPr>
                <p14:cNvContentPartPr/>
                <p14:nvPr/>
              </p14:nvContentPartPr>
              <p14:xfrm>
                <a:off x="2578759" y="372238"/>
                <a:ext cx="295200" cy="23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AAFB5F-19F6-43BF-8831-D8041D9F80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9759" y="363598"/>
                  <a:ext cx="312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1BDB98-0929-4F2E-A47D-9581A699DB51}"/>
                    </a:ext>
                  </a:extLst>
                </p14:cNvPr>
                <p14:cNvContentPartPr/>
                <p14:nvPr/>
              </p14:nvContentPartPr>
              <p14:xfrm>
                <a:off x="2912479" y="389518"/>
                <a:ext cx="173880" cy="17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1BDB98-0929-4F2E-A47D-9581A699DB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03479" y="380518"/>
                  <a:ext cx="191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4B8C80-3ACD-4EBE-AD6B-8C8DE7297CE8}"/>
                    </a:ext>
                  </a:extLst>
                </p14:cNvPr>
                <p14:cNvContentPartPr/>
                <p14:nvPr/>
              </p14:nvContentPartPr>
              <p14:xfrm>
                <a:off x="3094999" y="419398"/>
                <a:ext cx="359640" cy="163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4B8C80-3ACD-4EBE-AD6B-8C8DE7297C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6359" y="410398"/>
                  <a:ext cx="377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61DC99-A944-4B93-B50B-299DAC2E0398}"/>
                    </a:ext>
                  </a:extLst>
                </p14:cNvPr>
                <p14:cNvContentPartPr/>
                <p14:nvPr/>
              </p14:nvContentPartPr>
              <p14:xfrm>
                <a:off x="3482719" y="66598"/>
                <a:ext cx="291600" cy="54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61DC99-A944-4B93-B50B-299DAC2E03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3719" y="57958"/>
                  <a:ext cx="3092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E4BB2E-0356-42D5-BD06-FF7458D627DD}"/>
                    </a:ext>
                  </a:extLst>
                </p14:cNvPr>
                <p14:cNvContentPartPr/>
                <p14:nvPr/>
              </p14:nvContentPartPr>
              <p14:xfrm>
                <a:off x="3844519" y="416158"/>
                <a:ext cx="207720" cy="17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E4BB2E-0356-42D5-BD06-FF7458D627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35879" y="407158"/>
                  <a:ext cx="225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8DFCCE-7C33-478D-BB44-86252A6574B8}"/>
                    </a:ext>
                  </a:extLst>
                </p14:cNvPr>
                <p14:cNvContentPartPr/>
                <p14:nvPr/>
              </p14:nvContentPartPr>
              <p14:xfrm>
                <a:off x="4083919" y="367918"/>
                <a:ext cx="296640" cy="23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8DFCCE-7C33-478D-BB44-86252A6574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74919" y="358918"/>
                  <a:ext cx="31428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FC8F64-9798-4D02-93F2-E19BF020A92C}"/>
                  </a:ext>
                </a:extLst>
              </p14:cNvPr>
              <p14:cNvContentPartPr/>
              <p14:nvPr/>
            </p14:nvContentPartPr>
            <p14:xfrm>
              <a:off x="10581559" y="349198"/>
              <a:ext cx="296640" cy="191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FC8F64-9798-4D02-93F2-E19BF020A9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72919" y="340198"/>
                <a:ext cx="314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89DA296-6D29-41F6-82DB-BC4F32D5CF18}"/>
                  </a:ext>
                </a:extLst>
              </p14:cNvPr>
              <p14:cNvContentPartPr/>
              <p14:nvPr/>
            </p14:nvContentPartPr>
            <p14:xfrm>
              <a:off x="10768399" y="101878"/>
              <a:ext cx="298440" cy="410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89DA296-6D29-41F6-82DB-BC4F32D5CF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59399" y="92878"/>
                <a:ext cx="31608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96C5840-54D5-43F0-92A4-ED26EE97AAB4}"/>
                  </a:ext>
                </a:extLst>
              </p14:cNvPr>
              <p14:cNvContentPartPr/>
              <p14:nvPr/>
            </p14:nvContentPartPr>
            <p14:xfrm>
              <a:off x="10894759" y="403558"/>
              <a:ext cx="55080" cy="81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96C5840-54D5-43F0-92A4-ED26EE97AA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86119" y="394558"/>
                <a:ext cx="727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DB0490D-E8A7-47B9-A009-C902252F9C48}"/>
                  </a:ext>
                </a:extLst>
              </p14:cNvPr>
              <p14:cNvContentPartPr/>
              <p14:nvPr/>
            </p14:nvContentPartPr>
            <p14:xfrm>
              <a:off x="10972159" y="276118"/>
              <a:ext cx="301320" cy="267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DB0490D-E8A7-47B9-A009-C902252F9C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963159" y="267118"/>
                <a:ext cx="3189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B1E0E6D-7913-46D6-9268-A18D720BC947}"/>
                  </a:ext>
                </a:extLst>
              </p14:cNvPr>
              <p14:cNvContentPartPr/>
              <p14:nvPr/>
            </p14:nvContentPartPr>
            <p14:xfrm>
              <a:off x="11259079" y="73078"/>
              <a:ext cx="204480" cy="482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B1E0E6D-7913-46D6-9268-A18D720BC9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250079" y="64438"/>
                <a:ext cx="2221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E742AC8-3ADC-4736-811C-9B3164499F4A}"/>
                  </a:ext>
                </a:extLst>
              </p14:cNvPr>
              <p14:cNvContentPartPr/>
              <p14:nvPr/>
            </p14:nvContentPartPr>
            <p14:xfrm>
              <a:off x="11198959" y="257038"/>
              <a:ext cx="360720" cy="81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E742AC8-3ADC-4736-811C-9B3164499F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90319" y="248398"/>
                <a:ext cx="378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5C81415-87E5-4E64-88CF-319439C49E49}"/>
                  </a:ext>
                </a:extLst>
              </p14:cNvPr>
              <p14:cNvContentPartPr/>
              <p14:nvPr/>
            </p14:nvContentPartPr>
            <p14:xfrm>
              <a:off x="11425399" y="408598"/>
              <a:ext cx="72360" cy="126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5C81415-87E5-4E64-88CF-319439C49E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416759" y="399598"/>
                <a:ext cx="90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DA1C234-0E02-46CC-B890-8073B457A6A6}"/>
                  </a:ext>
                </a:extLst>
              </p14:cNvPr>
              <p14:cNvContentPartPr/>
              <p14:nvPr/>
            </p14:nvContentPartPr>
            <p14:xfrm>
              <a:off x="11512879" y="421558"/>
              <a:ext cx="165240" cy="119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DA1C234-0E02-46CC-B890-8073B457A6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503879" y="412918"/>
                <a:ext cx="182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99337CC-7B63-48CD-A7F6-960762D187CD}"/>
                  </a:ext>
                </a:extLst>
              </p14:cNvPr>
              <p14:cNvContentPartPr/>
              <p14:nvPr/>
            </p14:nvContentPartPr>
            <p14:xfrm>
              <a:off x="11724199" y="370798"/>
              <a:ext cx="136080" cy="174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99337CC-7B63-48CD-A7F6-960762D187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15199" y="361798"/>
                <a:ext cx="1537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E70F6CC-A546-45C1-B9F5-847BC4CC85A0}"/>
                  </a:ext>
                </a:extLst>
              </p14:cNvPr>
              <p14:cNvContentPartPr/>
              <p14:nvPr/>
            </p14:nvContentPartPr>
            <p14:xfrm>
              <a:off x="11912119" y="92158"/>
              <a:ext cx="492120" cy="499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E70F6CC-A546-45C1-B9F5-847BC4CC85A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903119" y="83158"/>
                <a:ext cx="509760" cy="51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8D8C550C-AA8F-4DC9-9E2C-33E28D585D3B}"/>
              </a:ext>
            </a:extLst>
          </p:cNvPr>
          <p:cNvGrpSpPr/>
          <p:nvPr/>
        </p:nvGrpSpPr>
        <p:grpSpPr>
          <a:xfrm>
            <a:off x="2671059" y="850663"/>
            <a:ext cx="1583280" cy="552960"/>
            <a:chOff x="2671059" y="850663"/>
            <a:chExt cx="158328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091894-73A5-4CA2-9EF3-DAE932CBC183}"/>
                    </a:ext>
                  </a:extLst>
                </p14:cNvPr>
                <p14:cNvContentPartPr/>
                <p14:nvPr/>
              </p14:nvContentPartPr>
              <p14:xfrm>
                <a:off x="2671059" y="1137223"/>
                <a:ext cx="199800" cy="226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091894-73A5-4CA2-9EF3-DAE932CBC1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2419" y="1128223"/>
                  <a:ext cx="217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7FC834D-9B2F-43FD-93F4-DFA7FC5A2983}"/>
                    </a:ext>
                  </a:extLst>
                </p14:cNvPr>
                <p14:cNvContentPartPr/>
                <p14:nvPr/>
              </p14:nvContentPartPr>
              <p14:xfrm>
                <a:off x="2979939" y="850663"/>
                <a:ext cx="269280" cy="512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7FC834D-9B2F-43FD-93F4-DFA7FC5A29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70939" y="842023"/>
                  <a:ext cx="2869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44B355-6E92-4799-B013-17273D4E9F55}"/>
                    </a:ext>
                  </a:extLst>
                </p14:cNvPr>
                <p14:cNvContentPartPr/>
                <p14:nvPr/>
              </p14:nvContentPartPr>
              <p14:xfrm>
                <a:off x="3262179" y="1196983"/>
                <a:ext cx="145080" cy="1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44B355-6E92-4799-B013-17273D4E9F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53539" y="1188343"/>
                  <a:ext cx="162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CF9E3A-2D71-4D2D-ADFF-23CC345B70FB}"/>
                    </a:ext>
                  </a:extLst>
                </p14:cNvPr>
                <p14:cNvContentPartPr/>
                <p14:nvPr/>
              </p14:nvContentPartPr>
              <p14:xfrm>
                <a:off x="3482139" y="1112743"/>
                <a:ext cx="250200" cy="270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CF9E3A-2D71-4D2D-ADFF-23CC345B70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73499" y="1104103"/>
                  <a:ext cx="267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EF32C1A-80BE-4E6F-9A51-840674498B59}"/>
                    </a:ext>
                  </a:extLst>
                </p14:cNvPr>
                <p14:cNvContentPartPr/>
                <p14:nvPr/>
              </p14:nvContentPartPr>
              <p14:xfrm>
                <a:off x="3763659" y="1165663"/>
                <a:ext cx="199800" cy="183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EF32C1A-80BE-4E6F-9A51-840674498B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55019" y="1156663"/>
                  <a:ext cx="217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207C6FD-F418-4635-982C-295B84AEFC4C}"/>
                    </a:ext>
                  </a:extLst>
                </p14:cNvPr>
                <p14:cNvContentPartPr/>
                <p14:nvPr/>
              </p14:nvContentPartPr>
              <p14:xfrm>
                <a:off x="3923139" y="1177543"/>
                <a:ext cx="331200" cy="226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207C6FD-F418-4635-982C-295B84AEFC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14499" y="1168543"/>
                  <a:ext cx="34884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9BDAF49-41D4-456E-B6D6-658611CF2DE6}"/>
              </a:ext>
            </a:extLst>
          </p:cNvPr>
          <p:cNvGrpSpPr/>
          <p:nvPr/>
        </p:nvGrpSpPr>
        <p:grpSpPr>
          <a:xfrm>
            <a:off x="4620679" y="-18722"/>
            <a:ext cx="5861880" cy="1813305"/>
            <a:chOff x="4620679" y="-18722"/>
            <a:chExt cx="5861880" cy="18133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EE4D7E-2B4F-46D7-B147-E957E176B519}"/>
                    </a:ext>
                  </a:extLst>
                </p14:cNvPr>
                <p14:cNvContentPartPr/>
                <p14:nvPr/>
              </p14:nvContentPartPr>
              <p14:xfrm>
                <a:off x="9319759" y="400318"/>
                <a:ext cx="147960" cy="13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EE4D7E-2B4F-46D7-B147-E957E176B5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0759" y="391318"/>
                  <a:ext cx="16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B9B5DC-9060-4319-B2AB-FED007172F5D}"/>
                    </a:ext>
                  </a:extLst>
                </p14:cNvPr>
                <p14:cNvContentPartPr/>
                <p14:nvPr/>
              </p14:nvContentPartPr>
              <p14:xfrm>
                <a:off x="9579679" y="19798"/>
                <a:ext cx="350640" cy="56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B9B5DC-9060-4319-B2AB-FED007172F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71039" y="10798"/>
                  <a:ext cx="3682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101692-0786-41A9-9D84-A040F785DB70}"/>
                    </a:ext>
                  </a:extLst>
                </p14:cNvPr>
                <p14:cNvContentPartPr/>
                <p14:nvPr/>
              </p14:nvContentPartPr>
              <p14:xfrm>
                <a:off x="9591919" y="346678"/>
                <a:ext cx="316080" cy="49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101692-0786-41A9-9D84-A040F785DB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2919" y="338038"/>
                  <a:ext cx="333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F1DE17-19B9-4C92-B4AA-72DB8AA0E8B0}"/>
                    </a:ext>
                  </a:extLst>
                </p14:cNvPr>
                <p14:cNvContentPartPr/>
                <p14:nvPr/>
              </p14:nvContentPartPr>
              <p14:xfrm>
                <a:off x="10084399" y="149758"/>
                <a:ext cx="275040" cy="335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F1DE17-19B9-4C92-B4AA-72DB8AA0E8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75399" y="140758"/>
                  <a:ext cx="2926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82427C-718C-4FDA-A732-9656EF55B0FB}"/>
                    </a:ext>
                  </a:extLst>
                </p14:cNvPr>
                <p14:cNvContentPartPr/>
                <p14:nvPr/>
              </p14:nvContentPartPr>
              <p14:xfrm>
                <a:off x="10095559" y="190438"/>
                <a:ext cx="387000" cy="258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82427C-718C-4FDA-A732-9656EF55B0F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6919" y="181798"/>
                  <a:ext cx="404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11286A-1E32-44B6-8E57-2F2BD4B3E8F8}"/>
                    </a:ext>
                  </a:extLst>
                </p14:cNvPr>
                <p14:cNvContentPartPr/>
                <p14:nvPr/>
              </p14:nvContentPartPr>
              <p14:xfrm>
                <a:off x="10206799" y="376558"/>
                <a:ext cx="214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11286A-1E32-44B6-8E57-2F2BD4B3E8F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97799" y="367918"/>
                  <a:ext cx="232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944759-757F-4B33-970A-8264C294505E}"/>
                    </a:ext>
                  </a:extLst>
                </p14:cNvPr>
                <p14:cNvContentPartPr/>
                <p14:nvPr/>
              </p14:nvContentPartPr>
              <p14:xfrm>
                <a:off x="4620679" y="416878"/>
                <a:ext cx="175320" cy="169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944759-757F-4B33-970A-8264C29450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11679" y="408238"/>
                  <a:ext cx="192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A96E96-626F-4105-85C4-A97516757ACE}"/>
                    </a:ext>
                  </a:extLst>
                </p14:cNvPr>
                <p14:cNvContentPartPr/>
                <p14:nvPr/>
              </p14:nvContentPartPr>
              <p14:xfrm>
                <a:off x="4884559" y="-18722"/>
                <a:ext cx="353520" cy="62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A96E96-626F-4105-85C4-A97516757A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5559" y="-27362"/>
                  <a:ext cx="37116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A4524F-5C60-4C6F-A787-898C9670973B}"/>
                    </a:ext>
                  </a:extLst>
                </p14:cNvPr>
                <p14:cNvContentPartPr/>
                <p14:nvPr/>
              </p14:nvContentPartPr>
              <p14:xfrm>
                <a:off x="4870519" y="379798"/>
                <a:ext cx="219600" cy="4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A4524F-5C60-4C6F-A787-898C967097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1519" y="371158"/>
                  <a:ext cx="237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53DF7A-B2CB-4912-B03A-8F58DD41FAD0}"/>
                    </a:ext>
                  </a:extLst>
                </p14:cNvPr>
                <p14:cNvContentPartPr/>
                <p14:nvPr/>
              </p14:nvContentPartPr>
              <p14:xfrm>
                <a:off x="5150239" y="444958"/>
                <a:ext cx="270720" cy="434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53DF7A-B2CB-4912-B03A-8F58DD41FA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41599" y="435958"/>
                  <a:ext cx="2883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23F86B-1488-4D4C-80B5-44C94D298EC1}"/>
                    </a:ext>
                  </a:extLst>
                </p14:cNvPr>
                <p14:cNvContentPartPr/>
                <p14:nvPr/>
              </p14:nvContentPartPr>
              <p14:xfrm>
                <a:off x="5347159" y="296998"/>
                <a:ext cx="311040" cy="27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23F86B-1488-4D4C-80B5-44C94D298E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38519" y="288358"/>
                  <a:ext cx="328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EBBE71-B1AC-4033-94E7-53383F3A894C}"/>
                    </a:ext>
                  </a:extLst>
                </p14:cNvPr>
                <p14:cNvContentPartPr/>
                <p14:nvPr/>
              </p14:nvContentPartPr>
              <p14:xfrm>
                <a:off x="5605279" y="341638"/>
                <a:ext cx="298800" cy="22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EBBE71-B1AC-4033-94E7-53383F3A89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6279" y="332998"/>
                  <a:ext cx="316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9E67AF-6B8C-423D-BA15-5A97D7162310}"/>
                    </a:ext>
                  </a:extLst>
                </p14:cNvPr>
                <p14:cNvContentPartPr/>
                <p14:nvPr/>
              </p14:nvContentPartPr>
              <p14:xfrm>
                <a:off x="5936119" y="373678"/>
                <a:ext cx="194400" cy="24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9E67AF-6B8C-423D-BA15-5A97D71623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27479" y="364678"/>
                  <a:ext cx="212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E9BAC4-CD98-4FF5-B337-A8B046744970}"/>
                    </a:ext>
                  </a:extLst>
                </p14:cNvPr>
                <p14:cNvContentPartPr/>
                <p14:nvPr/>
              </p14:nvContentPartPr>
              <p14:xfrm>
                <a:off x="6148159" y="345238"/>
                <a:ext cx="363600" cy="211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E9BAC4-CD98-4FF5-B337-A8B0467449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39519" y="336598"/>
                  <a:ext cx="381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19146D-7210-4539-86E5-A13E2ECDEF73}"/>
                    </a:ext>
                  </a:extLst>
                </p14:cNvPr>
                <p14:cNvContentPartPr/>
                <p14:nvPr/>
              </p14:nvContentPartPr>
              <p14:xfrm>
                <a:off x="6555679" y="330838"/>
                <a:ext cx="225720" cy="21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19146D-7210-4539-86E5-A13E2ECDEF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7039" y="321838"/>
                  <a:ext cx="243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0EDFF8-49C6-4605-A721-072F718BA8D5}"/>
                    </a:ext>
                  </a:extLst>
                </p14:cNvPr>
                <p14:cNvContentPartPr/>
                <p14:nvPr/>
              </p14:nvContentPartPr>
              <p14:xfrm>
                <a:off x="6842959" y="21958"/>
                <a:ext cx="346680" cy="553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0EDFF8-49C6-4605-A721-072F718BA8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34319" y="13318"/>
                  <a:ext cx="3643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6F54BAD-60B9-4191-9B1A-77C12F2B8B30}"/>
                    </a:ext>
                  </a:extLst>
                </p14:cNvPr>
                <p14:cNvContentPartPr/>
                <p14:nvPr/>
              </p14:nvContentPartPr>
              <p14:xfrm>
                <a:off x="6765919" y="246598"/>
                <a:ext cx="471960" cy="10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6F54BAD-60B9-4191-9B1A-77C12F2B8B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6919" y="237598"/>
                  <a:ext cx="489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A5E951-5CBE-41A1-AC9B-A43BC8BD0C2F}"/>
                    </a:ext>
                  </a:extLst>
                </p14:cNvPr>
                <p14:cNvContentPartPr/>
                <p14:nvPr/>
              </p14:nvContentPartPr>
              <p14:xfrm>
                <a:off x="7098559" y="388078"/>
                <a:ext cx="181440" cy="18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A5E951-5CBE-41A1-AC9B-A43BC8BD0C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89919" y="379438"/>
                  <a:ext cx="199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0074CD-A2D8-4E20-8FD0-E699DA92F92E}"/>
                    </a:ext>
                  </a:extLst>
                </p14:cNvPr>
                <p14:cNvContentPartPr/>
                <p14:nvPr/>
              </p14:nvContentPartPr>
              <p14:xfrm>
                <a:off x="7554319" y="59038"/>
                <a:ext cx="235440" cy="415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0074CD-A2D8-4E20-8FD0-E699DA92F92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45319" y="50398"/>
                  <a:ext cx="2530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D9887A-28B6-49EC-88DD-9BE702202205}"/>
                    </a:ext>
                  </a:extLst>
                </p14:cNvPr>
                <p14:cNvContentPartPr/>
                <p14:nvPr/>
              </p14:nvContentPartPr>
              <p14:xfrm>
                <a:off x="7501759" y="311398"/>
                <a:ext cx="362880" cy="17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D9887A-28B6-49EC-88DD-9BE7022022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92759" y="302398"/>
                  <a:ext cx="380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D9866D-BD4F-4A03-BE93-EAC11075DA0E}"/>
                    </a:ext>
                  </a:extLst>
                </p14:cNvPr>
                <p14:cNvContentPartPr/>
                <p14:nvPr/>
              </p14:nvContentPartPr>
              <p14:xfrm>
                <a:off x="7995679" y="263158"/>
                <a:ext cx="7200" cy="1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D9866D-BD4F-4A03-BE93-EAC11075DA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86679" y="254518"/>
                  <a:ext cx="2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D61FFB-CA9D-4782-AF99-363F89584E38}"/>
                    </a:ext>
                  </a:extLst>
                </p14:cNvPr>
                <p14:cNvContentPartPr/>
                <p14:nvPr/>
              </p14:nvContentPartPr>
              <p14:xfrm>
                <a:off x="7992079" y="368998"/>
                <a:ext cx="126360" cy="146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D61FFB-CA9D-4782-AF99-363F89584E3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3079" y="360358"/>
                  <a:ext cx="144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FC1550-5BC4-4B33-8A10-D259A8D693D6}"/>
                    </a:ext>
                  </a:extLst>
                </p14:cNvPr>
                <p14:cNvContentPartPr/>
                <p14:nvPr/>
              </p14:nvContentPartPr>
              <p14:xfrm>
                <a:off x="8241559" y="364678"/>
                <a:ext cx="260640" cy="183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FC1550-5BC4-4B33-8A10-D259A8D693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32919" y="356038"/>
                  <a:ext cx="278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7EA4FC-65C3-448B-9758-DBD62AA70C65}"/>
                    </a:ext>
                  </a:extLst>
                </p14:cNvPr>
                <p14:cNvContentPartPr/>
                <p14:nvPr/>
              </p14:nvContentPartPr>
              <p14:xfrm>
                <a:off x="8711719" y="339838"/>
                <a:ext cx="122760" cy="25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7EA4FC-65C3-448B-9758-DBD62AA70C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03079" y="331198"/>
                  <a:ext cx="140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231F2C-A1F6-49C9-8BD3-B8F468D41BA5}"/>
                    </a:ext>
                  </a:extLst>
                </p14:cNvPr>
                <p14:cNvContentPartPr/>
                <p14:nvPr/>
              </p14:nvContentPartPr>
              <p14:xfrm>
                <a:off x="4679139" y="694423"/>
                <a:ext cx="439920" cy="736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231F2C-A1F6-49C9-8BD3-B8F468D41BA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70499" y="685783"/>
                  <a:ext cx="45756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0B0F0D-40A2-4478-AB1A-8A33936B5462}"/>
                    </a:ext>
                  </a:extLst>
                </p14:cNvPr>
                <p14:cNvContentPartPr/>
                <p14:nvPr/>
              </p14:nvContentPartPr>
              <p14:xfrm>
                <a:off x="4689579" y="1086103"/>
                <a:ext cx="419400" cy="139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0B0F0D-40A2-4478-AB1A-8A33936B54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80939" y="1077463"/>
                  <a:ext cx="437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5559CC1-68BD-4C16-B801-EA9FE59EC8CC}"/>
                    </a:ext>
                  </a:extLst>
                </p14:cNvPr>
                <p14:cNvContentPartPr/>
                <p14:nvPr/>
              </p14:nvContentPartPr>
              <p14:xfrm>
                <a:off x="5109699" y="1076743"/>
                <a:ext cx="295200" cy="239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5559CC1-68BD-4C16-B801-EA9FE59EC8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01059" y="1067743"/>
                  <a:ext cx="312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F38517-8592-4964-BCFB-4714042D6EE0}"/>
                    </a:ext>
                  </a:extLst>
                </p14:cNvPr>
                <p14:cNvContentPartPr/>
                <p14:nvPr/>
              </p14:nvContentPartPr>
              <p14:xfrm>
                <a:off x="5391219" y="1162783"/>
                <a:ext cx="172080" cy="109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F38517-8592-4964-BCFB-4714042D6E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82219" y="1154143"/>
                  <a:ext cx="189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8774EB1-5E96-4B7B-B679-CB835CDD455B}"/>
                    </a:ext>
                  </a:extLst>
                </p14:cNvPr>
                <p14:cNvContentPartPr/>
                <p14:nvPr/>
              </p14:nvContentPartPr>
              <p14:xfrm>
                <a:off x="5638179" y="1163863"/>
                <a:ext cx="405720" cy="140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8774EB1-5E96-4B7B-B679-CB835CDD45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29179" y="1155223"/>
                  <a:ext cx="423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16DE28-CBF9-40AE-B838-9A005C881487}"/>
                    </a:ext>
                  </a:extLst>
                </p14:cNvPr>
                <p14:cNvContentPartPr/>
                <p14:nvPr/>
              </p14:nvContentPartPr>
              <p14:xfrm>
                <a:off x="6348099" y="1058383"/>
                <a:ext cx="271440" cy="231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16DE28-CBF9-40AE-B838-9A005C88148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39099" y="1049383"/>
                  <a:ext cx="289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2F5AFF9-60F8-45E4-AAA4-0599A286145B}"/>
                    </a:ext>
                  </a:extLst>
                </p14:cNvPr>
                <p14:cNvContentPartPr/>
                <p14:nvPr/>
              </p14:nvContentPartPr>
              <p14:xfrm>
                <a:off x="6738699" y="1007983"/>
                <a:ext cx="496080" cy="786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2F5AFF9-60F8-45E4-AAA4-0599A28614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29699" y="999343"/>
                  <a:ext cx="51372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7292C3C-0FD8-445E-AF48-8A370B338A4E}"/>
                    </a:ext>
                  </a:extLst>
                </p14:cNvPr>
                <p14:cNvContentPartPr/>
                <p14:nvPr/>
              </p14:nvContentPartPr>
              <p14:xfrm>
                <a:off x="7171779" y="1036423"/>
                <a:ext cx="312120" cy="22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7292C3C-0FD8-445E-AF48-8A370B338A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63139" y="1027783"/>
                  <a:ext cx="329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D5BD12-3CE4-4EF4-950E-C16C61DCB869}"/>
                    </a:ext>
                  </a:extLst>
                </p14:cNvPr>
                <p14:cNvContentPartPr/>
                <p14:nvPr/>
              </p14:nvContentPartPr>
              <p14:xfrm>
                <a:off x="7432419" y="1041463"/>
                <a:ext cx="170640" cy="137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D5BD12-3CE4-4EF4-950E-C16C61DCB8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23779" y="1032823"/>
                  <a:ext cx="188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7D9D9A1-83B8-4EDF-8A48-A4170CAAABC5}"/>
                    </a:ext>
                  </a:extLst>
                </p14:cNvPr>
                <p14:cNvContentPartPr/>
                <p14:nvPr/>
              </p14:nvContentPartPr>
              <p14:xfrm>
                <a:off x="7687299" y="1062703"/>
                <a:ext cx="197280" cy="124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7D9D9A1-83B8-4EDF-8A48-A4170CAAAB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78659" y="1053703"/>
                  <a:ext cx="214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07A35F-B03F-4F80-B4D7-6D2C6883F88B}"/>
                    </a:ext>
                  </a:extLst>
                </p14:cNvPr>
                <p14:cNvContentPartPr/>
                <p14:nvPr/>
              </p14:nvContentPartPr>
              <p14:xfrm>
                <a:off x="7764339" y="1068463"/>
                <a:ext cx="258840" cy="423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07A35F-B03F-4F80-B4D7-6D2C6883F8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55339" y="1059463"/>
                  <a:ext cx="2764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3C6DF7-695F-4661-B5F2-9D87BA4724E1}"/>
                    </a:ext>
                  </a:extLst>
                </p14:cNvPr>
                <p14:cNvContentPartPr/>
                <p14:nvPr/>
              </p14:nvContentPartPr>
              <p14:xfrm>
                <a:off x="7966299" y="923023"/>
                <a:ext cx="346320" cy="270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3C6DF7-695F-4661-B5F2-9D87BA4724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57659" y="914023"/>
                  <a:ext cx="363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7DCC03-72DC-4D1E-B4C9-AAE76C6595AC}"/>
                    </a:ext>
                  </a:extLst>
                </p14:cNvPr>
                <p14:cNvContentPartPr/>
                <p14:nvPr/>
              </p14:nvContentPartPr>
              <p14:xfrm>
                <a:off x="8601339" y="1030303"/>
                <a:ext cx="105480" cy="160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7DCC03-72DC-4D1E-B4C9-AAE76C6595A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92699" y="1021663"/>
                  <a:ext cx="123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39E690F-A029-4CB6-A55B-DBEFC43B60DD}"/>
                    </a:ext>
                  </a:extLst>
                </p14:cNvPr>
                <p14:cNvContentPartPr/>
                <p14:nvPr/>
              </p14:nvContentPartPr>
              <p14:xfrm>
                <a:off x="8898339" y="642583"/>
                <a:ext cx="390240" cy="590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39E690F-A029-4CB6-A55B-DBEFC43B60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89339" y="633943"/>
                  <a:ext cx="4078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8A94FB-88F1-4A65-8D4E-A99CAC888A52}"/>
                    </a:ext>
                  </a:extLst>
                </p14:cNvPr>
                <p14:cNvContentPartPr/>
                <p14:nvPr/>
              </p14:nvContentPartPr>
              <p14:xfrm>
                <a:off x="8865219" y="1012303"/>
                <a:ext cx="285480" cy="88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8A94FB-88F1-4A65-8D4E-A99CAC888A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56219" y="1003303"/>
                  <a:ext cx="303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C52265C-CE2E-454C-8ED5-707DF888D977}"/>
                    </a:ext>
                  </a:extLst>
                </p14:cNvPr>
                <p14:cNvContentPartPr/>
                <p14:nvPr/>
              </p14:nvContentPartPr>
              <p14:xfrm>
                <a:off x="9461379" y="935263"/>
                <a:ext cx="337320" cy="309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C52265C-CE2E-454C-8ED5-707DF888D97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52739" y="926263"/>
                  <a:ext cx="35496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7C1D694-8FF8-4C2E-A0CD-1FF745570EA4}"/>
              </a:ext>
            </a:extLst>
          </p:cNvPr>
          <p:cNvGrpSpPr/>
          <p:nvPr/>
        </p:nvGrpSpPr>
        <p:grpSpPr>
          <a:xfrm>
            <a:off x="10132779" y="720703"/>
            <a:ext cx="1902960" cy="492120"/>
            <a:chOff x="10132779" y="720703"/>
            <a:chExt cx="190296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CE87CE1-8245-45C7-A7E4-5A327909BA81}"/>
                    </a:ext>
                  </a:extLst>
                </p14:cNvPr>
                <p14:cNvContentPartPr/>
                <p14:nvPr/>
              </p14:nvContentPartPr>
              <p14:xfrm>
                <a:off x="10132779" y="992863"/>
                <a:ext cx="298800" cy="219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CE87CE1-8245-45C7-A7E4-5A327909BA8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24139" y="983863"/>
                  <a:ext cx="316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FDC97B1-C01A-4201-8D20-1E198788D1D1}"/>
                    </a:ext>
                  </a:extLst>
                </p14:cNvPr>
                <p14:cNvContentPartPr/>
                <p14:nvPr/>
              </p14:nvContentPartPr>
              <p14:xfrm>
                <a:off x="10308459" y="739783"/>
                <a:ext cx="357480" cy="428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FDC97B1-C01A-4201-8D20-1E198788D1D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99459" y="731143"/>
                  <a:ext cx="3751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5872DF9-3AED-481D-B707-B3BEB25D7062}"/>
                    </a:ext>
                  </a:extLst>
                </p14:cNvPr>
                <p14:cNvContentPartPr/>
                <p14:nvPr/>
              </p14:nvContentPartPr>
              <p14:xfrm>
                <a:off x="10482339" y="1049023"/>
                <a:ext cx="30240" cy="7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5872DF9-3AED-481D-B707-B3BEB25D70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73699" y="1040383"/>
                  <a:ext cx="47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A8F7ECA-E7FE-4D74-9BDF-9B1FA37AFE52}"/>
                    </a:ext>
                  </a:extLst>
                </p14:cNvPr>
                <p14:cNvContentPartPr/>
                <p14:nvPr/>
              </p14:nvContentPartPr>
              <p14:xfrm>
                <a:off x="10555059" y="968383"/>
                <a:ext cx="207360" cy="238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A8F7ECA-E7FE-4D74-9BDF-9B1FA37AFE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46059" y="959743"/>
                  <a:ext cx="225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14C72D-6676-45A1-A9FA-7D4804F27DBF}"/>
                    </a:ext>
                  </a:extLst>
                </p14:cNvPr>
                <p14:cNvContentPartPr/>
                <p14:nvPr/>
              </p14:nvContentPartPr>
              <p14:xfrm>
                <a:off x="10890579" y="732223"/>
                <a:ext cx="272520" cy="422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14C72D-6676-45A1-A9FA-7D4804F27D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81939" y="723223"/>
                  <a:ext cx="290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AA47C6C-2C6E-43F3-B70B-BCCF149665B0}"/>
                    </a:ext>
                  </a:extLst>
                </p14:cNvPr>
                <p14:cNvContentPartPr/>
                <p14:nvPr/>
              </p14:nvContentPartPr>
              <p14:xfrm>
                <a:off x="10678179" y="922303"/>
                <a:ext cx="482400" cy="213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AA47C6C-2C6E-43F3-B70B-BCCF149665B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69539" y="913303"/>
                  <a:ext cx="500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478A06-BD4A-472B-AD68-0153FAFFF89C}"/>
                    </a:ext>
                  </a:extLst>
                </p14:cNvPr>
                <p14:cNvContentPartPr/>
                <p14:nvPr/>
              </p14:nvContentPartPr>
              <p14:xfrm>
                <a:off x="11224299" y="980263"/>
                <a:ext cx="200520" cy="136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478A06-BD4A-472B-AD68-0153FAFFF89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15299" y="971263"/>
                  <a:ext cx="218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285CC1-68CA-47C5-B0EF-CBBD50215C20}"/>
                    </a:ext>
                  </a:extLst>
                </p14:cNvPr>
                <p14:cNvContentPartPr/>
                <p14:nvPr/>
              </p14:nvContentPartPr>
              <p14:xfrm>
                <a:off x="11482059" y="970183"/>
                <a:ext cx="118800" cy="159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285CC1-68CA-47C5-B0EF-CBBD50215C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73059" y="961183"/>
                  <a:ext cx="136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B0955A5-EEB3-4E22-B7C8-9FA4CEFDAD4E}"/>
                    </a:ext>
                  </a:extLst>
                </p14:cNvPr>
                <p14:cNvContentPartPr/>
                <p14:nvPr/>
              </p14:nvContentPartPr>
              <p14:xfrm>
                <a:off x="11691219" y="720703"/>
                <a:ext cx="291240" cy="440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B0955A5-EEB3-4E22-B7C8-9FA4CEFDAD4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82219" y="712063"/>
                  <a:ext cx="308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EC057B0-64CB-4484-AF6F-E18FCA8CFD97}"/>
                    </a:ext>
                  </a:extLst>
                </p14:cNvPr>
                <p14:cNvContentPartPr/>
                <p14:nvPr/>
              </p14:nvContentPartPr>
              <p14:xfrm>
                <a:off x="11599779" y="917263"/>
                <a:ext cx="435960" cy="57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EC057B0-64CB-4484-AF6F-E18FCA8CFD9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591139" y="908263"/>
                  <a:ext cx="45360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79C05F8-275F-4964-AA84-C919A1702463}"/>
              </a:ext>
            </a:extLst>
          </p:cNvPr>
          <p:cNvGrpSpPr/>
          <p:nvPr/>
        </p:nvGrpSpPr>
        <p:grpSpPr>
          <a:xfrm>
            <a:off x="378799" y="905743"/>
            <a:ext cx="1821740" cy="1636200"/>
            <a:chOff x="378799" y="905743"/>
            <a:chExt cx="1821740" cy="163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E56FE3-4840-4570-A4BC-273689595658}"/>
                    </a:ext>
                  </a:extLst>
                </p14:cNvPr>
                <p14:cNvContentPartPr/>
                <p14:nvPr/>
              </p14:nvContentPartPr>
              <p14:xfrm>
                <a:off x="378799" y="1268278"/>
                <a:ext cx="209520" cy="162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E56FE3-4840-4570-A4BC-27368959565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9799" y="1259638"/>
                  <a:ext cx="227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BB8268-5CE7-49A0-8532-2195FDF29C5F}"/>
                    </a:ext>
                  </a:extLst>
                </p14:cNvPr>
                <p14:cNvContentPartPr/>
                <p14:nvPr/>
              </p14:nvContentPartPr>
              <p14:xfrm>
                <a:off x="627559" y="944998"/>
                <a:ext cx="295560" cy="46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BB8268-5CE7-49A0-8532-2195FDF29C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8559" y="935998"/>
                  <a:ext cx="3132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2747FE-3C86-4005-8B6C-A58F67E90BF1}"/>
                    </a:ext>
                  </a:extLst>
                </p14:cNvPr>
                <p14:cNvContentPartPr/>
                <p14:nvPr/>
              </p14:nvContentPartPr>
              <p14:xfrm>
                <a:off x="830239" y="1331278"/>
                <a:ext cx="256680" cy="515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2747FE-3C86-4005-8B6C-A58F67E90B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1599" y="1322638"/>
                  <a:ext cx="2743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58C52C-E975-4612-AA70-B68C395DC825}"/>
                    </a:ext>
                  </a:extLst>
                </p14:cNvPr>
                <p14:cNvContentPartPr/>
                <p14:nvPr/>
              </p14:nvContentPartPr>
              <p14:xfrm>
                <a:off x="1097499" y="1130023"/>
                <a:ext cx="5400" cy="13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58C52C-E975-4612-AA70-B68C395DC8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8859" y="1121383"/>
                  <a:ext cx="23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1C9C13C-C500-4A17-B325-FB69B1E685EE}"/>
                    </a:ext>
                  </a:extLst>
                </p14:cNvPr>
                <p14:cNvContentPartPr/>
                <p14:nvPr/>
              </p14:nvContentPartPr>
              <p14:xfrm>
                <a:off x="1141779" y="1163863"/>
                <a:ext cx="271080" cy="28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1C9C13C-C500-4A17-B325-FB69B1E685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2779" y="1154863"/>
                  <a:ext cx="288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77DAA8-5149-4C76-A4C7-899531FE32C4}"/>
                    </a:ext>
                  </a:extLst>
                </p14:cNvPr>
                <p14:cNvContentPartPr/>
                <p14:nvPr/>
              </p14:nvContentPartPr>
              <p14:xfrm>
                <a:off x="1392339" y="1244863"/>
                <a:ext cx="124560" cy="160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77DAA8-5149-4C76-A4C7-899531FE32C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83699" y="1236223"/>
                  <a:ext cx="142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A9F2EF-6FAB-499D-8D14-B9A8949FB28C}"/>
                    </a:ext>
                  </a:extLst>
                </p14:cNvPr>
                <p14:cNvContentPartPr/>
                <p14:nvPr/>
              </p14:nvContentPartPr>
              <p14:xfrm>
                <a:off x="1703379" y="905743"/>
                <a:ext cx="231480" cy="473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A9F2EF-6FAB-499D-8D14-B9A8949FB28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94739" y="896743"/>
                  <a:ext cx="2491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0A4D85-9178-4926-B0E8-0B93D98484B3}"/>
                    </a:ext>
                  </a:extLst>
                </p14:cNvPr>
                <p14:cNvContentPartPr/>
                <p14:nvPr/>
              </p14:nvContentPartPr>
              <p14:xfrm>
                <a:off x="1622379" y="1038943"/>
                <a:ext cx="388800" cy="129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0A4D85-9178-4926-B0E8-0B93D98484B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13739" y="1029943"/>
                  <a:ext cx="406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929A43-8512-48B5-A693-8E9C41EADF68}"/>
                    </a:ext>
                  </a:extLst>
                </p14:cNvPr>
                <p14:cNvContentPartPr/>
                <p14:nvPr/>
              </p14:nvContentPartPr>
              <p14:xfrm>
                <a:off x="1947099" y="1123903"/>
                <a:ext cx="186480" cy="306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929A43-8512-48B5-A693-8E9C41EADF6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8459" y="1114903"/>
                  <a:ext cx="204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0B085C5-69DC-48E3-AB00-35FBE1F01732}"/>
                    </a:ext>
                  </a:extLst>
                </p14:cNvPr>
                <p14:cNvContentPartPr/>
                <p14:nvPr/>
              </p14:nvContentPartPr>
              <p14:xfrm>
                <a:off x="413499" y="1965223"/>
                <a:ext cx="212040" cy="216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0B085C5-69DC-48E3-AB00-35FBE1F0173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4859" y="1956223"/>
                  <a:ext cx="229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A1FA714-4568-4D68-9CFD-6A6A7F15A6FC}"/>
                    </a:ext>
                  </a:extLst>
                </p14:cNvPr>
                <p14:cNvContentPartPr/>
                <p14:nvPr/>
              </p14:nvContentPartPr>
              <p14:xfrm>
                <a:off x="751899" y="1583623"/>
                <a:ext cx="333720" cy="574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A1FA714-4568-4D68-9CFD-6A6A7F15A6F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3259" y="1574983"/>
                  <a:ext cx="3513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378BCBB-3BAC-4831-9A45-40E124357B7F}"/>
                    </a:ext>
                  </a:extLst>
                </p14:cNvPr>
                <p14:cNvContentPartPr/>
                <p14:nvPr/>
              </p14:nvContentPartPr>
              <p14:xfrm>
                <a:off x="960339" y="2012743"/>
                <a:ext cx="251280" cy="529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378BCBB-3BAC-4831-9A45-40E124357B7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1339" y="2004103"/>
                  <a:ext cx="2689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2DCBBFF-315B-4E20-881B-BAFEF3F0E7FA}"/>
                    </a:ext>
                  </a:extLst>
                </p14:cNvPr>
                <p14:cNvContentPartPr/>
                <p14:nvPr/>
              </p14:nvContentPartPr>
              <p14:xfrm>
                <a:off x="1237179" y="1774783"/>
                <a:ext cx="41040" cy="66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2DCBBFF-315B-4E20-881B-BAFEF3F0E7F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28539" y="1766143"/>
                  <a:ext cx="58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0DCEE5C-FAA5-4227-8000-95455855C606}"/>
                    </a:ext>
                  </a:extLst>
                </p14:cNvPr>
                <p14:cNvContentPartPr/>
                <p14:nvPr/>
              </p14:nvContentPartPr>
              <p14:xfrm>
                <a:off x="1263459" y="1894663"/>
                <a:ext cx="226440" cy="191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0DCEE5C-FAA5-4227-8000-95455855C6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54459" y="1886023"/>
                  <a:ext cx="244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74C408-FF10-454A-A082-D7E9D46F2940}"/>
                    </a:ext>
                  </a:extLst>
                </p14:cNvPr>
                <p14:cNvContentPartPr/>
                <p14:nvPr/>
              </p14:nvContentPartPr>
              <p14:xfrm>
                <a:off x="1569819" y="1924183"/>
                <a:ext cx="151200" cy="130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74C408-FF10-454A-A082-D7E9D46F294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61179" y="1915543"/>
                  <a:ext cx="168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72BBBBE-B357-4C6F-B790-AD2D876104C6}"/>
                    </a:ext>
                  </a:extLst>
                </p14:cNvPr>
                <p14:cNvContentPartPr/>
                <p14:nvPr/>
              </p14:nvContentPartPr>
              <p14:xfrm>
                <a:off x="1762059" y="1563823"/>
                <a:ext cx="328680" cy="564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72BBBBE-B357-4C6F-B790-AD2D876104C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53419" y="1555183"/>
                  <a:ext cx="3463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B2E13C-F928-4652-9606-806602CEF9C8}"/>
                    </a:ext>
                  </a:extLst>
                </p14:cNvPr>
                <p14:cNvContentPartPr/>
                <p14:nvPr/>
              </p14:nvContentPartPr>
              <p14:xfrm>
                <a:off x="2038899" y="1838863"/>
                <a:ext cx="161640" cy="315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B2E13C-F928-4652-9606-806602CEF9C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30259" y="1829863"/>
                  <a:ext cx="17928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3D4D7D1-5F51-40D8-A234-981D6F69EE50}"/>
              </a:ext>
            </a:extLst>
          </p:cNvPr>
          <p:cNvGrpSpPr/>
          <p:nvPr/>
        </p:nvGrpSpPr>
        <p:grpSpPr>
          <a:xfrm>
            <a:off x="2658819" y="1769743"/>
            <a:ext cx="384840" cy="333720"/>
            <a:chOff x="2658819" y="1769743"/>
            <a:chExt cx="38484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B3D3FEE-439D-430F-8B03-31FCC9C8AC59}"/>
                    </a:ext>
                  </a:extLst>
                </p14:cNvPr>
                <p14:cNvContentPartPr/>
                <p14:nvPr/>
              </p14:nvContentPartPr>
              <p14:xfrm>
                <a:off x="2658819" y="1942183"/>
                <a:ext cx="89640" cy="161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B3D3FEE-439D-430F-8B03-31FCC9C8AC5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50179" y="1933183"/>
                  <a:ext cx="107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B642C33-B56A-4913-961E-A5EB391BF030}"/>
                    </a:ext>
                  </a:extLst>
                </p14:cNvPr>
                <p14:cNvContentPartPr/>
                <p14:nvPr/>
              </p14:nvContentPartPr>
              <p14:xfrm>
                <a:off x="2770419" y="1769743"/>
                <a:ext cx="1080" cy="6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B642C33-B56A-4913-961E-A5EB391BF0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61779" y="1761103"/>
                  <a:ext cx="18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B6986DB-B3D9-4FFE-AE3D-9E6968393CAD}"/>
                    </a:ext>
                  </a:extLst>
                </p14:cNvPr>
                <p14:cNvContentPartPr/>
                <p14:nvPr/>
              </p14:nvContentPartPr>
              <p14:xfrm>
                <a:off x="2808219" y="1802863"/>
                <a:ext cx="235440" cy="26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B6986DB-B3D9-4FFE-AE3D-9E6968393C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99579" y="1793863"/>
                  <a:ext cx="25308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C88E2A-C546-44E1-91DA-F118F8088B10}"/>
              </a:ext>
            </a:extLst>
          </p:cNvPr>
          <p:cNvGrpSpPr/>
          <p:nvPr/>
        </p:nvGrpSpPr>
        <p:grpSpPr>
          <a:xfrm>
            <a:off x="4173699" y="1685863"/>
            <a:ext cx="579960" cy="372240"/>
            <a:chOff x="4173699" y="1685863"/>
            <a:chExt cx="57996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6347AC9-8952-4F98-8293-4B70861ADE73}"/>
                    </a:ext>
                  </a:extLst>
                </p14:cNvPr>
                <p14:cNvContentPartPr/>
                <p14:nvPr/>
              </p14:nvContentPartPr>
              <p14:xfrm>
                <a:off x="4173699" y="1717543"/>
                <a:ext cx="314640" cy="340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6347AC9-8952-4F98-8293-4B70861ADE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64699" y="1708543"/>
                  <a:ext cx="3322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959AC92-8C1C-4D30-8B72-7DF686B449C7}"/>
                    </a:ext>
                  </a:extLst>
                </p14:cNvPr>
                <p14:cNvContentPartPr/>
                <p14:nvPr/>
              </p14:nvContentPartPr>
              <p14:xfrm>
                <a:off x="4668339" y="1685863"/>
                <a:ext cx="85320" cy="297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959AC92-8C1C-4D30-8B72-7DF686B449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59699" y="1676863"/>
                  <a:ext cx="10296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40E3BB-815E-4788-925D-76E3CD0942A0}"/>
              </a:ext>
            </a:extLst>
          </p:cNvPr>
          <p:cNvGrpSpPr/>
          <p:nvPr/>
        </p:nvGrpSpPr>
        <p:grpSpPr>
          <a:xfrm>
            <a:off x="3951579" y="2224783"/>
            <a:ext cx="1636920" cy="706320"/>
            <a:chOff x="3951579" y="2224783"/>
            <a:chExt cx="16369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F4ACBD-3E1C-4E65-B14C-6C7076C20EF6}"/>
                    </a:ext>
                  </a:extLst>
                </p14:cNvPr>
                <p14:cNvContentPartPr/>
                <p14:nvPr/>
              </p14:nvContentPartPr>
              <p14:xfrm>
                <a:off x="4637379" y="2224783"/>
                <a:ext cx="10800" cy="23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F4ACBD-3E1C-4E65-B14C-6C7076C20E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28379" y="2216143"/>
                  <a:ext cx="28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C55DBEB-1AB0-4F64-9AE0-B96E9EB79C1C}"/>
                    </a:ext>
                  </a:extLst>
                </p14:cNvPr>
                <p14:cNvContentPartPr/>
                <p14:nvPr/>
              </p14:nvContentPartPr>
              <p14:xfrm>
                <a:off x="3951579" y="2374543"/>
                <a:ext cx="1220400" cy="110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C55DBEB-1AB0-4F64-9AE0-B96E9EB79C1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42939" y="2365543"/>
                  <a:ext cx="1238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4465A89-8B33-42D5-957F-4EE0E06D6AA7}"/>
                    </a:ext>
                  </a:extLst>
                </p14:cNvPr>
                <p14:cNvContentPartPr/>
                <p14:nvPr/>
              </p14:nvContentPartPr>
              <p14:xfrm>
                <a:off x="3987579" y="2634823"/>
                <a:ext cx="214920" cy="296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4465A89-8B33-42D5-957F-4EE0E06D6AA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78939" y="2625823"/>
                  <a:ext cx="2325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29BC99A-CF5E-4392-9F24-1D1908F8EA0B}"/>
                    </a:ext>
                  </a:extLst>
                </p14:cNvPr>
                <p14:cNvContentPartPr/>
                <p14:nvPr/>
              </p14:nvContentPartPr>
              <p14:xfrm>
                <a:off x="4216899" y="2694223"/>
                <a:ext cx="216720" cy="216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29BC99A-CF5E-4392-9F24-1D1908F8EA0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08259" y="2685223"/>
                  <a:ext cx="234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A746E63-7D2C-438A-B988-5039F2CF20A4}"/>
                    </a:ext>
                  </a:extLst>
                </p14:cNvPr>
                <p14:cNvContentPartPr/>
                <p14:nvPr/>
              </p14:nvContentPartPr>
              <p14:xfrm>
                <a:off x="4567179" y="2770543"/>
                <a:ext cx="188640" cy="72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A746E63-7D2C-438A-B988-5039F2CF20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58179" y="2761543"/>
                  <a:ext cx="206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12A8425-EE08-4C7F-B309-A2873BD096CF}"/>
                    </a:ext>
                  </a:extLst>
                </p14:cNvPr>
                <p14:cNvContentPartPr/>
                <p14:nvPr/>
              </p14:nvContentPartPr>
              <p14:xfrm>
                <a:off x="4827819" y="2627623"/>
                <a:ext cx="119160" cy="288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12A8425-EE08-4C7F-B309-A2873BD096C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19179" y="2618983"/>
                  <a:ext cx="136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9F6B23-687C-4368-82F0-965905F2EB88}"/>
                    </a:ext>
                  </a:extLst>
                </p14:cNvPr>
                <p14:cNvContentPartPr/>
                <p14:nvPr/>
              </p14:nvContentPartPr>
              <p14:xfrm>
                <a:off x="4879659" y="2624383"/>
                <a:ext cx="326880" cy="19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9F6B23-687C-4368-82F0-965905F2EB8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70659" y="2615743"/>
                  <a:ext cx="344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7D01E3E-58AC-421F-8DC0-FE9C1F4DC35F}"/>
                    </a:ext>
                  </a:extLst>
                </p14:cNvPr>
                <p14:cNvContentPartPr/>
                <p14:nvPr/>
              </p14:nvContentPartPr>
              <p14:xfrm>
                <a:off x="4938339" y="2814463"/>
                <a:ext cx="143280" cy="72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7D01E3E-58AC-421F-8DC0-FE9C1F4DC35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29339" y="2805823"/>
                  <a:ext cx="160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4B78556-566A-456E-9079-FD5B438128A1}"/>
                    </a:ext>
                  </a:extLst>
                </p14:cNvPr>
                <p14:cNvContentPartPr/>
                <p14:nvPr/>
              </p14:nvContentPartPr>
              <p14:xfrm>
                <a:off x="5227059" y="2531863"/>
                <a:ext cx="151560" cy="395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4B78556-566A-456E-9079-FD5B438128A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18419" y="2523223"/>
                  <a:ext cx="1692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1B4F58-F362-4DC3-9072-DDE5B4168F1D}"/>
                    </a:ext>
                  </a:extLst>
                </p14:cNvPr>
                <p14:cNvContentPartPr/>
                <p14:nvPr/>
              </p14:nvContentPartPr>
              <p14:xfrm>
                <a:off x="5457459" y="2523223"/>
                <a:ext cx="131040" cy="384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1B4F58-F362-4DC3-9072-DDE5B4168F1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48459" y="2514223"/>
                  <a:ext cx="1486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8BB5C26-1647-4153-B8F5-3EE1D4247180}"/>
                  </a:ext>
                </a:extLst>
              </p14:cNvPr>
              <p14:cNvContentPartPr/>
              <p14:nvPr/>
            </p14:nvContentPartPr>
            <p14:xfrm>
              <a:off x="5455659" y="3095623"/>
              <a:ext cx="25920" cy="23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8BB5C26-1647-4153-B8F5-3EE1D424718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446659" y="3086983"/>
                <a:ext cx="4356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B02B27C-F37D-4543-B3B2-0123C8268470}"/>
              </a:ext>
            </a:extLst>
          </p:cNvPr>
          <p:cNvGrpSpPr/>
          <p:nvPr/>
        </p:nvGrpSpPr>
        <p:grpSpPr>
          <a:xfrm>
            <a:off x="6648339" y="1642663"/>
            <a:ext cx="1648080" cy="756360"/>
            <a:chOff x="6648339" y="1642663"/>
            <a:chExt cx="1648080" cy="75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B4963DA-3BA7-4E47-9282-46FC8B329AA0}"/>
                    </a:ext>
                  </a:extLst>
                </p14:cNvPr>
                <p14:cNvContentPartPr/>
                <p14:nvPr/>
              </p14:nvContentPartPr>
              <p14:xfrm>
                <a:off x="6648339" y="1739503"/>
                <a:ext cx="345960" cy="514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B4963DA-3BA7-4E47-9282-46FC8B329AA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39339" y="1730863"/>
                  <a:ext cx="3636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3503D9F-0E7B-4BCB-9F18-BC4803AF6AC3}"/>
                    </a:ext>
                  </a:extLst>
                </p14:cNvPr>
                <p14:cNvContentPartPr/>
                <p14:nvPr/>
              </p14:nvContentPartPr>
              <p14:xfrm>
                <a:off x="7118139" y="1952983"/>
                <a:ext cx="137520" cy="29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3503D9F-0E7B-4BCB-9F18-BC4803AF6A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09499" y="1944343"/>
                  <a:ext cx="155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A4E4F3A-EE85-4797-81DA-59828AB09A7E}"/>
                    </a:ext>
                  </a:extLst>
                </p14:cNvPr>
                <p14:cNvContentPartPr/>
                <p14:nvPr/>
              </p14:nvContentPartPr>
              <p14:xfrm>
                <a:off x="7051179" y="2071063"/>
                <a:ext cx="176400" cy="56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A4E4F3A-EE85-4797-81DA-59828AB09A7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42539" y="2062423"/>
                  <a:ext cx="194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4624DC6-4A7F-4093-8AC0-D3961AC8FFD3}"/>
                    </a:ext>
                  </a:extLst>
                </p14:cNvPr>
                <p14:cNvContentPartPr/>
                <p14:nvPr/>
              </p14:nvContentPartPr>
              <p14:xfrm>
                <a:off x="7793139" y="1803583"/>
                <a:ext cx="138240" cy="306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4624DC6-4A7F-4093-8AC0-D3961AC8FFD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84139" y="1794943"/>
                  <a:ext cx="155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02AE86B-C614-4486-9B3A-E253F201159D}"/>
                    </a:ext>
                  </a:extLst>
                </p14:cNvPr>
                <p14:cNvContentPartPr/>
                <p14:nvPr/>
              </p14:nvContentPartPr>
              <p14:xfrm>
                <a:off x="7851819" y="1642663"/>
                <a:ext cx="283320" cy="248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02AE86B-C614-4486-9B3A-E253F201159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42819" y="1633663"/>
                  <a:ext cx="300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C6566C5-6C94-4D41-985B-B7A5F34A9F92}"/>
                    </a:ext>
                  </a:extLst>
                </p14:cNvPr>
                <p14:cNvContentPartPr/>
                <p14:nvPr/>
              </p14:nvContentPartPr>
              <p14:xfrm>
                <a:off x="7462659" y="2206423"/>
                <a:ext cx="183960" cy="192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C6566C5-6C94-4D41-985B-B7A5F34A9F9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53659" y="2197783"/>
                  <a:ext cx="201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36B56D-7EE6-477E-A597-8313B790A40B}"/>
                    </a:ext>
                  </a:extLst>
                </p14:cNvPr>
                <p14:cNvContentPartPr/>
                <p14:nvPr/>
              </p14:nvContentPartPr>
              <p14:xfrm>
                <a:off x="8058459" y="2087623"/>
                <a:ext cx="62280" cy="205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36B56D-7EE6-477E-A597-8313B790A40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49459" y="2078623"/>
                  <a:ext cx="79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0E1D3B8-208F-4D1B-9978-F1097B6EA23D}"/>
                    </a:ext>
                  </a:extLst>
                </p14:cNvPr>
                <p14:cNvContentPartPr/>
                <p14:nvPr/>
              </p14:nvContentPartPr>
              <p14:xfrm>
                <a:off x="8077899" y="2135143"/>
                <a:ext cx="207000" cy="97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0E1D3B8-208F-4D1B-9978-F1097B6EA23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69259" y="2126503"/>
                  <a:ext cx="224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D348336-95E3-4B3F-B86E-08A040CD477D}"/>
                    </a:ext>
                  </a:extLst>
                </p14:cNvPr>
                <p14:cNvContentPartPr/>
                <p14:nvPr/>
              </p14:nvContentPartPr>
              <p14:xfrm>
                <a:off x="8148819" y="2227663"/>
                <a:ext cx="147600" cy="81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D348336-95E3-4B3F-B86E-08A040CD477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40179" y="2219023"/>
                  <a:ext cx="16524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E20F12C-C1A4-4C15-8319-8CBEFB882D4A}"/>
                  </a:ext>
                </a:extLst>
              </p14:cNvPr>
              <p14:cNvContentPartPr/>
              <p14:nvPr/>
            </p14:nvContentPartPr>
            <p14:xfrm>
              <a:off x="8643819" y="1523143"/>
              <a:ext cx="293760" cy="662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E20F12C-C1A4-4C15-8319-8CBEFB882D4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634819" y="1514503"/>
                <a:ext cx="311400" cy="6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11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8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STAT 50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50</dc:title>
  <dc:creator>Bill Fitch</dc:creator>
  <cp:lastModifiedBy>Bill Fitch</cp:lastModifiedBy>
  <cp:revision>17</cp:revision>
  <dcterms:created xsi:type="dcterms:W3CDTF">2020-09-23T18:16:29Z</dcterms:created>
  <dcterms:modified xsi:type="dcterms:W3CDTF">2021-02-09T01:00:19Z</dcterms:modified>
</cp:coreProperties>
</file>