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313 340 6447 0 0,'0'0'142'0'0,"0"0"22"0"0,0 0 13 0 0,0 0 55 0 0,0 0 181 0 0,0 0 78 0 0,0 0 18 0 0,0 0-66 0 0,0-1 19 0 0,0-5-522 0 0,0 4 1742 0 0,0 1 551 0 0,1-3-2156 0 0,0 1-1 0 0,0-1 0 0 0,1 1 0 0 0,-1 0 1 0 0,1-1-1 0 0,0 1 0 0 0,-1 0 1 0 0,5-5-1 0 0,23-25 911 0 0,-9 12-669 0 0,11-14 507 0 0,52-43 0 0 0,-57 55-592 0 0,-12 10-217 0 0,0 1 1 0 0,1 1 0 0 0,1 0-1 0 0,0 1 1 0 0,0 1-1 0 0,1 1 1 0 0,1 0-1 0 0,-1 1 1 0 0,27-7-1 0 0,-40 14-16 0 0,0-1 0 0 0,0 1 0 0 0,0-1 0 0 0,-1 1 0 0 0,1 0 0 0 0,0 1 0 0 0,0-1 0 0 0,0 1 0 0 0,0-1 0 0 0,0 1 0 0 0,0 0 0 0 0,-1 1 0 0 0,1-1 0 0 0,-1 1 0 0 0,1-1 0 0 0,-1 1 0 0 0,1 0 0 0 0,-1 1 0 0 0,0-1 0 0 0,0 0 0 0 0,0 1 0 0 0,5 5 0 0 0,-7-7 0 0 0,0-1 0 0 0,-1 1 0 0 0,1 0 0 0 0,-1-1 0 0 0,1 1 0 0 0,-1 0 0 0 0,0-1 0 0 0,1 1 0 0 0,-1 0 0 0 0,1-1 0 0 0,-1 1 0 0 0,0 0 0 0 0,0 0 0 0 0,0-1 0 0 0,1 1 0 0 0,-1 0 0 0 0,0 0 0 0 0,0 0 0 0 0,0-1 0 0 0,0 2 0 0 0,0 2 0 0 0,3 3 0 0 0,-2-6 0 0 0,0 1 0 0 0,0 0 0 0 0,-1 0 0 0 0,1 0 0 0 0,-1 0 0 0 0,1 0 0 0 0,-1 0 0 0 0,0 0 0 0 0,1 0 0 0 0,-1 0 0 0 0,0 0 0 0 0,0 0 0 0 0,-1 2 0 0 0,1 4 0 0 0,0-4 0 0 0,0 1 0 0 0,0-1 0 0 0,-1 0 0 0 0,0 1 0 0 0,0-1 0 0 0,-2 5 0 0 0,2-5 0 0 0,0 0 0 0 0,0 0 0 0 0,-1 0 0 0 0,0 0 0 0 0,0 0 0 0 0,0 0 0 0 0,-1-1 0 0 0,1 1 0 0 0,-1-1 0 0 0,-4 5 0 0 0,-2 0 0 0 0,0 0 0 0 0,-14 8 0 0 0,12-8 0 0 0,-21 18 0 0 0,-221 213 0 0 0,104-117 581 0 0,85-71-231 0 0,50-39-395 0 0,-1-1 1 0 0,0 0-1 0 0,0-1 0 0 0,-1-1 1 0 0,-30 13-1 0 0,19-10-243 0 0,23-9 263 0 0,0-1 1 0 0,0 0-1 0 0,0 0 1 0 0,0-1-1 0 0,0 1 1 0 0,-1-1-1 0 0,1 0 1 0 0,0 0-1 0 0,-1 0 1 0 0,1-1-1 0 0,-1 0 1 0 0,-7 0-1 0 0,11 0 25 0 0,0 0 0 0 0,0 0 0 0 0,1 0 0 0 0,-1 0 0 0 0,0-1 0 0 0,0 1 0 0 0,0 0 0 0 0,1-1 0 0 0,-1 1 0 0 0,0 0 0 0 0,1-1 0 0 0,-1 1 0 0 0,-1-2 0 0 0,1-2 0 0 0,1 3 0 0 0,0 0 0 0 0,0 1 0 0 0,-1-1 0 0 0,1 0 0 0 0,0 1 0 0 0,0-1 0 0 0,-1 1 0 0 0,1-1 0 0 0,0 0 0 0 0,0 0 0 0 0,0 1 0 0 0,0-1 0 0 0,0 0 0 0 0,0 1 0 0 0,0-1 0 0 0,0 0 0 0 0,0 1 0 0 0,0-1 0 0 0,0 0 0 0 0,1 1 0 0 0,-1-1 0 0 0,0 0 0 0 0,0 1 0 0 0,1-1 0 0 0,-1 0 0 0 0,2-2 0 0 0,-1-2 0 0 0,0 2 0 0 0,-1 1 0 0 0,1 0 0 0 0,0-1 0 0 0,0 1 0 0 0,0 0 0 0 0,0 0 0 0 0,0 0 0 0 0,1 0 0 0 0,-1 0 0 0 0,1 0 0 0 0,-1 0 0 0 0,1 0 0 0 0,0 0 0 0 0,0 1 0 0 0,-1-1 0 0 0,1 1 0 0 0,0-1 0 0 0,3-1 0 0 0,0 0 0 0 0,1 0 0 0 0,-1 1 0 0 0,0-1 0 0 0,0 1 0 0 0,1 0 0 0 0,-1 1 0 0 0,12-3 0 0 0,44-1 0 0 0,-34 3 0 0 0,191-3 0 0 0,-179 5 0 0 0,-1 0 0 0 0,50 0 0 0 0,104-12 0 0 0,-160 10 0 0 0,-32 2 0 0 0,0 0 0 0 0,0 0 0 0 0,0-1 0 0 0,1 1 0 0 0,-1 0 0 0 0,0 0 0 0 0,0 0 0 0 0,1 0 0 0 0,-1 0 0 0 0,0 0 0 0 0,0 0 0 0 0,0 0 0 0 0,1 0 0 0 0,-1 0 0 0 0,0 0 0 0 0,0 0 0 0 0,1 0 0 0 0,-1 0 0 0 0,0 0 0 0 0,0 0 0 0 0,0 0 0 0 0,1 0 0 0 0,-1 1 0 0 0,0-1 0 0 0,0 0 0 0 0,0 0 0 0 0,1 0 0 0 0,-1 0 0 0 0,0 0 0 0 0,0 0 0 0 0,0 1 0 0 0,0-1 0 0 0,0 0 0 0 0,1 0 0 0 0,-1 0 0 0 0,0 1 0 0 0,0-1 0 0 0,0 0 0 0 0,0 0 0 0 0,0 0 0 0 0,0 1 0 0 0,0-1 0 0 0,0 0 0 0 0,0 0 0 0 0,1 0 0 0 0,-1 1 0 0 0,0-1 0 0 0,0 0 0 0 0,0 0 0 0 0,0 1 0 0 0,0-1 0 0 0,-1 0 0 0 0,1 0 0 0 0,0 0 0 0 0,0 1 0 0 0,0-1 0 0 0,0 0 0 0 0,0 0 0 0 0,0 0 0 0 0,0 1 0 0 0,-8 8 0 0 0,8-9 0 0 0,-9 16-2849 0 0,9-14 1826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6 6447 0 0,'0'0'298'0'0,"0"0"-10"0"0,0 0-118 0 0,0 0 206 0 0,0 0 111 0 0,0 0 22 0 0,0 0 71 0 0,0 0 286 0 0,0 0 124 0 0,0 0 30 0 0,0 0-65 0 0,0 0-290 0 0,0 0-617 0 0,0-1-1 0 0,0 1 0 0 0,0 0 1 0 0,0 0-1 0 0,-1 0 1 0 0,1-1-1 0 0,0 1 0 0 0,0 0 1 0 0,0 0-1 0 0,0-1 1 0 0,0 1-1 0 0,0 0 0 0 0,0 0 1 0 0,0 0-1 0 0,0-1 1 0 0,-1 1-1 0 0,1 0 0 0 0,0 0 1 0 0,0 0-1 0 0,0 0 0 0 0,0-1 1 0 0,-1 1-1 0 0,1 0 1 0 0,0 0-1 0 0,0 0 0 0 0,0 0 1 0 0,-1 0-1 0 0,1 0 1 0 0,0 0-1 0 0,0 0 0 0 0,0-1 1 0 0,-1 1-1 0 0,1 0 1 0 0,0 0-1 0 0,-13 12-40 0 0,-1-2 0 0 0,-14 10 0 0 0,-7 4-11 0 0,-90 69 4 0 0,48-38 0 0 0,-75 70 0 0 0,121-96 61 0 0,-62 62 607 0 0,75-71-431 0 0,1 0 0 0 0,-27 43 0 0 0,21-28 24 0 0,15-24-203 0 0,0 1 0 0 0,1 1 0 0 0,0-1 0 0 0,1 1-1 0 0,-8 22 1 0 0,-2 18-58 0 0,15-44 0 0 0,5 0 0 0 0,-2-6 18 0 0,0-1-1 0 0,0 1 1 0 0,1-1-1 0 0,-1 0 0 0 0,1 0 1 0 0,-1 0-1 0 0,1 0 1 0 0,0-1-1 0 0,0 1 1 0 0,-1-1-1 0 0,1 1 0 0 0,0-1 1 0 0,1 0-1 0 0,-1 0 1 0 0,0-1-1 0 0,0 1 1 0 0,0-1-1 0 0,4 1 0 0 0,8 0 178 0 0,0-1 0 0 0,22-1 0 0 0,-35 1-180 0 0,114-12 1206 0 0,17-1-1726 0 0,-121 13-1298 0 0,-9 0-833 0 0,-3 0 1612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0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132 110 8287 0 0,'0'0'382'0'0,"0"0"-8"0"0,0 0-102 0 0,0 0 463 0 0,0 0 234 0 0,0 0 45 0 0,0 0-61 0 0,0 0-288 0 0,0 0-121 0 0,0 0-28 0 0,0 0-4 0 0,0 0 0 0 0,0 0 0 0 0,0 0 0 0 0,0 0-68 0 0,0 0-217 0 0,2-16 1750 0 0,3 10-1976 0 0,-1 0 0 0 0,1 0 0 0 0,0 1 1 0 0,1-1-1 0 0,-1 1 0 0 0,1 1 0 0 0,0-1 0 0 0,0 1 0 0 0,0 0 0 0 0,1 0 0 0 0,-1 1 0 0 0,1 0 0 0 0,0 0 1 0 0,0 0-1 0 0,14-2 0 0 0,9-1-2 0 0,0 1 0 0 0,48-2 0 0 0,-63 6 2 0 0,64-1-1 0 0,-68 2 0 0 0,-1 1 0 0 0,1 0 0 0 0,-1 1 0 0 0,1 0 0 0 0,14 5 0 0 0,-23-6 0 0 0,0 0 0 0 0,1 0 0 0 0,-1 1 0 0 0,1-1 0 0 0,-1 0 0 0 0,0 1 0 0 0,0-1 0 0 0,0 1 0 0 0,0 0 0 0 0,0 0 0 0 0,0-1 0 0 0,-1 1 0 0 0,1 1 0 0 0,0-1 0 0 0,-1 0 0 0 0,0 0 0 0 0,1 0 0 0 0,-1 1 0 0 0,0-1 0 0 0,0 1 0 0 0,0-1 0 0 0,-1 1 0 0 0,1-1 0 0 0,-1 1 0 0 0,1 0 0 0 0,-1-1 0 0 0,0 1 0 0 0,0-1 0 0 0,0 1 0 0 0,0 0 0 0 0,0-1 0 0 0,-2 5 0 0 0,0 2 0 0 0,0-1 0 0 0,-1 1 0 0 0,0-1 0 0 0,0 1 0 0 0,-1-1 0 0 0,0 0 0 0 0,-1-1 0 0 0,-6 10 0 0 0,-4 4 0 0 0,-1-1 0 0 0,0-1 0 0 0,-2-1 0 0 0,0 0 0 0 0,-33 24 0 0 0,-109 64 0 0 0,124-85 0 0 0,-1-2 0 0 0,-63 22 0 0 0,80-33 0 0 0,10-4 0 0 0,0 0 0 0 0,-1-1 0 0 0,-19 3 0 0 0,29-6 0 0 0,1 0 0 0 0,0 0 0 0 0,0 0 0 0 0,0 1 0 0 0,-1-1 0 0 0,1 0 0 0 0,0 0 0 0 0,0 0 0 0 0,0 0 0 0 0,-1 0 0 0 0,1-1 0 0 0,0 1 0 0 0,0 0 0 0 0,0 0 0 0 0,0 0 0 0 0,-1 0 0 0 0,1 0 0 0 0,0 0 0 0 0,0 0 0 0 0,0 0 0 0 0,-1 0 0 0 0,1 0 0 0 0,0 0 0 0 0,0-1 0 0 0,0 1 0 0 0,0 0 0 0 0,0 0 0 0 0,-1 0 0 0 0,1 0 0 0 0,0 0 0 0 0,0-1 0 0 0,0 1 0 0 0,0 0 0 0 0,0 0 0 0 0,0 0 0 0 0,0-1 0 0 0,0 1 0 0 0,0 0 0 0 0,0 0 0 0 0,0 0 0 0 0,0-1 0 0 0,0 1 0 0 0,0 0 0 0 0,0 0 0 0 0,0 0 0 0 0,0 0 0 0 0,0-1 0 0 0,0 1 0 0 0,0 0 0 0 0,0 0 0 0 0,0 0 0 0 0,0-1 0 0 0,0 1 0 0 0,0 0 0 0 0,0 0 0 0 0,0 0 0 0 0,0 0 0 0 0,0-1 0 0 0,1 1 0 0 0,-1 0 0 0 0,0 0 0 0 0,0 0 0 0 0,0 0 0 0 0,0 0 0 0 0,0-1 0 0 0,1 1 0 0 0,-1 0 0 0 0,4-4 0 0 0,1 0 0 0 0,-1 0 0 0 0,1 0 0 0 0,0 1 0 0 0,0 0 0 0 0,0 0 0 0 0,1 0 0 0 0,-1 1 0 0 0,9-3 0 0 0,-3 3 0 0 0,4 4 0 0 0,-11 1 0 0 0,-3-1 0 0 0,2 0 0 0 0,8 8 0 0 0,-1 15 0 0 0,-8-18 0 0 0,-1-1 0 0 0,0 0 0 0 0,0 0 0 0 0,0 1 0 0 0,-1-1 0 0 0,0 0 0 0 0,0 1 0 0 0,-1-1 0 0 0,0 0 0 0 0,0 1 0 0 0,0-1 0 0 0,-1 0 0 0 0,1 0 0 0 0,-2 0 0 0 0,-2 6 0 0 0,1-2 0 0 0,1-3 0 0 0,0 1 0 0 0,-1-1 0 0 0,1-1 0 0 0,-10 13 0 0 0,8-12-175 0 0,1 1 0 0 0,-1-1 0 0 0,1 1-1 0 0,-4 12 1 0 0,7-17-1458 0 0,1 4-4506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5 542 6447 0 0,'0'0'298'0'0,"0"0"-10"0"0,0 0-118 0 0,0 0 206 0 0,0 0 111 0 0,0 0 22 0 0,0 0 3 0 0,0 0 0 0 0,0 0 0 0 0,0 0-405 0 0,0 0 0 0 0,0 0-1 0 0,-1 0 1 0 0,1-1 0 0 0,0 1-1 0 0,0 0 1 0 0,-1 0 0 0 0,1 0-1 0 0,0 0 1 0 0,0 0 0 0 0,-1-1-1 0 0,1 1 1 0 0,0 0 0 0 0,0 0-1 0 0,0 0 1 0 0,0-1 0 0 0,-1 1-1 0 0,1 0 1 0 0,0 0 0 0 0,0-1-1 0 0,0 1 1 0 0,0 0 0 0 0,0-1-1 0 0,1-2 102 0 0,0-1 0 0 0,0 1 0 0 0,0-1 0 0 0,-1 0 1 0 0,1 1-1 0 0,-1-1 0 0 0,0-7 0 0 0,0 6 16 0 0,1 0-1 0 0,-1-1 1 0 0,2-8 0 0 0,2 3-6 0 0,0 0-1 0 0,1 0 0 0 0,0 1 1 0 0,12-19-1 0 0,32-36 810 0 0,-41 55-997 0 0,-6 7-30 0 0,118-141 0 0 0,-90 111 0 0 0,1 3 0 0 0,44-36 0 0 0,-68 61 0 0 0,-1-1 0 0 0,1 1 0 0 0,1 1 0 0 0,-1-1 0 0 0,0 1 0 0 0,1 0 0 0 0,0 1 0 0 0,0 0 0 0 0,0 0 0 0 0,16-3 0 0 0,-14 7 0 0 0,-1 7 0 0 0,1 5 0 0 0,-9-8 0 0 0,-1-2 0 0 0,1 1 64 0 0,0 0-1 0 0,0 0 1 0 0,-1 0-1 0 0,1 0 1 0 0,-1 0-1 0 0,0 0 0 0 0,0 0 1 0 0,0 0-1 0 0,-1 0 1 0 0,0 5-1 0 0,-1 0 170 0 0,-3 14-49 0 0,-1 0 0 0 0,-2-1 0 0 0,0 0 0 0 0,-1-1 0 0 0,-13 24 1 0 0,-12 28-173 0 0,28-61-12 0 0,0 0 0 0 0,-10 15 0 0 0,9-18 0 0 0,2 0 0 0 0,-1 1 0 0 0,1 0 0 0 0,1 0 0 0 0,-1 0 0 0 0,2 1 0 0 0,0-1 0 0 0,-3 15 0 0 0,6-24 0 0 0,0-1 0 0 0,0 0 0 0 0,0 0 0 0 0,0 1 0 0 0,0-1 0 0 0,-1 0 0 0 0,1 1 0 0 0,0-1 0 0 0,0 0 0 0 0,0 1 0 0 0,1-1 0 0 0,-1 0 0 0 0,0 0 0 0 0,0 1 0 0 0,0-1 0 0 0,0 0 0 0 0,0 1 0 0 0,0-1 0 0 0,0 0 0 0 0,0 0 0 0 0,1 1 0 0 0,-1-1 0 0 0,0 0 0 0 0,0 1 0 0 0,2-1-26 0 0,0 1 0 0 0,-1-1 0 0 0,1 0 0 0 0,-1 0 0 0 0,1 0 0 0 0,-1 0 0 0 0,1 0 0 0 0,-1 0 0 0 0,1-1 0 0 0,-1 1 0 0 0,1 0 0 0 0,2-2 0 0 0,19-7-2145 0 0,-10 0-3968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0 805 10135 0 0,'0'0'231'0'0,"0"0"29"0"0,0 0 19 0 0,0 0 37 0 0,0 0 125 0 0,0 0 58 0 0,0 0 11 0 0,0 0 2 0 0,0 0 0 0 0,0 0 0 0 0,2 0 0 0 0,2-4-264 0 0,0 1 0 0 0,-1-1 1 0 0,1 0-1 0 0,-1 0 0 0 0,0 0 0 0 0,0 0 0 0 0,4-8 0 0 0,3-4 258 0 0,61-80 68 0 0,32-47 1049 0 0,35-61-1605 0 0,17 12-20 0 0,-145 182-49 0 0,88-88-1890 0 0,-93 92 2005 0 0,-3 15 748 0 0,-14 83 401 0 0,0 15-1310 0 0,11-95 97 0 0,-1 19 0 0 0,2 1 0 0 0,3 37 0 0 0,-2-60 0 0 0,1 1 0 0 0,0-1 0 0 0,0 0 0 0 0,1 0 0 0 0,0 0 0 0 0,0 0 0 0 0,1-1 0 0 0,0 1 0 0 0,1-1 0 0 0,0 0 0 0 0,11 14 0 0 0,-7-11-2 0 0,4 4 469 0 0,23 20-1 0 0,-31-31-365 0 0,1 1 1 0 0,-1 0 0 0 0,-1 0-1 0 0,1 0 1 0 0,-1 0-1 0 0,1 1 1 0 0,-1 0-1 0 0,-1 0 1 0 0,1 0 0 0 0,2 8-1 0 0,-2-5-101 0 0,-1-2-64 0 0,-2-5-273 0 0,-1-2-138 0 0,0 0-33 0 0,0 0-72 0 0,0 0-285 0 0,0 0-126 0 0,0-2-29 0 0,5-7-4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11975 0 0,'0'0'547'0'0,"0"0"-11"0"0,-1-2-344 0 0,-1-2-97 0 0,1 2 281 0 0,1 2 113 0 0,0 0 20 0 0,0 0-66 0 0,9 7-278 0 0,-1-3-20 0 0,0 0 0 0 0,0 0 0 0 0,1-1 0 0 0,-1 0 0 0 0,0-1-1 0 0,1 0 1 0 0,0 0 0 0 0,-1-1 0 0 0,1 0 0 0 0,0 0 0 0 0,0-1 0 0 0,0 0-1 0 0,12-3 1 0 0,10-2 539 0 0,1-1 0 0 0,39-14 0 0 0,-25 5-1041 0 0,-17 4-4614 0 0,-10 4-1077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0,'0'0'267'0'0,"0"0"42"0"0,0 0 17 0 0,0 0-28 0 0,2 1-196 0 0,12 16-105 0 0,-11-13 78 0 0,-1 0 0 0 0,2 0 0 0 0,-1 0 0 0 0,0 0-1 0 0,6 4 1 0 0,12 5 1186 0 0,33 17 0 0 0,-2-2 669 0 0,-49-26-1839 0 0,32 18 535 0 0,46 36 0 0 0,-70-47-476 0 0,-1 0-1 0 0,0 1 1 0 0,0 0-1 0 0,-2 1 1 0 0,1-1-1 0 0,-1 2 0 0 0,-1-1 1 0 0,8 15-1 0 0,-10-14-76 0 0,1 1 0 0 0,-2 0 0 0 0,0 0 0 0 0,0 0 0 0 0,-1 0 0 0 0,-1 1-1 0 0,0 0 1 0 0,-1 14 0 0 0,-1-8-82 0 0,-1 1-1 0 0,-2-1 0 0 0,0 1 1 0 0,-9 33-1 0 0,6-37 10 0 0,0 1 0 0 0,-2-1 0 0 0,0-1 0 0 0,0 0-1 0 0,-13 18 1 0 0,-4 1-691 0 0,-30 33-1 0 0,7-19-743 0 0,28-32-4204 0 0,18-15 25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43 167 11975 0 0,'0'0'267'0'0,"-2"1"42"0"0,-14 17 514 0 0,13-15-513 0 0,1 1-1 0 0,-1-1 1 0 0,0 0-1 0 0,0 0 1 0 0,-6 4-1 0 0,7-6 203 0 0,2-1 0 0 0,0 0 0 0 0,0 0 68 0 0,0 0 286 0 0,3 0 124 0 0,4 1-627 0 0,0 0 0 0 0,0-1 0 0 0,-1 0 1 0 0,1 0-1 0 0,0-1 0 0 0,0 0 0 0 0,12-3 0 0 0,52-17 550 0 0,-50 14-587 0 0,106-29-240 0 0,243-36 0 0 0,-356 70-231 0 0,11-2-44 0 0,25-6 0 0 0,-44 8-378 0 0,1 0 0 0 0,0-1 0 0 0,-1 1 0 0 0,1-1 0 0 0,-1-1 1 0 0,0 1-1 0 0,0-1 0 0 0,8-7 0 0 0,-6 2-1465 0 0,-3-1-15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16 11975 0 0,'2'-8'449'0'0,"-2"7"-385"0"0,0 1 0 0 0,0 0 0 0 0,0-1-1 0 0,0 1 1 0 0,0 0 0 0 0,0 0 0 0 0,0-1-1 0 0,1 1 1 0 0,-1 0 0 0 0,0-1 0 0 0,0 1 0 0 0,0 0-1 0 0,0 0 1 0 0,1-1 0 0 0,-1 1 0 0 0,0 0-1 0 0,0 0 1 0 0,0-1 0 0 0,1 1 0 0 0,-1 0 0 0 0,0 0-1 0 0,0 0 1 0 0,1 0 0 0 0,-1-1 0 0 0,0 1-1 0 0,1 0 1 0 0,-1 0 0 0 0,3 1 79 0 0,-1 0 0 0 0,1 1 0 0 0,-1-1 0 0 0,1 1 0 0 0,-1 0 0 0 0,0-1 0 0 0,0 1 0 0 0,0 0 0 0 0,0 1 0 0 0,0-1 0 0 0,0 0 0 0 0,-1 0 0 0 0,1 1 0 0 0,1 3 0 0 0,-1-1-27 0 0,0 1 0 0 0,0-1 0 0 0,0 1 1 0 0,-1 0-1 0 0,0-1 0 0 0,1 11 0 0 0,-1-2 74 0 0,-2-1-1 0 0,1 1 1 0 0,-2-1 0 0 0,0 0-1 0 0,-6 22 1 0 0,-10 21 840 0 0,-8 31-500 0 0,0 43 1011 0 0,16-80-3072 0 0,6-29-3846 0 0,0-5-867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11975 0 0,'0'0'267'0'0,"0"0"42"0"0,0 0 17 0 0,0 0-28 0 0,0 0-126 0 0,0 0 204 0 0,0 0 111 0 0,0 0 22 0 0,0 0 3 0 0,0 2 0 0 0,0 8-65 0 0,-2 0-1 0 0,1-1 0 0 0,-6 16 0 0 0,-2 12 329 0 0,0 16-247 0 0,-2-1 0 0 0,-2 1 0 0 0,-3-2 0 0 0,-1 0 0 0 0,-44 85 0 0 0,60-136-531 0 0,-56 113-3246 0 0,56-111 1776 0 0,1-2-51 0 0,0 0-11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144 171 6447 0 0,'-10'3'112'0'0,"0"0"0"0"0,1 1 0 0 0,-1 0 0 0 0,0 1 0 0 0,-13 9 0 0 0,13-8 351 0 0,1 0 0 0 0,-1 0 0 0 0,-15 6 0 0 0,24-12 551 0 0,-7-7 604 0 0,7 5-1485 0 0,0 1-1 0 0,0-1 0 0 0,0 1 0 0 0,0-1 1 0 0,0 0-1 0 0,1 1 0 0 0,-1-1 1 0 0,1 0-1 0 0,-1 0 0 0 0,1 1 0 0 0,0-1 1 0 0,-1 0-1 0 0,1 0 0 0 0,0 0 1 0 0,0 0-1 0 0,1 1 0 0 0,-1-1 1 0 0,0 0-1 0 0,0 0 0 0 0,1 0 0 0 0,-1 1 1 0 0,1-1-1 0 0,0 0 0 0 0,0 1 1 0 0,-1-1-1 0 0,3-2 0 0 0,1-3 297 0 0,0 0-1 0 0,1 1 1 0 0,0-1-1 0 0,9-9 1 0 0,2 1-304 0 0,1 1-1 0 0,0 1 1 0 0,0 1 0 0 0,2 0 0 0 0,-1 1 0 0 0,1 1-1 0 0,1 0 1 0 0,0 2 0 0 0,0 0 0 0 0,1 2-1 0 0,32-7 1 0 0,-46 12-84 0 0,-1 0 1 0 0,1 0-1 0 0,0 1 0 0 0,-1 0 0 0 0,1 0 1 0 0,-1 1-1 0 0,1 0 0 0 0,-1 0 0 0 0,1 1 0 0 0,-1-1 1 0 0,0 1-1 0 0,0 1 0 0 0,0-1 0 0 0,0 1 1 0 0,8 4-1 0 0,-7-1-46 0 0,1 0-1 0 0,0 0 1 0 0,-1 1 0 0 0,0-1 0 0 0,-1 1 0 0 0,0 1 0 0 0,0 0 0 0 0,0-1-1 0 0,7 16 1 0 0,-3-5 5 0 0,10 26 0 0 0,-18-38 0 0 0,0 1 0 0 0,0-1 0 0 0,-1 1 0 0 0,1 0 0 0 0,-1 0 0 0 0,-1-1 0 0 0,0 15 0 0 0,0-18 0 0 0,-1 1 0 0 0,1 0 0 0 0,-1-1 0 0 0,-1 1 0 0 0,1-1 0 0 0,0 1 0 0 0,-1-1 0 0 0,1 0 0 0 0,-1 1 0 0 0,0-1 0 0 0,0 0 0 0 0,-1 0 0 0 0,1 0 0 0 0,-5 4 0 0 0,-4 2 0 0 0,0 0 0 0 0,-20 12 0 0 0,5-4 0 0 0,-16 10-686 0 0,0-1-1 0 0,-2-3 1 0 0,-1-1 0 0 0,-59 20-1 0 0,101-41 382 0 0,-16 3-2846 0 0,19-4 2127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 11975 0 0,'0'0'547'0'0,"2"0"-11"0"0,15-3 311 0 0,-16 3-14 0 0,-7 4-244 0 0,-14 10-342 0 0,0-1-1 0 0,-37 18 0 0 0,-16 10 455 0 0,55-30-633 0 0,-1 2-1 0 0,2 0 1 0 0,0 1-1 0 0,1 1 1 0 0,0 0 0 0 0,1 1-1 0 0,1 0 1 0 0,-18 28-1 0 0,20-24 189 0 0,1 0 0 0 0,1 1 0 0 0,-14 43 0 0 0,20-51-142 0 0,1 0 0 0 0,0 1 0 0 0,1-1-1 0 0,0 1 1 0 0,1-1 0 0 0,1 1 0 0 0,0-1-1 0 0,3 16 1 0 0,-1-12-114 0 0,1 0 0 0 0,0 1 0 0 0,2-1 0 0 0,0 0 0 0 0,1-1 0 0 0,0 1 0 0 0,2-1 0 0 0,12 20 0 0 0,-15-27-25 0 0,1-1-1 0 0,0-1 0 0 0,12 14 0 0 0,-15-19 143 0 0,-1 0 0 0 0,0-1 0 0 0,1 1 0 0 0,-1 0-1 0 0,1-1 1 0 0,0 1 0 0 0,-1-1 0 0 0,1 0 0 0 0,0 0-1 0 0,0 0 1 0 0,0 0 0 0 0,0 0 0 0 0,0-1-1 0 0,-1 1 1 0 0,1-1 0 0 0,6 0 0 0 0,10-2-138 0 0,-1-1 0 0 0,1 0 0 0 0,-1-2 1 0 0,32-11-1 0 0,-48 15-1383 0 0,-3-2-511 0 0,-1-13-107 0 0,-4 1-24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40 10135 0 0,'0'0'231'0'0,"2"-1"29"0"0,34-9 293 0 0,-30 9-505 0 0,0-1 1 0 0,-1 1-1 0 0,1-1 0 0 0,0 0 1 0 0,-1 0-1 0 0,0 0 0 0 0,1-1 0 0 0,-1 0 1 0 0,9-6-1 0 0,-13 8 451 0 0,-1 1 11 0 0,0 0-67 0 0,-4 0-302 0 0,-1 1 0 0 0,1 0 0 0 0,0 0 0 0 0,0 1 0 0 0,0-1 0 0 0,-1 1 0 0 0,2 0 1 0 0,-1 0-1 0 0,0 0 0 0 0,0 0 0 0 0,1 1 0 0 0,-1-1 0 0 0,-5 7 0 0 0,-6 5 698 0 0,-19 25 0 0 0,15-14-763 0 0,1 1 0 0 0,1 1 0 0 0,2 0 0 0 0,0 1 0 0 0,2 1 0 0 0,1 0 0 0 0,-8 31 0 0 0,16-41 115 0 0,-3 23 0 0 0,6-28-121 0 0,-1-1 0 0 0,-1 0 1 0 0,-6 22-1 0 0,8-34-511 0 0,1-2 242 0 0,1-1 1 0 0,-1 1 0 0 0,1-1 0 0 0,-1 1 0 0 0,1-1 0 0 0,-1 1 0 0 0,1 0 0 0 0,0-1 0 0 0,0 1 0 0 0,1-2 0 0 0,2-4-525 0 0,11-22-798 0 0,4-3-14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0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54 21191 0 0,'-14'-15'936'0'0,"14"15"200"0"0,-2-8-912 0 0,2 8-224 0 0,0 0 0 0 0,0 0 0 0 0,0 0-360 0 0,0 0-120 0 0,0 0-32 0 0,11-6 0 0 0,-2 1-1224 0 0,-2 0-248 0 0,-7 5-56 0 0,14-15-8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77 218 10135 0 0,'0'0'231'0'0,"0"0"29"0"0,0 0 19 0 0,-2 1-41 0 0,-42 17 780 0 0,23-9 577 0 0,20-9-891 0 0,3-1-71 0 0,11-3 44 0 0,133-60 2877 0 0,-133 58-3471 0 0,8-5-74 0 0,24-18 0 0 0,18-10-11 0 0,68-18 2 0 0,-107 49 0 0 0,0 1 0 0 0,0 0 0 0 0,42-4 0 0 0,-61 10 0 0 0,0 1 0 0 0,0 0 0 0 0,0 0 0 0 0,0 0 0 0 0,0 0 0 0 0,0 1 0 0 0,6 1 0 0 0,0 4 0 0 0,-10-5 0 0 0,1 0 0 0 0,-1 1 0 0 0,0-1 0 0 0,1 1 0 0 0,-1 0 0 0 0,0-1 0 0 0,0 1 0 0 0,0 0 0 0 0,0 0 0 0 0,0 0 0 0 0,-1 0 0 0 0,1-1 0 0 0,0 1 0 0 0,-1 0 0 0 0,1 0 0 0 0,-1 0 0 0 0,0 1 0 0 0,0-1 0 0 0,0 0 0 0 0,0 0 0 0 0,0 0 0 0 0,0 0 0 0 0,-1 0 0 0 0,1 0 0 0 0,0 0 0 0 0,-1 0 0 0 0,0 0 0 0 0,-1 3 0 0 0,-2 5 0 0 0,-1 0 0 0 0,-1-1 0 0 0,1 0 0 0 0,-8 10 0 0 0,10-15 0 0 0,-12 15 0 0 0,0 0 0 0 0,-2-2 0 0 0,0 1 0 0 0,-1-2 0 0 0,0 0 0 0 0,-1-1 0 0 0,-25 14 0 0 0,-17 6 0 0 0,-76 30 0 0 0,126-60 0 0 0,2 0 0 0 0,-1-1 0 0 0,-18 5 0 0 0,28-9 0 0 0,0 0 0 0 0,0 0 0 0 0,0 0 0 0 0,0-1 0 0 0,0 1 0 0 0,1 0 0 0 0,-1 0 0 0 0,0 0 0 0 0,0 0 0 0 0,0-1 0 0 0,0 1 0 0 0,0 0 0 0 0,0 0 0 0 0,0 0 0 0 0,0-1 0 0 0,0 1 0 0 0,0 0 0 0 0,0 0 0 0 0,0 0 0 0 0,0 0 0 0 0,0-1 0 0 0,0 1 0 0 0,0 0 0 0 0,0 0 0 0 0,-1 0 0 0 0,1-1 0 0 0,0 1 0 0 0,0 0 0 0 0,0 0 0 0 0,0 0 0 0 0,0 0 0 0 0,0 0 0 0 0,0-1 0 0 0,0 1 0 0 0,-1 0 0 0 0,1 0 0 0 0,0 0 0 0 0,0 0 0 0 0,0 0 0 0 0,0 0 0 0 0,-1 0 0 0 0,1 0 0 0 0,0-1 0 0 0,0 1 0 0 0,0 0 0 0 0,0 0 0 0 0,-1 0 0 0 0,1 0 0 0 0,0 0 0 0 0,0 0 0 0 0,0 0 0 0 0,-1 0 0 0 0,1 0 0 0 0,0 0 0 0 0,0 0 0 0 0,0 0 0 0 0,0 0 0 0 0,-1 0 0 0 0,1 0 0 0 0,0 0 0 0 0,0 1 0 0 0,0-1 0 0 0,0 0 0 0 0,-1 0 0 0 0,8-9 0 0 0,-1 3 0 0 0,0 1 0 0 0,0 0 0 0 0,0 0 0 0 0,1 0 0 0 0,0 1 0 0 0,0 0 0 0 0,0 0 0 0 0,0 1 0 0 0,1 0 0 0 0,9-3 0 0 0,-12 5 0 0 0,1-1 0 0 0,-1 1 0 0 0,1 1 0 0 0,-1-1 0 0 0,1 1 0 0 0,-1 0 0 0 0,1 0 0 0 0,9 2 0 0 0,-6 0 0 0 0,0 0 0 0 0,-1 1 0 0 0,0 1 0 0 0,0-1 0 0 0,0 1 0 0 0,8 6 0 0 0,71 47 0 0 0,-2-16 0 0 0,-76-37 0 0 0,0 1 0 0 0,-3 2 0 0 0,-5-5 0 0 0,-1-1 0 0 0,1 1 0 0 0,-1 0 0 0 0,0 0 0 0 0,1 0 0 0 0,-1 0 0 0 0,0 0 0 0 0,0 0 0 0 0,0 0 0 0 0,0 0 0 0 0,-1 0 0 0 0,1-1 0 0 0,-1 1 0 0 0,1 0 0 0 0,-1 0 0 0 0,1 0 0 0 0,-1 0 0 0 0,0-1 0 0 0,0 1 0 0 0,-1 2 0 0 0,-2 2 0 0 0,0-1 0 0 0,0 1 0 0 0,0-1 0 0 0,-8 8 0 0 0,-21 13 0 0 0,0-1 0 0 0,-2-1 0 0 0,-58 30 0 0 0,66-38 0 0 0,-7 2 0 0 0,-68 26 0 0 0,81-37 0 0 0,0 0 0 0 0,0-2 0 0 0,-1 0 0 0 0,-38 2 0 0 0,57-7 0 0 0,-1 0 0 0 0,1 0 0 0 0,0 0 0 0 0,0 0 0 0 0,0 0 0 0 0,-1-1 0 0 0,1 0 0 0 0,0 0 0 0 0,0 0 0 0 0,0 0 0 0 0,0 0 0 0 0,0 0 0 0 0,1-1 0 0 0,-5-2 0 0 0,6 3 0 0 0,0 0 0 0 0,-1-1 0 0 0,1 1 0 0 0,0-1 0 0 0,0 1 0 0 0,0-1 0 0 0,0 0 0 0 0,0 1 0 0 0,0-1 0 0 0,0 0 0 0 0,1 0 0 0 0,-1 1 0 0 0,1-1 0 0 0,-1 0 0 0 0,1 0 0 0 0,0 0 0 0 0,0 0 0 0 0,-1 0 0 0 0,1 0 0 0 0,0 1 0 0 0,1-1 0 0 0,-1 0 0 0 0,0 0 0 0 0,1 0 0 0 0,0-2 0 0 0,1-3 0 0 0,0 0 0 0 0,1 1 0 0 0,0-1 0 0 0,0 1 0 0 0,1 0 0 0 0,0 0 0 0 0,0 0 0 0 0,0 1 0 0 0,1-1 0 0 0,0 1 0 0 0,6-6 0 0 0,-10 10-152 0 0,-1 1-1 0 0,1-1 0 0 0,-1 1 1 0 0,1-1-1 0 0,-1 1 1 0 0,1-1-1 0 0,0 1 1 0 0,-1-1-1 0 0,1 1 0 0 0,0 0 1 0 0,-1-1-1 0 0,1 1 1 0 0,0 0-1 0 0,0-1 0 0 0,1 1 1 0 0,2 3-1796 0 0,-3-2 993 0 0,7 6-5093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0 614 10135 0 0,'0'0'464'0'0,"0"0"-9"0"0,0 0-155 0 0,0 0 443 0 0,0-1 227 0 0,7-61 3249 0 0,-2 13-2698 0 0,-3 18-925 0 0,-3 24-591 0 0,2 1 0 0 0,-1-1 0 0 0,2-11 0 0 0,2 1-5 0 0,1 1 0 0 0,1-1 0 0 0,0 1 0 0 0,1 0 0 0 0,0 0 0 0 0,17-24 0 0 0,-15 25 0 0 0,57-78 0 0 0,-54 78 0 0 0,1 1 0 0 0,0 1 0 0 0,1 0 0 0 0,17-12 0 0 0,-1 3 0 0 0,39-21 0 0 0,-54 36 0 0 0,0 0 0 0 0,0 0 0 0 0,1 1 0 0 0,0 1 0 0 0,17-3 0 0 0,-28 7 0 0 0,-1 1 0 0 0,0-1 0 0 0,1 1 0 0 0,-1 0 0 0 0,1 1 0 0 0,-1-1 0 0 0,0 1 0 0 0,1-1 0 0 0,-1 1 0 0 0,0 1 0 0 0,0-1 0 0 0,0 0 0 0 0,0 1 0 0 0,0 0 0 0 0,0 0 0 0 0,0 0 0 0 0,0 1 0 0 0,-1-1 0 0 0,1 1 0 0 0,-1 0 0 0 0,0 0 0 0 0,0 0 0 0 0,0 0 0 0 0,0 1 0 0 0,0-1 0 0 0,-1 1 0 0 0,0-1 0 0 0,1 1 0 0 0,-1 0 0 0 0,-1 0 0 0 0,1 0 0 0 0,0 0 0 0 0,1 8 0 0 0,-3-8 3 0 0,1 1 1 0 0,-1-1-1 0 0,0 0 0 0 0,0 0 0 0 0,0 0 0 0 0,-1 1 0 0 0,1-1 0 0 0,-1 0 1 0 0,0 0-1 0 0,-3 7 0 0 0,-2 4 428 0 0,-12 21-1 0 0,0-1 557 0 0,3 5-932 0 0,1 1 0 0 0,-15 84 0 0 0,26-99-55 0 0,1 0 0 0 0,1-1 0 0 0,1 1 0 0 0,1 0 0 0 0,8 42 0 0 0,2-21-133 0 0,-10-46-563 0 0,0-1 543 0 0,0-1 0 0 0,0 0 0 0 0,0 1 0 0 0,-1-1 0 0 0,1 0 0 0 0,0 1 0 0 0,0-1 0 0 0,0 0 0 0 0,0 0 0 0 0,1-2 0 0 0,-1 1-128 0 0,13-14-742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52 863 11975 0 0,'-2'1'267'0'0,"-6"12"256"0"0,-20 20-1 0 0,17-23 863 0 0,8-9 1510 0 0,7-7-1400 0 0,53-56-549 0 0,8-10 501 0 0,-20 13-1441 0 0,-4-3-1 0 0,38-72 0 0 0,-49 74-296 0 0,53-98 1864 0 0,-61 121-1779 0 0,2 1-1 0 0,31-38 1 0 0,-29 45 54 0 0,0 1 1 0 0,2 1-1 0 0,62-47 0 0 0,-90 74 152 0 0,0 0 0 0 0,0-1 0 0 0,1 1 0 0 0,-1 0 0 0 0,0 0 0 0 0,0 0 0 0 0,0 0 0 0 0,0 0 0 0 0,0-1 0 0 0,1 1 0 0 0,-1 0 0 0 0,0 0 0 0 0,0 0 0 0 0,0 0 0 0 0,0 0 0 0 0,1 0 0 0 0,-1-1 0 0 0,0 1 0 0 0,0 0 0 0 0,0 0 0 0 0,1 0 0 0 0,-1 0 0 0 0,0 0 0 0 0,0 0 0 0 0,0 0 0 0 0,1 0 0 0 0,-1 0 0 0 0,0 0 0 0 0,0 0 0 0 0,0 0 0 0 0,1 0 0 0 0,-1 0 0 0 0,0 0 0 0 0,0 0 0 0 0,0 0 0 0 0,1 1 0 0 0,-1-1 0 0 0,0 0 0 0 0,0 0 0 0 0,0 0 0 0 0,0 0 0 0 0,1 0 0 0 0,-1 0 0 0 0,0 0 0 0 0,0 1 0 0 0,0-1 0 0 0,0 0 0 0 0,0 0 0 0 0,1 0 0 0 0,-1 0 0 0 0,0 1 0 0 0,0-1 0 0 0,0 0 0 0 0,0 9 0 0 0,-1-8 0 0 0,-2 20 0 0 0,-2 1 0 0 0,-1-1 0 0 0,-9 25 0 0 0,8-26 0 0 0,-11 30 34 0 0,-16 50-37 0 0,30-85 274 0 0,1 0-1 0 0,1 0 1 0 0,0 0 0 0 0,0 28-1 0 0,3-34-197 0 0,0 0 0 0 0,1-1 0 0 0,0 1 0 0 0,0 0 0 0 0,1-1 0 0 0,0 0 0 0 0,0 1 0 0 0,8 11 0 0 0,3 3-98 0 0,25 32 1 0 0,-4-13 24 0 0,-22-28 0 0 0,0 1 0 0 0,-1 1 0 0 0,12 21 0 0 0,-17-23 0 0 0,-1 0 0 0 0,-1 1 0 0 0,5 18 0 0 0,8 24 0 0 0,-18-57 0 0 0,0 1-1 0 0,0-1 0 0 0,0 1 1 0 0,0-1-1 0 0,1 0 1 0 0,-1 1-1 0 0,0-1 1 0 0,0 0-1 0 0,0 1 1 0 0,0-1-1 0 0,1 0 1 0 0,-1 1-1 0 0,0-1 0 0 0,0 0 1 0 0,1 0-1 0 0,-1 1 1 0 0,0-1-1 0 0,0 0 1 0 0,1 0-1 0 0,-1 1 1 0 0,0-1-1 0 0,1 0 1 0 0,-1 0-1 0 0,0 0 0 0 0,1 1 1 0 0,-1-1-1 0 0,1 0 1 0 0,-1 0-1 0 0,0 0 1 0 0,1 0-1 0 0,0 0 1 0 0,4-4-123 0 0,-4 3 62 0 0,5-5-427 0 0,1-1 1 0 0,-1 1-1 0 0,0-1 1 0 0,-1 0-1 0 0,0-1 0 0 0,0 1 1 0 0,5-11-1 0 0,-9 15 388 0 0,20-37-1434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34 154 10135 0 0,'-6'4'491'0'0,"-20"9"220"0"0,24-12 35 0 0,4-1 232 0 0,8 1-400 0 0,0-1 0 0 0,0 0 0 0 0,0 0 1 0 0,0-1-1 0 0,0-1 0 0 0,0 0 0 0 0,0 0 1 0 0,-1-1-1 0 0,1 0 0 0 0,-1 0 0 0 0,16-9 0 0 0,9-8 601 0 0,54-38-1 0 0,-51 32-187 0 0,13-14-1088 0 0,-48 39-1307 0 0,-2 1-511 0 0,0 0-107 0 0,0 0-24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15663 0 0,'0'0'356'0'0,"0"0"50"0"0,0 0 20 0 0,0 0-42 0 0,0 0-180 0 0,0 0 176 0 0,0 0 107 0 0,0 0 22 0 0,0 0 3 0 0,-5 11 1024 0 0,3-9-1481 0 0,0 0-1 0 0,0 0 0 0 0,-1 0 1 0 0,1-1-1 0 0,-1 1 0 0 0,1 0 1 0 0,-1-1-1 0 0,-4 2 1 0 0,-37 8 1872 0 0,41-11-1704 0 0,-24 6-207 0 0,26-6-16 0 0,0 0 0 0 0,1 0 0 0 0,-1 0 0 0 0,0 0 0 0 0,1 0 0 0 0,-1 1 0 0 0,0-1 0 0 0,1 0 0 0 0,-1 0 0 0 0,0 1 0 0 0,1-1 0 0 0,-1 0 0 0 0,1 1 0 0 0,-1-1 0 0 0,1 1 0 0 0,-1-1 0 0 0,1 0 0 0 0,-1 1 0 0 0,1-1 0 0 0,-1 1 0 0 0,1-1 0 0 0,-1 2 0 0 0,0 1 0 0 0,-9 8 0 0 0,0 1 0 0 0,1 1 0 0 0,1 0 0 0 0,-11 21 0 0 0,-3 6 0 0 0,4-10 0 0 0,18-29 0 0 0,0-1 0 0 0,0 1 0 0 0,-1-1 0 0 0,1 0 0 0 0,0 1 0 0 0,0-1 0 0 0,0 1 0 0 0,-1-1 0 0 0,1 1 0 0 0,0-1 0 0 0,0 1 0 0 0,0-1 0 0 0,0 1 0 0 0,0-1 0 0 0,0 1 0 0 0,0-1 0 0 0,0 1 0 0 0,0-1 0 0 0,0 1 0 0 0,0-1 0 0 0,0 1 0 0 0,1-1 0 0 0,-1 1 0 0 0,0-1 0 0 0,0 1 0 0 0,1-1 0 0 0,3 3 0 0 0,-2-2 0 0 0,0 0 0 0 0,0-1 0 0 0,0 1 0 0 0,0 0 0 0 0,0-1 0 0 0,0 1 0 0 0,1-1 0 0 0,-1 0 0 0 0,0 0 0 0 0,0 0 0 0 0,0 0 0 0 0,3 0 0 0 0,30-6 0 0 0,-21 4 0 0 0,-8 0 0 0 0,-4 2 0 0 0,0-1 0 0 0,-1 1 0 0 0,1 0 0 0 0,0-1 0 0 0,0 1 0 0 0,0 0 0 0 0,-1 0 0 0 0,1 0 0 0 0,0 1 0 0 0,0-1 0 0 0,-1 0 0 0 0,4 2 0 0 0,3 0-64 0 0,1 3-455 0 0,-8-5 351 0 0,0 1 0 0 0,0-1 0 0 0,-1 1 0 0 0,1-1 0 0 0,0 1 0 0 0,0-1 0 0 0,0 0 0 0 0,0 0 0 0 0,-1 1-1 0 0,1-1 1 0 0,0 0 0 0 0,0 0 0 0 0,0 0 0 0 0,0 0 0 0 0,0 0 0 0 0,0 0 0 0 0,0 0 0 0 0,0 0 0 0 0,-1 0 0 0 0,1-1 0 0 0,0 1 0 0 0,0 0-1 0 0,0 0 1 0 0,0-1 0 0 0,-1 1 0 0 0,1-1 0 0 0,0 1 0 0 0,0-1 0 0 0,1 0 0 0 0,23-15-1864 0 0,4-2-15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1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 11975 0 0,'-2'0'547'0'0,"-30"-2"192"0"0,10 2-279 0 0,21 0 29 0 0,1 0 20 0 0,5 8 515 0 0,-1-3-828 0 0,0 0 0 0 0,0-1-1 0 0,1 1 1 0 0,0-1-1 0 0,-1 1 1 0 0,1-1 0 0 0,1-1-1 0 0,8 6 1 0 0,7 2-158 0 0,24 8 0 0 0,-7-3 688 0 0,135 74 456 0 0,-153-77-953 0 0,0 0 0 0 0,0 2 1 0 0,-1 1-1 0 0,-1 0 0 0 0,31 37 0 0 0,-40-40-156 0 0,0 1 0 0 0,-1-1 0 0 0,0 2 0 0 0,-2-1-1 0 0,1 1 1 0 0,-2 0 0 0 0,0 0 0 0 0,4 21 0 0 0,-4-7-85 0 0,-1 0 0 0 0,-1 0 0 0 0,-3 49 0 0 0,-2-36 419 0 0,-3-1-1 0 0,-1 0 0 0 0,-3 0 1 0 0,-13 40-1 0 0,-8 0-398 0 0,-59 108-1 0 0,81-172-6 0 0,1-6-1 0 0,0 1 0 0 0,0-2 0 0 0,-1 1 0 0 0,-1-1 0 0 0,-18 18 0 0 0,-16 17 0 0 0,37-39-201 0 0,5-4-850 0 0,1-2-385 0 0,0 0-78 0 0,0 0-20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4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77 8287 0 0,'0'0'191'0'0,"0"0"26"0"0,0 0 9 0 0,0 0 42 0 0,0 0 158 0 0,0 0 72 0 0,-6 10 604 0 0,2-9-1044 0 0,1 1-1 0 0,0 0 0 0 0,0 0 1 0 0,0 1-1 0 0,1-1 0 0 0,-1 1 1 0 0,-4 4-1 0 0,-3 1 1368 0 0,9-8-1311 0 0,0 0 1 0 0,0 1 0 0 0,0-1-1 0 0,0 0 1 0 0,0 1 0 0 0,0 0-1 0 0,1-1 1 0 0,-1 1-1 0 0,0-1 1 0 0,1 1 0 0 0,-1 0-1 0 0,0-1 1 0 0,1 1-1 0 0,-1 0 1 0 0,0 0 0 0 0,1 0-1 0 0,-1 0 1 0 0,-6 3 2082 0 0,26-6-1755 0 0,-1 0-1 0 0,1-1 1 0 0,-1-2-1 0 0,0 1 1 0 0,31-14-1 0 0,12-3 414 0 0,-33 13-799 0 0,142-39 794 0 0,-136 40-1586 0 0,1 1 0 0 0,-1 2 0 0 0,36 0 0 0 0,-67 4-6090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11975 0 0,'0'0'267'0'0,"0"0"42"0"0,0 0 17 0 0,0 0-28 0 0,2 0-196 0 0,8-3 160 0 0,0 0 1 0 0,12-2 0 0 0,11-2 391 0 0,65-22 817 0 0,81-21 642 0 0,-141 43-1496 0 0,74-6-1 0 0,-47 15-6073 0 0,-38 2-591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8287 0 0,'0'0'191'0'0,"0"0"26"0"0,0 0 9 0 0,1 1 42 0 0,0 22 1369 0 0,0 1 0 0 0,-1-1 0 0 0,-6 46 1 0 0,4-55-1121 0 0,-4 22-144 0 0,-2-1 1 0 0,-17 49-1 0 0,24-82-373 0 0,-8 24-574 0 0,-2-1 1 0 0,0 0-1 0 0,-28 43 0 0 0,-54 59-2741 0 0,78-109 1269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15663 0 0,'0'0'356'0'0,"0"0"50"0"0,0 0 20 0 0,0 0-42 0 0,4 2-250 0 0,-3-2-109 0 0,1 1 0 0 0,0 0 0 0 0,0 0 0 0 0,0 0 0 0 0,0-1 0 0 0,0 1 0 0 0,0-1 0 0 0,0 0 0 0 0,0 1 0 0 0,0-1 0 0 0,0 0 0 0 0,0 0 0 0 0,0 0 0 0 0,0-1 0 0 0,0 1 0 0 0,0 0 0 0 0,3-2 0 0 0,81-12 1809 0 0,-41 9-1136 0 0,163-34 527 0 0,118-15 283 0 0,-169 35-4228 0 0,-114 13 1035 0 0,-29 3 768 0 0,0-2 0 0 0,0 1-1 0 0,0-2 1 0 0,-1 0 0 0 0,22-13-1 0 0,-9 4-618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1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2759 0 0,'0'0'126'0'0,"-2"2"-5"0"0,-4 8-96 0 0,-2-2 49 0 0,6-7 302 0 0,2-1 113 0 0,0 0 20 0 0,0 0-66 0 0,0-2-294 0 0,-2-8-470 0 0,2 8-1366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11975 0 0,'0'0'547'0'0,"0"0"-11"0"0,0 0-271 0 0,0 0 133 0 0,0 2 91 0 0,1 0-396 0 0,0 0-1 0 0,-1 0 1 0 0,0 0 0 0 0,0 0 0 0 0,1 0-1 0 0,-1 0 1 0 0,0 0 0 0 0,-1 0 0 0 0,1 0-1 0 0,0 0 1 0 0,0 0 0 0 0,-1 0 0 0 0,1 0-1 0 0,-1 0 1 0 0,0 0 0 0 0,0 0-1 0 0,0 0 1 0 0,0-1 0 0 0,-1 4 0 0 0,-5 6 425 0 0,-15 18 0 0 0,17-23-409 0 0,-10 13-24 0 0,1-2-65 0 0,2-1 0 0 0,-1 2 0 0 0,-12 26 0 0 0,-11 18-20 0 0,0 1 0 0 0,27-43-134 0 0,1 0 1 0 0,-7 32-1 0 0,14-50-341 0 0,1-2-1022 0 0,0 0-3962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0 10135 0 0,'0'0'231'0'0,"1"2"29"0"0,-1 1-165 0 0,7 10 521 0 0,-6-11 130 0 0,0 4 170 0 0,0-6 1137 0 0,-1-4 4438 0 0,-1 3-6431 0 0,1 1-1 0 0,-1-1 1 0 0,1 1-1 0 0,-1-1 1 0 0,0 1-1 0 0,1-1 1 0 0,-1 1-1 0 0,1-1 0 0 0,-1 1 1 0 0,0 0-1 0 0,1-1 1 0 0,-1 1-1 0 0,0 0 1 0 0,0 0-1 0 0,1 0 1 0 0,-1-1-1 0 0,0 1 1 0 0,1 0-1 0 0,-1 0 1 0 0,0 0-1 0 0,0 0 1 0 0,-1 0-1 0 0,-3 2-91 0 0,0-1-1 0 0,0 0 0 0 0,0 1 1 0 0,0 0-1 0 0,0 0 1 0 0,1 0-1 0 0,-8 6 0 0 0,-12 4-483 0 0,-295 120-533 0 0,303-127 447 0 0,-28 6 1 0 0,13-4 214 0 0,29-6 386 0 0,0-1 0 0 0,0 1 0 0 0,0-1 0 0 0,0 0 0 0 0,0 1 0 0 0,0-1 0 0 0,0 0 0 0 0,0 0 0 0 0,0 0 0 0 0,0-1 0 0 0,0 1 0 0 0,0 0 0 0 0,0-1 0 0 0,0 0 0 0 0,-2 0 0 0 0,3 0 1 0 0,0 1 0 0 0,0 0 0 0 0,1-1 0 0 0,-1 1 0 0 0,0-1 0 0 0,1 1 0 0 0,-1-1 0 0 0,0 1 0 0 0,1-1 0 0 0,-1 1 0 0 0,1-1 0 0 0,-1 1 0 0 0,1-1 0 0 0,-1 0 0 0 0,1 1 0 0 0,0-1 0 0 0,-1 0 0 0 0,1 1 0 0 0,0-1 0 0 0,-1 0 0 0 0,1 0 0 0 0,0 1 0 0 0,0-1 0 0 0,0 0 0 0 0,0 0 0 0 0,-1 0 0 0 0,1 1 0 0 0,0-1 0 0 0,1 0 0 0 0,-1 0 0 0 0,0 0 0 0 0,0 1 0 0 0,0-1 0 0 0,0 0 0 0 0,1 0 0 0 0,-1 1 0 0 0,0-1 0 0 0,0 0 0 0 0,1 1 0 0 0,-1-1 0 0 0,1 0 0 0 0,0 0 0 0 0,-1 0 0 0 0,1-1 0 0 0,1-1 0 0 0,-1 0 0 0 0,1 0 0 0 0,0 1 0 0 0,-1-1 0 0 0,1 0 0 0 0,0 1 0 0 0,1 0 0 0 0,-1-1 0 0 0,0 1 0 0 0,1 0 0 0 0,-1 0 0 0 0,1 1 0 0 0,0-1 0 0 0,5-2 0 0 0,-8 3 0 0 0,1 1 0 0 0,-1 0 0 0 0,0 0 0 0 0,0-1 0 0 0,1 1 0 0 0,-1 0 0 0 0,0 0 0 0 0,1 0 0 0 0,-1-1 0 0 0,0 1 0 0 0,1 0 0 0 0,-1 0 0 0 0,0 0 0 0 0,1 0 0 0 0,-1 0 0 0 0,0 0 0 0 0,1 0 0 0 0,-1 0 0 0 0,0 0 0 0 0,1 0 0 0 0,-1 0 0 0 0,0 0 0 0 0,1 0 0 0 0,-1 0 0 0 0,0 0 0 0 0,1 0 0 0 0,-1 0 0 0 0,0 0 0 0 0,1 0 0 0 0,-1 1 0 0 0,0-1 0 0 0,1 0 0 0 0,-1 0 0 0 0,0 0 0 0 0,1 1 0 0 0,-1-1 0 0 0,0 0 0 0 0,0 0 0 0 0,1 1 0 0 0,-1-1 0 0 0,0 0 0 0 0,0 0 0 0 0,0 1 0 0 0,1-1 0 0 0,-1 0 0 0 0,0 1 0 0 0,1 11 0 0 0,-1-12 0 0 0,0 5 0 0 0,0 0 0 0 0,-1 0 0 0 0,0 0 0 0 0,0 0 0 0 0,-1 0 0 0 0,1 0 0 0 0,-1-1 0 0 0,0 1 0 0 0,0 0 0 0 0,-1-1 0 0 0,1 0 0 0 0,-1 1 0 0 0,-5 4 0 0 0,-4 5 0 0 0,0-1 0 0 0,-19 15 0 0 0,28-25 0 0 0,3-3 0 0 0,0 0 0 0 0,0 0 0 0 0,0 0 0 0 0,-1 0 0 0 0,1 0 0 0 0,0 0 0 0 0,0 0 0 0 0,0 1 0 0 0,0-1 0 0 0,-1 0 0 0 0,1 0 0 0 0,0 0 0 0 0,0 0 0 0 0,0 0 0 0 0,0 1 0 0 0,0-1 0 0 0,0 0 0 0 0,0 0 0 0 0,-1 0 0 0 0,1 0 0 0 0,0 1 0 0 0,0-1 0 0 0,0 0 0 0 0,0 0 0 0 0,0 0 0 0 0,0 1 0 0 0,0-1 0 0 0,0 0 0 0 0,0 0 0 0 0,0 0 0 0 0,0 0 0 0 0,0 1 0 0 0,0-1 0 0 0,0 0 0 0 0,0 0 0 0 0,0 0 0 0 0,0 1 0 0 0,1-1 0 0 0,-1 0 0 0 0,0 0 0 0 0,0 0 0 0 0,0 0 0 0 0,0 1 0 0 0,0-1 0 0 0,0 0 0 0 0,0 0 0 0 0,1 0 0 0 0,-1 0 0 0 0,0 0 0 0 0,0 1 0 0 0,0-1 0 0 0,0 0 0 0 0,0 0 0 0 0,1 0 0 0 0,6 2 0 0 0,2 0 0 0 0,0-1 0 0 0,0 0 0 0 0,0-1 0 0 0,1 1 0 0 0,-1-2 0 0 0,0 0 0 0 0,0 0 0 0 0,0 0 0 0 0,12-4 0 0 0,20-3 0 0 0,32-2 0 0 0,55-7 0 0 0,-103 15 0 0 0,-1 2 0 0 0,1 0 0 0 0,29 5 0 0 0,-35-2 0 0 0,0 0 0 0 0,28 10 0 0 0,-41-11 0 0 0,0 1 0 0 0,0-1 0 0 0,0 1 0 0 0,0 0 0 0 0,0 1 0 0 0,-1 0 0 0 0,1 0 0 0 0,-1 0 0 0 0,0 0 0 0 0,0 1 0 0 0,4 5 0 0 0,-8-9 0 0 0,-1-1 0 0 0,1 1 0 0 0,0-1 0 0 0,-1 1 0 0 0,1 0 0 0 0,-1 0 0 0 0,1-1 0 0 0,-1 1 0 0 0,1 0 0 0 0,-1 0 0 0 0,1-1 0 0 0,-1 1 0 0 0,0 0 0 0 0,0 0 0 0 0,1 0 0 0 0,-1 0 0 0 0,0 0 0 0 0,0 0 0 0 0,0-1 0 0 0,0 1 0 0 0,0 0 0 0 0,0 0 0 0 0,0 0 0 0 0,0 0 0 0 0,0 0 0 0 0,0 0 0 0 0,-1 0 0 0 0,1-1 0 0 0,-1 3 0 0 0,0-1 0 0 0,-1 2 80 0 0,0 0 0 0 0,0 0 0 0 0,0-1 0 0 0,0 1 0 0 0,-1 0 0 0 0,1-1 0 0 0,-1 0 0 0 0,0 0 0 0 0,-6 6-1 0 0,-35 22 1010 0 0,34-23-1001 0 0,-18 9-86 0 0,-1-1 1 0 0,0-1-1 0 0,-1-2 0 0 0,0-1 1 0 0,-1-1-1 0 0,-44 9 0 0 0,40-14-2 0 0,-64 4 0 0 0,93-10-10 0 0,0 0-1 0 0,0 0 0 0 0,0 0 1 0 0,0-1-1 0 0,-11-3 0 0 0,15 4-326 0 0,2 0-138 0 0,0 0-851 0 0,0 0-3444 0 0,0 0-1474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10135 0 0,'0'0'464'0'0,"0"0"-9"0"0,0 0-155 0 0,0 0 443 0 0,0 0 227 0 0,0 0 44 0 0,1 2-61 0 0,3 0-765 0 0,-1 0 0 0 0,1 0 0 0 0,0 0 0 0 0,0 0 1 0 0,0-1-1 0 0,0 1 0 0 0,0-1 0 0 0,0 0 0 0 0,0 0 0 0 0,0 0 0 0 0,8 0 0 0 0,8-1 461 0 0,24-2 0 0 0,-33 2-431 0 0,48-6 1063 0 0,62-13-1 0 0,56-21 529 0 0,-8 2-1467 0 0,92-26-2124 0 0,-255 62 1061 0 0,1 0 1 0 0,-1 0 0 0 0,0-1 0 0 0,0 0-1 0 0,0-1 1 0 0,0 1 0 0 0,-1-1 0 0 0,1 0-1 0 0,-1 0 1 0 0,6-6 0 0 0,-9 7-1327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5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13823 0 0,'0'0'315'0'0,"-1"2"45"0"0,-2 4-262 0 0,1 0 0 0 0,0 0 0 0 0,0 0 0 0 0,0 1 0 0 0,1-1 0 0 0,-1 12-1 0 0,-2 9 55 0 0,-5 20 942 0 0,-1 50 0 0 0,4-36-314 0 0,-1 1-140 0 0,2 0 0 0 0,4 1 0 0 0,9 94 0 0 0,-4-134-743 0 0,12 34 0 0 0,-8-32-1876 0 0,-5-13 956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0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10135 0 0,'0'0'231'0'0,"0"0"29"0"0,0 0 19 0 0,0 0 37 0 0,0 0 125 0 0,0 0 58 0 0,0 0 11 0 0,0 0 2 0 0,0 0 0 0 0,0 0 0 0 0,0 0 0 0 0,0 0 0 0 0,0 0 0 0 0,0 0 0 0 0,0 0 0 0 0,0 0-69 0 0,2 1-222 0 0,0 1-107 0 0,0 0-1 0 0,1-1 0 0 0,-1 1 0 0 0,1-1 1 0 0,0 1-1 0 0,-1-1 0 0 0,1 0 1 0 0,0 0-1 0 0,0 0 0 0 0,0 0 0 0 0,0 0 1 0 0,-1-1-1 0 0,1 0 0 0 0,0 1 1 0 0,0-1-1 0 0,5 0 0 0 0,6-1-103 0 0,0-1 0 0 0,19-4 0 0 0,-12 2 26 0 0,112-30-36 0 0,-49 11 0 0 0,216-58 0 0 0,-296 80 0 0 0,10-4 0 0 0,0 1 0 0 0,0 1 0 0 0,15-2 0 0 0,-29 5 0 0 0,0 0 0 0 0,0 0 0 0 0,1 0 0 0 0,-1 0 0 0 0,0 0 0 0 0,1 0 0 0 0,-1 0 0 0 0,0 0 0 0 0,1 0 0 0 0,-1 0 0 0 0,0 0 0 0 0,1 0 0 0 0,-1 0 0 0 0,0 0 0 0 0,1 0 0 0 0,-1 0 0 0 0,0 0 0 0 0,1 0 0 0 0,-1 0 0 0 0,0 0 0 0 0,1 1 0 0 0,-1-1 0 0 0,0 0 0 0 0,0 0 0 0 0,1 0 0 0 0,-1 1 0 0 0,0-1 0 0 0,0 0 0 0 0,1 0 0 0 0,-1 1 0 0 0,0-1 0 0 0,0 0 0 0 0,0 0 0 0 0,0 1 0 0 0,1-1 0 0 0,-1 0 0 0 0,0 1 0 0 0,0-1 0 0 0,0 0 0 0 0,0 1 0 0 0,0-1 0 0 0,0 0 0 0 0,0 1 0 0 0,0-1 0 0 0,0 0 0 0 0,0 1 0 0 0,0-1 0 0 0,0 0 0 0 0,0 0 0 0 0,0 1 0 0 0,0-1 0 0 0,0 0 0 0 0,0 1 0 0 0,0-1 0 0 0,0 0 0 0 0,-1 1 0 0 0,1-1 0 0 0,0 0 0 0 0,0 0 0 0 0,0 1 0 0 0,-1-1 0 0 0,-1 5 0 0 0,0 0 0 0 0,0 0 0 0 0,0 0 0 0 0,-1 0 0 0 0,0-1 0 0 0,0 1 0 0 0,-6 5 0 0 0,-30 30 0 0 0,16-17 0 0 0,-11 9 0 0 0,-2-1 0 0 0,-40 27 0 0 0,-23 18 0 0 0,81-61 0 0 0,1 1 0 0 0,1 2 0 0 0,-19 22 0 0 0,25-24 0 0 0,5-1 0 0 0,5-2-64 0 0,0-11-106 0 0,0-1-1 0 0,1 1 0 0 0,-1-1 1 0 0,1 1-1 0 0,-1-1 1 0 0,1 0-1 0 0,-1 1 1 0 0,1-1-1 0 0,0 0 1 0 0,0 0-1 0 0,0 0 0 0 0,0 1 1 0 0,0-1-1 0 0,0 0 1 0 0,0 0-1 0 0,0 0 1 0 0,0 0-1 0 0,0-1 0 0 0,0 1 1 0 0,1 0-1 0 0,-1 0 1 0 0,0-1-1 0 0,1 1 1 0 0,-1-1-1 0 0,0 1 0 0 0,1-1 1 0 0,2 1-1 0 0,-2-1-853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0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13823 0 0,'0'0'315'0'0,"0"0"45"0"0,0 0 21 0 0,0 0-49 0 0,0 0-149 0 0,0 0 194 0 0,0 0 110 0 0,0 0 22 0 0,1 0 3 0 0,258-66 3796 0 0,-64 14-3944 0 0,3 18 769 0 0,-89 26-2869 0 0,-35 10-2342 0 0,-54 0 2543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22 13823 0 0,'0'0'315'0'0,"0"0"45"0"0,0 0 21 0 0,0 0-49 0 0,1 0-220 0 0,47-12 823 0 0,-42 10-891 0 0,0 0 1 0 0,-1 0-1 0 0,1 1 1 0 0,0 0-1 0 0,0 0 1 0 0,0 1-1 0 0,0-1 1 0 0,0 1-1 0 0,0 1 1 0 0,0-1-1 0 0,0 1 1 0 0,10 3-1 0 0,5 2 120 0 0,-1 1 0 0 0,25 12 1 0 0,-18-6-119 0 0,-7-4-46 0 0,-17-6 0 0 0,3 5 0 0 0,-6 6 0 0 0,-1-11 0 0 0,0 0 0 0 0,0 0 0 0 0,-1 0 0 0 0,1 0 0 0 0,-1 0 0 0 0,0 0 0 0 0,0 0 0 0 0,0 0 0 0 0,0-1 0 0 0,0 1 0 0 0,-1-1 0 0 0,1 1 0 0 0,-3 1 0 0 0,-7 4 0 0 0,-22 13 0 0 0,12-7 0 0 0,-13 6 0 0 0,-50 22 0 0 0,9-5 0 0 0,47-23 0 0 0,20-10 0 0 0,0 0 0 0 0,1 0 0 0 0,-13 9 0 0 0,21-13 0 0 0,0 0 0 0 0,0 0 0 0 0,0 0 0 0 0,0 0 0 0 0,1 0 0 0 0,-1 0 0 0 0,0 0 0 0 0,0 0 0 0 0,0 0 0 0 0,1 0 0 0 0,-1 0 0 0 0,0 0 0 0 0,0 0 0 0 0,0 0 0 0 0,1 1 0 0 0,-1-1 0 0 0,0 0 0 0 0,0 0 0 0 0,0 0 0 0 0,0 0 0 0 0,0 0 0 0 0,1 0 0 0 0,-1 0 0 0 0,0 0 0 0 0,0 1 0 0 0,0-1 0 0 0,0 0 0 0 0,0 0 0 0 0,0 0 0 0 0,1 0 0 0 0,-1 1 0 0 0,0-1 0 0 0,0 0 0 0 0,0 0 0 0 0,0 0 0 0 0,0 0 0 0 0,0 1 0 0 0,0-1 0 0 0,0 0 0 0 0,0 0 0 0 0,0 0 0 0 0,0 1 0 0 0,0-1 0 0 0,0 0 0 0 0,0 0 0 0 0,0 0 0 0 0,0 0 0 0 0,0 1 0 0 0,0-1 0 0 0,0 0 0 0 0,0 0 0 0 0,0 0 0 0 0,0 0 0 0 0,-1 1 0 0 0,1-1 0 0 0,0 0 0 0 0,0 0 0 0 0,0 0 0 0 0,0 0 0 0 0,0 1 0 0 0,0-1 0 0 0,0 0 0 0 0,-1 0 0 0 0,1 0 0 0 0,0 0 0 0 0,0 0 0 0 0,0 0 0 0 0,13 1 0 0 0,0-2 0 0 0,26-7 0 0 0,-30 5 0 0 0,1 1 0 0 0,0 0 0 0 0,0 1 0 0 0,20 0 0 0 0,-7 2 13 0 0,5 1 87 0 0,48 8-1 0 0,-69-8-98 0 0,0-1-1 0 0,0 1 1 0 0,0 1 0 0 0,0 0 0 0 0,-1 0 0 0 0,1 0-1 0 0,-1 0 1 0 0,0 1 0 0 0,0 0 0 0 0,0 1 0 0 0,10 8 0 0 0,-4 1-136 0 0,-11-10 102 0 0,0-1 35 0 0,0-1 43 0 0,0 0 1 0 0,0 0-1 0 0,0-1 0 0 0,0 1 0 0 0,-1 0 0 0 0,1 0 0 0 0,-1 0 1 0 0,1 0-1 0 0,-1 0 0 0 0,0 0 0 0 0,0 0 0 0 0,0 0 0 0 0,0 0 1 0 0,0 0-1 0 0,0 0 0 0 0,0 0 0 0 0,-1 0 0 0 0,0 4 0 0 0,-1-3 90 0 0,0 1-1 0 0,0-1 1 0 0,0 0-1 0 0,0 0 0 0 0,0 0 1 0 0,-1 0-1 0 0,-2 2 0 0 0,2-1-91 0 0,-5 3-40 0 0,0 0 0 0 0,0 0 0 0 0,0 0 0 0 0,-1-1-1 0 0,-12 6 1 0 0,-50 22-4 0 0,11-7 1 0 0,48-21 0 0 0,-1 0 0 0 0,0-1 0 0 0,0-1 0 0 0,-1 0 0 0 0,1-1 0 0 0,-24 3 0 0 0,25-6 0 0 0,3 1 0 0 0,0-2 0 0 0,2 1-201 0 0,5 0-850 0 0,2 0-385 0 0,0 0-78 0 0,0 0-20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188 126 11975 0 0,'-4'7'576'0'0,"-3"2"-350"0"0,0-1-1 0 0,0 0 0 0 0,-1-1 0 0 0,0 1 1 0 0,-1-2-1 0 0,0 1 0 0 0,-10 5 0 0 0,6-3 100 0 0,0 0 0 0 0,-17 16-1 0 0,11-9 144 0 0,16-14-370 0 0,0-1 1 0 0,1 1 0 0 0,-1 0 0 0 0,1 0 0 0 0,0 0-1 0 0,0 1 1 0 0,0-1 0 0 0,0 0 0 0 0,0 1 0 0 0,0-1-1 0 0,1 1 1 0 0,-1 0 0 0 0,1 0 0 0 0,0-1-1 0 0,-2 5 1 0 0,3-3-42 0 0,-1 1 0 0 0,1-1 0 0 0,0 1 0 0 0,0 0 0 0 0,0-1 0 0 0,0 1-1 0 0,1-1 1 0 0,0 1 0 0 0,0 0 0 0 0,0-1 0 0 0,0 0 0 0 0,1 1 0 0 0,0-1 0 0 0,0 0 0 0 0,0 0-1 0 0,0 0 1 0 0,6 7 0 0 0,-6-8-14 0 0,0 0 0 0 0,1-1-1 0 0,-1 1 1 0 0,1-1 0 0 0,-1 1-1 0 0,1-1 1 0 0,0 0 0 0 0,0 0-1 0 0,0 0 1 0 0,0 0 0 0 0,1-1-1 0 0,-1 1 1 0 0,0-1 0 0 0,1 0-1 0 0,-1 0 1 0 0,1 0 0 0 0,-1 0-1 0 0,1-1 1 0 0,-1 1 0 0 0,1-1-1 0 0,0 0 1 0 0,-1 0 0 0 0,5-1-1 0 0,16-4-42 0 0,0-1 0 0 0,-1-1 0 0 0,0 0 0 0 0,-1-2 0 0 0,1-1 0 0 0,-2-1 0 0 0,0-1 0 0 0,0 0 0 0 0,32-27 0 0 0,-46 33 0 0 0,-1 0 0 0 0,0-1 0 0 0,0 1 0 0 0,-1-1 0 0 0,0 0 0 0 0,0 0 0 0 0,0-1 0 0 0,5-12 0 0 0,-9 18 14 0 0,-1 1-1 0 0,1 0 1 0 0,0 0-1 0 0,-1 0 1 0 0,1-1-1 0 0,-1 1 1 0 0,0 0-1 0 0,1-1 1 0 0,-1 1-1 0 0,0 0 1 0 0,0-1-1 0 0,0 1 1 0 0,0 0-1 0 0,0-1 1 0 0,0 1-1 0 0,0 0 0 0 0,0-1 1 0 0,-1-1-1 0 0,0-1 174 0 0,1 2-113 0 0,-1 1 0 0 0,0-1 1 0 0,0 0-1 0 0,0 0 0 0 0,0 1 0 0 0,0-1 0 0 0,0 1 1 0 0,0-1-1 0 0,-1 1 0 0 0,1-1 0 0 0,0 1 1 0 0,-1 0-1 0 0,1 0 0 0 0,-1 0 0 0 0,1 0 0 0 0,-1 0 1 0 0,-2-1-1 0 0,-32-14 219 0 0,33 14-317 0 0,-45-11 24 0 0,36 10 0 0 0,0 0 0 0 0,-21-8 0 0 0,8 0 0 0 0,15 7 0 0 0,0 0 0 0 0,0-1 0 0 0,1 0 0 0 0,0 0 0 0 0,0-1 0 0 0,-9-7 0 0 0,17 12-76 0 0,0 0 1 0 0,0 0-1 0 0,0 0 0 0 0,0 0 0 0 0,0 0 1 0 0,0 0-1 0 0,0 0 0 0 0,0 0 1 0 0,0-1-1 0 0,1 1 0 0 0,-1 0 0 0 0,0-1 1 0 0,1 1-1 0 0,-1 0 0 0 0,1-1 0 0 0,0 1 1 0 0,-1 0-1 0 0,1-1 0 0 0,0 1 0 0 0,0-1 1 0 0,0 1-1 0 0,0-1 0 0 0,0 1 0 0 0,0-1 1 0 0,0 1-1 0 0,0 0 0 0 0,1-1 0 0 0,-1 1 1 0 0,1-1-1 0 0,-1 1 0 0 0,1 0 0 0 0,-1-1 1 0 0,2 0-1 0 0,0-2-142 0 0,4-15-805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26 8287 0 0,'0'0'191'0'0,"0"0"26"0"0,0 0 9 0 0,0 0-218 0 0,-1-1 0 0 0,1 1 0 0 0,0 0 0 0 0,0 0-1 0 0,0-1 1 0 0,-1 1 0 0 0,1 0 0 0 0,0 0 0 0 0,0 0 0 0 0,0 0 0 0 0,-1-1 0 0 0,1 1 0 0 0,0 0 0 0 0,0 0 0 0 0,-1 0 0 0 0,1 0 0 0 0,0 0 0 0 0,0 0 0 0 0,-1 0 0 0 0,1 0 0 0 0,0 0 0 0 0,-1 0 0 0 0,1 0 0 0 0,0 0 0 0 0,0 0-1 0 0,-1 0 1 0 0,1 0 0 0 0,-1 0 0 0 0,-2 2 53 0 0,0 0-1 0 0,0 0 0 0 0,0 1 0 0 0,0-1 0 0 0,0 1 0 0 0,-3 3 1 0 0,-3 3 403 0 0,-4 6 1412 0 0,8-7 3414 0 0,7-7-5265 0 0,1 1 0 0 0,-1-1 0 0 0,1 0 0 0 0,0 0 0 0 0,-1 0 1 0 0,1-1-1 0 0,0 1 0 0 0,-1-1 0 0 0,1 1 0 0 0,0-1 0 0 0,0 0 0 0 0,0 0 0 0 0,-1 0 0 0 0,1 0 0 0 0,0 0 0 0 0,5-2 0 0 0,8-2 529 0 0,27-9 0 0 0,-20 6-33 0 0,39-9-346 0 0,64-7 0 0 0,-44 12-4635 0 0,-55 7 1250 0 0,-9 1-1953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1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72 11975 0 0,'-2'1'547'0'0,"-5"2"-59"0"0,6-3-463 0 0,-1 0 0 0 0,0 1 0 0 0,1 0 0 0 0,-1-1 1 0 0,1 1-1 0 0,-1 0 0 0 0,1 0 0 0 0,-1 0 0 0 0,1 0 0 0 0,-1 0 1 0 0,1 0-1 0 0,0 0 0 0 0,0 0 0 0 0,0 1 0 0 0,-2 1 1 0 0,2-2 704 0 0,1-1 242 0 0,0 0 42 0 0,11 2 175 0 0,0-3-1067 0 0,-1 0 0 0 0,0 0 1 0 0,0-1-1 0 0,0 0 0 0 0,0-1 1 0 0,0-1-1 0 0,17-7 0 0 0,-1 1 397 0 0,150-43 2121 0 0,-168 51-2702 0 0,-1 1-1 0 0,1-1 0 0 0,0 2 1 0 0,-1-1-1 0 0,1 1 1 0 0,0 0-1 0 0,0 0 1 0 0,-1 1-1 0 0,1 0 1 0 0,0 1-1 0 0,-1-1 0 0 0,10 5 1 0 0,2-1-2089 0 0,-6-3-2917 0 0,-3-2-732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1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527 139 6447 0 0,'0'0'298'0'0,"0"0"-10"0"0,0 0-118 0 0,0 0 206 0 0,0 0 111 0 0,0 2 22 0 0,2 3-70 0 0,0 0 168 0 0,0 0 0 0 0,-1 1 0 0 0,1-1 0 0 0,-1 0 0 0 0,0 1 0 0 0,0 7 0 0 0,-5 6-589 0 0,-2 3-20 0 0,5-15 2 0 0,-8 20 0 0 0,6-19 0 0 0,-1 2 0 0 0,-1-1 72 0 0,3-7 299 0 0,2-2 117 0 0,0 0 21 0 0,-1 1-66 0 0,-5 4-222 0 0,4-4 166 0 0,2-1 101 0 0,0 0 21 0 0,0 0-66 0 0,0-3-364 0 0,2-1 7 0 0,10-14-86 0 0,-1-1 0 0 0,-3-1 0 0 0,-3 9-153 0 0,-1 0 0 0 0,0-1 0 0 0,0 0-1 0 0,-1 0 1 0 0,-1 0 0 0 0,0 0 0 0 0,0 0-1 0 0,-1 0 1 0 0,-1 0 0 0 0,0 0 0 0 0,-1-1-1 0 0,-4-23 1 0 0,2 24 104 0 0,-1-13-344 0 0,2 24 247 0 0,1-1 0 0 0,-1 1 0 0 0,1 0 0 0 0,-1 0 0 0 0,1 0 1 0 0,-1 0-1 0 0,0 0 0 0 0,-2-1 0 0 0,3 1 19 0 0,-22-8-39 0 0,10 8 166 0 0,8 2 0 0 0,-1-1 0 0 0,1 1 0 0 0,0 0 0 0 0,0 0 0 0 0,-1 1 0 0 0,1 0 0 0 0,0 0 0 0 0,0 0 0 0 0,1 0 0 0 0,-10 6 0 0 0,-25 14 0 0 0,12-7 0 0 0,12-6 0 0 0,0 1 0 0 0,1 0 0 0 0,0 1 0 0 0,0 1 0 0 0,-22 26 0 0 0,13-12 0 0 0,2 2 0 0 0,-18 32 0 0 0,-6 9 0 0 0,18-27 0 0 0,-25 49 0 0 0,40-67 281 0 0,7-15-39 0 0,0 0 1 0 0,1 0-1 0 0,0 0 0 0 0,0 1 0 0 0,1-1 0 0 0,-3 19 0 0 0,8-18-226 0 0,-1-9 24 0 0,0 0-1 0 0,1 0 0 0 0,-1 0 1 0 0,0 0-1 0 0,1 0 0 0 0,0-1 1 0 0,-1 1-1 0 0,1-1 0 0 0,-1 1 1 0 0,1-1-1 0 0,-1 1 0 0 0,1-1 1 0 0,0 0-1 0 0,-1 0 0 0 0,1 0 1 0 0,0 0-1 0 0,-1 0 0 0 0,1 0 1 0 0,0-1-1 0 0,-1 1 0 0 0,4-1 1 0 0,36-12 977 0 0,-3-2-962 0 0,-1-3 0 0 0,46-28 0 0 0,-63 32-55 0 0,31-28 0 0 0,-3 2 0 0 0,-11 7 0 0 0,-20 20 0 0 0,-16 13 0 0 0,4-2 0 0 0,30-30 0 0 0,-33 28 0 0 0,-10 9 0 0 0,-12 9 0 0 0,8-4 0 0 0,1 0 0 0 0,0 1 0 0 0,1 0 0 0 0,0 1 0 0 0,1 1 0 0 0,0-1 0 0 0,1 1 0 0 0,1 1 0 0 0,0-1 0 0 0,0 1 0 0 0,-4 18 0 0 0,4-15 0 0 0,2 4 0 0 0,5-15 0 0 0,2-1 0 0 0,-1 12 0 0 0,2-2 0 0 0,-2-14 0 0 0,-1 0 0 0 0,1 1 0 0 0,0-1 0 0 0,0 0 0 0 0,-1 0 0 0 0,1 0 0 0 0,0 0 0 0 0,0 0 0 0 0,0-1 0 0 0,1 3 0 0 0,0-3 0 0 0,-1 1 0 0 0,0-1 0 0 0,0 1 0 0 0,0-1 0 0 0,1 1 0 0 0,-1-1 0 0 0,0 0 0 0 0,0 1 0 0 0,1-1 0 0 0,1 0 0 0 0,9 0 0 0 0,1-1 0 0 0,-1-1 0 0 0,1 0 0 0 0,-1 0 0 0 0,13-6 0 0 0,6 0 0 0 0,21-7-1157 0 0,-38 11-4630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521 242 10135 0 0,'0'0'231'0'0,"0"0"29"0"0,0 0 19 0 0,0 0 105 0 0,0 0 410 0 0,0 0 184 0 0,0 0 40 0 0,0 0-63 0 0,0 0-290 0 0,0 0-121 0 0,3 2-28 0 0,12 3-72 0 0,-14-4-435 0 0,0-1 0 0 0,0-1-1 0 0,0 1 1 0 0,0 0 0 0 0,0 0-1 0 0,0 0 1 0 0,0 0 0 0 0,0-1-1 0 0,0 1 1 0 0,0-1 0 0 0,0 1-1 0 0,0-1 1 0 0,0 1 0 0 0,0-1-1 0 0,0 1 1 0 0,0-1 0 0 0,0 0-1 0 0,-1 1 1 0 0,2-3 0 0 0,0 2-11 0 0,2-1 23 0 0,1-2 232 0 0,0 1 1 0 0,0-1-1 0 0,0 0 0 0 0,0-1 1 0 0,0 1-1 0 0,-1-1 1 0 0,4-5-1 0 0,-6 6-253 0 0,0 0 0 0 0,0 0 0 0 0,0 0 0 0 0,-1 0 0 0 0,0 0 0 0 0,2-6 0 0 0,-4 4 0 0 0,1-1 0 0 0,-1 1 0 0 0,-1 0 0 0 0,1 0 0 0 0,-1 0 0 0 0,0 0 0 0 0,0 0 0 0 0,-5-9 0 0 0,0 2 0 0 0,0 1 0 0 0,-16-19 0 0 0,20 27 0 0 0,0 0 0 0 0,0 1 0 0 0,0 0 0 0 0,-1 0 0 0 0,0 0 0 0 0,1 0 0 0 0,-1 0 0 0 0,0 1 0 0 0,0-1 0 0 0,-1 1 0 0 0,1 0 0 0 0,0 1 0 0 0,-1-1 0 0 0,1 1 0 0 0,-1 0 0 0 0,0 0 0 0 0,1 0 0 0 0,-1 0 0 0 0,0 1 0 0 0,1 0 0 0 0,-1 0 0 0 0,0 0 0 0 0,1 1 0 0 0,-1 0 0 0 0,-6 1 0 0 0,-8 4 0 0 0,0 0 0 0 0,0 2 0 0 0,1 0 0 0 0,-29 18 0 0 0,25-14 0 0 0,-26 13 0 0 0,6-3 0 0 0,0 2 0 0 0,-66 49 0 0 0,98-65 0 0 0,1-1 0 0 0,1 0 0 0 0,-14 15 0 0 0,20-20 0 0 0,1 0 0 0 0,-1 1 0 0 0,0-1 0 0 0,1 0 0 0 0,-1 1 0 0 0,1 0 0 0 0,0-1 0 0 0,0 1 0 0 0,0-1 0 0 0,0 1 0 0 0,1 0 0 0 0,-1 0 0 0 0,1 0 0 0 0,-1-1 0 0 0,1 1 0 0 0,0 3 0 0 0,4 4 0 0 0,-2-7 0 0 0,0-1 0 0 0,1 0 0 0 0,0 0 0 0 0,-1 0 0 0 0,1 0 0 0 0,0 0 0 0 0,0 0 0 0 0,0-1 0 0 0,0 1 0 0 0,0-1 0 0 0,6 2 0 0 0,37 7 0 0 0,-25-8 287 0 0,1 0 0 0 0,-1-2 0 0 0,1 0 0 0 0,-1-1 0 0 0,36-7 0 0 0,-16-1-124 0 0,77-28 0 0 0,-107 32-163 0 0,-3 3 0 0 0,0-1 0 0 0,0-1 0 0 0,-1 0 0 0 0,1 0 0 0 0,10-8 0 0 0,-10 5 0 0 0,-18 21 0 0 0,-15 28 0 0 0,11-18 0 0 0,-94 130 0 0 0,47-71 0 0 0,55-74 0 0 0,0 0 0 0 0,0 1 0 0 0,1-1 0 0 0,0 1 0 0 0,1 0 0 0 0,0 1 0 0 0,1-1 0 0 0,-3 13 0 0 0,5-20-2 0 0,0 12-60 0 0,1-14-24 0 0,1-1-1 0 0,-1 1 0 0 0,0-1 1 0 0,0 1-1 0 0,0 0 0 0 0,1-1 1 0 0,-1 1-1 0 0,0-1 0 0 0,1 1 1 0 0,-1-1-1 0 0,0 1 0 0 0,1-1 1 0 0,-1 1-1 0 0,0-1 0 0 0,1 0 1 0 0,-1 1-1 0 0,1-1 0 0 0,-1 0 1 0 0,1 1-1 0 0,-1-1 0 0 0,1 0 1 0 0,0 1-1 0 0,-1-1 0 0 0,1 0 1 0 0,-1 0-1 0 0,1 0 0 0 0,-1 0 1 0 0,1 1-1 0 0,0-1 0 0 0,-1 0 1 0 0,2 0-1 0 0,0 0 95 0 0,0 0-255 0 0,0 1 0 0 0,0-1 0 0 0,0 0-1 0 0,0 0 1 0 0,0 0 0 0 0,1 0 0 0 0,-1 0 0 0 0,0-1 0 0 0,0 1 0 0 0,0-1 0 0 0,3 0 0 0 0,9-6-5551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38 190 13823 0 0,'-2'0'630'0'0,"-32"15"310"0"0,33-14-564 0 0,1-1 113 0 0,0 0 20 0 0,0 0 3 0 0,0 0 0 0 0,2 1 0 0 0,3 1-301 0 0,0-1 0 0 0,0 1 0 0 0,1-1 0 0 0,-1 0 0 0 0,1 0 0 0 0,-1 0 0 0 0,1-1 0 0 0,-1 0 0 0 0,1 0 0 0 0,10-2-1 0 0,10-2 453 0 0,26-8-1 0 0,-25 5-211 0 0,117-28 1133 0 0,229-90 0 0 0,-355 118-2092 0 0,1 0 0 0 0,0 2 0 0 0,33-6 0 0 0,-50 10-712 0 0,-2 1-253 0 0,0 0-1108 0 0,0 0-4241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86 8287 0 0,'-75'39'904'0'0,"72"-38"-775"0"0,0 1-1 0 0,0-1 0 0 0,-1 0 1 0 0,1 0-1 0 0,-6 1 0 0 0,-7 2 534 0 0,15-4-82 0 0,1 0 286 0 0,0 0 124 0 0,0 0 30 0 0,0 0 4 0 0,0 0 0 0 0,0 0 0 0 0,2 0-762 0 0,1 0 0 0 0,0 0 0 0 0,-1-1-1 0 0,1 1 1 0 0,-1-1 0 0 0,1 1 0 0 0,-1-1-1 0 0,1 0 1 0 0,-1 0 0 0 0,4-2 0 0 0,-1 1 46 0 0,90-44 922 0 0,-62 29-1263 0 0,1 1 1 0 0,53-17-1 0 0,-71 28 33 0 0,15-3 0 0 0,-29 7 0 0 0,0 1 0 0 0,0 0 0 0 0,0 0 0 0 0,0 0 0 0 0,0 0 0 0 0,0 0 0 0 0,0 0 0 0 0,0 0 0 0 0,0 1 0 0 0,0-1 0 0 0,0 1 0 0 0,3 1 0 0 0,3 5 0 0 0,-7-4 0 0 0,0 0 0 0 0,0 0 0 0 0,-1 0 0 0 0,1 1 0 0 0,-1-1 0 0 0,0 0 0 0 0,0 1 0 0 0,0-1 0 0 0,0 0 0 0 0,0 1 0 0 0,-1-1 0 0 0,-1 5 0 0 0,-1 4 0 0 0,-8 22 0 0 0,2-15-67 0 0,-1-1 0 0 0,-1-1 1 0 0,0 1-1 0 0,-1-2 0 0 0,-15 16 0 0 0,21-24-50 0 0,-1-1-1 0 0,0-1 1 0 0,-1 1 0 0 0,1-2-1 0 0,-1 1 1 0 0,-17 9 0 0 0,-55 19-631 0 0,67-29 726 0 0,-17 4 22 0 0,55-14 0 0 0,26-1 0 0 0,-19 3 0 0 0,18-3 0 0 0,126-9 0 0 0,-175 15 7 0 0,1 0 131 0 0,0 0-1 0 0,1 0 1 0 0,-1 0 0 0 0,0-1-1 0 0,0 1 1 0 0,0 0 0 0 0,0-1 0 0 0,0 1-1 0 0,2-2 1 0 0,-3 3 305 0 0,7 9-267 0 0,-8-4-200 0 0,-1-5 37 0 0,0 3-13 0 0,0 0 0 0 0,0 0 0 0 0,-1 0 0 0 0,0-1 0 0 0,1 1 0 0 0,-1 0 0 0 0,0-1 0 0 0,-1 1 0 0 0,1-1 0 0 0,-5 5 0 0 0,-33 30 0 0 0,26-25 0 0 0,-12 9 271 0 0,-1 0 1 0 0,-46 27-1 0 0,-65 27 179 0 0,104-58-773 0 0,30-16 368 0 0,1 0-1 0 0,0-1 0 0 0,-1 1 0 0 0,1-1 0 0 0,-1 0 0 0 0,0 0 0 0 0,1 0 0 0 0,-1 0 0 0 0,0-1 0 0 0,1 1 0 0 0,-1-1 0 0 0,0 0 1 0 0,0 0-1 0 0,1-1 0 0 0,-6 0 0 0 0,7 1-519 0 0,2 0-33 0 0,0 0-4 0 0,1-2 338 0 0,-1 0 0 0 0,0 0 0 0 0,0 0 0 0 0,1 0-1 0 0,-1 0 1 0 0,1 0 0 0 0,0 0 0 0 0,0 0 0 0 0,-1 0 0 0 0,1 0 0 0 0,0 1-1 0 0,1-1 1 0 0,-1 0 0 0 0,0 1 0 0 0,2-3 0 0 0,2-1-730 0 0,1 0 0 0 0,-1 1 1 0 0,8-5-1 0 0,1 0-631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314 101 13823 0 0,'0'0'630'0'0,"0"0"-13"0"0,-1 0-393 0 0,-11 1-77 0 0,0 1-1 0 0,1-1 1 0 0,-1 2 0 0 0,1-1 0 0 0,0 2-1 0 0,-20 7 1 0 0,-63 36 905 0 0,91-45-1050 0 0,2-2-2 0 0,-13 7 119 0 0,0 1 1 0 0,1 1-1 0 0,0 0 0 0 0,-21 18 0 0 0,32-25-90 0 0,-1 0 0 0 0,1 1 0 0 0,0-1 0 0 0,0 1 1 0 0,0 0-1 0 0,0 0 0 0 0,0 0 0 0 0,0 0 0 0 0,1 0 0 0 0,0 0 0 0 0,-1 0 0 0 0,1 1 0 0 0,0-1 1 0 0,1 0-1 0 0,-1 1 0 0 0,1-1 0 0 0,-1 1 0 0 0,1-1 0 0 0,0 0 0 0 0,0 1 0 0 0,1-1 0 0 0,-1 1 1 0 0,1-1-1 0 0,-1 0 0 0 0,1 1 0 0 0,0-1 0 0 0,0 0 0 0 0,2 4 0 0 0,-1-5 13 0 0,-1 1-1 0 0,1-1 1 0 0,0 0-1 0 0,0 1 1 0 0,0-1-1 0 0,0 0 1 0 0,0 0-1 0 0,0-1 1 0 0,1 1-1 0 0,-1 0 1 0 0,1-1-1 0 0,-1 1 1 0 0,1-1-1 0 0,3 1 1 0 0,4 2 100 0 0,-1-1 1 0 0,19 4 0 0 0,-3-3 86 0 0,-1 0 1 0 0,1-1-1 0 0,0-2 0 0 0,-1-1 1 0 0,1 0-1 0 0,43-8 0 0 0,-61 6-158 0 0,0 0-1 0 0,0 0 1 0 0,0-1 0 0 0,-1 0-1 0 0,1 0 1 0 0,-1 0 0 0 0,1-1-1 0 0,-1 0 1 0 0,-1-1-1 0 0,1 1 1 0 0,0-1 0 0 0,-1 0-1 0 0,0 0 1 0 0,0-1-1 0 0,-1 0 1 0 0,1 1 0 0 0,-1-1-1 0 0,-1-1 1 0 0,1 1 0 0 0,-1-1-1 0 0,0 1 1 0 0,0-1-1 0 0,-1 0 1 0 0,0 0 0 0 0,0 0-1 0 0,-1 0 1 0 0,0-1 0 0 0,0-12-1 0 0,-1 3-127 0 0,-2 0-1 0 0,0 0 1 0 0,-1 0 0 0 0,-1 0-1 0 0,-1 1 1 0 0,-12-32 0 0 0,15 43-135 0 0,0 0 0 0 0,-1 0 1 0 0,0 0-1 0 0,0 1 0 0 0,0-1 1 0 0,0 1-1 0 0,-1 0 0 0 0,-6-7 1 0 0,7 9-8 0 0,0 0 1 0 0,1 1 0 0 0,-1-1-1 0 0,0 1 1 0 0,0-1 0 0 0,0 1-1 0 0,0 0 1 0 0,0 0 0 0 0,0 0-1 0 0,-1 1 1 0 0,1-1 0 0 0,0 1-1 0 0,0-1 1 0 0,-1 1 0 0 0,-5 1-1 0 0,-15 4-2798 0 0,14-2 1462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15663 0 0,'0'0'356'0'0,"0"0"50"0"0,0 0 20 0 0,2-1-42 0 0,10-4-130 0 0,0 1 0 0 0,0 0 0 0 0,1 1 0 0 0,-1 1 0 0 0,16-2 0 0 0,32-7 410 0 0,-29 2-745 0 0,-1-1-1 0 0,40-19 1 0 0,-19 0-6085 0 0,-42 23 552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19351 0 0,'0'0'439'0'0,"0"0"62"0"0,0 0 33 0 0,0 0-65 0 0,2 0-309 0 0,19 4-159 0 0,-1-1 1 0 0,1-1 0 0 0,0-1-1 0 0,0-1 1 0 0,0-1-1 0 0,0-1 1 0 0,0-1-1 0 0,0 0 1 0 0,0-2 0 0 0,31-11-1 0 0,8-11-1225 0 0,0-3-1 0 0,86-59 1 0 0,-59 27-1907 0 0,-58 40 2278 0 0,31-20-1194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13823 0 0,'0'0'315'0'0,"0"0"45"0"0,-3-4 215 0 0,4 3 2170 0 0,187-10 908 0 0,-163 9-3653 0 0,0 1 0 0 0,0 0 0 0 0,0 2 0 0 0,35 6 0 0 0,-47-4 0 0 0,-13-3 0 0 0,1 0 0 0 0,-1 0 0 0 0,1 1 0 0 0,-1-1 0 0 0,1 0 0 0 0,-1 0 0 0 0,1 0 0 0 0,-1 1 0 0 0,1-1 0 0 0,-1 0 0 0 0,1 1 0 0 0,-1-1 0 0 0,0 0 0 0 0,1 1 0 0 0,-1-1 0 0 0,1 0 0 0 0,-1 1 0 0 0,0-1 0 0 0,1 1 0 0 0,-1-1 0 0 0,0 1 0 0 0,0-1 0 0 0,1 1 0 0 0,-3 5 0 0 0,2-6 0 0 0,-1 3 0 0 0,0 0 0 0 0,0-1 0 0 0,-1 1 0 0 0,1-1 0 0 0,-1 1 0 0 0,0-1 0 0 0,0 0 0 0 0,0 0 0 0 0,0 1 0 0 0,0-1 0 0 0,0-1 0 0 0,-3 3 0 0 0,-31 20 0 0 0,32-21 0 0 0,-34 17 0 0 0,-2-1 0 0 0,-71 23 0 0 0,37-15 0 0 0,32-15 0 0 0,32-10 0 0 0,0 1 0 0 0,1 0 0 0 0,-1 1 0 0 0,-15 7 0 0 0,19-5 0 0 0,6-2 0 0 0,6-1 0 0 0,-1 0 0 0 0,2 0 0 0 0,-1 0 0 0 0,0-1 0 0 0,0 0 0 0 0,1 0 0 0 0,0 0 0 0 0,-1-1 0 0 0,1 0 0 0 0,9 1 0 0 0,4 0 0 0 0,-16-1 0 0 0,15-1 0 0 0,59-6 0 0 0,-73 5 0 0 0,-4 1 0 0 0,17-2 0 0 0,1 0 0 0 0,19 1 0 0 0,-16 5 0 0 0,-21-4 0 0 0,0 0 0 0 0,1 0 0 0 0,-1 0 0 0 0,0 1 0 0 0,0-1 0 0 0,0 0 0 0 0,0 1 0 0 0,1-1 0 0 0,-1 1 0 0 0,0-1 0 0 0,0 1 0 0 0,0 0 0 0 0,0-1 0 0 0,0 1 0 0 0,0 0 0 0 0,0 0 0 0 0,-1 0 0 0 0,1-1 0 0 0,0 1 0 0 0,0 0 0 0 0,0 0 0 0 0,0 2 0 0 0,1 1 0 0 0,1 0 0 0 0,-1 0 0 0 0,0 0 0 0 0,-1 1 0 0 0,1-1 0 0 0,-1 0 0 0 0,0 1 0 0 0,0-1 0 0 0,0 0 0 0 0,-1 1 0 0 0,1-1 0 0 0,-1 1 0 0 0,0-1 0 0 0,0 1 0 0 0,-2 8 0 0 0,0-3 0 0 0,0-1 0 0 0,0 1 0 0 0,-1-1 0 0 0,0 1 0 0 0,-8 15 0 0 0,9-21 0 0 0,-1 0 0 0 0,1 0 0 0 0,-1 0 0 0 0,1 0 0 0 0,-1-1 0 0 0,0 1 0 0 0,-1-1 0 0 0,1 0 0 0 0,0 0 0 0 0,-1 0 0 0 0,0 0 0 0 0,0-1 0 0 0,0 1 0 0 0,0-1 0 0 0,-5 2 0 0 0,-30 12 0 0 0,-1-2 0 0 0,-65 14 0 0 0,74-20 0 0 0,-82 22-829 0 0,113-30 764 0 0,-1 0 1 0 0,1 0-1 0 0,0 0 1 0 0,-1 0-1 0 0,1 0 0 0 0,-1 0 1 0 0,1 0-1 0 0,0 0 1 0 0,-1 0-1 0 0,1 0 0 0 0,0 0 1 0 0,-1 0-1 0 0,1 0 1 0 0,-1 0-1 0 0,1 0 0 0 0,0 0 1 0 0,-1-1-1 0 0,1 1 1 0 0,0 0-1 0 0,-1 0 1 0 0,1 0-1 0 0,0-1 0 0 0,-1 1 1 0 0,1 0-1 0 0,0 0 1 0 0,0-1-1 0 0,-1 1 0 0 0,1 0 1 0 0,0 0-1 0 0,0-1 1 0 0,-1 1-1 0 0,1 0 0 0 0,0-1 1 0 0,0 1-1 0 0,0 0 1 0 0,0-1-1 0 0,-1 1 1 0 0,1-1-1 0 0,0 1 0 0 0,0 0 1 0 0,0-1-1 0 0,0 1 1 0 0,0-1-1 0 0,0 0-150 0 0,0-1-1 0 0,0 1 1 0 0,0 0 0 0 0,0 0 0 0 0,1 0 0 0 0,-1-1-1 0 0,0 1 1 0 0,1 0 0 0 0,-1 0 0 0 0,1 0-1 0 0,-1 0 1 0 0,1-1 0 0 0,0 0-5244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93 222 17503 0 0,'-8'-1'350'0'0,"1"0"-1"0"0,-1 0 0 0 0,1 1 1 0 0,-11 0-1 0 0,15 1-305 0 0,0-1 0 0 0,0 0 0 0 0,1 1 0 0 0,-1-1 0 0 0,0 1 0 0 0,0 0 0 0 0,0 0 0 0 0,1 0 0 0 0,-1 0 0 0 0,0 1 0 0 0,1-1 0 0 0,-1 1 0 0 0,-2 2 0 0 0,4-3 3 0 0,1 0 1 0 0,-1-1-1 0 0,1 1 1 0 0,0 0-1 0 0,-1-1 1 0 0,1 1-1 0 0,0 0 1 0 0,0-1-1 0 0,-1 1 1 0 0,1 0-1 0 0,0 0 1 0 0,0-1-1 0 0,0 1 1 0 0,0 0-1 0 0,0 0 1 0 0,0-1-1 0 0,0 1 1 0 0,0 0-1 0 0,0 0 1 0 0,1-1-1 0 0,-1 1 1 0 0,0 0-1 0 0,0-1 1 0 0,1 1-1 0 0,-1 0 1 0 0,0-1-1 0 0,1 1 1 0 0,-1 0-1 0 0,1-1 1 0 0,-1 1-1 0 0,1 0 1 0 0,1 1-31 0 0,0 0 1 0 0,-1 0-1 0 0,1 0 1 0 0,0 0-1 0 0,0-1 1 0 0,0 1-1 0 0,0-1 1 0 0,3 2-1 0 0,1 0 152 0 0,1-1 0 0 0,0 0 0 0 0,0 0 0 0 0,0-1 0 0 0,1 0 1 0 0,-1 0-1 0 0,0-1 0 0 0,0 0 0 0 0,10-1 0 0 0,10-2-27 0 0,29-7 1 0 0,105-26 881 0 0,274-99 0 0 0,-351 104-998 0 0,89-38-185 0 0,-170 68-537 0 0,-5 2 418 0 0,-1 0 0 0 0,1 1 0 0 0,-1-1 1 0 0,1 1-1 0 0,0-1 0 0 0,0 1 0 0 0,0 0 1 0 0,-3 3-1 0 0,-3 2-345 0 0,2-2 194 0 0,-8 6-1215 0 0,-21 14 0 0 0,-19 8-392 0 0,3-2-11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 17503 0 0,'0'0'399'0'0,"2"0"60"0"0,-2-1-423 0 0,0 1 0 0 0,1 0 0 0 0,-1 0 0 0 0,1 0 0 0 0,-1 0 0 0 0,0-1 0 0 0,1 1 0 0 0,-1 0 0 0 0,1 0 0 0 0,-1 0 0 0 0,0 0 0 0 0,1 0 0 0 0,-1 0 0 0 0,1 0 0 0 0,-1 0 0 0 0,1 0 0 0 0,-1 0 1 0 0,0 0-1 0 0,1 1 0 0 0,-1-1 0 0 0,1 0 0 0 0,-1 0 0 0 0,0 0 0 0 0,1 1 0 0 0,10 10 135 0 0,-11-6-192 0 0,-1-3 32 0 0,1 4-11 0 0,-1-1 0 0 0,0 0 0 0 0,0 0 0 0 0,0 0 0 0 0,-1 0 0 0 0,1 0 0 0 0,-1 0 0 0 0,-4 6 0 0 0,-1 2 0 0 0,-15 21 0 0 0,-87 109 0 0 0,34-28 0 0 0,67-104 3 0 0,6-7-42 0 0,-1-1 0 0 0,1 0 0 0 0,0 1 1 0 0,0-1-1 0 0,0 1 0 0 0,-1 4 0 0 0,18-12-3280 0 0,10-10 1297 0 0,2 1-24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15663 0 0,'0'0'356'0'0,"0"0"50"0"0,0 0 20 0 0,0 0-42 0 0,-2 1-180 0 0,-17 13 464 0 0,0 0 0 0 0,-21 20-1 0 0,-14 11-686 0 0,48-40 19 0 0,-78 61 0 0 0,69-53 0 0 0,1 1 0 0 0,1 0 0 0 0,-18 23 0 0 0,26-30-9 0 0,1 0 0 0 0,0 0 0 0 0,0 0 0 0 0,1 0 0 0 0,0 1 1 0 0,0-1-1 0 0,1 1 0 0 0,-2 9 0 0 0,3-14 53 0 0,1 0 0 0 0,-1 0 0 0 0,1 1 0 0 0,0-1-1 0 0,0 0 1 0 0,0 0 0 0 0,1 0 0 0 0,-1 1 0 0 0,1-1 0 0 0,0 0 0 0 0,0 0 0 0 0,0 0 0 0 0,0 0 0 0 0,0 0 0 0 0,1 0 0 0 0,-1 0 0 0 0,1-1 0 0 0,0 1 0 0 0,0-1 0 0 0,0 1 0 0 0,0-1 0 0 0,5 5 0 0 0,8 3 229 0 0,0 0-1 0 0,0-1 1 0 0,1-1 0 0 0,1 0-1 0 0,0-1 1 0 0,0-1 0 0 0,0 0 0 0 0,0-2-1 0 0,1 0 1 0 0,33 3 0 0 0,-41-6-264 0 0,0 0 0 0 0,0-1 0 0 0,0-1 0 0 0,0 0-1 0 0,0 0 1 0 0,0-1 0 0 0,0 0 0 0 0,-1-1 0 0 0,15-5 0 0 0,-19 6 75 0 0,0-1 1 0 0,0 0-1 0 0,0 0 0 0 0,0-1 0 0 0,-1 1 0 0 0,1-1 1 0 0,-1 0-1 0 0,0 0 0 0 0,0 0 0 0 0,0-1 1 0 0,-1 0-1 0 0,1 1 0 0 0,-1-1 0 0 0,0 0 0 0 0,0-1 1 0 0,-1 1-1 0 0,3-9 0 0 0,-3 8-56 0 0,-1-1-1 0 0,1 0 1 0 0,-1 0-1 0 0,-1 0 1 0 0,1 0 0 0 0,-1 0-1 0 0,-1 0 1 0 0,1 0-1 0 0,-1 0 1 0 0,0 0-1 0 0,-1 0 1 0 0,-4-13 0 0 0,-3-4 44 0 0,-2-1 0 0 0,-16-25 0 0 0,2 1-39 0 0,13 26-1270 0 0,3 5-1979 0 0,-9-25 0 0 0,18 42 1180 0 0,0 1-11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1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17503 0 0,'0'0'399'0'0,"0"0"60"0"0,0 0 21 0 0,0 0-59 0 0,0 0-204 0 0,0 0 170 0 0,0 0 101 0 0,0 2 21 0 0,-10 38-853 0 0,9-38-4610 0 0,1-2-1732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0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315 844 5983 0 0,'0'0'274'0'0,"0"0"-6"0"0,0 0-96 0 0,0 0 232 0 0,0 0 120 0 0,0 0 20 0 0,0 0-64 0 0,0 0-292 0 0,3-1-124 0 0,0 2-53 0 0,2-1-10 0 0,13-8-3 0 0,-7 1 148 0 0,-1 0 0 0 0,0 0 0 0 0,15-14 0 0 0,-22 17 15 0 0,1 0-1 0 0,-1-1 1 0 0,0 1-1 0 0,0-1 1 0 0,5-9 0 0 0,2-5 435 0 0,-3 6-159 0 0,0-1 0 0 0,-1-1-1 0 0,6-18 1 0 0,-3 9-149 0 0,14-61 77 0 0,-5 14-295 0 0,-4 15-127 0 0,-2 0 0 0 0,5-63 0 0 0,-13 86-106 0 0,2-3 1 0 0,-2 8-48 0 0,-1 0 0 0 0,0-39 0 0 0,-3 64 222 0 0,-1-1 0 0 0,1 0 0 0 0,-1 0 0 0 0,0 0-1 0 0,0 0 1 0 0,-1 1 0 0 0,1-1 0 0 0,-1 0 0 0 0,1 1 0 0 0,-1 0-1 0 0,0-1 1 0 0,-1 1 0 0 0,1 0 0 0 0,-6-6 0 0 0,7 8 114 0 0,1 1 2 0 0,-12 0 11 0 0,11 0-136 0 0,-1 0 0 0 0,1 1 0 0 0,0-1 0 0 0,-1 1 0 0 0,1 0-1 0 0,0-1 1 0 0,0 1 0 0 0,0 0 0 0 0,-1 0 0 0 0,1 0 0 0 0,0 0 0 0 0,0 0 0 0 0,0 0 0 0 0,0 0 0 0 0,1 0-1 0 0,-3 2 1 0 0,0 1 1 0 0,1-2-4 0 0,0 0 0 0 0,0 0 0 0 0,0 1 0 0 0,1-1 0 0 0,-1 0 0 0 0,0 1 0 0 0,1-1 0 0 0,-1 1 0 0 0,1 0 0 0 0,0 0 0 0 0,0-1 0 0 0,0 1 0 0 0,0 6 0 0 0,-2 3 0 0 0,-21 62 3 0 0,12-34-112 0 0,-24 52 1 0 0,15-48 21 0 0,-21 46 10 0 0,27-51 33 0 0,-23 66 24 0 0,14-38-34 0 0,-7 25 54 0 0,-32 98 56 0 0,21-72 30 0 0,-32 142 127 0 0,46-157-123 0 0,12-46-52 0 0,14-51-17 0 0,-8 19 11 0 0,10-24-32 0 0,-12 24-3522 0 0,16-37-588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4607 0 0,'0'0'208'0'0,"-1"-3"-9"0"0,2 0-144 0 0,-1 1-1 0 0,0-1 1 0 0,0 0 0 0 0,1 1-1 0 0,0-1 1 0 0,-1 0 0 0 0,1 1-1 0 0,0-1 1 0 0,0 1 0 0 0,0 0-1 0 0,1-1 1 0 0,-1 1-1 0 0,1 0 1 0 0,-1 0 0 0 0,1-1-1 0 0,0 1 1 0 0,-1 0 0 0 0,1 1-1 0 0,0-1 1 0 0,3-2 0 0 0,8-5 1657 0 0,0-1 0 0 0,18-9 0 0 0,-19 13-537 0 0,69-44 2454 0 0,40-28-2383 0 0,-47 31-481 0 0,-17 14 149 0 0,63-27 1 0 0,-107 55-803 0 0,0 0-1 0 0,1 1 1 0 0,-1 0 0 0 0,26-4 0 0 0,-36 8-272 0 0,-3 0-22 0 0,0 0 156 0 0,0 1-1 0 0,0-1 1 0 0,0 0-1 0 0,0 0 0 0 0,0 1 1 0 0,0-1-1 0 0,0 0 1 0 0,0 0-1 0 0,0 1 1 0 0,0-1-1 0 0,0 0 1 0 0,0 0-1 0 0,0 0 0 0 0,0 1 1 0 0,0-1-1 0 0,0 0 1 0 0,1 0-1 0 0,-1 1 1 0 0,0-1-1 0 0,0 0 1 0 0,0 0-1 0 0,0 0 0 0 0,0 0 1 0 0,1 1-1 0 0,-1-1 1 0 0,0 0-1 0 0,0 0 1 0 0,1 0-1 0 0,-1 1-83 0 0,1-1 0 0 0,-1 1 0 0 0,1-1 0 0 0,-1 0 0 0 0,1 1 0 0 0,-1-1 0 0 0,1 1 0 0 0,-1-1 0 0 0,0 1 0 0 0,1 0 0 0 0,-1-1 0 0 0,0 1 0 0 0,1-1 0 0 0,-1 1 0 0 0,0-1 0 0 0,0 1 0 0 0,0 0 0 0 0,0-1 0 0 0,0 1 0 0 0,1 0 0 0 0,-1 0 0 0 0,3 24-1550 0 0,-2 0-18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16 7831 0 0,'-6'-3'118'0'0,"-10"-3"332"0"0,8 4-184 0 0,-1-2-101 0 0,7 3 616 0 0,2 1 269 0 0,0 0 50 0 0,0 0-87 0 0,0 0-406 0 0,3 2-178 0 0,78 48 1044 0 0,-50-33-760 0 0,56 42 0 0 0,-65-40-520 0 0,-1 1 1 0 0,-1 1-1 0 0,-1 0 1 0 0,0 2-1 0 0,-2 0 0 0 0,0 1 1 0 0,20 41-1 0 0,-28-48-155 0 0,-2 0-1 0 0,0 0 1 0 0,-1 1-1 0 0,-1 0 1 0 0,-1 0-1 0 0,0 0 1 0 0,-2 0-1 0 0,0 1 0 0 0,-1-1 1 0 0,0 1-1 0 0,-2 0 1 0 0,-5 36-1 0 0,2-38 26 0 0,-1-1 1 0 0,0 0-1 0 0,-14 28 0 0 0,-30 44 228 0 0,47-83-271 0 0,-53 78 576 0 0,-85 102 0 0 0,-6 7-16 0 0,129-168-1000 0 0,-5 8 918 0 0,-20 38-1 0 0,36-57-996 0 0,0 0 0 0 0,-4 16 1 0 0,7-19-900 0 0,0 0 0 0 0,1 0 1 0 0,-1 18-1 0 0,3-8-4874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1289 6447 0 0,'-3'1'499'0'0,"-31"16"-168"0"0,26-12 274 0 0,1-1 0 0 0,-1 0 0 0 0,-15 5 0 0 0,17-7 357 0 0,-1-2 2032 0 0,8-9-2410 0 0,2 1-393 0 0,1 0-1 0 0,0 0 1 0 0,1 0 0 0 0,0 1 0 0 0,0-1 0 0 0,11-11 0 0 0,-9 10-73 0 0,269-316 1360 0 0,-239 282-1404 0 0,110-156-16 0 0,-126 169-56 0 0,210-337-2 0 0,-201 305 0 0 0,-4 8 0 0 0,-14 30-3 0 0,-8 16 8 0 0,-1 0 0 0 0,2 0-1 0 0,7-11 1 0 0,3-2 83 0 0,-10 14-58 0 0,0 0-1 0 0,0 0 1 0 0,1 1 0 0 0,0 0 0 0 0,11-10 0 0 0,-10 11 18 0 0,-4 3-20 0 0,0 0 1 0 0,-1 0-1 0 0,1 0 0 0 0,-1 0 0 0 0,0-1 0 0 0,1 1 0 0 0,2-6 0 0 0,-4 7 40 0 0,-1 4-14 0 0,-60 185-115 0 0,42-136 68 0 0,-16 40-7 0 0,-31 101 0 0 0,52-135 0 0 0,2 2 0 0 0,2 0 0 0 0,3 0 0 0 0,3 0 0 0 0,5 74 0 0 0,0-119 0 0 0,1 0 0 0 0,0 0 0 0 0,1 0 0 0 0,1-1 0 0 0,0 0 0 0 0,1 1 0 0 0,9 14 0 0 0,11 28-24 0 0,-25-55-108 0 0,-1-2-73 0 0,0 0-19 0 0,0 0-208 0 0,0 0-845 0 0,0 0-366 0 0,0 0-76 0 0,0 0-9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83 13559 0 0,'0'-2'622'0'0,"-1"-1"-421"0"0,0 0 5 0 0,7-15 213 0 0,-5 15-383 0 0,0 1-1 0 0,0 0 1 0 0,0 0-1 0 0,1 0 0 0 0,-1 0 1 0 0,1 0-1 0 0,-1 0 1 0 0,1 1-1 0 0,0-1 1 0 0,0 0-1 0 0,0 1 0 0 0,0-1 1 0 0,0 1-1 0 0,0 0 1 0 0,3-1-1 0 0,37-15 1576 0 0,-36 15-1349 0 0,6-1-178 0 0,-1 1 0 0 0,1 0 1 0 0,-1 1-1 0 0,1 0 0 0 0,0 1 0 0 0,-1 1 0 0 0,1-1 0 0 0,0 2 0 0 0,-1-1 0 0 0,1 2 0 0 0,-1 0 0 0 0,0 0 0 0 0,18 8 1 0 0,-15-6-924 0 0,0-3-52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119 438 5063 0 0,'0'0'390'0'0,"-2"2"-252"0"0,-35 29 4556 0 0,36-30-3860 0 0,-4 2 36 0 0,-3 2 2058 0 0,7-5-2888 0 0,0 0 1 0 0,0 0 0 0 0,0 1 0 0 0,-1-1-1 0 0,1 0 1 0 0,0 0 0 0 0,0 0 0 0 0,0 0-1 0 0,0 0 1 0 0,0 0 0 0 0,0-1 0 0 0,-1 1-1 0 0,1 0 1 0 0,0-1 0 0 0,0 1 0 0 0,0 0-1 0 0,0-1 1 0 0,0 0 0 0 0,0 1 0 0 0,-1-2-1 0 0,0 0-7 0 0,0 1 0 0 0,0-1-1 0 0,1 0 1 0 0,-1 0-1 0 0,1 0 1 0 0,-1 0 0 0 0,1 0-1 0 0,0 0 1 0 0,-1-4-1 0 0,-1-1 56 0 0,1-1 0 0 0,-1 0 0 0 0,2 0 0 0 0,-1 0 0 0 0,0-11 0 0 0,-4-36 438 0 0,4 41-417 0 0,0 0-1 0 0,0 0 1 0 0,2 0 0 0 0,1-20-1 0 0,0 25-79 0 0,2 1 0 0 0,-1 0 0 0 0,1-1 0 0 0,0 1 0 0 0,1 1 0 0 0,0-1 0 0 0,0 0 0 0 0,0 1 0 0 0,1 0 0 0 0,7-8 0 0 0,9-8 21 0 0,32-30 1 0 0,-42 43-24 0 0,1 0 1 0 0,0 1-1 0 0,0 0 0 0 0,1 1 0 0 0,0 0 0 0 0,14-6 1 0 0,-22 12-126 0 0,-1 0 1 0 0,0 1 0 0 0,1-1-1 0 0,0 1 1 0 0,-1 0 0 0 0,1 0-1 0 0,0 1 1 0 0,-1-1 0 0 0,1 1-1 0 0,0 0 1 0 0,-1 0 0 0 0,1 1-1 0 0,0-1 1 0 0,-1 1 0 0 0,1 0 0 0 0,0 1-1 0 0,-1-1 1 0 0,1 1 0 0 0,-1-1-1 0 0,0 1 1 0 0,0 1 0 0 0,0-1-1 0 0,7 5 1 0 0,6 10-1050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186 188 8751 0 0,'0'0'674'0'0,"-1"-1"-438"0"0,-6-3 4 0 0,5 3 864 0 0,2 1 369 0 0,0 0 67 0 0,0 0-136 0 0,0 0-640 0 0,1-1-277 0 0,0 0-414 0 0,0 0 0 0 0,0 0 0 0 0,0 0 0 0 0,0 0 0 0 0,1 1 1 0 0,-1-1-1 0 0,0 0 0 0 0,1 1 0 0 0,-1-1 0 0 0,0 1 0 0 0,1-1 0 0 0,-1 1 1 0 0,3-1-1 0 0,24-1 7 0 0,-8 1 30 0 0,10-4-14 0 0,-1-1 0 0 0,0-2 0 0 0,0 0 0 0 0,27-13 0 0 0,-21 3-202 0 0,49-32 0 0 0,-53 29-166 0 0,-30 21 238 0 0,-1 0-1 0 0,1 0 1 0 0,-1 0-1 0 0,1 0 0 0 0,-1-1 1 0 0,1 1-1 0 0,-1 0 1 0 0,0 0-1 0 0,1-1 1 0 0,-1 1-1 0 0,1 0 0 0 0,-1-1 1 0 0,0 1-1 0 0,1 0 1 0 0,-1-1-1 0 0,0 1 1 0 0,0 0-1 0 0,1-1 1 0 0,-1 1-1 0 0,0-1 0 0 0,0 1 1 0 0,1-1-1 0 0,-1 1 1 0 0,0-1-1 0 0,0 1 1 0 0,0-1-1 0 0,0 1 0 0 0,0-1 1 0 0,0 1-1 0 0,0-1 1 0 0,0 1-1 0 0,0 0 1 0 0,0-1-1 0 0,0 1 1 0 0,0-1-1 0 0,0 1 0 0 0,0-1 1 0 0,0 1-1 0 0,-1-1 1 0 0,1 1-1 0 0,0-1 1 0 0,0 1-1 0 0,-1-1 0 0 0,1 1 1 0 0,0 0-1 0 0,0-1 1 0 0,-1 1-1 0 0,1 0 1 0 0,0-1-1 0 0,-1 1 1 0 0,0-1-1 0 0,-1 0 8 0 0,0 0-1 0 0,0-1 1 0 0,0 1 0 0 0,0 0 0 0 0,0 0-1 0 0,0 0 1 0 0,0 0 0 0 0,-5 0 0 0 0,0 0-12 0 0,-1 1 1 0 0,1 1 0 0 0,-1-1 0 0 0,1 1-1 0 0,-1 1 1 0 0,1-1 0 0 0,-14 6 0 0 0,0-1-12 0 0,-92 31-42 0 0,25-7 42 0 0,75-26 48 0 0,0 1-1 0 0,0 1 1 0 0,0 0 0 0 0,1 1-1 0 0,0 0 1 0 0,-16 13-1 0 0,11-6 9 0 0,1 0-1 0 0,1 1 0 0 0,-20 25 0 0 0,24-27 55 0 0,2 1 1 0 0,0 1-1 0 0,-11 20 0 0 0,17-28-37 0 0,1-1 0 0 0,-1 0 0 0 0,1 1 0 0 0,0-1 0 0 0,0 1 0 0 0,1 0 0 0 0,0 0-1 0 0,0 0 1 0 0,1 0 0 0 0,0-1 0 0 0,1 8 0 0 0,-1-11-9 0 0,1 0-1 0 0,-1 0 0 0 0,1 0 0 0 0,0-1 1 0 0,0 1-1 0 0,1 0 0 0 0,-1-1 1 0 0,0 1-1 0 0,1-1 0 0 0,0 1 1 0 0,-1-1-1 0 0,1 0 0 0 0,0 1 0 0 0,4 2 1 0 0,-2-2 8 0 0,0 0 1 0 0,1 0-1 0 0,-1 0 1 0 0,1-1-1 0 0,0 0 1 0 0,-1 0-1 0 0,10 3 1 0 0,-1-2 20 0 0,0 0 1 0 0,0-1-1 0 0,1-1 0 0 0,-1 0 1 0 0,22-2-1 0 0,157-22 133 0 0,-187 22-176 0 0,40-6 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1 979 2303 0 0,'0'0'446'0'0,"0"0"1030"0"0,0 0 452 0 0,1-2 89 0 0,13-30 1362 0 0,-11 24-2859 0 0,0 0-1 0 0,1 0 1 0 0,6-11-1 0 0,12-10 657 0 0,28-29 0 0 0,-6 8-665 0 0,119-154 214 0 0,-61 76-635 0 0,52-73 20 0 0,-124 159-110 0 0,-18 27 0 0 0,-1-1 0 0 0,14-26 0 0 0,-18 28 3 0 0,2-4 22 0 0,-1-1 0 0 0,12-40 0 0 0,-21 56 44 0 0,-6-1 20 0 0,6 5-85 0 0,-1-1 1 0 0,1 1-1 0 0,-1 0 0 0 0,1-1 0 0 0,0 1 0 0 0,-1 0 0 0 0,1 0 0 0 0,0 0 1 0 0,-1 0-1 0 0,1 0 0 0 0,0 0 0 0 0,0 0 0 0 0,0 0 0 0 0,0 0 1 0 0,0 1-1 0 0,0-1 0 0 0,0 0 0 0 0,0 1 0 0 0,0 1 0 0 0,-17 32 33 0 0,17-31-21 0 0,-7 16-17 0 0,1 1 0 0 0,1-1-1 0 0,-5 35 1 0 0,-1 66-46 0 0,14 9 47 0 0,0-99 0 0 0,0 0 0 0 0,2-1 0 0 0,2 1 0 0 0,0-1 0 0 0,2 0 0 0 0,1 0 0 0 0,2-1 0 0 0,1 0 0 0 0,28 50 0 0 0,-27-58 0 0 0,26 31 0 0 0,-30-43 0 0 0,1-4-21 0 0,-8-4-96 0 0,-2-1-66 0 0,0 0-752 0 0,0 0-3093 0 0,0 0-1328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21 105 9559 0 0,'-9'-29'1110'0'0,"1"6"39"0"0,8 21-478 0 0,0 2 6 0 0,0 0-4 0 0,-1-1-1 0 0,1 0-609 0 0,-1 1 0 0 0,1 0 0 0 0,0 0-1 0 0,0 0 1 0 0,0 0 0 0 0,0-1 0 0 0,-1 1-1 0 0,1 0 1 0 0,0 0 0 0 0,0 0 0 0 0,0-1-1 0 0,0 1 1 0 0,0 0 0 0 0,0 0 0 0 0,0-1 0 0 0,0 1-1 0 0,0 0 1 0 0,0 0 0 0 0,0 0 0 0 0,0-1-1 0 0,0 1 1 0 0,0 0 0 0 0,0 0 0 0 0,0-1-1 0 0,0 1 1 0 0,0 0 0 0 0,0 0 0 0 0,0-1 0 0 0,0 1-1 0 0,0 0 1 0 0,0 0 0 0 0,1 0 0 0 0,-1-1-1 0 0,0 1 1 0 0,0 0 0 0 0,0 0 0 0 0,13-1 921 0 0,40 2-278 0 0,80-9 0 0 0,53-17-1368 0 0,-159 21 208 0 0,2-1-965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16 6823 0 0,'0'0'308'0'0,"0"0"-1"0"0,-2 0-198 0 0,-9-4 1120 0 0,0 1 0 0 0,0 0 0 0 0,-17-1 0 0 0,24 3-1065 0 0,-1 1-1 0 0,0-1 1 0 0,0 1-1 0 0,1 1 0 0 0,-1-1 1 0 0,0 0-1 0 0,0 1 1 0 0,1 0-1 0 0,-1 0 0 0 0,0 1 1 0 0,1-1-1 0 0,0 1 1 0 0,-1 0-1 0 0,1 0 1 0 0,-8 5-1 0 0,-35 28-51 0 0,1 3 1 0 0,-66 69-1 0 0,74-69-112 0 0,38-38 0 0 0,-1 1 0 0 0,0-1 0 0 0,1 1 0 0 0,0-1 0 0 0,-1 1 0 0 0,1 0 0 0 0,-1-1 0 0 0,1 1 0 0 0,0 0 0 0 0,-1-1 0 0 0,1 1 0 0 0,0 0 0 0 0,0 0 0 0 0,-1 1 0 0 0,1-1 1 0 0,1-1 0 0 0,-1 1 0 0 0,0 0 0 0 0,1 0 0 0 0,-1 0 0 0 0,1 0 0 0 0,-1 0 0 0 0,1 0 1 0 0,-1 0-1 0 0,1-1 0 0 0,0 1 0 0 0,-1 0 0 0 0,1 0 0 0 0,0-1 0 0 0,0 1 0 0 0,-1 0 0 0 0,1-1 0 0 0,0 1 0 0 0,0-1 0 0 0,0 1 0 0 0,0-1 0 0 0,0 0 0 0 0,0 1 0 0 0,2-1 0 0 0,0 2 5 0 0,0-2 0 0 0,0 1 0 0 0,0 0 0 0 0,0-1 0 0 0,0 1 0 0 0,0-1 0 0 0,5 0 0 0 0,12-4 39 0 0,0-1 0 0 0,-1 0 1 0 0,30-14-1 0 0,-43 17-38 0 0,14-7 26 0 0,20-12 1 0 0,-15 7-35 0 0,-13 10 43 0 0,-13 10-15 0 0,-9 7 6 0 0,8-11-21 0 0,1-1 0 0 0,0 1 0 0 0,-1-1 0 0 0,1 1 0 0 0,-1-1 1 0 0,0 0-1 0 0,1 1 0 0 0,-1-1 0 0 0,0 0 0 0 0,0 0 0 0 0,0 0 0 0 0,-3 1 1 0 0,0-1 7 0 0,3 0 55 0 0,2-1 0 0 0,0 0 10 0 0,0 0-10 0 0,0 0 17 0 0,0 0 10 0 0,0 0 2 0 0,0 0 15 0 0,0 0 62 0 0,0 0 31 0 0,0 0 4 0 0,2-4 62 0 0,-2 4-241 0 0,0-1 1 0 0,0 1-1 0 0,0-1 0 0 0,0 1 0 0 0,0 0 1 0 0,0-1-1 0 0,0 1 0 0 0,1-1 1 0 0,-1 1-1 0 0,0 0 0 0 0,0-1 1 0 0,0 1-1 0 0,0 0 0 0 0,1-1 1 0 0,-1 1-1 0 0,0 0 0 0 0,0-1 1 0 0,1 1-1 0 0,-1 0 0 0 0,0-1 1 0 0,0 1-1 0 0,1 0 0 0 0,-1 0 1 0 0,0-1-1 0 0,1 1 0 0 0,0 0-29 0 0,-1-1 0 0 0,1 1 0 0 0,-1 0 0 0 0,1-1 0 0 0,-1 1 0 0 0,1 0 0 0 0,-1-1 0 0 0,1 1 0 0 0,0 0 0 0 0,-1 0 0 0 0,1 0 0 0 0,-1 0 0 0 0,1-1-1 0 0,-1 1 1 0 0,1 0 0 0 0,0 0 0 0 0,-1 0 0 0 0,1 0 0 0 0,-1 0 0 0 0,1 1 0 0 0,0-1 0 0 0,-1 0 0 0 0,2 0 0 0 0,1 2-6 0 0,0 0-1 0 0,-1 0 1 0 0,1 0 0 0 0,0 0 0 0 0,0 1-1 0 0,-1-1 1 0 0,0 1 0 0 0,1-1 0 0 0,-1 1-1 0 0,0 0 1 0 0,3 5 0 0 0,13 22-6 0 0,-17-28 4 0 0,1 0 0 0 0,-1 0 0 0 0,1 0 0 0 0,-1 0 0 0 0,1 0 0 0 0,0 0 0 0 0,0 0 0 0 0,0-1 0 0 0,4 3 0 0 0,0 2 0 0 0,2 15 0 0 0,-8-17-78 0 0,1 0-1 0 0,0 0 1 0 0,-1 0-1 0 0,0 1 0 0 0,0-1 1 0 0,0 0-1 0 0,-1 0 1 0 0,1 0-1 0 0,-1 0 1 0 0,0 0-1 0 0,0 0 1 0 0,0 0-1 0 0,-2 4 0 0 0,2-7 69 0 0,0 1-181 0 0,0 0 0 0 0,-1 0 1 0 0,1 0-1 0 0,-1 0 0 0 0,1 0 1 0 0,-1 0-1 0 0,0 0 0 0 0,0-1 1 0 0,0 1-1 0 0,-4 2 1 0 0,1 0-315 0 0,4-4 9 0 0,-5 4 725 0 0,4-1-5030 0 0,2-3 1125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1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8287 0 0,'0'0'382'0'0,"0"0"-8"0"0,-2 1-240 0 0,-30 20 316 0 0,30-20 37 0 0,2-1 22 0 0,0 0-66 0 0,0 16 653 0 0,3-14-587 0 0,5 5-453 0 0,0 0-1 0 0,1-1 0 0 0,0 0 0 0 0,0-1 1 0 0,0 0-1 0 0,1 0 0 0 0,0-1 0 0 0,0 0 1 0 0,0-1-1 0 0,14 3 0 0 0,-6 0 100 0 0,0 0 1 0 0,-1 0-1 0 0,1 2 0 0 0,-1 0 0 0 0,28 19 0 0 0,-34-19-87 0 0,0 2 1 0 0,0 0-1 0 0,-1 0 1 0 0,0 0-1 0 0,-1 1 1 0 0,0 1-1 0 0,-1 0 1 0 0,0 0-1 0 0,10 21 1 0 0,-11-16-15 0 0,0-1 0 0 0,-1 1 0 0 0,0 0 0 0 0,-2 1 0 0 0,0-1 0 0 0,-1 1 0 0 0,1 24 0 0 0,-3-18-54 0 0,-1 0 0 0 0,-1 0 0 0 0,-1 0 0 0 0,-1 0 0 0 0,-2-1 0 0 0,0 1 0 0 0,-1-1 0 0 0,-15 34 0 0 0,11-33 291 0 0,-2-1-1 0 0,-1 0 0 0 0,-1-2 0 0 0,-1 1 1 0 0,0-2-1 0 0,-26 26 0 0 0,-31 19-270 0 0,6-7-24 0 0,45-40 4 0 0,7-5 0 0 0,12-8 0 0 0,0-1 0 0 0,-4 8 0 0 0,6-11-14 0 0,-1-1-1 0 0,1 1 1 0 0,0 0 0 0 0,0 0-1 0 0,0 0 1 0 0,0 0 0 0 0,0 0-1 0 0,0-1 1 0 0,0 1-1 0 0,0 0 1 0 0,1 0 0 0 0,-1 0-1 0 0,0 1 1 0 0,1-1-177 0 0,1 0 1 0 0,-1 1-1 0 0,0-1 1 0 0,0 0-1 0 0,1 0 1 0 0,-1 0-1 0 0,0 0 1 0 0,1 0-1 0 0,-1 0 1 0 0,1 0-1 0 0,-1-1 0 0 0,1 1 1 0 0,0 0-1 0 0,-1-1 1 0 0,1 0-1 0 0,-1 1 1 0 0,1-1-1 0 0,0 0 1 0 0,0 0-1 0 0,2 0 1 0 0,17 1-1344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3679 0 0,'-2'2'284'0'0,"-14"6"539"0"0,0-1-1 0 0,-1-1 1 0 0,-21 6-1 0 0,19-6 976 0 0,14-4-1524 0 0,1-1 1 0 0,0 1-1 0 0,-1 1 0 0 0,1-1 0 0 0,0 0 0 0 0,0 1 0 0 0,0 0 0 0 0,1 0 0 0 0,-1 0 1 0 0,1 0-1 0 0,-1 1 0 0 0,1-1 0 0 0,0 1 0 0 0,0 0 0 0 0,1 0 0 0 0,-1 0 0 0 0,1 0 1 0 0,0 1-1 0 0,0-1 0 0 0,0 0 0 0 0,1 1 0 0 0,0-1 0 0 0,-1 1 0 0 0,2 0 0 0 0,-1-1 0 0 0,0 7 1 0 0,-2 15 276 0 0,1-16-428 0 0,1-1 1 0 0,0 1 0 0 0,1 0 0 0 0,0-1-1 0 0,0 1 1 0 0,4 17 0 0 0,1-9-71 0 0,-1-11-147 0 0,-1-1-1 0 0,1 0 1 0 0,0 0 0 0 0,6 7-1 0 0,-6-11-1013 0 0,9 1-356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68 7423 0 0,'0'0'340'0'0,"0"0"-5"0"0,1-2-215 0 0,21-25 396 0 0,-21 26 47 0 0,-1 1 21 0 0,10-11 500 0 0,3-13-130 0 0,-13 21-492 0 0,0 3-46 0 0,0 0-22 0 0,0 0-2 0 0,0 0-38 0 0,0 0-162 0 0,0 0-68 0 0,0 0-18 0 0,-7 12-2 0 0,-6 8-93 0 0,1 0 0 0 0,0 1-1 0 0,2 1 1 0 0,0 0 0 0 0,-12 44-1 0 0,18-47-333 0 0,0 1-1 0 0,0 29 1 0 0,3-29-4531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 4607 0 0,'0'0'354'0'0,"0"0"-104"0"0,0 0 434 0 0,0 0 216 0 0,0 0 42 0 0,2 2-37 0 0,-1 2-752 0 0,0-1-1 0 0,0 1 0 0 0,-1 0 1 0 0,1-1-1 0 0,-1 1 1 0 0,0 0-1 0 0,1-1 1 0 0,-2 1-1 0 0,1 0 1 0 0,0-1-1 0 0,-1 1 1 0 0,0 0-1 0 0,0-1 1 0 0,0 1-1 0 0,0-1 1 0 0,0 1-1 0 0,-1-1 0 0 0,-1 4 1 0 0,-6 9 506 0 0,-1 0 0 0 0,-16 21 1 0 0,16-25-304 0 0,-15 25 325 0 0,17-24-554 0 0,-1 0 1 0 0,0-1-1 0 0,0-1 1 0 0,-18 17-1 0 0,-24 24 20 0 0,22-21-107 0 0,9-10-119 0 0,1 0 0 0 0,2 1 0 0 0,-28 45 0 0 0,44-65-804 0 0,1 0-2605 0 0,2 10-1116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91 237 5983 0 0,'0'0'274'0'0,"0"0"-6"0"0,0 0-87 0 0,0 0 270 0 0,0 0 130 0 0,0 0 26 0 0,0 0-53 0 0,0 0-251 0 0,0 0-116 0 0,0 0-25 0 0,2-2 14 0 0,4-1-40 0 0,0 0-1 0 0,-1-1 0 0 0,0 1 1 0 0,0-1-1 0 0,0-1 0 0 0,0 1 1 0 0,0-1-1 0 0,-1 1 0 0 0,0-2 1 0 0,0 1-1 0 0,5-9 0 0 0,-5 9 74 0 0,-1-1 0 0 0,1 1 0 0 0,0 0 0 0 0,0 0 0 0 0,1 0 0 0 0,7-5 0 0 0,3-3-95 0 0,1 2 0 0 0,1 1 0 0 0,0 0 1 0 0,0 0-1 0 0,1 2 0 0 0,21-7 0 0 0,114-26 484 0 0,-138 37-462 0 0,3 0 71 0 0,1 1-1 0 0,0 1 1 0 0,0 0-1 0 0,0 1 1 0 0,0 1-1 0 0,0 1 1 0 0,33 6-1 0 0,-49-6-157 0 0,0 0 0 0 0,0 0 0 0 0,0 0 0 0 0,0 0 0 0 0,0 0 0 0 0,-1 0 0 0 0,1 1 0 0 0,0-1 0 0 0,-1 1 1 0 0,1 0-1 0 0,-1 0 0 0 0,0 0 0 0 0,0 0 0 0 0,1 0 0 0 0,-1 1 0 0 0,1 1 0 0 0,-2-1-37 0 0,0-1 1 0 0,0 0-1 0 0,0 1 1 0 0,0-1 0 0 0,0 1-1 0 0,-1-1 1 0 0,1 1-1 0 0,-1-1 1 0 0,0 1 0 0 0,0-1-1 0 0,0 1 1 0 0,0-1-1 0 0,0 1 1 0 0,-1-1 0 0 0,1 1-1 0 0,-1-1 1 0 0,1 1-1 0 0,-1-1 1 0 0,-1 4 0 0 0,-3 5 2 0 0,-1-1 0 0 0,0 0 1 0 0,0 0-1 0 0,-1 0 1 0 0,0 0-1 0 0,-1-1 0 0 0,0-1 1 0 0,-15 15-1 0 0,4-10 8 0 0,-33 19 0 0 0,11-8-5 0 0,-35 19-1406 0 0,-94 38 0 0 0,111-55 927 0 0,-60 19-1779 0 0,112-43 2152 0 0,2-1 63 0 0,1 0 1 0 0,0 0-1 0 0,0 0 1 0 0,-1-1-1 0 0,1 0 0 0 0,0 1 1 0 0,-1-2-1 0 0,-7 0 1 0 0,10 1 105 0 0,1-2 58 0 0,0 1-98 0 0,1 1 1 0 0,-1-1-1 0 0,1 0 0 0 0,0 1 1 0 0,-1-1-1 0 0,1 0 1 0 0,0 0-1 0 0,-1 1 1 0 0,1-1-1 0 0,0 0 0 0 0,0 0 1 0 0,0 0-1 0 0,0 1 1 0 0,-1-1-1 0 0,1 0 1 0 0,0 0-1 0 0,0 0 1 0 0,1 1-1 0 0,-1-1 0 0 0,0 0 1 0 0,0 0-1 0 0,0 0 1 0 0,0 1-1 0 0,1-1 1 0 0,-1 0-1 0 0,0 0 0 0 0,1 1 1 0 0,-1-1-1 0 0,1 0 1 0 0,-1 1-1 0 0,1-1 1 0 0,-1 0-1 0 0,1 1 1 0 0,-1-1-1 0 0,1 1 0 0 0,0-1 1 0 0,0 0-1 0 0,7-5 87 0 0,0 0-1 0 0,0 1 0 0 0,1 0 1 0 0,-1 1-1 0 0,1 0 0 0 0,0 0 1 0 0,16-4-1 0 0,9-5-11 0 0,-5 3-69 0 0,1 2 0 0 0,0 0 1 0 0,53-5-1 0 0,-50 8-21 0 0,-19 3-8 0 0,1 1 0 0 0,0 1 1 0 0,0 0-1 0 0,-1 0 0 0 0,1 2 1 0 0,0 0-1 0 0,25 7 0 0 0,-23-2-30 0 0,6 14-64 0 0,-21-15 12 0 0,6 42 166 0 0,-7-35-72 0 0,-1-10 66 0 0,0-3 3 0 0,0 2-10 0 0,0 9 14 0 0,0-9 61 0 0,0-2 27 0 0,-3 3 7 0 0,-9 14 25 0 0,-2 0 0 0 0,0-1 0 0 0,-1-1 0 0 0,-1-1 0 0 0,0 0-1 0 0,-21 13 1 0 0,-5 2-28 0 0,-98 61 117 0 0,118-77-249 0 0,-1-2 1 0 0,0-1 0 0 0,-1 0 0 0 0,-37 8 0 0 0,54-16-29 0 0,1-1 1 0 0,0 0-1 0 0,-1-1 1 0 0,1 1-1 0 0,-1-1 1 0 0,1-1-1 0 0,-8 0 1 0 0,10 0-12 0 0,0 0 0 0 0,0 0 0 0 0,1 0 1 0 0,-1 0-1 0 0,1-1 0 0 0,-1 1 0 0 0,1-1 0 0 0,-1 0 0 0 0,1 0 1 0 0,0 0-1 0 0,0-1 0 0 0,0 1 0 0 0,-3-4 0 0 0,-1-5 56 0 0,6 7-193 0 0,0 1-1 0 0,1-1 0 0 0,-1 0 1 0 0,1 0-1 0 0,0 0 0 0 0,0 0 1 0 0,0 0-1 0 0,1 0 0 0 0,-1 0 1 0 0,1 0-1 0 0,0 1 1 0 0,2-7-1 0 0,0-1-769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9791 0 0,'0'0'447'0'0,"0"0"-11"0"0,0 0-149 0 0,0 0 406 0 0,0 0 208 0 0,0 0 41 0 0,-2 3-80 0 0,-84 117 970 0 0,68-91-1178 0 0,1 1 0 0 0,-19 44 1 0 0,32-63-664 0 0,0 0 1 0 0,1 0-1 0 0,0 0 1 0 0,1 1-1 0 0,0 0 0 0 0,0 16 1 0 0,3-27-39 0 0,-1-1 0 0 0,0 1 0 0 0,0-1 0 0 0,0 1 0 0 0,1-1 0 0 0,-1 1 0 0 0,0-1 1 0 0,1 1-1 0 0,-1-1 0 0 0,0 0 0 0 0,1 1 0 0 0,-1-1 0 0 0,1 0 0 0 0,-1 1 0 0 0,0-1 0 0 0,1 0 0 0 0,-1 1 0 0 0,1-1 0 0 0,-1 0 1 0 0,1 0-1 0 0,-1 0 0 0 0,1 1 0 0 0,-1-1 0 0 0,2 0 0 0 0,-1 0-117 0 0,12 3-715 0 0,3-3-16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5527 0 0,'0'0'488'0'0,"19"-5"-392"0"0,-3-4-96 0 0,2 0 0 0 0,2 5 736 0 0,1-3 120 0 0,-2 0 24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62 440 9151 0 0,'-2'1'422'0'0,"0"-1"-361"0"0,-16 4 401 0 0,0 2-415 0 0,17-6-13 0 0,0 1-1 0 0,1-1 1 0 0,-1 0-1 0 0,0 0 1 0 0,1 1 0 0 0,-1-1-1 0 0,0 0 1 0 0,1 0-1 0 0,-1 0 1 0 0,0 0-1 0 0,1 0 1 0 0,-1 0-1 0 0,0 0 1 0 0,0 0-1 0 0,1 0 1 0 0,-1 0-1 0 0,0 0 1 0 0,1 0-1 0 0,-1-1 1 0 0,0 1-1 0 0,1 0 1 0 0,-1 0 0 0 0,0-1-1 0 0,1 1 1 0 0,-1-1-1 0 0,1 1 1 0 0,-2-1-1 0 0,2 0 89 0 0,-1 0 0 0 0,1 0 0 0 0,0 0 0 0 0,0 0 0 0 0,0 0-1 0 0,-1 0 1 0 0,1 0 0 0 0,0 0 0 0 0,0 0 0 0 0,0 0 0 0 0,0 0 0 0 0,1 0-1 0 0,-1 0 1 0 0,0 0 0 0 0,0 0 0 0 0,1-2 0 0 0,2-4 647 0 0,0-1-1 0 0,0 1 1 0 0,8-12 0 0 0,-6 10-725 0 0,74-111 230 0 0,-64 101-319 0 0,1 0 0 0 0,0 1 0 0 0,37-31 0 0 0,-26 28-73 0 0,1 0 0 0 0,1 2 0 0 0,47-24 0 0 0,-55 33 216 0 0,1 1 1 0 0,0 1-1 0 0,0 1 0 0 0,1 1 0 0 0,32-4 1 0 0,-53 10 151 0 0,3 5 73 0 0,-3-4-301 0 0,-1 0 1 0 0,0 0-1 0 0,0 0 1 0 0,0 0 0 0 0,0 0-1 0 0,0 0 1 0 0,0 1-1 0 0,0-1 1 0 0,-1 0 0 0 0,1 1-1 0 0,0-1 1 0 0,-1 0-1 0 0,1 1 1 0 0,0 1 0 0 0,-1 2-11 0 0,1 0 1 0 0,-1 0 0 0 0,0 0 0 0 0,0 1 0 0 0,0-1 0 0 0,0 0 0 0 0,-1 0-1 0 0,0 0 1 0 0,0 0 0 0 0,-3 7 0 0 0,-3 5 44 0 0,-14 26 1 0 0,-2 5 14 0 0,19-37-57 0 0,-3 7-1 0 0,0 0 0 0 0,2 0 0 0 0,0 0 0 0 0,-2 22 0 0 0,6-33-56 0 0,-1 0 0 0 0,1 0 1 0 0,-5 12-1 0 0,3-14-115 0 0,1 1-1 0 0,1-1 0 0 0,-1 1 1 0 0,1 0-1 0 0,-1 8 1 0 0,2-11-975 0 0,1 0-305 0 0,3 10-61 0 0,-3-10-6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259 449 3223 0 0,'0'0'512'0'0,"1"3"940"0"0,1 2-379 0 0,4 9 414 0 0,-4-5 2964 0 0,-2-7-4331 0 0,-1 0 0 0 0,1 0 1 0 0,-1 0-1 0 0,1 0 0 0 0,-1 0 0 0 0,0 0 1 0 0,0 0-1 0 0,0-1 0 0 0,0 1 0 0 0,0 0 0 0 0,0 0 1 0 0,0 0-1 0 0,-1-1 0 0 0,1 1 0 0 0,-1-1 0 0 0,1 1 1 0 0,-1-1-1 0 0,1 0 0 0 0,-1 0 0 0 0,0 1 1 0 0,-3 0-1 0 0,1 1 2 0 0,0-1 0 0 0,-1 0 1 0 0,1-1-1 0 0,0 1 0 0 0,-1-1 1 0 0,1 0-1 0 0,0 0 0 0 0,-1 0 1 0 0,-5 0-1 0 0,0-2-1 0 0,0 0 0 0 0,0-1 0 0 0,0 0 0 0 0,-17-7-1 0 0,13 5-49 0 0,7 2-52 0 0,1-1 0 0 0,-1 0-1 0 0,0 0 1 0 0,1-1 0 0 0,0 0 0 0 0,0 0 0 0 0,0-1 0 0 0,0 1 0 0 0,1-1 0 0 0,0-1 0 0 0,0 1 0 0 0,0-1 0 0 0,0 0 0 0 0,1 0 0 0 0,0 0 0 0 0,0 0 0 0 0,-4-13 0 0 0,5 12-6 0 0,1 0 0 0 0,1 0 0 0 0,-1 0 0 0 0,1-1 0 0 0,1 1 0 0 0,-1 0 0 0 0,1-1 0 0 0,0 1 0 0 0,1 0 0 0 0,1-9 1 0 0,1 6-12 0 0,0-1 1 0 0,0 1 0 0 0,1-1 0 0 0,0 1 0 0 0,1 0-1 0 0,6-10 1 0 0,4-2-73 0 0,1 1 0 0 0,1 0-1 0 0,1 1 1 0 0,36-31 0 0 0,-26 26-17 0 0,51-33-1 0 0,-71 53 115 0 0,1 1 1 0 0,0 0-1 0 0,0 1 0 0 0,0 0 0 0 0,0 1 1 0 0,0-1-1 0 0,0 2 0 0 0,1-1 0 0 0,-1 1 1 0 0,1 1-1 0 0,-1 0 0 0 0,1 0 0 0 0,18 4 0 0 0,7 2 107 0 0,0 2-1 0 0,43 17 0 0 0,-77-25-132 0 0,26 9 89 0 0,-26-9-88 0 0,-1 0-1 0 0,0 0 0 0 0,0 1 1 0 0,0-1-1 0 0,0 0 0 0 0,0 0 1 0 0,0 0-1 0 0,0 0 0 0 0,0 0 1 0 0,1 0-1 0 0,-1 0 0 0 0,0 0 1 0 0,0 0-1 0 0,0 0 0 0 0,0 0 1 0 0,0 0-1 0 0,0 0 0 0 0,0 0 1 0 0,0 0-1 0 0,0 0 0 0 0,0 0 1 0 0,0 1-1 0 0,0-1 0 0 0,1 0 1 0 0,-1 0-1 0 0,0 0 0 0 0,0 0 1 0 0,0 0-1 0 0,0 0 0 0 0,0 0 1 0 0,0 0-1 0 0,0 1 0 0 0,0-1 1 0 0,0 0-1 0 0,0 0 0 0 0,0 0 1 0 0,0 0-1 0 0,0 0 0 0 0,0 0 1 0 0,0 0-1 0 0,0 0 0 0 0,0 1 1 0 0,0-1-1 0 0,0 0 0 0 0,0 0 1 0 0,0 0-1 0 0,-1 0 0 0 0,1 0 1 0 0,0 0-1 0 0,-1 5 9 0 0,0 0 0 0 0,-1 0 0 0 0,0-1 0 0 0,0 1 1 0 0,0-1-1 0 0,-1 1 0 0 0,0-1 0 0 0,1 0 0 0 0,-1 0 0 0 0,-1 0 0 0 0,1 0 1 0 0,-4 3-1 0 0,-8 6 37 0 0,-30 20 0 0 0,15-12-25 0 0,-47 45 43 0 0,-5 3-13 0 0,57-49-36 0 0,2 2 0 0 0,0 0 0 0 0,-24 32 0 0 0,43-49-426 0 0,13-15-524 0 0,17-18-730 0 0,-13 10 780 0 0,-1 0-1 0 0,14-27 1 0 0,-10 14-567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304 217 919 0 0,'32'-18'700'0'0,"0"0"-1"0"0,50-41 0 0 0,-16 10 4855 0 0,37-22 1116 0 0,-101 70-6225 0 0,-2 1-158 0 0,0 0-30 0 0,-3 3-37 0 0,-175 182-60 0 0,138-146-155 0 0,-24 28 67 0 0,-95 131 0 0 0,139-170-16 0 0,1 2 0 0 0,2 0 0 0 0,1 1 0 0 0,1 1 0 0 0,-17 56 0 0 0,-2 4-425 0 0,30-85-640 0 0,1-1-1 0 0,-1 1 1 0 0,-7 7 0 0 0,10-12-3713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9759 0 0,'0'0'447'0'0,"0"0"-11"0"0,2-1-280 0 0,0 0-125 0 0,-1 0-30 0 0,0 0 0 0 0,0 0 0 0 0,0 1 0 0 0,0-1 0 0 0,0 0 1 0 0,1 1-1 0 0,-1-1 0 0 0,0 1 0 0 0,0-1 0 0 0,0 1 0 0 0,1-1 0 0 0,-1 1 1 0 0,2 0-1 0 0,6 0 768 0 0,97-5 3973 0 0,21-1-2876 0 0,-90 1-1576 0 0,-1-1 1 0 0,1-3-1 0 0,54-19 0 0 0,-80 24-320 0 0,-9 3-134 0 0,-2 1-75 0 0,0 0-17 0 0,0 0-20 0 0,0 0-56 0 0,0 0-20 0 0,-9-13-352 0 0,7 11 655 0 0,0-1-1 0 0,-1 1 1 0 0,1 0-1 0 0,0-1 1 0 0,-1 1 0 0 0,0 0-1 0 0,1 1 1 0 0,-1-1-1 0 0,0 0 1 0 0,0 1 0 0 0,0 0-1 0 0,0-1 1 0 0,0 1-1 0 0,0 0 1 0 0,0 1 0 0 0,-1-1-1 0 0,1 0 1 0 0,0 1 0 0 0,0 0-1 0 0,-1 0 1 0 0,1 0-1 0 0,0 0 1 0 0,0 0 0 0 0,-1 1-1 0 0,-2 0 1 0 0,-6 2-34 0 0,1 0 1 0 0,0 1-1 0 0,0 0 0 0 0,0 1 1 0 0,-19 12-1 0 0,-100 64-8 0 0,117-72 107 0 0,1 0-1 0 0,0 1 1 0 0,1 0-1 0 0,0 1 1 0 0,1 0-1 0 0,0 0 1 0 0,1 2-1 0 0,0-1 0 0 0,-7 14 1 0 0,13-22-1 0 0,1 1 0 0 0,0-1 0 0 0,1 0 0 0 0,-1 1 0 0 0,1-1 0 0 0,0 1 0 0 0,0-1 0 0 0,0 1 0 0 0,0 0 0 0 0,1-1 0 0 0,0 1 0 0 0,0 0 0 0 0,0-1 0 0 0,1 1 0 0 0,-1 0 0 0 0,1-1 0 0 0,0 1 0 0 0,1-1 0 0 0,-1 1 0 0 0,1-1 0 0 0,0 0 0 0 0,0 1 0 0 0,0-1 0 0 0,0 0 0 0 0,1 0 0 0 0,0-1 0 0 0,-1 1 0 0 0,2 0 0 0 0,-1-1 0 0 0,0 0 0 0 0,1 0 0 0 0,3 3 0 0 0,3 1-14 0 0,1-1 0 0 0,0-1 1 0 0,0 1-1 0 0,0-2 0 0 0,0 0 1 0 0,1 0-1 0 0,0-1 0 0 0,-1 0 1 0 0,1-1-1 0 0,24 1 0 0 0,-1-1-81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6447 0 0,'0'0'142'0'0,"0"0"22"0"0,0 0 13 0 0,0 0 123 0 0,0 0 468 0 0,0 0 205 0 0,0 0 41 0 0,0 0-129 0 0,0 0-506 0 0,0 0 37 0 0,0 0 80 0 0,0 0 14 0 0,-1 2-67 0 0,-10 19-401 0 0,0-1 1 0 0,-2 0-1 0 0,-20 24 1 0 0,-13 21-48 0 0,29-34-1 0 0,-17 42-1 0 0,23-50-44 0 0,-6 23-1269 0 0,16-44 808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1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 9215 0 0,'2'-1'707'0'0,"0"-1"-585"0"0,-1 2-99 0 0,0-1-1 0 0,0 0 1 0 0,0 0-1 0 0,0 1 1 0 0,-1-1-1 0 0,1 0 1 0 0,0 0-1 0 0,-1 0 1 0 0,1 0-1 0 0,0 0 1 0 0,-1 0 0 0 0,1 0-1 0 0,-1 0 1 0 0,0 0-1 0 0,1-2 1 0 0,0 1 1081 0 0,-1 2 370 0 0,5 5 851 0 0,-5-5-2268 0 0,1 0 0 0 0,-1 1 0 0 0,1-1 1 0 0,-1 0-1 0 0,0 0 0 0 0,1 1 0 0 0,-1-1 0 0 0,1 0 1 0 0,-1 1-1 0 0,0-1 0 0 0,1 1 0 0 0,-1-1 0 0 0,0 0 0 0 0,0 1 1 0 0,1-1-1 0 0,-1 1 0 0 0,0-1 0 0 0,0 1 0 0 0,0-1 1 0 0,1 0-1 0 0,-1 2 0 0 0,2 5 71 0 0,0 1-1 0 0,-1-1 1 0 0,1 1 0 0 0,-1 0 0 0 0,-1-1-1 0 0,0 1 1 0 0,-1 15 0 0 0,-11 58 365 0 0,12-80-483 0 0,-11 46 203 0 0,-2-2 0 0 0,-27 62 0 0 0,29-79-184 0 0,0-4 1 0 0,-2 1 0 0 0,-1-2 0 0 0,0 0-1 0 0,-19 21 1 0 0,-27 45 45 0 0,11-6-75 0 0,43-75-542 0 0,1 0 1 0 0,-1-1-1 0 0,0 0 0 0 0,-10 9 0 0 0,14-13 11 0 0,0-2-3475 0 0,2-1-1068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138 191 6191 0 0,'10'-18'99'0'0,"1"1"-1"0"0,1 0 0 0 0,0 1 0 0 0,1 1 0 0 0,1-1 0 0 0,1 2 1 0 0,20-17-1 0 0,-23 22-18 0 0,-8 6-35 0 0,0-1 0 0 0,0 1 1 0 0,1 0-1 0 0,-1 0 0 0 0,1 0 1 0 0,0 1-1 0 0,0-1 0 0 0,0 1 1 0 0,0 0-1 0 0,8-1 0 0 0,-2 0 297 0 0,0 2 0 0 0,0-1 0 0 0,-1 2 0 0 0,1-1 0 0 0,0 1-1 0 0,0 1 1 0 0,0 0 0 0 0,-1 1 0 0 0,1 0 0 0 0,-1 0 0 0 0,1 1-1 0 0,17 7 1 0 0,-26-9-242 0 0,0 0 0 0 0,0 1 0 0 0,-1-1 0 0 0,1 0 0 0 0,0 0-1 0 0,-1 1 1 0 0,1-1 0 0 0,2 4 0 0 0,10 8 761 0 0,24 13 915 0 0,-36-25-1337 0 0,-2-1-395 0 0,1 0 0 0 0,-1 0 0 0 0,1 0 0 0 0,0 0 0 0 0,-1 0 0 0 0,1 0 0 0 0,-1 1 0 0 0,1-1 0 0 0,-1 0 0 0 0,1 0 0 0 0,-1 0 0 0 0,1 1 0 0 0,-1-1 0 0 0,1 0 0 0 0,-1 1 0 0 0,1-1 0 0 0,-1 1 0 0 0,1-1 0 0 0,-1 0 0 0 0,1 1 0 0 0,-1-1 0 0 0,0 1 0 0 0,1-1 0 0 0,-1 1 0 0 0,0-1 0 0 0,0 1 0 0 0,1-1 0 0 0,-1 1 0 0 0,0-1 0 0 0,0 1 0 0 0,0 0 0 0 0,0-1 1 0 0,0 1-1 0 0,1-1 0 0 0,-1 1 0 0 0,0 0 0 0 0,0-1 0 0 0,-1 1 0 0 0,2 2 18 0 0,-1 0 0 0 0,0 0 0 0 0,0 0 0 0 0,0 1 1 0 0,0-1-1 0 0,-1 4 0 0 0,-2 0-34 0 0,0 0 0 0 0,0 0 1 0 0,-1 0-1 0 0,0 0 0 0 0,0-1 0 0 0,0 0 1 0 0,-9 10-1 0 0,-43 39 133 0 0,33-35-91 0 0,1-1-16 0 0,-1-2-1 0 0,0 0 0 0 0,-50 25 1 0 0,-17 10 26 0 0,84-48-76 0 0,-10 8 0 0 0,0-2 0 0 0,-1 0 1 0 0,-25 10-1 0 0,10-6 13 0 0,22-9-108 0 0,-1 0 0 0 0,1-1 0 0 0,-21 5 0 0 0,29-9 69 0 0,1 0-1 0 0,0 1 1 0 0,-1-1 0 0 0,1 0-1 0 0,0 0 1 0 0,-1 0-1 0 0,1 0 1 0 0,0-1 0 0 0,-1 1-1 0 0,1 0 1 0 0,0-1 0 0 0,-1 1-1 0 0,1 0 1 0 0,0-1-1 0 0,-1 1 1 0 0,1-1 0 0 0,-1-1-1 0 0,1 2-60 0 0,0-1-1 0 0,1 0 1 0 0,-1 0-1 0 0,0 1 1 0 0,1-1-1 0 0,-1 0 1 0 0,1 0-1 0 0,-1 0 1 0 0,1 0-1 0 0,-1 0 0 0 0,1 0 1 0 0,0 0-1 0 0,-1 0 1 0 0,1 0-1 0 0,0 0 1 0 0,0 0-1 0 0,0 0 1 0 0,0 0-1 0 0,0 0 1 0 0,0 0-1 0 0,0 0 1 0 0,0-3-1 0 0,6-16-5792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9991 0 0,'3'0'456'0'0,"32"-2"-74"0"0,36 3 0 0 0,11 0 606 0 0,-51 0-456 0 0,-21-1-199 0 0,0 0 0 0 0,0 0 0 0 0,16-3 0 0 0,-16 2 217 0 0,-1 0-1 0 0,1 1 1 0 0,-1 0 0 0 0,19 3-1 0 0,5 0 726 0 0,-19-6-754 0 0,-12 2-410 0 0,-2 1-14 0 0,3 0-17 0 0,-2 1-68 0 0,0-1-9 0 0,-1 0-1 0 0,1 1 1 0 0,-1-1 0 0 0,1 0 0 0 0,0 0 0 0 0,-1 0 0 0 0,1 0 0 0 0,-1 0 0 0 0,1 0 0 0 0,0 0 0 0 0,-1 0-1 0 0,1 0 1 0 0,0 0 0 0 0,-1 0 0 0 0,1 0 0 0 0,-1 0 0 0 0,1 0 0 0 0,-1-1 0 0 0,2 1 0 0 0,13-8 7 0 0,-13 3-22 0 0,-2 3 0 0 0,2 0-105 0 0,-2 2-12 0 0,-1-4-77 0 0,1 4 188 0 0,0-1 1 0 0,-1 1 0 0 0,1-1 0 0 0,0 0 0 0 0,0 1 0 0 0,0-1 0 0 0,0 1-1 0 0,0-1 1 0 0,-1 1 0 0 0,1-1 0 0 0,0 1 0 0 0,0-1 0 0 0,-1 1-1 0 0,1-1 1 0 0,0 1 0 0 0,-1-1 0 0 0,0 0 0 0 0,-2 0-42 0 0,0-1 1 0 0,-1 1-1 0 0,1 0 1 0 0,-1 0-1 0 0,1 0 1 0 0,-1 0-1 0 0,1 0 1 0 0,-1 1-1 0 0,0 0 1 0 0,1 0-1 0 0,-1 0 1 0 0,0 0-1 0 0,1 0 1 0 0,-1 1-1 0 0,0 0 1 0 0,1-1-1 0 0,-5 3 1 0 0,-10 3-164 0 0,1 0 1 0 0,-20 10 0 0 0,9-3 155 0 0,1 2 0 0 0,1 0 0 0 0,0 2 1 0 0,1 1-1 0 0,-29 26 0 0 0,44-35 141 0 0,1 1 1 0 0,0-1-1 0 0,1 1 0 0 0,0 0 0 0 0,1 1 1 0 0,0 0-1 0 0,0 0 0 0 0,1 1 0 0 0,1 0 1 0 0,0 0-1 0 0,1 0 0 0 0,0 1 0 0 0,0-1 0 0 0,2 1 1 0 0,-2 14-1 0 0,3-20-43 0 0,1 0 0 0 0,0 0 1 0 0,0 0-1 0 0,1 1 0 0 0,0-1 1 0 0,0 0-1 0 0,1 0 0 0 0,0 0 1 0 0,0 0-1 0 0,1-1 0 0 0,0 1 0 0 0,0 0 1 0 0,5 7-1 0 0,-4-9-18 0 0,-1-1 1 0 0,1 1-1 0 0,0-1 0 0 0,0 0 1 0 0,0 0-1 0 0,0-1 0 0 0,1 1 0 0 0,0-1 1 0 0,0 0-1 0 0,-1 0 0 0 0,2-1 1 0 0,-1 0-1 0 0,0 1 0 0 0,0-2 0 0 0,1 1 1 0 0,-1-1-1 0 0,8 2 0 0 0,8 0-173 0 0,0-1-1 0 0,0-1 1 0 0,1-1 0 0 0,39-5-1 0 0,-40 1-2166 0 0,20-6 0 0 0,2-3-3065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59 178 4607 0 0,'0'0'208'0'0,"-2"1"-9"0"0,-3 2-5 0 0,1 0 0 0 0,0 0-1 0 0,0 1 1 0 0,0-1 0 0 0,0 1-1 0 0,-4 6 1 0 0,-3 3 4670 0 0,9-10-4232 0 0,0 0 0 0 0,1 0 0 0 0,-1 0-1 0 0,1 0 1 0 0,0 1 0 0 0,0-1 0 0 0,0 0 0 0 0,1 1 0 0 0,-1 5 0 0 0,1-9-590 0 0,-1 3 314 0 0,1-3-4 0 0,0 0 0 0 0,0 0 3 0 0,0 0 10 0 0,0 0 3 0 0,0 0 0 0 0,2-1-292 0 0,0 0-1 0 0,0 1 0 0 0,0-1 1 0 0,-1 0-1 0 0,1 0 0 0 0,0 0 1 0 0,2-3-1 0 0,3-1 17 0 0,4-2-22 0 0,0-2-1 0 0,0 1 1 0 0,9-12 0 0 0,13-10-22 0 0,16-11-37 0 0,-28 22-17 0 0,1 0 1 0 0,35-20-1 0 0,-27 20-94 0 0,-13 8 20 0 0,30-14 0 0 0,-45 25 43 0 0,-1 1 68 0 0,6 5-10 0 0,-4-1 22 0 0,-1 4-42 0 0,-1-1 1 0 0,0 1-1 0 0,0 0 1 0 0,-1 0 0 0 0,0 0-1 0 0,-2 17 1 0 0,-2-8-2 0 0,0 1-1 0 0,-9 24 1 0 0,1 7 11 0 0,-1-19 42 0 0,8-15-101 0 0,4 14-842 0 0,3-14-4692 0 0,-2-13-650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295 516 6911 0 0,'0'0'528'0'0,"0"0"-218"0"0,0 0 344 0 0,0 0 186 0 0,0 0 38 0 0,0 0-46 0 0,0 0-228 0 0,0 0-100 0 0,-3-1-22 0 0,-35-10 1300 0 0,-41-4 0 0 0,59 11-1463 0 0,-18-7 0 0 0,-15-2-118 0 0,45 12-188 0 0,1-1 0 0 0,0 0-1 0 0,0 0 1 0 0,-12-5 0 0 0,18 7-8 0 0,0 0 1 0 0,0-1-1 0 0,0 1 1 0 0,1-1-1 0 0,-1 1 1 0 0,0-1-1 0 0,0 1 1 0 0,0-1-1 0 0,1 1 1 0 0,-1-1-1 0 0,0 0 1 0 0,1 1-1 0 0,-1-1 1 0 0,0 0-1 0 0,1 0 1 0 0,-1 0-1 0 0,1 1 1 0 0,-1-1-1 0 0,1 0 1 0 0,0 0-1 0 0,-1 0 1 0 0,1 0-1 0 0,0 0 1 0 0,0 0-1 0 0,-1 0 1 0 0,1 0-1 0 0,0 1 1 0 0,0-1-1 0 0,0 0 1 0 0,0 0-1 0 0,0 0 1 0 0,0 0-1 0 0,1 0 1 0 0,-1-2-1 0 0,1 0 16 0 0,-1 0-15 0 0,1 0-1 0 0,0 0 1 0 0,0 0-1 0 0,0 0 1 0 0,1 0-1 0 0,-1 0 1 0 0,1 0-1 0 0,-1 1 1 0 0,1-1-1 0 0,4-4 1 0 0,27-26 49 0 0,-15 16-43 0 0,11-9-196 0 0,0 1-1 0 0,2 1 0 0 0,42-24 1 0 0,-23 15-88 0 0,170-106-2406 0 0,-209 132 2509 0 0,1 0-110 0 0,0 0 0 0 0,17-6 0 0 0,-26 12 364 0 0,-2 3 43 0 0,1 1-62 0 0,-1-1-1 0 0,1 1 1 0 0,-1 0 0 0 0,0 0-1 0 0,0 0 1 0 0,0 0 0 0 0,0 0-1 0 0,-1 0 1 0 0,1 0 0 0 0,-1 0-1 0 0,0 0 1 0 0,0 0 0 0 0,0 0-1 0 0,0 0 1 0 0,0 1 0 0 0,-1-1-1 0 0,0 0 1 0 0,1 0 0 0 0,-3 5-1 0 0,-2 5 251 0 0,0 0 0 0 0,0 1 0 0 0,-9 12 0 0 0,-65 94 1246 0 0,37-61-1005 0 0,28-41-301 0 0,0 0 1 0 0,-1-1-1 0 0,-30 27 0 0 0,38-38-226 0 0,0-1 1 0 0,0 0-1 0 0,-1-1 0 0 0,1 0 0 0 0,-1 0 1 0 0,-11 4-1 0 0,-53 12 53 0 0,4-1-50 0 0,-31 10-1206 0 0,97-28 600 0 0,-6-7-704 0 0,5 5-3244 0 0,3 1-391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62 5527 0 0,'41'-40'1095'0'0,"-19"20"1508"0"0,-21 18-1538 0 0,-1 2-222 0 0,0 0-99 0 0,-14 4 660 0 0,9-2-1271 0 0,1 0 0 0 0,0 1 0 0 0,-1-1 0 0 0,1 1 0 0 0,0 0 0 0 0,0 0 1 0 0,1 0-1 0 0,-5 5 0 0 0,-27 33 562 0 0,21-22-442 0 0,-70 99 725 0 0,57-76-717 0 0,-34 40 0 0 0,5-23-187 0 0,-113 94-1 0 0,104-98-76 0 0,62-53-1 0 0,0 0-1 0 0,0 0 1 0 0,1 1-1 0 0,-1 0 0 0 0,1 0 1 0 0,-1-1-1 0 0,1 1 1 0 0,0 0-1 0 0,0 1 1 0 0,1-1-1 0 0,-1 0 0 0 0,1 1 1 0 0,-2 3-1 0 0,2-5-59 0 0,1-2 0 0 0,2 3-49 0 0,1 0-124 0 0,0 0 0 0 0,0 1-1 0 0,1-1 1 0 0,-1 0 0 0 0,1 0 0 0 0,0-1 0 0 0,0 1-1 0 0,4 1 1 0 0,9 1-5075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4143 0 0,'0'0'319'0'0,"2"-1"-210"0"0,7-4 1683 0 0,1 0 0 0 0,0 0 0 0 0,1 1 0 0 0,-1 1 0 0 0,15-4 0 0 0,11-3 530 0 0,-19 5-1556 0 0,0 1 1 0 0,0 0 0 0 0,28-1 0 0 0,-19 2-425 0 0,-3 0-177 0 0,-8 2-108 0 0,-1-1 1 0 0,1-1 0 0 0,22-6 0 0 0,9-7-106 0 0,-43 16-77 0 0,-3 0-17 0 0,0 0-22 0 0,0 0-84 0 0,0 0-37 0 0,0 0-10 0 0,0 0 1 0 0,-1-2 240 0 0,0 1 1 0 0,0 0 0 0 0,0-1 0 0 0,0 1 0 0 0,-1 0 0 0 0,1 0 0 0 0,0 0 0 0 0,0 0 0 0 0,-1 0 0 0 0,1 0 0 0 0,0 0 0 0 0,-1 0-1 0 0,1 1 1 0 0,-1-1 0 0 0,-1 0 0 0 0,-1 0-8 0 0,-1 0 0 0 0,1 0 0 0 0,-1 1-1 0 0,0 0 1 0 0,1 0 0 0 0,-1 0 0 0 0,1 0 0 0 0,-9 2 0 0 0,-35 11-107 0 0,26-4 188 0 0,0 1 1 0 0,1 0-1 0 0,1 2 1 0 0,-33 23-1 0 0,43-27 50 0 0,0 0-1 0 0,1 1 0 0 0,0 0 1 0 0,0 0-1 0 0,1 1 0 0 0,0 0 1 0 0,-11 19-1 0 0,18-27-66 0 0,0 0 1 0 0,0 0-1 0 0,0 0 1 0 0,0 1-1 0 0,1-1 1 0 0,-1 0-1 0 0,0 1 0 0 0,1-1 1 0 0,0 1-1 0 0,0-1 1 0 0,-1 0-1 0 0,1 1 1 0 0,1-1-1 0 0,-1 1 0 0 0,0-1 1 0 0,0 1-1 0 0,1-1 1 0 0,0 3-1 0 0,8 8 45 0 0,-1-7-65 0 0,1 1 1 0 0,0-2-1 0 0,1 1 0 0 0,10 4 0 0 0,-14-7-21 0 0,22 10-92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7831 0 0,'0'0'603'0'0,"0"0"-176"0"0,0 0 735 0 0,0 0 365 0 0,0 0 69 0 0,1-3-92 0 0,4-5-1010 0 0,0 0 0 0 0,1 0 0 0 0,0 1 0 0 0,0 0 0 0 0,0 0 0 0 0,10-8 0 0 0,18-20 571 0 0,-15 15-678 0 0,1 1 0 0 0,0 1 1 0 0,2 1-1 0 0,26-17 1 0 0,-37 26-380 0 0,70-44 39 0 0,-69 46-72 0 0,0-1-1 0 0,1 2 1 0 0,-1 0 0 0 0,23-6 0 0 0,-32 10-89 0 0,-3 1-2 0 0,2 1 10 0 0,-1-1 95 0 0,0 0 0 0 0,-1 1 0 0 0,1-1 0 0 0,0 0 0 0 0,0 1 0 0 0,-1-1 0 0 0,1 1 0 0 0,0-1 0 0 0,-1 1 1 0 0,1-1-1 0 0,0 1 0 0 0,-1 0 0 0 0,1-1 0 0 0,-1 1 0 0 0,1 0 0 0 0,-1-1 0 0 0,1 1 0 0 0,-1 0 0 0 0,0-1 0 0 0,1 1 0 0 0,-1 0 0 0 0,0 0 0 0 0,1 1 0 0 0,-1 0 1 0 0,0 1 0 0 0,1 0 1 0 0,-1 0-1 0 0,0 0 0 0 0,0-1 0 0 0,0 1 1 0 0,-1 3-1 0 0,-2 7 12 0 0,0-1 1 0 0,-7 16-1 0 0,10-28-4 0 0,-7 22 2 0 0,7-16 0 0 0,0-1 0 0 0,0 18 0 0 0,5-1 0 0 0,-4-14-5 0 0,-1 0 0 0 0,1 0 0 0 0,-2 10 0 0 0,0-16-91 0 0,2 2-4 0 0,9 41-1125 0 0,-10-42 609 0 0,0-3-168 0 0,0 0-679 0 0,0 0-295 0 0,3 1-60 0 0,15 7-6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 9215 0 0,'0'0'707'0'0,"0"3"-464"0"0,-1 2-131 0 0,0 0 1 0 0,-1 1-1 0 0,0-1 1 0 0,0 0-1 0 0,0 0 1 0 0,0 0-1 0 0,-6 8 1 0 0,-26 36 1832 0 0,26-39-1669 0 0,-12 18 892 0 0,2 1 0 0 0,-29 60 0 0 0,-13 69 1080 0 0,35-56-1509 0 0,11-42-410 0 0,-5 21 16 0 0,-21 75 25 0 0,32-131-331 0 0,-1-1-1 0 0,-1 0 0 0 0,-2 0 0 0 0,-16 25 1 0 0,15-30 10 0 0,7-11-33 0 0,0 1 1 0 0,1 0-1 0 0,-1-1 0 0 0,2 2 0 0 0,-6 12 0 0 0,7-12-38 0 0,3-8-89 0 0,9 9-270 0 0,-8-10 285 0 0,0 0 0 0 0,0 0 0 0 0,0-1 0 0 0,0 1 0 0 0,0 0 1 0 0,0 0-1 0 0,0-1 0 0 0,1 1 0 0 0,-1-1 0 0 0,0 1 1 0 0,0-1-1 0 0,1 1 0 0 0,-1-1 0 0 0,0 0 0 0 0,0 1 1 0 0,1-1-1 0 0,-1 0 0 0 0,0 0 0 0 0,1 0 0 0 0,1 0 1 0 0,14-5-1099 0 0</inkml:trace>
  <inkml:trace contextRef="#ctx0" brushRef="#br0" timeOffset="1">22 796 13823 0 0,'-22'-7'1558'0'0,"30"-3"-17"0"0,-5 7-1348 0 0,1 0 0 0 0,0 1 0 0 0,-1 0 1 0 0,1 0-1 0 0,0 0 0 0 0,0 0 0 0 0,0 0 0 0 0,0 1 0 0 0,0 0 1 0 0,1 0-1 0 0,-1 0 0 0 0,5 0 0 0 0,16-6 396 0 0,202-57 2204 0 0,-162 49-2368 0 0,101-8-1 0 0,-135 21-488 0 0,109-7 125 0 0,-112 9-939 0 0,0 2 0 0 0,-1 0 0 0 0,29 7 0 0 0,-29-3-424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202 141 1839 0 0,'0'0'194'0'0,"-2"2"139"0"0,-9 4 1081 0 0,4-3 1087 0 0,0-1 0 0 0,0 0 0 0 0,-8 1 1 0 0,-6 0-3003 0 0,20-3 240 0 0,-1 1 367 0 0,2-1 38 0 0,0 0 14 0 0,0 0 2 0 0,0 0 16 0 0,0 0 67 0 0,0 0 28 0 0,0 0 7 0 0,3-2 4 0 0,13-7 142 0 0,20-16 1 0 0,16-9-9 0 0,-12 11-345 0 0,-23 13-54 0 0,-1 0-1 0 0,2 1 0 0 0,-1 1 0 0 0,1 0 0 0 0,29-7 0 0 0,-36 13 2 0 0,-3 0-8 0 0,1 0 1 0 0,-1 1-1 0 0,12-1 1 0 0,-18 2-15 0 0,0 0 0 0 0,0 0-1 0 0,1 0 1 0 0,-1 0 0 0 0,0 1 0 0 0,0-1-1 0 0,0 1 1 0 0,0-1 0 0 0,0 1 0 0 0,0 0 0 0 0,0 0-1 0 0,0 0 1 0 0,0 0 0 0 0,0 0 0 0 0,-1 1 0 0 0,1-1-1 0 0,0 0 1 0 0,1 3 0 0 0,3 3-4 0 0,-1 0 1 0 0,0 0-1 0 0,-1 1 1 0 0,0 0-1 0 0,0 0 1 0 0,-1 0-1 0 0,0 0 1 0 0,0 0-1 0 0,0 1 0 0 0,0 9 1 0 0,2 12-30 0 0,0 47 0 0 0,-4-62 35 0 0,-1 20 2 0 0,1-13 31 0 0,-1-19 24 0 0,1-1 85 0 0,-1-2 20 0 0,0 0 6 0 0,0 0 12 0 0,0 0 36 0 0,0 0 12 0 0,0 0 4 0 0,-10 6 92 0 0,8-5-305 0 0,0 0 0 0 0,-1 0-1 0 0,1 0 1 0 0,0 0-1 0 0,0 0 1 0 0,0 0-1 0 0,0 0 1 0 0,-1-1 0 0 0,-3 1-1 0 0,-21 3-144 0 0,-40 12-1 0 0,8-1-291 0 0,-129 33-862 0 0,142-36 1105 0 0,22-4 138 0 0,1 1 0 0 0,1 0 0 0 0,-29 18 0 0 0,45-24 35 0 0,-5 2 30 0 0,30-5 343 0 0,4-3 67 0 0,43-11 0 0 0,-11 0 49 0 0,-21 8-209 0 0,81-19 327 0 0,-112 24-530 0 0,-3 1-1 0 0,0 1-67 0 0,0 1 0 0 0,0-1 1 0 0,0 0-1 0 0,0 0 0 0 0,0 0 0 0 0,0 0 0 0 0,-1 0 0 0 0,1 0 0 0 0,0 0 1 0 0,-1 0-1 0 0,1 0 0 0 0,-2 1 0 0 0,0 3 0 0 0,-2 6-5 0 0,-2 0 0 0 0,1-1 0 0 0,-1 1 0 0 0,-15 17 0 0 0,13-17 0 0 0,0 0 0 0 0,1 0 0 0 0,-10 21 0 0 0,-13 42-37 0 0,30-72-17 0 0,0 0 1 0 0,-1 0-1 0 0,1 0 0 0 0,0 0 1 0 0,0 0-1 0 0,0 0 1 0 0,0 0-1 0 0,0 0 0 0 0,0 0 1 0 0,1 0-1 0 0,-1 0 0 0 0,2 3 1 0 0,8 19-1359 0 0,-8-20 1021 0 0,8 8-1793 0 0,5 1 857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11975 0 0,'0'0'267'0'0,"0"0"42"0"0,2 0 17 0 0,60-22 84 0 0,-39 15 105 0 0,1-2 0 0 0,40-21-1 0 0,-4 1 398 0 0,-50 25-852 0 0,89-33 880 0 0,-90 34-870 0 0,1 1 0 0 0,0 0 1 0 0,0 0-1 0 0,-1 1 0 0 0,1 0 0 0 0,0 1 1 0 0,0 0-1 0 0,14 3 0 0 0,-19-2-70 0 0,-1 0 0 0 0,0 0 0 0 0,0 1 0 0 0,1 0 0 0 0,-1-1 0 0 0,0 2 0 0 0,-1-1 0 0 0,1 0 0 0 0,0 1 0 0 0,-1 0 0 0 0,1-1 0 0 0,-1 1 0 0 0,0 1 0 0 0,0-1 0 0 0,0 0 0 0 0,0 1 0 0 0,2 4 0 0 0,23 44 15 0 0,-24-44-35 0 0,0 0 1 0 0,1 0-1 0 0,9 11 0 0 0,-13-18-48 0 0,0 0 0 0 0,1 0 0 0 0,-1 1 0 0 0,0-1 0 0 0,1-1 0 0 0,-1 1 0 0 0,0 0 0 0 0,1 0 0 0 0,-1 0 0 0 0,1-1 0 0 0,0 1 0 0 0,-1-1 0 0 0,1 1 0 0 0,-1-1 0 0 0,1 0 0 0 0,0 1 0 0 0,-1-1 0 0 0,1 0-1 0 0,0 0 1 0 0,-1 0 0 0 0,1 0 0 0 0,0-1 0 0 0,-1 1 0 0 0,1 0 0 0 0,2-2 0 0 0,3 0-204 0 0,0-1 1 0 0,0 1-1 0 0,13-9 0 0 0,1-1-1093 0 0,2-4-3414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2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12439 0 0,'0'0'1104'0'0,"0"0"-880"0"0,0 0-224 0 0,0 0 0 0 0,0 0 1104 0 0,0 0 176 0 0,0 0 40 0 0,0 0 8 0 0,-6 15-1032 0 0,-1-3-200 0 0,2 0-96 0 0,0 3 80 0 0,-2-1-504 0 0,0 0-104 0 0,-1-2-16 0 0,1-1-8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 1839 0 0,'3'-1'134'0'0,"9"-7"1618"0"0,0 0 0 0 0,-1-1 1 0 0,17-16-1 0 0,-26 23-1289 0 0,0 1-14 0 0,4-2-730 0 0,7-3 2994 0 0,-13 7-2661 0 0,1-1 0 0 0,-1 0 0 0 0,1 0 1 0 0,-1 1-1 0 0,0-1 0 0 0,1 0 0 0 0,-1 0 0 0 0,1 1 0 0 0,-1-1 0 0 0,0 1 0 0 0,0-1 0 0 0,1 0 1 0 0,-1 1-1 0 0,0-1 0 0 0,0 1 0 0 0,1-1 0 0 0,-1 0 0 0 0,0 1 0 0 0,0-1 0 0 0,0 1 1 0 0,0-1-1 0 0,0 1 0 0 0,0-1 0 0 0,1 1 0 0 0,-1-1 0 0 0,0 1 0 0 0,0-1 0 0 0,-1 1 0 0 0,1-1 1 0 0,0 0-1 0 0,0 1 0 0 0,0 0 0 0 0,-1 5 40 0 0,1 0 0 0 0,-1 1 0 0 0,0-1 0 0 0,-1 0 0 0 0,1 0 1 0 0,-5 9-1 0 0,-19 35 327 0 0,17-33-283 0 0,-56 116 736 0 0,-12 26-335 0 0,-52 107-353 0 0,79-129-101 0 0,48-131-185 0 0,6-10-19 0 0,9-14-126 0 0,-12 15 185 0 0,15-20-241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59 568 919 0 0,'-2'0'67'0'0,"-5"-1"989"0"0,0-1 0 0 0,0 1 0 0 0,-9-4-1 0 0,9 2 458 0 0,5 3 335 0 0,2 0-927 0 0,0 0-890 0 0,0 0-1 0 0,-1 0 1 0 0,1 0 0 0 0,0 0-1 0 0,-1 0 1 0 0,1 0-1 0 0,0 0 1 0 0,-1 0-1 0 0,1 0 1 0 0,0 0-1 0 0,-1 0 1 0 0,1 0 0 0 0,0 0-1 0 0,-1 0 1 0 0,1 0-1 0 0,0 0 1 0 0,-1 0-1 0 0,1 0 1 0 0,0 0-1 0 0,-1 0 1 0 0,1-1 0 0 0,0 1-1 0 0,0 0 1 0 0,-1 0-1 0 0,1 0 1 0 0,0-1-1 0 0,-1 1 1 0 0,1 0-1 0 0,0 0 1 0 0,0-1 0 0 0,0 1-1 0 0,-1 0 1 0 0,1-1-1 0 0,-1-13 911 0 0,2 10-793 0 0,0 0 0 0 0,0 1 0 0 0,1-1-1 0 0,-1 0 1 0 0,3-4 0 0 0,10-11 139 0 0,1 1 0 0 0,33-30 0 0 0,-22 23-261 0 0,34-33 41 0 0,3 3 1 0 0,90-62-1 0 0,-132 103-63 0 0,22-16 82 0 0,89-46 0 0 0,-105 63 40 0 0,32-14 207 0 0,-54 25-272 0 0,0 0-1 0 0,1 0 0 0 0,-1 1 0 0 0,0 0 0 0 0,1 0 0 0 0,-1 0 0 0 0,1 1 0 0 0,8 0 0 0 0,-11 0 108 0 0,-3 0-12 0 0,0 2-136 0 0,1 0 0 0 0,0 1-1 0 0,-1-1 1 0 0,1 0 0 0 0,-1 0 0 0 0,0 1-1 0 0,0-1 1 0 0,0 0 0 0 0,0 1-1 0 0,0-1 1 0 0,-1 0 0 0 0,1 0 0 0 0,-1 3-1 0 0,-3 9 142 0 0,0 0 0 0 0,-2-1-1 0 0,1 1 1 0 0,-1-1 0 0 0,-16 23 0 0 0,2 0 97 0 0,6-12-159 0 0,-1 0 0 0 0,-2-1 0 0 0,0-1 1 0 0,-1 0-1 0 0,-1-1 0 0 0,-1-1 0 0 0,-25 18 0 0 0,-155 104 197 0 0,18-14-1132 0 0,171-119 680 0 0,9-7-4 0 0,2-2 0 0 0,0 0-56 0 0,0 0-236 0 0,0 0-105 0 0,0 0-18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25 5983 0 0,'1'-4'172'0'0,"7"-4"183"0"0,0 1-76 0 0,-5 5 24 0 0,2-1 4863 0 0,-5 12-4007 0 0,-1-9-1311 0 0,0 5 241 0 0,0-1 0 0 0,0 0 0 0 0,-1 0 0 0 0,0-1 0 0 0,0 1 0 0 0,0 0 1 0 0,0 0-1 0 0,-1-1 0 0 0,1 0 0 0 0,-1 1 0 0 0,-4 3 0 0 0,-6 9 152 0 0,-22 26 233 0 0,-68 64-1 0 0,53-58-388 0 0,22-18-2 0 0,1 1-1 0 0,-44 64 0 0 0,57-72-13 0 0,1 0 0 0 0,0 1 0 0 0,2 0 1 0 0,1 1-1 0 0,-10 38 0 0 0,18-54-24 0 0,0 0 0 0 0,0 0 1 0 0,1 0-1 0 0,1 1 1 0 0,0-1-1 0 0,0 0 0 0 0,0 0 1 0 0,1 1-1 0 0,1-1 1 0 0,-1 0-1 0 0,2 0 0 0 0,-1 0 1 0 0,1 0-1 0 0,0 0 1 0 0,1-1-1 0 0,0 0 0 0 0,1 1 1 0 0,-1-1-1 0 0,1-1 1 0 0,13 15-1 0 0,7 5-764 0 0,47 39 0 0 0,-55-51-2570 0 0,-4-4-2087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62 919 0 0,'27'-35'-166'0'0,"-14"18"4400"0"0,-12 15-2012 0 0,3-1 439 0 0,1-2-2313 0 0,-2 5 3816 0 0,-1 6-4069 0 0,-1-1-1 0 0,0 0 1 0 0,0 0-1 0 0,0 1 1 0 0,0-1-1 0 0,-1 0 1 0 0,0 1-1 0 0,0-1 1 0 0,0 0 0 0 0,-1 1-1 0 0,1-1 1 0 0,-1 0-1 0 0,-3 7 1 0 0,-3 12 261 0 0,-18 37 1 0 0,10-25-234 0 0,-16 48 59 0 0,-21 52-74 0 0,41-112-81 0 0,-1 0 0 0 0,-1-1-1 0 0,-23 31 1 0 0,34-52-139 0 0,1 0-15 0 0,-1-1 0 0 0,1 1-1 0 0,0-1 1 0 0,0 1 0 0 0,0-1-1 0 0,0 1 1 0 0,0 0 0 0 0,1-1-1 0 0,-2 4 1 0 0,2-5-1292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73 261 919 0 0,'0'0'278'0'0,"0"0"828"0"0,0 0 365 0 0,0 0 69 0 0,0 0-93 0 0,0 0-463 0 0,0 0-206 0 0,1-2-39 0 0,4-6-400 0 0,-1 1 0 0 0,1 0 1 0 0,1 0-1 0 0,-1 0 0 0 0,1 0 0 0 0,0 1 0 0 0,1 0 0 0 0,0 1 1 0 0,-1-1-1 0 0,2 1 0 0 0,-1 0 0 0 0,14-6 0 0 0,54-22 67 0 0,0 3 0 0 0,2 4 0 0 0,82-18 0 0 0,-101 28-319 0 0,-37 9-7 0 0,0 1 1 0 0,29-3-1 0 0,-47 8 16 0 0,-3 1 0 0 0,0 1-85 0 0,1 0 0 0 0,0 0 0 0 0,-1 0 0 0 0,1 0-1 0 0,-1 0 1 0 0,1 0 0 0 0,-1 0 0 0 0,0 0 0 0 0,1 0 0 0 0,-1 0 0 0 0,0 0-1 0 0,0 2 1 0 0,1-1 8 0 0,0 2-3 0 0,-1 0-1 0 0,0 0 0 0 0,1 1 1 0 0,-2-1-1 0 0,1 0 1 0 0,0 0-1 0 0,-1 1 1 0 0,0-1-1 0 0,0 0 0 0 0,0 0 1 0 0,0 0-1 0 0,-1 0 1 0 0,1 0-1 0 0,-1 0 0 0 0,0-1 1 0 0,-3 5-1 0 0,-3 4 62 0 0,0-1-1 0 0,-1 0 1 0 0,-15 16-1 0 0,-2-3 31 0 0,-1-1 0 0 0,-32 21 0 0 0,-63 35-19 0 0,53-36-41 0 0,45-28-49 0 0,-1-1-1 0 0,-1-1 1 0 0,0-1 0 0 0,-28 9-1 0 0,29-10-347 0 0,23-11 192 0 0,-6 4-1803 0 0,57-7 2027 0 0,-1-2 0 0 0,67-16-1 0 0,25-3 387 0 0,-131 23-413 0 0,0 1 0 0 0,0 0 0 0 0,0 0 0 0 0,0 0 0 0 0,1 1 0 0 0,11 3 0 0 0,-18-3-27 0 0,0 0 1 0 0,0 0 0 0 0,1 0-1 0 0,-1 0 1 0 0,0 0-1 0 0,0 1 1 0 0,0 0-1 0 0,0 0 1 0 0,-1-1-1 0 0,1 1 1 0 0,0 1-1 0 0,-1-1 1 0 0,1 0-1 0 0,-1 1 1 0 0,0-1 0 0 0,0 1-1 0 0,0 0 1 0 0,0 0-1 0 0,0 0 1 0 0,1 3-1 0 0,-1-1 24 0 0,0 1-1 0 0,-1-1 1 0 0,1 0-1 0 0,-1 0 1 0 0,0 1-1 0 0,-1-1 1 0 0,1 0-1 0 0,-1 1 0 0 0,0-1 1 0 0,0 0-1 0 0,-1 1 1 0 0,0-1-1 0 0,0 0 1 0 0,0 1-1 0 0,0-1 1 0 0,-1 0-1 0 0,0 0 1 0 0,0 0-1 0 0,-1 0 1 0 0,1 0-1 0 0,-1-1 1 0 0,0 1-1 0 0,0-1 0 0 0,0 0 1 0 0,-1 1-1 0 0,0-2 1 0 0,1 1-1 0 0,-1 0 1 0 0,-8 4-1 0 0,-21 13 85 0 0,-1-2 0 0 0,-1-2 0 0 0,-1-1 0 0 0,-43 13 0 0 0,-166 31 35 0 0,208-52-112 0 0,29-6-39 0 0,0 0-1 0 0,0-1 0 0 0,-1 0 0 0 0,1 0 0 0 0,0 0 0 0 0,-1-1 0 0 0,1-1-1 0 0,0 1 1 0 0,-11-3 0 0 0,28-6-479 0 0,4 2 36 0 0,0 0 1 0 0,1 1-1 0 0,-1 1 0 0 0,1 1 0 0 0,0-1 0 0 0,22-2 1 0 0,-1 0-4691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3223 0 0,'0'2'240'0'0,"-11"20"2571"0"0,7-15-2054 0 0,0 0 0 0 0,1 1 0 0 0,0-1 0 0 0,1 0 1 0 0,-3 11-1 0 0,2-6-45 0 0,0 1 1 0 0,-9 19-1 0 0,7-22-281 0 0,1 1 1 0 0,1 0-1 0 0,-5 22 0 0 0,0 13 93 0 0,-1-1 0 0 0,-3 1 0 0 0,-2-2 0 0 0,-1 0 0 0 0,-28 54 0 0 0,-32 73-305 0 0,68-155-205 0 0,0 1 1 0 0,0-1-1 0 0,2 1 0 0 0,-6 26 1 0 0,11-42-243 0 0,0 11 48 0 0,3-8-4509 0 0,6 3-905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29 819 8287 0 0,'0'0'639'0'0,"-3"1"-415"0"0,-5 0-344 0 0,-2 1 683 0 0,2-1 5626 0 0,9 2-5782 0 0,0 10-31 0 0,-1-13-246 0 0,2 3-23 0 0,14 17 89 0 0,-15-19-177 0 0,-1-1 0 0 0,1 0 1 0 0,0 0-1 0 0,-1 0 0 0 0,1 0 0 0 0,-1 0 1 0 0,1 0-1 0 0,0 0 0 0 0,-1 0 1 0 0,1 0-1 0 0,-1 0 0 0 0,1 0 0 0 0,0 0 1 0 0,-1 0-1 0 0,1 0 0 0 0,-1-1 0 0 0,1 1 1 0 0,-1 0-1 0 0,1 0 0 0 0,0-1 0 0 0,-1 1 1 0 0,1 0-1 0 0,0-1 0 0 0,-1 0 18 0 0,10-6 197 0 0,0-1 1 0 0,0-1 0 0 0,-1 1 0 0 0,-1-2 0 0 0,0 1 0 0 0,0-1-1 0 0,7-11 1 0 0,157-209 1435 0 0,-49 67-1378 0 0,-77 100-282 0 0,175-222 130 0 0,-192 250-222 0 0,-27 34-14 0 0,-2 1-8 0 0,0 0 20 0 0,0 0 10 0 0,0 0 1 0 0,0 0-6 0 0,-13 27-235 0 0,11-22 271 0 0,-1 7 32 0 0,1 2-2 0 0,0 1-1 0 0,1-1 1 0 0,0 0-1 0 0,2 16 1 0 0,-2 18-37 0 0,-23 147 54 0 0,20-157 158 0 0,-8 54 316 0 0,1 162 1 0 0,12-247-464 0 0,0 0 0 0 0,0 0 0 0 0,0-1 0 0 0,1 1 1 0 0,0 0-1 0 0,0 0 0 0 0,1-1 0 0 0,-1 0 1 0 0,1 1-1 0 0,1-1 0 0 0,-1 0 0 0 0,1-1 1 0 0,6 8-1 0 0,1-4 38 0 0,3-4 11 0 0,-11-4-139 0 0,0 0-1 0 0,-1-1 1 0 0,1 1 0 0 0,0-1-1 0 0,-1 0 1 0 0,1 1-1 0 0,0-1 1 0 0,0 0 0 0 0,0-1-1 0 0,-1 1 1 0 0,1-1 0 0 0,0 1-1 0 0,-1-1 1 0 0,1 0-1 0 0,0 0 1 0 0,-1 0 0 0 0,1 0-1 0 0,-1 0 1 0 0,1 0-1 0 0,-1-1 1 0 0,0 1 0 0 0,1-1-1 0 0,-1 0 1 0 0,0 0 0 0 0,2-2-1 0 0,7-9-1708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151 183 6911 0 0,'-14'-5'263'0'0,"-1"2"0"0"0,1 0 0 0 0,-1 1 0 0 0,0 0 0 0 0,0 2 0 0 0,-20 0-1 0 0,34 0-393 0 0,-22 0 3185 0 0,19-2-87 0 0,15-3-1761 0 0,44-14 38 0 0,91-20-1 0 0,72-13-204 0 0,-23 5-621 0 0,-167 43-490 0 0,-16 4-2837 0 0,-12 0-3238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3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0,'0'0'568'0'0,"0"0"-193"0"0,0 0 577 0 0,0 0 288 0 0,2 2 59 0 0,37 23 65 0 0,1-1 1 0 0,1-2-1 0 0,49 19 1 0 0,-41-20-836 0 0,-1 3 1 0 0,52 33-1 0 0,-76-39-344 0 0,0 0 0 0 0,-1 1 0 0 0,-1 2 0 0 0,0 0-1 0 0,24 34 1 0 0,-33-38-139 0 0,-1 1 0 0 0,-1 0-1 0 0,-1 0 1 0 0,-1 1 0 0 0,0 0-1 0 0,-2 1 1 0 0,0 0 0 0 0,7 31-1 0 0,-6 4-9 0 0,-2 0 0 0 0,-3 0 0 0 0,-4 68 0 0 0,1-111-35 0 0,-1 32 17 0 0,-2 1 1 0 0,-2-1 0 0 0,-11 49 0 0 0,9-66 15 0 0,-1-1 0 0 0,-1 0 0 0 0,-2 0 1 0 0,-16 30-1 0 0,21-46-26 0 0,1-1 0 0 0,-1-1 1 0 0,-1 1-1 0 0,0-1 0 0 0,0 0 0 0 0,-1-1 1 0 0,1 0-1 0 0,-2 0 0 0 0,1 0 0 0 0,-1-1 1 0 0,0-1-1 0 0,0 1 0 0 0,0-1 1 0 0,-12 4-1 0 0,1-3-289 0 0,0-1 0 0 0,0 0 0 0 0,-26 1 0 0 0,33-6-1804 0 0,8-1 1650 0 0,-9-1-868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13823 0 0,'0'0'315'0'0,"0"0"45"0"0,0 0 21 0 0,0 0-49 0 0,3 1-149 0 0,6 0-8 0 0,0 2 0 0 0,-1-1 1 0 0,1 1-1 0 0,-1 1 0 0 0,10 5 0 0 0,-9-5 11 0 0,1 0 0 0 0,-1 0 0 0 0,1 0 0 0 0,17 3 0 0 0,-5-5-220 0 0,0 0 0 0 0,0-2-1 0 0,0 0 1 0 0,0-2 0 0 0,0 0 0 0 0,32-9-1 0 0,128-43-448 0 0,-125 34 330 0 0,-6 3-355 0 0,-5 1-4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8031 0 0,'0'0'366'0'0,"0"0"-5"0"0,0 0-153 0 0,0 0 207 0 0,0 0 117 0 0,0 0 20 0 0,2 0 20 0 0,28-11 1451 0 0,-14 6-1377 0 0,0 0 0 0 0,16-9 0 0 0,-1 0-372 0 0,1 2 1 0 0,0 1-1 0 0,1 2 0 0 0,40-7 1 0 0,-51 11-246 0 0,-5 2-3 0 0,1 0-1 0 0,-1 1 1 0 0,35 1-1 0 0,-8 6-4599 0 0,-24-1-554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7367 0 0,'0'0'568'0'0,"2"-1"-373"0"0,13-10-210 0 0,-10 6 611 0 0,0 1-1 0 0,1 0 1 0 0,-1 1-1 0 0,1-1 1 0 0,12-4 0 0 0,-18 7-373 0 0,1 1 1 0 0,0 0-1 0 0,0-1 1 0 0,0 1 0 0 0,-1 0-1 0 0,1 0 1 0 0,0 0-1 0 0,0-1 1 0 0,0 1 0 0 0,0 0-1 0 0,-1 0 1 0 0,1 0-1 0 0,0 1 1 0 0,1-1 0 0 0,1 8 1671 0 0,-3-6-2331 0 0,0 0 645 0 0,0-2-1 0 0,-2 7 50 0 0,2-6-227 0 0,0-1-1 0 0,0 0 1 0 0,0 0-1 0 0,0 0 0 0 0,0 0 1 0 0,0 1-1 0 0,0-1 1 0 0,0 0-1 0 0,0 0 0 0 0,0 0 1 0 0,0 1-1 0 0,0-1 1 0 0,0 0-1 0 0,0 0 1 0 0,0 0-1 0 0,0 1 0 0 0,0-1 1 0 0,0 0-1 0 0,0 0 1 0 0,0 0-1 0 0,0 1 1 0 0,0-1-1 0 0,0 0 0 0 0,0 0 1 0 0,0 0-1 0 0,0 0 1 0 0,0 1-1 0 0,1-1 1 0 0,-1 0-1 0 0,0 0 0 0 0,0 0 1 0 0,0 0-1 0 0,0 1 1 0 0,0-1-1 0 0,1 0 1 0 0,28-8 401 0 0,-1-1 0 0 0,46-21 1 0 0,-4 1-57 0 0,65-13-101 0 0,-106 35-230 0 0,0 2 0 0 0,53-4-1 0 0,-73 9-236 0 0,1 0 0 0 0,-1 1 0 0 0,19 3-1 0 0,-21-2-1381 0 0,0 0 0 0 0,-1 0-1 0 0,9 5 1 0 0,1 1-4164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245 196 1375 0 0,'0'0'426'0'0,"0"-2"1248"0"0,4-31 8281 0 0,-3 31-9111 0 0,-1 2-225 0 0,5-14 1183 0 0,-2 8-1742 0 0,1 1 0 0 0,0-1 0 0 0,0 1 0 0 0,1 0 0 0 0,-1 0 0 0 0,1 1 0 0 0,0 0 0 0 0,0-1 0 0 0,1 2-1 0 0,0-1 1 0 0,-1 1 0 0 0,1-1 0 0 0,0 2 0 0 0,0-1 0 0 0,1 1 0 0 0,8-3 0 0 0,158-35 57 0 0,-66 24-122 0 0,-41 8 125 0 0,-61 7-102 0 0,59-6 119 0 0,-55 6-134 0 0,-1 1 0 0 0,1 0 0 0 0,0 1 0 0 0,-1 0 0 0 0,13 3 0 0 0,-10 0 8 0 0,-10-4-9 0 0,-1 1 0 0 0,1-1 0 0 0,-1 0 0 0 0,0 1 0 0 0,1-1 0 0 0,-1 1 0 0 0,0-1 0 0 0,1 0 0 0 0,-1 1 0 0 0,0-1 1 0 0,0 1-1 0 0,1-1 0 0 0,-1 1 0 0 0,0-1 0 0 0,0 1 0 0 0,0-1 0 0 0,0 1 0 0 0,1-1 0 0 0,-1 1 0 0 0,0-1 0 0 0,0 1 0 0 0,0-1 0 0 0,0 1 0 0 0,0-1 0 0 0,0 1 0 0 0,0 0 0 0 0,-1 0 1 0 0,-3 13-8 0 0,1-8 5 0 0,-1 1 0 0 0,0-1 0 0 0,0 0 0 0 0,0 0 0 0 0,-1 0 0 0 0,-8 8 0 0 0,-36 27 0 0 0,46-38 0 0 0,-134 96-338 0 0,88-66 172 0 0,-89 59-291 0 0,47-33 89 0 0,-11-2-129 0 0,42-25 130 0 0,49-26 294 0 0,-22 13-237 0 0,-1-2-1 0 0,-57 21 1 0 0,91-38 333 0 0,0 0 0 0 0,-1 0 1 0 0,1 0-1 0 0,0 0 0 0 0,0 0 0 0 0,-1 0 0 0 0,1 0 1 0 0,0 0-1 0 0,0 0 0 0 0,-1 0 0 0 0,1 0 1 0 0,0 0-1 0 0,0 0 0 0 0,-1 0 0 0 0,1 0 0 0 0,0 0 1 0 0,0 1-1 0 0,0-1 0 0 0,-1 0 0 0 0,1 0 0 0 0,0 0 1 0 0,0 0-1 0 0,0 1 0 0 0,-1-1 0 0 0,1 0 1 0 0,0 0-1 0 0,0 0 0 0 0,0 1 0 0 0,0-1 0 0 0,0 0 1 0 0,0 0-1 0 0,-1 1 0 0 0,1-1 0 0 0,0 0 0 0 0,0 0 1 0 0,0 1-1 0 0,0-1 0 0 0,0 0 0 0 0,0 1 0 0 0,11 3 383 0 0,23-2 155 0 0,76-10 922 0 0,116-22 0 0 0,-144 17-1165 0 0,157-5 0 0 0,-223 18-314 0 0,0 1 0 0 0,24 4 0 0 0,-23-1-36 0 0,-14-2-67 0 0,0 0-1 0 0,0 0 1 0 0,0 0-1 0 0,-1 0 1 0 0,1 0 0 0 0,3 5-1 0 0,-5-6-233 0 0,-1-1-224 0 0,0 0-98 0 0,5 15-2317 0 0,-5-15 1233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11687 0 0,'3'-1'532'0'0,"9"-1"-339"0"0,-1-2 0 0 0,0 0-1 0 0,11-5 1 0 0,-9 3-160 0 0,0 1-1 0 0,21-6 0 0 0,16 2 895 0 0,26-5 620 0 0,13-6-460 0 0,1 5 0 0 0,1 4 0 0 0,118 0 0 0 0,76 0-991 0 0,-257 10-2153 0 0,54-10 0 0 0,-62 7-3835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385 206 2303 0 0,'0'0'386'0'0,"2"1"778"0"0,4-2 91 0 0,0 1 1 0 0,0-1-1 0 0,0 0 1 0 0,10-3-1 0 0,-14 3-547 0 0,12-8 972 0 0,-10 1-1527 0 0,0 1 0 0 0,0-1-1 0 0,-1-1 1 0 0,0 1 0 0 0,0 0 0 0 0,-1-1-1 0 0,0 1 1 0 0,0-1 0 0 0,-1 0 0 0 0,0 0 0 0 0,-1 0-1 0 0,0 1 1 0 0,0-1 0 0 0,-1 0 0 0 0,0 0-1 0 0,-3-8 1 0 0,4 15-145 0 0,-1 0 0 0 0,0 0 0 0 0,1 0 0 0 0,-1 0 0 0 0,0 1 0 0 0,0-1 0 0 0,0 0 0 0 0,0 1 0 0 0,0-1 0 0 0,0 1 0 0 0,-1-1 0 0 0,1 1-1 0 0,0-1 1 0 0,-1 1 0 0 0,1 0 0 0 0,-1 0 0 0 0,0 0 0 0 0,-3-2 0 0 0,2 2-17 0 0,0 0-1 0 0,0 0 1 0 0,0 0-1 0 0,-1 0 1 0 0,1 1 0 0 0,0 0-1 0 0,-1-1 1 0 0,1 1-1 0 0,-1 1 1 0 0,-3-1 0 0 0,-5 3-125 0 0,-1-1 1 0 0,1 2-1 0 0,0-1 1 0 0,-19 10-1 0 0,-14 6-109 0 0,16-7 217 0 0,0 0 0 0 0,0 3 0 0 0,-48 31 1 0 0,64-33 158 0 0,0-1 1 0 0,0 1-1 0 0,1 1 1 0 0,1 1-1 0 0,0-1 1 0 0,-11 22-1 0 0,20-32-130 0 0,-1 0-1 0 0,1 1 0 0 0,0-1 0 0 0,1 1 1 0 0,-1-1-1 0 0,1 1 0 0 0,0-1 0 0 0,0 1 1 0 0,0 0-1 0 0,0-1 0 0 0,1 1 1 0 0,0 0-1 0 0,0 0 0 0 0,0 0 0 0 0,1-1 1 0 0,0 1-1 0 0,0 0 0 0 0,0-1 1 0 0,0 1-1 0 0,1-1 0 0 0,-1 1 0 0 0,1-1 1 0 0,5 8-1 0 0,-7-11-33 0 0,1-1 0 0 0,-1 1 0 0 0,1 0 0 0 0,0-1 1 0 0,0 1-1 0 0,-1 0 0 0 0,1-1 0 0 0,0 1 0 0 0,0-1 0 0 0,0 1 0 0 0,0-1 0 0 0,-1 1 1 0 0,1-1-1 0 0,0 0 0 0 0,0 1 0 0 0,2-1 0 0 0,1 1-80 0 0,1 1 15 0 0,1 0 0 0 0,-1-1 0 0 0,1 1 1 0 0,-1-1-1 0 0,1-1 0 0 0,0 1 0 0 0,-1-1 0 0 0,1 0 0 0 0,-1 0 0 0 0,8-2 1 0 0,8-1-227 0 0,28-10 1 0 0,-27 7 134 0 0,23-9 99 0 0,77-36 0 0 0,-76 30 77 0 0,-33 15 11 0 0,-7 2 0 0 0,0 1 0 0 0,0 0 0 0 0,1 1 0 0 0,9-3 0 0 0,-4 2 54 0 0,-23 24 908 0 0,-1-4-297 0 0,0 0-1 0 0,1 1 0 0 0,-10 22 1 0 0,7-4-466 0 0,1 1 0 0 0,3 0 0 0 0,-8 44 0 0 0,9-36 58 0 0,-26 75 0 0 0,25-94-244 0 0,-1-1-1 0 0,-1 0 1 0 0,0 0-1 0 0,-2-2 0 0 0,-25 33 1 0 0,36-52-1 0 0,-12 9 40 0 0,20-27-4877 0 0,5-3-657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1839 0 0,'0'0'83'0'0,"0"0"270"0"0,0 0 1094 0 0,0 0 473 0 0,0 0 96 0 0,0 0-175 0 0,0 0-818 0 0,0 0-355 0 0,4-1-76 0 0,52-5 808 0 0,58-15 1 0 0,56-21 412 0 0,-84 18-713 0 0,169-22-1 0 0,-237 45-1084 0 0,0 1 0 0 0,31 4-1 0 0,-37-1-392 0 0,-10-1 300 0 0,1-1-228 0 0,-3-1-280 0 0,0 0-118 0 0,0 0-625 0 0,1 1-2515 0 0,8 5-1083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20 247 7543 0 0,'0'0'342'0'0,"0"0"-2"0"0,-2 0-219 0 0,-11-1 207 0 0,11-1-92 0 0,1 1-53 0 0,-1 0 639 0 0,2 1 40 0 0,0 0 7 0 0,0 0-5 0 0,1-2-7 0 0,1 0-673 0 0,0-1 0 0 0,-1 1 0 0 0,1 0 0 0 0,0-1 0 0 0,0 1 0 0 0,0 0 0 0 0,1 0 0 0 0,-1 0 0 0 0,1 1 0 0 0,-1-1-1 0 0,1 1 1 0 0,2-2 0 0 0,40-15 563 0 0,-27 12-427 0 0,166-48 1461 0 0,-74 24-980 0 0,278-56 1401 0 0,-322 77-2024 0 0,0 3 0 0 0,116 3 0 0 0,-154 5-368 0 0,-25-2 68 0 0,-3 0-167 0 0,0 0-79 0 0,-2 2-15 0 0,-3 4-114 0 0,0 0 0 0 0,-1 0 0 0 0,0-1 0 0 0,0 0 0 0 0,-11 7 0 0 0,-7 3-913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4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77 6911 0 0,'10'-14'387'0'0,"1"1"-1"0"0,0 0 1 0 0,0 1-1 0 0,14-11 0 0 0,-23 22 960 0 0,-2 1 59 0 0,0 0-142 0 0,0 0-665 0 0,0 0-292 0 0,0 3-61 0 0,-1 3-204 0 0,0 1 1 0 0,1 0-1 0 0,-2-1 1 0 0,1 1 0 0 0,-1-1-1 0 0,0 1 1 0 0,-5 9-1 0 0,-27 46 102 0 0,7-15 79 0 0,13-17-108 0 0,0 1 0 0 0,2 0 0 0 0,-12 49 0 0 0,20-57 40 0 0,1 0 0 0 0,0 25 1 0 0,2-22 159 0 0,-5 32 1 0 0,-8 44 720 0 0,-9 44 400 0 0,6-92-1106 0 0,-39 91 1 0 0,52-135-313 0 0,2-5-21 0 0,0-1 0 0 0,1 1 0 0 0,0 0 0 0 0,0 0 0 0 0,0-1 1 0 0,1 10-1 0 0,0-11-77 0 0,1-3 55 0 0,0 0 0 0 0,0 0 0 0 0,-1 0 0 0 0,1 1 0 0 0,0-1 1 0 0,0 0-1 0 0,0 1 0 0 0,0-1 0 0 0,0 1 0 0 0,0-1 0 0 0,1 2 1 0 0,4 2-116 0 0,1-2-190 0 0,-1 0-1 0 0,1 0 1 0 0,-1-1 0 0 0,1 0-1 0 0,9 0 1 0 0,11-2-5776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136 110 5095 0 0,'0'0'232'0'0,"2"-1"-13"0"0,1-3-609 0 0,-4-1 1722 0 0,-6 3 2907 0 0,4 2-4157 0 0,1 0-1 0 0,-1 0 0 0 0,1 0 0 0 0,-1 0 1 0 0,1 0-1 0 0,0 1 0 0 0,-1-1 1 0 0,1 1-1 0 0,-1 0 0 0 0,1-1 0 0 0,0 1 1 0 0,-1 0-1 0 0,1 1 0 0 0,0-1 0 0 0,0 0 1 0 0,-3 3-1 0 0,0-1 9 0 0,-14 10 454 0 0,17-12-290 0 0,-12 5 540 0 0,-6-3 8 0 0,18-3-668 0 0,2 0 2 0 0,0 0-12 0 0,0 0-45 0 0,0 0-2 0 0,0 0 3 0 0,1-2-13 0 0,0 1-66 0 0,0 0 0 0 0,-1-1 0 0 0,1 1 0 0 0,0 0 0 0 0,0 0 0 0 0,-1 0 0 0 0,1 0 0 0 0,0 0 0 0 0,0 0 0 0 0,0 0 0 0 0,0 0 0 0 0,0 0 0 0 0,1 0-1 0 0,-1 1 1 0 0,2-2 0 0 0,2-1-3 0 0,9-7 52 0 0,1 1 0 0 0,0 0 0 0 0,1 1 0 0 0,24-9 0 0 0,70-18 378 0 0,-58 19-298 0 0,-44 14-39 0 0,0-1 0 0 0,0 1 0 0 0,0 1 0 0 0,1 0 0 0 0,-1 0 0 0 0,1 0 0 0 0,-1 1 0 0 0,0 1-1 0 0,1-1 1 0 0,14 4 0 0 0,-22-4-62 0 0,0 1 0 0 0,-1-1 1 0 0,1 0-1 0 0,-1 1 0 0 0,1-1 0 0 0,-1 1 0 0 0,1-1 0 0 0,0 0 0 0 0,-1 1 0 0 0,1-1 0 0 0,-1 1 0 0 0,0 0 0 0 0,1-1 1 0 0,-1 1-1 0 0,1-1 0 0 0,-1 1 0 0 0,0-1 0 0 0,0 1 0 0 0,1 0 0 0 0,-1 0 0 0 0,1 2 107 0 0,1 0-76 0 0,0 1 0 0 0,0 0 1 0 0,-1 0-1 0 0,1 0 0 0 0,-1 0 1 0 0,0 0-1 0 0,0 0 0 0 0,-1 1 1 0 0,1-1-1 0 0,-1 0 0 0 0,0 0 1 0 0,0 1-1 0 0,0-1 0 0 0,-1 0 0 0 0,1 0 1 0 0,-1 1-1 0 0,-3 7 0 0 0,3-7-81 0 0,-2 0-1 0 0,1 0 0 0 0,0-1 1 0 0,-1 1-1 0 0,0 0 1 0 0,0-1-1 0 0,0 0 0 0 0,-1 0 1 0 0,1 0-1 0 0,-1 0 1 0 0,0 0-1 0 0,0-1 0 0 0,0 1 1 0 0,-6 2-1 0 0,9-5 26 0 0,-9 5 47 0 0,0 0 1 0 0,-1-1 0 0 0,1 0-1 0 0,-1 0 1 0 0,-13 2 0 0 0,17-5-24 0 0,0 1 0 0 0,0-1 1 0 0,-7 5-1 0 0,7-4-19 0 0,1 0-1 0 0,-1 0 0 0 0,-8 1 0 0 0,5-1 6 0 0,0 0-1 0 0,0 0 0 0 0,-16 9 1 0 0,-1 1-3 0 0,24-12-11 0 0,-1 1 0 0 0,1-1-1 0 0,0 1 1 0 0,0 0 0 0 0,1 0 0 0 0,-1 0 0 0 0,-2 3 0 0 0,-19 12 0 0 0,12-9 0 0 0,2 0 11 0 0,25-7 53 0 0,-6-3-36 0 0,1 1 0 0 0,-2-2 0 0 0,1 1 1 0 0,0-1-1 0 0,0-1 0 0 0,-1 1 0 0 0,9-6 0 0 0,3-1 24 0 0,-2 0-19 0 0,-17 9-31 0 0,0 0 1 0 0,0 0 0 0 0,0-1 0 0 0,0 1 0 0 0,1 0 0 0 0,-1 0 0 0 0,0 0 0 0 0,1 0-1 0 0,-1 1 1 0 0,4-3 0 0 0,7-1-15 0 0,-1 5-48 0 0,-7 2 0 0 0,4 7 36 0 0,5 8-10 0 0,-13-18 29 0 0,18 35-16 0 0,-10-16 19 0 0,-8-14 4 0 0,-1-3 9 0 0,1 0-5 0 0,0 0 0 0 0,0 0 1 0 0,-1 0-1 0 0,1-1 0 0 0,-1 1 1 0 0,0 0-1 0 0,1-1 0 0 0,-1 1 1 0 0,0 0-1 0 0,0-1 0 0 0,0 1 1 0 0,0-1-1 0 0,0 1 0 0 0,-1-1 0 0 0,1 0 1 0 0,0 1-1 0 0,-2 0 0 0 0,0 1-2 0 0,-11 10 11 0 0,-1-1-1 0 0,-1 0 0 0 0,0-1 1 0 0,-29 15-1 0 0,13-9-14 0 0,-23 14 0 0 0,49-28 0 0 0,-1 1 0 0 0,1-1 0 0 0,-1 0 0 0 0,-7 2 0 0 0,7-3 0 0 0,0 0 0 0 0,1 1 0 0 0,0 0 0 0 0,-9 5 0 0 0,6 1 0 0 0,9-8 0 0 0,-1-1 0 0 0,1 1 0 0 0,0-1 0 0 0,0 1 0 0 0,0-1 0 0 0,0 1 0 0 0,-1-1 0 0 0,1 1 0 0 0,0-1 0 0 0,0 1 0 0 0,0 0 0 0 0,0-1 0 0 0,1 1 0 0 0,-1-1 0 0 0,0 1 0 0 0,0-1 0 0 0,0 1 0 0 0,0-1 0 0 0,1 1 0 0 0,-1 0-5 0 0,1 0 0 0 0,-1 0-1 0 0,1 0 1 0 0,0 0 0 0 0,-1-1 0 0 0,1 1 0 0 0,0 0-1 0 0,-1-1 1 0 0,1 1 0 0 0,0 0 0 0 0,0-1-1 0 0,0 1 1 0 0,0-1 0 0 0,0 1 0 0 0,0-1-1 0 0,0 0 1 0 0,-1 1 0 0 0,1-1 0 0 0,2 0 0 0 0,21 2-298 0 0,-5-1-62 0 0,-19-1 354 0 0,0 0-1 0 0,0 0 1 0 0,1 0-1 0 0,-1 0 1 0 0,0 0-1 0 0,0 0 1 0 0,1 0 0 0 0,-1 0-1 0 0,0 0 1 0 0,0 1-1 0 0,1-1 1 0 0,-1 0-1 0 0,0 0 1 0 0,0 0-1 0 0,1-1 1 0 0,-1 1-1 0 0,0 0 1 0 0,0 0-1 0 0,1 0 1 0 0,-1 0-1 0 0,0 0 1 0 0,0 0 0 0 0,1 0-1 0 0,-1 0 1 0 0,0 0-1 0 0,0-1 1 0 0,1 1-1 0 0,-1 0 1 0 0,0 0-1 0 0,0 0 1 0 0,0 0-1 0 0,1-1 1 0 0,-1 1-30 0 0,0-1 0 0 0,0 1 1 0 0,1 0-1 0 0,-1 0 0 0 0,0 0 1 0 0,1-1-1 0 0,-1 1 0 0 0,0 0 1 0 0,0 0-1 0 0,1 0 0 0 0,-1-1 0 0 0,0 1 1 0 0,1 0-1 0 0,-1 0 0 0 0,1 0 1 0 0,-1 0-1 0 0,0 0 0 0 0,1 0 1 0 0,-1 0-1 0 0,0 0 0 0 0,1 0 0 0 0,-1 0 1 0 0,0 0-1 0 0,1 0 0 0 0,-1 0 1 0 0,1 0-1 0 0,2 1-264 0 0,2-1 64 0 0,0 1-4736 0 0,-5-1 573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9671 0 0,'0'0'440'0'0,"0"0"-5"0"0,0 0-134 0 0,0 0 469 0 0,0 0 234 0 0,0 0 48 0 0,0 0-87 0 0,0 0-406 0 0,0 0-177 0 0,0 0-35 0 0,0 0-35 0 0,3 0-108 0 0,23 5 585 0 0,-21-3-668 0 0,1 0 0 0 0,-1-1 0 0 0,1 0 0 0 0,0-1 0 0 0,-1 1 0 0 0,1-1 0 0 0,6 0 0 0 0,36-9 463 0 0,-1-2 0 0 0,50-19 0 0 0,-17 5-185 0 0,159-50 313 0 0,-200 61-612 0 0,1 2 0 0 0,0 2 0 0 0,1 2 0 0 0,51-5 0 0 0,-85 13-144 0 0,0 0 0 0 0,0 0 0 0 0,0 1 0 0 0,0-1 0 0 0,0 2 0 0 0,0-1 0 0 0,0 1 0 0 0,0 0 0 0 0,0 0 0 0 0,6 4 0 0 0,-10-5-276 0 0,4 10-657 0 0,-7-11 905 0 0,1 1 1 0 0,-1 0 0 0 0,0 0-1 0 0,0-1 1 0 0,1 1 0 0 0,-1 0-1 0 0,0 0 1 0 0,0-1 0 0 0,0 1-1 0 0,0 0 1 0 0,0 0 0 0 0,0-1-1 0 0,0 1 1 0 0,0 0 0 0 0,0 0-1 0 0,-1-1 1 0 0,1 1 0 0 0,0 0-1 0 0,0 0 1 0 0,-1 1 0 0 0,-7 11-677 0 0,8-13 740 0 0,-12 14-1337 0 0,-4 0-222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410 622 11975 0 0,'0'0'547'0'0,"0"0"-11"0"0,-1 2-344 0 0,-10 20-97 0 0,11-20 281 0 0,0-2 113 0 0,0 0 20 0 0,0 0-66 0 0,2-1-294 0 0,8-4-147 0 0,0-1 0 0 0,-1 0 0 0 0,0 0 0 0 0,-1-1 0 0 0,1 0 0 0 0,-1-1 0 0 0,0 0 0 0 0,-1 0 0 0 0,10-14 0 0 0,8-14-4 0 0,20-41 1 0 0,-34 58 0 0 0,20-37-631 0 0,-3-1 0 0 0,33-92 0 0 0,-56 136 268 0 0,-1-1-1 0 0,-1 0 1 0 0,3-28 0 0 0,-5 37 180 0 0,-1-1 1 0 0,0 1-1 0 0,-1-1 1 0 0,1 1-1 0 0,-1-1 1 0 0,0 1-1 0 0,-1 0 1 0 0,1 0-1 0 0,-1-1 1 0 0,0 1-1 0 0,0 0 1 0 0,-1 1-1 0 0,-2-6 1 0 0,4 9 176 0 0,0 0 0 0 0,-1 0 0 0 0,1 0 0 0 0,0 1 0 0 0,0-1 0 0 0,0 0 0 0 0,-1 1 0 0 0,1-1 0 0 0,0 1 0 0 0,-1-1-1 0 0,1 1 1 0 0,0 0 0 0 0,-1 0 0 0 0,1-1 0 0 0,0 1 0 0 0,-1 0 0 0 0,1 0 0 0 0,-1 0 0 0 0,1 1 0 0 0,-2-1 0 0 0,-5 0 53 0 0,3 0 124 0 0,1 0-1 0 0,-1 1 1 0 0,0-1-1 0 0,1 1 0 0 0,-1 0 1 0 0,1 0-1 0 0,-1 1 1 0 0,1-1-1 0 0,-1 1 1 0 0,1 0-1 0 0,0 0 0 0 0,0 1 1 0 0,0-1-1 0 0,-4 4 1 0 0,1-1 7 0 0,1 1 0 0 0,0-1 1 0 0,0 1-1 0 0,0 1 0 0 0,1-1 1 0 0,0 1-1 0 0,-4 7 0 0 0,-3 7-80 0 0,2 1 0 0 0,0 0-1 0 0,2 0 1 0 0,-10 42 0 0 0,-10 96 818 0 0,20-101-582 0 0,-21 79-1 0 0,-76 167-332 0 0,96-283 0 0 0,-2 0 0 0 0,-18 28 0 0 0,-10 18 0 0 0,27-41-214 0 0,-3-1 0 0 0,0 0-1 0 0,-1-1 1 0 0,-2 0-1 0 0,0-2 1 0 0,-2 0 0 0 0,0-1-1 0 0,-40 33 1 0 0,45-48-3135 0 0,3-6-989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5063 0 0,'0'0'390'0'0,"-2"3"-252"0"0,1-2-158 0 0,-26 37 2196 0 0,-35 35-1 0 0,31-38-947 0 0,2 0 0 0 0,1 2 0 0 0,2 2 0 0 0,-29 55 0 0 0,40-68-967 0 0,-7 16-49 0 0,17-25-158 0 0,6-1-44 0 0,0-15-10 0 0,-1 0-1 0 0,0-1 0 0 0,0 1 1 0 0,1 0-1 0 0,-1-1 0 0 0,0 1 1 0 0,1 0-1 0 0,-1-1 0 0 0,1 1 1 0 0,-1 0-1 0 0,1-1 0 0 0,-1 1 1 0 0,1-1-1 0 0,-1 1 0 0 0,1-1 1 0 0,0 1-1 0 0,0 0 0 0 0,2 0-27 0 0,0 0-1 0 0,0 0 0 0 0,0 0 0 0 0,0-1 1 0 0,1 1-1 0 0,-1-1 0 0 0,0 0 1 0 0,0 0-1 0 0,0 0 0 0 0,5 0 1 0 0,34-8-542 0 0,-7-4 123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12895 0 0,'0'0'595'0'0,"0"0"-18"0"0,0 0-254 0 0,0 0 304 0 0,0 0 167 0 0,0 0 36 0 0,0 0-66 0 0,0 0-312 0 0,0 0-136 0 0,-1 3-27 0 0,-12 34 56 0 0,2-8-345 0 0,5-14-14 0 0,0 0 0 0 0,-1-1 0 0 0,0 0 0 0 0,-16 22 0 0 0,-43 49-618 0 0,59-78 537 0 0,-18 20-100 0 0,17-16 115 0 0,-3 15 83 0 0,11-23 55 0 0,0 1 0 0 0,-1 0 0 0 0,1-1 0 0 0,1 1 0 0 0,-1 0 0 0 0,0-1 0 0 0,1 1 0 0 0,0 0-1 0 0,0-1 1 0 0,0 1 0 0 0,0-1 0 0 0,1 1 0 0 0,-1-1 0 0 0,3 4 0 0 0,-2-5-3 0 0,0 0 0 0 0,0 0 0 0 0,1 0 0 0 0,-1 0-1 0 0,0 0 1 0 0,1-1 0 0 0,-1 1 0 0 0,1-1 0 0 0,4 3 0 0 0,-1-2 74 0 0,0 1-8 0 0,0 0 0 0 0,1-1 0 0 0,0 0 0 0 0,-1 0 1 0 0,1-1-1 0 0,0 0 0 0 0,0 0 0 0 0,0 0 1 0 0,0-1-1 0 0,-1 0 0 0 0,1 0 0 0 0,0-1 1 0 0,10-2-1 0 0,7-3 189 0 0,0 0 0 0 0,32-15 0 0 0,-45 17-257 0 0,-5 1-37 0 0,0 0 0 0 0,0 0 1 0 0,0 0-1 0 0,-1-1 0 0 0,1 1 1 0 0,-1-1-1 0 0,0-1 0 0 0,0 1 1 0 0,-1-1-1 0 0,1 0 0 0 0,-1 0 1 0 0,0 0-1 0 0,0 0 0 0 0,-1-1 1 0 0,0 0-1 0 0,0 1 0 0 0,0-1 1 0 0,0 0-1 0 0,-1-1 0 0 0,0 1 1 0 0,-1 0-1 0 0,1-1 0 0 0,-1 1 1 0 0,0-1-1 0 0,-1 1 0 0 0,1-1 1 0 0,-1 1-1 0 0,-1-1 0 0 0,1 0 1 0 0,-3-7-1 0 0,-1-3-85 0 0,0 1-1 0 0,-1 0 1 0 0,-1 0 0 0 0,-1 0-1 0 0,0 1 1 0 0,-1 0 0 0 0,-1 0 0 0 0,-13-17-1 0 0,20 30 34 0 0,1 0 1 0 0,0 0-1 0 0,-1 1 0 0 0,1-1 1 0 0,-1 0-1 0 0,0 1 0 0 0,0-1 0 0 0,0 1 1 0 0,1-1-1 0 0,-1 1 0 0 0,0 0 0 0 0,0 0 1 0 0,-1 0-1 0 0,-3-1 0 0 0,4 3-42 0 0,-1 0 0 0 0,0 0 0 0 0,0 0 0 0 0,1 0 0 0 0,-1 1 1 0 0,1-1-1 0 0,-1 1 0 0 0,1 0 0 0 0,0 0 0 0 0,-5 4 0 0 0,6-5-25 0 0,0 1-1 0 0,0 0 1 0 0,0-1 0 0 0,0 1-1 0 0,0 0 1 0 0,0 0 0 0 0,1 0-1 0 0,-1 0 1 0 0,0 3 0 0 0,-1 1-585 0 0,2-5 556 0 0,-1 0 0 0 0,1 0 0 0 0,0 0 0 0 0,-1 0 0 0 0,1 1 0 0 0,0-1 1 0 0,0 0-1 0 0,0 0 0 0 0,0 0 0 0 0,0 0 0 0 0,0 0 0 0 0,0 0 0 0 0,0 0 1 0 0,0 0-1 0 0,1 1 0 0 0,-1 2-261 0 0,0-1-894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2303 0 0,'0'0'416'0'0,"0"0"907"0"0,0 0 394 0 0,0 0 78 0 0,0 0-118 0 0,0 0-567 0 0,0 0-249 0 0,0 0-49 0 0,0 0-24 0 0,0 0-57 0 0,2-1-26 0 0,9-8-39 0 0,0 0 0 0 0,1 1 0 0 0,0 1-1 0 0,22-11 1 0 0,-30 16-545 0 0,1 0 0 0 0,-1 1-1 0 0,1 0 1 0 0,0 0 0 0 0,-1 0-1 0 0,1 1 1 0 0,0-1 0 0 0,-1 1-1 0 0,1 0 1 0 0,0 0-1 0 0,4 1 1 0 0,9 3-14 0 0,28 8 0 0 0,-32-8-238 0 0,0 0-1 0 0,23 3 1 0 0,-11-7-368 0 0,-19 0-836 0 0,-1 0 0 0 0,1 0 0 0 0,7 1 1 0 0,4 4-4264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13 102 5983 0 0,'0'0'464'0'0,"-2"1"-305"0"0,-6 1 0 0 0,6-2 571 0 0,2 0 244 0 0,0 0 46 0 0,0 0 10 0 0,0 0 2 0 0,0 0 0 0 0,0 0 0 0 0,2-2-37 0 0,10-7-364 0 0,1 0 0 0 0,0 1 0 0 0,0 0 0 0 0,1 1 0 0 0,18-7 0 0 0,77-24 987 0 0,-101 36-1543 0 0,0 0-1 0 0,0 0 1 0 0,-1 1 0 0 0,1 0 0 0 0,0 0 0 0 0,0 1-1 0 0,0 0 1 0 0,0 0 0 0 0,0 1 0 0 0,0 0-1 0 0,9 2 1 0 0,38 8-71 0 0,26 6-1233 0 0,-64-13-283 0 0,0-4-439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 12671 0 0,'2'-1'579'0'0,"-16"14"3057"0"0,-33 37-2900 0 0,19-17-438 0 0,2 1 1 0 0,1 2-1 0 0,-36 67 0 0 0,-13 27 28 0 0,-4 5-179 0 0,60-99-98 0 0,-25 70 0 0 0,38-87-86 0 0,1-1 1 0 0,-3 28 0 0 0,7-46 18 0 0,0 1 1 0 0,0 0-1 0 0,0-1 1 0 0,0 1-1 0 0,0-1 1 0 0,0 1-1 0 0,0 0 1 0 0,0-1 0 0 0,0 1-1 0 0,0-1 1 0 0,1 1-1 0 0,-1 0 1 0 0,0-1-1 0 0,0 1 1 0 0,1-1-1 0 0,-1 1 1 0 0,1 0-4 0 0,-1-1 0 0 0,0 0 0 0 0,0 0 0 0 0,0 0 0 0 0,0 1 0 0 0,0-1 0 0 0,0 0 0 0 0,0 0 0 0 0,1 0 0 0 0,-1 1 0 0 0,0-1 0 0 0,0 0 0 0 0,0 0 0 0 0,0 0 0 0 0,0 1 0 0 0,0-1 0 0 0,0 0 0 0 0,0 0 0 0 0,0 1 0 0 0,0-1 0 0 0,0 0 0 0 0,0 0 0 0 0,0 0 0 0 0,0 1 0 0 0,0-1 1 0 0,-1 0-1 0 0,1 1 0 0 0,4-2-1367 0 0,13-2-394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62 221 8287 0 0,'0'0'382'0'0,"-1"1"-8"0"0,-4 5 62 0 0,0-1-1 0 0,0 1 1 0 0,1 0-1 0 0,0 1 1 0 0,0-1-1 0 0,0 1 0 0 0,-4 12 1 0 0,-5 8 788 0 0,12-25-989 0 0,1-2-90 0 0,-8 6 1174 0 0,21-25-866 0 0,1 1-1 0 0,0 1 1 0 0,1 0 0 0 0,26-22-1 0 0,-13 15-275 0 0,2 1-1 0 0,34-19 0 0 0,96-45-123 0 0,-146 81-47 0 0,0 0 0 0 0,0 1 0 0 0,1 1 0 0 0,0 0 0 0 0,18-2 0 0 0,-25 5 8 0 0,0 0 1 0 0,-1 1-1 0 0,1 0 1 0 0,0 1-1 0 0,-1 0 1 0 0,1 0-1 0 0,-1 0 1 0 0,1 1-1 0 0,-1 0 1 0 0,0 1-1 0 0,0 0 1 0 0,9 4-1 0 0,-13-5-5 0 0,0 1-1 0 0,0-1 1 0 0,0 1-1 0 0,-1-1 1 0 0,1 1-1 0 0,-1 0 0 0 0,1 0 1 0 0,-1 0-1 0 0,0 0 1 0 0,0 0-1 0 0,0 1 1 0 0,-1-1-1 0 0,1 1 1 0 0,-1-1-1 0 0,0 1 1 0 0,0 0-1 0 0,0-1 1 0 0,0 7-1 0 0,1 0 21 0 0,-1 1 0 0 0,-1 0 1 0 0,0-1-1 0 0,0 1 0 0 0,-3 15 0 0 0,1-15 11 0 0,-1-1 1 0 0,1 0-1 0 0,-9 20 0 0 0,9-25-20 0 0,-1 0 0 0 0,0 0 0 0 0,0 0 0 0 0,0-1 0 0 0,0 0-1 0 0,-1 1 1 0 0,0-1 0 0 0,-8 7 0 0 0,7-7-15 0 0,-3 3 34 0 0,-1-1 0 0 0,0 0 0 0 0,-16 8 1 0 0,8-4-16 0 0,0 0 0 0 0,-27 21 0 0 0,27-18-26 0 0,-1-1 0 0 0,-21 12 0 0 0,36-23 2 0 0,-20 11 15 0 0,1-1 0 0 0,-2-1 0 0 0,1-1 0 0 0,-40 9 0 0 0,31-11 22 0 0,23-4-30 0 0,1-1 0 0 0,0 0 1 0 0,0-1-1 0 0,-1 0 0 0 0,1 0 1 0 0,-1-1-1 0 0,1 0 0 0 0,-1 0 1 0 0,1-1-1 0 0,-9-2 0 0 0,5 1 4 0 0,2 2 8 0 0,10 0-22 0 0,0 0 1 0 0,0 0 0 0 0,0 0 0 0 0,0 0 0 0 0,0 0 0 0 0,0 0 0 0 0,0 0 0 0 0,1 0 0 0 0,-1-1 0 0 0,0 1 0 0 0,0 0 0 0 0,0 0-1 0 0,0 0 1 0 0,0 0 0 0 0,0 0 0 0 0,0 0 0 0 0,0 0 0 0 0,0 0 0 0 0,0 0 0 0 0,0 0 0 0 0,0 0 0 0 0,0 0 0 0 0,0 0 0 0 0,0 0 0 0 0,0 0-1 0 0,0 0 1 0 0,0 0 0 0 0,0-1 0 0 0,0 1 0 0 0,0 0 0 0 0,0 0 0 0 0,0 0 0 0 0,0 0 0 0 0,0 0 0 0 0,0 0 0 0 0,0 0 0 0 0,0 0-1 0 0,0 0 1 0 0,0 0 0 0 0,0 0 0 0 0,0 0 0 0 0,-1 0 0 0 0,1 0 0 0 0,0 0 0 0 0,0 0 0 0 0,0 0 0 0 0,0 0 0 0 0,0 0 0 0 0,0-1 0 0 0,7-5-453 0 0,0 0 0 0 0,0 0 1 0 0,1 0-1 0 0,0 1 0 0 0,0 0 1 0 0,14-6-1 0 0,-4 2-1192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61 12463 0 0,'1'-2'572'0'0,"5"-26"330"0"0,-5 25-723 0 0,0 1 309 0 0,0-1 0 0 0,-1 1 0 0 0,1 0 0 0 0,-1 0 0 0 0,0-1 0 0 0,0 1 0 0 0,0 0-1 0 0,0-1 1 0 0,0-1 0 0 0,-13 1 630 0 0,9 4-1050 0 0,-1-1 1 0 0,1 1-1 0 0,0 0 0 0 0,-1 1 1 0 0,1-1-1 0 0,0 1 1 0 0,0-1-1 0 0,0 1 1 0 0,-7 5-1 0 0,-7 3 81 0 0,1-1-141 0 0,0 1-1 0 0,1 2 1 0 0,0-1 0 0 0,1 2 0 0 0,0 0 0 0 0,-16 19-1 0 0,2-4 32 0 0,15-14-26 0 0,0 1 0 0 0,1 1-1 0 0,1 0 1 0 0,0 1 0 0 0,-10 20-1 0 0,16-26-4 0 0,0 1-1 0 0,1 0 1 0 0,1 0 0 0 0,0 0-1 0 0,0 1 1 0 0,1-1-1 0 0,1 1 1 0 0,0 0 0 0 0,0 14-1 0 0,1-19-7 0 0,3 12 0 0 0,0-15 0 0 0,0 0 0 0 0,0-1 0 0 0,1 1 0 0 0,5 7 0 0 0,3 3-897 0 0,0-1 0 0 0,0 0-1 0 0,1-1 1 0 0,1 0 0 0 0,1-1-1 0 0,26 19 1 0 0,-38-30-5518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6911 0 0,'0'0'528'0'0,"0"0"-126"0"0,0 0 732 0 0,0 0 361 0 0,0 0 69 0 0,0 0-84 0 0,0 0-423 0 0,0 0-185 0 0,2 0-37 0 0,0 0-750 0 0,0 0 0 0 0,-1-1 0 0 0,1 1-1 0 0,-1 0 1 0 0,1 1 0 0 0,0-1 0 0 0,-1 0 0 0 0,1 0 0 0 0,-1 1 0 0 0,1-1-1 0 0,-1 1 1 0 0,1-1 0 0 0,-1 1 0 0 0,1 0 0 0 0,-1 0 0 0 0,1-1 0 0 0,-1 1 0 0 0,0 0-1 0 0,1 0 1 0 0,-1 0 0 0 0,0 1 0 0 0,2 1 0 0 0,-2 0-39 0 0,1 0 0 0 0,-1 0 0 0 0,0 0 0 0 0,0 1 1 0 0,-1-1-1 0 0,1 0 0 0 0,0 1 0 0 0,-1-1 0 0 0,0 0 0 0 0,0 5 1 0 0,-4 36 92 0 0,4-41-122 0 0,-3 9 28 0 0,-1 0 0 0 0,0 0 1 0 0,0-1-1 0 0,-1 1 0 0 0,-12 20 0 0 0,9-18-11 0 0,-8 12 26 0 0,-1 0 0 0 0,-2-1 0 0 0,-22 25 1 0 0,-23 28 88 0 0,41-48-83 0 0,13-19-103 0 0,-15 26 0 0 0,22-33 249 0 0,0 0-1345 0 0,2-1-4365 0 0,1-3-177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209 117 2303 0 0,'-2'1'167'0'0,"-19"16"234"0"0,-13 8 5246 0 0,32-24-4671 0 0,2-1-16 0 0,0 0-21 0 0,0 0-65 0 0,0 0-30 0 0,0 0-4 0 0,0 0-9 0 0,0 0-40 0 0,0 0-21 0 0,0 0-2 0 0,0 0-41 0 0,0 0-174 0 0,0 0-75 0 0,0 0-20 0 0,12-1 182 0 0,-6 0-565 0 0,0-1-1 0 0,-1 1 0 0 0,1-1 1 0 0,-1 0-1 0 0,1 0 0 0 0,8-6 1 0 0,13-5-44 0 0,28-8 43 0 0,20-8-65 0 0,3 3 42 0 0,40-11 15 0 0,-94 31-66 0 0,-15 3 0 0 0,0 1 0 0 0,19-2 0 0 0,-27 4-1 0 0,0 0 1 0 0,0 0-1 0 0,-1 0 0 0 0,1 0 1 0 0,0 0-1 0 0,0 0 0 0 0,0 0 0 0 0,0 0 1 0 0,0 1-1 0 0,-1-1 0 0 0,1 0 1 0 0,0 0-1 0 0,0 1 0 0 0,1 0 1 0 0,-1 0-3 0 0,0 0 0 0 0,-1 1 0 0 0,1-1 0 0 0,0 0 1 0 0,0 0-1 0 0,-1 1 0 0 0,1-1 0 0 0,-1 1 1 0 0,1-1-1 0 0,-1 1 0 0 0,0-1 0 0 0,1 0 0 0 0,-1 1 1 0 0,0-1-1 0 0,0 1 0 0 0,0-1 0 0 0,0 1 1 0 0,0-1-1 0 0,-1 1 0 0 0,1-1 0 0 0,0 1 0 0 0,-1-1 1 0 0,0 2-1 0 0,0 3-7 0 0,-1 0 0 0 0,-1 0-1 0 0,1 0 1 0 0,-5 7 0 0 0,-13 16 127 0 0,-1-2 0 0 0,-1 0 1 0 0,-1-1-1 0 0,-2-1 0 0 0,-41 32 0 0 0,48-44-80 0 0,-1 0 0 0 0,-1 0 0 0 0,0-2 1 0 0,-1-1-1 0 0,0 0 0 0 0,0-2 0 0 0,-1 0 0 0 0,-41 8 1 0 0,29-6-39 0 0,25-7-52 0 0,0 0 0 0 0,-1-1 0 0 0,0 0 0 0 0,-10 1 0 0 0,-38 4-1005 0 0,60-10 984 0 0,3-3 38 0 0,1 0 1 0 0,0 1-1 0 0,0-1 0 0 0,1 1 0 0 0,0 0 0 0 0,0 1 1 0 0,10-6-1 0 0,-5 5-5 0 0,-1-1 0 0 0,1 2-1 0 0,0-1 1 0 0,18-3 0 0 0,-15 6 25 0 0,0-1 0 0 0,0 2 0 0 0,0 0 1 0 0,1 1-1 0 0,21 3 0 0 0,-32-3 28 0 0,-1 1 0 0 0,1-1-1 0 0,-1 1 1 0 0,1 1 0 0 0,-1-1 0 0 0,0 1 0 0 0,1-1 0 0 0,-1 1 0 0 0,0 0-1 0 0,0 1 1 0 0,0-1 0 0 0,0 1 0 0 0,-1 0 0 0 0,1 0 0 0 0,-1 0 0 0 0,0 0-1 0 0,1 0 1 0 0,-2 1 0 0 0,1 0 0 0 0,0-1 0 0 0,-1 1 0 0 0,3 4 0 0 0,-4-3 30 0 0,0 0 0 0 0,0-1 1 0 0,-1 1-1 0 0,1 0 1 0 0,-1 0-1 0 0,0 0 1 0 0,-1-1-1 0 0,1 1 0 0 0,-1 0 1 0 0,-1 5-1 0 0,1-2-30 0 0,0-2 11 0 0,-2 10 72 0 0,0 0-1 0 0,-1 0 0 0 0,-7 16 0 0 0,9-27-83 0 0,0-1 0 0 0,0 1 0 0 0,-1 0 0 0 0,1 0 1 0 0,-1-1-1 0 0,0 0 0 0 0,-1 1 0 0 0,1-1 0 0 0,-1 0 0 0 0,0-1 0 0 0,-7 7 0 0 0,-5 0 44 0 0,1 0 0 0 0,-20 9 0 0 0,12-7-37 0 0,8-4-18 0 0,1 1 0 0 0,-24 18 0 0 0,36-25 2 0 0,0-1 0 0 0,1 0 0 0 0,-1 1 0 0 0,0-1 0 0 0,1 1 1 0 0,-1 0-1 0 0,1-1 0 0 0,-1 1 0 0 0,1 0 0 0 0,0 0 0 0 0,-1 2 0 0 0,-3 3 25 0 0,-21 11-4 0 0,23-17-19 0 0,1 0 1 0 0,-1 0-1 0 0,0 0 1 0 0,0 0-1 0 0,1-1 1 0 0,-1 1-1 0 0,0-1 1 0 0,0 0-1 0 0,-4 0 1 0 0,0 0-23 0 0,0 0-85 0 0,1-1 1 0 0,-1 1-1 0 0,1-2 1 0 0,-1 1-1 0 0,1-1 1 0 0,0 0-1 0 0,0 0 1 0 0,0 0 0 0 0,0-1-1 0 0,0 0 1 0 0,0-1-1 0 0,1 1 1 0 0,-1-1-1 0 0,1 0 1 0 0,0 0 0 0 0,-6-7-1 0 0,10 10-105 0 0,0 0 180 0 0,1 1 0 0 0,-1-1 0 0 0,1 1 0 0 0,-1-1 0 0 0,1 1 0 0 0,-1-1 0 0 0,1 0 0 0 0,0 1 0 0 0,-1-1 0 0 0,1 1 0 0 0,0-1 0 0 0,0 0 0 0 0,-1 0 0 0 0,1 1 0 0 0,0-1 0 0 0,0 0 0 0 0,0-1 0 0 0,2 0-69 0 0,0 0 0 0 0,1-1 0 0 0,-1 1-1 0 0,0 0 1 0 0,1 0 0 0 0,0 0 0 0 0,0 0-1 0 0,-1 0 1 0 0,1 1 0 0 0,0-1 0 0 0,0 1-1 0 0,0 0 1 0 0,1 0 0 0 0,2-1 0 0 0,7 0-378 0 0,-1-1 1 0 0,19 0 0 0 0,-5 1-141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6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31 4143 0 0,'-17'-7'100'0'0,"1"1"0"0"0,-2 1-1 0 0,-18-4 1 0 0,-1 6 3600 0 0,36 3-3319 0 0,-1 0 0 0 0,1 0 0 0 0,0 1 0 0 0,-1-1 0 0 0,1 0 0 0 0,-1 1-1 0 0,1-1 1 0 0,0 1 0 0 0,-1 0 0 0 0,1-1 0 0 0,0 1 0 0 0,0 0 0 0 0,-1 0 0 0 0,0 1 0 0 0,1-2-296 0 0,0 2 623 0 0,-2 12 306 0 0,3-11-956 0 0,1 1 0 0 0,-1-1-1 0 0,1 1 1 0 0,0-1-1 0 0,-1 1 1 0 0,1-1 0 0 0,1 0-1 0 0,-1 1 1 0 0,0-1 0 0 0,1 0-1 0 0,0 0 1 0 0,0 0 0 0 0,0 0-1 0 0,0 0 1 0 0,0-1-1 0 0,3 4 1 0 0,5 3 145 0 0,-1 0 0 0 0,22 15-1 0 0,15 5 280 0 0,2-2 0 0 0,88 36-1 0 0,-114-53-376 0 0,44 17 172 0 0,-30-13 104 0 0,0 1 0 0 0,-2 2 1 0 0,40 26-1 0 0,-68-39-275 0 0,0 1 0 0 0,0 0 0 0 0,-1 0 0 0 0,1 1 1 0 0,-1-1-1 0 0,0 1 0 0 0,-1 0 0 0 0,1 1 0 0 0,-1-1 0 0 0,-1 1 0 0 0,1 0 0 0 0,-1 0 0 0 0,0 0 0 0 0,-1 0 0 0 0,4 14 0 0 0,-5-11-43 0 0,1-1 1 0 0,-2 1-1 0 0,1-1 0 0 0,-2 0 0 0 0,1 1 0 0 0,-1-1 1 0 0,-1 1-1 0 0,1-1 0 0 0,-2 0 0 0 0,1 0 0 0 0,-1 0 1 0 0,-6 14-1 0 0,-2-2-16 0 0,-1-1 0 0 0,-1 0 1 0 0,0-1-1 0 0,-1 0 0 0 0,-2-1 1 0 0,1-1-1 0 0,-23 19 0 0 0,-18 10 222 0 0,-62 39-1 0 0,-1 0-110 0 0,109-77-334 0 0,0 0 0 0 0,0 0 0 0 0,1 2 0 0 0,1-1 0 0 0,-15 20 0 0 0,21-26 110 0 0,1 0 1 0 0,-1 0-1 0 0,0-1 0 0 0,1 1 0 0 0,-1 0 0 0 0,1 1 1 0 0,0-1-1 0 0,0 0 0 0 0,1 0 0 0 0,-1 0 1 0 0,0 1-1 0 0,1-1 0 0 0,0 0 0 0 0,0 0 0 0 0,0 1 1 0 0,0-1-1 0 0,0 0 0 0 0,1 1 0 0 0,0-1 1 0 0,-1 0-1 0 0,1 0 0 0 0,0 0 0 0 0,1 0 1 0 0,-1 0-1 0 0,0 0 0 0 0,4 5 0 0 0,-4-6-1390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296 103 11975 0 0,'3'-2'93'0'0,"0"0"0"0"0,-1 0 0 0 0,1-1 0 0 0,-1 1 0 0 0,0-1 0 0 0,0 0 0 0 0,0 1 0 0 0,0-1 0 0 0,0 0 0 0 0,0 0 0 0 0,-1 0 0 0 0,1 0 0 0 0,0-4 0 0 0,0 0-12 0 0,-2 5 284 0 0,0 2 122 0 0,-19 1 614 0 0,8 2-1099 0 0,1 0 0 0 0,-1 1 0 0 0,1 0 0 0 0,0 1 0 0 0,1 0 0 0 0,-1 1 0 0 0,1 0 0 0 0,0 0 0 0 0,-8 8 0 0 0,-10 11-3 0 0,-31 38-1 0 0,26-27 1 0 0,20-24 1 0 0,0 1 0 0 0,2 0 0 0 0,0 1 0 0 0,0 0 0 0 0,1 1 0 0 0,-10 21 0 0 0,19-35 14 0 0,-1 0-1 0 0,1 0 0 0 0,-1 0 1 0 0,1 0-1 0 0,0 0 0 0 0,-1 0 1 0 0,1 1-1 0 0,0-1 0 0 0,0 0 1 0 0,0 0-1 0 0,0 0 0 0 0,0 1 1 0 0,0-1-1 0 0,0 0 0 0 0,0 0 1 0 0,0 0-1 0 0,1 0 0 0 0,-1 1 1 0 0,0-1-1 0 0,1 0 0 0 0,-1 0 1 0 0,1 0-1 0 0,1 2 0 0 0,-1-2 31 0 0,0 0 0 0 0,0 0 0 0 0,1 0 0 0 0,-1 0 0 0 0,1-1 0 0 0,-1 1 0 0 0,0 0 0 0 0,1-1 0 0 0,-1 1 0 0 0,1-1 0 0 0,0 1 0 0 0,-1-1 0 0 0,1 0 0 0 0,-1 0 0 0 0,3 0 0 0 0,6 0 161 0 0,-1 0 0 0 0,1-1 0 0 0,-1 0-1 0 0,17-5 1 0 0,153-53-205 0 0,-150 48 0 0 0,-2-2 0 0 0,0-1 0 0 0,0-1 0 0 0,28-21 0 0 0,-52 33-11 0 0,0 1-1 0 0,0-1 1 0 0,0 1-1 0 0,-1-1 1 0 0,1 0-1 0 0,-1 0 1 0 0,3-5 0 0 0,-4 8 4 0 0,-1-1 0 0 0,0 0 0 0 0,1 1 1 0 0,-1-1-1 0 0,0 0 0 0 0,0 1 0 0 0,0-1 1 0 0,1 0-1 0 0,-1 0 0 0 0,0 1 1 0 0,0-1-1 0 0,0 0 0 0 0,0 1 0 0 0,0-1 1 0 0,0 0-1 0 0,-1 0 0 0 0,1 1 0 0 0,0-1 1 0 0,0 0-1 0 0,0 1 0 0 0,-1-1 0 0 0,1 0 1 0 0,0 1-1 0 0,-1-1 0 0 0,1 0 1 0 0,0 1-1 0 0,-1-1 0 0 0,1 1 0 0 0,-1-1 1 0 0,1 1-1 0 0,-1-1 0 0 0,1 1 0 0 0,-1-1 1 0 0,0 1-1 0 0,1-1 0 0 0,-1 1 0 0 0,1 0 1 0 0,-1-1-1 0 0,0 1 0 0 0,0 0 1 0 0,1 0-1 0 0,-1-1 0 0 0,0 1 0 0 0,1 0 1 0 0,-2 0-1 0 0,-7-3-314 0 0,-5-2-221 0 0,0 0 0 0 0,0 2 0 0 0,0-1 0 0 0,-27-1 0 0 0,18 4 421 0 0,0-2-1 0 0,-1 0 0 0 0,1-1 1 0 0,-34-12-1 0 0,56 16 122 0 0,0-1 0 0 0,-1 1 0 0 0,1-1 0 0 0,0 1 0 0 0,0-1 0 0 0,0 1 0 0 0,-1-1 0 0 0,1 0 0 0 0,0 0 0 0 0,0 0 0 0 0,0 0 0 0 0,0 0 0 0 0,0 0 0 0 0,0 0 0 0 0,-1-1 0 0 0,2 1 0 0 0,0 0 0 0 0,0 0 0 0 0,-1 1 0 0 0,1-1 0 0 0,0 0 0 0 0,0 0 0 0 0,0 1 0 0 0,0-1 0 0 0,0 0 0 0 0,0 0 0 0 0,0 0 0 0 0,0 1 0 0 0,0-1 0 0 0,0 0 0 0 0,1 0 0 0 0,-1 1 0 0 0,0-1 0 0 0,0 0 0 0 0,1 1 0 0 0,0-2 0 0 0,0-1 0 0 0,1 1 0 0 0,0-1 0 0 0,0 1 0 0 0,1-1 0 0 0,-1 1 0 0 0,1 0 0 0 0,-1 0 0 0 0,1 0 0 0 0,-1 0 0 0 0,1 1 0 0 0,4-3 0 0 0,27-9-993 0 0,56-16-1 0 0,-44 16 132 0 0,4-3-161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13823 0 0,'0'0'315'0'0,"0"0"45"0"0,0 0 21 0 0,0 0-49 0 0,3 1-220 0 0,3 1-110 0 0,-1 0-1 0 0,1-1 0 0 0,0 0 0 0 0,0 0 0 0 0,1-1 1 0 0,-1 0-1 0 0,0 0 0 0 0,0 0 0 0 0,0-1 1 0 0,0 0-1 0 0,6-2 0 0 0,15-3-2 0 0,29-13 0 0 0,-35 11 0 0 0,9 0 230 0 0,1 1-1 0 0,-1 1 1 0 0,58-3 0 0 0,-87 9-261 0 0,20-2-5755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1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39 944 1375 0 0,'-2'0'66'0'0,"-8"4"-8"0"0,-6 4 423 0 0,14-5-135 0 0,0 0 10 0 0,-4 7 1804 0 0,5-6 3277 0 0,3-2-5171 0 0,0 0-1 0 0,0 1 0 0 0,0-1 1 0 0,1 0-1 0 0,-1 0 0 0 0,0-1 1 0 0,6 4-1 0 0,-6-3-77 0 0,-2-2-11 0 0,0 3-9 0 0,1 25 192 0 0,0-25-253 0 0,-1-3-23 0 0,1 2-11 0 0,0 0-42 0 0,2 9 237 0 0,8-20 64 0 0,2-3 21 0 0,-1-1-1 0 0,-1 0 1 0 0,18-27-1 0 0,-9 12-17 0 0,70-112 245 0 0,-51 76-456 0 0,88-132-124 0 0,-38 41-122 0 0,-62 105 100 0 0,-23 42 22 0 0,-1 2 0 0 0,1 0 0 0 0,0 1 0 0 0,0-1 0 0 0,7-6 0 0 0,-4 3-10 0 0,-5 7-46 0 0,-1 4-19 0 0,1 2 70 0 0,0-1 0 0 0,0 1 0 0 0,0 0 1 0 0,-1-1-1 0 0,0 1 0 0 0,0 0 0 0 0,0 0 0 0 0,0 0 0 0 0,0 0 1 0 0,-1 0-1 0 0,0 0 0 0 0,0 0 0 0 0,0 0 0 0 0,-1 6 0 0 0,-2 8 10 0 0,-10 35 0 0 0,6-25-19 0 0,-7 24-41 0 0,6-22 37 0 0,0 0 1 0 0,-2 37 0 0 0,7-43 12 0 0,2 1 1 0 0,4 42 0 0 0,-2-59 4 0 0,0 0 0 0 0,0-1 0 0 0,1 1 0 0 0,0 0 1 0 0,1-1-1 0 0,-1 1 0 0 0,1-1 0 0 0,1 0 0 0 0,0 1 1 0 0,0-2-1 0 0,0 1 0 0 0,8 9 0 0 0,-8-13 20 0 0,-1 0 0 0 0,1 0 0 0 0,0-1-1 0 0,0 1 1 0 0,0-1 0 0 0,0 0 0 0 0,0 0 0 0 0,0 0 0 0 0,1 0-1 0 0,-1-1 1 0 0,1 0 0 0 0,-1 0 0 0 0,1 0 0 0 0,0 0-1 0 0,-1-1 1 0 0,1 0 0 0 0,-1 0 0 0 0,1 0 0 0 0,0 0-1 0 0,5-2 1 0 0,-1 0 25 0 0,-1 1-1 0 0,0-2 0 0 0,0 1 1 0 0,0-1-1 0 0,0 0 0 0 0,0-1 1 0 0,0 0-1 0 0,-1 0 1 0 0,0 0-1 0 0,10-9 0 0 0,-11 9-9 0 0,0-1-1 0 0,-1-1 1 0 0,0 1 0 0 0,0-1-1 0 0,0 1 1 0 0,-1-1-1 0 0,1-1 1 0 0,-2 1 0 0 0,1-1-1 0 0,-1 1 1 0 0,1-1-1 0 0,-2 0 1 0 0,1 0 0 0 0,-1-1-1 0 0,0 1 1 0 0,-1 0-1 0 0,2-15 1 0 0,-1-4 190 0 0,1 0 1 0 0,2 1-1 0 0,0-1 0 0 0,2 1 1 0 0,19-48-1 0 0,-4 27-40 0 0,2 1-1 0 0,2 1 1 0 0,2 1 0 0 0,2 1-1 0 0,61-67 1 0 0,33-27-68 0 0,-120 130-121 0 0,-2 4-8 0 0,0 0 0 0 0,0 0 0 0 0,0 1 0 0 0,0-1 0 0 0,0 0-1 0 0,0 1 1 0 0,0-1 0 0 0,1 1 0 0 0,2-2 0 0 0,-5 3-48 0 0,1 0-1 0 0,-1 0 1 0 0,0 0 0 0 0,0-1-1 0 0,0 1 1 0 0,0 0 0 0 0,0 0-1 0 0,1 0 1 0 0,-1 0 0 0 0,0 0-1 0 0,0-1 1 0 0,0 1 0 0 0,1 0-1 0 0,-1 0 1 0 0,0 0 0 0 0,0 0-1 0 0,1 0 1 0 0,-1 0 0 0 0,0 0-1 0 0,0 0 1 0 0,0 0 0 0 0,1 0-1 0 0,-1 0 1 0 0,0 0 0 0 0,0 0-1 0 0,1 0 1 0 0,-1 0 0 0 0,0 0-1 0 0,0 0 1 0 0,1 0 0 0 0,-1 0-1 0 0,0 0 1 0 0,0 0 0 0 0,0 0 0 0 0,1 0-1 0 0,-1 1 1 0 0,0-1 0 0 0,0 0-1 0 0,0 0 1 0 0,1 0 0 0 0,-1 0-1 0 0,0 0 1 0 0,0 1 0 0 0,0-1-1 0 0,0 0 1 0 0,0 0 0 0 0,1 1-1 0 0,-2 14-1619 0 0,-12 25-2823 0 0,12-39 4030 0 0,-9 25-4122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1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66 2303 0 0,'0'0'414'0'0,"0"0"895"0"0,0 0 394 0 0,0 0 79 0 0,0 0-127 0 0,0 0-578 0 0,-3 1-254 0 0,-9 2-443 0 0,0 1 0 0 0,1 0 0 0 0,-1 1 0 0 0,1 1 0 0 0,-15 8 0 0 0,8-2-269 0 0,1 0 0 0 0,-24 22 0 0 0,-16 21 33 0 0,56-53-144 0 0,-1-1 0 0 0,1 0 0 0 0,0 1 0 0 0,-1-1 0 0 0,1 1 0 0 0,0-1 0 0 0,0 1 0 0 0,0 0 0 0 0,0-1 0 0 0,0 1 0 0 0,1 0 0 0 0,-1 0 0 0 0,0-1 0 0 0,1 1 0 0 0,-1 0 0 0 0,1 0 0 0 0,0 0 0 0 0,-1 3 0 0 0,1 1 0 0 0,0 9 0 0 0,2-10 24 0 0,-1 0 0 0 0,1 0-1 0 0,0 0 1 0 0,0-1-1 0 0,0 1 1 0 0,0-1 0 0 0,1 1-1 0 0,0-1 1 0 0,0 0 0 0 0,0 0-1 0 0,0 0 1 0 0,1-1-1 0 0,0 1 1 0 0,-1-1 0 0 0,1 0-1 0 0,1 0 1 0 0,-1 0 0 0 0,0 0-1 0 0,1-1 1 0 0,-1 0 0 0 0,7 3-1 0 0,-4-2 46 0 0,1-1 0 0 0,-1 1 1 0 0,1-2-1 0 0,-1 1 0 0 0,1-1 0 0 0,0 0 0 0 0,0 0 0 0 0,-1-1 1 0 0,1 0-1 0 0,0 0 0 0 0,0-1 0 0 0,0 0 0 0 0,9-3 0 0 0,8-4 205 0 0,0-2 0 0 0,0-1 0 0 0,-1 0 0 0 0,-1-2 0 0 0,0-1 0 0 0,0-1 0 0 0,38-34 0 0 0,-52 41-171 0 0,-2 0 0 0 0,1-1 0 0 0,-1 0-1 0 0,-1 0 1 0 0,0 0 0 0 0,10-21 0 0 0,-13 24-67 0 0,0-1 0 0 0,-1 1 1 0 0,0-1-1 0 0,0 0 0 0 0,0 0 1 0 0,-1 1-1 0 0,0-1 0 0 0,-1 0 1 0 0,0 0-1 0 0,0 0 1 0 0,0 0-1 0 0,-2-10 0 0 0,2 15-30 0 0,-1-1-1 0 0,0 1 1 0 0,0 0-1 0 0,0-1 1 0 0,0 1-1 0 0,0 0 1 0 0,0 0-1 0 0,0 0 1 0 0,-1 0-1 0 0,1 0 1 0 0,-1 0-1 0 0,0 0 1 0 0,1 0-1 0 0,-1 0 1 0 0,-4-2-1 0 0,2 2-17 0 0,1 0 0 0 0,-1 0-1 0 0,-1 0 1 0 0,1 0 0 0 0,0 1 0 0 0,0-1-1 0 0,-1 1 1 0 0,-4-1 0 0 0,-3 1-91 0 0,0 0 0 0 0,0 1 0 0 0,0 0 0 0 0,0 1 0 0 0,-21 4 0 0 0,4 2-270 0 0,-39 12 0 0 0,30-2-4485 0 0,19-3-498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2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26 3823 0 0,'0'0'175'0'0,"1"-1"-8"0"0,1 0-136 0 0,-1 0 1 0 0,0 1-1 0 0,0-1 1 0 0,1 0-1 0 0,-1 0 0 0 0,0 0 1 0 0,0 0-1 0 0,0 0 1 0 0,0 0-1 0 0,0 0 1 0 0,0 0-1 0 0,0 0 0 0 0,0 0 1 0 0,-1-1-1 0 0,1 1 1 0 0,0 0-1 0 0,0-3 1 0 0,1 0 7256 0 0,-25 31-7082 0 0,1 0 1 0 0,1 2-1 0 0,-32 59 0 0 0,11-17-59 0 0,-35 38-91 0 0,-17 29 24 0 0,90-131-80 0 0,2-4 0 0 0,0 0 0 0 0,0 0 0 0 0,1 0 0 0 0,0 0 0 0 0,0 0 0 0 0,0 0 0 0 0,-1 5 0 0 0,-1 1 14 0 0,2-7 60 0 0,4-1 49 0 0,9 1 87 0 0,0-1 1 0 0,0 0-1 0 0,1 0 1 0 0,-1-2-1 0 0,17-1 1 0 0,63-14 953 0 0,-84 15-1123 0 0,45-11 466 0 0,55-20 1 0 0,-99 28-460 0 0,0 1 1 0 0,0-1-1 0 0,0-1 1 0 0,-1 1 0 0 0,1-2-1 0 0,-1 1 1 0 0,-1-1 0 0 0,1 0-1 0 0,-1-1 1 0 0,7-7 0 0 0,-10 9-30 0 0,0 1 0 0 0,-1-1 0 0 0,0 0 0 0 0,0 0 0 0 0,0 0 0 0 0,-1 0 1 0 0,1-1-1 0 0,-1 1 0 0 0,-1-1 0 0 0,1 1 0 0 0,-1-1 0 0 0,0 0 0 0 0,0 1 1 0 0,0-1-1 0 0,-1 0 0 0 0,0 0 0 0 0,0 0 0 0 0,-2-6 0 0 0,-7-45-1195 0 0,-30-98-1 0 0,38 153 618 0 0,-5-11-1033 0 0,1 5-1 0 0,5 8 1018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2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6447 0 0,'0'0'298'0'0,"0"0"-10"0"0,-1 0-188 0 0,-2 0 30 0 0,1 0 1 0 0,-1 1-1 0 0,1-1 1 0 0,-1 1-1 0 0,1-1 1 0 0,0 1-1 0 0,-1 0 1 0 0,1 0-1 0 0,0 0 1 0 0,0 0-1 0 0,-1 0 1 0 0,1 1-1 0 0,0-1 1 0 0,0 1-1 0 0,0-1 1 0 0,1 1-1 0 0,-1 0 1 0 0,0-1-1 0 0,1 1 1 0 0,-1 0-1 0 0,1 0 1 0 0,-1 0-1 0 0,0 3 1 0 0,-3 5 236 0 0,1 0 1 0 0,0 0 0 0 0,0 0 0 0 0,-1 12-1 0 0,-13 75-189 0 0,13-67-162 0 0,0 1-1 0 0,-11 30 0 0 0,12-51 0 0 0,0-1-1 0 0,-8 13 0 0 0,-2 3 7 0 0,7-13 0 0 0,0 0-1 0 0,-17 21 0 0 0,10-16-9 0 0,-1 1-260 0 0,14-16-40 0 0,1-2-21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4143 0 0,'3'-1'319'0'0,"56"-43"336"0"0,-32 23 230 0 0,264-189 3801 0 0,-211 154-3525 0 0,-59 41-764 0 0,0 1 1 0 0,0 1-1 0 0,2 1 1 0 0,35-14 0 0 0,-56 26-292 0 0,0 1-19 0 0,-1 1-85 0 0,1-1 0 0 0,-1 1-1 0 0,0 0 1 0 0,1-1 0 0 0,-1 1 0 0 0,0 0-1 0 0,0 0 1 0 0,-1 0 0 0 0,1 0 0 0 0,0 0-1 0 0,-1 0 1 0 0,1 0 0 0 0,-1 0 0 0 0,1 0 0 0 0,-1 4-1 0 0,0-2 11 0 0,0 0-1 0 0,-1 1 0 0 0,1-1 0 0 0,-1 0 1 0 0,0 0-1 0 0,0 1 0 0 0,-3 4 0 0 0,-3 6 36 0 0,-1 0 1 0 0,0 0-1 0 0,-11 13 0 0 0,16-23-39 0 0,-20 26 55 0 0,-1-1 0 0 0,-40 38 0 0 0,-62 47-138 0 0,96-88-71 0 0,-41 30-604 0 0,-18 16-1275 0 0,79-64 1498 0 0,-1-1 0 0 0,-14 9 0 0 0,17-12 51 0 0,-1 1-1 0 0,2 0 1 0 0,-1 0 0 0 0,-12 12-1 0 0,19-16-15 0 0,1-2 287 0 0,0 0 121 0 0,0 0 20 0 0,1 0 72 0 0,1 0 1 0 0,-1-1-1 0 0,1 1 0 0 0,-1-1 0 0 0,0 1 0 0 0,1-1 1 0 0,-1 1-1 0 0,1-1 0 0 0,-1 0 0 0 0,0 0 1 0 0,0 0-1 0 0,0 1 0 0 0,1-1 0 0 0,-1 0 1 0 0,1-3-1 0 0,0 2 89 0 0,1 0-1 0 0,-1 0 1 0 0,0 1 0 0 0,1-1 0 0 0,-1 0 0 0 0,6-2-1 0 0,12-5 654 0 0,-11 4-277 0 0,0 1 1 0 0,13-4 0 0 0,-20 7-2 0 0,1 2-7 0 0,-1 0-423 0 0,0 0 0 0 0,-1 0 0 0 0,1 0-1 0 0,0 0 1 0 0,-1 0 0 0 0,1 0-1 0 0,0 1 1 0 0,-1-1 0 0 0,0 1 0 0 0,1-1-1 0 0,-1 1 1 0 0,0-1 0 0 0,1 1 0 0 0,-1 0-1 0 0,0 0 1 0 0,0 0 0 0 0,-1-1-1 0 0,1 1 1 0 0,0 0 0 0 0,-1 0 0 0 0,1 0-1 0 0,-1 0 1 0 0,1 3 0 0 0,0 8 21 0 0,0 0 1 0 0,-1 24 0 0 0,0-1 77 0 0,0-27-97 0 0,2-1 1 0 0,-1 1 0 0 0,1 0 0 0 0,0-1 0 0 0,1 0 0 0 0,-1 1-1 0 0,8 12 1 0 0,-7-16-13 0 0,0 0 0 0 0,0-1 0 0 0,0 0 0 0 0,0 0 0 0 0,1 0 0 0 0,0 0 0 0 0,0 0 0 0 0,0-1 0 0 0,0 1 0 0 0,0-1 0 0 0,1 0 0 0 0,-1-1 0 0 0,10 5 0 0 0,-1-3 118 0 0,0 0 0 0 0,0 0-1 0 0,1-1 1 0 0,-1-1 0 0 0,1-1-1 0 0,0 1 1 0 0,0-2 0 0 0,-1 0-1 0 0,1-1 1 0 0,0 0 0 0 0,16-4-1 0 0,8-1 235 0 0,8-1-1346 0 0,-30 3-4028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 4607 0 0,'3'0'208'0'0,"6"-1"108"0"0,-6 0 327 0 0,-3 5 137 0 0,2 4-567 0 0,0 1-1 0 0,-1 0 0 0 0,0-1 1 0 0,-1 1-1 0 0,0 0 1 0 0,0 0-1 0 0,-1 0 1 0 0,0-1-1 0 0,-1 1 0 0 0,0 0 1 0 0,-6 16-1 0 0,-17 54 324 0 0,-31 79 40 0 0,48-139-534 0 0,1-2 1 0 0,0-1 0 0 0,-1 0 0 0 0,0 0 0 0 0,-12 15-1 0 0,-7 11 29 0 0,22-33-47 0 0,0 0 0 0 0,-1 0 0 0 0,0 0-1 0 0,-1-1 1 0 0,-8 9 0 0 0,5-7-225 0 0,1 0 1 0 0,1 1-1 0 0,-11 16 1 0 0,14-20-294 0 0,4-5 16 0 0,1-2-18 0 0,0 0-69 0 0,0 0-38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15 572 6191 0 0,'0'0'282'0'0,"0"0"-8"0"0,-1-2-123 0 0,-12-17 862 0 0,13 8-725 0 0,1 0-1 0 0,0 0 0 0 0,1 1 1 0 0,1-1-1 0 0,-1 1 0 0 0,2 0 0 0 0,-1 0 1 0 0,2 0-1 0 0,-1 0 0 0 0,1 1 0 0 0,0-1 1 0 0,1 1-1 0 0,7-8 0 0 0,11-12 69 0 0,1 2 0 0 0,41-35 0 0 0,-28 27-166 0 0,16-17-50 0 0,-11 9 16 0 0,49-36 0 0 0,-74 67-14 0 0,1 1-1 0 0,0 1 0 0 0,0 1 1 0 0,32-11-1 0 0,-39 17-68 0 0,1 0 0 0 0,0 0 0 0 0,0 1 0 0 0,0 1 0 0 0,0 0 0 0 0,16 1 0 0 0,-27 0-69 0 0,1 1 1 0 0,-1-1-1 0 0,1 0 1 0 0,-1 1 0 0 0,1-1-1 0 0,-1 1 1 0 0,0 0-1 0 0,1 0 1 0 0,-1 0 0 0 0,0 0-1 0 0,1 0 1 0 0,-1 0-1 0 0,0 1 1 0 0,0-1 0 0 0,0 1-1 0 0,0-1 1 0 0,2 3-1 0 0,-2-1 2 0 0,0-1 0 0 0,-1 1-1 0 0,1 0 1 0 0,0 0 0 0 0,-1 0 0 0 0,1 0-1 0 0,-1 1 1 0 0,0-1 0 0 0,0 0-1 0 0,-1 1 1 0 0,2 3 0 0 0,-2 3 28 0 0,1 0 1 0 0,-1-1-1 0 0,-1 1 1 0 0,0 0-1 0 0,0-1 0 0 0,-1 1 1 0 0,-6 17-1 0 0,1-4 10 0 0,-1 0-1 0 0,-2-1 1 0 0,0 0-1 0 0,-1 0 0 0 0,-1-1 1 0 0,-20 25-1 0 0,16-25 3 0 0,-1-2 1 0 0,-1 0-1 0 0,0-1 0 0 0,-2 0 0 0 0,-37 24 1 0 0,28-24-36 0 0,-34 19 42 0 0,30-20-45 0 0,15-7-118 0 0,-28 11 0 0 0,18-11 0 0 0,19-5 46 0 0,-1-1 1 0 0,1-1 0 0 0,-1 0-1 0 0,0 0 1 0 0,0-1-1 0 0,0 0 1 0 0,-18 1-1 0 0,18-4 47 0 0,8 0-64 0 0,2 1 5 0 0,0 0 10 0 0,41-7-511 0 0,12 7-3594 0 0,-21-2-185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47 3679 0 0,'2'-2'284'0'0,"18"-29"1507"0"0,-19 28 105 0 0,-1 3 96 0 0,1-2-160 0 0,3-5-760 0 0,-3 6-336 0 0,-1 1-61 0 0,0 0-89 0 0,-2 2-303 0 0,-117 122 122 0 0,15-20-405 0 0,6-7 0 0 0,75-72-13 0 0,0 2 1 0 0,1 0-1 0 0,-18 32 0 0 0,34-49 12 0 0,-1 1 0 0 0,2 0 0 0 0,0 1 0 0 0,0-1 0 0 0,1 1 0 0 0,1 0 0 0 0,0 0-1 0 0,0 0 1 0 0,1 0 0 0 0,1 1 0 0 0,0 23 0 0 0,2-26 12 0 0,0 0-1 0 0,1 0 1 0 0,0 0-1 0 0,0 0 1 0 0,1-1-1 0 0,6 14 0 0 0,2-3 55 0 0,21 32-1 0 0,-15-24-13 0 0,-13-19-213 0 0,2-1 1 0 0,-1 1-1 0 0,12 13 1 0 0,-4-8-3391 0 0,-1 0-1263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19 702 3223 0 0,'-2'2'240'0'0,"0"2"-57"0"0,0-1-1 0 0,-1 1 0 0 0,2 0 0 0 0,-1 0 0 0 0,0 0 0 0 0,1 0 0 0 0,0 1 0 0 0,0-1 0 0 0,0 0 0 0 0,1 1 0 0 0,-1-1 1 0 0,1 0-1 0 0,1 9 0 0 0,-1-11 335 0 0,0-2-49 0 0,0 0-11 0 0,2 2 10 0 0,3 6-176 0 0,-2-5 3577 0 0,-1-6-3422 0 0,9-14-89 0 0,-1 0 0 0 0,0-1 0 0 0,9-26 0 0 0,9-20 103 0 0,20-18 116 0 0,85-110 0 0 0,-103 154-558 0 0,49-48 0 0 0,42-27-101 0 0,-91 86 17 0 0,19-11-51 0 0,-33 26 51 0 0,22-20 0 0 0,-36 30 11 0 0,-2 2-17 0 0,0 0-7 0 0,-2 2-1 0 0,0 0 56 0 0,-7 15-21 0 0,6-13 88 0 0,-6 10-32 0 0,9-8-12 0 0,0-3 1 0 0,-9 86 30 0 0,5-65 182 0 0,2 1 0 0 0,0 0 0 0 0,1 0 0 0 0,2 0 0 0 0,0 0 1 0 0,2 0-1 0 0,7 28 0 0 0,1-4 139 0 0,23 114 305 0 0,-31-123-581 0 0,-3-30-59 0 0,1 1-1 0 0,0-1 1 0 0,2 11 0 0 0,-1-12 2 0 0,-1 0-1 0 0,0 17 1 0 0,2 15-7 0 0,1-24-11 0 0,-2-15-4 0 0,0 0-4 0 0,-1 0-52 0 0,-1-2-12 0 0,2-1 0 0 0,2-1-88 0 0,0 0-1 0 0,0 0 0 0 0,0 0 1 0 0,0-1-1 0 0,-1 0 1 0 0,1 0-1 0 0,-1 0 1 0 0,7-6-1 0 0,1-7-602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4143 0 0,'0'0'319'0'0,"0"0"20"0"0,0 0 862 0 0,0 0 396 0 0,0 0 78 0 0,3 0-111 0 0,35-4 506 0 0,37-5-396 0 0,99-37-205 0 0,-124 31-1393 0 0,-26 9-42 0 0,-17 5-227 0 0,0-1 0 0 0,-1 1 0 0 0,1-1 0 0 0,-1-1 0 0 0,1 1 0 0 0,-1-1 0 0 0,0 0 0 0 0,0-1 0 0 0,0 1 0 0 0,5-5 0 0 0,2-5-598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24 11975 0 0,'0'0'267'0'0,"-1"-1"42"0"0,-4-10 315 0 0,-1 3-522 0 0,-6 5-92 0 0,10 3-10 0 0,0 0 0 0 0,0 1 0 0 0,0-1 0 0 0,0 0 0 0 0,1 1 0 0 0,-1 0 0 0 0,0-1 0 0 0,0 1 0 0 0,1 0 0 0 0,-1 0 0 0 0,1 0 0 0 0,-1 0 0 0 0,1 0 0 0 0,-1 1 0 0 0,1-1 0 0 0,0 0 0 0 0,-1 1 0 0 0,1-1 0 0 0,-2 4 0 0 0,-2 3 0 0 0,0 0 0 0 0,-6 15 0 0 0,7-13 0 0 0,-52 134-27 0 0,18-39 490 0 0,-7-3 339 0 0,-112 186 0 0 0,-51 13-1480 0 0,202-294-2856 0 0,6-5-1238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2 680 8895 0 0,'0'0'407'0'0,"0"0"-6"0"0,0 0-227 0 0,0 0-9 0 0,0 0 26 0 0,0 0 7 0 0,0 0 4 0 0,0 0 4 0 0,0 0 2 0 0,0 0 0 0 0,0 0 56 0 0,-1-2 235 0 0,1-10-25 0 0,-1-1 0 0 0,2 1 0 0 0,0 0 0 0 0,4-23 0 0 0,17-52 582 0 0,-15 64-857 0 0,2-4-85 0 0,0 1 0 0 0,2 0 0 0 0,1 1-1 0 0,2 0 1 0 0,0 1 0 0 0,1 1 0 0 0,1 0 0 0 0,2 1-1 0 0,31-32 1 0 0,-19 25-131 0 0,2 1-1 0 0,1 2 1 0 0,1 1-1 0 0,2 2 1 0 0,63-33 0 0 0,-92 53 2 0 0,0 0 0 0 0,0 0 1 0 0,0 0-1 0 0,0 1 0 0 0,1 0 1 0 0,-1 0-1 0 0,1 1 0 0 0,-1 0 1 0 0,12-1-1 0 0,-5 5-38 0 0,-1 3 39 0 0,2 6 14 0 0,-13-8 0 0 0,0 0 0 0 0,4 6-10 0 0,-2 3-33 0 0,-5-8 53 0 0,1 0 0 0 0,-1-1-1 0 0,0 1 1 0 0,0 0 0 0 0,-1 0 0 0 0,1 0 0 0 0,-4 6 0 0 0,-1 4 48 0 0,0 2-5 0 0,-2-1 0 0 0,-13 23-1 0 0,2-5-14 0 0,6-10 1 0 0,1 0 0 0 0,2 1-1 0 0,0 1 1 0 0,-6 26 0 0 0,8-14 81 0 0,2 0 0 0 0,-2 41 1 0 0,8-36-104 0 0,0-41-511 0 0,0-2-220 0 0,0 0-42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34 5063 0 0,'9'-7'189'0'0,"1"1"0"0"0,-1 0-1 0 0,18-8 1 0 0,-25 13 904 0 0,10 4 1918 0 0,-10-2-1598 0 0,3 9-234 0 0,-2-4-1003 0 0,-2-2-72 0 0,0 0 0 0 0,-1 1 0 0 0,1-1 0 0 0,-1 0 0 0 0,0 0 0 0 0,0 0 0 0 0,-1 0 0 0 0,1 1 0 0 0,-1-1 0 0 0,0 0 1 0 0,-2 7-1 0 0,-3 4 274 0 0,-12 24 1 0 0,11-24-188 0 0,-68 112 1030 0 0,52-92-713 0 0,1 2 0 0 0,-25 57-1 0 0,36-65-321 0 0,-1 2 175 0 0,-30 57-1 0 0,-1 2-272 0 0,23-43-601 0 0,19-45-549 0 0,1-2-326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60 278 4607 0 0,'0'0'208'0'0,"0"0"172"0"0,0 0 595 0 0,0 0 253 0 0,0 0 55 0 0,0 0-114 0 0,0 0-524 0 0,0 0-226 0 0,0 0-47 0 0,2-2-7 0 0,15-16 380 0 0,1 1 0 0 0,33-26 0 0 0,49-25 665 0 0,-47 32-787 0 0,-23 16-95 0 0,39-20-1 0 0,-56 34-426 0 0,0 0-1 0 0,0 1 1 0 0,0 1 0 0 0,0 0 0 0 0,1 0-1 0 0,14-1 1 0 0,-27 5-97 0 0,0 0 0 0 0,-1 0-1 0 0,1 0 1 0 0,0 1 0 0 0,0-1-1 0 0,0 0 1 0 0,0 0 0 0 0,-1 1 0 0 0,1-1-1 0 0,0 0 1 0 0,0 1 0 0 0,-1-1-1 0 0,1 1 1 0 0,0-1 0 0 0,-1 1 0 0 0,1-1-1 0 0,0 1 1 0 0,-1 0 0 0 0,1-1-1 0 0,-1 1 1 0 0,1 1 0 0 0,1-1 2 0 0,-1 1-4 0 0,1 1 0 0 0,0-1 0 0 0,-1 1-1 0 0,0 0 1 0 0,1-1 0 0 0,-1 1 0 0 0,0 0-1 0 0,0 0 1 0 0,-1-1 0 0 0,1 1 0 0 0,-1 0-1 0 0,1 0 1 0 0,-1 0 0 0 0,0 0 0 0 0,0 0 0 0 0,0 0-1 0 0,0 0 1 0 0,-1 0 0 0 0,1 0 0 0 0,-1-1-1 0 0,-1 4 1 0 0,-1 7 23 0 0,-1 0 0 0 0,-1 0 0 0 0,-7 13 0 0 0,-6 5 32 0 0,-1 0-1 0 0,-2-1 1 0 0,-42 47 0 0 0,43-56-30 0 0,0-2 1 0 0,-32 23-1 0 0,46-37-24 0 0,-13 11 29 0 0,2-3-56 0 0,0 1 0 0 0,-1-2 0 0 0,-19 10 0 0 0,-15 7-411 0 0,35-19-129 0 0,0-1-1 0 0,0 0 0 0 0,-1-1 0 0 0,-34 10 0 0 0,50-18 119 0 0,2 0 139 0 0,-8-1-63 0 0,12-6 46 0 0,-2 5 307 0 0,2-2 36 0 0,0 0 0 0 0,0 1 0 0 0,0 0 0 0 0,0 0-1 0 0,0 0 1 0 0,1 0 0 0 0,-1 1 0 0 0,9-4 0 0 0,44-11 280 0 0,-36 11-213 0 0,9-2 343 0 0,0 0 1 0 0,53-5-1 0 0,-71 12-240 0 0,0 1 1 0 0,0 0-1 0 0,0 1 0 0 0,0 0 1 0 0,0 0-1 0 0,0 1 0 0 0,0 1 1 0 0,0 0-1 0 0,22 10 0 0 0,-29-11-135 0 0,-1 0-1 0 0,1 1 0 0 0,-1-1 0 0 0,1 1 1 0 0,-1 0-1 0 0,0 1 0 0 0,0-1 1 0 0,0 1-1 0 0,-1 0 0 0 0,1 0 0 0 0,-1 0 1 0 0,0 0-1 0 0,0 0 0 0 0,0 1 1 0 0,-1 0-1 0 0,1-1 0 0 0,-1 1 0 0 0,0 0 1 0 0,-1 0-1 0 0,1 0 0 0 0,-1 0 1 0 0,0 0-1 0 0,0 1 0 0 0,-1-1 1 0 0,1 0-1 0 0,-1 0 0 0 0,0 1 0 0 0,-1-1 1 0 0,1 0-1 0 0,-1 0 0 0 0,-2 8 1 0 0,-4 4 73 0 0,0 0 1 0 0,-1 0 0 0 0,-1-1-1 0 0,0 0 1 0 0,-22 27 0 0 0,15-23-101 0 0,0-2-1 0 0,-2 0 1 0 0,-36 28 0 0 0,45-40-56 0 0,0 0 1 0 0,0-1 0 0 0,-1 0-1 0 0,0 0 1 0 0,0-1-1 0 0,0 0 1 0 0,0-1-1 0 0,-21 4 1 0 0,17-5 7 0 0,-1-1 1 0 0,1 0 0 0 0,-1-1-1 0 0,1-1 1 0 0,-1 0 0 0 0,-15-3-1 0 0,25 2-6 0 0,0 0-1 0 0,-1 0 0 0 0,1 0 1 0 0,0 0-1 0 0,1-1 1 0 0,-1 1-1 0 0,0-1 0 0 0,1-1 1 0 0,-7-5-1 0 0,9 8-69 0 0,2-3-37 0 0,0 1 1 0 0,0-1-1 0 0,0 1 1 0 0,0-1-1 0 0,1 1 1 0 0,-1-1-1 0 0,1 1 0 0 0,0-1 1 0 0,0 1-1 0 0,0 0 1 0 0,1-1-1 0 0,-1 1 1 0 0,1 0-1 0 0,0 0 1 0 0,-1 0-1 0 0,1 0 0 0 0,1 1 1 0 0,-1-1-1 0 0,0 0 1 0 0,1 1-1 0 0,-1-1 1 0 0,1 1-1 0 0,5-3 1 0 0,9-9-1197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8719 0 0,'0'0'399'0'0,"-1"1"-4"0"0,-1 2-381 0 0,0-1 0 0 0,1 1 0 0 0,0 0 0 0 0,-1-1 0 0 0,1 1 0 0 0,0 0-1 0 0,0 0 1 0 0,1 0 0 0 0,-1 0 0 0 0,0 0 0 0 0,1 0 0 0 0,0 0 0 0 0,0 0 0 0 0,0 0 0 0 0,0 4 0 0 0,1 4 253 0 0,0-1 0 0 0,1 1 0 0 0,3 13-1 0 0,1-5 262 0 0,1-1-1 0 0,1 0 1 0 0,0 0 0 0 0,18 29-1 0 0,-8-21 160 0 0,1-1 1 0 0,27 28-1 0 0,43 30 1086 0 0,-57-56-805 0 0,50 55-1 0 0,-74-72-863 0 0,0 1-1 0 0,-1-1 1 0 0,0 1-1 0 0,0 1 1 0 0,-1-1-1 0 0,0 1 0 0 0,-1 0 1 0 0,-1 1-1 0 0,6 23 1 0 0,-8-20-75 0 0,0-1-1 0 0,-1 1 1 0 0,0 0 0 0 0,-2 0-1 0 0,0-1 1 0 0,0 1 0 0 0,-2 0-1 0 0,0-1 1 0 0,0 0 0 0 0,-2 1 0 0 0,0-1-1 0 0,0-1 1 0 0,-2 1 0 0 0,1-1-1 0 0,-2 0 1 0 0,0-1 0 0 0,-1 0-1 0 0,-19 23 1 0 0,10-16 16 0 0,-1 0 0 0 0,-1-1-1 0 0,-1-2 1 0 0,-39 27 0 0 0,28-25-150 0 0,0-1 0 0 0,-68 27 1 0 0,97-44 30 0 0,-1 1-51 0 0,0-1-1 0 0,1 0 1 0 0,-1 0-1 0 0,0 0 1 0 0,0 0-1 0 0,-6 0 1 0 0,18-12-1689 0 0,6-1-2639 0 0,5-1-1350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87 4607 0 0,'0'0'354'0'0,"-1"-2"-233"0"0,-3-6 151 0 0,3 6 1071 0 0,1 2 465 0 0,0 0 89 0 0,0 0-132 0 0,0 0-634 0 0,0 0-276 0 0,0 0-58 0 0,0 0-54 0 0,11-5 305 0 0,51-8 362 0 0,103-24 254 0 0,-136 31-1410 0 0,-1 0 0 0 0,58-2-1 0 0,59 10-2251 0 0,-130 0 59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8751 0 0,'0'0'674'0'0,"2"-2"-170"0"0,4-2 282 0 0,1 0 0 0 0,-1 0 1 0 0,1 1-1 0 0,-1 0 1 0 0,1 0-1 0 0,8-1 0 0 0,49-10 1992 0 0,-17 4-2311 0 0,98-21 654 0 0,-126 28-934 0 0,0 0 1 0 0,0 2-1 0 0,35 1 0 0 0,-29 0-3131 0 0,33-2-1 0 0,-22-5-3339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8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9 1375 0 0,'0'0'66'0'0,"0"-6"189"0"0,0 3 1975 0 0,-1 5 9554 0 0,-24 106-10457 0 0,2-17-909 0 0,8-12-487 0 0,-21 81 735 0 0,30-140-1131 0 0,-1-1 0 0 0,-1 0-1 0 0,0 0 1 0 0,-2-1 0 0 0,0 0 0 0 0,-13 17-1 0 0,10-19-4970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6911 0 0,'0'0'528'0'0,"2"-1"-341"0"0,2-3 223 0 0,0 1 0 0 0,1-1 0 0 0,0 1 0 0 0,0 1 0 0 0,0-1 0 0 0,0 1 0 0 0,0 0 0 0 0,0 0 0 0 0,7-1 0 0 0,55-11 2539 0 0,-57 13-2885 0 0,149-34 2394 0 0,-51 9-1368 0 0,4 1-76 0 0,100-19 235 0 0,-160 35-1113 0 0,63-8-19 0 0,-94 15-105 0 0,0 1 0 0 0,0 1 0 0 0,31 4 0 0 0,-46-3-90 0 0,8 1 58 0 0,1 0 1 0 0,16 6-1 0 0,-27-6-181 0 0,0-1-1 0 0,0 1 1 0 0,-1-1 0 0 0,1 1-1 0 0,-1 0 1 0 0,0 0 0 0 0,1 1-1 0 0,-1-1 1 0 0,0 1 0 0 0,0 0-1 0 0,-1-1 1 0 0,5 6 0 0 0,-6-7-76 0 0,-1 0 0 0 0,1 0 1 0 0,-1 0-1 0 0,0 0 0 0 0,1-1 1 0 0,-1 1-1 0 0,0 0 1 0 0,0 0-1 0 0,1 0 0 0 0,-1 0 1 0 0,0 0-1 0 0,0 0 0 0 0,0 0 1 0 0,0 0-1 0 0,0 0 1 0 0,-1 2-1 0 0,1 1-1086 0 0,0 17-3853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3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 6447 0 0,'2'0'499'0'0,"16"-3"-289"0"0,-13 6-167 0 0,-4-2 49 0 0,3 3 716 0 0,-3-1-483 0 0,0 0 0 0 0,-1 1 0 0 0,1-1 0 0 0,-1 0-1 0 0,1 0 1 0 0,-1 1 0 0 0,0-1 0 0 0,0 1 0 0 0,-1 4-1 0 0,-5 21 191 0 0,-2 1-1 0 0,0-1 1 0 0,-3-1-1 0 0,-19 42 0 0 0,15-42-289 0 0,-1 0-1 0 0,-2-1 1 0 0,-20 25-1 0 0,-17 23-98 0 0,49-65-156 0 0,5-9-137 0 0,1-1-88 0 0,0 0-29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4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82 7831 0 0,'10'-10'355'0'0,"1"1"1"0"0,-1-1-1 0 0,15-8 0 0 0,4-4 3872 0 0,-27 20-2696 0 0,-2 2-831 0 0,0 0-369 0 0,0 0-71 0 0,0 0-42 0 0,0 0-102 0 0,3 2-41 0 0,3 2 170 0 0,-4-5 571 0 0,-10-11 266 0 0,6 10-1184 0 0,1 1 266 0 0,1 1-41 0 0,-2 0-10 0 0,-8 0-103 0 0,-1 1-1 0 0,1 0 1 0 0,-1 1-1 0 0,1 0 1 0 0,0 1-1 0 0,0 0 1 0 0,0 0-1 0 0,0 1 1 0 0,0 0-1 0 0,-12 8 1 0 0,-12 5-3 0 0,19-10-5 0 0,-123 48-337 0 0,73-34-95 0 0,19-6-434 0 0,-80 17 1 0 0,120-32 814 0 0,1 1 0 0 0,0-1 1 0 0,-1 0-1 0 0,1 0 0 0 0,0-1 1 0 0,-1 1-1 0 0,1-1 0 0 0,0 0 1 0 0,-7-3-1 0 0,9 3 26 0 0,-1 0-1 0 0,1-1 1 0 0,0 0-1 0 0,0 1 1 0 0,0-1 0 0 0,0 0-1 0 0,0 0 1 0 0,0-1 0 0 0,0 1-1 0 0,1-1 1 0 0,-1 1-1 0 0,1-1 1 0 0,0 0 0 0 0,-3-4-1 0 0,-11-22 24 0 0,13 17 0 0 0,4 9-3 0 0,-1 0 0 0 0,0 0 0 0 0,1 1-1 0 0,0-1 1 0 0,0 0 0 0 0,0 0 0 0 0,0 1-1 0 0,0-1 1 0 0,0 1 0 0 0,0-1 0 0 0,1 1-1 0 0,0-1 1 0 0,-1 1 0 0 0,1 0 0 0 0,0 0 0 0 0,0 0-1 0 0,0 0 1 0 0,0 0 0 0 0,1 0 0 0 0,-1 1-1 0 0,4-3 1 0 0,4-4-28 0 0,-10 8 29 0 0,0 0 0 0 0,1-1-1 0 0,-1 1 1 0 0,0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0-1 0 0,0 0 1 0 0,0 0 0 0 0,0 0 0 0 0,0 0 0 0 0,0 0 0 0 0,0 0 0 0 0,2 1-4 0 0,0 0 0 0 0,0 1-1 0 0,-1-1 1 0 0,1 0-1 0 0,-1 0 1 0 0,1 1 0 0 0,-1-1-1 0 0,1 1 1 0 0,-1-1 0 0 0,0 1-1 0 0,0 0 1 0 0,2 2 0 0 0,2 11-8 0 0,-4-6 20 0 0,0 1 0 0 0,-1-1-1 0 0,0 1 1 0 0,0 0 0 0 0,-1-1 0 0 0,0 1-1 0 0,-4 14 1 0 0,-2 1 107 0 0,-16 38 0 0 0,16-48-28 0 0,-1 0 0 0 0,0-1 0 0 0,-15 19 0 0 0,5-7 82 0 0,16-24-112 0 0,2-2 21 0 0,0 0 21 0 0,0 0-1 0 0,0 0-7 0 0,0 0-2 0 0,0 0-6 0 0,3 1-14 0 0,4 1-80 0 0,1 0 1 0 0,0 0-1 0 0,-1-1 1 0 0,1 0-1 0 0,14 1 0 0 0,43-5-247 0 0,-22 0 153 0 0,4-1-20 0 0,-26 2 64 0 0,31 1 0 0 0,-41 2 46 0 0,6-1-3 0 0,0 1 0 0 0,0 1-1 0 0,0 0 1 0 0,-1 1 0 0 0,1 1 0 0 0,21 9-1 0 0,-4 2 1 0 0,0 1 0 0 0,31 23 0 0 0,-56-34 42 0 0,0 2 0 0 0,-1-1 0 0 0,0 1 0 0 0,-1 1 0 0 0,0-1 0 0 0,0 1 0 0 0,10 14 0 0 0,-16-19-3 0 0,0-1 0 0 0,0 1 0 0 0,1 0 0 0 0,-2 0 0 0 0,1-1 0 0 0,0 1 0 0 0,0 0 0 0 0,-1 4 0 0 0,1-1 0 0 0,-1-4-12 0 0,0 0 1 0 0,0 0-1 0 0,0-1 1 0 0,0 1-1 0 0,-1 0 1 0 0,1-1-1 0 0,0 1 1 0 0,-1 0 0 0 0,0-1-1 0 0,1 1 1 0 0,-1 0-1 0 0,0-1 1 0 0,-1 2-1 0 0,-1 4 41 0 0,0-1-7 0 0,-1 1 0 0 0,0 0 0 0 0,0-1 0 0 0,0 1 0 0 0,-1-1 0 0 0,0 0 0 0 0,0-1 0 0 0,-1 1 0 0 0,1-1 0 0 0,-1 0 0 0 0,-1 0 0 0 0,1-1 0 0 0,0 0 0 0 0,-1 0 0 0 0,0-1 0 0 0,0 1 0 0 0,-11 2 0 0 0,-10 3-11 0 0,-1-2 1 0 0,-1 0-1 0 0,-34 2 0 0 0,35-5 28 0 0,-101 5 142 0 0,56-6-92 0 0,60-3-78 0 0,-1 0 1 0 0,-22-5-1 0 0,35 5-1 0 0,2 0-1271 0 0,0 0-4772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69 11975 0 0,'-4'-3'183'0'0,"3"3"-126"0"0,0-1-1 0 0,0 0 1 0 0,0 1-1 0 0,0-1 1 0 0,1 0-1 0 0,-1 0 1 0 0,0 1-1 0 0,0-1 1 0 0,1 0-1 0 0,-1 0 1 0 0,1 0-1 0 0,-1 0 1 0 0,1 0-1 0 0,-1 0 1 0 0,1 0-1 0 0,-1 0 1 0 0,1 0-1 0 0,0 0 1 0 0,0-1-1 0 0,-1 0 1 0 0,1 0 319 0 0,0 2 113 0 0,0 0 20 0 0,0 0-66 0 0,2-1-394 0 0,0 0 0 0 0,0 0 0 0 0,1 0 0 0 0,-1 0 0 0 0,1 1 0 0 0,-1-1 0 0 0,1 0 0 0 0,4 1 1 0 0,-3-1 116 0 0,13-1 118 0 0,1 2-1 0 0,-1-1 1 0 0,0 2 0 0 0,0 1 0 0 0,19 3-1 0 0,-18-2-315 0 0,1-1 0 0 0,0 0 0 0 0,-1-1-1 0 0,21-3 1 0 0,-23 0-359 0 0,0-1 0 0 0,26-9 0 0 0,5-5-4212 0 0,-17 4-365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4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3679 0 0,'0'0'284'0'0,"3"0"-186"0"0,6-1 1278 0 0,-1 0 0 0 0,1-1 0 0 0,14-5 0 0 0,8-1 1478 0 0,53-19-474 0 0,67-17-893 0 0,-56 19-1141 0 0,84-21-156 0 0,3 16-137 0 0,-6 21 79 0 0,-153 9-117 0 0,49 2 13 0 0,-70-2-132 0 0,13 3-1145 0 0,-15-3 95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55 150 7487 0 0,'0'0'340'0'0,"-3"2"-5"0"0,-19 14-202 0 0,21-16-81 0 0,-1 1-1 0 0,1-1 1 0 0,0 1-1 0 0,0 0 0 0 0,-1 0 1 0 0,1-1-1 0 0,0 1 1 0 0,0 0-1 0 0,0 0 0 0 0,0 0 1 0 0,0 0-1 0 0,0 0 1 0 0,0 0-1 0 0,1 0 1 0 0,-1 0-1 0 0,0 1 0 0 0,1-1 1 0 0,-1 0-1 0 0,0 2 1 0 0,-4 6 2998 0 0,0-2-1006 0 0,12-9 468 0 0,13-9-884 0 0,-2-2-1074 0 0,1 1 0 0 0,1 1 1 0 0,32-14-1 0 0,65-17 21 0 0,-72 27-352 0 0,11-3-2 0 0,0 3 0 0 0,114-15 0 0 0,-86 23-540 0 0,121 4 1 0 0,-192 4-368 0 0,-1 0 1 0 0,20 5-1 0 0,-28-4-822 0 0,7 6-55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4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6447 0 0,'2'-2'298'0'0,"11"-20"1850"0"0,-13 22-175 0 0,2 12 1785 0 0,-4 9-3010 0 0,1-17-463 0 0,-4 18 98 0 0,0 0 0 0 0,-12 27 0 0 0,4-10-94 0 0,-46 178 775 0 0,55-196-1033 0 0,-5 17 9 0 0,2 1-1 0 0,2 0 1 0 0,-1 59 0 0 0,9-26-37 0 0,4-1 1 0 0,26 122-1 0 0,-29-177-2 0 0,4 12 12 0 0,-2 0 0 0 0,-1 0-1 0 0,-1 1 1 0 0,0 39-1 0 0,-5-62-25 0 0,1 0-1 0 0,-1-1 1 0 0,-1 1-1 0 0,1-1 1 0 0,-1 1-1 0 0,0-1 1 0 0,0 0-1 0 0,-4 8 1 0 0,5-11-8 0 0,0 0 0 0 0,0 0 0 0 0,-1 0 0 0 0,1 0 0 0 0,0 0 0 0 0,-1-1 0 0 0,0 1 0 0 0,1 0 1 0 0,-1-1-1 0 0,0 1 0 0 0,0-1 0 0 0,0 0 0 0 0,0 1 0 0 0,0-1 0 0 0,0 0 0 0 0,0 0 0 0 0,0-1 0 0 0,-1 1 0 0 0,1 0 0 0 0,0-1 0 0 0,0 1 0 0 0,-4-1 1 0 0,-9 0-759 0 0,0 0-48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4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98 2303 0 0,'0'0'290'0'0,"0"0"372"0"0,0 0 160 0 0,0 0 36 0 0,0 0-44 0 0,0 0-213 0 0,0 0-90 0 0,0 0-21 0 0,0 0-15 0 0,0 0-58 0 0,0 0-29 0 0,0 0-4 0 0,-1 1-8 0 0,-1 3-704 0 0,-4-2 1896 0 0,-1-5 3264 0 0,5 2-4752 0 0,2 1-2 0 0,0 0-12 0 0,0 0 1 0 0,0 0 10 0 0,0 0 3 0 0,9-9 57 0 0,-7 8-115 0 0,7-6 19 0 0,0 0 1 0 0,1 1 0 0 0,-1 0-1 0 0,1 1 1 0 0,18-7-1 0 0,56-13 318 0 0,-31 10-262 0 0,-49 13-91 0 0,0 1 0 0 0,0 0 0 0 0,0 0-1 0 0,0 0 1 0 0,0 0 0 0 0,0 1 0 0 0,0-1-1 0 0,6 1 1 0 0,1 1 6 0 0,14-1 4 0 0,0 1 0 0 0,40 8 1 0 0,-22-2 10 0 0,-27-9 33 0 0,-15 1-20 0 0,1 1 0 0 0,-1 0 0 0 0,0-1-1 0 0,1 1 1 0 0,-1 0 0 0 0,0 0 0 0 0,1 0 0 0 0,-1 0 0 0 0,0 0 0 0 0,2 0 0 0 0,-3 3 21 0 0,0 9-37 0 0,-1-7-17 0 0,0-1 0 0 0,0 1 0 0 0,-1-1 1 0 0,0 0-1 0 0,0 0 0 0 0,0 0 0 0 0,-1 0 0 0 0,1 0 0 0 0,-1 0 0 0 0,0 0 0 0 0,0-1 0 0 0,-6 6 0 0 0,-6 4 24 0 0,-29 18 0 0 0,24-17 7 0 0,-11 7-12 0 0,-1-1-1 0 0,-68 30 0 0 0,89-45-25 0 0,-1-3 0 0 0,1-2 11 0 0,9-1 32 0 0,2-7-33 0 0,4-1-22 0 0,-2 8-50 0 0,9-4-37 0 0,-3 3 78 0 0,-1 1 0 0 0,0 0 1 0 0,0 0-1 0 0,1 0 0 0 0,-1 1 0 0 0,0 0 0 0 0,1 1 1 0 0,-1-1-1 0 0,14 4 0 0 0,-9-2 16 0 0,-5 0-1 0 0,6 0-4 0 0,1 0 1 0 0,-1-1-1 0 0,0 0 1 0 0,15-2-1 0 0,59-2 22 0 0,-73 5 36 0 0,-13-2-40 0 0,0 0-5 0 0,-1 0-1 0 0,1 0 0 0 0,0 0 1 0 0,-1 0-1 0 0,1 0 1 0 0,0 0-1 0 0,-1 1 0 0 0,1-1 1 0 0,-1 0-1 0 0,1 0 1 0 0,0 1-1 0 0,-1-1 0 0 0,1 0 1 0 0,-1 1-1 0 0,1-1 0 0 0,-1 0 1 0 0,1 1-1 0 0,-1-1 1 0 0,1 1-1 0 0,-1-1 0 0 0,1 1 1 0 0,-1-1-1 0 0,1 1 1 0 0,1 17 35 0 0,-5-12-23 0 0,1-3-4 0 0,0 2 1 0 0,-1 0 1 0 0,1-1 0 0 0,-1 1 0 0 0,0 0-1 0 0,-1-1 1 0 0,1 0 0 0 0,-7 7 0 0 0,-1-2 54 0 0,-21 14 1 0 0,28-20-55 0 0,-10 7 23 0 0,1 1-1 0 0,-18 19 1 0 0,-12 10 17 0 0,29-28-46 0 0,-1-2-1 0 0,1 1 0 0 0,-1-2 1 0 0,-1 0-1 0 0,0 0 1 0 0,0-2-1 0 0,-1 0 0 0 0,0-1 1 0 0,-26 6-1 0 0,25-9 11 0 0,-26 0 0 0 0,20-2 3 0 0,3 2-14 0 0,18-1-14 0 0,1-1-57 0 0,2-1-35 0 0,0 0-11 0 0,-2 0-35 0 0,1 1-226 0 0,-4 2 639 0 0,1-2-5817 0 0,4-1 375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4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9215 0 0,'0'0'422'0'0,"0"0"-13"0"0,0 0-112 0 0,3-1 506 0 0,37-10 1774 0 0,67-29 1 0 0,-30 10-1526 0 0,138-43 572 0 0,-146 54-877 0 0,82-13 0 0 0,-114 26-491 0 0,0 2-1 0 0,1 2 1 0 0,-1 2 0 0 0,1 1-1 0 0,-1 1 1 0 0,58 13-1 0 0,-81-12-403 0 0,-1 2-1 0 0,20 8 0 0 0,-30-12-312 0 0,-3-1-126 0 0,0 0-21 0 0,0 0-188 0 0,0 0-763 0 0,0 0-333 0 0,0 0-69 0 0,0 0-14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29 6447 0 0,'5'-26'912'0'0,"-4"24"251"0"0,-1 2 401 0 0,0 0 72 0 0,0 0-169 0 0,-1 1-1384 0 0,1 0 1 0 0,0 1 0 0 0,0-1-1 0 0,-1 0 1 0 0,1 0 0 0 0,0 1 0 0 0,-1-1-1 0 0,1 0 1 0 0,-1 0 0 0 0,-1 2-1 0 0,-1 3 23 0 0,-6 13 221 0 0,-19 32-1 0 0,16-33-188 0 0,-12 29-1 0 0,-22 52-5 0 0,-16 39-144 0 0,29-52 110 0 0,32-83-306 0 0,2-2 165 0 0,-1-1 0 0 0,0 1-1 0 0,0 0 1 0 0,1 0 0 0 0,-1 0 0 0 0,1-1 0 0 0,-1 1 0 0 0,1 0 0 0 0,-1 0 0 0 0,1-1 0 0 0,-1 1 0 0 0,2 1 0 0 0,-1-1-47 0 0,0 1-254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123 170 1375 0 0,'14'-32'535'0'0,"-12"24"9262"0"0,-6 12-6257 0 0,-13 19-5002 0 0,9-11 2348 0 0,7-11-762 0 0,-1 1-58 0 0,-12 13-30 0 0,1 1 1 0 0,1 0 0 0 0,-11 19-1 0 0,9-14-36 0 0,1 4 0 0 0,10-18 36 0 0,0 1 0 0 0,0 0 0 0 0,-2 9 0 0 0,2-6-6 0 0,3-9 7 0 0,-1 0 0 0 0,1 1 0 0 0,0-1 0 0 0,0 0 0 0 0,0 1 0 0 0,0-1 0 0 0,1 0 0 0 0,-1 1 0 0 0,2 3 1 0 0,-1 0 33 0 0,0-2-13 0 0,0 1-1 0 0,0-1 1 0 0,0 0 0 0 0,1-1-1 0 0,-1 1 1 0 0,1 0-1 0 0,0 0 1 0 0,0-1-1 0 0,0 1 1 0 0,1-1 0 0 0,-1 1-1 0 0,1-1 1 0 0,0 0-1 0 0,0 0 1 0 0,0 0 0 0 0,5 3-1 0 0,-2-2 0 0 0,0 0-1 0 0,0-1 1 0 0,0 0-1 0 0,1 0 1 0 0,-1-1-1 0 0,1 0 1 0 0,-1 0-1 0 0,1-1 1 0 0,10 2-1 0 0,-7-2 37 0 0,1 0 0 0 0,0-1-1 0 0,-1 0 1 0 0,1-1-1 0 0,-1 0 1 0 0,20-5 0 0 0,-24 4-69 0 0,1 0 0 0 0,-1-1 1 0 0,0 1-1 0 0,0-1 0 0 0,0 0 0 0 0,0-1 1 0 0,-1 1-1 0 0,1-1 0 0 0,-1 0 0 0 0,0-1 1 0 0,0 1-1 0 0,4-6 0 0 0,1-3 33 0 0,0-1-1 0 0,-1 1 0 0 0,0-1 1 0 0,-2-1-1 0 0,1 0 1 0 0,-2 0-1 0 0,0 0 0 0 0,-1-1 1 0 0,5-23-1 0 0,-7 26-37 0 0,0 0-1 0 0,-1 0 0 0 0,0-1 1 0 0,-1 1-1 0 0,-1-1 0 0 0,0 0 1 0 0,-1 1-1 0 0,-4-25 1 0 0,3 33-70 0 0,-1 0 1 0 0,1 1 0 0 0,-1-1 0 0 0,0 1-1 0 0,-1-1 1 0 0,1 1 0 0 0,0 0 0 0 0,-1 0 0 0 0,0 1-1 0 0,0-1 1 0 0,-9-5 0 0 0,4 1-49 0 0,4 4 74 0 0,0 0 0 0 0,0 1-1 0 0,0-1 1 0 0,-1 1 0 0 0,1 0-1 0 0,-1 0 1 0 0,0 1 0 0 0,0 0-1 0 0,0 0 1 0 0,0 0 0 0 0,-9-1-1 0 0,11 3 24 0 0,-14-6-70 0 0,16 5-40 0 0,2 1 12 0 0,16 3-4816 0 0,3 0-530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8287 0 0,'0'0'382'0'0,"0"0"-8"0"0,0 0 61 0 0,0 0 1144 0 0,0 0 527 0 0,0 0 109 0 0,0 0-184 0 0,0 0-865 0 0,0 0-375 0 0,0 0-78 0 0,0 0-78 0 0,0 0-292 0 0,0 0-130 0 0,2 2-21 0 0,3 10-37 0 0,-1 2-125 0 0,-5-7-67 0 0,-1 0 1 0 0,0-1-1 0 0,0 1 0 0 0,-1-1 0 0 0,0 0 0 0 0,0 1 1 0 0,0-1-1 0 0,-1 0 0 0 0,-5 6 0 0 0,8-11-39 0 0,-1 3-475 0 0,0-1 0 0 0,-1 0-1 0 0,1-1 1 0 0,-1 1 0 0 0,-3 3-1 0 0,-3 1-1232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80 2759 0 0,'-3'1'388'0'0,"-53"21"3849"0"0,33-12-2765 0 0,-35 10-1 0 0,47-19 255 0 0,16-7 1410 0 0,17-8-1558 0 0,2 3-1359 0 0,2 1 0 0 0,42-11 1 0 0,-50 16-143 0 0,110-25 327 0 0,-95 20-205 0 0,1 1 1 0 0,0 2-1 0 0,45-3 0 0 0,-75 10-163 0 0,-3-1-27 0 0,1 1 1 0 0,0 0 0 0 0,0 0-1 0 0,0 0 1 0 0,0 0-1 0 0,0 0 1 0 0,-1 1 0 0 0,1-1-1 0 0,0 0 1 0 0,0 1-1 0 0,0-1 1 0 0,-1 1 0 0 0,1 0-1 0 0,0 0 1 0 0,-1-1-1 0 0,3 3 1 0 0,5 7 58 0 0,-8-8-68 0 0,0 1 1 0 0,-1-1-1 0 0,1 1 1 0 0,0-1-1 0 0,-1 1 1 0 0,0 0-1 0 0,1-1 1 0 0,-1 1-1 0 0,0-1 1 0 0,0 1-1 0 0,-1 0 1 0 0,1-1-1 0 0,0 1 1 0 0,-1-1-1 0 0,0 1 1 0 0,1-1-1 0 0,-1 1 1 0 0,0-1-1 0 0,-1 1 1 0 0,1-1-1 0 0,0 0 1 0 0,-3 4-1 0 0,-3 3 11 0 0,1 0 1 0 0,-2 0-1 0 0,1-1 0 0 0,-9 8 0 0 0,-11 6 22 0 0,0-1 0 0 0,-2-1 0 0 0,0-1 0 0 0,-1-2 0 0 0,0-1 1 0 0,-2-1-1 0 0,0-2 0 0 0,-45 13 0 0 0,6 0-33 0 0,59-20 0 0 0,1 0 0 0 0,2-1-16 0 0,7-4-60 0 0,2-1 0 0 0,0 0 4 0 0,3 0 12 0 0,8-1 24 0 0,0 0 0 0 0,16-5-1 0 0,14-1-26 0 0,-24 6 65 0 0,65-5 29 0 0,-69 6-19 0 0,0 0-1 0 0,0 1 0 0 0,25 5 1 0 0,-30-4 59 0 0,-3 0-70 0 0,14 9 96 0 0,-6-2-17 0 0,-3 5-53 0 0,-4-3 26 0 0,-4-5 11 0 0,0 6 3 0 0,-2-12-61 0 0,0 1 0 0 0,0 0 0 0 0,0-1 0 0 0,0 1 0 0 0,0 0-1 0 0,0 0 1 0 0,0-1 0 0 0,0 1 0 0 0,-1 0 0 0 0,1-1 0 0 0,0 1 0 0 0,-1 0 0 0 0,1-1 0 0 0,0 1 0 0 0,-1-1 0 0 0,1 1 0 0 0,-1 0 0 0 0,1-1 0 0 0,-1 1 0 0 0,1-1-1 0 0,-1 1 1 0 0,0 0 0 0 0,0 0 14 0 0,-7 6 17 0 0,1-1 0 0 0,-1 1 0 0 0,0-1-1 0 0,-1-1 1 0 0,1 1 0 0 0,-1-2 0 0 0,-19 8 0 0 0,-13 8-32 0 0,-54 27 27 0 0,-15 9-11 0 0,21 6-359 0 0,82-55-203 0 0,9-1-1341 0 0,17 1-946 0 0,-17-6 2901 0 0,14 3-1405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54 5983 0 0,'-2'2'464'0'0,"-40"29"834"0"0,41-31-1088 0 0,0 1 0 0 0,1 0 0 0 0,-1 0 0 0 0,0 0 0 0 0,1 0 1 0 0,-1 0-1 0 0,1 0 0 0 0,0 0 0 0 0,-1 0 0 0 0,1 0 0 0 0,0 0 0 0 0,-1 0 1 0 0,1 0-1 0 0,0 0 0 0 0,0 0 0 0 0,0 0 0 0 0,0 0 0 0 0,0 0 0 0 0,0 0 1 0 0,0 0-1 0 0,0 0 0 0 0,1 3 0 0 0,-1-4-194 0 0,3 4 860 0 0,3 1-549 0 0,1-1 0 0 0,-1 0 1 0 0,1 0-1 0 0,0-1 0 0 0,1 0 0 0 0,-1 0 1 0 0,0 0-1 0 0,1-1 0 0 0,0-1 0 0 0,-1 1 0 0 0,1-1 1 0 0,11 0-1 0 0,9 0 310 0 0,0-1 1 0 0,34-6 0 0 0,18-7 311 0 0,117-35 0 0 0,-40 8-214 0 0,-127 33-597 0 0,95-19 533 0 0,-93 21-466 0 0,59-2-1 0 0,-74 10-1148 0 0,-17 0-263 0 0,-2 12-353 0 0,-5 3-66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11975 0 0,'0'0'547'0'0,"0"0"-11"0"0,-1 1-344 0 0,-50 67-171 0 0,13-10-21 0 0,-58 112 0 0 0,44-55 0 0 0,-78 153 0 0 0,95-204 0 0 0,-2-1 0 0 0,-62 79 0 0 0,80-117 0 0 0,13-17 0 0 0,1 0 0 0 0,-1-1 0 0 0,-10 10 0 0 0,13-16 0 0 0,4-7 0 0 0,7-7 0 0 0,22-24 15 0 0,3 1 0 0 0,1 1-1 0 0,1 2 1 0 0,71-50 0 0 0,-98 77 83 0 0,34-22 771 0 0,-39 26-778 0 0,0 0 0 0 0,0 1 0 0 0,1-1 0 0 0,-1 1-1 0 0,0 0 1 0 0,1 0 0 0 0,-1 0 0 0 0,1 0 0 0 0,-1 1-1 0 0,8-1 1 0 0,-10 1-90 0 0,0 0 0 0 0,0 0 0 0 0,0 1 0 0 0,0-1 0 0 0,0 0 0 0 0,0 0 0 0 0,0 1 0 0 0,0-1 0 0 0,0 1 0 0 0,0-1 0 0 0,0 1 0 0 0,0-1 0 0 0,0 1 0 0 0,0 0-1 0 0,-1 0 1 0 0,1-1 0 0 0,0 1 0 0 0,0 0 0 0 0,-1 0 0 0 0,2 1 0 0 0,-1 0 56 0 0,0 1 0 0 0,0-1-1 0 0,0 0 1 0 0,0 0 0 0 0,-1 1-1 0 0,1-1 1 0 0,-1 0 0 0 0,1 1-1 0 0,-1 2 1 0 0,0 4 205 0 0,-1-1 1 0 0,1 1-1 0 0,-1 0 1 0 0,-3 10-1 0 0,-5 10-195 0 0,-2 1 0 0 0,-17 37 1 0 0,2-9-981 0 0,26-57-231 0 0,0-1-2676 0 0,0 0-1148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6911 0 0,'0'0'528'0'0,"0"0"-186"0"0,0 0 480 0 0,0 0 252 0 0,0 4 50 0 0,0 2-849 0 0,-1 1 1 0 0,0-1 0 0 0,0 1 0 0 0,-1-1-1 0 0,1 1 1 0 0,-4 7 0 0 0,-20 39 455 0 0,9-21-108 0 0,-6 13 164 0 0,-2-2 0 0 0,-38 51 0 0 0,50-76-765 0 0,0-2-1 0 0,-2 1 1 0 0,0-1-1 0 0,-29 24 1 0 0,41-38-177 0 0,2-2-6 0 0,0 0-66 0 0,0 0-253 0 0,0 0-109 0 0,3-2-19 0 0,10-4-7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7 10159 0 0,'2'0'464'0'0,"15"-5"121"0"0,-9 3 2277 0 0,-9 5-2533 0 0,-1 5-242 0 0,0-1-1 0 0,0 0 1 0 0,-1 0 0 0 0,0 0-1 0 0,-1 0 1 0 0,0 0-1 0 0,0-1 1 0 0,-8 11-1 0 0,-48 47 83 0 0,3-3 79 0 0,54-57-218 0 0,-18 22 356 0 0,2 0 0 0 0,-23 43 0 0 0,37-60-324 0 0,3-6 32 0 0,0 1 0 0 0,0 0 0 0 0,0 0 0 0 0,1 0 1 0 0,-1 0-1 0 0,1 0 0 0 0,0 0 0 0 0,0 0 0 0 0,0 5 0 0 0,1-7 111 0 0,2 2-114 0 0,1 0 0 0 0,-1 0 0 0 0,1 0 0 0 0,-1-1 0 0 0,1 1 0 0 0,0-1-1 0 0,1 0 1 0 0,-1 0 0 0 0,0 0 0 0 0,1 0 0 0 0,0-1 0 0 0,0 1 0 0 0,0-1 0 0 0,0 0-1 0 0,5 2 1 0 0,-1-1-1 0 0,0-1 0 0 0,0 0 1 0 0,0 0-1 0 0,0-1 0 0 0,0 0 0 0 0,1-1 0 0 0,12 0 0 0 0,16-2 58 0 0,-30 1-131 0 0,-1 0-1 0 0,1-1 1 0 0,-1 0 0 0 0,0 0 0 0 0,0-1 0 0 0,0 1-1 0 0,0-1 1 0 0,0 0 0 0 0,0-1 0 0 0,-1 1 0 0 0,0-1-1 0 0,1-1 1 0 0,6-7 0 0 0,6-7 136 0 0,-1-1-1 0 0,16-26 1 0 0,-5 9 73 0 0,-14 18-61 0 0,-1-1 1 0 0,-1 0 0 0 0,12-27-1 0 0,-24 46-162 0 0,0 1-1 0 0,0-1 1 0 0,0 1 0 0 0,0-1-1 0 0,0 1 1 0 0,0-1 0 0 0,0 0-1 0 0,0 1 1 0 0,0-1 0 0 0,0 1-1 0 0,0-1 1 0 0,0 0 0 0 0,0 1-1 0 0,0-1 1 0 0,-1 1 0 0 0,1-1-1 0 0,0 1 1 0 0,0-1-1 0 0,-1 1 1 0 0,1-1 0 0 0,0 1-1 0 0,-1-1 1 0 0,0-1 0 0 0,0 0-30 0 0,0 0 0 0 0,0 0-1 0 0,0 0 1 0 0,-1 0 0 0 0,1 0-1 0 0,0 1 1 0 0,-1-1 0 0 0,1 0 0 0 0,-1 1-1 0 0,0-1 1 0 0,1 1 0 0 0,-1 0-1 0 0,0-1 1 0 0,0 1 0 0 0,0 0 0 0 0,0 0-1 0 0,0 0 1 0 0,0 1 0 0 0,0-1-1 0 0,0 0 1 0 0,-4 0 0 0 0,-5 0-239 0 0,1 0 1 0 0,-1 0-1 0 0,-16 2 1 0 0,-13-1-162 0 0,-11 0-55 0 0,36 0 127 0 0,-25-2 1 0 0,38 2 126 0 0,2 0-117 0 0,-4-10-1168 0 0,6-2-2590 0 0,4-4-1276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6911 0 0,'0'0'528'0'0,"0"0"-157"0"0,1-13 3218 0 0,2 9-3228 0 0,0-1-1 0 0,0 1 0 0 0,1 0 1 0 0,-1 0-1 0 0,1 0 0 0 0,0 1 1 0 0,0-1-1 0 0,0 1 0 0 0,1 0 1 0 0,-1 0-1 0 0,1 0 1 0 0,0 1-1 0 0,-1 0 0 0 0,7-3 1 0 0,7 0 442 0 0,-12 3-605 0 0,-1 0 0 0 0,1 1 0 0 0,0 0 0 0 0,8-1 0 0 0,31-4 447 0 0,-28 4-280 0 0,24-1 0 0 0,-9 0-75 0 0,-18 3-170 0 0,16 9-157 0 0,-3-2-2333 0 0,-9-5-2631 0 0,-3-3-607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11487 0 0,'0'0'528'0'0,"0"0"-16"0"0,1-2-325 0 0,4-3 168 0 0,0-1-1 0 0,0 1 1 0 0,1 0-1 0 0,0 0 1 0 0,0 0 0 0 0,0 1-1 0 0,0 0 1 0 0,0 0 0 0 0,1 1-1 0 0,10-5 1 0 0,11-2 839 0 0,37-9 1 0 0,-53 16-1112 0 0,8-2 72 0 0,1 1 0 0 0,-1 1-1 0 0,1 0 1 0 0,0 2 0 0 0,0 0-1 0 0,0 2 1 0 0,0 0 0 0 0,-1 1-1 0 0,1 1 1 0 0,0 1 0 0 0,-1 1-1 0 0,0 1 1 0 0,0 0 0 0 0,32 16-1 0 0,-37-13-1241 0 0,-1 1-3499 0 0,-13-9 4174 0 0,13 8-6175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 8663 0 0,'0'0'398'0'0,"0"0"-9"0"0,-3-1-248 0 0,2 1-7 0 0,-1-1 0 0 0,0 1 0 0 0,0 0-1 0 0,1 0 1 0 0,-1 0 0 0 0,0 0 0 0 0,0 0 0 0 0,1 0-1 0 0,-1 0 1 0 0,0 0 0 0 0,0 1 0 0 0,1-1-1 0 0,-1 1 1 0 0,0-1 0 0 0,1 1 0 0 0,-1 0 0 0 0,0 0-1 0 0,1 0 1 0 0,-3 1 0 0 0,1 1 42 0 0,1-1 1 0 0,-1 1 0 0 0,0-1-1 0 0,1 1 1 0 0,0 0-1 0 0,0 0 1 0 0,0 0-1 0 0,0 0 1 0 0,-2 5 0 0 0,-2 6 48 0 0,1 0 0 0 0,0 0 1 0 0,1 1-1 0 0,-2 16 0 0 0,-5 64 807 0 0,1-12-136 0 0,0-26-555 0 0,-3 0 0 0 0,-2 0 0 0 0,-2-2-1 0 0,-35 74 1 0 0,50-121-341 0 0,1-5 0 0 0,0 1 0 0 0,-1-1 0 0 0,1 1 0 0 0,-1-1 0 0 0,1 0 0 0 0,-1 0 0 0 0,-3 4 0 0 0,-1 2-1606 0 0,18-24 644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16 328 5063 0 0,'0'0'390'0'0,"0"0"-145"0"0,0 0 322 0 0,0 0 163 0 0,0 0 36 0 0,0 0-9 0 0,0 0-73 0 0,0 0-39 0 0,0 0-5 0 0,-1-2-34 0 0,-11-14 244 0 0,11 14-467 0 0,1 2-8 0 0,0 0-13 0 0,-1-14 358 0 0,1 10-576 0 0,0 0-1 0 0,1 0 0 0 0,-1 0 0 0 0,1 0 1 0 0,0 0-1 0 0,1 0 0 0 0,-1 1 0 0 0,0-1 1 0 0,1 0-1 0 0,0 0 0 0 0,0 1 1 0 0,4-6-1 0 0,2-1 150 0 0,0 0 0 0 0,17-16 0 0 0,26-28-20 0 0,-34 35-159 0 0,1 1 1 0 0,0 1-1 0 0,25-18 0 0 0,-32 28-114 0 0,0 1 0 0 0,0 0 0 0 0,1 1 0 0 0,0 0 0 0 0,0 1 0 0 0,1 0 0 0 0,-1 1 0 0 0,15-2 0 0 0,-7 3 0 0 0,1 0 0 0 0,-1 1 0 0 0,1 1 0 0 0,27 4 0 0 0,-31-1-2 0 0,-1 0 0 0 0,1 1-1 0 0,-1 0 1 0 0,0 1 0 0 0,0 1 0 0 0,21 11-1 0 0,-34-15 38 0 0,0 1-1 0 0,0-1 1 0 0,0 0-1 0 0,0 1 1 0 0,0 0-1 0 0,0-1 1 0 0,0 1-1 0 0,-1 0 1 0 0,0 1-1 0 0,1-1 1 0 0,-1 0-1 0 0,-1 1 1 0 0,1-1-1 0 0,2 6 1 0 0,-2-3 38 0 0,-1 0 0 0 0,1 0 0 0 0,-1 1 0 0 0,-1-1 0 0 0,1 0 0 0 0,-1 0 0 0 0,0 1 1 0 0,-1 8-1 0 0,-1-3 26 0 0,0-1 0 0 0,-1 0 0 0 0,0 0 0 0 0,-1 0 0 0 0,0-1 0 0 0,0 1 0 0 0,-1-1 0 0 0,-1 0 0 0 0,-11 17 0 0 0,7-16-50 0 0,0 0-1 0 0,0 0 1 0 0,-1-1 0 0 0,0-1 0 0 0,0 1 0 0 0,-1-2 0 0 0,-1 0 0 0 0,0 0 0 0 0,0-1 0 0 0,-26 9 0 0 0,-117 32 77 0 0,25-11-182 0 0,87-23-36 0 0,25-8-285 0 0,-36 14 0 0 0,53-19 1 0 0,2-1-770 0 0,0 3-3205 0 0,-1 8-1376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9095 0 0,'0'0'415'0'0,"0"0"-7"0"0,0 0-215 0 0,0 0 70 0 0,0 0 60 0 0,0 0 11 0 0,0 0 5 0 0,-1 1 10 0 0,-32 31 747 0 0,-46 49 239 0 0,44-45-985 0 0,23-24-147 0 0,1 0 1 0 0,-12 15 0 0 0,14-14-89 0 0,0 0 0 0 0,2 0 0 0 0,-1 1 1 0 0,2 0-1 0 0,0 0 0 0 0,1 0 0 0 0,0 1 0 0 0,1 0 0 0 0,0 0 0 0 0,2 0 0 0 0,-1 0 0 0 0,1 21 0 0 0,3-2 218 0 0,8 63 0 0 0,-6-79-237 0 0,1 0 0 0 0,1-1-1 0 0,0 1 1 0 0,1-1 0 0 0,11 19-1 0 0,-13-28-112 0 0,13 23-709 0 0,-1-14-3431 0 0,2-6-1399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1 571 2303 0 0,'1'3'167'0'0,"6"27"685"0"0,2-5 2543 0 0,-8-23-2819 0 0,-1 0-416 0 0,1 0 0 0 0,0-1 0 0 0,0 1 1 0 0,0 0-1 0 0,0-1 0 0 0,0 1 0 0 0,0-1 0 0 0,0 1 1 0 0,0-1-1 0 0,1 1 0 0 0,-1-1 0 0 0,3 2 0 0 0,-3-2 320 0 0,-1-1-58 0 0,2 2-246 0 0,5 5-100 0 0,-5-5-3 0 0,-2-2 12 0 0,0 0 3 0 0,0 0 0 0 0,0 0 58 0 0,0 0 240 0 0,0 0 108 0 0,0 0 18 0 0,-4 12 534 0 0,3-11-943 0 0,0 0-1 0 0,1 0 0 0 0,-1 0 1 0 0,0 0-1 0 0,0 0 1 0 0,1 0-1 0 0,-1 0 0 0 0,0-1 1 0 0,0 1-1 0 0,0 0 1 0 0,0 0-1 0 0,0-1 0 0 0,0 1 1 0 0,0 0-1 0 0,0-1 0 0 0,-1 1 1 0 0,1-1-1 0 0,-1 1 1 0 0,1-1-77 0 0,-2 1 345 0 0,3-1-10 0 0,-4 2-43 0 0,4-2-153 0 0,-1 0 0 0 0,1 1 0 0 0,-1-1 0 0 0,1 0 0 0 0,-1 0 0 0 0,1 0-1 0 0,-1 0 1 0 0,1 0 0 0 0,0 0 0 0 0,-1 1 0 0 0,1-1 0 0 0,-1 0 0 0 0,1 0 0 0 0,0 1 0 0 0,-1-1 0 0 0,1 0 0 0 0,0 1 0 0 0,-1-1 0 0 0,1 0 0 0 0,-1 1 0 0 0,-2 6-133 0 0,2-5 73 0 0,1-2 15 0 0,0 0-7 0 0,0 0 10 0 0,0-4-50 0 0,1 0 0 0 0,0 0 1 0 0,1 0-1 0 0,-1 0 0 0 0,1 1 1 0 0,-1-1-1 0 0,1 0 0 0 0,0 1 1 0 0,0-1-1 0 0,1 1 0 0 0,4-6 0 0 0,2-4 53 0 0,40-64 34 0 0,52-114 0 0 0,11-11-940 0 0,-102 186 749 0 0,-1 2-7 0 0,0 0 1 0 0,-1-1-1 0 0,-1 0 0 0 0,8-23 0 0 0,-12 28 28 0 0,9-33-33 0 0,-10 34 22 0 0,-2 7-33 0 0,0 2-10 0 0,12 0-10 0 0,-7 1 31 0 0,6 1 22 0 0,4 3-22 0 0,-2 4 32 0 0,-5 4 11 0 0,-6-9 0 0 0,-1 1 0 0 0,0 0 0 0 0,-1 0 0 0 0,1 0 0 0 0,-1 0 0 0 0,0 0 0 0 0,0-1 0 0 0,-1 9 0 0 0,-11 41 2 0 0,6-27 7 0 0,-31 189 706 0 0,35-200-639 0 0,-2 8 11 0 0,2 0 0 0 0,1 0 0 0 0,1 0 0 0 0,1 1 0 0 0,5 27 0 0 0,-6-48-82 0 0,1 0 1 0 0,1 0-1 0 0,-1 0 0 0 0,0 0 1 0 0,1 0-1 0 0,0 0 0 0 0,0 0 1 0 0,0 0-1 0 0,0-1 0 0 0,1 1 0 0 0,-1-1 1 0 0,1 1-1 0 0,0-1 0 0 0,0 0 1 0 0,0 0-1 0 0,1-1 0 0 0,-1 1 1 0 0,1-1-1 0 0,6 4 0 0 0,-3-2 25 0 0,1-1 0 0 0,-1 0 0 0 0,1-1-1 0 0,0 0 1 0 0,-1 0 0 0 0,1-1 0 0 0,0 0 0 0 0,0 0-1 0 0,15-1 1 0 0,-3 0 39 0 0,-13 0-64 0 0,1 0 0 0 0,-1 0-1 0 0,11-3 1 0 0,-4-2-37 0 0,-13 5 8 0 0,0-1 0 0 0,0 1 0 0 0,-1-1 0 0 0,1 1 0 0 0,0-1 0 0 0,0 0 0 0 0,0 1 0 0 0,0-1 0 0 0,-1 0 0 0 0,1 0-1 0 0,0 1 1 0 0,-1-1 0 0 0,1 0 0 0 0,-1 0 0 0 0,1 0 0 0 0,-1 0 0 0 0,1 0 0 0 0,-1 0 0 0 0,1 0 0 0 0,-1 0 0 0 0,0-1 0 0 0,0 0-79 0 0,0 0 1 0 0,0-1 0 0 0,0 1-1 0 0,0 0 1 0 0,0 0-1 0 0,-1 0 1 0 0,1 0 0 0 0,-1 0-1 0 0,1 0 1 0 0,-2-2 0 0 0,-2-3-635 0 0,1 1 1 0 0,-1-1 0 0 0,-1 1 0 0 0,-8-11 0 0 0,-3 1-3626 0 0,-2 3-1036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6911 0 0,'4'0'528'0'0,"21"-3"458"0"0,1-2 0 0 0,-1-1-1 0 0,0-1 1 0 0,32-13-1 0 0,-18 5 1439 0 0,61-34 0 0 0,-86 40-1982 0 0,1 2-1 0 0,-1 0 0 0 0,1 1 1 0 0,1 0-1 0 0,17-4 0 0 0,-29 10-314 0 0,-3 0-113 0 0,0 0-1 0 0,0 0 0 0 0,0-1 1 0 0,0 1-1 0 0,0 0 0 0 0,0 0 1 0 0,0-1-1 0 0,0 1 0 0 0,-1 0 0 0 0,1-1 1 0 0,0 1-1 0 0,0-1 0 0 0,0 1 1 0 0,-1-1-1 0 0,1 1 0 0 0,0-1 1 0 0,-1 1-1 0 0,1-1 0 0 0,0 0 1 0 0,-1 0-1 0 0,1 1 0 0 0,0-2 1 0 0,0 0-897 0 0,-1 2-365 0 0,0 0-79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8751 0 0,'0'0'674'0'0,"-1"2"-438"0"0,-4 7 298 0 0,0 0 0 0 0,1 1 1 0 0,0-1-1 0 0,0 1 0 0 0,-3 16 0 0 0,6-19-362 0 0,0-1-1 0 0,1 0 1 0 0,-1 0-1 0 0,1 0 0 0 0,1 0 1 0 0,-1 1-1 0 0,1-1 1 0 0,0 0-1 0 0,0 0 0 0 0,1 0 1 0 0,3 7-1 0 0,0-1-48 0 0,1-1 0 0 0,0 0 0 0 0,1 0 0 0 0,1 0 0 0 0,-1-1 0 0 0,1 0 0 0 0,1-1 0 0 0,0 0 0 0 0,19 15 0 0 0,9 2 133 0 0,59 32-1 0 0,-8-5 104 0 0,-69-40-280 0 0,3 1 251 0 0,-1 1 0 0 0,0 1 0 0 0,23 23 0 0 0,-39-34-234 0 0,0 1 0 0 0,0 0 1 0 0,0 1-1 0 0,0-1 0 0 0,-1 1 0 0 0,-1 0 0 0 0,1 0 0 0 0,-1 0 0 0 0,0 1 0 0 0,0-1 0 0 0,-1 1 0 0 0,0-1 0 0 0,-1 1 0 0 0,0 0 0 0 0,1 9 0 0 0,-2-5-16 0 0,-1-1 0 0 0,0 1 0 0 0,-1-1 0 0 0,-1 1 0 0 0,1-1 1 0 0,-2 0-1 0 0,1 0 0 0 0,-2-1 0 0 0,1 1 0 0 0,-13 19 0 0 0,-4 2 163 0 0,-48 56 1 0 0,46-63-231 0 0,-1-2 0 0 0,-36 27-1 0 0,-4 5-2422 0 0,56-46-2290 0 0,6-8-1444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69 11975 0 0,'0'0'267'0'0,"0"0"42"0"0,1 2 17 0 0,3 2-243 0 0,0 1 0 0 0,0-1 1 0 0,0-1-1 0 0,1 1 0 0 0,-1-1 1 0 0,1 0-1 0 0,0 0 0 0 0,0 0 1 0 0,0-1-1 0 0,0 1 0 0 0,1-1 1 0 0,-1 0-1 0 0,0-1 0 0 0,1 0 1 0 0,8 2-1 0 0,-4-3-3 0 0,0 0 1 0 0,0 0-1 0 0,0-1 0 0 0,0 0 0 0 0,0-1 1 0 0,15-4-1 0 0,54-24 415 0 0,-47 17-435 0 0,-28 12-60 0 0,0-1 0 0 0,0 0 0 0 0,0 0 0 0 0,-1-1 0 0 0,1 1 0 0 0,-1-1 0 0 0,1 0 0 0 0,-1 1 0 0 0,0-1 0 0 0,0-1 0 0 0,0 1 0 0 0,-1 0 0 0 0,1-1 0 0 0,-1 0 0 0 0,4-6 0 0 0,-6 10 0 0 0,0-1 0 0 0,1 1 0 0 0,-1 0 0 0 0,0-1 0 0 0,0 1 0 0 0,0 0 0 0 0,0 0 0 0 0,0-1 0 0 0,0 1 0 0 0,0 0 0 0 0,0-1 0 0 0,0 1 0 0 0,0 0 0 0 0,0-1 0 0 0,0 1 0 0 0,0 0 0 0 0,0 0 0 0 0,0-1 0 0 0,0 1 0 0 0,0 0 0 0 0,-1-1 0 0 0,1 1 0 0 0,0 0 0 0 0,0 0 0 0 0,0-1 0 0 0,0 1 0 0 0,0 0 0 0 0,-1 0 0 0 0,1-1 0 0 0,0 1 0 0 0,0 0 0 0 0,-1 0 0 0 0,1 0 0 0 0,0-1 0 0 0,0 1 0 0 0,-1 0 0 0 0,1 0 0 0 0,0 0 0 0 0,0 0 0 0 0,-1 0 0 0 0,1 0 0 0 0,0-1 0 0 0,-1 1 0 0 0,1 0 0 0 0,0 0 0 0 0,0 0 0 0 0,-1 0 0 0 0,1 0 0 0 0,0 0 0 0 0,-1 0 0 0 0,1 0 0 0 0,-6 0 0 0 0,0-1 0 0 0,0 1 0 0 0,0-1 0 0 0,1 2 0 0 0,-1-1 0 0 0,0 1 0 0 0,0 0 0 0 0,0 0 0 0 0,1 0 0 0 0,-1 1 0 0 0,-9 4 0 0 0,-6 3 0 0 0,-31 19 0 0 0,32-16 56 0 0,0 0-1 0 0,2 2 0 0 0,-1 0 1 0 0,2 1-1 0 0,0 0 0 0 0,1 2 1 0 0,-16 19-1 0 0,29-32 21 0 0,0 1 1 0 0,1-1 0 0 0,-1 1-1 0 0,1-1 1 0 0,-1 1-1 0 0,1 0 1 0 0,1 0-1 0 0,-1 0 1 0 0,1 0-1 0 0,0 0 1 0 0,-1 9 0 0 0,2-10-35 0 0,0 0 1 0 0,0 0 0 0 0,1 0 0 0 0,0 0 0 0 0,-1 0 0 0 0,1 0 0 0 0,0 0 0 0 0,1 0 0 0 0,-1 0 0 0 0,1 0 0 0 0,0-1 0 0 0,0 1-1 0 0,0-1 1 0 0,0 1 0 0 0,4 3 0 0 0,0 0-129 0 0,1 0-1 0 0,0-1 1 0 0,0 0-1 0 0,0 0 1 0 0,1 0-1 0 0,0-1 1 0 0,0 0-1 0 0,1-1 1 0 0,-1 0-1 0 0,1 0 1 0 0,0-1-1 0 0,0 0 1 0 0,0 0-1 0 0,0-1 1 0 0,11 1-1 0 0,4 1-425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9671 0 0,'0'0'748'0'0,"0"0"-260"0"0,0 0 740 0 0,0 0 374 0 0,0 0 78 0 0,0 0-150 0 0,0 0-686 0 0,0 0-298 0 0,0 0-60 0 0,0 0-43 0 0,-1 3-158 0 0,-5 17-40 0 0,-3 12 128 0 0,-16 36 1 0 0,-20 22-120 0 0,-97 143 0 0 0,137-225-247 0 0,1 0 0 0 0,0 0 0 0 0,1 1 0 0 0,0-1 0 0 0,-3 10 0 0 0,6-16-99 0 0,0-2-14 0 0,0 0-66 0 0,0 0-284 0 0,0 0-120 0 0,0 0-788 0 0,2-1-3196 0 0,10-3-1368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4607 0 0,'0'0'354'0'0,"2"-2"-68"0"0,2-2 373 0 0,0 0-1 0 0,1 0 1 0 0,0 0-1 0 0,0 1 1 0 0,0 0-1 0 0,6-4 1 0 0,-3 3-44 0 0,0-1 0 0 0,12-9 0 0 0,-4 2 320 0 0,1 0 0 0 0,24-13-1 0 0,-4 2-6 0 0,-1 3-115 0 0,43-19 0 0 0,-23 13-387 0 0,2-1 11 0 0,2 4 1 0 0,0 2-1 0 0,80-17 0 0 0,-39 16 272 0 0,-79 19-358 0 0,1 0 1 0 0,35 1-1 0 0,-55 2-319 0 0,0 0 1 0 0,-1 0 0 0 0,1 1-1 0 0,-1-1 1 0 0,1 1 0 0 0,-1-1-1 0 0,1 1 1 0 0,-1 0 0 0 0,1 0-1 0 0,-1 0 1 0 0,0 0-1 0 0,0 0 1 0 0,1 1 0 0 0,-1-1-1 0 0,0 1 1 0 0,0 0 0 0 0,0-1-1 0 0,0 1 1 0 0,-1 0 0 0 0,1 0-1 0 0,0 0 1 0 0,-1 0-1 0 0,0 0 1 0 0,1 0 0 0 0,-1 1-1 0 0,0-1 1 0 0,0 0 0 0 0,0 1-1 0 0,0-1 1 0 0,-1 1 0 0 0,1-1-1 0 0,-1 1 1 0 0,1-1-1 0 0,-1 6 1 0 0,0 1-7 0 0,0 0 0 0 0,0-1 0 0 0,-1 1 0 0 0,0 0 0 0 0,-1-1 0 0 0,0 1-1 0 0,0-1 1 0 0,-1 1 0 0 0,-4 8 0 0 0,1-5 16 0 0,0-1 1 0 0,-1 1-1 0 0,-1-1 0 0 0,0-1 0 0 0,-1 0 0 0 0,1 0 1 0 0,-21 17-1 0 0,-5 0 132 0 0,-42 24 0 0 0,22-14-77 0 0,10-9-245 0 0,0-1-1 0 0,-2-3 1 0 0,0-2 0 0 0,-2-1 0 0 0,-91 25-1 0 0,132-45-632 0 0,0 0 0 0 0,0 0 0 0 0,0 0 0 0 0,-7-1 0 0 0,12 0-3924 0 0,2 0-1210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37 9871 0 0,'7'-4'119'0'0,"-1"1"1"0"0,0-1-1 0 0,1 1 0 0 0,-1 0 0 0 0,1 0 0 0 0,0 1 0 0 0,0 0 0 0 0,13-2 0 0 0,2 0-114 0 0,-11 2 740 0 0,-1 1-1 0 0,14-1 1 0 0,-25 5-580 0 0,0 1-102 0 0,-1-1-1 0 0,0 1 1 0 0,0-1-1 0 0,0 1 1 0 0,-1-1 0 0 0,0 0-1 0 0,1 0 1 0 0,-1 0-1 0 0,0 0 1 0 0,0 0-1 0 0,0 0 1 0 0,-1-1-1 0 0,-5 4 1 0 0,-9 4 268 0 0,-31 12 0 0 0,7-2 123 0 0,19-6-155 0 0,0 1-1 0 0,1 1 0 0 0,1 1 1 0 0,-33 34-1 0 0,25-19 58 0 0,-41 63 0 0 0,65-88-257 0 0,0 0 0 0 0,1 0 0 0 0,1 1 0 0 0,-1 0 0 0 0,1 0 0 0 0,0 0 0 0 0,1 0 0 0 0,0 0 0 0 0,0 0 0 0 0,1 1 0 0 0,-1 12 0 0 0,3-14 0 0 0,-1 0-1 0 0,1 0 1 0 0,0 0-1 0 0,0 0 0 0 0,1 0 1 0 0,0-1-1 0 0,0 1 0 0 0,0-1 1 0 0,1 1-1 0 0,0-1 1 0 0,0 0-1 0 0,1 0 0 0 0,0 0 1 0 0,6 7-1 0 0,1 0 73 0 0,0-1 1 0 0,1 0-1 0 0,1-1 0 0 0,19 14 0 0 0,6 0-265 0 0,-36-23-248 0 0,-2-2-1058 0 0,0 0-460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7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7367 0 0,'0'0'568'0'0,"0"0"-96"0"0,0 0 986 0 0,0 0 463 0 0,0 0 95 0 0,0 0-143 0 0,0 0-686 0 0,0 0-304 0 0,0 0-62 0 0,0 0-73 0 0,0 0-260 0 0,1 3-116 0 0,0 7-273 0 0,0 0 1 0 0,-1 0 0 0 0,0 0-1 0 0,-1 0 1 0 0,-2 16 0 0 0,-15 51 319 0 0,12-60-395 0 0,-1-1 0 0 0,-12 24-1 0 0,13-28-11 0 0,-2 2 6 0 0,-1 0 0 0 0,-15 18 0 0 0,-1 2-19 0 0,-1-3 333 0 0,7-9-1802 0 0,10-8-3894 0 0,8-12-1022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231 104 2303 0 0,'-2'1'167'0'0,"-6"0"146"0"0,6-1 1137 0 0,2 0 486 0 0,0 0 89 0 0,0 0-93 0 0,0 0-473 0 0,0 0-209 0 0,0 0-39 0 0,0 0-74 0 0,0 0-270 0 0,3-4 246 0 0,3-4-79 0 0,9-1-593 0 0,0 2 0 0 0,0-1 0 0 0,0 2 1 0 0,1 0-1 0 0,17-3 0 0 0,24-10 217 0 0,-39 13-561 0 0,1 1 1 0 0,0 1-1 0 0,33-3 1 0 0,-20 3-55 0 0,-23 2-43 0 0,-4 1 0 0 0,-1 1 0 0 0,1 0 0 0 0,-1 0 0 0 0,1 0 0 0 0,-1 0 0 0 0,1 1 0 0 0,4 0 0 0 0,6 1 0 0 0,0 1 0 0 0,-3 7 0 0 0,-7-6 0 0 0,-2-1 1 0 0,0 0-1 0 0,-1 0 1 0 0,1 0 0 0 0,-1 0 0 0 0,1 0-1 0 0,-1 1 1 0 0,0-1 0 0 0,0 1 0 0 0,-1-1 0 0 0,1 1-1 0 0,-1 0 1 0 0,0 0 0 0 0,0 0 0 0 0,0-1-1 0 0,0 6 1 0 0,0-5 14 0 0,0 1-1 0 0,-1 0 0 0 0,1-1 1 0 0,-1 1-1 0 0,-1 0 1 0 0,1-1-1 0 0,-1 1 0 0 0,1 0 1 0 0,-1-1-1 0 0,-1 1 0 0 0,-1 6 1 0 0,0-4 4 0 0,-1-1 0 0 0,1 1 0 0 0,-1-1 0 0 0,0 0 0 0 0,-1 0 0 0 0,-8 9 0 0 0,-4 0 18 0 0,0 0-1 0 0,-2-1 1 0 0,-32 20-1 0 0,24-19-80 0 0,1-2 1 0 0,-2 0-1 0 0,0-1 0 0 0,-48 12 0 0 0,-122 13-633 0 0,189-35 672 0 0,0-1 0 0 0,0 1-1 0 0,-16 5 1 0 0,23-6-96 0 0,2-1 1 0 0,0 0 10 0 0,0 0-30 0 0,0 0-134 0 0,2-1-60 0 0,8-2 120 0 0,0 0 0 0 0,-1 1 0 0 0,2 0-1 0 0,-1 1 1 0 0,12 0 0 0 0,24-4-217 0 0,69-17 299 0 0,-113 21 150 0 0,0 1 0 0 0,0-1 0 0 0,0 1 0 0 0,0 0 0 0 0,0 0 0 0 0,1 0 0 0 0,-1 0 0 0 0,0 1 0 0 0,0-1 0 0 0,0 0 0 0 0,0 1 0 0 0,0-1 0 0 0,0 1 0 0 0,0 0-1 0 0,0 0 1 0 0,0 0 0 0 0,0 0 0 0 0,0 0 0 0 0,0 0 0 0 0,-1 0 0 0 0,1 1 0 0 0,2 1 0 0 0,-1 1 2 0 0,1 1-1 0 0,-1-1 1 0 0,0 1-1 0 0,0 0 1 0 0,0 0-1 0 0,3 7 1 0 0,4 10-29 0 0,-6-8-11 0 0,0 6-1 0 0,1 20 75 0 0,-5-36-40 0 0,1 0 0 0 0,-1 0 1 0 0,0 0-1 0 0,0 1 1 0 0,-1-1-1 0 0,1 0 0 0 0,-1 0 1 0 0,0 0-1 0 0,0 0 1 0 0,0 0-1 0 0,-1-1 0 0 0,1 1 1 0 0,-1 0-1 0 0,0 0 1 0 0,0-1-1 0 0,0 1 0 0 0,0-1 1 0 0,-1 0-1 0 0,0 0 1 0 0,1 0-1 0 0,-1 0 0 0 0,0 0 1 0 0,0 0-1 0 0,-1-1 1 0 0,1 0-1 0 0,0 1 0 0 0,-1-1 1 0 0,0-1-1 0 0,1 1 1 0 0,-1 0-1 0 0,0-1 0 0 0,0 0 1 0 0,0 0-1 0 0,-6 1 1 0 0,-24 4 29 0 0,1-3 1 0 0,-47 1 0 0 0,-99-8-469 0 0,177 4 208 0 0,2 0 4 0 0,0 0-214 0 0,3-1-902 0 0,40-21-2940 0 0,-6 9-1358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8:0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9503 0 0,'0'0'432'0'0,"0"0"-5"0"0,-1 1-278 0 0,-5 5-46 0 0,5-4-20 0 0,0-1 0 0 0,0 1 0 0 0,1-1 0 0 0,-1 0-1 0 0,1 1 1 0 0,-1-1 0 0 0,1 1 0 0 0,0-1 0 0 0,0 1 0 0 0,0-1 0 0 0,-1 1 0 0 0,1 0-1 0 0,1-1 1 0 0,-1 1 0 0 0,0-1 0 0 0,0 1 0 0 0,1-1 0 0 0,0 3 0 0 0,-1-3 1 0 0,3 10 290 0 0,0-1 1 0 0,1 0 0 0 0,0 0-1 0 0,1 0 1 0 0,0 0 0 0 0,0-1-1 0 0,10 14 1 0 0,53 56 1016 0 0,-60-70-1311 0 0,51 54 597 0 0,17 17 38 0 0,82 115-1 0 0,-143-172-640 0 0,-1 1-1 0 0,-1 0 1 0 0,-1 1-1 0 0,-1 0 1 0 0,-1 1 0 0 0,8 35-1 0 0,-8-14 84 0 0,-2 0 1 0 0,4 85-1 0 0,-13-91 70 0 0,-6 52 1 0 0,3-47-120 0 0,-20 149 350 0 0,23-187-452 0 0,-1-1 0 0 0,1 0 1 0 0,-2 0-1 0 0,1 0 0 0 0,-1-1 0 0 0,0 1 0 0 0,-1 0 0 0 0,1-1 0 0 0,-1 0 1 0 0,-1 0-1 0 0,1 0 0 0 0,-8 7 0 0 0,5-7 16 0 0,0 0 1 0 0,0 0 0 0 0,-1-1-1 0 0,0 1 1 0 0,0-2-1 0 0,-1 1 1 0 0,1-1-1 0 0,-19 5 1 0 0,5-2 122 0 0,-37 6 1 0 0,40-9-136 0 0,1 1 0 0 0,0 1 0 0 0,-18 8 0 0 0,-18 6-368 0 0,41-15-616 0 0,0 0 0 0 0,1 1-1 0 0,-21 12 1 0 0,20-11-361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8:1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1059 3311 0 0,'0'0'150'0'0,"0"0"88"0"0,0 0 293 0 0,0 0 128 0 0,0 0 21 0 0,0 0 14 0 0,0 0 37 0 0,0 0 18 0 0,0 0 3 0 0,0 0-46 0 0,0 0-197 0 0,0 0-86 0 0,0 0-21 0 0,0 0-26 0 0,0 0-100 0 0,0 0-41 0 0,0 0-10 0 0,0 0 18 0 0,0 0 77 0 0,0 0 31 0 0,0 0 7 0 0,0 0-2 0 0,0 0-17 0 0,2 0-10 0 0,1 0-210 0 0,-1-1-1 0 0,0 1 1 0 0,0-1-1 0 0,0 0 1 0 0,0 1-1 0 0,0-1 1 0 0,0 0 0 0 0,0 0-1 0 0,2-2 1 0 0,-3 2-34 0 0,-1 1-12 0 0,7-12 78 0 0,-2 3-44 0 0,-4 7 11 0 0,0-1 2 0 0,7-19-11 0 0,1 0 0 0 0,1 0 0 0 0,1 1 0 0 0,1 0 0 0 0,17-23 0 0 0,121-158-59 0 0,44-55-26 0 0,-163 220-24 0 0,-2-1 0 0 0,27-49 0 0 0,-51 78 11 0 0,-4 2 31 0 0,0 5 9 0 0,0 13-27 0 0,11 56-104 0 0,5 28-280 0 0,0 0-32 0 0,-4 73 102 0 0,-11-132 268 0 0,1 0 8 0 0,1 0-1 0 0,2 0 1 0 0,1 0 0 0 0,23 65-1 0 0,-20-83 15 0 0,-8-14 0 0 0,4 4 2 0 0,-1 0 0 0 0,13 12 0 0 0,-12-12 3 0 0,-2-4 38 0 0,5 3-19 0 0,20 22 176 0 0,-20-20-178 0 0,-6-6 38 0 0,-3-3 12 0 0,0 0 0 0 0,0 0 0 0 0,5 2-57 0 0,-5-1 43 0 0,1-1 1 0 0,-1 1-1 0 0,1-1 1 0 0,0 1-1 0 0,-1-1 1 0 0,1 1-1 0 0,0-1 1 0 0,-1 0 0 0 0,1 1-1 0 0,0-1 1 0 0,0 0-1 0 0,-1 1 1 0 0,1-1-1 0 0,0 0 1 0 0,0 0-1 0 0,0 0 1 0 0,-1 0-1 0 0,1 0 1 0 0,0 0-1 0 0,0 0 1 0 0,0 0-1 0 0,-1 0 1 0 0,1 0-1 0 0,0 0 1 0 0,0-1 0 0 0,0 1-1 0 0,1-1 1 0 0,11-14 314 0 0,0-2 1 0 0,-1 0 0 0 0,11-19 0 0 0,3-7 13 0 0,123-213 1002 0 0,-21-12-1000 0 0,-87 179-383 0 0,-18 40-169 0 0,2 0 0 0 0,3 2 0 0 0,1 2-1 0 0,36-43 1 0 0,-54 75-125 0 0,22-19 0 0 0,-22 25 128 0 0,-8 6 128 0 0,-1 0-64 0 0,-2 1 0 0 0,0 0 0 0 0,3 2-21 0 0,0 0 67 0 0,-1 0 0 0 0,1 0 0 0 0,-1 0 0 0 0,1 0 0 0 0,-1 1 0 0 0,0-1 0 0 0,0 1 0 0 0,0 0 1 0 0,-1-1-1 0 0,1 1 0 0 0,0 0 0 0 0,-1 0 0 0 0,0 0 0 0 0,2 4 0 0 0,-2 0-285 0 0,1 1 0 0 0,-1-1 0 0 0,0 1 0 0 0,-1 0 0 0 0,0 11 0 0 0,-1 4-653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8:1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 1375 0 0,'-2'-1'107'0'0,"-6"0"314"0"0,1 1-1 0 0,0 0 1 0 0,0 0-1 0 0,0 0 1 0 0,0 1-1 0 0,0 0 1 0 0,-1 0-1 0 0,1 1 1 0 0,1 0-1 0 0,-9 3 1 0 0,0 1 858 0 0,1 0 0 0 0,0 0 0 0 0,-25 18-1 0 0,39-24-1273 0 0,-18 12 568 0 0,1 1 0 0 0,0 0-1 0 0,-25 27 1 0 0,38-35-468 0 0,0 0-1 0 0,0 0 1 0 0,0 0-1 0 0,1 1 1 0 0,0-1-1 0 0,0 1 0 0 0,1 0 1 0 0,-1-1-1 0 0,1 1 1 0 0,0 1-1 0 0,1-1 1 0 0,0 0-1 0 0,0 0 0 0 0,0 1 1 0 0,0-1-1 0 0,1 0 1 0 0,1 8-1 0 0,2 4-104 0 0,0-12 26 0 0,0 0-1 0 0,0 0 1 0 0,0 0-1 0 0,0-1 1 0 0,1 0-1 0 0,0 1 0 0 0,0-1 1 0 0,0 0-1 0 0,1-1 1 0 0,6 6-1 0 0,-7-7 17 0 0,0-1-1 0 0,-1 0 1 0 0,1-1 0 0 0,0 1-1 0 0,0-1 1 0 0,6 2-1 0 0,0 0 38 0 0,-5-1-20 0 0,1-1 0 0 0,0 0 0 0 0,-1 0 0 0 0,1 0 0 0 0,0-1 1 0 0,-1 0-1 0 0,1 0 0 0 0,0-1 0 0 0,0 1 0 0 0,-1-1 0 0 0,1 0 1 0 0,-1-1-1 0 0,1 1 0 0 0,-1-1 0 0 0,9-4 0 0 0,-1-1 206 0 0,-1 0 0 0 0,1 0 0 0 0,-1-1-1 0 0,21-20 1 0 0,-12 10 89 0 0,-10 9-185 0 0,-1 0-1 0 0,0 0 1 0 0,0-1-1 0 0,15-22 0 0 0,-20 23-43 0 0,0 0 0 0 0,5-18 0 0 0,5-11 111 0 0,-10 31-211 0 0,-4 5-15 0 0,0-1 1 0 0,1 1-1 0 0,-1 0 1 0 0,0-1-1 0 0,0 1 1 0 0,0-1-1 0 0,0 0 1 0 0,0 1 0 0 0,-1-1-1 0 0,1 0 1 0 0,-1 1-1 0 0,0-1 1 0 0,0 0-1 0 0,0 1 1 0 0,0-1-1 0 0,0 0 1 0 0,-2-4 0 0 0,-4-19 0 0 0,-2 17-13 0 0,5 5 3 0 0,0 2-29 0 0,0 0 1 0 0,-1 0-1 0 0,1 1 0 0 0,0-1 1 0 0,-1 1-1 0 0,1-1 0 0 0,-1 1 0 0 0,1 0 1 0 0,-1 0-1 0 0,1 1 0 0 0,-1-1 0 0 0,0 1 1 0 0,1 0-1 0 0,-1 0 0 0 0,0 0 0 0 0,1 0 1 0 0,-1 1-1 0 0,0-1 0 0 0,-4 2 1 0 0,-15 8-1804 0 0,21-9-2596 0 0,2-1-1401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2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14 397 8719 0 0,'0'0'1215'0'0,"-1"0"-1172"0"0,0 0 0 0 0,1-1 0 0 0,-1 1-1 0 0,0 0 1 0 0,1-1 0 0 0,-1 1 0 0 0,0-1 0 0 0,1 1 0 0 0,-1-1 0 0 0,1 0-1 0 0,-1 1 1 0 0,0-1 0 0 0,0 0 0 0 0,-2-9-999 0 0,3 10 1032 0 0,0-1 0 0 0,0 1 0 0 0,0-1 0 0 0,0 1 0 0 0,0-1 0 0 0,0 1 0 0 0,0 0 0 0 0,0-1 0 0 0,0 1 0 0 0,0-1 0 0 0,0 1 0 0 0,0 0 0 0 0,0-1 0 0 0,0 1 0 0 0,0-1 0 0 0,1 1-1 0 0,-1 0 1 0 0,0-1 0 0 0,0 1 0 0 0,0 0 0 0 0,1-1 0 0 0,-1 1 0 0 0,9-1 6401 0 0,7 7-6757 0 0,-12-4 204 0 0,-1 0-1 0 0,1-1 0 0 0,0 0 0 0 0,0 0 0 0 0,0 0 1 0 0,0 0-1 0 0,0 0 0 0 0,8-1 0 0 0,2 1 3 0 0,0-1 60 0 0,0 2 2 0 0,-2 4-36 0 0,-1 2 36 0 0,0 0 12 0 0,9 6-1 0 0,-17-13 14 0 0,-1 0 218 0 0,-1 1-159 0 0,5 5 3 0 0,-4-3-9 0 0,0 6-2 0 0,-1-8 1736 0 0,-5 12-1676 0 0,2-4-161 0 0,1-4 32 0 0,-1-1 1 0 0,0 1-1 0 0,0-1 1 0 0,-5 10-1 0 0,-10 25 5 0 0,10-27 11 0 0,1-3 46 0 0,5-8 155 0 0,-2 1-196 0 0,2-3 43 0 0,1 0 0 0 0,0 1 0 0 0,0-1 0 0 0,0 0 0 0 0,0 0 0 0 0,0 0 0 0 0,0 1 0 0 0,0-1 0 0 0,0 0-1 0 0,0 0 1 0 0,0 0 0 0 0,-1 0 0 0 0,1 1 0 0 0,0-1 0 0 0,0 0 0 0 0,0 0 0 0 0,0 0 0 0 0,-1 0 0 0 0,1 0 0 0 0,0 0 0 0 0,0 0 0 0 0,0 1 0 0 0,0-1 0 0 0,-1 0 0 0 0,1 0 0 0 0,0 0 0 0 0,0 0 0 0 0,0 0 0 0 0,-1 0 0 0 0,1 0 0 0 0,0 0 0 0 0,0 0 0 0 0,-1 0 0 0 0,1 0 0 0 0,0 0 0 0 0,-1 0 0 0 0,1 0-59 0 0,-1 0 1 0 0,0-1 0 0 0,0 1 0 0 0,0 0 0 0 0,0 0 0 0 0,0 0-1 0 0,0-1 1 0 0,0 1 0 0 0,0-1 0 0 0,1 1 0 0 0,-1-1 0 0 0,0 1-1 0 0,-1-1 1 0 0,0-5-3 0 0,2 4 3 0 0,-1-2-2 0 0,0-1-1 0 0,0 1 1 0 0,1-1-1 0 0,-1 1 1 0 0,1-1 0 0 0,0 1-1 0 0,0-1 1 0 0,1 1-1 0 0,0-1 1 0 0,-1 1 0 0 0,1-1-1 0 0,1 1 1 0 0,-1 0-1 0 0,1-1 1 0 0,3-6-1 0 0,1 0-30 0 0,0 0-1 0 0,0 0 1 0 0,1 1-1 0 0,13-15 1 0 0,-1 5 17 0 0,1 0 0 0 0,1 2 0 0 0,1 1 0 0 0,0 0 0 0 0,1 2 1 0 0,37-19-1 0 0,158-58-88 0 0,-116 52 87 0 0,-40 16-49 0 0,-13 5-432 0 0,87-47 1 0 0,-65 22-598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2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218 893 2759 0 0,'0'2'207'0'0,"-12"32"5333"0"0,5-24-3227 0 0,2-2-2274 0 0,5-7-446 0 0,2-6-3309 0 0,-1 4 3702 0 0,-1 1-1 0 0,0-1 0 0 0,1 0 1 0 0,-1 0-1 0 0,0 0 1 0 0,0 0-1 0 0,0 0 0 0 0,0 0 1 0 0,0 0-1 0 0,0 0 0 0 0,0 1 1 0 0,0-1-1 0 0,0 0 0 0 0,0 0 1 0 0,-1 0-1 0 0,1 0 0 0 0,0 0 1 0 0,0 0-1 0 0,-1 1 0 0 0,1-1 1 0 0,-1 0-1 0 0,1 0 0 0 0,-1 0 1 0 0,1 1-1 0 0,-2-2 0 0 0,0 1 208 0 0,1 0 1 0 0,-1 0-1 0 0,0 0 0 0 0,0 0 0 0 0,0 1 0 0 0,0-1 0 0 0,0 1 0 0 0,0-1 0 0 0,0 1 0 0 0,0 0 0 0 0,0 0 1 0 0,-4 0-1 0 0,-13 9 1651 0 0,15-7-1184 0 0,3-1 58 0 0,-2 0-14 0 0,-131 24 3344 0 0,132-24-2680 0 0,5-1-1314 0 0,12 1-33 0 0,3-1 22 0 0,31-2-33 0 0,-28 0-42 0 0,-16 0 12 0 0,0-1 6 0 0,8-4-52 0 0,-1-1 1 0 0,1 0 0 0 0,-1-1 0 0 0,-1-1 0 0 0,0 1 0 0 0,17-21 0 0 0,-16 18 49 0 0,0 0 1 0 0,1 0-1 0 0,0 1 1 0 0,23-14-1 0 0,-24 18 16 0 0,1 1 0 0 0,0 1 0 0 0,1 0 0 0 0,-1 1 0 0 0,28-5 0 0 0,-16 5 125 0 0,1 2 0 0 0,44 2-1 0 0,-44 1-14 0 0,-1-2 0 0 0,48-5 0 0 0,72-26-99 0 0,-129 30 96 0 0,0 1-1 0 0,25 0 1 0 0,-28 1-38 0 0,95-2 462 0 0,23 4 37 0 0,-105-1-554 0 0,0 2 1 0 0,27 5-1 0 0,2 1-4 0 0,115-2 1742 0 0,-135-7-1460 0 0,12 0-134 0 0,87 10 0 0 0,-74-1-154 0 0,138 17 131 0 0,-125-23 239 0 0,86-6 1 0 0,71-3-159 0 0,49-4 93 0 0,-194-1-254 0 0,1 4-1 0 0,137 6 0 0 0,-167 2 65 0 0,-1-2-1 0 0,0-3 1 0 0,57-11 0 0 0,-43 5-55 0 0,170-13 117 0 0,-163 17-117 0 0,118 7 0 0 0,-142 2-59 0 0,24 4 11 0 0,1-4 0 0 0,90-8 0 0 0,-88-4 9 0 0,-1-5 0 0 0,142-42 0 0 0,-164 38-12 0 0,0 3 1 0 0,2 2-1 0 0,-1 3 0 0 0,1 3 1 0 0,107-1-1 0 0,-115 9-13 0 0,113 1 0 0 0,-113-4 0 0 0,63-10 0 0 0,-91 7 0 0 0,0-1 0 0 0,-1 0 0 0 0,0-2 0 0 0,0 0 0 0 0,0-2 0 0 0,26-16 0 0 0,112-85 0 0 0,-120 82 0 0 0,55-43-12 0 0,58-41-38 0 0,-110 85 26 0 0,80-40 1 0 0,-101 59-1 0 0,0 1-1 0 0,1 2 1 0 0,-1 0 0 0 0,2 1 0 0 0,-1 0 0 0 0,1 2-1 0 0,-1 1 1 0 0,1 1 0 0 0,0 1 0 0 0,-1 1 0 0 0,1 1-1 0 0,29 6 1 0 0,-27-2 44 0 0,23 10-1 0 0,-29-10-5 0 0,-5 0 9 0 0,-3-2 36 0 0,-7-2-5 0 0,4 4-43 0 0,-6-5-31 0 0,-1 0 1 0 0,0-1-1 0 0,0 1 0 0 0,0 0 1 0 0,0 0-1 0 0,-1 0 0 0 0,1 0 0 0 0,0 0 1 0 0,0 0-1 0 0,0 0 0 0 0,-1 0 1 0 0,1 0-1 0 0,-1 0 0 0 0,2 2 0 0 0,1-1-309 0 0,-12 3-977 0 0,8-5 1184 0 0,0 1 0 0 0,1 0 0 0 0,-1-1 0 0 0,0 1 0 0 0,0-1 1 0 0,1 1-1 0 0,-1-1 0 0 0,0 0 0 0 0,0 1 0 0 0,0-1 0 0 0,0 0 1 0 0,0 1-1 0 0,-1-1 0 0 0,-16-1-5158 0 0,-6-4-1555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4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53 8287 0 0,'91'-32'1227'0'0,"-53"15"2245"0"0,-37 17-3224 0 0,0-1-1 0 0,-1 1 1 0 0,1-1 0 0 0,0 1 0 0 0,0 0-1 0 0,0-1 1 0 0,0 1 0 0 0,0 0-1 0 0,0 0 1 0 0,0 0 0 0 0,0-1 0 0 0,2 1-1 0 0,-3 0-187 0 0,0 1-1 0 0,0-1 0 0 0,0 0 1 0 0,1 0-1 0 0,-1 0 1 0 0,0 0-1 0 0,0 1 0 0 0,0-1 1 0 0,0 0-1 0 0,0 0 0 0 0,0 0 1 0 0,0 0-1 0 0,0 1 1 0 0,0-1-1 0 0,0 0 0 0 0,0 0 1 0 0,0 0-1 0 0,0 1 0 0 0,0-1 1 0 0,0 0-1 0 0,0 0 1 0 0,0 0-1 0 0,0 1 0 0 0,0-1 1 0 0,0 0-1 0 0,0 0 0 0 0,0 0 1 0 0,0 1-1 0 0,0-1 1 0 0,0 0-1 0 0,0 0 0 0 0,0 0 1 0 0,0 0-1 0 0,0 1 0 0 0,-1-1 1 0 0,1 0-1 0 0,-2 3 109 0 0,0 1-1 0 0,0-1 0 0 0,-1 0 1 0 0,1-1-1 0 0,-6 6 0 0 0,-9 6-163 0 0,-1-1-1 0 0,0-1 1 0 0,-1-1-1 0 0,-21 10 1 0 0,-85 31-7 0 0,92-39 4 0 0,5-3-402 0 0,0 0-1 0 0,0-2 0 0 0,0-1 1 0 0,-45 5-1 0 0,57-11 201 0 0,0 0 1 0 0,0-1-1 0 0,0-1 0 0 0,0-1 0 0 0,0 0 0 0 0,0-1 1 0 0,1 0-1 0 0,-1-1 0 0 0,-27-12 0 0 0,35 12 371 0 0,0 0 0 0 0,0-1 0 0 0,1 0 0 0 0,0 0 0 0 0,-1 0 0 0 0,2-1 0 0 0,-9-9 0 0 0,14 14 273 0 0,2 0-294 0 0,2-4-197 0 0,-2 5-22 0 0,-1-1-1 0 0,0 1 1 0 0,0 0-1 0 0,1-1 1 0 0,-1 1-1 0 0,0 0 1 0 0,1 0-1 0 0,-1-1 1 0 0,0 1-1 0 0,1 0 1 0 0,-1 0-1 0 0,0-1 1 0 0,1 1-1 0 0,-1 0 1 0 0,1 0-1 0 0,-1 0 1 0 0,0 0-1 0 0,1 0 1 0 0,-1-1-1 0 0,1 1 1 0 0,-1 0-1 0 0,1 0 1 0 0,-1 0-1 0 0,1 0 1 0 0,0 0 64 0 0,-1 0 1 0 0,1 0-1 0 0,-1 0 1 0 0,1 0 0 0 0,0 0-1 0 0,-1 0 1 0 0,1 0-1 0 0,-1 0 1 0 0,1 0 0 0 0,0 0-1 0 0,-1 0 1 0 0,1 0-1 0 0,-1 0 1 0 0,1 1 0 0 0,0-1-1 0 0,-1 0 1 0 0,1 0-1 0 0,-1 1 1 0 0,1-1 0 0 0,-1 0-1 0 0,1 1 1 0 0,-1-1-1 0 0,1 0 1 0 0,-1 1 0 0 0,0-1-1 0 0,1 1 1 0 0,-1-1-1 0 0,1 1 1 0 0,-1-1 0 0 0,1 2-1 0 0,-1-1 8 0 0,7 9-2 0 0,-6-8 16 0 0,0 0 0 0 0,-1 1 0 0 0,1-1 0 0 0,-1 0 1 0 0,1 0-1 0 0,-1 1 0 0 0,0-1 0 0 0,0 0 0 0 0,0 1 0 0 0,0-1 0 0 0,0 0 0 0 0,-1 1 0 0 0,1-1 0 0 0,-1 0 0 0 0,-1 5 0 0 0,0-4 42 0 0,1 0 0 0 0,-1 0 0 0 0,0 0 0 0 0,0 0 0 0 0,-1 0 0 0 0,1 0 0 0 0,0 0 1 0 0,-1-1-1 0 0,-4 4 0 0 0,0-1 65 0 0,-1 0 1 0 0,0 0 0 0 0,0-1-1 0 0,0 0 1 0 0,-1 0 0 0 0,1-1-1 0 0,-12 3 1 0 0,8-3-85 0 0,-8 2 22 0 0,-36 13 1 0 0,49-15-62 0 0,1 0 0 0 0,-1 1 1 0 0,1 0-1 0 0,0 0 1 0 0,0 0-1 0 0,0 1 0 0 0,0 0 1 0 0,-8 10-1 0 0,-2 5 0 0 0,2 2 0 0 0,0 0 0 0 0,-13 30 0 0 0,11-22 0 0 0,-3 13 0 0 0,19-44 1 0 0,0 1 0 0 0,0 0 0 0 0,1 0-1 0 0,-1 0 1 0 0,0 0 0 0 0,0 0 0 0 0,1 0-1 0 0,-1 0 1 0 0,0 0 0 0 0,0-1 0 0 0,1 1 0 0 0,-1 0-1 0 0,0 0 1 0 0,0 0 0 0 0,1 0 0 0 0,-1 0-1 0 0,0 0 1 0 0,0 0 0 0 0,1 1 0 0 0,-1-1 0 0 0,0 0-1 0 0,0 0 1 0 0,0 0 0 0 0,1 0 0 0 0,-1 0-1 0 0,0 0 1 0 0,0 0 0 0 0,1 0 0 0 0,-1 1 0 0 0,0-1-1 0 0,0 0 1 0 0,0 0 0 0 0,0 0 0 0 0,1 0-1 0 0,-1 1 1 0 0,0-1 0 0 0,0 0 0 0 0,0 0 0 0 0,0 1-1 0 0,0-1 1 0 0,1 0 0 0 0,-1 0 0 0 0,0 0-1 0 0,0 1 1 0 0,0-1 0 0 0,0 0 0 0 0,0 0 0 0 0,0 1-1 0 0,0-1 1 0 0,0 0 0 0 0,0 0 0 0 0,0 1-1 0 0,0-1 1 0 0,0 0 0 0 0,0 0 0 0 0,0 1 0 0 0,0-1-1 0 0,0 0 1 0 0,0 0 0 0 0,-1 1 0 0 0,1-1-1 0 0,0 0 1 0 0,0 0 0 0 0,0 0 0 0 0,0 1 0 0 0,0-1-1 0 0,-1 0 1 0 0,1 0 0 0 0,0 0 17 0 0,15-3 253 0 0,-1-1 0 0 0,0-1 0 0 0,0-1 0 0 0,0 0 0 0 0,21-12 0 0 0,-7 3-806 0 0,0 1 197 0 0,53-18 1 0 0,-69 28 283 0 0,0 1 0 0 0,1 0 0 0 0,0 1 0 0 0,-1 0 0 0 0,1 1 0 0 0,0 1 0 0 0,15 1 0 0 0,-21 0 54 0 0,0 0 0 0 0,1 1 0 0 0,-1 0 0 0 0,0 1 0 0 0,0-1 0 0 0,-1 1 0 0 0,1 0 0 0 0,0 1 0 0 0,7 5 0 0 0,8 7 0 0 0,24 23 0 0 0,-9-6 0 0 0,-19-18 0 0 0,-11-9 0 0 0,0 0 0 0 0,11 8 0 0 0,-17-14 2 0 0,1 1-1 0 0,-1 0 1 0 0,0-1-1 0 0,0 1 1 0 0,0 0-1 0 0,0 0 1 0 0,0 0-1 0 0,0 0 1 0 0,-1 0-1 0 0,1 0 1 0 0,0 0 0 0 0,0 0-1 0 0,-1 0 1 0 0,1 1-1 0 0,-1-1 1 0 0,1 0-1 0 0,-1 0 1 0 0,1 0-1 0 0,-1 1 1 0 0,0-1-1 0 0,0 0 1 0 0,1 1-1 0 0,-1-1 1 0 0,0 0-1 0 0,0 0 1 0 0,0 1-1 0 0,0-1 1 0 0,-1 0-1 0 0,1 1 1 0 0,0-1-1 0 0,0 0 1 0 0,-1 0 0 0 0,1 1-1 0 0,-1-1 1 0 0,1 0-1 0 0,-1 0 1 0 0,0 0-1 0 0,1 0 1 0 0,-1 1-1 0 0,0-1 1 0 0,-1 1-1 0 0,-4 6 237 0 0,-1 1-1 0 0,0-1 1 0 0,0-1 0 0 0,-1 1-1 0 0,0-1 1 0 0,-12 8 0 0 0,-58 34 57 0 0,71-46-326 0 0,-6 5 31 0 0,-115 63 0 0 0,96-56 0 0 0,0-1 0 0 0,-39 11 0 0 0,51-19 0 0 0,-1-2 0 0 0,0-1 0 0 0,1 0 0 0 0,-32-1 0 0 0,87-3-1144 0 0,-1-1 0 0 0,58-12 0 0 0,-62 7 632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2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0 6447 0 0,'0'0'5891'0'0,"-2"1"-4215"0"0,-1 0-1019 0 0,2 0-564 0 0,-1 0 1 0 0,1 0-1 0 0,-1-1 0 0 0,1 1 1 0 0,-1 0-1 0 0,0-1 0 0 0,1 0 1 0 0,-1 1-1 0 0,1-1 0 0 0,-1 0 1 0 0,0 0-1 0 0,0 0 1 0 0,1 0-1 0 0,-1 0 0 0 0,0 0 1 0 0,-2-1-1 0 0,-8-1-153 0 0,2 1-35 0 0,5-1-2 0 0,4 1 95 0 0,1 1-1 0 0,-1 0 0 0 0,0 0 0 0 0,0 0 0 0 0,1-1 0 0 0,-1 1 1 0 0,0 0-1 0 0,0 0 0 0 0,1 0 0 0 0,-1 0 0 0 0,0 0 1 0 0,0 0-1 0 0,1 0 0 0 0,-1 1 0 0 0,0-1 0 0 0,1 0 1 0 0,-1 0-1 0 0,0 0 0 0 0,0 1 0 0 0,0 0 0 0 0,-12 4-9 0 0,8-2 34 0 0,0 1 0 0 0,0 0 0 0 0,0 0 0 0 0,0 1 0 0 0,0 0 0 0 0,1-1 0 0 0,0 1 0 0 0,0 1 0 0 0,0-1 0 0 0,1 1 0 0 0,-5 8 0 0 0,-3 11 173 0 0,-12 36 1 0 0,19-49-163 0 0,-65 197 839 0 0,57-177-859 0 0,-1-1 0 0 0,-1 0 0 0 0,-2-1-1 0 0,-23 33 1 0 0,3-11 11 0 0,19-29 52 0 0,1 1-1 0 0,-16 31 1 0 0,16-16 76 0 0,-16 54 1 0 0,-6 16-149 0 0,20-71-22 0 0,-28 44 1 0 0,5-11-84 0 0,37-64 101 0 0,1-1 0 0 0,0-1 0 0 0,0 0 0 0 0,-1 0 0 0 0,0 0 0 0 0,0-1 0 0 0,-5 6 0 0 0,8-9 0 0 0,0 0-1 0 0,0 0 0 0 0,0 0 1 0 0,0 0-1 0 0,0 0 1 0 0,0 0-1 0 0,0 0 1 0 0,0 0-1 0 0,0 0 0 0 0,0 0 1 0 0,-1 0-1 0 0,-1 0 1 0 0,-3 9 79 0 0,2-3-25 0 0,-2 5-44 0 0,2-3-22 0 0,2-5-36 0 0,-1 8 36 0 0,0 1 12 0 0,1 0 0 0 0,1-1 12 0 0,0-9 1752 0 0,1-3-1757 0 0,0 1 0 0 0,0-1-1 0 0,-1 1 1 0 0,1-1 0 0 0,0 1 0 0 0,-1-1-1 0 0,1 1 1 0 0,0-1 0 0 0,-1 0 0 0 0,1 1-1 0 0,-1-1 1 0 0,1 0 0 0 0,0 1-1 0 0,-1-1 1 0 0,1 0 0 0 0,-1 1 0 0 0,1-1-1 0 0,-1 0 1 0 0,1 0 0 0 0,-2 1 0 0 0,-8-4 3 0 0,7 2-10 0 0,0 0 0 0 0,0 0 0 0 0,0-1 0 0 0,1 1 0 0 0,-1-1 0 0 0,0 1 0 0 0,1-1 0 0 0,-1 0 0 0 0,1 0 0 0 0,-1 0 0 0 0,1 0 0 0 0,0 0 0 0 0,0-1 0 0 0,-3-3 0 0 0,0-1 0 0 0,-1-2 0 0 0,0-1 0 0 0,1 1 0 0 0,0-1 0 0 0,1 0 0 0 0,0 0 0 0 0,0 0 0 0 0,-2-13 0 0 0,4 13 0 0 0,-1 0 0 0 0,0 0 0 0 0,-1 0 0 0 0,0 0 0 0 0,-1 1 0 0 0,0-1 0 0 0,-11-15 0 0 0,6 13 0 0 0,8 8 0 0 0,-1 0 0 0 0,0 1 0 0 0,-1-1 0 0 0,1 1 0 0 0,-1-1 0 0 0,1 1 0 0 0,-1 0 0 0 0,-8-4 0 0 0,8 5 5 0 0,-13-10 72 0 0,15 11 8 0 0,-3-3 3 0 0,4 3-89 0 0,0 0 1 0 0,0 1 0 0 0,0-1-1 0 0,0 0 1 0 0,0 1-1 0 0,0-1 1 0 0,0 0 0 0 0,0 0-1 0 0,1 0 1 0 0,-1 0-1 0 0,0 0 1 0 0,0 0-1 0 0,1 0 1 0 0,-1 0 0 0 0,0-2-1 0 0,-1 1 1 0 0,-1-1 0 0 0,1-13 0 0 0,2 3 0 0 0,-1 6 0 0 0,1 1 0 0 0,-1-1 0 0 0,0 1 0 0 0,0-1 0 0 0,-3-7 0 0 0,1 1 0 0 0,0 3 11 0 0,3 9 42 0 0,-1-1 1 0 0,0-7-33 0 0,1 7 34 0 0,2 5 3 0 0,22 29 127 0 0,2 0-1 0 0,53 50 1 0 0,-69-73-139 0 0,-2-2-32 0 0,0 0 0 0 0,-1 0 0 0 0,0 1 0 0 0,0 0 0 0 0,9 15 0 0 0,-12-18-14 0 0,9 17 0 0 0,-8-14 5 0 0,-4-5-1 0 0,1-1 0 0 0,-1 1 0 0 0,0 0 0 0 0,1 0 0 0 0,-1 0 0 0 0,0 0 0 0 0,-1 0 0 0 0,1 0 0 0 0,0 0-1 0 0,-1 0 1 0 0,0 0 0 0 0,0 0 0 0 0,0 0 0 0 0,0 5 0 0 0,-1-2 34 0 0,2 0 1 0 0,-1 0-1 0 0,1 0 0 0 0,0 0 1 0 0,0 0-1 0 0,0 0 0 0 0,1 0 0 0 0,0 0 1 0 0,5 11-1 0 0,-1-7 17 0 0,2 0-31 0 0,0-4 45 0 0,-6-4 123 0 0,0-2-116 0 0,33 12 213 0 0,6 9-289 0 0,-23-11 0 0 0,-17-8 0 0 0,1-1 0 0 0,0 0 0 0 0,0 0 0 0 0,-1 0 0 0 0,1 0 0 0 0,0 0 0 0 0,0-1 0 0 0,0 1 0 0 0,0 0 0 0 0,0-1 0 0 0,4 1 0 0 0,1 0 0 0 0,27 12 0 0 0,12 3 0 0 0,-32-14 0 0 0,-9-2 1 0 0,1 0-3 0 0,16-9 16 0 0,-17 7 8 0 0,-1 0-1 0 0,0 0 0 0 0,0 0 0 0 0,0-1 0 0 0,0 0 0 0 0,0 0 0 0 0,-1 0 0 0 0,1 0 0 0 0,-1-1 0 0 0,0 1 0 0 0,0-1 0 0 0,3-5 0 0 0,1-3 104 0 0,-1 0 1 0 0,9-24-1 0 0,-12 27-89 0 0,0 1 0 0 0,1-1 0 0 0,0 1 1 0 0,0 0-1 0 0,1 0 0 0 0,0 0 0 0 0,0 0 0 0 0,11-11 0 0 0,-4 11-24 0 0,-5 5-45 0 0,0 0 0 0 0,1 0-1 0 0,-1 1 1 0 0,1 0 0 0 0,-1 0 0 0 0,1 1-1 0 0,0 0 1 0 0,13 0 0 0 0,-8 1-118 0 0,-1 1 1 0 0,1 1-1 0 0,-1 0 1 0 0,23 7-1 0 0,-8 1-248 0 0,-2 1 0 0 0,0 1 0 0 0,0 1-1 0 0,28 20 1 0 0,21 23-3675 0 0,-42-31 1972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3:3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0,'0'0'8507'0'0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3:3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3887 0 0,'0'0'10859'0'0,"2"-1"-10800"0"0,8 0-38 0 0,4 1 44 0 0,-12 0-6 0 0,1 0 6 0 0,31-2 157 0 0,-32 2-149 0 0,10-3 168 0 0,-5 1-59 0 0,-4 2-163 0 0,14 0 194 0 0,5 5 88 0 0,-17-4-233 0 0,-3 0 47 0 0,0 0 11 0 0,2 3 40 0 0,1 0-1 0 0,-1 0 1 0 0,0 1 0 0 0,7 8-1 0 0,0 9 175 0 0,-10-20-164 0 0,2 10 168 0 0,-2-10 368 0 0,-1-2-700 0 0,0 1-1 0 0,1-1 1 0 0,-1 1-1 0 0,0-1 1 0 0,1 1 0 0 0,-1-1-1 0 0,0 0 1 0 0,1 1-1 0 0,-1-1 1 0 0,1 0-1 0 0,-1 1 1 0 0,0-1-1 0 0,1 0 1 0 0,-1 0 0 0 0,1 0-1 0 0,-1 1 1 0 0,1-1-1 0 0,-1 0 1 0 0,1 0-1 0 0,-1 0 1 0 0,1 0 0 0 0,-1 0-1 0 0,1 0 1 0 0,-1 0-1 0 0,2 0 1 0 0,8 1 103 0 0,-7-1-19 0 0,-1-1 0 0 0,22-8 167 0 0,-20 8-208 0 0,6 0-34 0 0,-8 1-8 0 0,1 1-1 0 0,-1-1 1 0 0,0 1 0 0 0,1-1 0 0 0,-1 1-1 0 0,0 0 1 0 0,1 0 0 0 0,-1 0 0 0 0,0 0-1 0 0,0 0 1 0 0,0 1 0 0 0,0-1-1 0 0,0 1 1 0 0,0-1 0 0 0,0 1 0 0 0,0 0-1 0 0,2 3 1 0 0,14 17 3 0 0,-14-18-16 0 0,11 21 0 0 0,-5-12 0 0 0,-10-12 0 0 0,1 0 0 0 0,0 0 0 0 0,0-1 0 0 0,0 1 0 0 0,0 0 0 0 0,0-1 0 0 0,0 1 0 0 0,0 0 0 0 0,0-1 0 0 0,0 0 0 0 0,1 1 0 0 0,-1-1 0 0 0,0 1 0 0 0,0-1 0 0 0,0 0 0 0 0,0 0 0 0 0,0 0 0 0 0,0 0 0 0 0,0 0 0 0 0,0 0 0 0 0,0-1 0 0 0,0 1 0 0 0,0 0 0 0 0,0 0 0 0 0,1-1 0 0 0,2-2-4 0 0,-1 1-1 0 0,1 0 1 0 0,-1-1 0 0 0,1 0-1 0 0,-1 0 1 0 0,0 0 0 0 0,0 0-1 0 0,-1 0 1 0 0,1 0 0 0 0,-1-1-1 0 0,1 0 1 0 0,-1 1 0 0 0,0-1-1 0 0,1-5 1 0 0,4-7-133 0 0,-2-1 0 0 0,4-18 0 0 0,-6 26-11 0 0,8-32-2527 0 0,-9 32-1440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4:4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2759 0 0,'0'0'4780'0'0,"3"-1"-4909"0"0,13-3 7578 0 0,-12 5-7318 0 0,10 4-10 0 0,-10-4-7 0 0,-1 0-29 0 0,8 2-12 0 0,-8-2 73 0 0,1 0-68 0 0,9 1 2 0 0,-10-1 0 0 0,0-1-2 0 0,20 1 288 0 0,-1 2 1 0 0,37 8 0 0 0,-34-5-37 0 0,-1-2 0 0 0,43 3 0 0 0,-26-9-152 0 0,1-2 0 0 0,-1-1 0 0 0,48-13 0 0 0,-34 9-136 0 0,1 2 0 0 0,0 2 0 0 0,60 3 0 0 0,14 2 258 0 0,-110 1-155 0 0,0 2 0 0 0,1 0 0 0 0,25 8 0 0 0,-13-4 130 0 0,0-1 1 0 0,0-1-1 0 0,1-2 0 0 0,46-1 0 0 0,-27-3 203 0 0,-1-3-1 0 0,87-17 0 0 0,9-2-338 0 0,-103 14-116 0 0,0 2 1 0 0,1 2-1 0 0,0 2 1 0 0,72 5-1 0 0,-69 5-23 0 0,13 1 0 0 0,-9-8 318 0 0,0-1 0 0 0,0-3 0 0 0,70-14 0 0 0,-59 7-186 0 0,2 4 0 0 0,-1 2 0 0 0,76 5 0 0 0,-88 3-105 0 0,55 1 77 0 0,4-4-45 0 0,-43 1-41 0 0,131 11-18 0 0,-46-1 0 0 0,-102-12 159 0 0,-1-3 0 0 0,89-16 0 0 0,-46 4-33 0 0,-16 4-111 0 0,63-8-21 0 0,-108 17 25 0 0,-1 2 0 0 0,45 3 0 0 0,-47 2 117 0 0,59 17-1 0 0,-47-10-22 0 0,-11-3-19 0 0,0-1 0 0 0,1-2 0 0 0,55 2 0 0 0,-43-8-45 0 0,0-1 0 0 0,86-17 0 0 0,-29-6-49 0 0,-61 14 0 0 0,0 1 0 0 0,1 2 0 0 0,49-3 0 0 0,-87 11 0 0 0,17-1 0 0 0,0 1 0 0 0,34 4 0 0 0,101 19 143 0 0,301 6-1 0 0,-402-29-16 0 0,1 3 0 0 0,-1 3 0 0 0,53 11 0 0 0,115 20 69 0 0,-181-31-187 0 0,-12-3-8 0 0,0-1 0 0 0,0-2 0 0 0,29-2 0 0 0,87-16 0 0 0,-103 11 0 0 0,214-24 249 0 0,-180 25-119 0 0,106 5 0 0 0,53 27 307 0 0,-132-13-238 0 0,106 1 0 0 0,94-26 121 0 0,-207 6-128 0 0,98 8 0 0 0,210 44 277 0 0,-397-44-466 0 0,45 4 40 0 0,0-2-1 0 0,80-4 1 0 0,-22-16-43 0 0,-53 11-11 0 0,-30 0-42 0 0,-22 4 52 0 0,1 0 0 0 0,-1 1 0 0 0,1-1-1 0 0,0 1 1 0 0,0 0 0 0 0,-1 1 0 0 0,1-1 0 0 0,7 2-1 0 0,-7-1-11 0 0,0-1-1 0 0,-1 1 0 0 0,1 0 0 0 0,0 1 1 0 0,7 2-1 0 0,21 6-21 0 0,-4-2 35 0 0,0 2 0 0 0,-8-3 0 0 0,-10-2 0 0 0,-1 1 0 0 0,-6-4 0 0 0,18 12 64 0 0,-18-12-64 0 0,16 14 0 0 0,8 10-152 0 0,-27-24 80 0 0,-3-1-584 0 0,1 1 584 0 0,0-1 1 0 0,-1 1 0 0 0,1-1 0 0 0,-1 1 0 0 0,0-1 0 0 0,0 1-1 0 0,1-1 1 0 0,-1 1 0 0 0,0-1 0 0 0,0 0 0 0 0,0 0 0 0 0,0 1-1 0 0,0-1 1 0 0,0 0 0 0 0,-1 0 0 0 0,1 0 0 0 0,0 0 0 0 0,-1-1-1 0 0,1 1 1 0 0,0 0 0 0 0,-3 1 0 0 0,-2 0-670 0 0,0 1 0 0 0,0-1 0 0 0,0 0 0 0 0,-8 2 0 0 0,-15 0-7964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5:0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227 220 4607 0 0,'-2'2'208'0'0,"-20"11"24"0"0,-5 1-72 0 0,4 0 1652 0 0,21-13-742 0 0,0 1-76 0 0,-3 3-284 0 0,0 0 0 0 0,0 1 0 0 0,1-1 0 0 0,0 1 0 0 0,-6 11 6946 0 0,5-5-7146 0 0,3-6-389 0 0,1-1-1 0 0,0 1 1 0 0,-2 11 0 0 0,0 1-4 0 0,-14 56 317 0 0,17-72-266 0 0,-1 1-14 0 0,1 0 0 0 0,-1 0 0 0 0,1 0 1 0 0,-1 0-1 0 0,0 0 0 0 0,0 0 1 0 0,0-1-1 0 0,-1 1 0 0 0,1 0 0 0 0,-1-1 1 0 0,-3 5-1 0 0,-26 28-5 0 0,15-17 113 0 0,15-16-215 0 0,-1 1 1 0 0,0 0-1 0 0,1-1 0 0 0,-1 1 1 0 0,-1 5-1 0 0,1-3 5 0 0,2-3 577 0 0,3-2-1086 0 0,-3 0 448 0 0,0 0 0 0 0,1 0 0 0 0,-1 0 0 0 0,0 0 1 0 0,0 0-1 0 0,0 0 0 0 0,0 0 0 0 0,1-1 0 0 0,-1 1 0 0 0,0 0 1 0 0,0 0-1 0 0,1 0 0 0 0,-1 0 0 0 0,0 0 0 0 0,0 0 1 0 0,0 1-1 0 0,1-1 0 0 0,-1 0 0 0 0,0 0 0 0 0,0 0 1 0 0,0 0-1 0 0,1 0 0 0 0,-1 0 0 0 0,0 0 0 0 0,0 0 1 0 0,0 0-1 0 0,0 0 0 0 0,1 1 0 0 0,-1-1 0 0 0,0 0 1 0 0,0 0-1 0 0,0 0 0 0 0,0 0 0 0 0,0 0 0 0 0,0 1 1 0 0,1-1-1 0 0,-1 0 0 0 0,0 0 0 0 0,-17 109 228 0 0,16-106-182 0 0,1 1-1 0 0,0-1 1 0 0,0 1 0 0 0,1-1 0 0 0,-1 0-1 0 0,2 7 1 0 0,-1-7 190 0 0,-1-4-225 0 0,0 1-1 0 0,0 0 1 0 0,0 0 0 0 0,1 0 0 0 0,-1 0 0 0 0,0 0-1 0 0,0 0 1 0 0,0 0 0 0 0,0 0 0 0 0,0 0 0 0 0,0 0-1 0 0,1 0 1 0 0,-1 0 0 0 0,0 0 0 0 0,0 0 0 0 0,0 0-1 0 0,0 1 1 0 0,0-1 0 0 0,0 0 0 0 0,1 0-1 0 0,-1 0 1 0 0,0 0 0 0 0,0 0 0 0 0,0 0 0 0 0,0 0-1 0 0,0 0 1 0 0,0 0 0 0 0,0 0 0 0 0,0 0 0 0 0,1 1-1 0 0,-1-1 1 0 0,0 0 0 0 0,0 0 0 0 0,0 0 0 0 0,0 0-1 0 0,0 0 1 0 0,0 0 0 0 0,0 0 0 0 0,0 1 0 0 0,0-1-1 0 0,0 0 1 0 0,0 0 0 0 0,3 3-5 0 0,13-5 182 0 0,-3-2-99 0 0,-10 3-78 0 0,1 0-1 0 0,0 0 1 0 0,-1 0-1 0 0,0-1 1 0 0,1 0 0 0 0,-1 1-1 0 0,0-1 1 0 0,0-1-1 0 0,6-3 1 0 0,3-4-2 0 0,31-11 91 0 0,0 1 0 0 0,49-14 1 0 0,-34 13-46 0 0,5-2-81 0 0,-1-3 0 0 0,92-52 0 0 0,63-79-612 0 0,-15-21-1450 0 0,-121 98-780 0 0,-39 36 1227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5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1839 0 0,'0'0'7914'0'0,"3"-2"-7629"0"0,-3 2-322 0 0,1-1 126 0 0,1 1 0 0 0,-1-1 0 0 0,0 0-1 0 0,1 1 1 0 0,-1-1 0 0 0,1 1 0 0 0,-1-1-1 0 0,0 1 1 0 0,1 0 0 0 0,-1-1 0 0 0,1 1-1 0 0,-1 0 1 0 0,1 0 0 0 0,2 1 0 0 0,1-4 280 0 0,-3 1-321 0 0,17 1 696 0 0,-17 2-732 0 0,0-1-1 0 0,0 1 1 0 0,0 0-1 0 0,0-1 1 0 0,1 1 0 0 0,-1 0-1 0 0,0 1 1 0 0,-1-1 0 0 0,1 0-1 0 0,0 0 1 0 0,0 1-1 0 0,0-1 1 0 0,-1 1 0 0 0,1 0-1 0 0,-1-1 1 0 0,1 1-1 0 0,-1 0 1 0 0,0 0 0 0 0,0 0-1 0 0,2 2 1 0 0,13 35 378 0 0,-13-31-263 0 0,0-1 0 0 0,0 0-1 0 0,0 0 1 0 0,1 0 0 0 0,5 7 0 0 0,-8-13-90 0 0,0 0 1 0 0,0 0-1 0 0,0 0 1 0 0,0-1-1 0 0,0 1 1 0 0,1 0-1 0 0,-1-1 1 0 0,0 1-1 0 0,0-1 1 0 0,0 1-1 0 0,1-1 1 0 0,-1 0-1 0 0,0 1 1 0 0,1-1-1 0 0,-1 0 1 0 0,0 0-1 0 0,1 0 1 0 0,-1 0-1 0 0,0 0 1 0 0,1 0-1 0 0,-1 0 1 0 0,0 0-1 0 0,0-1 1 0 0,1 1-1 0 0,-1 0 1 0 0,0-1-1 0 0,0 1 1 0 0,1-1-1 0 0,-1 0 1 0 0,1 0-1 0 0,6-3 185 0 0,-1 0-1 0 0,0-1 1 0 0,8-7-1 0 0,-13 11-169 0 0,31-27 905 0 0,50-56 0 0 0,22-40-424 0 0,37-40-899 0 0,-85 108-1045 0 0,3 1-4593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1:05:3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4143 0 0,'0'0'12088'0'0,"1"-2"-11773"0"0,-1 1-217 0 0,0 1 0 0 0,1 0-1 0 0,-1-1 1 0 0,0 1 0 0 0,1-1 0 0 0,-1 1 0 0 0,0-1 0 0 0,1 1-1 0 0,-1 0 1 0 0,1-1 0 0 0,-1 1 0 0 0,0 0 0 0 0,1-1 0 0 0,-1 1-1 0 0,1 0 1 0 0,-1 0 0 0 0,2-1 0 0 0,-1 1-44 0 0,0 0 1 0 0,0 0-1 0 0,0 1 0 0 0,1-1 1 0 0,-1 0-1 0 0,0 0 0 0 0,0 1 1 0 0,0-1-1 0 0,0 1 1 0 0,0-1-1 0 0,1 2 0 0 0,1-1-39 0 0,-1 1 1 0 0,1-1-1 0 0,0 0 0 0 0,-1 0 1 0 0,1 0-1 0 0,0 0 0 0 0,0 0 0 0 0,0 0 1 0 0,6 0-1 0 0,7 1 91 0 0,-12 0-81 0 0,0 1-6 0 0,18 1 60 0 0,-7-2-69 0 0,-3 3 5 0 0,-8-2 57 0 0,-2-1-33 0 0,0 1 0 0 0,0-1 0 0 0,-1 0 0 0 0,1 1 1 0 0,-1-1-1 0 0,1 1 0 0 0,-1-1 0 0 0,0 1 0 0 0,0 0 0 0 0,0-1 0 0 0,0 1 1 0 0,-1 0-1 0 0,1 0 0 0 0,0 4 0 0 0,-1-1-25 0 0,1-4 50 0 0,-1 1 0 0 0,1-1-37 0 0,-1 0 0 0 0,1 0-1 0 0,0 0 1 0 0,-1 0 0 0 0,1-1-1 0 0,0 1 1 0 0,0 0 0 0 0,0 0 0 0 0,0-1-1 0 0,1 1 1 0 0,-1-1 0 0 0,0 1-1 0 0,1-1 1 0 0,-1 0 0 0 0,1 1 0 0 0,2 1-1 0 0,-1-2 5 0 0,-1 0 0 0 0,1 1 0 0 0,-1-1 0 0 0,1-1 0 0 0,0 1 0 0 0,-1 0 0 0 0,1-1 0 0 0,0 1 0 0 0,0-1-1 0 0,0 0 1 0 0,-1 0 0 0 0,7 0 0 0 0,-3-1 15 0 0,1 0 0 0 0,0 0 0 0 0,-1-1 0 0 0,0 0 0 0 0,1 0 0 0 0,-1 0 0 0 0,0-1 0 0 0,0 0 0 0 0,7-4 0 0 0,2-4 109 0 0,-1-1 0 0 0,25-24 1 0 0,-31 26-162 0 0,-3 1-38 0 0,-34 51 376 0 0,26-39-311 0 0,1 0 0 0 0,-3 13 92 0 0,4-13 448 0 0,4-3-485 0 0,1-1-68 0 0,-1 1-1 0 0,1-1 0 0 0,-1 0 1 0 0,1 0-1 0 0,-1 0 1 0 0,0 0-1 0 0,1 0 1 0 0,-1-1-1 0 0,0 0 1 0 0,0 0-1 0 0,0 0 0 0 0,0 0 1 0 0,0 0-1 0 0,-1 0 1 0 0,1-1-1 0 0,2-3 1 0 0,8-8 62 0 0,20-30 1 0 0,-17 20-51 0 0,0 4-19 0 0,1 0-1 0 0,1 2 1 0 0,26-23 0 0 0,66-42-15 0 0,-56 49-22 0 0,112-53-1 0 0,-47 27-670 0 0,-81 40 263 0 0,43-24-1619 0 0,-27 14-2772 0 0,3-2-1712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2:36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0 577 3679 0 0,'0'0'284'0'0,"2"-1"-117"0"0,1-6 65 0 0,0 0 1 0 0,0 1-1 0 0,0-1 0 0 0,-1-1 0 0 0,0 1 0 0 0,2-8 0 0 0,5-47-157 0 0,-8 57-59 0 0,-1 3 683 0 0,1 0-266 0 0,2-8 7282 0 0,-1 10-7162 0 0,52 4 1044 0 0,-41-2-1606 0 0,0-1-1 0 0,0 0 1 0 0,0-1 0 0 0,0-1 0 0 0,25-3-1 0 0,-26 0-184 0 0,0 0-1 0 0,-1 0 1 0 0,0-2-1 0 0,0 1 1 0 0,15-11-1 0 0,-16 9 225 0 0,1 0 0 0 0,0 2 0 0 0,0-1 0 0 0,0 1 0 0 0,1 1 0 0 0,16-5 0 0 0,-16 7 222 0 0,-1 1-1 0 0,1 0 1 0 0,0 1-1 0 0,0 0 1 0 0,0 1-1 0 0,0 0 1 0 0,-1 1 0 0 0,1 0-1 0 0,18 7 1 0 0,-8-1-172 0 0,-1 0 0 0 0,1 2 0 0 0,-1 1 0 0 0,20 14 0 0 0,-23-14-67 0 0,1-2 0 0 0,0 0 0 0 0,1 0 0 0 0,0-2 0 0 0,0-1 0 0 0,1 0 0 0 0,-1-2 0 0 0,35 4 0 0 0,-16-2 163 0 0,47 13 0 0 0,-25-5-16 0 0,22-3 289 0 0,-50-8-290 0 0,-5-2 16 0 0,0-1-1 0 0,0-2 1 0 0,0 0-1 0 0,51-13 1 0 0,31-2-64 0 0,-50 9-111 0 0,-35 5 3 0 0,-1 0 0 0 0,1 1-1 0 0,35 2 1 0 0,95 7 458 0 0,-145-7-415 0 0,1 0-1 0 0,0-1 1 0 0,-1 0 0 0 0,1-1-1 0 0,17-4 1 0 0,50-21 136 0 0,32-20 6 0 0,-64 26-155 0 0,1 2 0 0 0,2 1 0 0 0,50-10 0 0 0,-54 20-1 0 0,86-6 0 0 0,-104 14-21 0 0,0 0 0 0 0,0 2-1 0 0,0 1 1 0 0,41 11-1 0 0,-63-13-1 0 0,10 2-20 0 0,0 1 0 0 0,1 1 1 0 0,-2 0-1 0 0,1 1 0 0 0,-1 0 1 0 0,0 2-1 0 0,15 8 0 0 0,-18-7 40 0 0,2-2-1 0 0,-1 0 1 0 0,1 0-1 0 0,0-1 1 0 0,0-1-1 0 0,0 0 1 0 0,18 4 0 0 0,99 12 409 0 0,-92-17-295 0 0,72 17-1 0 0,-7 15-231 0 0,-60-19 10 0 0,67 15-1 0 0,-94-29 100 0 0,0-2 0 0 0,0 0 0 0 0,-1 0 0 0 0,1-2 0 0 0,0 0 0 0 0,0-1 0 0 0,-1 0 0 0 0,1-1 0 0 0,-1-1 0 0 0,23-9 0 0 0,62-33 358 0 0,-19 8-136 0 0,128-39-98 0 0,-117 52-112 0 0,126-19 0 0 0,-188 39-46 0 0,0-3 0 0 0,33-12-1 0 0,56-28-59 0 0,-67 27 52 0 0,-14 5 0 0 0,76-27-108 0 0,-101 39 118 0 0,1 1 0 0 0,-1 0 0 0 0,1 1-1 0 0,-1 1 1 0 0,1 0 0 0 0,26 2 0 0 0,-33 0 40 0 0,0 0-1 0 0,0 1 1 0 0,0 0-1 0 0,0 0 1 0 0,0 1-1 0 0,-1-1 1 0 0,1 1-1 0 0,8 6 1 0 0,3 3 239 0 0,23 21 0 0 0,14 9 205 0 0,-49-38-442 0 0,1 1 0 0 0,1-2 0 0 0,-1 1 0 0 0,0-1 0 0 0,1 0 0 0 0,12 2 0 0 0,-5-2-56 0 0,1-1-1 0 0,-1-1 1 0 0,1-1-1 0 0,0 0 1 0 0,-1-1-1 0 0,1-1 1 0 0,-1 0-1 0 0,27-7 0 0 0,8-7-154 0 0,60-27-1 0 0,-51 18 120 0 0,133-62-130 0 0,-162 72 177 0 0,1 2-1 0 0,0 0 1 0 0,1 3 0 0 0,1 0-1 0 0,-1 2 1 0 0,36-4-1 0 0,204-9-112 0 0,-120 14 100 0 0,-147 6 29 0 0,30-1 94 0 0,52 1 0 0 0,-76 2-70 0 0,0 1-1 0 0,0-1 0 0 0,0 2 1 0 0,-1-1-1 0 0,1 2 1 0 0,-1-1-1 0 0,1 1 0 0 0,18 11 1 0 0,-21-10-9 0 0,-1-1 1 0 0,1 1-1 0 0,0-2 1 0 0,0 1-1 0 0,0-1 1 0 0,1-1-1 0 0,-1 1 1 0 0,1-2-1 0 0,0 1 1 0 0,13 0-1 0 0,-19-2-149 0 0,1-1-1 0 0,0 0 1 0 0,0 0 0 0 0,-1 0-1 0 0,1 0 1 0 0,-1 0-1 0 0,1-1 1 0 0,-1 0-1 0 0,0 1 1 0 0,6-5 0 0 0,-2 1-861 0 0,-5 4-537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6 13823 0 0,'0'0'315'0'0,"4"-6"224"0"0,-4 6 4042 0 0,-55 102-4400 0 0,-11 17-197 0 0,24-53 16 0 0,-2-2 0 0 0,-3-1 0 0 0,-64 66 0 0 0,97-115-201 0 0,13-12-850 0 0,3-3-385 0 0,8-5-78 0 0,5-3-20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4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38 10135 0 0,'0'0'231'0'0,"-2"1"29"0"0,-20 7 321 0 0,-20 7-180 0 0,14-11 2710 0 0,27-3-2668 0 0,-4 1-222 0 0,4-1 166 0 0,1-1 101 0 0,0 0 21 0 0,0 0-66 0 0,2-1-294 0 0,103-39 1307 0 0,-78 32-1291 0 0,0 2 1 0 0,1 0-1 0 0,34-1 0 0 0,-48 6-171 0 0,0 1 1 0 0,0 0-1 0 0,-1 1 0 0 0,1 1 0 0 0,0 0 0 0 0,-1 1 0 0 0,1 0 0 0 0,20 9 0 0 0,-32-11 6 0 0,0 0 0 0 0,1 0 0 0 0,-1 0 0 0 0,0 0 0 0 0,0 0 0 0 0,0 1 0 0 0,0-1 0 0 0,0 1 0 0 0,0 0 0 0 0,0 0 0 0 0,0-1 0 0 0,-1 1 0 0 0,1 0 0 0 0,-1 0 0 0 0,1 1 0 0 0,-1-1 0 0 0,0 0 0 0 0,0 0 0 0 0,0 1 0 0 0,0-1 0 0 0,1 5 0 0 0,-2-4 0 0 0,0-1 0 0 0,0 1 0 0 0,0 0 0 0 0,-1 0 0 0 0,1 0 0 0 0,-1-1 0 0 0,1 1 0 0 0,-1 0 0 0 0,0-1 0 0 0,0 1 0 0 0,0 0 0 0 0,0-1 0 0 0,-1 1 0 0 0,1-1 0 0 0,-1 0 0 0 0,1 1 0 0 0,-1-1 0 0 0,0 0 0 0 0,-3 3 0 0 0,-3 1 0 0 0,0 0 0 0 0,0-1 0 0 0,0 0 0 0 0,-1-1 0 0 0,0 1 0 0 0,0-2 0 0 0,-14 5 0 0 0,-8 4 0 0 0,-148 74 0 0 0,34-14 0 0 0,145-72 0 0 0,0 0 0 0 0,0 0 1 0 0,0 0-1 0 0,0 0 0 0 0,0 0 0 0 0,0 0 0 0 0,0 0 0 0 0,-1 0 0 0 0,1 0 0 0 0,0 0 0 0 0,0 0 1 0 0,0 0-1 0 0,0 0 0 0 0,0 0 0 0 0,0 0 0 0 0,0 0 0 0 0,0 0 0 0 0,0 1 0 0 0,0-1 1 0 0,0 0-1 0 0,0 0 0 0 0,0 0 0 0 0,0 0 0 0 0,-1 0 0 0 0,1 0 0 0 0,0 0 0 0 0,0 0 0 0 0,0 0 1 0 0,0 0-1 0 0,0 0 0 0 0,0 0 0 0 0,0 1 0 0 0,0-1 0 0 0,0 0 0 0 0,0 0 0 0 0,0 0 0 0 0,0 0 1 0 0,0 0-1 0 0,0 0 0 0 0,0 0 0 0 0,0 0 0 0 0,0 0 0 0 0,0 1 0 0 0,0-1 0 0 0,0 0 1 0 0,0 0-1 0 0,0 0 0 0 0,1 0 0 0 0,-1 0 0 0 0,0 0 0 0 0,0 0 0 0 0,0 0 0 0 0,0 0 0 0 0,0 0 1 0 0,0 0-1 0 0,7 3-30 0 0,12-1-272 0 0,-18-2 226 0 0,20 0-68 0 0,0-1-1 0 0,0-1 1 0 0,21-4 0 0 0,-21 2-83 0 0,1 1 0 0 0,31 1 0 0 0,-45 2 197 0 0,-1 0 0 0 0,1 1-1 0 0,-1 1 1 0 0,1-1 0 0 0,-1 1 0 0 0,0 1-1 0 0,0-1 1 0 0,0 1 0 0 0,0 0-1 0 0,13 9 1 0 0,-14-8 113 0 0,0 1 0 0 0,-1-1 0 0 0,0 2 0 0 0,0-1 0 0 0,0 0 0 0 0,0 1 0 0 0,-1 0 0 0 0,0 0 0 0 0,0 1 0 0 0,-1-1 0 0 0,1 1 0 0 0,-1-1 0 0 0,-1 1 0 0 0,1 0 0 0 0,-1 0 0 0 0,-1 0 0 0 0,1 1 0 0 0,-1-1 0 0 0,0 0 0 0 0,-1 1 0 0 0,0-1 0 0 0,0 0 0 0 0,-2 11 0 0 0,1-13-83 0 0,-1 0 0 0 0,0 1 0 0 0,0-1 0 0 0,0 0 0 0 0,-1 0 0 0 0,0 0 0 0 0,0 0 0 0 0,0 0 0 0 0,0-1 0 0 0,-1 1 0 0 0,-7 6 0 0 0,3-4 0 0 0,-1 0 0 0 0,0 0 0 0 0,0-1 0 0 0,0-1 0 0 0,-12 6 0 0 0,-8 2 353 0 0,0-2 0 0 0,-1-1 0 0 0,-36 7 0 0 0,-93 9 283 0 0,101-21-702 0 0,-62-2-1 0 0,118-3-629 0 0,2 0-257 0 0,0 0-741 0 0,0 0-2878 0 0,0 0-1228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6447 0 0,'0'0'142'0'0,"0"0"22"0"0,0 0 13 0 0,-1 1 55 0 0,-16 13 476 0 0,13-11-544 0 0,1-1 1 0 0,-1 1-1 0 0,1-1 0 0 0,0 1 0 0 0,0 0 0 0 0,1 0 0 0 0,-6 7 0 0 0,3-1 60 0 0,1 0 0 0 0,-1 0 0 0 0,2 0 0 0 0,-1 0 0 0 0,1 1 0 0 0,1-1 0 0 0,0 1 0 0 0,0-1 0 0 0,1 1 0 0 0,-1 11 0 0 0,1 5 48 0 0,0 0 0 0 0,2 1 0 0 0,1-1 0 0 0,0 0 0 0 0,8 26 0 0 0,-10-49-231 0 0,1 0 0 0 0,0-1 0 0 0,0 1 0 0 0,0-1 0 0 0,0 1 0 0 0,0-1 0 0 0,1 0 0 0 0,-1 1 0 0 0,1-1 0 0 0,-1 0 0 0 0,1 0 0 0 0,0 0 0 0 0,0 0 0 0 0,0 0 0 0 0,0 0 0 0 0,0-1 0 0 0,0 1 0 0 0,0-1 0 0 0,1 1-1 0 0,-1-1 1 0 0,1 0 0 0 0,-1 0 0 0 0,1 0 0 0 0,4 1 0 0 0,-4-1 16 0 0,1-1 0 0 0,0 0 0 0 0,0 0 0 0 0,0 0 0 0 0,0-1 0 0 0,-1 1-1 0 0,1-1 1 0 0,0 0 0 0 0,-1 0 0 0 0,1 0 0 0 0,0 0 0 0 0,-1-1 0 0 0,1 1 0 0 0,-1-1 0 0 0,0 0-1 0 0,1 0 1 0 0,2-3 0 0 0,10-9-57 0 0,-1-1 0 0 0,-1-1 0 0 0,20-25 0 0 0,-19 22 0 0 0,-3 4 0 0 0,-1 0 0 0 0,0-1 0 0 0,-1 0 0 0 0,13-30 0 0 0,-32 61 0 0 0,-8 19 0 0 0,13-21 144 0 0,0-1-1 0 0,2 0 1 0 0,-1 1-1 0 0,1 0 0 0 0,1 0 1 0 0,1 20-1 0 0,0-25-49 0 0,0 1-1 0 0,1 0 1 0 0,1-1-1 0 0,0 1 1 0 0,0 0-1 0 0,0-1 0 0 0,1 0 1 0 0,0 0-1 0 0,1 0 1 0 0,6 11-1 0 0,-8-16-92 0 0,0-1-1 0 0,0 1 1 0 0,1-1-1 0 0,-1 0 1 0 0,1 0 0 0 0,-1 0-1 0 0,1 0 1 0 0,0 0-1 0 0,0 0 1 0 0,-1-1-1 0 0,1 1 1 0 0,1-1-1 0 0,-1 0 1 0 0,0 0 0 0 0,0 0-1 0 0,0 0 1 0 0,1-1-1 0 0,-1 1 1 0 0,5-1-1 0 0,2 1 11 0 0,-1-2 0 0 0,0 1 0 0 0,0-1 0 0 0,0-1 0 0 0,0 0 0 0 0,9-3 0 0 0,-2-1 377 0 0,0-2-1 0 0,0 0 0 0 0,-1 0 1 0 0,17-14-1 0 0,-25 18-364 0 0,-2 0-21 0 0,0-1 0 0 0,-1 1 0 0 0,1-1 0 0 0,-1 0 0 0 0,0 0 0 0 0,0-1 0 0 0,5-9 0 0 0,9-12-2 0 0,-7 10 0 0 0,0 0 0 0 0,13-31 0 0 0,-5 11 0 0 0,-8 14 0 0 0,-7 15 0 0 0,0 0 0 0 0,0 0 0 0 0,1 0 0 0 0,0 0 0 0 0,1 0 0 0 0,7-7 0 0 0,-5 7-138 0 0,1 1 0 0 0,0-1 0 0 0,1 2-1 0 0,12-8 1 0 0,21-8-4566 0 0,-38 19 3689 0 0,19-9-4599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7 8287 0 0,'0'0'382'0'0,"0"0"-8"0"0,-9 2-226 0 0,5-2 59 0 0,0 0 0 0 0,0 0-1 0 0,-1-1 1 0 0,1 0-1 0 0,-7-1 1 0 0,-17-3 1009 0 0,7 6-721 0 0,1 0 0 0 0,-1 1 0 0 0,1 1-1 0 0,0 1 1 0 0,0 1 0 0 0,-35 13 0 0 0,43-13-322 0 0,0 0 0 0 0,1 1 0 0 0,0 0-1 0 0,0 1 1 0 0,0 1 0 0 0,1-1 0 0 0,0 2 0 0 0,1-1 0 0 0,-1 1 0 0 0,2 1 0 0 0,-1 0 0 0 0,-7 11 0 0 0,15-19-172 0 0,0 0 1 0 0,0 0-1 0 0,1 0 0 0 0,-1 0 0 0 0,0 0 0 0 0,1 0 0 0 0,-1 0 0 0 0,1 0 1 0 0,-1 0-1 0 0,1 0 0 0 0,0 0 0 0 0,0 1 0 0 0,0 2 0 0 0,3 11-1 0 0,1-12 0 0 0,-2-3 0 0 0,5 8 0 0 0,6 2 0 0 0,-7-11 0 0 0,-4 0 0 0 0,1 1 0 0 0,16-2 0 0 0,-11-1 0 0 0,0-1 0 0 0,0 1 0 0 0,-1-1 0 0 0,1-1 0 0 0,-1 1 0 0 0,12-8 0 0 0,-19 11 0 0 0,0 0 0 0 0,0-1 0 0 0,0 1 0 0 0,1 0 0 0 0,-1 0 0 0 0,0 0 0 0 0,0 0 0 0 0,0 0 0 0 0,0 0 0 0 0,1 0 0 0 0,-1 0 0 0 0,0 0 0 0 0,0-1 0 0 0,0 1 0 0 0,1 0 0 0 0,-1 0 0 0 0,0 0 0 0 0,0 0 0 0 0,0 0 0 0 0,1 0 0 0 0,-1 0 0 0 0,0 0 0 0 0,0 1 0 0 0,0-1 0 0 0,1 0 0 0 0,-1 0 0 0 0,0 0 0 0 0,0 0 0 0 0,0 0 0 0 0,0 0 0 0 0,1 0 0 0 0,-1 0 0 0 0,0 0 0 0 0,0 1 0 0 0,0-1 0 0 0,0 0 0 0 0,0 0 0 0 0,1 0 0 0 0,-1 0 0 0 0,0 0 0 0 0,0 1 0 0 0,0-1 0 0 0,0 0 0 0 0,0 0 0 0 0,0 0 0 0 0,0 0 0 0 0,0 1 0 0 0,0-1 0 0 0,1 0 0 0 0,-1 0 0 0 0,0 0 0 0 0,0 1 0 0 0,1 10 0 0 0,-1-9 0 0 0,-1 1 0 0 0,1-2 0 0 0,-1 0 0 0 0,1 0 0 0 0,0 0 0 0 0,0 0 0 0 0,0 0 0 0 0,0 0 0 0 0,0 0 0 0 0,0 0 0 0 0,0 0 0 0 0,0 0 0 0 0,0 0 0 0 0,1 0 0 0 0,-1 0 0 0 0,0 0 0 0 0,1-1 0 0 0,-1 1 0 0 0,1 1 0 0 0,-1-1-265 0 0,0 0 0 0 0,1 0-1 0 0,-1 0 1 0 0,1 0 0 0 0,-1 0 0 0 0,1 0-1 0 0,0 0 1 0 0,-1 0 0 0 0,1 0 0 0 0,0 0-1 0 0,0 0 1 0 0,-1 0 0 0 0,1 0 0 0 0,0-1-1 0 0,0 1 1 0 0,0 0 0 0 0,2 0 0 0 0,9 3-5145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104 235 10135 0 0,'0'0'464'0'0,"-6"7"151"0"0,2-2-457 0 0,0-1-1 0 0,-1 0 1 0 0,-8 6 0 0 0,9-7 288 0 0,1-1 1 0 0,-1 0-1 0 0,1 0 1 0 0,-1-1-1 0 0,0 1 1 0 0,0-1 0 0 0,0 1-1 0 0,0-1 1 0 0,0-1-1 0 0,0 1 1 0 0,-5 0-1 0 0,8-1-404 0 0,0 0 0 0 0,1 0-1 0 0,-1 1 1 0 0,0-1 0 0 0,0 0-1 0 0,1 0 1 0 0,-1 0 0 0 0,0-1-1 0 0,1 1 1 0 0,-1 0 0 0 0,0 0-1 0 0,1 0 1 0 0,-1 0 0 0 0,0-1-1 0 0,1 1 1 0 0,-1 0 0 0 0,0-1 0 0 0,1 1-1 0 0,-1 0 1 0 0,1-1 0 0 0,-1 1-1 0 0,1-1 1 0 0,-1 1 0 0 0,1-1-1 0 0,-1 1 1 0 0,1-1 0 0 0,-1 1-1 0 0,1-1 1 0 0,-1 1 0 0 0,1-1-1 0 0,0 0 1 0 0,0 1 0 0 0,-1-1-1 0 0,1 0 1 0 0,0 1 0 0 0,0-1-1 0 0,0 0 1 0 0,-1 1 0 0 0,1-1 0 0 0,0 0-1 0 0,0 1 1 0 0,0-1 0 0 0,0 0-1 0 0,0 0 1 0 0,1 1 0 0 0,-1-1-1 0 0,0 0 1 0 0,0 1 0 0 0,0-1-1 0 0,1 0 1 0 0,-1 0 0 0 0,2-4-34 0 0,0 1 1 0 0,0 1 0 0 0,0-1 0 0 0,0 0-1 0 0,5-6 1 0 0,16-13-445 0 0,0 1 0 0 0,1 1 0 0 0,36-24-1 0 0,-33 25 206 0 0,1 3 227 0 0,0 0 0 0 0,1 2 0 0 0,49-19 0 0 0,-75 33 4 0 0,32-12 0 0 0,-32 13 0 0 0,-1-1 0 0 0,1 1 0 0 0,-1-1 0 0 0,1 1 0 0 0,-1 0 0 0 0,1 0 0 0 0,-1 0 0 0 0,1 1 0 0 0,-1-1 0 0 0,1 0 0 0 0,-1 1 0 0 0,4 1 0 0 0,-5-2 0 0 0,-1 0 0 0 0,1 1 0 0 0,0-1 0 0 0,0 1 0 0 0,-1-1 0 0 0,1 0 0 0 0,0 1 0 0 0,-1-1 0 0 0,1 1 0 0 0,-1 0 0 0 0,1-1 0 0 0,-1 1 0 0 0,2 1 0 0 0,-1 0 0 0 0,-1 0 0 0 0,1 1 0 0 0,0-1 0 0 0,-1 0 0 0 0,0 1 0 0 0,1-1 0 0 0,-1 1 0 0 0,0-1 0 0 0,0 1 0 0 0,0-1 0 0 0,-1 1 0 0 0,1-1 0 0 0,-1 3 0 0 0,-11 35 0 0 0,9-32 0 0 0,-63 142 0 0 0,35-85 0 0 0,21-45 16 0 0,1-1-94 0 0,-11 33 0 0 0,20-52-6 0 0,0 1-1 0 0,0 0 0 0 0,0-1 0 0 0,0 1 1 0 0,0 0-1 0 0,0-1 0 0 0,0 1 1 0 0,0 0-1 0 0,1-1 0 0 0,-1 1 0 0 0,0 0 1 0 0,0-1-1 0 0,1 1 0 0 0,-1-1 1 0 0,0 1-1 0 0,1 0 0 0 0,-1-1 0 0 0,0 1 1 0 0,1-1-1 0 0,-1 1 0 0 0,1-1 0 0 0,-1 0 1 0 0,2 2-1 0 0,9 6-1410 0 0,6-5-3621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270 703 13823 0 0,'0'0'630'0'0,"0"0"-13"0"0,2 1-393 0 0,1 1-137 0 0,1 0-1 0 0,-1 0 1 0 0,1 0 0 0 0,0-1 0 0 0,0 1-1 0 0,0-1 1 0 0,0 0 0 0 0,0 0-1 0 0,0 0 1 0 0,0-1 0 0 0,0 1 0 0 0,0-1-1 0 0,0 0 1 0 0,1-1 0 0 0,-1 1-1 0 0,0 0 1 0 0,0-1 0 0 0,0 0 0 0 0,0 0-1 0 0,0 0 1 0 0,0-1 0 0 0,0 1 0 0 0,3-3-1 0 0,4-3-86 0 0,0 0 0 0 0,0 0 0 0 0,-1-1 0 0 0,0 0 0 0 0,0-1 0 0 0,-1 0 0 0 0,9-12 0 0 0,52-77 0 0 0,-44 59-141 0 0,-2-2 0 0 0,-3 0 0 0 0,18-47 0 0 0,-30 66 39 0 0,-2-1-1 0 0,0-1 1 0 0,-2 1-1 0 0,0-1 1 0 0,-2 0-1 0 0,-1 1 1 0 0,-1-45-1 0 0,-1 53-198 0 0,0 6-61 0 0,0 0-1 0 0,-1-1 1 0 0,-3-12-1 0 0,4 21 331 0 0,0-1 0 0 0,-1 1-1 0 0,1-1 1 0 0,0 1 0 0 0,-1 0-1 0 0,0-1 1 0 0,1 1 0 0 0,-1 0-1 0 0,0-1 1 0 0,0 1 0 0 0,1 0-1 0 0,-1 0 1 0 0,0 0 0 0 0,0 0 0 0 0,0 0-1 0 0,-1 0 1 0 0,1 0 0 0 0,0 0-1 0 0,0 0 1 0 0,0 0 0 0 0,-1 1-1 0 0,1-1 1 0 0,0 0 0 0 0,-1 1-1 0 0,1-1 1 0 0,-1 1 0 0 0,-1-1-1 0 0,0 1 89 0 0,1 1 0 0 0,-1-1 0 0 0,1 0 0 0 0,-1 1-1 0 0,1 0 1 0 0,-1 0 0 0 0,1 0 0 0 0,-1 0 0 0 0,1 0 0 0 0,0 0-1 0 0,0 0 1 0 0,0 1 0 0 0,0-1 0 0 0,-3 4 0 0 0,-3 2 273 0 0,0 0 1 0 0,-8 10 0 0 0,6-3-310 0 0,0 1 0 0 0,0-1 0 0 0,2 2 0 0 0,0-1-1 0 0,0 1 1 0 0,-7 23 0 0 0,-23 108 9 0 0,12-40-32 0 0,18-78 36 0 0,-47 151 1073 0 0,39-139-803 0 0,-1-1 0 0 0,-28 50 0 0 0,5-23-303 0 0,-2-1 0 0 0,-60 69 0 0 0,79-106-698 0 0,0 1 0 0 0,2 2-1 0 0,-29 57 1 0 0,50-89-325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15663 0 0,'0'0'356'0'0,"0"0"50"0"0,0 0 20 0 0,0 0-42 0 0,0 0-380 0 0,0 0-1 0 0,0 1 0 0 0,0-1 1 0 0,0 0-1 0 0,0 0 0 0 0,0 0 1 0 0,0 0-1 0 0,0 0 1 0 0,0 0-1 0 0,0 1 0 0 0,1-1 1 0 0,-1 0-1 0 0,0 0 0 0 0,0 0 1 0 0,0 0-1 0 0,0 0 0 0 0,0 0 1 0 0,0 0-1 0 0,0 0 1 0 0,1 0-1 0 0,-1 1 0 0 0,0-1 1 0 0,0 0-1 0 0,0 0 0 0 0,0 0 1 0 0,0 0-1 0 0,0 0 0 0 0,1 0 1 0 0,-1 0-1 0 0,0 0 0 0 0,0 0 1 0 0,0 0-1 0 0,0 0 1 0 0,0 0-1 0 0,1 0 0 0 0,-1 0 1 0 0,0 0-1 0 0,0 0 0 0 0,0 0 1 0 0,0 0-1 0 0,0 0 0 0 0,1-1 1 0 0,-1 1-1 0 0,6-1-3 0 0,0-1 0 0 0,-1 0 0 0 0,1 0 0 0 0,8-4 0 0 0,10-4 0 0 0,34-9 0 0 0,1 3 0 0 0,1 3 0 0 0,78-8 0 0 0,-124 20-1594 0 0,-1 1 1 0 0,18 1-1 0 0,-4 2-3817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80 13823 0 0,'0'0'315'0'0,"0"0"45"0"0,2 0 21 0 0,72-10 998 0 0,-36-4 292 0 0,-19 6-785 0 0,-11 3-764 0 0,1 1-1 0 0,-1-1 1 0 0,0-1 0 0 0,10-8-1 0 0,-11 7-121 0 0,-1 1-64 0 0,-4 5-273 0 0,-2 1-138 0 0,0 0-33 0 0,0 0-4 0 0,-13 1-512 0 0,3 1 868 0 0,1 1 1 0 0,0 0-1 0 0,0 0 0 0 0,0 1 0 0 0,-14 8 0 0 0,-6 3-29 0 0,-5 3 185 0 0,0 1 0 0 0,1 2 0 0 0,-58 48 0 0 0,79-59-2 0 0,-4 2-4 0 0,-16 19-1 0 0,28-27 14 0 0,1 0 0 0 0,-1 0 1 0 0,1 0-1 0 0,0 0 0 0 0,1 0 0 0 0,-1 1 0 0 0,1-1 1 0 0,0 1-1 0 0,0 0 0 0 0,-2 6 0 0 0,4-10 39 0 0,0 0 0 0 0,0 1 0 0 0,0-1 0 0 0,0 1 0 0 0,0-1 0 0 0,0 0 0 0 0,0 1 0 0 0,0-1 0 0 0,0 1 0 0 0,1-1 0 0 0,-1 0 0 0 0,1 1 0 0 0,-1-1 0 0 0,1 0 0 0 0,-1 1 0 0 0,1-1 0 0 0,0 0 0 0 0,0 0 0 0 0,0 0 0 0 0,-1 0 0 0 0,1 0 0 0 0,0 0 0 0 0,0 0 0 0 0,0 0 0 0 0,1 0 0 0 0,-1 0-1 0 0,0 0 1 0 0,0 0 0 0 0,2 0 0 0 0,1 1-158 0 0,0 0 0 0 0,-1-1-1 0 0,1 0 1 0 0,0 0-1 0 0,0 0 1 0 0,0 0 0 0 0,0 0-1 0 0,0-1 1 0 0,0 0-1 0 0,5 0 1 0 0,32-5-896 0 0,-2-5-15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166 456 13823 0 0,'0'0'630'0'0,"-9"2"211"0"0,4-3-603 0 0,0 1 0 0 0,0 0 1 0 0,0-1-1 0 0,0 0 0 0 0,0 0 0 0 0,0-1 0 0 0,0 1 1 0 0,0-1-1 0 0,1 0 0 0 0,-1 0 0 0 0,-5-4 0 0 0,0 0 93 0 0,0-1-1 0 0,1 0 0 0 0,-16-14 1 0 0,21 17-89 0 0,0 0 0 0 0,0 0 0 0 0,0-1 0 0 0,1 1 0 0 0,-1-1 0 0 0,1 0 0 0 0,1 0 0 0 0,-1 0 0 0 0,-2-7 0 0 0,4 9-164 0 0,1 0-1 0 0,-1 0 0 0 0,1 1 1 0 0,0-1-1 0 0,0 0 0 0 0,0 0 1 0 0,0 0-1 0 0,0 0 1 0 0,1 0-1 0 0,-1 0 0 0 0,1 0 1 0 0,0 1-1 0 0,-1-1 1 0 0,1 0-1 0 0,1 0 0 0 0,-1 1 1 0 0,0-1-1 0 0,1 1 0 0 0,-1-1 1 0 0,3-2-1 0 0,4-4-226 0 0,0 0-1 0 0,0 0 0 0 0,1 1 1 0 0,0 1-1 0 0,16-12 0 0 0,55-28-928 0 0,-20 19 681 0 0,64-21-1 0 0,20-9-3604 0 0,-93 36 2478 0 0,-9 4-11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11975 0 0,'0'0'547'0'0,"3"1"-11"0"0,1-1-428 0 0,26 6-4 0 0,-30-5-102 0 0,1-1 0 0 0,0 0 1 0 0,0 0-1 0 0,-1 0 0 0 0,1 0 0 0 0,0 1 0 0 0,-1-1 1 0 0,1 0-1 0 0,0 1 0 0 0,-1-1 0 0 0,1 0 0 0 0,0 1 1 0 0,-1-1-1 0 0,1 1 0 0 0,-1-1 0 0 0,1 1 0 0 0,-1-1 1 0 0,1 1-1 0 0,-1 0 0 0 0,1-1 0 0 0,-1 1 0 0 0,0 0 1 0 0,1-1-1 0 0,-1 1 0 0 0,0 0 0 0 0,1-1 0 0 0,-1 1 0 0 0,0 0 1 0 0,0 0-1 0 0,0-1 0 0 0,0 1 0 0 0,0 0 0 0 0,0 1 1 0 0,-2 3 119 0 0,0 0 0 0 0,-1-1 0 0 0,0 1 1 0 0,0-1-1 0 0,0 1 0 0 0,-1-1 1 0 0,1 0-1 0 0,-7 5 0 0 0,-1 2 152 0 0,-36 40 612 0 0,1 3-1 0 0,-44 69 0 0 0,78-100-1654 0 0,11-21-3236 0 0,1-2-1405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13823 0 0,'0'0'608'0'0,"-2"-6"128"0"0,-1-1-584 0 0,1 2-152 0 0,4 0 0 0 0,1-1 0 0 0,-3 6 0 0 0,9-3 0 0 0,0-1 0 0 0,3-3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16 15663 0 0,'11'-10'1668'0'0,"-7"5"-1565"0"0,-3 4 278 0 0,-1 1 110 0 0,0 0 18 0 0,0 0-66 0 0,0 0-222 0 0,-41 33 1755 0 0,9-5-1958 0 0,19-17-19 0 0,-17 18 0 0 0,15-13-597 0 0,-24 19-1 0 0,-4 3-196 0 0,36-31 795 0 0,2 1 0 0 0,-2-1 0 0 0,4 1 0 0 0,3 1 0 0 0,2-6-49 0 0,-1 0-1 0 0,1 0 1 0 0,-1-1-1 0 0,1 1 1 0 0,0-1-1 0 0,0 1 1 0 0,0-1-1 0 0,1 0 1 0 0,-1 1-1 0 0,5 2 1 0 0,32 19-914 0 0,-16-10 588 0 0,2 3 244 0 0,-7-7-360 0 0,-2 2-1 0 0,19 15 0 0 0,-30-22 240 0 0,3 2 546 0 0,0 0 1 0 0,-1 1-1 0 0,1 0 0 0 0,5 9 0 0 0,-7-3 76 0 0,-7-8-242 0 0,0-4-18 0 0,-1 0 21 0 0,1 1 0 0 0,0 0 1 0 0,0 0-1 0 0,-1-1 0 0 0,0 1 1 0 0,1-1-1 0 0,-1 0 0 0 0,0 1 0 0 0,0-1 1 0 0,0 0-1 0 0,0 0 0 0 0,-1 0 0 0 0,1 0 1 0 0,-1-1-1 0 0,1 1 0 0 0,-6 2 1 0 0,-4 2 286 0 0,-1-1 1 0 0,-15 6 0 0 0,2-4-339 0 0,-50 7 0 0 0,33-7-75 0 0,16-2 1 0 0,-34 1 0 0 0,50-6-30 0 0,-1 0 0 0 0,1 0-1 0 0,0-1 1 0 0,-1-1 0 0 0,-18-4 0 0 0,29 6-54 0 0,1 0-1 0 0,-1-1 1 0 0,0 1 0 0 0,0 0 0 0 0,0 0-1 0 0,0-1 1 0 0,0 1 0 0 0,0 0 0 0 0,0-1-1 0 0,1 1 1 0 0,-1-1 0 0 0,0 1 0 0 0,0-1 0 0 0,1 1-1 0 0,-1-1 1 0 0,0 0 0 0 0,1 1 0 0 0,-1-1-1 0 0,0 0 1 0 0,1 0 0 0 0,-1 1 0 0 0,1-1-1 0 0,-1 0 1 0 0,1 0 0 0 0,0 0 0 0 0,-1 1 0 0 0,1-1-1 0 0,0 0 1 0 0,-1 0 0 0 0,1 0 0 0 0,0 0-1 0 0,0 0 1 0 0,0-2 0 0 0,6-13-945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27 10135 0 0,'3'-14'231'0'0,"-3"11"29"0"0,0 3 19 0 0,1-2-41 0 0,4-4-112 0 0,-4 5 267 0 0,-1 1 106 0 0,0 0 11 0 0,0 0-67 0 0,0 0-222 0 0,0 0 166 0 0,0 0 101 0 0,0 0 21 0 0,-9 36 99 0 0,-1-11-36 0 0,-11 41 0 0 0,-4 12 332 0 0,1-18-904 0 0,-22 50 0 0 0,35-85 0 0 0,-2-2 0 0 0,-21 32 0 0 0,-24 32-59 0 0,33-47-112 0 0,-37 45 0 0 0,39-60-632 0 0,14-15 60 0 0,-1 1 1 0 0,-13 20-1 0 0,22-29 231 0 0,1-2 0 0 0,0 0 0 0 0,0 0 0 0 0,10-7-512 0 0,16-11 0 0 0,37-24-1024 0 0,-45 25 1536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15663 0 0,'0'0'356'0'0,"0"0"50"0"0,0 0 20 0 0,0 0-42 0 0,2 2-250 0 0,4 4-94 0 0,0-1 1 0 0,0 0-1 0 0,1 0 1 0 0,0 0 0 0 0,0-1-1 0 0,1 0 1 0 0,-1 0-1 0 0,1-1 1 0 0,0 0 0 0 0,0 0-1 0 0,0-1 1 0 0,0 0-1 0 0,11 2 1 0 0,-5-3 261 0 0,1-1 0 0 0,-1 0-1 0 0,0 0 1 0 0,1-2 0 0 0,-1 0 0 0 0,0 0-1 0 0,15-5 1 0 0,21-5 605 0 0,-27 7-800 0 0,34-12-1 0 0,1 0-149 0 0,-12 4-2707 0 0,-35 9 1727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6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6 10135 0 0,'0'0'464'0'0,"3"-1"-9"0"0,-1 0-319 0 0,18-2-95 0 0,-18 3-21 0 0,0 0-1 0 0,-1 0 1 0 0,1 0-1 0 0,0 0 1 0 0,-1 0-1 0 0,1 0 0 0 0,-1 1 1 0 0,1-1-1 0 0,0 1 1 0 0,-1-1-1 0 0,1 1 1 0 0,-1 0-1 0 0,1-1 1 0 0,-1 1-1 0 0,0 0 0 0 0,1 0 1 0 0,-1 0-1 0 0,0 0 1 0 0,1 0-1 0 0,-1 0 1 0 0,0 0-1 0 0,0 1 0 0 0,0-1 1 0 0,0 0-1 0 0,0 1 1 0 0,0-1-1 0 0,0 1 1 0 0,-1-1-1 0 0,1 1 1 0 0,-1-1-1 0 0,1 1 0 0 0,-1-1 1 0 0,1 1-1 0 0,-1-1 1 0 0,1 4-1 0 0,0 6 190 0 0,0 0-1 0 0,-1 0 1 0 0,0 0 0 0 0,-3 15-1 0 0,2-10-68 0 0,-2 12-107 0 0,-1 1 0 0 0,-1-1 0 0 0,-1 0 0 0 0,-19 48 0 0 0,11-46-33 0 0,-1-1 0 0 0,-1-1 0 0 0,-24 31 0 0 0,30-43 0 0 0,-128 164 2032 0 0,129-169-2016 0 0,2-7-16 0 0,5-6 0 0 0,4-5 0 0 0,2 0 0 0 0,0-1 0 0 0,0 2 0 0 0,1-1 0 0 0,-1 0 0 0 0,2 1 0 0 0,-1 0 0 0 0,7-6 0 0 0,48-37 0 0 0,-44 37 0 0 0,3-2 0 0 0,-1 0 0 0 0,2 2 0 0 0,24-12 0 0 0,-36 21 72 0 0,-8 3-34 0 0,1 0 0 0 0,-1 0 0 0 0,1 0 1 0 0,-1 1-1 0 0,0-1 0 0 0,1 0 0 0 0,-1 1 0 0 0,1-1 0 0 0,-1 0 0 0 0,0 1 0 0 0,1-1 0 0 0,-1 1 0 0 0,1-1 0 0 0,-1 0 0 0 0,0 1 0 0 0,0-1 0 0 0,1 1 1 0 0,-1-1-1 0 0,0 1 0 0 0,0 0 0 0 0,1-1 21 0 0,1 4 23 0 0,-1 1 1 0 0,1-1 0 0 0,0 1-1 0 0,-1 0 1 0 0,0-1-1 0 0,0 1 1 0 0,0 0-1 0 0,-1-1 1 0 0,0 1-1 0 0,0 0 1 0 0,0 0-1 0 0,0 0 1 0 0,-1-1-1 0 0,0 1 1 0 0,-1 5-1 0 0,-3 8 212 0 0,-1-1-1 0 0,-14 28 1 0 0,4-7-215 0 0,14-34-333 0 0,1 0 0 0 0,0-1 1 0 0,1 1-1 0 0,-1 0 0 0 0,0 7 0 0 0,1-9-258 0 0,0-2-989 0 0,0 0-3958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532 742 11975 0 0,'0'0'267'0'0,"0"0"42"0"0,0 0 17 0 0,0 0-28 0 0,0 0-126 0 0,0 0 204 0 0,0-2 111 0 0,7-17 74 0 0,1 1 1 0 0,1 0-1 0 0,1 0 1 0 0,16-23-1 0 0,1-2-219 0 0,-5 4-332 0 0,116-221-4 0 0,-129 240-42 0 0,8-19-504 0 0,11-42 1 0 0,-24 68 441 0 0,-1 1 1 0 0,-1 0 0 0 0,0-1-1 0 0,-1 1 1 0 0,0-1-1 0 0,-1 1 1 0 0,0-1 0 0 0,-3-13-1 0 0,3 25 90 0 0,0 1 0 0 0,0-1 0 0 0,0 0 0 0 0,0 0 0 0 0,-1 0 0 0 0,1 1 0 0 0,0-1 0 0 0,-1 0 0 0 0,1 0 0 0 0,0 1 0 0 0,-1-1 0 0 0,1 0 0 0 0,-1 1 0 0 0,1-1 0 0 0,-1 0 0 0 0,1 1 0 0 0,-1-1 0 0 0,0 1 0 0 0,1-1 0 0 0,-1 1 0 0 0,0-1 0 0 0,1 1 0 0 0,-1-1 0 0 0,0 1 0 0 0,0 0 0 0 0,0-1 0 0 0,1 1 0 0 0,-1 0 0 0 0,0 0 0 0 0,0 0 0 0 0,0-1 0 0 0,1 1 0 0 0,-1 0 0 0 0,0 0 0 0 0,0 0 0 0 0,0 0 0 0 0,0 1 0 0 0,1-1 0 0 0,-1 0 0 0 0,0 0 0 0 0,-1 1 0 0 0,0-1-98 0 0,-3 1 57 0 0,0 0 1 0 0,1 0 0 0 0,-1 0-1 0 0,0 1 1 0 0,1-1 0 0 0,0 1-1 0 0,-1 0 1 0 0,1 1-1 0 0,0-1 1 0 0,0 1 0 0 0,0-1-1 0 0,0 1 1 0 0,1 1 0 0 0,-1-1-1 0 0,1 0 1 0 0,0 1 0 0 0,0 0-1 0 0,-5 7 1 0 0,-2 6-124 0 0,0-1 1 0 0,2 2-1 0 0,-9 22 0 0 0,-47 151 172 0 0,-3 7 0 0 0,59-178 0 0 0,-127 305 0 0 0,72-160 0 0 0,39-98 0 0 0,-40 82 0 0 0,48-120 0 0 0,-2-1 0 0 0,-38 47 0 0 0,-54 41 0 0 0,95-103 201 0 0,-32 21 0 0 0,45-33 273 0 0,3-6-483 0 0,0 1-1 0 0,0-1 1 0 0,1 1-1 0 0,0-1 1 0 0,-1 1-1 0 0,2-1 1 0 0,-1 1-1 0 0,0 0 1 0 0,1 0-1 0 0,0 0 1 0 0,0 0-1 0 0,4-4 1 0 0,2-4-137 0 0,13-17-365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78 10135 0 0,'0'0'464'0'0,"0"0"-9"0"0,2 1-295 0 0,7 2 151 0 0,1-1 1 0 0,-1 0-1 0 0,1-1 0 0 0,-1 0 0 0 0,1 0 1 0 0,16-2-1 0 0,-20 1 36 0 0,1-2 0 0 0,0 1 0 0 0,-1-1 0 0 0,1 0 0 0 0,-1 0 0 0 0,1 0 0 0 0,-1-1 0 0 0,0 0 0 0 0,0-1 0 0 0,9-6 0 0 0,7-4-185 0 0,9-3-159 0 0,-24 10-3 0 0,-3-1-64 0 0,-5 8 49 0 0,1-1 1 0 0,0 1-1 0 0,0-1 0 0 0,0 1 0 0 0,-1-1 0 0 0,1 1 1 0 0,0-1-1 0 0,-1 1 0 0 0,1-1 0 0 0,0 1 0 0 0,-1-1 1 0 0,1 1-1 0 0,0 0 0 0 0,-1-1 0 0 0,1 1 0 0 0,-1 0 1 0 0,1-1-1 0 0,-1 1 0 0 0,1 0 0 0 0,-1-1 0 0 0,1 1 1 0 0,-1 0-1 0 0,0 0 0 0 0,-18-2-642 0 0,-16 10-259 0 0,18-2 916 0 0,0 1 0 0 0,1 0 0 0 0,-1 1 0 0 0,1 1 0 0 0,1 1 0 0 0,0 0 0 0 0,-15 14 0 0 0,13-9 0 0 0,0 1 0 0 0,1 1 0 0 0,1 1 0 0 0,0 0 0 0 0,-13 22 0 0 0,27-38 37 0 0,-1 1 1 0 0,1-1-1 0 0,0 1 0 0 0,0-1 0 0 0,0 1 0 0 0,0-1 0 0 0,0 1 0 0 0,0 0 0 0 0,1 0 1 0 0,0-1-1 0 0,-1 1 0 0 0,1 0 0 0 0,0 0 0 0 0,0 0 0 0 0,0-1 0 0 0,2 7 1 0 0,-1-6 77 0 0,0 0 1 0 0,0 1 0 0 0,1-1-1 0 0,-1 0 1 0 0,1 0 0 0 0,0 0 0 0 0,0 0-1 0 0,0 0 1 0 0,1 0 0 0 0,-1 0 0 0 0,6 4-1 0 0,-2-3 54 0 0,0 1-1 0 0,1 0 0 0 0,-1-1 1 0 0,1-1-1 0 0,1 1 0 0 0,-1-1 1 0 0,0 0-1 0 0,1 0 0 0 0,-1-1 1 0 0,1 0-1 0 0,10 1 0 0 0,-2-2-294 0 0,0-1 1 0 0,0-1-1 0 0,0 0 0 0 0,-1-1 0 0 0,1 0 0 0 0,-1-2 0 0 0,1 1 1 0 0,-1-2-1 0 0,0 0 0 0 0,23-12 0 0 0,-14 6-565 0 0,-17 8 161 0 0,1 0 0 0 0,-1-1 0 0 0,0 0 0 0 0,12-8 0 0 0,13-17-994 0 0,-2 3-11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 10135 0 0,'0'0'231'0'0,"0"0"29"0"0,0 0 19 0 0,5-2 48 0 0,-5 2-265 0 0,0 0 0 0 0,0 0 0 0 0,0 0 0 0 0,0-1 0 0 0,0 1 0 0 0,0 0 0 0 0,1 0 0 0 0,-1 0 0 0 0,0 0 0 0 0,0 0 0 0 0,0 0 0 0 0,0 0 0 0 0,0 0 0 0 0,0 0 0 0 0,1 0 0 0 0,-1 0 0 0 0,0 0 0 0 0,0 0 0 0 0,0 0 0 0 0,0 0 0 0 0,0 0 0 0 0,0 0 0 0 0,1 0 0 0 0,-1 0 0 0 0,0 0 0 0 0,0 0 0 0 0,0 0 0 0 0,0 0 0 0 0,0 0 0 0 0,0 1 0 0 0,0-1 0 0 0,1 0 0 0 0,-1 0 0 0 0,0 0 0 0 0,0 0 0 0 0,0 0 0 0 0,0 0 0 0 0,0 0-1 0 0,0 0 1 0 0,0 0 0 0 0,0 1 0 0 0,0-1 0 0 0,0 0 0 0 0,0 0 0 0 0,0 0 0 0 0,1 0 0 0 0,-1 0 0 0 0,0 8 87 0 0,0 0 0 0 0,0 0 0 0 0,-1 0 0 0 0,0 0 0 0 0,-1 0 0 0 0,1 0 0 0 0,-4 10 0 0 0,-25 57-193 0 0,14-38 459 0 0,9-18-345 0 0,-115 257 1465 0 0,-62 19-1535 0 0,183-293 0 0 0,0 0 0 0 0,-1 0 0 0 0,1 0 0 0 0,-1 0 0 0 0,1 0 0 0 0,-1 0 0 0 0,0-1 0 0 0,0 1 0 0 0,0 0 0 0 0,0-1 0 0 0,0 0 0 0 0,0 0 0 0 0,0 1 0 0 0,0-1 0 0 0,0 0 0 0 0,-5 1 0 0 0,7-2-8 0 0,-1 0 0 0 0,1 0 0 0 0,-1 0 0 0 0,1 0 0 0 0,0 0 0 0 0,-1 0 0 0 0,1 0 1 0 0,-1 0-1 0 0,1 0 0 0 0,0 0 0 0 0,-1 0 0 0 0,1 0 0 0 0,-1 0 0 0 0,1 0 0 0 0,0 0 0 0 0,-1-1 0 0 0,1 1 0 0 0,0 0 0 0 0,-1 0 0 0 0,1 0 0 0 0,-1-1 0 0 0,1 1 0 0 0,0 0 0 0 0,0 0 0 0 0,-1-1 0 0 0,1 1 0 0 0,0 0 0 0 0,-1 0 0 0 0,1-1 0 0 0,0 1 0 0 0,0-1 0 0 0,0 1 0 0 0,-1 0 0 0 0,1-1 0 0 0,0 1 1 0 0,0 0-1 0 0,0-1 0 0 0,0 1 0 0 0,0-1 0 0 0,0 1 0 0 0,0 0 0 0 0,0-1 0 0 0,0 1 0 0 0,0-1 0 0 0,0 1 0 0 0,0-1 0 0 0,0 1-387 0 0,0-16-3610 0 0,2-3-1405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16 316 8287 0 0,'0'0'191'0'0,"0"0"26"0"0,0 2 9 0 0,-4 3-70 0 0,3-3-143 0 0,-1 0-1 0 0,1 0 1 0 0,0 0-1 0 0,0 0 1 0 0,0 1-1 0 0,0-1 1 0 0,0 0-1 0 0,0 1 1 0 0,1-1-1 0 0,-1 1 1 0 0,1 2-1 0 0,0-4 58 0 0,0-1 0 0 0,-1 0 0 0 0,1 0 0 0 0,0 1 0 0 0,0-1-1 0 0,0 0 1 0 0,0 1 0 0 0,0-1 0 0 0,0 0 0 0 0,0 0 0 0 0,0 1-1 0 0,0-1 1 0 0,0 0 0 0 0,0 0 0 0 0,0 1 0 0 0,0-1-1 0 0,1 0 1 0 0,-1 0 0 0 0,0 1 0 0 0,0-1 0 0 0,0 0 0 0 0,0 0-1 0 0,0 1 1 0 0,0-1 0 0 0,1 0 0 0 0,-1 0 0 0 0,0 1 0 0 0,0-1-1 0 0,0 0 1 0 0,1 0 0 0 0,-1 0 0 0 0,0 0 0 0 0,0 1 0 0 0,1-1-1 0 0,-1 0 1 0 0,0 0 0 0 0,0 0 0 0 0,1 0 0 0 0,-1 0 0 0 0,0 0-1 0 0,0 0 1 0 0,1 0 0 0 0,-1 0 0 0 0,0 0 0 0 0,1 0 0 0 0,17-5 1481 0 0,-11 1-839 0 0,0 0 0 0 0,13-10 0 0 0,-11 7-551 0 0,6-6 52 0 0,1-1-1 0 0,-2-1 1 0 0,0 0 0 0 0,14-20-1 0 0,37-76-212 0 0,-39 62 0 0 0,-23 44 0 0 0,0 0 0 0 0,0 0 0 0 0,1 0 0 0 0,-1 0 0 0 0,1 1 0 0 0,0-1 0 0 0,0 1 0 0 0,1 0 0 0 0,-1 0 0 0 0,1 1 0 0 0,0-1 0 0 0,0 1 0 0 0,0 0 0 0 0,0 0 0 0 0,0 1 0 0 0,1 0 0 0 0,-1 0 0 0 0,1 0 0 0 0,0 0 0 0 0,0 1 0 0 0,-1 0 0 0 0,1 0 0 0 0,0 1 0 0 0,0-1 0 0 0,0 1 0 0 0,0 1 0 0 0,11 1 0 0 0,64 17 0 0 0,-15-3 0 0 0,73 16 0 0 0,-135-31-3 0 0,0 0 0 0 0,-1 0 1 0 0,1 1-1 0 0,0-1 0 0 0,3 3 0 0 0,0 6 40 0 0,-5-7 18 0 0,-2-2-20 0 0,0 0 0 0 0,0-1 1 0 0,0 1-1 0 0,0-1 0 0 0,0 1 1 0 0,0 0-1 0 0,0-1 0 0 0,0 1 0 0 0,0 0 1 0 0,0-1-1 0 0,-1 1 0 0 0,1-1 0 0 0,0 1 1 0 0,0-1-1 0 0,-1 1 0 0 0,1 0 1 0 0,0-1-1 0 0,-1 1 0 0 0,1-1 0 0 0,-1 0 1 0 0,0 1-1 0 0,0 0 68 0 0,-7 9 121 0 0,-1-1 0 0 0,0 0 1 0 0,-1 0-1 0 0,-13 8 1 0 0,0 0-229 0 0,-136 104 4 0 0,52-40 0 0 0,78-56 0 0 0,22-18 0 0 0,0-1 0 0 0,0 0 0 0 0,-1 0 0 0 0,0 0 0 0 0,0-1 0 0 0,-18 8 0 0 0,17-11 0 0 0,9-2 0 0 0,0 0 0 0 0,-1 0 0 0 0,1 0 0 0 0,-1 0 0 0 0,1 0 0 0 0,0 0 0 0 0,-1 0 0 0 0,1 0 0 0 0,-1 0 0 0 0,1 0 0 0 0,0 0 0 0 0,-1 0 0 0 0,1 0 0 0 0,-1 0 0 0 0,1-1 0 0 0,0 1 0 0 0,-1 0 0 0 0,1 0 0 0 0,0 0 0 0 0,-1 0 0 0 0,1-1 0 0 0,0 1 0 0 0,-1 0 0 0 0,1 0 0 0 0,0-1 0 0 0,-1 1 0 0 0,1 0 0 0 0,0-1 0 0 0,0 1 0 0 0,0 0 0 0 0,-1-1 0 0 0,1 1 0 0 0,0 0 0 0 0,0-1 0 0 0,0 1 0 0 0,0-1 0 0 0,-1 1 0 0 0,1 0 0 0 0,0-1 0 0 0,0 0 0 0 0,-2-7 0 0 0,3 3-6 0 0,0 0 1 0 0,-1 1-1 0 0,2-1 0 0 0,-1 0 0 0 0,0 0 1 0 0,1 1-1 0 0,0-1 0 0 0,0 1 0 0 0,0-1 1 0 0,1 1-1 0 0,0 0 0 0 0,3-5 0 0 0,6-6-944 0 0,22-21 0 0 0,-33 35 893 0 0,0 0-1163 0 0,-1 1-253 0 0,0 0-51 0 0,0 0-11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50 383 11975 0 0,'0'0'267'0'0,"0"2"42"0"0,0-1-226 0 0,0 0-63 0 0,0 0 1 0 0,0 0-1 0 0,0 0 1 0 0,0-1-1 0 0,0 1 0 0 0,-1 0 1 0 0,1 0-1 0 0,0 0 1 0 0,0 0-1 0 0,-1-1 1 0 0,1 1-1 0 0,0 0 0 0 0,-1 0 1 0 0,1-1-1 0 0,-1 1 1 0 0,1 0-1 0 0,-1-1 0 0 0,1 1 1 0 0,-1 0-1 0 0,0-1 1 0 0,1 1-1 0 0,-1-1 1 0 0,0 1-1 0 0,1-1 0 0 0,-1 1 1 0 0,0-1-1 0 0,0 0 1 0 0,0 1-1 0 0,1-1 0 0 0,-1 0 1 0 0,-1 1-1 0 0,1-1 76 0 0,0 1-1 0 0,1-1 0 0 0,-1 0 0 0 0,0 1 1 0 0,0-1-1 0 0,0 0 0 0 0,0 1 1 0 0,1-1-1 0 0,-1 0 0 0 0,0 0 1 0 0,0 0-1 0 0,0 0 0 0 0,0 0 0 0 0,0 0 1 0 0,0 0-1 0 0,0 0 0 0 0,1 0 1 0 0,-1-1-1 0 0,0 1 0 0 0,0 0 1 0 0,0-1-1 0 0,0 1 0 0 0,1 0 0 0 0,-1-1 1 0 0,0 1-1 0 0,0-1 0 0 0,1 1 1 0 0,-1-1-1 0 0,0 1 0 0 0,1-1 1 0 0,-1 0-1 0 0,1 1 0 0 0,-1-1 0 0 0,0 0 1 0 0,1 1-1 0 0,0-1 0 0 0,-1 0 1 0 0,1 0-1 0 0,-1 0 0 0 0,1 1 1 0 0,0-1-1 0 0,-1-1 0 0 0,0-1 66 0 0,1 0 0 0 0,-1 0 1 0 0,1 0-1 0 0,-1 0 0 0 0,1 0 0 0 0,0 0 0 0 0,0 0 1 0 0,0-1-1 0 0,1 1 0 0 0,-1 0 0 0 0,2-3 0 0 0,6-18 393 0 0,2 1 1 0 0,0-1-1 0 0,21-31 0 0 0,47-61-619 0 0,-64 97-391 0 0,23-24 0 0 0,-32 37-87 0 0,1 1 1 0 0,0 0-1 0 0,0 0 1 0 0,0 1 0 0 0,1-1-1 0 0,-1 1 1 0 0,1 1-1 0 0,9-5 1 0 0,0 3-5256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46 13823 0 0,'0'0'315'0'0,"0"0"45"0"0,0 0 21 0 0,0 0-49 0 0,0-1-220 0 0,-1-1-111 0 0,1 0 0 0 0,-1 0-1 0 0,1 0 1 0 0,-1 0 0 0 0,0 0-1 0 0,0 1 1 0 0,0-1-1 0 0,0 0 1 0 0,0 1 0 0 0,0-1-1 0 0,0 1 1 0 0,-1-1 0 0 0,1 1-1 0 0,0-1 1 0 0,-1 1 0 0 0,0 0-1 0 0,1 0 1 0 0,-1 0 0 0 0,1 0-1 0 0,-1 0 1 0 0,0 0 0 0 0,-3-1-1 0 0,-2 0 0 0 0,0 0-1 0 0,0 0 1 0 0,0 1-1 0 0,0 0 1 0 0,-10 0-1 0 0,4 1 1 0 0,0 0 0 0 0,0 1 0 0 0,0 1 0 0 0,0 0 0 0 0,1 1 0 0 0,-1 0 0 0 0,-19 9 0 0 0,24-8 0 0 0,0 1 0 0 0,0 1 0 0 0,0-1 0 0 0,1 1 0 0 0,-1 1 0 0 0,2-1 0 0 0,-1 1 0 0 0,1 1 0 0 0,-8 10 0 0 0,12-15 0 0 0,0 0 0 0 0,1 0 0 0 0,0-1 0 0 0,-1 2 0 0 0,1-1 0 0 0,0 0 0 0 0,0 0 0 0 0,1 0 0 0 0,-1 0 0 0 0,1 1 0 0 0,-1-1 0 0 0,1 0 0 0 0,0 7 0 0 0,0-9 26 0 0,0 0-1 0 0,0 1 1 0 0,0-1-1 0 0,0 1 1 0 0,0-1-1 0 0,1 1 1 0 0,-1-1-1 0 0,0 0 1 0 0,1 1-1 0 0,-1-1 1 0 0,1 0-1 0 0,-1 1 1 0 0,1-1-1 0 0,0 0 1 0 0,-1 0-1 0 0,1 1 1 0 0,0-1-1 0 0,2 2 1 0 0,-2-2 41 0 0,0-1 1 0 0,0 1-1 0 0,1 0 0 0 0,-1-1 1 0 0,0 1-1 0 0,1-1 0 0 0,-1 0 1 0 0,0 1-1 0 0,1-1 0 0 0,-1 0 1 0 0,2 0-1 0 0,1 1 72 0 0,6 0 97 0 0,-1 0 0 0 0,1-1 0 0 0,-1-1-1 0 0,1 1 1 0 0,-1-1 0 0 0,0-1 0 0 0,0 0-1 0 0,10-3 1 0 0,9-4 751 0 0,34-17 0 0 0,-47 18-836 0 0,-1-1 0 0 0,0-1 0 0 0,18-15 0 0 0,-30 24-147 0 0,1-1-9 0 0,-2 1 2 0 0,0 1 1 0 0,0-1-1 0 0,0 0 0 0 0,-1 1 1 0 0,1-1-1 0 0,0 0 0 0 0,-1 1 1 0 0,1-1-1 0 0,0 0 0 0 0,-1 0 1 0 0,1 0-1 0 0,-1 0 0 0 0,1 0 1 0 0,-1 0-1 0 0,0 0 0 0 0,1 1 1 0 0,-1-1-1 0 0,0 0 0 0 0,0 0 1 0 0,0 0-1 0 0,1-2 0 0 0,-2 2-59 0 0,1 0-1 0 0,-1 1 1 0 0,1-1-1 0 0,-1 0 1 0 0,0 0-1 0 0,1 0 1 0 0,-1 0-1 0 0,0 1 1 0 0,0-1-1 0 0,0 0 1 0 0,1 1-1 0 0,-1-1 1 0 0,0 1-1 0 0,0-1 1 0 0,0 1-1 0 0,0-1 1 0 0,0 1-1 0 0,-1-1 1 0 0,0 0-71 0 0,-5-1-478 0 0,0-1 0 0 0,0 1 0 0 0,0 0 0 0 0,-10-2 1 0 0,11 3 224 0 0,0 0 1 0 0,-1 0 0 0 0,1-1 0 0 0,0 0 0 0 0,0 0 0 0 0,0-1-1 0 0,-6-3 1 0 0,4 0-127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0 11975 0 0,'0'0'267'0'0,"-2"2"42"0"0,-9 6-174 0 0,0 2-1 0 0,0 0 1 0 0,1 0-1 0 0,0 1 1 0 0,-13 19-1 0 0,3 0 594 0 0,-75 122 495 0 0,77-119-737 0 0,1 0 0 0 0,-21 65 0 0 0,21-45-364 0 0,-2-1-1 0 0,-2-1 1 0 0,-3 0 0 0 0,-31 48-1 0 0,33-60-400 0 0,16-28 85 0 0,0 0 1 0 0,0 0-1 0 0,-1-1 1 0 0,-1 0 0 0 0,0 0-1 0 0,0-1 1 0 0,-19 17 0 0 0,17-20 43 0 0,10-6 150 0 0,0 0-1 0 0,0 1 0 0 0,-1-1 1 0 0,1 0-1 0 0,0 0 1 0 0,-1 0-1 0 0,1 0 0 0 0,0 0 1 0 0,0 0-1 0 0,-1 0 0 0 0,1 0 1 0 0,0 0-1 0 0,-1 0 1 0 0,1 0-1 0 0,0 0 0 0 0,0 0 1 0 0,-1 0-1 0 0,1 0 1 0 0,0 0-1 0 0,-1 0 0 0 0,1-1 1 0 0,0 1-1 0 0,0 0 1 0 0,-1 0-1 0 0,1 0 0 0 0,-1-2 1 0 0,0 1 0 0 0,0 0 0 0 0,0-1 0 0 0,1 1 0 0 0,-1 0 0 0 0,0-1 0 0 0,1 1 0 0 0,-1-1 0 0 0,1 1 0 0 0,0-1 0 0 0,-1 1 0 0 0,1-1 0 0 0,0 1 0 0 0,0-1 0 0 0,0 0 0 0 0,0 1 0 0 0,0-1 0 0 0,0 1 0 0 0,0-1 0 0 0,1 1 0 0 0,0-4 0 0 0,1-3 0 0 0,1 0 0 0 0,5-13 0 0 0,2 3 0 0 0,1 0 0 0 0,0 1 0 0 0,22-26 0 0 0,-13 19 0 0 0,-2 3 0 0 0,1 0 0 0 0,2 1 0 0 0,23-17 0 0 0,-17 14 0 0 0,-16 13 166 0 0,1 2 0 0 0,0-1 0 0 0,1 1 0 0 0,-1 1 0 0 0,20-8 0 0 0,-27 13-107 0 0,1 0-1 0 0,-1 0 1 0 0,1 0 0 0 0,-1 1-1 0 0,1 0 1 0 0,0 0-1 0 0,-1 0 1 0 0,1 1 0 0 0,0-1-1 0 0,-1 2 1 0 0,1-1-1 0 0,0 1 1 0 0,0-1-1 0 0,-1 1 1 0 0,1 1 0 0 0,8 3-1 0 0,-9-3 15 0 0,0 1 1 0 0,-1 0-1 0 0,0 1 0 0 0,0-1 0 0 0,0 1 0 0 0,0 0 0 0 0,0 0 0 0 0,-1 0 1 0 0,0 0-1 0 0,0 0 0 0 0,0 1 0 0 0,0 0 0 0 0,3 7 0 0 0,-1 1 132 0 0,0-1 0 0 0,-1 0 0 0 0,-1 1-1 0 0,3 18 1 0 0,-4-19-205 0 0,0-5 0 0 0,-1 0 0 0 0,0 0 0 0 0,0 0 0 0 0,-1 0 0 0 0,0-1 0 0 0,0 1 0 0 0,0 0 0 0 0,-1 0 0 0 0,0 0 0 0 0,-3 8 0 0 0,2-8 0 0 0,1-4 0 0 0,0 0 0 0 0,0-1 0 0 0,0 1 0 0 0,-1 0 0 0 0,1 0 0 0 0,0 0 0 0 0,-1-1 0 0 0,0 1 0 0 0,0-1 0 0 0,0 0 0 0 0,0 1 0 0 0,0-1 0 0 0,0 0 0 0 0,0 0 0 0 0,-1 0 0 0 0,-4 3 0 0 0,-8 2 0 0 0,0 0 0 0 0,0-1 0 0 0,0-1 0 0 0,-1 0 0 0 0,-25 4 0 0 0,-82 4 0 0 0,123-13-150 0 0,-9 0 238 0 0,7-1-2819 0 0,3-6 1708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 19351 0 0,'0'0'856'0'0,"9"-6"176"0"0,0 3-824 0 0,-9 3-208 0 0,0 0 0 0 0,0 0 0 0 0,0 0 0 0 0,0 0 0 0 0,-2 9 0 0 0,-3 0 0 0 0,-6-2-368 0 0,-5-2-112 0 0,-7 0-32 0 0,0 1-7576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489 124 6447 0 0,'12'-34'592'0'0,"0"4"-56"0"0,-10 26-185 0 0,0 1-1 0 0,1 0 1 0 0,0-1 0 0 0,0 1-1 0 0,0 0 1 0 0,0 0-1 0 0,0 1 1 0 0,5-4-1 0 0,8-7 1975 0 0,-7 2-412 0 0,-3 7 1404 0 0,-11 19-1731 0 0,5-14-1591 0 0,-42 93 1566 0 0,17-42-1517 0 0,-104 229-44 0 0,31-75-401 0 0,78-172-343 0 0,-35 47-1 0 0,38-58 643 0 0,-57 73 102 0 0,17-24 0 0 0,36-46-660 0 0,-9 12-1416 0 0,29-36 100 0 0,1-2-1924 0 0,0 0-824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70 10135 0 0,'-3'0'62'0'0,"0"0"0"0"0,0 0 0 0 0,0 0 0 0 0,0 0 0 0 0,0 1 0 0 0,0-1 0 0 0,0 1 0 0 0,0-1 0 0 0,0 1 0 0 0,0 0 0 0 0,0 1 0 0 0,0-1 0 0 0,1 0 0 0 0,-1 1-1 0 0,0-1 1 0 0,1 1 0 0 0,-3 2 0 0 0,1 0 80 0 0,0 0 1 0 0,1 0-1 0 0,0 0 0 0 0,0 0 0 0 0,0 0 0 0 0,0 1 0 0 0,1-1 0 0 0,0 1 0 0 0,-3 8 0 0 0,4-11-105 0 0,0 0 0 0 0,0 0-1 0 0,1 0 1 0 0,-1 0 0 0 0,1 0-1 0 0,-1 0 1 0 0,1 0 0 0 0,0 1 0 0 0,0-1-1 0 0,0 0 1 0 0,0 0 0 0 0,0 0-1 0 0,0 0 1 0 0,1 1 0 0 0,-1-1-1 0 0,1 0 1 0 0,-1 0 0 0 0,1 0 0 0 0,0 0-1 0 0,0 0 1 0 0,0 0 0 0 0,0 0-1 0 0,0 0 1 0 0,0 0 0 0 0,1-1-1 0 0,-1 1 1 0 0,1 0 0 0 0,-1-1-1 0 0,1 1 1 0 0,-1-1 0 0 0,1 0 0 0 0,0 1-1 0 0,0-1 1 0 0,2 1 0 0 0,2 1 184 0 0,1 0-1 0 0,-1-1 1 0 0,1 0 0 0 0,0 0 0 0 0,-1-1 0 0 0,1 0 0 0 0,0 0 0 0 0,0 0 0 0 0,11-1 0 0 0,8-2 666 0 0,0-1 1 0 0,-1-1 0 0 0,32-9 0 0 0,74-29 421 0 0,-35 10-880 0 0,-39 15-538 0 0,340-88-1149 0 0,-390 104 561 0 0,1 1 0 0 0,-1-1 0 0 0,1 1 0 0 0,-1 0 0 0 0,0 1 0 0 0,1 0 0 0 0,-1 0 0 0 0,8 2 0 0 0,-12-2-1350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10135 0 0,'0'0'464'0'0,"0"0"-9"0"0,0 0-223 0 0,2 1 156 0 0,1 3-170 0 0,-1 0 0 0 0,1 0 0 0 0,-1 1 1 0 0,1-1-1 0 0,-1 1 0 0 0,0-1 0 0 0,-1 1 0 0 0,1-1 0 0 0,-1 1 1 0 0,0 0-1 0 0,0 0 0 0 0,-1 0 0 0 0,1 0 0 0 0,-1-1 0 0 0,0 1 0 0 0,0 0 1 0 0,-1 0-1 0 0,0 0 0 0 0,1 0 0 0 0,-3 5 0 0 0,-8 28 56 0 0,-2 0 0 0 0,-1-1 0 0 0,-24 42 0 0 0,28-57-250 0 0,-212 373-24 0 0,175-326 0 0 0,-75 82 0 0 0,74-94 0 0 0,43-51 0 0 0,-22 20 0 0 0,27-26 0 0 0,0 0-1 0 0,0 0 1 0 0,0 0-1 0 0,0 0 1 0 0,0 0 0 0 0,0 0-1 0 0,0 0 1 0 0,0 0-1 0 0,0 0 1 0 0,0 0-1 0 0,0 0 1 0 0,0-1-1 0 0,0 1 1 0 0,0 0-1 0 0,0 0 1 0 0,0 0 0 0 0,0 0-1 0 0,0 0 1 0 0,0 0-1 0 0,0 0 1 0 0,0 0-1 0 0,0 0 1 0 0,0 0-1 0 0,0 0 1 0 0,0 0-1 0 0,0 0 1 0 0,0 0-1 0 0,0 0 1 0 0,0 0 0 0 0,0 0-1 0 0,0 0 1 0 0,0 0-1 0 0,0 0 1 0 0,0 0-1 0 0,0 0 1 0 0,-1 0-1 0 0,1 0 1 0 0,0 0-1 0 0,0-1 1 0 0,0 1 0 0 0,0 0-1 0 0,0 0 1 0 0,0 0-1 0 0,0 0 1 0 0,0 0-1 0 0,0 0 1 0 0,0 0-1 0 0,4-9-68 0 0,7-12-241 0 0,6-2-32 0 0,0 1 0 0 0,1 0 0 0 0,1 2 0 0 0,31-27 1 0 0,-19 23 401 0 0,1 0 1 0 0,55-29 0 0 0,-75 46 220 0 0,0 2-1 0 0,0-1 1 0 0,1 1-1 0 0,0 1 1 0 0,23-5-1 0 0,-30 8-126 0 0,-1 1-1 0 0,0-1 0 0 0,1 1 0 0 0,-1 1 1 0 0,0-1-1 0 0,1 1 0 0 0,8 1 1 0 0,-11-1-79 0 0,0 0 0 0 0,0 1 0 0 0,0-1 0 0 0,0 0 0 0 0,-1 1 0 0 0,1 0 0 0 0,0-1 0 0 0,0 1 0 0 0,-1 0 0 0 0,0 1 0 0 0,1-1 0 0 0,-1 0 0 0 0,3 5 0 0 0,-2-3-73 0 0,-1 1-1 0 0,1 0 1 0 0,-1 0-1 0 0,0 0 0 0 0,-1 0 1 0 0,1 0-1 0 0,-1 0 1 0 0,0 0-1 0 0,-1 1 1 0 0,1-1-1 0 0,-1 9 1 0 0,0 2-3 0 0,-2 0 1 0 0,-4 26-1 0 0,1-24 156 0 0,-11 27-1 0 0,1-2-1789 0 0,9-13-3449 0 0,4-19-530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73 202 13823 0 0,'-4'-1'93'0'0,"0"1"0"0"0,0-1 1 0 0,0 0-1 0 0,0 1 0 0 0,0 0 0 0 0,0 0 0 0 0,0 0 0 0 0,0 0 0 0 0,0 1 0 0 0,0 0 0 0 0,0-1 0 0 0,0 2 1 0 0,0-1-1 0 0,0 0 0 0 0,0 1 0 0 0,-4 2 0 0 0,7-4 272 0 0,1 0 122 0 0,0 0 22 0 0,2-1 3 0 0,36-20 265 0 0,1 2-1 0 0,44-16 1 0 0,89-23-1132 0 0,-127 44 524 0 0,172-38-998 0 0,-181 44-1135 0 0,-23 5 941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13 13823 0 0,'0'0'315'0'0,"0"0"45"0"0,0 0 21 0 0,0 0-49 0 0,-1-1-220 0 0,-5-1-110 0 0,0 0-1 0 0,0 0 0 0 0,1 1 1 0 0,-1-1-1 0 0,0 1 0 0 0,0 1 1 0 0,0-1-1 0 0,0 1 1 0 0,0 0-1 0 0,-9 1 0 0 0,2 1-1 0 0,0 0-1 0 0,1 1 0 0 0,-1 0 1 0 0,-12 5-1 0 0,1 1 252 0 0,0 1-1 0 0,1 1 1 0 0,-33 21-1 0 0,49-27-170 0 0,0 1-1 0 0,-1-1 0 0 0,2 1 0 0 0,-1 1 1 0 0,1-1-1 0 0,0 1 0 0 0,0 0 1 0 0,1 0-1 0 0,0 1 0 0 0,0 0 0 0 0,1 0 1 0 0,0 0-1 0 0,-5 13 0 0 0,9-19-28 0 0,-1 0 0 0 0,1 0 0 0 0,-1 0 0 0 0,1 0 0 0 0,0 0 0 0 0,0 0 0 0 0,0 0 0 0 0,0 0 0 0 0,0 0 0 0 0,0 0 0 0 0,0-1 0 0 0,1 1 0 0 0,-1 0 0 0 0,1 0 0 0 0,-1 0 0 0 0,1 0 0 0 0,0 0 0 0 0,0-1 0 0 0,0 1 0 0 0,0 0 0 0 0,0-1 0 0 0,0 1 0 0 0,0-1 0 0 0,0 1 0 0 0,1-1 0 0 0,-1 1 0 0 0,1-1 0 0 0,-1 0 0 0 0,1 0 0 0 0,-1 0 0 0 0,1 0 0 0 0,0 0 0 0 0,-1 0 0 0 0,1 0 0 0 0,0 0 0 0 0,2 0 0 0 0,3 1 77 0 0,1 1-1 0 0,-1-1 1 0 0,1-1-1 0 0,0 0 0 0 0,-1 0 1 0 0,1 0-1 0 0,15-1 1 0 0,-8-2-42 0 0,-1 0 0 0 0,1-1 0 0 0,0-1 0 0 0,-1 0 0 0 0,0-1 0 0 0,0-1-1 0 0,0 0 1 0 0,-1 0 0 0 0,0-2 0 0 0,0 1 0 0 0,-1-2 0 0 0,23-19 0 0 0,-31 23-315 0 0,-9 6 13 0 0,-8 5-215 0 0,7-3 231 0 0,0 1 1 0 0,0 1-1 0 0,0-1 0 0 0,1 1 0 0 0,-8 9 0 0 0,0-1 75 0 0,13-12-55 0 0,1-1-1 0 0,-1 1 0 0 0,1 0 1 0 0,-1-1-1 0 0,1 1 1 0 0,-1-1-1 0 0,1 1 1 0 0,0-1-1 0 0,-1 1 1 0 0,1-1-1 0 0,0 0 0 0 0,0 1 1 0 0,1 0-1 0 0,12 2-1340 0 0,3-2-14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 15663 0 0,'0'0'356'0'0,"0"0"50"0"0,0 0 20 0 0,0 0-42 0 0,0 2-250 0 0,2 13 22 0 0,-1 0 0 0 0,0 0 0 0 0,-1 1 0 0 0,0-1 1 0 0,-5 26-1 0 0,1-21 141 0 0,-2-1-1 0 0,0 1 1 0 0,-13 29 0 0 0,-35 53-438 0 0,27-51 212 0 0,-18 37-71 0 0,-40 73 0 0 0,-99 136 0 0 0,78-129 0 0 0,73-118-1673 0 0,32-48-242 0 0,1-2-107 0 0,0 0-24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5 270 19351 0 0,'-3'-8'940'0'0,"3"8"-884"0"0,-1-1 0 0 0,1 0 1 0 0,0 0-1 0 0,0 0 0 0 0,0 0 0 0 0,0 1 0 0 0,0-1 0 0 0,0 0 0 0 0,0 0 0 0 0,0 0 0 0 0,0 0 0 0 0,0 0 1 0 0,0 1-1 0 0,0-1 0 0 0,0 0 0 0 0,1 0 0 0 0,-1 0 0 0 0,0 0 0 0 0,1 1 0 0 0,-1-1 0 0 0,0 0 0 0 0,1 0 1 0 0,-1 1-1 0 0,1-1 0 0 0,0 0 0 0 0,-1 1 0 0 0,1-1 0 0 0,-1 1 0 0 0,1-1 0 0 0,0 1 0 0 0,-1-1 1 0 0,1 1-1 0 0,0-1 0 0 0,0 1 0 0 0,1-1 0 0 0,3-1 142 0 0,1 0 0 0 0,0 0 0 0 0,0 1 1 0 0,9-2-1 0 0,5-1 3 0 0,124-23-190 0 0,-61 13 66 0 0,42-6 1321 0 0,25-5-767 0 0,-117 18-1110 0 0,0-2 0 0 0,46-19 0 0 0,-53 16-1143 0 0,0-2 1 0 0,46-34-1 0 0,-49 30 87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17 11975 0 0,'0'0'547'0'0,"0"0"-11"0"0,4-12 1620 0 0,-1 7 4084 0 0,-2 7-6239 0 0,0-1 0 0 0,0 1 0 0 0,0 0 0 0 0,0-1 0 0 0,-1 1 0 0 0,1 0 0 0 0,0-1 0 0 0,-1 1-1 0 0,1 0 1 0 0,-1 0 0 0 0,0-1 0 0 0,1 1 0 0 0,-1 0 0 0 0,0 0 0 0 0,0 0 0 0 0,-1 3 0 0 0,0-1 0 0 0,0 1-1 0 0,0-1 0 0 0,0 1 1 0 0,-1-1-1 0 0,0 0 0 0 0,-3 6 1 0 0,-3 4-2 0 0,-1-1 1 0 0,-20 23-1 0 0,-25 36-371 0 0,36-46-1944 0 0,9-15 802 0 0,2-3-20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13823 0 0,'-2'-18'608'0'0,"2"18"128"0"0,0 0-584 0 0,11-3-152 0 0,-1-1 0 0 0,3-1-6112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18 15663 0 0,'0'-1'356'0'0,"5"-14"476"0"0,-5 13-448 0 0,-2 4-250 0 0,-32 18-33 0 0,1 3 1 0 0,1 0 0 0 0,1 2 0 0 0,1 2 0 0 0,1 1-1 0 0,-33 41 1 0 0,29-26 167 0 0,2 0-1 0 0,2 2 0 0 0,2 1 1 0 0,-27 63-1 0 0,-38 130-268 0 0,0-1 0 0 0,75-199-206 0 0,-43 88 534 0 0,52-114-946 0 0,0 1 0 0 0,-1-2 1 0 0,0 1-1 0 0,-1-1 0 0 0,-1-1 0 0 0,-19 18 1 0 0,13-17-917 0 0</inkml:trace>
  <inkml:trace contextRef="#ctx0" brushRef="#br0" timeOffset="1">6 654 19351 0 0,'0'0'42'0'0,"0"0"0"0"0,0 0 1 0 0,0 0-1 0 0,0 0 0 0 0,0 0 0 0 0,0 0 0 0 0,0-1 0 0 0,-1 1 1 0 0,1 0-1 0 0,0 0 0 0 0,0 0 0 0 0,0 0 0 0 0,0 0 0 0 0,0 0 0 0 0,0 0 1 0 0,-1 0-1 0 0,1 0 0 0 0,0 0 0 0 0,0 0 0 0 0,0 0 0 0 0,0 0 0 0 0,0 0 1 0 0,-1 0-1 0 0,1 0 0 0 0,0 0 0 0 0,0 0 0 0 0,0 0 0 0 0,0 0 0 0 0,0 0 1 0 0,0 0-1 0 0,-1 0 0 0 0,1 0 0 0 0,0 0 0 0 0,0 0 0 0 0,0 1 0 0 0,0-1 1 0 0,0 0-1 0 0,0 0 0 0 0,0 0 0 0 0,0 0 0 0 0,-1 0 0 0 0,1 0 0 0 0,0 0 1 0 0,0 0-1 0 0,0 1 0 0 0,0-1 0 0 0,6 5 342 0 0,15 7-186 0 0,-1-7 76 0 0,0-1-1 0 0,1-1 1 0 0,-1 0 0 0 0,0-1 0 0 0,29-2 0 0 0,-24 0-312 0 0,44-2 38 0 0,135-23 0 0 0,-149 17 0 0 0,56-17 3 0 0,-33 6-835 0 0,9-4-2360 0 0,-50 12-3971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21 11975 0 0,'-1'-1'547'0'0,"-2"-1"-187"0"0,1 1-312 0 0,1 0 0 0 0,-1 0 1 0 0,1 0-1 0 0,-1-1 0 0 0,1 1 0 0 0,0 0 1 0 0,-1 0-1 0 0,1-1 0 0 0,0 1 0 0 0,-1-3 1 0 0,1 3 681 0 0,3 1 242 0 0,-2 0-871 0 0,0 0 1 0 0,1-1-1 0 0,-1 1 0 0 0,0 0 0 0 0,0 0 0 0 0,1 0 0 0 0,-1 0 0 0 0,0 0 1 0 0,0 0-1 0 0,1 0 0 0 0,-1 0 0 0 0,0 0 0 0 0,0 1 0 0 0,1-1 0 0 0,-1 0 0 0 0,0 0 1 0 0,0 0-1 0 0,1 0 0 0 0,-1 0 0 0 0,0 0 0 0 0,0 0 0 0 0,0 1 0 0 0,1-1 1 0 0,-1 0-1 0 0,0 0 0 0 0,0 0 0 0 0,0 0 0 0 0,0 1 0 0 0,1-1 0 0 0,-1 0 1 0 0,0 0-1 0 0,0 0 0 0 0,0 1 0 0 0,0-1 0 0 0,3 14 854 0 0,-3 20-1369 0 0,0-30 641 0 0,-2 23 180 0 0,-2 0-1 0 0,-1 0 0 0 0,-1-1 1 0 0,-17 49-1 0 0,14-54-532 0 0,-11 19 0 0 0,9-19-1388 0 0,10-19-589 0 0,1-2-4380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4607 0 0,'14'-12'200'0'0,"-4"6"48"0"0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17503 0 0,'0'1'399'0'0,"-2"2"-290"0"0,0-1 0 0 0,0 1-1 0 0,-1-1 1 0 0,1 1 0 0 0,-1-1 0 0 0,1 0 0 0 0,-1 0 0 0 0,0 0 0 0 0,1 0 0 0 0,-1-1-1 0 0,0 1 1 0 0,0-1 0 0 0,-5 2 0 0 0,-20 12-112 0 0,-1 9 1 0 0,15-12-14 0 0,0-1 1 0 0,-1 0 0 0 0,-18 10-1 0 0,-184 81-2842 0 0,215-101 2348 0 0,3 0 530 0 0,-1 1 0 0 0,1-1-1 0 0,-1 0 1 0 0,1 1-1 0 0,0-1 1 0 0,0 0 0 0 0,-1 0-1 0 0,1 0 1 0 0,0 0 0 0 0,0 0-1 0 0,0 0 1 0 0,0 0 0 0 0,1 0-1 0 0,-1 0 1 0 0,0 0 0 0 0,0 0-1 0 0,0-1 1 0 0,1 1-1 0 0,-1-1 1 0 0,0 1 0 0 0,1-1-1 0 0,1 1 1 0 0,35 11-1064 0 0,-9-5 1004 0 0,0 1 0 0 0,53 24 0 0 0,-72-28 249 0 0,-1 2 1 0 0,1-1-1 0 0,-1 1 0 0 0,-1 1 1 0 0,1-1-1 0 0,-1 1 0 0 0,0 1 1 0 0,-1 0-1 0 0,0 0 1 0 0,0 0-1 0 0,10 17 0 0 0,-13-19-95 0 0,-1 1-1 0 0,0-1 1 0 0,1 0 0 0 0,-2 1-1 0 0,1 0 1 0 0,-1 0-1 0 0,0 0 1 0 0,-1 0 0 0 0,1 0-1 0 0,-1 0 1 0 0,-1 0-1 0 0,0 0 1 0 0,0 0 0 0 0,0 8-1 0 0,-2 9 677 0 0,2-18-572 0 0,-1 0 0 0 0,1 1 1 0 0,-1-1-1 0 0,-2 9 0 0 0,2-13-212 0 0,0 1-1 0 0,0-1 1 0 0,0 0-1 0 0,0 0 1 0 0,0-1 0 0 0,-1 1-1 0 0,1 0 1 0 0,0 0-1 0 0,-1-1 1 0 0,1 1 0 0 0,-1 0-1 0 0,0-1 1 0 0,1 0-1 0 0,-1 1 1 0 0,0-1 0 0 0,-4 2-1 0 0,-7 2-5 0 0,-1 0 0 0 0,-1-1 0 0 0,1-1 0 0 0,0 0 0 0 0,-30 1 0 0 0,33-3 0 0 0,-168 3-876 0 0,148-6 368 0 0,2-3-4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419 132 1375 0 0,'2'-2'107'0'0,"17"-17"184"0"0,9-18 5725 0 0,-7 10-2544 0 0,17-18 1690 0 0,-37 44-4536 0 0,-1 1-230 0 0,0 0-99 0 0,0 13 238 0 0,-4 2-394 0 0,0-1 1 0 0,-1 1 0 0 0,0-1 0 0 0,-1 1-1 0 0,-13 20 1 0 0,4-5 116 0 0,-149 244 703 0 0,158-265-941 0 0,-58 95 38 0 0,-32 48-24 0 0,66-111-16 0 0,-56 73 17 0 0,81-108-28 0 0,2-3-16 0 0,1 0 0 0 0,-1 0 0 0 0,1 1 0 0 0,0-1 0 0 0,0 1 0 0 0,-2 4 0 0 0,3-7-281 0 0,1-1-102 0 0,0 0-822 0 0,0 0-3363 0 0,0 0-1446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76 15663 0 0,'0'0'356'0'0,"0"0"50"0"0,0 0 20 0 0,0 0-42 0 0,1 1-250 0 0,6 1-120 0 0,0 2 57 0 0,-7-4-31 0 0,0 1 0 0 0,0-1 0 0 0,0 1 0 0 0,0-1 0 0 0,0 1 0 0 0,0 0 0 0 0,0-1 0 0 0,0 1 0 0 0,0-1 0 0 0,-1 1 0 0 0,1-1 0 0 0,0 1 0 0 0,0-1 0 0 0,0 1 0 0 0,-1-1 0 0 0,1 1-1 0 0,0-1 1 0 0,-1 2 0 0 0,1-2 53 0 0,-7 11 44 0 0,1-1 1 0 0,-1 0-1 0 0,-1-1 1 0 0,0 1-1 0 0,0-2 1 0 0,-1 1-1 0 0,-19 14 1 0 0,-13 13-121 0 0,29-24-17 0 0,1-3 0 0 0,1 1 0 0 0,1 1 0 0 0,0 0 0 0 0,0 0 0 0 0,1 1 0 0 0,-11 18 0 0 0,19-29 0 0 0,0-1 0 0 0,-1 1 0 0 0,1 0 0 0 0,-1 0 0 0 0,1-1 0 0 0,0 1 0 0 0,0 0 0 0 0,-1 0 0 0 0,1-1 0 0 0,0 1 0 0 0,0 0 0 0 0,0 0 0 0 0,0 0 0 0 0,0-1 0 0 0,0 1 0 0 0,0 0 0 0 0,0 0 0 0 0,0 0 0 0 0,1 0 0 0 0,-1-1 0 0 0,0 1 0 0 0,0 0 0 0 0,1 0 0 0 0,-1-1 0 0 0,0 1 0 0 0,1 0 0 0 0,-1-1 0 0 0,1 1 0 0 0,-1 0 0 0 0,1-1 0 0 0,-1 1 0 0 0,1 0 0 0 0,0-1 0 0 0,-1 1 0 0 0,1-1 0 0 0,1 1 0 0 0,-1 0 0 0 0,2 1 63 0 0,1 0 0 0 0,0 0 0 0 0,-1 0 0 0 0,1-1 0 0 0,0 1-1 0 0,0-1 1 0 0,0 0 0 0 0,0 0 0 0 0,0-1 0 0 0,0 1 0 0 0,0-1 0 0 0,0 0 0 0 0,1 0-1 0 0,4 0 1 0 0,10-2 490 0 0,32-8 0 0 0,-47 9-570 0 0,19-5 19 0 0,0-2 0 0 0,0 0 0 0 0,0-2-1 0 0,-1 0 1 0 0,-1-1 0 0 0,0-2 0 0 0,0 0-1 0 0,24-21 1 0 0,-39 29 0 0 0,0 0-1 0 0,-1 0 1 0 0,0-1-1 0 0,0 1 0 0 0,0-1 1 0 0,-1 0-1 0 0,4-8 1 0 0,-6 12-9 0 0,-1-1 0 0 0,0 0 0 0 0,0 0 0 0 0,0 0 0 0 0,0 0 0 0 0,0 0 1 0 0,-1 0-1 0 0,1 0 0 0 0,-1 0 0 0 0,0 0 0 0 0,0 0 0 0 0,0 0 0 0 0,0 0 0 0 0,0 0 0 0 0,-1 0 0 0 0,0 0 0 0 0,1 0 1 0 0,-1 0-1 0 0,0 0 0 0 0,-2-4 0 0 0,0 2-268 0 0,0-1 1 0 0,-1 0-1 0 0,0 1 0 0 0,0 0 1 0 0,0 0-1 0 0,0 0 0 0 0,-1 0 1 0 0,0 1-1 0 0,0-1 1 0 0,0 1-1 0 0,0 1 0 0 0,-1-1 1 0 0,1 1-1 0 0,-1 0 0 0 0,-7-3 1 0 0,5 3 2 0 0,0 1 0 0 0,-1-1 0 0 0,0 2 0 0 0,1-1 0 0 0,-1 1 0 0 0,0 1-1 0 0,1-1 1 0 0,-1 2 0 0 0,0-1 0 0 0,-16 4 0 0 0,10-2 93 0 0,5 0 70 0 0,-1 0 0 0 0,1 1-1 0 0,-20 7 1 0 0,49-14-121 0 0,36-9-470 0 0,8-8 190 0 0,3-3-2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1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2303 0 0,'0'0'360'0'0,"0"0"672"0"0,0 0 295 0 0,0 0 60 0 0,2-2-59 0 0,131-128 5011 0 0,-89 90-5352 0 0,65-52-345 0 0,143-96-1 0 0,-86 84-1095 0 0,-142 91 375 0 0,0 1 1 0 0,1 2 0 0 0,0 0 0 0 0,1 2-1 0 0,31-6 1 0 0,-51 12 67 0 0,0 1-1 0 0,0 1 1 0 0,0-1 0 0 0,1 1-1 0 0,8 0 1 0 0,1 6 11 0 0,-14-5 9 0 0,0 1 0 0 0,0-1 0 0 0,0 1 0 0 0,0 0 0 0 0,0-1 1 0 0,-1 1-1 0 0,1 0 0 0 0,-1 0 0 0 0,0 0 0 0 0,1 0 0 0 0,-1 0 0 0 0,0 1 0 0 0,0-1 1 0 0,0 0-1 0 0,-1 1 0 0 0,1-1 0 0 0,0 0 0 0 0,-1 1 0 0 0,0-1 0 0 0,1 1 0 0 0,-1 4 0 0 0,0 5 97 0 0,-1 0-1 0 0,-3 24 1 0 0,3-32-90 0 0,-4 30 376 0 0,-3 0 0 0 0,0 0 0 0 0,-2-1 0 0 0,-19 42 0 0 0,21-58-165 0 0,-1 0 1 0 0,0-1-1 0 0,-1 0 0 0 0,-1-1 0 0 0,0 0 0 0 0,-2 0 0 0 0,1-1 0 0 0,-2-1 0 0 0,-22 18 0 0 0,-2-4-80 0 0,-62 31 1 0 0,-46 13 314 0 0,75-38-196 0 0,-115 72 0 0 0,116-64-254 0 0,46-29-28 0 0,1 2-1 0 0,1 0 1 0 0,-22 19 0 0 0,42-32-253 0 0,2-1-65 0 0,0 0-2 0 0,6-1 2 0 0,1 0 0 0 0,0-1 1 0 0,-1 0-1 0 0,1 0 0 0 0,-1 0 0 0 0,0-1 0 0 0,0 0 0 0 0,0 0 0 0 0,8-7 1 0 0,12-7-5897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767 103 8751 0 0,'12'-9'188'0'0,"0"0"-1"0"0,0-1 0 0 0,0 0 0 0 0,10-13 0 0 0,-14 14 377 0 0,0 1-1 0 0,0 0 0 0 0,11-7 1 0 0,-17 13 678 0 0,-2 2-74 0 0,0 0-337 0 0,-4 1-154 0 0,-22 10-201 0 0,1 0-1 0 0,1 1 1 0 0,-35 24-1 0 0,26-15-270 0 0,-4 3 79 0 0,-62 53 0 0 0,-27 39 94 0 0,52-46-261 0 0,43-42-93 0 0,-137 138 58 0 0,147-139-82 0 0,1 1 0 0 0,-31 56 0 0 0,34-53 0 0 0,7-12 45 0 0,0 1-1 0 0,1 1 1 0 0,1 0 0 0 0,1 0-1 0 0,1 0 1 0 0,1 1 0 0 0,1 0-1 0 0,1 0 1 0 0,0 0 0 0 0,2 1-1 0 0,1-1 1 0 0,0 0-1 0 0,2 0 1 0 0,1 1 0 0 0,0-1-1 0 0,2-1 1 0 0,0 1 0 0 0,11 27-1 0 0,-8-28 51 0 0,1 0-1 0 0,0-1 0 0 0,1 0 1 0 0,2-1-1 0 0,0 0 1 0 0,1 0-1 0 0,1-2 0 0 0,0 1 1 0 0,28 24-1 0 0,-34-35-133 0 0,0 1-1 0 0,0 0 0 0 0,-1 0 1 0 0,1 0-1 0 0,-2 1 0 0 0,8 13 1 0 0,-9-5-2413 0 0,-5-17 1533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31 8287 0 0,'16'-18'1026'0'0,"-12"11"2217"0"0,-5 3-1314 0 0,-1 4-1815 0 0,1-1 0 0 0,-1 1 0 0 0,1 0 0 0 0,-1-1 0 0 0,1 1 0 0 0,-1 0 0 0 0,1 0 0 0 0,-1 0 0 0 0,-1 1 0 0 0,-36 6-138 0 0,19 1 124 0 0,1 0 0 0 0,0 1 0 0 0,1 1 0 0 0,-19 12 1 0 0,-15 9 58 0 0,41-25-141 0 0,-22 11 34 0 0,1 1 0 0 0,0 2 0 0 0,-38 31 0 0 0,6 5-11 0 0,-116 105-15 0 0,149-128-27 0 0,0 0 1 0 0,2 3-1 0 0,-32 50 0 0 0,54-74 1 0 0,-32 56 0 0 0,36-62 0 0 0,0 0 0 0 0,1 1 0 0 0,0-1 0 0 0,0 1 0 0 0,0 0 0 0 0,1 0 0 0 0,0 0 0 0 0,0 13 0 0 0,1-19 0 0 0,0 0 0 0 0,0 0 0 0 0,0 0 0 0 0,0 1 0 0 0,1-1 0 0 0,-1 0 0 0 0,0 0 0 0 0,1 0 0 0 0,-1 0 0 0 0,1 0 0 0 0,0 2 0 0 0,2-1 7 0 0,-1 1-1 0 0,0-1 0 0 0,1 0 1 0 0,-1 0-1 0 0,1 0 1 0 0,0 0-1 0 0,0-1 0 0 0,-1 1 1 0 0,1-1-1 0 0,0 1 1 0 0,0-1-1 0 0,1 0 0 0 0,-1 0 1 0 0,0-1-1 0 0,0 1 1 0 0,0-1-1 0 0,7 1 0 0 0,5-1 29 0 0,1 0 0 0 0,22-4 0 0 0,-21 2-5 0 0,19-1-78 0 0,0-2 0 0 0,44-11 0 0 0,-36 4-296 0 0,21-7-4391 0 0,-32 9-252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30 2759 0 0,'1'-2'207'0'0,"5"-17"196"0"0,-6 17 1467 0 0,-1-5 3013 0 0,1 7-4687 0 0,0 1-1 0 0,0-1 0 0 0,0 0 1 0 0,0 0-1 0 0,0 0 1 0 0,0 0-1 0 0,0 0 1 0 0,-1 0-1 0 0,1 0 1 0 0,0 0-1 0 0,0 0 0 0 0,0 0 1 0 0,0 0-1 0 0,0 0 1 0 0,0 0-1 0 0,0 0 1 0 0,0 0-1 0 0,0 0 0 0 0,0 0 1 0 0,0 0-1 0 0,0 0 1 0 0,0 0-1 0 0,0 0 1 0 0,0 0-1 0 0,-1 0 0 0 0,1 0 1 0 0,0 0-1 0 0,0 0 1 0 0,0 0-1 0 0,0 0 1 0 0,0 0-1 0 0,0 0 1 0 0,0 0-1 0 0,0 0 0 0 0,0 0 1 0 0,0 0-1 0 0,0-1 1 0 0,-4 8-1282 0 0,-1 0 1091 0 0,-1 0 0 0 0,0 0 0 0 0,0 0 0 0 0,-1-1 0 0 0,0 0 0 0 0,0 0 0 0 0,0-1 0 0 0,-1 0-1 0 0,-11 6 1 0 0,6-3 10 0 0,4-1 9 0 0,1 0-1 0 0,0 1 0 0 0,1 0 0 0 0,-1 0 1 0 0,2 0-1 0 0,-1 1 0 0 0,1 1 0 0 0,-6 11 1 0 0,11-20-13 0 0,0 1 1 0 0,1-1 0 0 0,-1 0 0 0 0,0 0 0 0 0,1 1 0 0 0,-1-1 0 0 0,1 0 0 0 0,0 1 0 0 0,-1-1 0 0 0,1 1-1 0 0,0-1 1 0 0,0 0 0 0 0,0 1 0 0 0,0-1 0 0 0,0 1 0 0 0,0-1 0 0 0,0 0 0 0 0,1 1 0 0 0,-1-1-1 0 0,1 3 1 0 0,0-2 2 0 0,1 0-1 0 0,-1 0 1 0 0,0 0-1 0 0,1-1 1 0 0,-1 1-1 0 0,1-1 1 0 0,-1 1-1 0 0,1-1 1 0 0,0 1 0 0 0,0-1-1 0 0,3 2 1 0 0,1-2 58 0 0,10-3-31 0 0,0-1 0 0 0,0 0 0 0 0,0-1 0 0 0,0-1 0 0 0,-1-1 1 0 0,17-8-1 0 0,-11 4-3 0 0,-1-2 0 0 0,0 0 0 0 0,34-28 0 0 0,-52 38-112 0 0,1 0 0 0 0,0-1 0 0 0,0 1 1 0 0,-1-1-1 0 0,1 1 0 0 0,-1-1 0 0 0,0 0 1 0 0,0 0-1 0 0,0 0 0 0 0,0 0 1 0 0,-1-1-1 0 0,1 1 0 0 0,-1 0 0 0 0,0-1 1 0 0,0 1-1 0 0,1-6 0 0 0,-2 8-8 0 0,-1 0 0 0 0,0 0 0 0 0,0 0 0 0 0,0 0 0 0 0,0 0-1 0 0,0 0 1 0 0,0 1 0 0 0,0-1 0 0 0,0 0 0 0 0,0 0 0 0 0,0 1 0 0 0,0-1 0 0 0,0 1-1 0 0,-1-1 1 0 0,1 1 0 0 0,0 0 0 0 0,0-1 0 0 0,-1 1 0 0 0,-1 0 0 0 0,-3 1-26 0 0,-2 0-4400 0 0,8-1 126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109 162 7111 0 0,'-1'2'324'0'0,"-4"8"-171"0"0,0 0-1 0 0,-1 0 1 0 0,0-1-1 0 0,-12 15 1 0 0,-36 33 3260 0 0,50-53-2913 0 0,-2 0 647 0 0,3-7 193 0 0,4-12-628 0 0,2 5-612 0 0,0 0 1 0 0,1-1 0 0 0,0 1-1 0 0,1 1 1 0 0,0-1-1 0 0,13-16 1 0 0,0-3-65 0 0,-9 13-14 0 0,1 1 1 0 0,1 0-1 0 0,0 1 1 0 0,23-23-1 0 0,-26 30-29 0 0,1-1-1 0 0,0 2 0 0 0,0-1 1 0 0,0 1-1 0 0,1 0 1 0 0,0 1-1 0 0,0 0 1 0 0,19-6-1 0 0,-27 11-72 0 0,1 1 20 0 0,17 7 48 0 0,-16-3 14 0 0,-2-1-3 0 0,1 0 26 0 0,0 1 1 0 0,0 0-1 0 0,-1 0 0 0 0,0 0 0 0 0,0 0 0 0 0,0 0 1 0 0,0 0-1 0 0,-1 0 0 0 0,0 0 0 0 0,1 9 0 0 0,-1 7 469 0 0,0 27 0 0 0,-2-27-287 0 0,-3 22 70 0 0,1-16-228 0 0,2-20-49 0 0,0 1 0 0 0,-1-1 0 0 0,-3 11 0 0 0,1-1-258 0 0,5-13 110 0 0,0-2 11 0 0,-1 0-391 0 0,-1 1-1008 0 0,-6 10-3975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477 827 1375 0 0,'0'0'418'0'0,"0"0"1215"0"0,0 0 536 0 0,0 0 110 0 0,2-2-196 0 0,146-173 3663 0 0,-146 172-5699 0 0,15-19-74 0 0,-2 0 1 0 0,0-2-1 0 0,-2 0 1 0 0,-1-1-1 0 0,-1 0 1 0 0,0 0-1 0 0,-2-1 0 0 0,-2-1 1 0 0,0 1-1 0 0,-1-1 1 0 0,2-40-1 0 0,-8 52-390 0 0,0 0 0 0 0,-1 1 0 0 0,0-1 0 0 0,-6-18 0 0 0,-18-55-2542 0 0,1 3-165 0 0,24 79 2876 0 0,-1 4 172 0 0,1 0-1 0 0,0 1 1 0 0,0-1 0 0 0,-1 0-1 0 0,1 1 1 0 0,-1-1 0 0 0,1 0-1 0 0,-1 1 1 0 0,0-1 0 0 0,0 1-1 0 0,0-1 1 0 0,1 1 0 0 0,-1-1-1 0 0,-2 0 1 0 0,-2-6 29 0 0,3 6 178 0 0,0 2 50 0 0,1 0-97 0 0,0 0 0 0 0,0 0-1 0 0,-1 0 1 0 0,1 0 0 0 0,0 0-1 0 0,-1 0 1 0 0,1 1 0 0 0,0-1-1 0 0,0 1 1 0 0,0-1 0 0 0,-1 1 0 0 0,1-1-1 0 0,0 1 1 0 0,0-1 0 0 0,0 1-1 0 0,-1 1 1 0 0,-2 1 54 0 0,1 0 1 0 0,0 0-1 0 0,0 0 1 0 0,-4 7 0 0 0,0 0 123 0 0,1 1 1 0 0,-8 19 0 0 0,-115 351 3055 0 0,56-151-3032 0 0,-16-5-126 0 0,12-71-84 0 0,39-81 35 0 0,21-40 10 0 0,0-1-1 0 0,-2 0 0 0 0,-26 32 0 0 0,-54 63 264 0 0,97-124-388 0 0,1-2-4 0 0,0 0-1 0 0,0 0 1 0 0,1 0-1 0 0,-1 1 1 0 0,0-1-1 0 0,1 0 1 0 0,-1 0-1 0 0,1 0 1 0 0,-1 1 0 0 0,1-1-1 0 0,0 0 1 0 0,-1 1-1 0 0,1 1 1 0 0,0-3-2 0 0,0 0 0 0 0,0 0-1 0 0,0 0 1 0 0,0 0 0 0 0,0 0 0 0 0,0 0 0 0 0,0 0 0 0 0,0 0 0 0 0,0 0 0 0 0,0 0 0 0 0,0 0 0 0 0,0 0 0 0 0,0 0 0 0 0,0 0 0 0 0,0 0 0 0 0,0 0 0 0 0,0 1 0 0 0,0-1 0 0 0,0 0 0 0 0,0 0 0 0 0,0 0 0 0 0,0 0 0 0 0,0 0 0 0 0,0 0 0 0 0,0 0 0 0 0,0 0-1 0 0,0 0 1 0 0,0 0 0 0 0,0 0 0 0 0,0 0 0 0 0,0 0 0 0 0,0 0 0 0 0,0 1 0 0 0,0-1 0 0 0,0 0 0 0 0,0 0 0 0 0,0 0 0 0 0,0 0 0 0 0,0 0 0 0 0,0 0 0 0 0,0 0 0 0 0,1 0 0 0 0,-1 0 0 0 0,0 0 0 0 0,0 0 0 0 0,0 0 0 0 0,0 0 0 0 0,0 0 0 0 0,0 0 0 0 0,0 0-1 0 0,0 0 1 0 0,0 0 0 0 0,0 0 0 0 0,0 0 0 0 0,0 0 0 0 0,0 0 0 0 0,0 0 0 0 0,1 0 0 0 0,-1 0 0 0 0,0 0 0 0 0,0 0 0 0 0,0 0 0 0 0,0 0 0 0 0,12 1-873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8751 0 0,'0'0'674'0'0,"2"-1"-438"0"0,3-5-71 0 0,-2 3 170 0 0,0 1 0 0 0,1-1-1 0 0,-1 1 1 0 0,0 0 0 0 0,1 0 0 0 0,-1 0-1 0 0,1 0 1 0 0,-1 0 0 0 0,1 1 0 0 0,0 0 0 0 0,5-2-1 0 0,3 2 290 0 0,0-1-1 0 0,17 1 1 0 0,0 0-300 0 0,-15 0-198 0 0,4-1-227 0 0,-1 1-1 0 0,1 0 1 0 0,-1 1-1 0 0,18 3 1 0 0,-15 1-5477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8751 0 0,'16'-12'776'0'0,"-2"-3"-616"0"0,2 1-160 0 0,0 2 0 0 0,2-1 1248 0 0,-2 1 216 0 0,-2 0 40 0 0,-3-1 16 0 0,-1 4-752 0 0,-10 9-144 0 0,0 0-32 0 0,0 0-8 0 0,0 0-424 0 0,0 0-80 0 0,-16 9-16 0 0,-3 7-4936 0 0,-4 7-984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52 7831 0 0,'11'-21'810'0'0,"10"-8"2158"0"0,-20 28-1983 0 0,-1 1-290 0 0,0 0-130 0 0,0 0-21 0 0,-1 3-57 0 0,-119 204 1050 0 0,-16-6-740 0 0,-41 63-226 0 0,4-6-186 0 0,106-163-313 0 0,57-82-81 0 0,-17 30 5 0 0,26-41-96 0 0,1-2-11 0 0,0 0-1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4607 0 0,'0'1'354'0'0,"0"6"-46"0"0,0-5 672 0 0,0-2 314 0 0,0 0 68 0 0,0 0-21 0 0,0 0-138 0 0,0 0-62 0 0,0 0-12 0 0,0 0-31 0 0,2-1-130 0 0,11-7-294 0 0,0-1 1 0 0,-1 0 0 0 0,0-1 0 0 0,14-14 0 0 0,1-2-284 0 0,284-298 226 0 0,-221 226-676 0 0,49-59-270 0 0,-77 82 32 0 0,50-62-370 0 0,-82 103 419 0 0,3-6-304 0 0,-48 63 496 0 0,-11 16 44 0 0,-29 55 0 0 0,19-14 112 0 0,2 3-1 0 0,5 1 0 0 0,-20 87 1 0 0,46-155-99 0 0,1 1 0 0 0,0-1 0 0 0,1 1 0 0 0,1-1 0 0 0,1 0 0 0 0,0 1 0 0 0,1-1 0 0 0,1 0 0 0 0,5 20 0 0 0,-3-21 11 0 0,0-1 0 0 0,10 20 0 0 0,-7-17 2 0 0,6 20 0 0 0,-7-13 163 0 0,2 1-1 0 0,0-1 1 0 0,1-1-1 0 0,16 26 1 0 0,-17-37-104 0 0,1-2-3 0 0,1 0-914 0 0,-10-10 524 0 0,0 1 1 0 0,0-1-1 0 0,0 0 0 0 0,0 0 1 0 0,0 1-1 0 0,-1-1 1 0 0,1 0-1 0 0,0 0 1 0 0,0 0-1 0 0,0 0 1 0 0,0 0-1 0 0,0 0 1 0 0,1-1-1 0 0,10-3-5732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129 582 15663 0 0,'-2'0'356'0'0,"-5"1"-143"0"0,-1 1 0 0 0,1-2-1 0 0,-1 1 1 0 0,1-1-1 0 0,-1 0 1 0 0,0-1 0 0 0,-9-1-1 0 0,14 2-123 0 0,1-1-1 0 0,-1 0 0 0 0,1 0 1 0 0,-1 0-1 0 0,0 0 0 0 0,1 0 0 0 0,0 0 1 0 0,-1 0-1 0 0,1-1 0 0 0,0 0 1 0 0,-1 1-1 0 0,1-1 0 0 0,0 0 0 0 0,0 0 1 0 0,1 0-1 0 0,-1 0 0 0 0,0 0 1 0 0,1 0-1 0 0,-1-1 0 0 0,1 1 0 0 0,0-1 1 0 0,-1 1-1 0 0,0-5 0 0 0,0-2 55 0 0,0 0-1 0 0,1 0 1 0 0,0 0-1 0 0,1 0 1 0 0,0 0-1 0 0,0 0 1 0 0,1-1-1 0 0,0 1 1 0 0,1 0-1 0 0,0 1 1 0 0,3-10-1 0 0,3-5 142 0 0,0 0 1 0 0,24-41-1 0 0,-18 41-50 0 0,0 1 0 0 0,2 1 0 0 0,0 1 0 0 0,29-29 0 0 0,-7 14-260 0 0,56-40-1 0 0,-80 65-220 0 0,1 1 0 0 0,0 1 0 0 0,1 0 0 0 0,-1 2 0 0 0,2-1 0 0 0,-1 2 0 0 0,27-6 0 0 0,-32 10 105 0 0,1 0-1 0 0,0 0 1 0 0,0 2-1 0 0,-1-1 1 0 0,1 1-1 0 0,0 1 1 0 0,-1 0 0 0 0,1 1-1 0 0,-1 0 1 0 0,0 1-1 0 0,0 0 1 0 0,17 8-1 0 0,-26-10-553 0 0,0-1-1 0 0,0 0 1 0 0,0 1-1 0 0,0-1 1 0 0,0 1 0 0 0,-1 0-1 0 0,1 0 1 0 0,2 3-1 0 0,4 7-5103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10135 0 0,'2'-1'778'0'0,"9"-6"-442"0"0,0 1 0 0 0,0 1 0 0 0,0 0 0 0 0,1 1 0 0 0,16-5 0 0 0,67-10 2501 0 0,-50 11-2470 0 0,232-43 1303 0 0,-248 48-3821 0 0,-22 3-576 0 0,-4-1-2815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8287 0 0,'0'0'382'0'0,"-1"2"-8"0"0,0 8-338 0 0,0-1-1 0 0,1 1 1 0 0,0-1 0 0 0,0 1-1 0 0,1-1 1 0 0,0 0-1 0 0,1 1 1 0 0,0-1-1 0 0,4 11 1 0 0,33 82 746 0 0,-38-102-780 0 0,17 40 298 0 0,2-1 0 0 0,3-1-1 0 0,35 49 1 0 0,-13-30 921 0 0,67 64-1 0 0,41 46 2983 0 0,-148-161-3980 0 0,0 1 0 0 0,0 1 0 0 0,0-1 0 0 0,-1 0 0 0 0,0 1 0 0 0,-1 0 0 0 0,0 0 0 0 0,5 16 0 0 0,-7-18-154 0 0,0 0-1 0 0,0-1 1 0 0,-1 1-1 0 0,0 0 1 0 0,0-1-1 0 0,0 1 1 0 0,0 0-1 0 0,-1-1 1 0 0,0 1-1 0 0,0-1 1 0 0,-1 1-1 0 0,0-1 1 0 0,0 1-1 0 0,-4 7 1 0 0,-11 15-90 0 0,-2-1 1 0 0,-24 28-1 0 0,16-21-276 0 0,-5 7-54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0 919 0 0,'-2'0'195'0'0,"-21"4"6610"0"0,19 10-6553 0 0,-12 29-173 0 0,-2 0 0 0 0,-27 47-1 0 0,-17 37 48 0 0,-37 96 10 0 0,84-192-105 0 0,-11 25 82 0 0,-55 84-1 0 0,55-106-78 0 0,15-20-8 0 0,0 1 0 0 0,2 0 0 0 0,-16 29 0 0 0,10-16-31 0 0,9-18 36 0 0,0 0 0 0 0,-7 16 0 0 0,12-24 87 0 0,1-2 12 0 0,0 0-2 0 0,0 0 44 0 0,0 0 186 0 0,9-12 530 0 0,2-3-411 0 0,11-23 0 0 0,-14 24-737 0 0,1 0-1 0 0,14-19 1 0 0,188-231-3621 0 0,-200 249 4182 0 0,1 0 1 0 0,0 1-1 0 0,1 0 1 0 0,1 1-1 0 0,24-18 1 0 0,-32 28-130 0 0,1-1-1 0 0,-1 2 1 0 0,9-4 0 0 0,-8 4-2 0 0,-2 2 64 0 0,-2 1-227 0 0,1 0 0 0 0,-1 0 0 0 0,0 0 0 0 0,1 1 1 0 0,-1-1-1 0 0,0 1 0 0 0,0 0 0 0 0,0 0 0 0 0,0 0 0 0 0,0 0 0 0 0,-1 0 1 0 0,1 1-1 0 0,-1-1 0 0 0,1 1 0 0 0,-1 0 0 0 0,0 0 0 0 0,0 0 1 0 0,0 0-1 0 0,0 0 0 0 0,-1 0 0 0 0,1 1 0 0 0,1 4 0 0 0,8 15 3 0 0,12 15-10 0 0,18 33 0 0 0,-37-62 0 0 0,0 0 0 0 0,0 1 0 0 0,-1 0 0 0 0,0 0 0 0 0,2 20 0 0 0,-4-24 0 0 0,-1 0 0 0 0,-1 0 0 0 0,1 1 0 0 0,-1-1 0 0 0,0 0 0 0 0,-1 0 0 0 0,1 0 0 0 0,-1 0 0 0 0,-1 0 0 0 0,1-1 0 0 0,-1 1 0 0 0,-3 5 0 0 0,1-3 0 0 0,0-1 0 0 0,0 1 0 0 0,-1-1 0 0 0,0 0 0 0 0,0 0 0 0 0,-1-1 0 0 0,-11 9 0 0 0,-50 36-180 0 0,28-20 98 0 0,-59 34 0 0 0,95-63 94 0 0,-9 6-17 0 0,-1-1 0 0 0,-21 8 0 0 0,32-14 37 0 0,-1 0-1 0 0,1 0 1 0 0,0 0 0 0 0,0-1 0 0 0,-1 1-1 0 0,1-1 1 0 0,0 0 0 0 0,-1 1 0 0 0,1-2-1 0 0,0 1 1 0 0,0 0 0 0 0,-1-1 0 0 0,1 1-1 0 0,0-1 1 0 0,0 0 0 0 0,-1 0 0 0 0,-4-3-1 0 0,7 3 43 0 0,-1 0-1 0 0,1 0 1 0 0,-1 0-1 0 0,1 0 0 0 0,-1 0 1 0 0,1 0-1 0 0,0-1 1 0 0,0 1-1 0 0,0-1 0 0 0,0 1 1 0 0,0-1-1 0 0,0 1 1 0 0,0-1-1 0 0,0 0 0 0 0,0 0 1 0 0,1 1-1 0 0,-2-4 1 0 0,2 2 5 0 0,0 0 0 0 0,-1 0 0 0 0,1 0 0 0 0,1 0 0 0 0,-1 0 0 0 0,0 0 1 0 0,1 0-1 0 0,-1 0 0 0 0,1 0 0 0 0,1-4 0 0 0,1 1 16 0 0,0 0 0 0 0,0 0 1 0 0,0 0-1 0 0,1 0 0 0 0,0 0 0 0 0,0 1 0 0 0,1-1 0 0 0,9-8 0 0 0,-8 10-150 0 0,1 0-1 0 0,0 0 0 0 0,0 0 0 0 0,8-2 0 0 0,-6 2-457 0 0,5 0-2609 0 0,0 4-1036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3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6703 0 0,'0'0'307'0'0,"0"0"-6"0"0,0 0-98 0 0,0 0 298 0 0,2 0 150 0 0,60 13 1323 0 0,25 6-1101 0 0,-74-15-766 0 0,28 7 305 0 0,0 3-1 0 0,55 26 0 0 0,-78-31-306 0 0,-1 1 0 0 0,0 1 0 0 0,18 14 0 0 0,-28-18-88 0 0,0-1 0 0 0,0 1 0 0 0,-1 0 0 0 0,0 1 0 0 0,-1-1-1 0 0,1 1 1 0 0,-1 0 0 0 0,7 17 0 0 0,15 46 0 0 0,-25-61-18 0 0,1 0 1 0 0,-1 0-1 0 0,-1 0 0 0 0,0 0 1 0 0,-1 15-1 0 0,-1 0 61 0 0,-2-1 0 0 0,-2 0-1 0 0,0 0 1 0 0,-1 0 0 0 0,-1-1-1 0 0,-1 0 1 0 0,-1 0 0 0 0,-1-1-1 0 0,-2 0 1 0 0,0-1 0 0 0,-25 34-1 0 0,19-32 30 0 0,-1 0 1 0 0,-2-1-1 0 0,0-2 0 0 0,-1 0 0 0 0,-1-1 0 0 0,0-1 1 0 0,-2-1-1 0 0,0-2 0 0 0,-36 18 0 0 0,26-19 482 0 0,21-8-293 0 0,-1 0 1 0 0,1 1 0 0 0,-26 17 0 0 0,25-11-263 0 0,12-8-60 0 0,2-1 6 0 0,-4 7-143 0 0,4-9-1074 0 0,1-2-4225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3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91 8783 0 0,'0'0'399'0'0,"0"-3"-4"0"0,-8-49 350 0 0,-4 18 3006 0 0,11 33-3275 0 0,1 1-27 0 0,0 0-61 0 0,-2 0-218 0 0,1 0-164 0 0,0 0-1 0 0,0 0 0 0 0,0 0 1 0 0,0 0-1 0 0,1 0 1 0 0,-1 0-1 0 0,0 1 1 0 0,0-1-1 0 0,0 0 1 0 0,1 0-1 0 0,-1 1 1 0 0,0-1-1 0 0,0 1 1 0 0,-4 2 6 0 0,3-1-12 0 0,0 0 0 0 0,0-1 1 0 0,1 1-1 0 0,-1 0 0 0 0,0 0 0 0 0,1 0 0 0 0,-1 0 1 0 0,1 0-1 0 0,0 1 0 0 0,-1-1 0 0 0,0 4 0 0 0,-6 13-23 0 0,0 0-1 0 0,1 0 1 0 0,-7 38-1 0 0,-1 2-10 0 0,-74 178-3632 0 0,80-214 651 0 0,3-3-808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3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6 206 10247 0 0,'0'-3'466'0'0,"-5"-22"162"0"0,5 24-616 0 0,-1 0 1 0 0,1 0-1 0 0,0-1 1 0 0,0 1-1 0 0,0 0 1 0 0,0 0-1 0 0,1-1 1 0 0,-1 1-1 0 0,1-3 1 0 0,1 1 173 0 0,0-1 0 0 0,1 0 1 0 0,-1 0-1 0 0,1 1 0 0 0,0-1 0 0 0,0 1 0 0 0,0 0 1 0 0,0 0-1 0 0,1 0 0 0 0,-1 1 0 0 0,1-1 0 0 0,0 1 1 0 0,0 0-1 0 0,0 0 0 0 0,0 0 0 0 0,7-2 0 0 0,2 2-35 0 0,0 2-1 0 0,0-1 1 0 0,1 1-1 0 0,17 3 1 0 0,52 14-68 0 0,-56-10-42 0 0,113 23-22 0 0,-117-27-19 0 0,1-1 0 0 0,0-1 0 0 0,-1-1 0 0 0,1-1 0 0 0,40-7 0 0 0,-22-1 0 0 0,-1-2 0 0 0,51-20 0 0 0,32-26 78 0 0,-27 11-912 0 0,-75 37-98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3223 0 0,'0'0'436'0'0,"0"0"622"0"0,2 2 271 0 0,8 7-92 0 0,-1 1 0 0 0,14 19 1 0 0,-16-19-1091 0 0,0 0 1 0 0,1-1-1 0 0,1 0 1 0 0,14 12-1 0 0,-14-14-17 0 0,0 0 0 0 0,1-1 1 0 0,0 0-1 0 0,0-1 0 0 0,19 7 0 0 0,-23-10-94 0 0,0-1 1 0 0,1 0-1 0 0,-1 0 0 0 0,1 0 1 0 0,0-1-1 0 0,-1 0 1 0 0,1 0-1 0 0,-1-1 0 0 0,1 0 1 0 0,-1 0-1 0 0,10-2 1 0 0,21-9 275 0 0,68-31 1 0 0,32-28 424 0 0,0 0-87 0 0,-127 67-637 0 0,24-13-11 0 0,2 1 1 0 0,0 2 0 0 0,60-15 0 0 0,-70 25-393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311 470 2303 0 0,'0'0'290'0'0,"0"0"372"0"0,0 0 160 0 0,2 2 36 0 0,1 2-696 0 0,1 0 0 0 0,-1 0-1 0 0,1-1 1 0 0,0 0 0 0 0,0 1-1 0 0,1-2 1 0 0,-1 1-1 0 0,1 0 1 0 0,-1-1 0 0 0,1 0-1 0 0,0 0 1 0 0,0 0 0 0 0,0-1-1 0 0,0 1 1 0 0,0-1 0 0 0,0-1-1 0 0,0 1 1 0 0,1-1-1 0 0,-1 1 1 0 0,8-2 0 0 0,-5 0 55 0 0,0 0 1 0 0,0 0-1 0 0,0 0 1 0 0,0-1-1 0 0,-1-1 1 0 0,1 1-1 0 0,-1-1 1 0 0,0 0 0 0 0,1-1-1 0 0,-1 0 1 0 0,-1 0-1 0 0,1 0 1 0 0,8-8-1 0 0,-11 8-85 0 0,0-1 0 0 0,0 0 0 0 0,0 0-1 0 0,-1 0 1 0 0,1 0 0 0 0,-1-1 0 0 0,-1 1-1 0 0,1-1 1 0 0,-1 0 0 0 0,3-10-1 0 0,0-6 37 0 0,4-37 0 0 0,-6 36-91 0 0,1-11-49 0 0,0-6 43 0 0,12-43 0 0 0,-13 75-165 0 0,-1-1 0 0 0,0 1 0 0 0,-1 0 0 0 0,0-1 0 0 0,0 1 0 0 0,0-1 0 0 0,-1 0 0 0 0,-1 1 0 0 0,1-1 0 0 0,-2 1 0 0 0,-1-11 0 0 0,2 17-284 0 0,-8-7-324 0 0,8 7 676 0 0,0 1 0 0 0,0 0 0 0 0,0 0-1 0 0,0-1 1 0 0,0 1 0 0 0,0 0 0 0 0,-1 0-1 0 0,1 0 1 0 0,0 0 0 0 0,-1 1 0 0 0,1-1-1 0 0,0 0 1 0 0,-1 0 0 0 0,1 1 0 0 0,-1-1-1 0 0,1 1 1 0 0,-1-1 0 0 0,1 1 0 0 0,-1 0-1 0 0,0 0 1 0 0,1 0 0 0 0,-1-1 0 0 0,1 1-1 0 0,-1 1 1 0 0,1-1 0 0 0,-1 0 0 0 0,0 0-1 0 0,1 1 1 0 0,-1-1 0 0 0,1 1 0 0 0,-1-1-1 0 0,1 1 1 0 0,-1-1 0 0 0,1 1 0 0 0,0 0-1 0 0,-1 0 1 0 0,-1 1 0 0 0,-7 5 108 0 0,-1 0-1 0 0,1 1 1 0 0,1 0 0 0 0,0 1 0 0 0,0 0-1 0 0,0 0 1 0 0,1 1 0 0 0,1 0-1 0 0,-11 18 1 0 0,-3 11 213 0 0,-23 57-1 0 0,36-75-239 0 0,-139 311 394 0 0,104-238-447 0 0,18-43 49 0 0,15-33-32 0 0,0 2-1 0 0,-12 37 1 0 0,15-35 29 0 0,0 0 1 0 0,-17 35-1 0 0,17-45-230 0 0,0 0 0 0 0,0 0 0 0 0,-1-1 0 0 0,-1 0 0 0 0,-18 18 0 0 0,13-15-3869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1375 0 0,'3'-1'66'0'0,"12"-6"-50"0"0,0 0 0 0 0,21-5 0 0 0,23-9 289 0 0,-10-2 4004 0 0,95-28 1 0 0,-101 38-3428 0 0,42-10 688 0 0,-76 22-1412 0 0,1-1 0 0 0,-1 1 0 0 0,1 1 1 0 0,-1-1-1 0 0,1 2 0 0 0,16 1 1 0 0,-20 0-818 0 0,9 6-336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43 8375 0 0,'8'-8'109'0'0,"-3"4"-12"0"0,0 0 0 0 0,1 0 0 0 0,-1 0 0 0 0,1 1 0 0 0,0-1 0 0 0,0 1 0 0 0,0 1 0 0 0,9-4 0 0 0,-15 6-90 0 0,0 0 0 0 0,1 0 1 0 0,-1 0-1 0 0,0 0 0 0 0,0 0 1 0 0,0 0-1 0 0,0 0 0 0 0,0 0 1 0 0,0 0-1 0 0,0 0 0 0 0,0-1 1 0 0,0 1-1 0 0,1 0 0 0 0,-1 0 0 0 0,0 0 1 0 0,0 0-1 0 0,0 0 0 0 0,0 0 1 0 0,0 0-1 0 0,0 0 0 0 0,0 1 1 0 0,0-1-1 0 0,1 0 0 0 0,-1 0 1 0 0,0 0-1 0 0,0 0 0 0 0,0 0 1 0 0,0 0-1 0 0,0 0 0 0 0,0 0 1 0 0,0 0-1 0 0,0 0 0 0 0,0 0 1 0 0,1 0-1 0 0,-1 0 0 0 0,0 0 1 0 0,0 0-1 0 0,0 0 0 0 0,0 1 0 0 0,0-1 1 0 0,0 0-1 0 0,0 0 0 0 0,0 0 1 0 0,0 0-1 0 0,0 0 0 0 0,0 0 1 0 0,0 0-1 0 0,0 1 0 0 0,1 1 78 0 0,1 1-1 0 0,-1 0 1 0 0,0 0-1 0 0,-1 0 0 0 0,1 0 1 0 0,0 0-1 0 0,-1 0 0 0 0,0 0 1 0 0,0 0-1 0 0,0 0 1 0 0,0 0-1 0 0,0 1 0 0 0,0-1 1 0 0,-1 0-1 0 0,0 0 1 0 0,-1 4-1 0 0,-3 9 262 0 0,-14 28 0 0 0,13-30-197 0 0,-43 83 1091 0 0,-82 122 0 0 0,52-92-713 0 0,26-35-304 0 0,-16 27-130 0 0,3-13-28 0 0,-68 102-613 0 0,82-124-2725 0 0,50-81 2186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85 182 15663 0 0,'0'0'356'0'0,"0"0"50"0"0,0 0 20 0 0,0 0-42 0 0,-1 2-250 0 0,-13 26-116 0 0,8-18-20 0 0,-8 21 0 0 0,7-9-8 0 0,6-18 17 0 0,0 1 1 0 0,0-1-1 0 0,-1 0 0 0 0,1 0 1 0 0,-1 0-1 0 0,0 0 1 0 0,0 0-1 0 0,-1 0 0 0 0,1-1 1 0 0,-6 8-1 0 0,2-5-20 0 0,-2 2 1341 0 0,6-9-746 0 0,1-5-510 0 0,1 1-71 0 0,1 0 0 0 0,-1 1 0 0 0,1-1 0 0 0,1 0 0 0 0,-1 1 0 0 0,4-9-1 0 0,5-17-70 0 0,-8 21-31 0 0,0 1 0 0 0,1-1 0 0 0,0 1-1 0 0,0-1 1 0 0,1 1 0 0 0,0 0 0 0 0,0 0 0 0 0,1 1-1 0 0,5-8 1 0 0,5-3-204 0 0,1 0 0 0 0,21-18-1 0 0,-15 22 306 0 0,-8 8 0 0 0,-9 7 0 0 0,-3 0 0 0 0,5-1 0 0 0,6 3 0 0 0,-10-1 0 0 0,0 0 0 0 0,-1 0 0 0 0,0 0 0 0 0,1 0 0 0 0,-1 0 0 0 0,4 5 0 0 0,2 4-1 0 0,0 0 0 0 0,-1 1 0 0 0,9 19 0 0 0,-3-3 69 0 0,-11-26 64 0 0,-1 1-1 0 0,0 0 0 0 0,0-1 1 0 0,0 1-1 0 0,0 0 1 0 0,0 0-1 0 0,-1 0 1 0 0,1 0-1 0 0,-1 0 0 0 0,0 3 1 0 0,2 8 334 0 0,-2-14-466 0 0,0 0 1 0 0,0 0-1 0 0,0 0 0 0 0,0 0 1 0 0,0 0-1 0 0,0 1 0 0 0,0-1 1 0 0,0 0-1 0 0,0 0 0 0 0,0 0 0 0 0,0 0 1 0 0,0 0-1 0 0,1 0 0 0 0,-1 0 1 0 0,0 0-1 0 0,0 0 0 0 0,0 0 1 0 0,0 0-1 0 0,0 0 0 0 0,0 0 0 0 0,0 0 1 0 0,0 0-1 0 0,1 0 0 0 0,-1 0 1 0 0,0 0-1 0 0,0 0 0 0 0,0 0 0 0 0,0 0 1 0 0,0 0-1 0 0,0 0 0 0 0,0 0 1 0 0,0 0-1 0 0,1 0 0 0 0,-1 0 1 0 0,0 0-1 0 0,0 0 0 0 0,0 0 0 0 0,0 0 1 0 0,0 0-1 0 0,0 0 0 0 0,0 0 1 0 0,0 0-1 0 0,0 0 0 0 0,0 0 0 0 0,1-1 1 0 0,-1 1-1 0 0,0 0 0 0 0,0 0 1 0 0,0 0-1 0 0,0 0 0 0 0,9-8 3 0 0,9-9-5 0 0,14-17-396 0 0,2 2-1 0 0,1 1 1 0 0,2 2 0 0 0,46-28-1 0 0,-75 52 404 0 0,-4 2 35 0 0,1 0 0 0 0,0 0-1 0 0,0 0 1 0 0,0 1-1 0 0,0 0 1 0 0,1 0 0 0 0,-1 0-1 0 0,0 0 1 0 0,9 0 0 0 0,30-6 1385 0 0,-43 8-1413 0 0,0 0 1 0 0,0 0 0 0 0,0 0-1 0 0,0 0 1 0 0,0 0-1 0 0,0 0 1 0 0,0 0 0 0 0,0 0-1 0 0,0 0 1 0 0,0 0 0 0 0,0 0-1 0 0,0 1 1 0 0,2 0-1 0 0,0 4-36 0 0,-2-4 37 0 0,1 3-13 0 0,0-1 0 0 0,-1 1 0 0 0,1-1 0 0 0,-1 1 0 0 0,0-1 0 0 0,0 1 0 0 0,0 0 0 0 0,0-1 0 0 0,0 1 0 0 0,-1 0 0 0 0,0 0 0 0 0,0 0 0 0 0,0 0 0 0 0,-1 5 0 0 0,-1 7 0 0 0,-1-1 0 0 0,-7 20 0 0 0,1-3 0 0 0,-2 8 0 0 0,5-21 0 0 0,-6 37 0 0 0,7-29 106 0 0,4-19-831 0 0,-1 0 0 0 0,1 0 1 0 0,0 8-1 0 0,1-16-298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5063 0 0,'0'0'390'0'0,"0"0"-52"0"0,3 0 716 0 0,122-20 4158 0 0,67 0-3243 0 0,-155 17-1714 0 0,18-1 240 0 0,58 3 0 0 0,61 10-2631 0 0,-139-8 839 0 0,-4-5-14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10591 0 0,'0'0'488'0'0,"2"0"-12"0"0,9 1-306 0 0,-10 0-157 0 0,0 0 0 0 0,1 1 1 0 0,-1-1-1 0 0,0 0 0 0 0,0 1 1 0 0,0-1-1 0 0,0 0 0 0 0,0 1 1 0 0,0-1-1 0 0,0 1 0 0 0,-1 0 1 0 0,1-1-1 0 0,-1 1 0 0 0,1 0 1 0 0,-1-1-1 0 0,1 1 0 0 0,-1 0 1 0 0,0 0-1 0 0,0-1 1 0 0,0 3-1 0 0,0 5 375 0 0,0 1 1 0 0,-2 12-1 0 0,-3 1 162 0 0,0-1 0 0 0,-1-1 0 0 0,-1 1 0 0 0,-15 32 0 0 0,-49 78 344 0 0,-139 229-674 0 0,30-84-3448 0 0,163-256 2133 0 0,-22 21 1 0 0,38-41 564 0 0,1-1 2 0 0,0 0 0 0 0,0 0 67 0 0,1-2 274 0 0,5-9 263 0 0,1 1-1 0 0,-1 0 1 0 0,16-17 0 0 0,32-28 999 0 0,-23 24-481 0 0,41-37 1034 0 0,-33 33-916 0 0,-29 24-425 0 0,-8 9-26 0 0,-2 2-86 0 0,0 0-42 0 0,0 0-5 0 0,1 3-2 0 0,2 2-91 0 0,0 0 1 0 0,0 1 0 0 0,-1-1 0 0 0,0 1 0 0 0,0 0-1 0 0,0 0 1 0 0,-1-1 0 0 0,0 1 0 0 0,0 0 0 0 0,0 0-1 0 0,-1 1 1 0 0,0-1 0 0 0,0 0 0 0 0,-1 0 0 0 0,-1 6 0 0 0,-2 16 235 0 0,-17 52 1 0 0,18-69-222 0 0,-27 110 38 0 0,30-119-657 0 0,0-2-226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15 194 1375 0 0,'-1'2'107'0'0,"-2"5"46"0"0,1 1-1 0 0,0-1 1 0 0,-2 12 0 0 0,2 8 4464 0 0,2-25-1716 0 0,1 1-266 0 0,4 24-406 0 0,-4-25-1499 0 0,10 3 347 0 0,-5-2-876 0 0,-2-2-88 0 0,0 0-1 0 0,1 0 0 0 0,-1 0 0 0 0,1-1 1 0 0,-1 0-1 0 0,1 0 0 0 0,-1 0 0 0 0,1 0 1 0 0,-1-1-1 0 0,0 0 0 0 0,1 0 1 0 0,-1 0-1 0 0,8-3 0 0 0,2-2 117 0 0,1-1-1 0 0,19-13 1 0 0,-13 7-136 0 0,0-1 1 0 0,-1-1 0 0 0,28-29 0 0 0,-36 32-61 0 0,-2 0 1 0 0,1-1 0 0 0,-1 0-1 0 0,-1 0 1 0 0,-1-2 0 0 0,11-22-1 0 0,-17 34-82 0 0,-1 0-1 0 0,1-1 0 0 0,-1 1 0 0 0,0-1 1 0 0,0 1-1 0 0,0-1 0 0 0,-1 1 1 0 0,1-1-1 0 0,-1 0 0 0 0,0 1 1 0 0,0-1-1 0 0,0 0 0 0 0,-1 1 1 0 0,0-5-1 0 0,1 8 4 0 0,-1-1-1 0 0,1 0 1 0 0,-1 0 0 0 0,1 1 0 0 0,-1-1-1 0 0,0 0 1 0 0,1 1 0 0 0,-1-1-1 0 0,0 0 1 0 0,0 1 0 0 0,1-1 0 0 0,-1 1-1 0 0,0-1 1 0 0,0 1 0 0 0,0 0 0 0 0,1-1-1 0 0,-1 1 1 0 0,0 0 0 0 0,0 0-1 0 0,0-1 1 0 0,-2 1 0 0 0,-17 0-607 0 0,11 4 516 0 0,0 1-1 0 0,1 0 0 0 0,-1 0 1 0 0,1 0-1 0 0,0 1 0 0 0,-11 11 1 0 0,6-6 6 0 0,-15 15 69 0 0,1 2 1 0 0,1 0-1 0 0,-28 42 1 0 0,41-53 49 0 0,2-3 36 0 0,1 1-1 0 0,0-1 0 0 0,1 2 1 0 0,1-1-1 0 0,1 1 1 0 0,0 0-1 0 0,0 1 1 0 0,-5 27-1 0 0,11-40-11 0 0,1 1 1 0 0,0 0-1 0 0,0 0 1 0 0,0 0-1 0 0,1 0 1 0 0,-1-1-1 0 0,1 1 1 0 0,0 0-1 0 0,1 0 1 0 0,-1-1-1 0 0,1 1 1 0 0,0-1-1 0 0,0 0 1 0 0,0 1-1 0 0,1-1 1 0 0,0 0-1 0 0,-1 0 1 0 0,1 0-1 0 0,6 5 1 0 0,-4-4-48 0 0,1 0 0 0 0,-1 0 0 0 0,1-1 0 0 0,0 0 0 0 0,0 0 0 0 0,1-1 0 0 0,-1 1 0 0 0,1-1 0 0 0,0-1 0 0 0,-1 1 0 0 0,1-1 0 0 0,11 2 0 0 0,6-2-635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1375 0 0,'0'0'66'0'0,"0"0"275"0"0,0 0 1139 0 0,2-2 500 0 0,25-24 4086 0 0,-14 14-5293 0 0,0 1-1 0 0,0 0 0 0 0,22-12 1 0 0,-18 12-287 0 0,-12 8-356 0 0,0 0 0 0 0,0 0 0 0 0,1 0 0 0 0,-1 0 0 0 0,1 1 0 0 0,6-2 0 0 0,2 0-58 0 0,0 1 0 0 0,1 0 0 0 0,-1 1 1 0 0,1 1-1 0 0,0 0 0 0 0,-1 1 0 0 0,16 2 0 0 0,11 6-585 0 0,-1 1-1 0 0,42 17 0 0 0,-81-25 453 0 0,15 4-5269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4 166 11111 0 0,'0'0'507'0'0,"-1"-2"-6"0"0,1 0-476 0 0,-1 0 0 0 0,1 0 0 0 0,-1 0 0 0 0,1-1 0 0 0,0 1 0 0 0,0 0 0 0 0,0-4 0 0 0,4-4 103 0 0,0 5 235 0 0,0 1-1 0 0,1 0 0 0 0,-1 0 1 0 0,1 0-1 0 0,0 1 0 0 0,0-1 1 0 0,0 1-1 0 0,0 0 0 0 0,0 1 1 0 0,1-1-1 0 0,10-2 0 0 0,34-10 176 0 0,8 6-411 0 0,71-13-1 0 0,-48 5-106 0 0,124-7 0 0 0,-181 23-503 0 0,28 2 1 0 0,-18 2-108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70 4607 0 0,'1'-1'354'0'0,"2"-1"-288"0"0,15-11 173 0 0,-17 12 17 0 0,1 0 0 0 0,-1-1 0 0 0,0 1 0 0 0,0 0 0 0 0,0-1-1 0 0,0 1 1 0 0,-1 0 0 0 0,1-1 0 0 0,0 1 0 0 0,0-1 0 0 0,-1 1 0 0 0,2-4 0 0 0,-2 3 949 0 0,-1 0-240 0 0,0 0-806 0 0,-1 0 0 0 0,0 0 0 0 0,0 0 0 0 0,1 0 0 0 0,-1 0 0 0 0,-1 0 0 0 0,1 0 0 0 0,0 1 0 0 0,0-1 0 0 0,-1 1 0 0 0,1 0 0 0 0,0-1 0 0 0,-1 1 0 0 0,0 0 0 0 0,1 0 0 0 0,-1 1 0 0 0,1-1 0 0 0,-1 1 0 0 0,0-1 0 0 0,-3 1 0 0 0,-7-1-3 0 0,0 1-1 0 0,0 1 0 0 0,-15 3 1 0 0,2-1 110 0 0,-13 0-157 0 0,0 2-1 0 0,0 2 1 0 0,1 1 0 0 0,1 2 0 0 0,-1 2-1 0 0,-49 22 1 0 0,66-24-109 0 0,12-6 0 0 0,-1 0 0 0 0,1 1 0 0 0,-16 11 0 0 0,13-6 0 0 0,12-9 0 0 0,-1-1 0 0 0,1 1 0 0 0,0-1 0 0 0,-1 1 0 0 0,1-1 0 0 0,0 1 0 0 0,0-1 0 0 0,-1 1 0 0 0,1-1 0 0 0,0 1 0 0 0,0 0 0 0 0,0-1 0 0 0,0 1 0 0 0,0 0 0 0 0,0-1 0 0 0,0 1 0 0 0,0-1 0 0 0,0 1 0 0 0,0 0 0 0 0,0-1 0 0 0,0 2 0 0 0,4 3 0 0 0,0 1 0 0 0,0-1 0 0 0,0 0 0 0 0,1 0 0 0 0,0-1 0 0 0,0 1 0 0 0,10 6 0 0 0,-11-8 0 0 0,27 18 0 0 0,0-2 0 0 0,45 21 0 0 0,-74-39 0 0 0,77 31 0 0 0,-51-22 0 0 0,31 16 0 0 0,6 4 0 0 0,-48-24 2 0 0,-1 1 0 0 0,0 1 0 0 0,0 1-1 0 0,0 0 1 0 0,25 21 0 0 0,-30-18 51 0 0,-10-10-50 0 0,0 0 1 0 0,-1 0-1 0 0,1 0 0 0 0,-1 0 0 0 0,1 0 0 0 0,-1 0 0 0 0,0 1 1 0 0,1-1-1 0 0,-1 0 0 0 0,0 0 0 0 0,-1 1 0 0 0,1-1 0 0 0,0 0 0 0 0,-1 0 1 0 0,1 0-1 0 0,-1 0 0 0 0,1 1 0 0 0,-1-1 0 0 0,0 0 0 0 0,0 0 1 0 0,0 0-1 0 0,0 0 0 0 0,0-1 0 0 0,-3 4 0 0 0,-4 5 12 0 0,1-1 0 0 0,-1 0 0 0 0,-12 9 0 0 0,-44 33 117 0 0,13-12 37 0 0,30-23-88 0 0,-1-2 0 0 0,0 0 0 0 0,-1-2 0 0 0,-1-1 0 0 0,-25 9 0 0 0,-11 6 65 0 0,48-20-124 0 0,-1 0-1 0 0,0-1 0 0 0,0-1 1 0 0,0 0-1 0 0,-17 2 0 0 0,11-3 24 0 0,11-1-22 0 0,-1-1 0 0 0,1 0 0 0 0,-1 0 0 0 0,1-1 0 0 0,-16-1 0 0 0,22 1-15 0 0,0-1-1 0 0,0 1 0 0 0,1-1 0 0 0,-1 1 1 0 0,1-1-1 0 0,-1 0 0 0 0,0 1 0 0 0,1-1 1 0 0,-1 0-1 0 0,1 0 0 0 0,0 0 0 0 0,-1-1 1 0 0,1 1-1 0 0,0 0 0 0 0,0 0 0 0 0,-1-1 0 0 0,1 1 1 0 0,0-1-1 0 0,0 1 0 0 0,1-1 0 0 0,-1 1 1 0 0,0-1-1 0 0,0 1 0 0 0,1-1 0 0 0,-1 0 1 0 0,1 1-1 0 0,-1-1 0 0 0,1 0 0 0 0,0 0 1 0 0,0 1-1 0 0,0-1 0 0 0,0 0 0 0 0,0-3 1 0 0,1-2 21 0 0,-1-1 1 0 0,2 0 0 0 0,-1 0-1 0 0,1 1 1 0 0,0-1 0 0 0,1 1-1 0 0,-1 0 1 0 0,2 0 0 0 0,-1 0 0 0 0,1 0-1 0 0,0 0 1 0 0,0 1 0 0 0,11-13-1 0 0,2 0 19 0 0,2 0 0 0 0,37-28 1 0 0,99-62 97 0 0,-61 46-146 0 0,-63 39 2 0 0,0-4-18 0 0,-29 27-75 0 0,-2 1-82 0 0,0 0-13 0 0,0 0 2 0 0,0 0-34 0 0,0 0-148 0 0,0 0-67 0 0,0 0-662 0 0,0 0-2723 0 0,0 0-1172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93 2759 0 0,'0'-2'207'0'0,"8"-35"-72"0"0,-6 20 6461 0 0,-2 16-6389 0 0,0 0 1 0 0,0-1 0 0 0,0 1 0 0 0,0 0-1 0 0,0 0 1 0 0,0 0 0 0 0,0-1-1 0 0,0 1 1 0 0,-1 0 0 0 0,1 0 0 0 0,0 0-1 0 0,-1 0 1 0 0,1 0 0 0 0,-1-1-1 0 0,0 1 1 0 0,1 0 0 0 0,-1 0 0 0 0,0 0-1 0 0,1 1 1 0 0,-1-1 0 0 0,0 0-1 0 0,0 0 1 0 0,0 0 0 0 0,0 0 0 0 0,0 1-1 0 0,0-1 1 0 0,0 0 0 0 0,0 1 0 0 0,0-1-1 0 0,0 1 1 0 0,0 0 0 0 0,-2-1-1 0 0,-2-1-93 0 0,-1 1-1 0 0,1 0 1 0 0,0 1-1 0 0,0-1 1 0 0,0 1-1 0 0,-6 0 1 0 0,-5 2-47 0 0,-1 0 1 0 0,1 1-1 0 0,0 0 0 0 0,-26 10 1 0 0,-62 30-51 0 0,72-29-14 0 0,-5 2 3 0 0,-96 46-53 0 0,113-52 14 0 0,2 2 0 0 0,-1 0 0 0 0,2 1 1 0 0,-27 24-1 0 0,40-33 29 0 0,1 0-1 0 0,-1 0 1 0 0,1 1 0 0 0,-5 8 0 0 0,4-1-39 0 0,5-10 38 0 0,-1 1-1 0 0,0-1 1 0 0,1 0 0 0 0,0 0-1 0 0,0 0 1 0 0,-1 0 0 0 0,1 0 0 0 0,0 0-1 0 0,1 0 1 0 0,-1 0 0 0 0,0 0 0 0 0,0 0-1 0 0,1 0 1 0 0,-1-1 0 0 0,1 1-1 0 0,0 0 1 0 0,-1-1 0 0 0,1 0 0 0 0,0 1-1 0 0,0-1 1 0 0,0 0 0 0 0,0 0-1 0 0,4 2 1 0 0,6 2-22 0 0,0-1 0 0 0,24 7 0 0 0,-31-10 19 0 0,125 26-58 0 0,-9-3 49 0 0,-18-3 15 0 0,33 8 228 0 0,-131-27-174 0 0,0-1 0 0 0,0 1 0 0 0,0 0 0 0 0,0 0 0 0 0,0 1 0 0 0,0 0 0 0 0,-1-1 0 0 0,9 8 0 0 0,-12-9-40 0 0,0 0 0 0 0,0 1-1 0 0,0-1 1 0 0,0 1 0 0 0,0-1-1 0 0,0 1 1 0 0,-1 0 0 0 0,1-1-1 0 0,0 1 1 0 0,-1 0 0 0 0,0-1-1 0 0,1 1 1 0 0,-1 0 0 0 0,0 0-1 0 0,0-1 1 0 0,0 1 0 0 0,0 0-1 0 0,0 0 1 0 0,0 1 0 0 0,-1 0 1 0 0,1 0 0 0 0,-1 0 0 0 0,0 0 0 0 0,0 0 0 0 0,0 0 0 0 0,0 0 0 0 0,0 0 0 0 0,-1-1 0 0 0,-2 5 0 0 0,-2 0 18 0 0,0 0 0 0 0,-1-1-1 0 0,0 1 1 0 0,0-2 0 0 0,-1 1-1 0 0,1-1 1 0 0,-1 0 0 0 0,0 0-1 0 0,-10 3 1 0 0,-13 5 105 0 0,-39 10 0 0 0,25-9-43 0 0,11-4-17 0 0,-1-2 0 0 0,-53 5-1 0 0,56-8-74 0 0,20-4 39 0 0,0 0 0 0 0,-1 0-1 0 0,-18-2 1 0 0,27 1-32 0 0,1 0 0 0 0,0-1 0 0 0,-1 0 0 0 0,1 1-1 0 0,0-1 1 0 0,-1 0 0 0 0,1 0 0 0 0,0-1 0 0 0,0 1 0 0 0,0-1-1 0 0,0 1 1 0 0,0-1 0 0 0,0 0 0 0 0,1 0 0 0 0,-1-1 0 0 0,1 1-1 0 0,-5-5 1 0 0,6 5-5 0 0,0 0-1 0 0,0 0 1 0 0,0 1-1 0 0,0-1 1 0 0,0 0-1 0 0,0 0 1 0 0,1 0-1 0 0,-1 0 1 0 0,1 0-1 0 0,0 0 1 0 0,-1 0-1 0 0,1-1 1 0 0,0 1-1 0 0,0 0 0 0 0,1-3 1 0 0,0 1 7 0 0,0 1 0 0 0,0-1 0 0 0,0 1 0 0 0,0-1 0 0 0,1 1-1 0 0,0 0 1 0 0,0 0 0 0 0,2-4 0 0 0,4-4 27 0 0,1 2 0 0 0,0-1-1 0 0,20-15 1 0 0,12-4-6 0 0,1 1-1 0 0,65-33 1 0 0,-40 25-39 0 0,-53 28 24 0 0,-1-1 1 0 0,0 0-1 0 0,0-1 0 0 0,13-13 0 0 0,-21 18-11 0 0,0 1-1 0 0,-1-1 0 0 0,0 0 0 0 0,0-1 0 0 0,0 1 1 0 0,-1-1-1 0 0,0 0 0 0 0,0 0 0 0 0,0 0 1 0 0,-1 0-1 0 0,0 0 0 0 0,3-12 0 0 0,-5 14-4 0 0,1 0 0 0 0,-1 0 0 0 0,-1 0 0 0 0,1 0 0 0 0,-1-6 0 0 0,-3-28-1874 0 0,4 37-4596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36 10103 0 0,'4'-6'154'0'0,"7"-7"611"0"0,-3 4-605 0 0,1 3-47 0 0,-7 5 383 0 0,-2 1 164 0 0,0 0 32 0 0,1 3-48 0 0,-1 4-511 0 0,1 1-1 0 0,-1 0 0 0 0,0-1 0 0 0,-1 1 1 0 0,0-1-1 0 0,0 1 0 0 0,-1-1 1 0 0,1 1-1 0 0,-4 7 0 0 0,-5 13 265 0 0,-15 27-1 0 0,-11 15-6 0 0,-3-1-1 0 0,-69 90 0 0 0,13-18-342 0 0,9-14 30 0 0,62-94-61 0 0,-49 50-1 0 0,-28 26 38 0 0,64-72-494 0 0,-8 9-455 0 0,44-44 400 0 0,1-2-15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9439 0 0,'-2'1'432'0'0,"-7"2"-233"0"0,0 0 0 0 0,1 1 0 0 0,0 0 0 0 0,0 0 0 0 0,0 1 0 0 0,0 0 0 0 0,1 1 0 0 0,-1-1 0 0 0,1 1 0 0 0,1 1 0 0 0,-1-1 0 0 0,1 1 0 0 0,0 0 0 0 0,1 0 0 0 0,0 1 0 0 0,0 0 0 0 0,-4 9 0 0 0,-7 17 307 0 0,-51 122 30 0 0,64-149-534 0 0,-1 1 1 0 0,-8 12-1 0 0,5-7-34 0 0,0-1 1 0 0,1 1 0 0 0,-6 16 0 0 0,6-5-4109 0 0,6-22-266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5527 0 0,'0'0'423'0'0,"0"0"-151"0"0,0 0 399 0 0,0 0 199 0 0,0 0 40 0 0,0 0-78 0 0,-2 2-363 0 0,-50 48 801 0 0,15-16-903 0 0,12-10-340 0 0,19-20-20 0 0,0 1-1 0 0,0 0 1 0 0,1 1-1 0 0,0-1 1 0 0,0 1-1 0 0,0 0 1 0 0,1 1-1 0 0,0-1 1 0 0,0 1-1 0 0,0 0 0 0 0,1 0 1 0 0,0 0-1 0 0,1 0 1 0 0,-3 9-1 0 0,-11 31 394 0 0,15-45-254 0 0,-4 10 406 0 0,4-10-242 0 0,1 1-7 0 0,0 7-40 0 0,0-7-21 0 0,0-3-2 0 0,0 0 3 0 0,0 0 12 0 0,0 0 7 0 0,1 0-249 0 0,-1 0-1 0 0,0 0 1 0 0,0 0-1 0 0,0 0 0 0 0,0 0 1 0 0,1 0-1 0 0,-1 0 1 0 0,0 0-1 0 0,0 0 1 0 0,0 0-1 0 0,1 1 0 0 0,-1-1 1 0 0,0 0-1 0 0,0 0 1 0 0,0 0-1 0 0,0 0 1 0 0,1 0-1 0 0,-1 0 0 0 0,0 1 1 0 0,0-1-1 0 0,0 0 1 0 0,0 0-1 0 0,0 0 1 0 0,0 0-1 0 0,1 1 0 0 0,-1-1 1 0 0,0 0-1 0 0,0 0 1 0 0,0 0-1 0 0,0 1 1 0 0,0-1 1 0 0,0 0 0 0 0,0 1 0 0 0,0-1 1 0 0,1 0-1 0 0,-1 1 0 0 0,0-1 0 0 0,0 0 1 0 0,0 0-1 0 0,0 1 0 0 0,1-1 0 0 0,-1 0 1 0 0,0 0-1 0 0,0 0 0 0 0,1 1 0 0 0,-1-1 1 0 0,0 0-1 0 0,0 0 0 0 0,1 0 1 0 0,-1 0-1 0 0,0 0 0 0 0,1 1 0 0 0,-1-1 1 0 0,0 0-1 0 0,0 0 0 0 0,1 0 0 0 0,-1 0 1 0 0,0 0-1 0 0,1 0 0 0 0,-1 0 0 0 0,0 0 1 0 0,1 0-1 0 0,-1 0 0 0 0,0 0 0 0 0,1 0 1 0 0,-1 0-1 0 0,31-5 764 0 0,52-15 0 0 0,-63 13-699 0 0,1 0 1 0 0,-1 0-1 0 0,-1-2 0 0 0,0-1 1 0 0,20-12-1 0 0,-36 18-36 0 0,0 1-46 0 0,-1 0 0 0 0,1-1 0 0 0,-1 1 0 0 0,0-1 0 0 0,0 0 0 0 0,-1 0 0 0 0,1 0 0 0 0,-1 0 0 0 0,0 0 0 0 0,0 0 0 0 0,0 0 0 0 0,0-6 1 0 0,-1 5-4 0 0,-1 1 1 0 0,1-1 0 0 0,-1 1 0 0 0,-1-1-1 0 0,1 1 1 0 0,-1-1 0 0 0,1 1-1 0 0,-4-5 1 0 0,3 3 5 0 0,-16-22 0 0 0,15 24 0 0 0,-14-17 0 0 0,11 11-37 0 0,5 8-151 0 0,1 2-43 0 0,0 0-730 0 0,0 0-3062 0 0,0 0-1305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143 289 15663 0 0,'0'0'719'0'0,"0"0"-20"0"0,-1 1-449 0 0,-22 36 589 0 0,1-1 9 0 0,-28 60 0 0 0,35-65 181 0 0,10-22-947 0 0,1 0 0 0 0,0 0 1 0 0,0 1-1 0 0,1-1 0 0 0,0 1 1 0 0,-2 16-1 0 0,2-8-283 0 0,3-16-850 0 0,0-2-385 0 0,0 0-78 0 0,0 0-20 0 0</inkml:trace>
  <inkml:trace contextRef="#ctx0" brushRef="#br0" timeOffset="1">281 0 919 0 0,'0'0'0'0'0,"0"0"0"0"0,0 0 0 0 0,10 2 80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291 103 6447 0 0,'52'-34'532'0'0,"-35"24"115"0"0,22-17 1 0 0,-38 25 628 0 0,-1 2 61 0 0,0 0-1286 0 0,0 0-1 0 0,0 0 1 0 0,0 0-1 0 0,0 0 1 0 0,0 0 0 0 0,0-1-1 0 0,0 1 1 0 0,0 0-1 0 0,0 0 1 0 0,0 0-1 0 0,0 0 1 0 0,0 0-1 0 0,0-1 1 0 0,0 1-1 0 0,0 0 1 0 0,0 0-1 0 0,0 0 1 0 0,0 0 0 0 0,0-1-1 0 0,0 1 1 0 0,0 0-1 0 0,0 0 1 0 0,0 0-1 0 0,0 0 1 0 0,0 0-1 0 0,0-1 1 0 0,0 1-1 0 0,0 0 1 0 0,0 0-1 0 0,0 0 1 0 0,0 0 0 0 0,0 0-1 0 0,1-1 1 0 0,-1 1-21 0 0,0 0 0 0 0,0 0 0 0 0,1-1 1 0 0,-1 1-1 0 0,0 0 0 0 0,0-1 0 0 0,0 1 1 0 0,0 0-1 0 0,0-1 0 0 0,0 1 1 0 0,0 0-1 0 0,0 0 0 0 0,0-1 0 0 0,0 1 1 0 0,0 0-1 0 0,0-1 0 0 0,0 1 0 0 0,0 0 1 0 0,0-1-1 0 0,0 1 0 0 0,0 0 0 0 0,0-1 1 0 0,0 1-1 0 0,0 0 0 0 0,0-1 0 0 0,0 1 1 0 0,-1 0-1 0 0,1-1 0 0 0,-1 0 37 0 0,-1-1 0 0 0,1 1-1 0 0,-1 0 1 0 0,1-1 0 0 0,-1 1 0 0 0,1 0-1 0 0,-1 0 1 0 0,0 0 0 0 0,1 0-1 0 0,-1 1 1 0 0,0-1 0 0 0,0 0 0 0 0,0 1-1 0 0,0-1 1 0 0,0 1 0 0 0,0 0-1 0 0,0-1 1 0 0,0 1 0 0 0,0 0 0 0 0,0 0-1 0 0,1 0 1 0 0,-1 1 0 0 0,-4 0-1 0 0,-5 1 83 0 0,-1 0-1 0 0,-19 8 0 0 0,26-8-80 0 0,-25 10-58 0 0,1 2 1 0 0,0 1 0 0 0,-37 25-1 0 0,42-24-8 0 0,-28 24-1 0 0,45-34-10 0 0,-1 1 0 0 0,2-1-1 0 0,-1 2 1 0 0,1-1-1 0 0,0 1 1 0 0,1 0 0 0 0,-8 14-1 0 0,12-18 8 0 0,-1 0 0 0 0,1 0-1 0 0,0 1 1 0 0,0-1-1 0 0,1 0 1 0 0,-1 1 0 0 0,1-1-1 0 0,0 0 1 0 0,0 1 0 0 0,1-1-1 0 0,-1 0 1 0 0,1 1 0 0 0,0-1-1 0 0,2 8 1 0 0,-2-9 29 0 0,1 1 0 0 0,-1-1-1 0 0,1 1 1 0 0,0-1 0 0 0,0 0 0 0 0,0 1 0 0 0,0-1 0 0 0,0 0 0 0 0,1-1-1 0 0,-1 1 1 0 0,1 0 0 0 0,0-1 0 0 0,0 1 0 0 0,0-1 0 0 0,0 0 0 0 0,0 0-1 0 0,5 2 1 0 0,4 0 207 0 0,0 0 0 0 0,0-1-1 0 0,1 0 1 0 0,0-1 0 0 0,-1 0-1 0 0,1-1 1 0 0,0-1 0 0 0,16-1-1 0 0,-10-1-21 0 0,-1-1 0 0 0,1 0 0 0 0,-1-2 0 0 0,1 0 0 0 0,16-7 0 0 0,-17 3-95 0 0,0 0 0 0 0,-1-1 0 0 0,0 0 0 0 0,22-19 0 0 0,-32 23-65 0 0,0-1 0 0 0,0 1 0 0 0,-1-1 0 0 0,1 0 1 0 0,-2-1-1 0 0,1 0 0 0 0,-1 1 0 0 0,0-2 0 0 0,-1 1 0 0 0,1-1 0 0 0,-2 1 0 0 0,1-1 0 0 0,-1 0 0 0 0,-1 0 0 0 0,0-1 0 0 0,0 1 0 0 0,-1 0 0 0 0,0-1 0 0 0,0 1 0 0 0,-1-1 0 0 0,-2-16 1 0 0,2 24-57 0 0,-1-1 0 0 0,1 1 1 0 0,-1-1-1 0 0,1 1 1 0 0,-1 0-1 0 0,0-1 0 0 0,0 1 1 0 0,0 0-1 0 0,0 0 1 0 0,-1 0-1 0 0,1-1 0 0 0,0 1 1 0 0,-1 1-1 0 0,0-1 1 0 0,1 0-1 0 0,-1 0 1 0 0,0 0-1 0 0,0 1 0 0 0,0-1 1 0 0,0 1-1 0 0,0 0 1 0 0,0 0-1 0 0,-1 0 0 0 0,1-1 1 0 0,0 2-1 0 0,-1-1 1 0 0,1 0-1 0 0,0 1 0 0 0,-1-1 1 0 0,1 1-1 0 0,-1-1 1 0 0,1 1-1 0 0,-6 0 1 0 0,0 1-478 0 0,-1 0 1 0 0,1 0 0 0 0,-1 0 0 0 0,1 1 0 0 0,0 1 0 0 0,-1-1 0 0 0,1 1 0 0 0,-8 5 0 0 0,13-6-807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4143 0 0,'5'-2'121'0'0,"0"-1"-35"0"0,9-12 355 0 0,-14 15-255 0 0,0 0 0 0 0,0-1-1 0 0,0 1 1 0 0,0 0 0 0 0,1 0-1 0 0,-1-1 1 0 0,0 1 0 0 0,0 0-1 0 0,1-1 1 0 0,-1 1 0 0 0,0 0 0 0 0,0 0-1 0 0,1 0 1 0 0,-1-1 0 0 0,0 1-1 0 0,1 0 1 0 0,-1 0 0 0 0,0 0-1 0 0,0 0 1 0 0,1 0 0 0 0,-1-1-1 0 0,1 1 1 0 0,-1 0 0 0 0,0 0-1 0 0,1 0 1 0 0,-1 0 0 0 0,0 0-1 0 0,1 0 1 0 0,-1 0 0 0 0,0 0-1 0 0,1 0 1 0 0,-1 1 0 0 0,0-1-1 0 0,1 0 1 0 0,-1 0 0 0 0,1 1-90 0 0,-1 0 0 0 0,1-1-1 0 0,-1 1 1 0 0,1 0 0 0 0,-1 0 0 0 0,0 0 0 0 0,1 0 0 0 0,-1 0 0 0 0,0-1 0 0 0,0 1 0 0 0,0 0 0 0 0,1 0 0 0 0,-1 1-1 0 0,-2 33-99 0 0,-1-21 198 0 0,-8 42 1122 0 0,-5 81-1 0 0,13-104-1025 0 0,2-24-242 0 0,0 1 0 0 0,1-1 0 0 0,0 0-1 0 0,0 0 1 0 0,1 1 0 0 0,0-1 0 0 0,1 0-1 0 0,4 14 1 0 0,-6-23-43 0 0,0 1 0 0 0,1 0 0 0 0,-1 0 0 0 0,1 0 0 0 0,-1-1 0 0 0,1 1 0 0 0,-1 0 0 0 0,1-1 0 0 0,-1 1 0 0 0,1-1 0 0 0,0 1 0 0 0,-1 0 0 0 0,1-1 0 0 0,0 1 0 0 0,0-1 0 0 0,-1 0 0 0 0,1 1 0 0 0,2 0 0 0 0,-1 0 7 0 0,-2-1-8 0 0,1 1 0 0 0,0-1 0 0 0,0 0 0 0 0,0 1 0 0 0,0-1 1 0 0,0 0-1 0 0,0 1 0 0 0,0-1 0 0 0,0 0 0 0 0,0 0 0 0 0,0 0 0 0 0,2 0 0 0 0,2-1 13 0 0,1 0 0 0 0,-1-1-1 0 0,0 1 1 0 0,-1-1 0 0 0,1 0-1 0 0,0 0 1 0 0,0-1 0 0 0,-1 1-1 0 0,1-1 1 0 0,-1 0 0 0 0,0 0-1 0 0,0-1 1 0 0,4-3 0 0 0,5-8 48 0 0,0 0 0 0 0,11-17 0 0 0,-19 26-46 0 0,52-87 112 0 0,-21 31-146 0 0,-35 60-47 0 0,-1 2-22 0 0,1 4 16 0 0,16 53-32 0 0,13 39 113 0 0,-25-84 14 0 0,0-1 1 0 0,0 0-1 0 0,1 0 0 0 0,1 0 1 0 0,14 18-1 0 0,-16-25 6 0 0,-1 0-1 0 0,1 0 1 0 0,0 0 0 0 0,0-1 0 0 0,0 0 0 0 0,1 0-1 0 0,-1-1 1 0 0,1 1 0 0 0,-1-1 0 0 0,1 0-1 0 0,0-1 1 0 0,0 1 0 0 0,0-1 0 0 0,0 0-1 0 0,0-1 1 0 0,0 1 0 0 0,0-1 0 0 0,10-1 0 0 0,-7-1 47 0 0,-2 1 0 0 0,0 0 1 0 0,0 0-1 0 0,-1-1 0 0 0,11-4 1 0 0,-14 5-67 0 0,-1-1 0 0 0,1 1 0 0 0,-1-1 0 0 0,0 0 0 0 0,1 0 0 0 0,-1 1 0 0 0,0-2 0 0 0,0 1 0 0 0,0 0 0 0 0,-1 0 0 0 0,1-1 0 0 0,0 1 0 0 0,-1 0 0 0 0,2-5 0 0 0,0 2-2 0 0,6-16 118 0 0,18-26 0 0 0,-20 33-20 0 0,0 1 1 0 0,-1-1 0 0 0,0-1 0 0 0,-1 1 0 0 0,3-20 0 0 0,-4 18-7 0 0,0 1-1 0 0,1 0 1 0 0,1 0 0 0 0,12-24 0 0 0,-11 27-92 0 0,0 1 1 0 0,0 0 0 0 0,1 1 0 0 0,0 0 0 0 0,1 0 0 0 0,13-11 0 0 0,-18 18-92 0 0,0 1 0 0 0,0-1 0 0 0,1 1 0 0 0,-1 0 0 0 0,1 0 0 0 0,0 1 0 0 0,-1 0 0 0 0,1-1 0 0 0,0 1 0 0 0,9 0 0 0 0,-11 1-713 0 0,0 0-1 0 0,0 0 1 0 0,1 1-1 0 0,-1-1 0 0 0,0 1 1 0 0,4 1-1 0 0,9 4-4974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460 100 3223 0 0,'14'-52'638'0'0,"-14"51"-80"0"0,1 0 1 0 0,-1-1 0 0 0,0 1-1 0 0,0 0 1 0 0,1-1 0 0 0,-1 1-1 0 0,0 0 1 0 0,0-1 0 0 0,0 1-1 0 0,-1-1 1 0 0,1 1-1 0 0,0 0 1 0 0,0-1 0 0 0,-2-1-1 0 0,2 1-192 0 0,-1 1 0 0 0,0 0 0 0 0,0-1 0 0 0,1 1-1 0 0,-1 0 1 0 0,0 0 0 0 0,-1-1 0 0 0,1 1-1 0 0,0 0 1 0 0,0 0 0 0 0,-2-1 0 0 0,1 1-202 0 0,-1-1 1 0 0,1 1-1 0 0,0 0 1 0 0,-1 0 0 0 0,1 0-1 0 0,-1 0 1 0 0,0 1-1 0 0,1-1 1 0 0,-1 1-1 0 0,1 0 1 0 0,-1-1-1 0 0,0 1 1 0 0,1 0-1 0 0,-5 1 1 0 0,-17 4-247 0 0,-1 2 1 0 0,1 0-1 0 0,0 2 1 0 0,1 0 0 0 0,0 2-1 0 0,0 0 1 0 0,1 2-1 0 0,1 0 1 0 0,-27 22-1 0 0,25-13 24 0 0,0 1-1 0 0,2 1 0 0 0,-34 47 1 0 0,49-63-11 0 0,1 0 1 0 0,0 0 0 0 0,0 1-1 0 0,1 0 1 0 0,0 0 0 0 0,0 0-1 0 0,-2 13 1 0 0,6-20 34 0 0,0 0 0 0 0,0 0-1 0 0,1-1 1 0 0,-1 1 0 0 0,1 0 0 0 0,-1 0 0 0 0,1 0 0 0 0,-1-1-1 0 0,1 1 1 0 0,0 0 0 0 0,0-1 0 0 0,0 1 0 0 0,0 0 0 0 0,0-1-1 0 0,1 2 1 0 0,0-1-7 0 0,-1 0 22 0 0,1 0 0 0 0,0-1 0 0 0,0 1 1 0 0,0 0-1 0 0,0-1 0 0 0,0 1 0 0 0,0-1 0 0 0,1 0 1 0 0,-1 1-1 0 0,0-1 0 0 0,1 0 0 0 0,-1 0 0 0 0,1-1 0 0 0,-1 1 1 0 0,1 0-1 0 0,-1-1 0 0 0,1 0 0 0 0,-1 1 0 0 0,1-1 0 0 0,0 0 1 0 0,-1-1-1 0 0,4 1 0 0 0,7-2 6 0 0,-1 0 0 0 0,1-1-1 0 0,14-5 1 0 0,-19 5 0 0 0,14-5 14 0 0,25-12 0 0 0,5-3-23 0 0,-47 20-11 0 0,1 1 0 0 0,-1-1-1 0 0,0-1 1 0 0,0 1 0 0 0,0-1-1 0 0,6-6 1 0 0,7-5-114 0 0,-17 14 136 0 0,0 1-1 0 0,0-1 1 0 0,0 0 0 0 0,0 0-1 0 0,-1 1 1 0 0,1-1-1 0 0,0 0 1 0 0,-1 0-1 0 0,1 0 1 0 0,-1 0 0 0 0,1 0-1 0 0,-1 0 1 0 0,1 0-1 0 0,-1 1 1 0 0,1-2-1 0 0,-1 1 1 0 0,0 0 0 0 0,0 0-1 0 0,0 0 1 0 0,1 0-1 0 0,-1 0 1 0 0,0 0-1 0 0,0 0 1 0 0,0 0 0 0 0,-1-2-1 0 0,1 1 21 0 0,-4-21 47 0 0,-3 15 25 0 0,3 3-14 0 0,1 2 114 0 0,0-1 0 0 0,0 1-1 0 0,0 0 1 0 0,0 0 0 0 0,-4-3-1 0 0,5 5 4 0 0,3 4-175 0 0,1-1 0 0 0,-1 0 0 0 0,0 1-1 0 0,1-1 1 0 0,-1 0 0 0 0,1 0 0 0 0,-1 0 0 0 0,1 0-1 0 0,4 3 1 0 0,19 12-158 0 0,-21-15 74 0 0,0 0 0 0 0,-1 0 0 0 0,1 1-1 0 0,-1-1 1 0 0,0 1 0 0 0,0-1 0 0 0,0 1-1 0 0,0 1 1 0 0,3 2 0 0 0,3 8-852 0 0,-2 0-37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428 632 5983 0 0,'0'0'464'0'0,"2"-1"-81"0"0,0 1 107 0 0,-1-1 0 0 0,1 1 1 0 0,0 0-1 0 0,-1-1 0 0 0,1 1 0 0 0,0 0 1 0 0,-1 0-1 0 0,1 0 0 0 0,0 0 0 0 0,-1 0 0 0 0,3 1 1 0 0,-2-1 382 0 0,1 2-274 0 0,18 16 478 0 0,-20-16-514 0 0,2-2 11 0 0,3 0-389 0 0,0 1 0 0 0,1-2 0 0 0,-1 1 0 0 0,0-1 0 0 0,0 0 0 0 0,1 0 0 0 0,-1 0 0 0 0,0-1-1 0 0,0 0 1 0 0,-1 0 0 0 0,1-1 0 0 0,0 0 0 0 0,-1 0 0 0 0,1 0 0 0 0,-1 0 0 0 0,0-1 0 0 0,0 0 0 0 0,4-5 0 0 0,12-10 114 0 0,-1-1 1 0 0,-1-1 0 0 0,-1-1 0 0 0,0-1 0 0 0,17-31-1 0 0,60-130 126 0 0,-89 172-426 0 0,13-28-310 0 0,-3 0 0 0 0,21-73 0 0 0,-36 110 119 0 0,0-1 1 0 0,-1 1 0 0 0,0 0-1 0 0,0-1 1 0 0,0 1 0 0 0,0-1-1 0 0,0 1 1 0 0,-1-1-1 0 0,1 1 1 0 0,-1-1 0 0 0,-1-2-1 0 0,1 5 130 0 0,1 0 0 0 0,0 0 0 0 0,-1 0 0 0 0,1 0 0 0 0,-1 0 0 0 0,0 0 0 0 0,1 0 0 0 0,-1 0 0 0 0,0 0 0 0 0,1 1 0 0 0,-1-1 0 0 0,0 0 0 0 0,0 1 0 0 0,0-1 0 0 0,0 0-1 0 0,1 1 1 0 0,-1-1 0 0 0,0 1 0 0 0,0-1 0 0 0,0 1 0 0 0,0 0 0 0 0,0-1 0 0 0,0 1 0 0 0,0 0 0 0 0,-1 0 0 0 0,1 0 0 0 0,0 0 0 0 0,0 0 0 0 0,0 0 0 0 0,0 0 0 0 0,0 0 0 0 0,0 0 0 0 0,0 0 0 0 0,0 0 0 0 0,0 1-1 0 0,0-1 1 0 0,0 0 0 0 0,0 1 0 0 0,-1 0 0 0 0,-10 4-124 0 0,1 1 1 0 0,1 1-1 0 0,-1-1 0 0 0,1 2 0 0 0,0-1 0 0 0,-15 16 0 0 0,2 2 188 0 0,-24 33 0 0 0,-109 179 616 0 0,23 12 141 0 0,54-80-473 0 0,71-148-248 0 0,1 0 1 0 0,-6 39-1 0 0,-5 13 60 0 0,-8 31-12 0 0,5-18-25 0 0,14-62-117 0 0,-2 0 1 0 0,0-1-1 0 0,-1-1 1 0 0,-2 0 0 0 0,0 0-1 0 0,-1-1 1 0 0,-1 0-1 0 0,-1-2 1 0 0,-1 1 0 0 0,-19 17-1 0 0,6-7-658 0 0,11-11-812 0 0,-23 19 1 0 0,40-36 792 0 0,1-2 171 0 0,0 0 77 0 0,0 0 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5983 0 0,'2'-1'464'0'0,"228"-70"6791"0"0,-90 27-5091 0 0,-13 2-896 0 0,-1 3-170 0 0,65-17 341 0 0,-174 53-1412 0 0,-14 2-860 0 0,-1 3-3715 0 0,8 5-1602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46 156 7367 0 0,'0'0'568'0'0,"3"0"-130"0"0,56 2 6835 0 0,-43 2-6119 0 0,-15-4-1087 0 0,0 1 0 0 0,0-1 0 0 0,1 1 0 0 0,-1-1-1 0 0,0 0 1 0 0,1 1 0 0 0,-1-1 0 0 0,0 0-1 0 0,1 0 1 0 0,-1 0 0 0 0,1 0 0 0 0,1 0 0 0 0,43-2 182 0 0,11 0 119 0 0,-51 1-345 0 0,0 0 0 0 0,-1 0 1 0 0,1 0-1 0 0,-1-1 0 0 0,0 0 0 0 0,1 0 0 0 0,8-5 0 0 0,-9 4-17 0 0,-1 1 0 0 0,0-1 0 0 0,0 0 0 0 0,0 0 0 0 0,0 0 0 0 0,0-1 0 0 0,-1 1-1 0 0,1-1 1 0 0,-1 0 0 0 0,0 0 0 0 0,-1 0 0 0 0,1 0 0 0 0,0-1 0 0 0,-1 1 0 0 0,0-1 0 0 0,0 1 0 0 0,-1-1-1 0 0,1 0 1 0 0,-1 0 0 0 0,1-8 0 0 0,-1-9 34 0 0,-4 17-26 0 0,1 2-2 0 0,1 1-9 0 0,0 1 0 0 0,0-1 0 0 0,0 0-1 0 0,0 1 1 0 0,-1-1 0 0 0,1 1 0 0 0,0 0 0 0 0,-1-1 0 0 0,1 1 0 0 0,-1 0 0 0 0,0 0 0 0 0,1 0 0 0 0,-1 0 0 0 0,0 0 0 0 0,0 1 0 0 0,1-1 0 0 0,-1 0 0 0 0,0 1 0 0 0,0-1 0 0 0,0 1 0 0 0,0 0 0 0 0,0-1 0 0 0,0 1 0 0 0,0 0 0 0 0,0 0 0 0 0,-3 1 0 0 0,-7 0 24 0 0,1 1 0 0 0,0 0 0 0 0,-15 5 0 0 0,20-5-25 0 0,-14 5 20 0 0,0 0 0 0 0,1 2 0 0 0,0 0 1 0 0,1 1-1 0 0,0 1 0 0 0,0 1 0 0 0,1 0 0 0 0,-15 15 0 0 0,25-21-18 0 0,2 0 0 0 0,-1 1 0 0 0,1 0 0 0 0,0 0 0 0 0,0 1 0 0 0,0-1 1 0 0,1 1-1 0 0,1 0 0 0 0,-1 0 0 0 0,1 0 0 0 0,1 0 0 0 0,-3 12 0 0 0,4-15-3 0 0,0-1 0 0 0,0 1 1 0 0,1 0-1 0 0,0 0 0 0 0,0 0 0 0 0,0 0 0 0 0,1 0 0 0 0,-1-1 0 0 0,1 1 0 0 0,0 0 0 0 0,1 0 1 0 0,-1-1-1 0 0,1 1 0 0 0,0-1 0 0 0,0 1 0 0 0,0-1 0 0 0,1 0 0 0 0,-1 0 0 0 0,1 0 0 0 0,0 0 1 0 0,0 0-1 0 0,1-1 0 0 0,4 6 0 0 0,0-4-107 0 0,0 0-1 0 0,0 0 1 0 0,0 0 0 0 0,0-1 0 0 0,1-1 0 0 0,0 1-1 0 0,-1-1 1 0 0,1-1 0 0 0,0 1 0 0 0,1-2-1 0 0,15 2 1 0 0,3-2-1134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28 615 5063 0 0,'0'0'232'0'0,"0"2"-13"0"0,1 8 36 0 0,0-8 825 0 0,-1-2 349 0 0,0 0 62 0 0,0 0-63 0 0,0 0-311 0 0,0 0-130 0 0,0 0-26 0 0,-16-22 1527 0 0,13 12-2113 0 0,0-1 0 0 0,1 0 1 0 0,0 0-1 0 0,0 1 0 0 0,1-1 0 0 0,1 0 0 0 0,0 0 1 0 0,0 0-1 0 0,1 0 0 0 0,1 0 0 0 0,0 0 1 0 0,0 0-1 0 0,1 1 0 0 0,8-20 0 0 0,-5 16-198 0 0,1 0 0 0 0,1 0 0 0 0,0 0 0 0 0,1 1 0 0 0,0 1 0 0 0,1 0 0 0 0,1 0 0 0 0,0 0 0 0 0,22-17 0 0 0,49-29-307 0 0,92-50 0 0 0,-111 70-318 0 0,16-9-533 0 0,-28 20-2845 0 0,-48 25-3032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 3679 0 0,'1'-1'167'0'0,"1"-2"-107"0"0,0 0-5 0 0,13-8 23 0 0,-13 9 12 0 0,1 1-1 0 0,0 0 0 0 0,-1 0 0 0 0,1 0 0 0 0,0 0 0 0 0,0 0 0 0 0,0 0 0 0 0,0 1 0 0 0,4-1 0 0 0,13 2 3800 0 0,-14 3-305 0 0,-1 5-2748 0 0,-4-7-221 0 0,1 2-434 0 0,0 1 1 0 0,0-1-1 0 0,0 0 1 0 0,-1 1-1 0 0,0-1 1 0 0,0 1-1 0 0,0-1 1 0 0,0 1-1 0 0,-1-1 0 0 0,0 1 1 0 0,0 0-1 0 0,0-1 1 0 0,0 1-1 0 0,-1-1 1 0 0,-1 6-1 0 0,-2 7 103 0 0,-1-1-1 0 0,-13 29 1 0 0,6-16 82 0 0,0-3-192 0 0,0-1-1 0 0,-31 44 1 0 0,20-33-174 0 0,21-32-176 0 0,0 0 0 0 0,0 0 0 0 0,0 0 0 0 0,-1 6 0 0 0,3-7-838 0 0,3-3-61 0 0,17 5-12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13503 0 0,'0'0'600'0'0,"0"0"120"0"0,-4-15-576 0 0,4 15-144 0 0,0 0 0 0 0,0 0 0 0 0,0 0 104 0 0,14 6-8 0 0,2 1 0 0 0,4 0 0 0 0,1 4-96 0 0,4-3 0 0 0,3-1-72 0 0,0 1-6056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24 2759 0 0,'7'-11'207'0'0,"-3"1"280"0"0,-3 8 1821 0 0,-1 2 786 0 0,0 0 149 0 0,0 0-375 0 0,-2 2-1683 0 0,-83 72 391 0 0,48-43-799 0 0,-56 37 0 0 0,2-3-1708 0 0,56-37 479 0 0,10-9 207 0 0,1 0 0 0 0,-32 34 0 0 0,54-51 25 0 0,2-2-4 0 0,0 0 3 0 0,2 3 10 0 0,-1-2 179 0 0,1 1-1 0 0,-1 0 1 0 0,1 0-1 0 0,0 0 1 0 0,0-1 0 0 0,0 1-1 0 0,0-1 1 0 0,0 0-1 0 0,0 1 1 0 0,0-1-1 0 0,1 0 1 0 0,-1 0-1 0 0,0-1 1 0 0,1 1 0 0 0,-1 0-1 0 0,0-1 1 0 0,1 1-1 0 0,2-1 1 0 0,9 1-107 0 0,0 0 1 0 0,17-2-1 0 0,-6 0-29 0 0,-14 1 127 0 0,15 0-83 0 0,1 0 0 0 0,40 8 0 0 0,-60-7 163 0 0,1 1-1 0 0,-1 0 1 0 0,0 0-1 0 0,1 1 0 0 0,-1 0 1 0 0,0 0-1 0 0,0 1 1 0 0,-1 0-1 0 0,1 0 1 0 0,-1 0-1 0 0,0 1 1 0 0,0 0-1 0 0,7 8 1 0 0,7 9 611 0 0,-18-20-323 0 0,-2-2-40 0 0,0 2-223 0 0,0 1 1 0 0,-1 0 0 0 0,1-1-1 0 0,0 1 1 0 0,-1 0-1 0 0,0-1 1 0 0,0 1 0 0 0,1-1-1 0 0,-2 1 1 0 0,1-1 0 0 0,0 0-1 0 0,0 1 1 0 0,-1-1 0 0 0,1 0-1 0 0,-1 0 1 0 0,0 0-1 0 0,1 0 1 0 0,-1 0 0 0 0,0 0-1 0 0,0-1 1 0 0,0 1 0 0 0,-4 1-1 0 0,-2 3 85 0 0,-1-1 0 0 0,1 0 0 0 0,-1-1 1 0 0,-16 6-1 0 0,-9-1 55 0 0,-40 7 0 0 0,13-4-1022 0 0,15-1-282 0 0,0-1-68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69 150 10135 0 0,'1'1'19'0'0,"-1"0"-1"0"0,0 0 0 0 0,0 0 1 0 0,1 0-1 0 0,-1 0 1 0 0,0 0-1 0 0,0 0 0 0 0,0 0 1 0 0,0 0-1 0 0,0 0 0 0 0,-1 0 1 0 0,1 0-1 0 0,0 0 0 0 0,0 0 1 0 0,-1 0-1 0 0,1 0 1 0 0,0 0-1 0 0,-1 0 0 0 0,0 1 1 0 0,-14 21 475 0 0,4-7-300 0 0,8-10 119 0 0,0 0 0 0 0,0-1 0 0 0,-1 1 0 0 0,0-1 0 0 0,0 0 0 0 0,0 0 0 0 0,-10 8 0 0 0,12-13 199 0 0,2 0 0 0 0,0 0 0 0 0,0 0 0 0 0,0 0 0 0 0,0 0 0 0 0,7-10 40 0 0,-4 8-512 0 0,12-15-33 0 0,1 0-1 0 0,34-26 0 0 0,-4 3-9 0 0,-25 22 3 0 0,1 1 0 0 0,0 1 0 0 0,1 1 0 0 0,1 1 0 0 0,1 1 0 0 0,44-17 0 0 0,-64 28 173 0 0,0 0 0 0 0,1 1 0 0 0,-1 0 0 0 0,8-1 1 0 0,-11 2-111 0 0,-1 0 1 0 0,1 0-1 0 0,0 0 1 0 0,0 0-1 0 0,0 0 1 0 0,0 0 0 0 0,-1 1-1 0 0,1-1 1 0 0,0 1-1 0 0,0-1 1 0 0,-1 1 0 0 0,1 0-1 0 0,0 0 1 0 0,-1 0-1 0 0,2 1 1 0 0,-2-1-53 0 0,0 0-1 0 0,0 1 1 0 0,0-1 0 0 0,0 1 0 0 0,0-1 0 0 0,0 1 0 0 0,-1-1-1 0 0,1 1 1 0 0,-1-1 0 0 0,1 1 0 0 0,-1 0 0 0 0,0-1-1 0 0,1 4 1 0 0,-1-1 3 0 0,1 4 161 0 0,0 1 0 0 0,-1-1 0 0 0,-1 1 1 0 0,1-1-1 0 0,-1 1 0 0 0,0-1 0 0 0,-1 0 0 0 0,-4 13 0 0 0,-27 62 297 0 0,24-64-510 0 0,6-15-156 0 0,1 1 0 0 0,0-1 0 0 0,0 1 1 0 0,0 0-1 0 0,0 0 0 0 0,1 0 0 0 0,0 0 0 0 0,-2 7 1 0 0,3-10-818 0 0,0-2-12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4607 0 0,'0'0'354'0'0,"-1"0"-100"0"0,-19 6 2019 0 0,-27 3 0 0 0,33-7-1680 0 0,1 0 0 0 0,-1 1 0 0 0,1 1 0 0 0,0 0 0 0 0,1 1-1 0 0,-18 8 1 0 0,-88 65 635 0 0,63-41-952 0 0,39-25-268 0 0,-1 0 0 0 0,2 2 0 0 0,0 0 0 0 0,1 0 0 0 0,0 1 0 0 0,1 1 0 0 0,-17 26 0 0 0,28-38-8 0 0,0-1 0 0 0,0 0 0 0 0,1 1 0 0 0,-1-1 0 0 0,1 1 0 0 0,-1 0 0 0 0,1-1 0 0 0,0 1 0 0 0,1 0 0 0 0,-1 0 0 0 0,1 0 0 0 0,0 0 0 0 0,-1-1 0 0 0,2 1 0 0 0,-1 0 0 0 0,1 6 0 0 0,1-5 0 0 0,0-1 0 0 0,0 1 0 0 0,0-1 0 0 0,0 1 0 0 0,0-1 0 0 0,1 0 0 0 0,0 0 0 0 0,0 0 0 0 0,0 0 0 0 0,0-1 0 0 0,1 1 0 0 0,5 3 0 0 0,8 6-57 0 0,1-1 0 0 0,0-1 0 0 0,0-1-1 0 0,2 0 1 0 0,-1-1 0 0 0,1-2 0 0 0,0 0 0 0 0,1-1-1 0 0,-1-1 1 0 0,28 4 0 0 0,-2-5-658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21 7367 0 0,'0'0'334'0'0,"-2"-2"-1"0"0,-3 0-263 0 0,0-1 1 0 0,0 1-1 0 0,0 0 0 0 0,0 0 0 0 0,0 0 1 0 0,0 0-1 0 0,0 1 0 0 0,0 0 0 0 0,-1 0 1 0 0,1 1-1 0 0,-9 0 0 0 0,-9 0 1606 0 0,-32 5 0 0 0,37-3-779 0 0,6-1-670 0 0,0 1-1 0 0,1 0 1 0 0,-1 1 0 0 0,0 0 0 0 0,1 0-1 0 0,-1 1 1 0 0,1 1 0 0 0,0 0 0 0 0,1 0-1 0 0,-1 1 1 0 0,1 1 0 0 0,0-1 0 0 0,1 2-1 0 0,-13 11 1 0 0,15-12-189 0 0,1 0-1 0 0,0 0 1 0 0,0 1-1 0 0,0 0 1 0 0,1 0-1 0 0,0 0 1 0 0,0 1-1 0 0,1 0 1 0 0,-3 9-1 0 0,6-13-36 0 0,0-1 0 0 0,0 1 0 0 0,0 0 0 0 0,0 0-1 0 0,1-1 1 0 0,0 1 0 0 0,0 0 0 0 0,0 0 0 0 0,0 0-1 0 0,1-1 1 0 0,0 1 0 0 0,0 0 0 0 0,0 0 0 0 0,1-1-1 0 0,-1 1 1 0 0,1-1 0 0 0,0 0 0 0 0,0 1 0 0 0,1-1-1 0 0,3 4 1 0 0,-2-3-10 0 0,0 0 1 0 0,1 0-1 0 0,-1-1 0 0 0,1 1 0 0 0,0-1 0 0 0,1-1 0 0 0,-1 1 0 0 0,0-1 1 0 0,1 0-1 0 0,0 0 0 0 0,0 0 0 0 0,0-1 0 0 0,11 3 0 0 0,0-1-22 0 0,0-1 0 0 0,0-1 0 0 0,33 0 0 0 0,-33-3 43 0 0,-4 0 47 0 0,-10-1 9 0 0,-2 2-63 0 0,-1-1 0 0 0,1 1 0 0 0,-1 0 0 0 0,1-1 1 0 0,-1 1-1 0 0,1-1 0 0 0,-1 1 0 0 0,1-1 0 0 0,-1 0 0 0 0,0 1 0 0 0,1-1 1 0 0,-1 1-1 0 0,0-1 0 0 0,1 0 0 0 0,-1 1 0 0 0,0-1 0 0 0,0 0 0 0 0,0 1 0 0 0,0-1 1 0 0,0 0-1 0 0,0 1 0 0 0,0-1 0 0 0,0 0 0 0 0,0 1 0 0 0,0-1 0 0 0,0-1 0 0 0,-1 0 14 0 0,-3-42 138 0 0,3 34-147 0 0,0 0 0 0 0,0 1 1 0 0,1-1-1 0 0,1-14 0 0 0,0 21-229 0 0,0-1 0 0 0,1 1 0 0 0,-1 0 0 0 0,1 0 0 0 0,0 0 0 0 0,0 0 0 0 0,0 0 0 0 0,0 0 0 0 0,0 0 0 0 0,1 0 0 0 0,-1 1 0 0 0,1-1 0 0 0,5-2 0 0 0,-6 3-199 0 0,13-12-4666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71 372 3679 0 0,'-14'10'327'0'0,"13"-10"-323"0"0,0 1-1 0 0,0 0 1 0 0,0-1-1 0 0,0 1 1 0 0,-1-1-1 0 0,1 1 1 0 0,0-1-1 0 0,0 0 1 0 0,0 1 0 0 0,0-1-1 0 0,-1 0 1 0 0,1 0-1 0 0,0 0 1 0 0,0 0-1 0 0,-1 0 1 0 0,1 0-1 0 0,0 0 1 0 0,0 0-1 0 0,0 0 1 0 0,-1-1 0 0 0,0 1-1 0 0,-1-1 150 0 0,2 0 11 0 0,0 1 0 0 0,0 0 0 0 0,0-1 1 0 0,0 1-1 0 0,0-1 0 0 0,0 1 0 0 0,0-1 0 0 0,0 0 1 0 0,0 1-1 0 0,1-1 0 0 0,-1 0 0 0 0,0 1 0 0 0,0-1 1 0 0,1 0-1 0 0,-1 0 0 0 0,0 0 0 0 0,1 0 0 0 0,-1 1 1 0 0,0-3-1 0 0,-6-19 1498 0 0,6 20-1458 0 0,1-3 12 0 0,-1 0 0 0 0,1 0 0 0 0,-1-1 0 0 0,2 1 0 0 0,-1 0 0 0 0,1-1 0 0 0,-1 1 0 0 0,1 0 0 0 0,1 0 0 0 0,-1-1 0 0 0,1 1 0 0 0,0 0 0 0 0,0 1 0 0 0,0-1-1 0 0,1 0 1 0 0,6-8 0 0 0,0 0 35 0 0,1 0-1 0 0,1 1 0 0 0,0 0 1 0 0,17-14-1 0 0,8-1-136 0 0,0 2 1 0 0,2 1-1 0 0,55-25 0 0 0,-69 37-202 0 0,42-14 0 0 0,-58 24 67 0 0,0-1 1 0 0,0 1-1 0 0,0 1 0 0 0,0-1 0 0 0,0 1 0 0 0,0 1 1 0 0,1 0-1 0 0,-1 0 0 0 0,12 2 0 0 0,-18-1 15 0 0,-1-1-1 0 0,1 1 1 0 0,-1 0-1 0 0,0 0 0 0 0,1 0 1 0 0,-1 0-1 0 0,0 1 1 0 0,0-1-1 0 0,1 0 1 0 0,-1 0-1 0 0,0 1 1 0 0,0-1-1 0 0,-1 1 0 0 0,1-1 1 0 0,0 1-1 0 0,0-1 1 0 0,-1 1-1 0 0,1 2 1 0 0,0-3 2 0 0,2 7 57 0 0,-1 0-1 0 0,0 0 1 0 0,0-1-1 0 0,-1 1 1 0 0,0 0 0 0 0,0 1-1 0 0,-2 11 1 0 0,-7 59 1045 0 0,3-45-753 0 0,3-20-188 0 0,1 1 0 0 0,0 0 0 0 0,1 0-1 0 0,3 24 1 0 0,1-23-103 0 0,-2-13-187 0 0,-1 0 0 0 0,1 0 0 0 0,-1 0 0 0 0,1 0 0 0 0,0 0 0 0 0,0 0 0 0 0,0-1 0 0 0,3 4 1 0 0,7 0-5518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348 678 10535 0 0,'0'0'482'0'0,"0"0"-8"0"0,2 4-270 0 0,12 24 214 0 0,-12-26-188 0 0,-2-2 44 0 0,1 2 171 0 0,11 17 604 0 0,-11-17-481 0 0,1-2-431 0 0,-1-1-1 0 0,1 0 0 0 0,-1 0 1 0 0,1 1-1 0 0,-1-1 0 0 0,0 0 0 0 0,1 0 1 0 0,-1 0-1 0 0,0-1 0 0 0,1 1 1 0 0,-1 0-1 0 0,0 0 0 0 0,1-3 1 0 0,2 0 188 0 0,31-36 1077 0 0,41-61 1 0 0,22-50-1007 0 0,-69 104-292 0 0,-5 4-88 0 0,-1 0 0 0 0,32-92 0 0 0,-51 125-140 0 0,-1 0 0 0 0,-1 0 0 0 0,1-1 0 0 0,-2 1 1 0 0,0-1-1 0 0,0 1 0 0 0,0 0 0 0 0,-2-1 0 0 0,-1-15 0 0 0,2 24 74 0 0,-1 0-1 0 0,1 1 0 0 0,0-1 1 0 0,-1 0-1 0 0,0 1 1 0 0,1-1-1 0 0,-1 0 0 0 0,0 1 1 0 0,0-1-1 0 0,0 1 1 0 0,0-1-1 0 0,0 1 0 0 0,0 0 1 0 0,0-1-1 0 0,0 1 0 0 0,-1 0 1 0 0,1 0-1 0 0,-1 0 1 0 0,1 0-1 0 0,-1 0 0 0 0,1 0 1 0 0,-1 0-1 0 0,1 1 1 0 0,-1-1-1 0 0,0 0 0 0 0,1 1 1 0 0,-1-1-1 0 0,0 1 1 0 0,1 0-1 0 0,-1-1 0 0 0,0 1 1 0 0,0 0-1 0 0,1 0 1 0 0,-1 0-1 0 0,0 1 0 0 0,0-1 1 0 0,1 0-1 0 0,-1 1 1 0 0,0-1-1 0 0,0 1 0 0 0,1-1 1 0 0,-1 1-1 0 0,1 0 0 0 0,-1-1 1 0 0,-1 3-1 0 0,-12 6 4 0 0,1 2-1 0 0,1 0 1 0 0,-1 0 0 0 0,2 1-1 0 0,0 1 1 0 0,-15 19-1 0 0,1 3 86 0 0,1 0 0 0 0,2 2 0 0 0,2 1-1 0 0,1 1 1 0 0,2 0 0 0 0,1 1 0 0 0,3 1-1 0 0,-15 63 1 0 0,-20 243 46 0 0,48-338-84 0 0,-3 33 0 0 0,1 3 0 0 0,-11 46 0 0 0,11-76 0 0 0,-1-1 0 0 0,-1 0 0 0 0,0 0 0 0 0,-1 0 0 0 0,0 0 0 0 0,-1-1 0 0 0,-10 15 0 0 0,-14 14 16 0 0,-1-1-1 0 0,-73 72 1 0 0,88-98-340 0 0,1 0 0 0 0,0 1 1 0 0,1 1-1 0 0,-21 31 0 0 0,35-43-1188 0 0,1 8-3508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84 12151 0 0,'-17'-12'555'0'0,"14"10"-12"0"0,3 2-274 0 0,0 0 143 0 0,0 0 100 0 0,2-1 21 0 0,0 1-474 0 0,34-9 1200 0 0,48-6 1 0 0,205-11-382 0 0,-205 15-2179 0 0,-46 3-70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41 6911 0 0,'0'0'528'0'0,"-2"1"-205"0"0,-97 44 3777 0 0,68-29-3682 0 0,15-9-199 0 0,0 2 0 0 0,1 0-1 0 0,0 0 1 0 0,-27 24 0 0 0,27-19-23 0 0,-18 23 0 0 0,29-31-180 0 0,0 0 1 0 0,0 0-1 0 0,0 0 1 0 0,1 0-1 0 0,0 0 1 0 0,0 1-1 0 0,-3 11 1 0 0,6-17-13 0 0,0 0 0 0 0,-1 1 0 0 0,1-1-1 0 0,0 1 1 0 0,0-1 0 0 0,0 0 0 0 0,0 1 0 0 0,0-1 0 0 0,0 1 0 0 0,1 1 0 0 0,-1-1 7 0 0,1 0 1 0 0,1 1-1 0 0,-1-1 0 0 0,0 0 1 0 0,0 0-1 0 0,1-1 1 0 0,-1 1-1 0 0,1 0 1 0 0,0 0-1 0 0,0-1 1 0 0,-1 1-1 0 0,1-1 0 0 0,0 1 1 0 0,0-1-1 0 0,0 0 1 0 0,0 0-1 0 0,1 0 1 0 0,-1 0-1 0 0,0 0 1 0 0,0-1-1 0 0,1 1 1 0 0,3 0-1 0 0,4 1 56 0 0,1-1 0 0 0,0 0-1 0 0,16-1 1 0 0,-25 0-63 0 0,18-1 127 0 0,0-1-1 0 0,0-1 0 0 0,-1 0 0 0 0,1-1 1 0 0,-1-2-1 0 0,21-7 0 0 0,-34 10-87 0 0,-1 1 0 0 0,0-1-1 0 0,0 1 1 0 0,0-2-1 0 0,0 1 1 0 0,-1 0 0 0 0,1-1-1 0 0,-1 0 1 0 0,0 0-1 0 0,4-5 1 0 0,-6 6 16 0 0,0 0 0 0 0,0-1 0 0 0,0 1 0 0 0,-1 0 0 0 0,1-1 0 0 0,-1 1 0 0 0,0-1 0 0 0,0 1-1 0 0,0-1 1 0 0,0 1 0 0 0,-1-1 0 0 0,1 0 0 0 0,-1 1 0 0 0,0-1 0 0 0,0 0 0 0 0,-1-5 0 0 0,-1-1 116 0 0,0 1 1 0 0,-1-1-1 0 0,0 1 0 0 0,0 0 0 0 0,-1 0 1 0 0,0 1-1 0 0,-1-1 0 0 0,-7-11 1 0 0,2 7 14 0 0,-1-1 1 0 0,-1 1-1 0 0,-23-21 1 0 0,3 13-457 0 0,16 11-171 0 0,14 9 85 0 0,2 1-268 0 0,0 0-116 0 0,0 0-28 0 0,0 0-4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6911 0 0,'14'-24'1583'0'0,"-6"12"3189"0"0,-7 11-2961 0 0,-1 0-1710 0 0,1 1 0 0 0,0 0 1 0 0,-1-1-1 0 0,1 1 0 0 0,0-1 1 0 0,-1 1-1 0 0,1-1 0 0 0,-1 1 1 0 0,1-1-1 0 0,0 0 0 0 0,-1 1 1 0 0,0-1-1 0 0,1 0 1 0 0,-1 1-1 0 0,1-1 0 0 0,-1 0 1 0 0,0 0-1 0 0,1 1 0 0 0,-1-1 1 0 0,0 0-1 0 0,0-1 0 0 0,5-17 520 0 0,-5 19-621 0 0,5-30 662 0 0,3-15 255 0 0,-4 33-859 0 0,0 0 0 0 0,1 0 0 0 0,0 0-1 0 0,1 1 1 0 0,0 0 0 0 0,1 0 0 0 0,1 0 0 0 0,-1 1 0 0 0,2 0 0 0 0,-1 1 0 0 0,1 0 0 0 0,1 0 0 0 0,15-11 0 0 0,-22 18-66 0 0,126-80-39 0 0,-105 68-408 0 0,1 2-1 0 0,1 0 0 0 0,38-11 0 0 0,-33 14-896 0 0,-3 0-64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8 339 10911 0 0,'0'0'498'0'0,"0"0"-9"0"0,0-2-312 0 0,-5-34 1382 0 0,5 35-712 0 0,0 1-58 0 0,0 0-273 0 0,0-1-454 0 0,-1 1 0 0 0,1 0 0 0 0,0 0 0 0 0,0-1 0 0 0,0 1 0 0 0,-1 0 1 0 0,1-1-1 0 0,0 1 0 0 0,0 0 0 0 0,0-1 0 0 0,0 1 0 0 0,0 0 0 0 0,0-1 0 0 0,0 1 0 0 0,0 0 0 0 0,0-1 1 0 0,0 1-1 0 0,0 0 0 0 0,0-1 0 0 0,0 1 0 0 0,0 0 0 0 0,0-1 0 0 0,0 1 0 0 0,0 0 0 0 0,0-1 0 0 0,0 1 0 0 0,0 0 1 0 0,1-1-1 0 0,-1 0 0 0 0,4-11 860 0 0,-3 12-1134 0 0,1-3 255 0 0,0 0 1 0 0,0 0-1 0 0,1 0 0 0 0,-1 0 1 0 0,1 0-1 0 0,0 1 0 0 0,0-1 0 0 0,5-2 1 0 0,28-16 44 0 0,-28 16-48 0 0,17-8-30 0 0,25-15 22 0 0,96-38 0 0 0,-100 53-32 0 0,-28 10 0 0 0,-2 8 0 0 0,-15-4 0 0 0,0-1 0 0 0,0 1 0 0 0,0-1 0 0 0,-1 1 0 0 0,1 0 0 0 0,0 0 0 0 0,0-1 0 0 0,0 1 0 0 0,0 0 0 0 0,-1 0 0 0 0,2 1 0 0 0,-1 1 7 0 0,-1-1-1 0 0,1 1 1 0 0,0-1 0 0 0,-1 1-1 0 0,1-1 1 0 0,-1 1-1 0 0,0-1 1 0 0,0 1 0 0 0,0 0-1 0 0,0-1 1 0 0,-1 1-1 0 0,1-1 1 0 0,-1 4 0 0 0,-11 34 237 0 0,8-31-183 0 0,4-6 5 0 0,-2-2 1 0 0,-4 5-43 0 0,5-4 31 0 0,3-3 3 0 0,4 0-96 0 0,0 0-1 0 0,-1-1 1 0 0,1 0 0 0 0,-1 0-1 0 0,1 0 1 0 0,-1-1 0 0 0,0 0-1 0 0,6-3 1 0 0,41-34-933 0 0,-38 28 555 0 0,18-10 9 0 0,1 1 0 0 0,67-32 0 0 0,-69 38 454 0 0,-18 9 172 0 0,0 1 1 0 0,1 1 0 0 0,0 0 0 0 0,0 0-1 0 0,19-1 1 0 0,-30 4 166 0 0,-3 1-18 0 0,2 1-95 0 0,0 0-230 0 0,-1 0 1 0 0,1-1-1 0 0,-1 1 1 0 0,0 0-1 0 0,1 0 1 0 0,-1 0-1 0 0,0 0 0 0 0,0 0 1 0 0,0 1-1 0 0,1-1 1 0 0,-1 0-1 0 0,-1 0 1 0 0,1 1-1 0 0,0-1 1 0 0,0 1-1 0 0,0-1 1 0 0,-1 1-1 0 0,2 2 0 0 0,-1-1 3 0 0,-1 1 0 0 0,1 0-1 0 0,-1 0 1 0 0,1 0-1 0 0,-1 0 1 0 0,0-1-1 0 0,-1 8 1 0 0,-2 1 8 0 0,0 1 0 0 0,0-1 1 0 0,-1 0-1 0 0,-6 13 0 0 0,2-10-33 0 0,3-5-4 0 0,0 0 0 0 0,-7 19 0 0 0,-11 35-2666 0 0,22-61 1706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4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36 100 11055 0 0,'32'-36'1124'0'0,"2"-2"72"0"0,-13 14 2558 0 0,-20 22-2157 0 0,-1 2-676 0 0,0 0-295 0 0,0 0-61 0 0,0 0-80 0 0,0 0-286 0 0,1 2-120 0 0,0 10-21 0 0,-2-8-59 0 0,0 0 0 0 0,0-1-1 0 0,0 1 1 0 0,-1 0 0 0 0,1-1-1 0 0,-1 1 1 0 0,-4 6 0 0 0,-21 26-182 0 0,14-19 43 0 0,-8 16-290 0 0,16-24-410 0 0,0-1 0 0 0,0 0 0 0 0,0-1-1 0 0,-12 12 1 0 0,4-7-5360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10247 0 0,'0'0'466'0'0,"0"0"-5"0"0,0 0-134 0 0,0 0 521 0 0,0 0 264 0 0,0 0 52 0 0,0 0-36 0 0,0 0-196 0 0,0 0-90 0 0,0 0-11 0 0,0 0-102 0 0,0 0-405 0 0,0 0-178 0 0,0 0-33 0 0,0 0-14 0 0,0 0-29 0 0,3 0 0 0 0,9-3-47 0 0,0 1 1 0 0,1-2 0 0 0,-1 1-1 0 0,-1-2 1 0 0,1 0 0 0 0,-1 0-1 0 0,18-12 1 0 0,0 0-390 0 0,0 1-1 0 0,51-20 1 0 0,-73 34 297 0 0,0-1 0 0 0,-1 1 0 0 0,2 1 0 0 0,-1-1 0 0 0,0 1-1 0 0,14 0 1 0 0,-19 1 9 0 0,0 1 0 0 0,5 7 59 0 0,-7-6 12 0 0,1 1 0 0 0,-1-1 1 0 0,0 1-1 0 0,0-1 0 0 0,0 1 0 0 0,0-1 0 0 0,-1 1 1 0 0,1-1-1 0 0,-1 1 0 0 0,1-1 0 0 0,-1 0 1 0 0,-1 3-1 0 0,-15 30 223 0 0,5-12-63 0 0,2-1-136 0 0,4-10-75 0 0,0 1 1 0 0,-7 24 0 0 0,13-36-184 0 0,-1 0 0 0 0,1 0 0 0 0,0 0 0 0 0,0 0 0 0 0,0 0 1 0 0,0 0-1 0 0,0 0 0 0 0,1 0 0 0 0,-1-1 0 0 0,0 1 0 0 0,0 0 0 0 0,1 0 0 0 0,-1 0 1 0 0,0 0-1 0 0,1 0 0 0 0,-1 0 0 0 0,1 1 0 0 0,1 1-1086 0 0,6 14-4513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13823 0 0,'0'0'315'0'0,"0"0"45"0"0,0 0 21 0 0,0 0-49 0 0,-1 2-220 0 0,-10 14 832 0 0,-23 23-1 0 0,28-32-794 0 0,2-1-197 0 0,4-5-289 0 0,0-1-138 0 0,0 0-1022 0 0,0 0-3962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2 11975 0 0,'0'0'267'0'0,"-1"0"42"0"0,-19 0 326 0 0,13-1-607 0 0,1 1 1 0 0,0 0 0 0 0,0 0 0 0 0,-1 0-1 0 0,-9 3 1 0 0,9-1 107 0 0,1-1 0 0 0,-1 1 0 0 0,1 0 0 0 0,0 1 0 0 0,-1 0 0 0 0,1 0 1 0 0,1 0-1 0 0,-1 0 0 0 0,0 1 0 0 0,1 0 0 0 0,0 0 0 0 0,0 1 0 0 0,0 0 0 0 0,-7 8 0 0 0,6-4 44 0 0,0 1 0 0 0,1 0-1 0 0,0 0 1 0 0,1 1-1 0 0,0-1 1 0 0,1 1 0 0 0,0 0-1 0 0,0 0 1 0 0,1 0 0 0 0,-1 14-1 0 0,4-13-179 0 0,-1-12 0 0 0,0 1 0 0 0,0-1 0 0 0,0 1 0 0 0,0-1 0 0 0,1 0 0 0 0,-1 1 0 0 0,0-1 0 0 0,0 1 0 0 0,0-1 0 0 0,1 0 0 0 0,-1 1 0 0 0,0-1 0 0 0,0 0 0 0 0,1 0 0 0 0,-1 1 0 0 0,0-1 0 0 0,1 0 0 0 0,-1 1 0 0 0,0-1 0 0 0,1 0 0 0 0,0 0 0 0 0,0 1 7 0 0,1-1 0 0 0,-1 0 0 0 0,1-1 0 0 0,-1 1 0 0 0,1 0 0 0 0,0 0 0 0 0,-1-1 0 0 0,1 1 0 0 0,-1-1 0 0 0,1 1 0 0 0,-1-1 0 0 0,1 1 0 0 0,-1-1-1 0 0,2-1 1 0 0,21-15 327 0 0,-23 17-329 0 0,21-16 667 0 0,50-42 261 0 0,-50 36-933 0 0,-11 10 0 0 0,-7 11 0 0 0,-1 0 0 0 0,-3 1 0 0 0,0 0 0 0 0,0 0 0 0 0,0 0 0 0 0,0 0 0 0 0,1-1 0 0 0,-1 1 0 0 0,0 0 0 0 0,0 0 0 0 0,0 0 0 0 0,0 0 0 0 0,1 0 0 0 0,-1 0 0 0 0,0 0 0 0 0,0 0 0 0 0,0 0 0 0 0,0-1 0 0 0,1 1 0 0 0,-1 0 0 0 0,0 0 0 0 0,0 0 0 0 0,0 0 0 0 0,0 0 0 0 0,1 0 0 0 0,-1 0 0 0 0,0 0 0 0 0,0 0 0 0 0,0 0 0 0 0,1 0 0 0 0,-1 0 0 0 0,0 1 0 0 0,0-1 0 0 0,0 0 0 0 0,0 0 0 0 0,1 0 0 0 0,-1 0 0 0 0,0 0 0 0 0,0 0 0 0 0,0 0 0 0 0,0 0 0 0 0,0 1 0 0 0,1-1 0 0 0,-1 0 0 0 0,0 0 0 0 0,0 0 0 0 0,0 0 0 0 0,0 0 0 0 0,0 1 0 0 0,0-1 0 0 0,0 0 0 0 0,0 0 0 0 0,1 0 0 0 0,-1 0 0 0 0,0 1 0 0 0,0-1 0 0 0,0 0 0 0 0,0 0 0 0 0,0 0 0 0 0,0 0 0 0 0,0 1 0 0 0,0-1 0 0 0,0 0 0 0 0,0 0 0 0 0,0 0 0 0 0,0 1 0 0 0,-1-1 0 0 0,-2 14 0 0 0,2-11 0 0 0,-4 16-27 0 0,-7 26-160 0 0,-18 46 0 0 0,23-71-283 0 0,1-1 0 0 0,1 1 1 0 0,-4 40-1 0 0,-3 13-682 0 0,5-41 510 0 0,3 0 0 0 0,-2 56-1 0 0,10 67-169 0 0,-2 39 2279 0 0,-4-151-1220 0 0,2-23-175 0 0,-1-1 0 0 0,0 0 1 0 0,-2 1-1 0 0,-7 25 0 0 0,6-30 85 0 0,-1 0-1 0 0,0-1 0 0 0,-2 0 0 0 0,1 0 1 0 0,-2-1-1 0 0,0 0 0 0 0,0 0 1 0 0,-2-1-1 0 0,1 0 0 0 0,-1-1 1 0 0,-1 0-1 0 0,-16 13 0 0 0,11-11-323 0 0,-102 75 1367 0 0,96-73-943 0 0,-1-1 1 0 0,0-2 0 0 0,-39 16 0 0 0,62-28-258 0 0,-1 1 0 0 0,0-1 0 0 0,0 0 0 0 0,0 1 0 0 0,0-1 0 0 0,0 0 0 0 0,0 0 0 0 0,0 1 0 0 0,0-1 0 0 0,0 0 0 0 0,0 0 0 0 0,0 0 0 0 0,0 0 0 0 0,0-1 0 0 0,0 1 0 0 0,0 0 0 0 0,0 0 0 0 0,0 0 0 0 0,0-1 0 0 0,0 1 0 0 0,0-1 0 0 0,0 1 0 0 0,0-1 0 0 0,0 1 0 0 0,-1-1 0 0 0,1-1 0 0 0,1 1 0 0 0,-1 0 0 0 0,0-1 0 0 0,0 1 0 0 0,1 0 0 0 0,-1-1 0 0 0,1 1 0 0 0,-1-1 0 0 0,1 1 0 0 0,-1-1 0 0 0,1 1 0 0 0,0-1 0 0 0,0 0 0 0 0,0-2 0 0 0,0-5 0 0 0,1 0 0 0 0,0 0 0 0 0,1 0 0 0 0,3-11 0 0 0,48-145-2652 0 0,-29 96 1102 0 0,-2-2 16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35 7831 0 0,'3'-5'424'0'0,"-2"3"-222"0"0,0 0-1 0 0,0 0 1 0 0,0 0-1 0 0,1 0 1 0 0,-1 0-1 0 0,1 0 1 0 0,0 0-1 0 0,-1 0 1 0 0,4-1-1 0 0,-6 0 2375 0 0,-1-2-1971 0 0,-1 4 5771 0 0,-23 8-6005 0 0,14-1-338 0 0,1 5-33 0 0,8-7 0 0 0,-10 20 0 0 0,9-11 12 0 0,3-11 50 0 0,19-15-164 0 0,-18 13 88 0 0,1-1-1 0 0,0 0 0 0 0,0 1 1 0 0,-1-1-1 0 0,1 0 1 0 0,-1 1-1 0 0,1-1 0 0 0,0 0 1 0 0,-1 0-1 0 0,0 0 1 0 0,1 0-1 0 0,0-1 0 0 0,1-20-187 0 0,-2 20 104 0 0,0 2-172 0 0,0 0-55 0 0,0 0-10 0 0,0 0-10 0 0,0 0-40 0 0,-1 3-21 0 0,-22 39-492 0 0,-4 11 708 0 0,13-17 266 0 0,2 0 0 0 0,2 1-1 0 0,-9 62 1 0 0,11-34 339 0 0,2 85-1 0 0,17-9 751 0 0,-6-102-696 0 0,-2 0-1 0 0,-4 78 1 0 0,-3-90-387 0 0,-2 0 0 0 0,-1 0 1 0 0,-2-1-1 0 0,0 0 0 0 0,-16 32 0 0 0,9-17-230 0 0,12-27 185 0 0,-1-1 1 0 0,-8 14-1 0 0,11-22-733 0 0,-1-1-1 0 0,0 1 0 0 0,0-1 1 0 0,-1 0-1 0 0,1 0 0 0 0,-1 0 1 0 0,0 0-1 0 0,0-1 0 0 0,-6 4 1 0 0,-7 4-5234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 1839 0 0,'-2'0'134'0'0,"-31"-7"47"0"0,29 7 391 0 0,-1 0 1 0 0,1 0-1 0 0,-1 0 1 0 0,1 1 0 0 0,-1 0-1 0 0,1 0 1 0 0,0 0-1 0 0,0 0 1 0 0,-1 0 0 0 0,1 1-1 0 0,0 0 1 0 0,0 0-1 0 0,0 0 1 0 0,1 0 0 0 0,-7 5-1 0 0,8-5-465 0 0,-1 0 0 0 0,1 0 0 0 0,0 0-1 0 0,-1 1 1 0 0,1-1 0 0 0,0 1 0 0 0,0-1-1 0 0,1 1 1 0 0,-1 0 0 0 0,1 0 0 0 0,-1 0-1 0 0,1 0 1 0 0,0 0 0 0 0,0 0 0 0 0,-1 4-1 0 0,2-2-13 0 0,-1 0 0 0 0,1 0 0 0 0,0 0-1 0 0,0 0 1 0 0,1 0 0 0 0,-1 0 0 0 0,1-1-1 0 0,0 1 1 0 0,2 5 0 0 0,2 3 34 0 0,1 1 1 0 0,0-2-1 0 0,1 1 0 0 0,0-1 1 0 0,18 22-1 0 0,-14-21-76 0 0,0-1-1 0 0,1 0 1 0 0,0-1-1 0 0,1 0 0 0 0,0-1 1 0 0,0-1-1 0 0,1 0 1 0 0,1-1-1 0 0,-1 0 1 0 0,19 6-1 0 0,51 31 1788 0 0,-67-36-1248 0 0,-15-8-210 0 0,-4 2-11 0 0,-1 1-316 0 0,-1 1-1 0 0,0-1 0 0 0,1 0 1 0 0,-2 0-1 0 0,1-1 1 0 0,0 1-1 0 0,-1-1 1 0 0,1 0-1 0 0,-10 4 0 0 0,-6 2-80 0 0,-26 8-1 0 0,16-7-50 0 0,-35 9-629 0 0,14-4-4098 0 0,14-3-924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128 192 1839 0 0,'0'0'83'0'0,"0"0"246"0"0,-1 3 994 0 0,-6 14 550 0 0,0 0 0 0 0,-1 0 0 0 0,-16 25 0 0 0,-10 18-338 0 0,25-42-1201 0 0,2 1 1 0 0,0 1 0 0 0,1-1 0 0 0,1 1 0 0 0,1 0 0 0 0,0 0-1 0 0,0 37 1 0 0,4-54-175 0 0,0-3 14 0 0,1 3 55 0 0,0-1-163 0 0,1 0 0 0 0,0 0 0 0 0,-1 0 0 0 0,1 0 0 0 0,0 0 0 0 0,0-1 0 0 0,0 1 0 0 0,0-1 0 0 0,1 1 0 0 0,-1-1 0 0 0,0 0 0 0 0,0 1 0 0 0,1-1 0 0 0,-1 0 0 0 0,1-1 0 0 0,-1 1 0 0 0,4 0 0 0 0,-1 0 52 0 0,-1-1-1 0 0,0 0 1 0 0,0 0 0 0 0,0-1-1 0 0,1 1 1 0 0,-1-1 0 0 0,0 0-1 0 0,0 0 1 0 0,0 0 0 0 0,0-1-1 0 0,7-3 1 0 0,-4 2 9 0 0,0-2 1 0 0,0 1-1 0 0,-1-1 0 0 0,1 0 1 0 0,7-7-1 0 0,55-65 287 0 0,-42 46-373 0 0,50-46 1 0 0,-69 70-42 0 0,-3 2 0 0 0,1 0 0 0 0,1 1 0 0 0,8-5 0 0 0,-14 8 0 0 0,0 1 0 0 0,0-1 0 0 0,-1 1 0 0 0,1-1 0 0 0,0 1 0 0 0,0 0 0 0 0,0-1 0 0 0,0 1 0 0 0,0 0 0 0 0,0 0 0 0 0,0 0 0 0 0,1 0 0 0 0,0 0 0 0 0,0 1 0 0 0,0 0 0 0 0,0 0 0 0 0,0 0 0 0 0,0 0 0 0 0,0 0 0 0 0,0 0 0 0 0,0 0 0 0 0,0 1 0 0 0,-1-1 0 0 0,4 4 0 0 0,3 2-14 0 0,1 1-1 0 0,-2 1 0 0 0,1-1 1 0 0,6 11-1 0 0,0 0 30 0 0,-6-9 11 0 0,0-1 0 0 0,1 0 1 0 0,19 15-1 0 0,-23-20 5 0 0,0-1-1 0 0,1 1 1 0 0,0-1 0 0 0,-1-1-1 0 0,1 1 1 0 0,0-1 0 0 0,0 0-1 0 0,0 0 1 0 0,1-1 0 0 0,5 1-1 0 0,1-1 48 0 0,34 2 484 0 0,-37-2-535 0 0,-8-1-21 0 0,0 0-1 0 0,0 0 1 0 0,0 0 0 0 0,0-1 0 0 0,0 1 0 0 0,0 0 0 0 0,0-1-1 0 0,0 0 1 0 0,0 1 0 0 0,0-1 0 0 0,0 0 0 0 0,0 0-1 0 0,-1 0 1 0 0,1 0 0 0 0,0 0 0 0 0,2-3 0 0 0,3-2 21 0 0,-1 0 1 0 0,9-11-1 0 0,-5 6-16 0 0,-8 9-8 0 0,17-18 39 0 0,-1 0 0 0 0,0-1 0 0 0,17-29 0 0 0,-1-2 10 0 0,-19 31 7 0 0,21-41 0 0 0,-17 24 14 0 0,-7 14-454 0 0,11-28 0 0 0,-3 2-3267 0 0,-16 35 1809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10 10943 0 0,'0'0'498'0'0,"0"0"-9"0"0,-1-2-312 0 0,-4-4-55 0 0,4 5 402 0 0,0 4 174 0 0,-13 64 1012 0 0,-4 18-497 0 0,-11 134 0 0 0,22-134-1058 0 0,-4 0 0 0 0,-28 110 1 0 0,30-162-130 0 0,0-1 0 0 0,-21 45 0 0 0,22-61-11 0 0,-1 1 0 0 0,0-1 0 0 0,-1-1 0 0 0,-1 0 0 0 0,0 0 1 0 0,-14 13-1 0 0,-12 11 92 0 0,19-19 0 0 0,-29 25 1 0 0,43-42-109 0 0,-7 9 10 0 0,9-9-6 0 0,15-4 50 0 0,-2-2-45 0 0,-1-1 0 0 0,1-1 1 0 0,-1 1-1 0 0,0-2 0 0 0,16-11 0 0 0,8-3 7 0 0,12-2-114 0 0,1 2 0 0 0,64-18 0 0 0,-91 31 75 0 0,-7 4-93 0 0,24-4 1 0 0,-4 1-88 0 0,-31 6 130 0 0,1 1 2 0 0,6 2 2 0 0,-8-2 62 0 0,0 0 0 0 0,0-1 0 0 0,0 1 0 0 0,0 0 1 0 0,0 0-1 0 0,0 0 0 0 0,0 0 0 0 0,0 0 0 0 0,-1 0 1 0 0,1 0-1 0 0,0 0 0 0 0,-1 0 0 0 0,1 0 0 0 0,-1 0 1 0 0,1 0-1 0 0,-1 0 0 0 0,1 1 0 0 0,-1-1 0 0 0,0 0 1 0 0,1 2-1 0 0,-1 0-13 0 0,1 1 0 0 0,-1 0 0 0 0,0-1 0 0 0,0 1 0 0 0,0 4 0 0 0,-3 2-139 0 0,0 1 0 0 0,0-1-1 0 0,-1 0 1 0 0,0 0 0 0 0,-6 9 0 0 0,5-10-72 0 0,3-5-872 0 0,-6 5-303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50 8751 0 0,'0'0'43'0'0,"10"-9"939"0"0,0 1 1 0 0,1 0-1 0 0,-1 1 1 0 0,19-9-1 0 0,-27 15-105 0 0,-2 1-69 0 0,0 0-9 0 0,0 0-74 0 0,0 0-285 0 0,0 0-120 0 0,0 0-28 0 0,0 0-34 0 0,-8 12-60 0 0,-5 6-159 0 0,-2-1-1 0 0,0-1 0 0 0,-2 0 1 0 0,-25 19-1 0 0,16-13-22 0 0,-26 21-114 0 0,52-42 94 0 0,-1-1 1 0 0,0 0-1 0 0,1 1 1 0 0,-1-1-1 0 0,1 1 1 0 0,0-1-1 0 0,-1 1 1 0 0,1 0 0 0 0,-1-1-1 0 0,1 1 1 0 0,0-1-1 0 0,-1 1 1 0 0,1 0-1 0 0,0-1 1 0 0,-1 2-1 0 0,1 0-4 0 0,0-2 7 0 0,0 0 0 0 0,0 0 0 0 0,-1 0 1 0 0,1 0-1 0 0,0 0 0 0 0,0 0 0 0 0,0 0 0 0 0,0 0 1 0 0,0 0-1 0 0,0 0 0 0 0,0 0 0 0 0,0 1 1 0 0,0-1-1 0 0,0 0 0 0 0,0 0 0 0 0,0 0 1 0 0,0 0-1 0 0,0 0 0 0 0,0 0 0 0 0,0 0 1 0 0,0 0-1 0 0,0 0 0 0 0,0 0 0 0 0,0 1 1 0 0,0-1-1 0 0,0 0 0 0 0,0 0 0 0 0,0 0 0 0 0,0 0 1 0 0,0 0-1 0 0,0 0 0 0 0,0 0 0 0 0,0 0 1 0 0,0 0-1 0 0,0 0 0 0 0,0 0 0 0 0,0 1 1 0 0,0-1-1 0 0,1 0 0 0 0,-1 0 0 0 0,0 0 1 0 0,0 0-1 0 0,0 0 0 0 0,0 0 0 0 0,0 0 1 0 0,0 0-1 0 0,0 0 0 0 0,0 0 0 0 0,0 0 0 0 0,0 0 1 0 0,0 0-1 0 0,1 0 0 0 0,-1 0 0 0 0,0 0 1 0 0,0 0-1 0 0,3 2 3 0 0,0-1 0 0 0,0 1 0 0 0,0-1 1 0 0,1 0-1 0 0,-1 0 0 0 0,0 0 0 0 0,1-1 0 0 0,-1 1 0 0 0,1-1 1 0 0,-1 0-1 0 0,0 0 0 0 0,1 0 0 0 0,-1 0 0 0 0,7-2 1 0 0,5-1 56 0 0,0-1 1 0 0,17-8 0 0 0,15-3 56 0 0,-29 11-57 0 0,-6 1-38 0 0,-9 3 6 0 0,-3 2-93 0 0,0 15 5 0 0,-1-1-2 0 0,2 1-1 0 0,2 17 0 0 0,-3-32-842 0 0,2 1-289 0 0,5 10-48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75 9215 0 0,'4'-9'118'0'0,"2"-2"100"0"0,1 0 0 0 0,0 1 0 0 0,0-1 0 0 0,10-10 0 0 0,-16 20 902 0 0,-1 1 383 0 0,0 0 69 0 0,0 0-127 0 0,0 0-602 0 0,0 0-267 0 0,-4 8-289 0 0,-2 0 1 0 0,-10 14-1 0 0,-1 1-8 0 0,-44 79-279 0 0,-59 131 0 0 0,52-93 0 0 0,-89 174-17 0 0,133-255-239 0 0,-1 2-3500 0 0,18-48-1663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11887 0 0,'0'0'547'0'0,"3"0"-11"0"0,14 4-360 0 0,0-2 0 0 0,0 0 0 0 0,0-1 0 0 0,24-1 0 0 0,60-1 2096 0 0,29-17-546 0 0,16 0-532 0 0,-119 16-1331 0 0,0 1-1 0 0,0 2 1 0 0,40 6 0 0 0,-36-2-358 0 0,1-2-8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37 4607 0 0,'1'-2'208'0'0,"16"-20"32"0"0,-7 14-240 0 0,0 4 312 0 0,-8 3 1303 0 0,-2 1 541 0 0,0 0 99 0 0,0 0-225 0 0,0 0-1007 0 0,1 4-447 0 0,-1 1-407 0 0,0 0 0 0 0,0 1 0 0 0,-1-1 1 0 0,1 0-1 0 0,-1 1 0 0 0,-1-1 0 0 0,1 0 0 0 0,-1 0 0 0 0,1 0 1 0 0,-2 0-1 0 0,-4 9 0 0 0,-3 3 507 0 0,-26 30 1 0 0,23-30-368 0 0,-14 22 0 0 0,15-18-193 0 0,11-16-105 0 0,1 1 4 0 0,-1 10-5 0 0,1-15-75 0 0,1 0 0 0 0,-1 0 0 0 0,0 0-1 0 0,1 0 1 0 0,-1-1 0 0 0,0 1 0 0 0,1 0-1 0 0,-1 0 1 0 0,1 0 0 0 0,0 0 0 0 0,-1 0-1 0 0,2 1 1 0 0,12 4-4351 0 0,3 0-1552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54 3223 0 0,'26'-14'299'0'0,"-19"8"-295"0"0,-1 0 376 0 0,12-10 7267 0 0,-17 14-5014 0 0,-1 2-1064 0 0,1-1-434 0 0,5-6-341 0 0,-6 6 2423 0 0,-16 15-3201 0 0,0 0 0 0 0,1 2 1 0 0,1 0-1 0 0,0 0 1 0 0,-15 25-1 0 0,22-30-16 0 0,0 1 0 0 0,4 2 0 0 0,5 1 0 0 0,-1-12 0 0 0,0 0 0 0 0,0 0 0 0 0,1 0 0 0 0,-1 0 0 0 0,1 0 0 0 0,-1-1 0 0 0,1 1 0 0 0,0 0 0 0 0,0-1 0 0 0,1 1 0 0 0,-1-1 0 0 0,4 3 0 0 0,-3-2 0 0 0,0 0 0 0 0,1-1 0 0 0,-1 1 0 0 0,1-1 0 0 0,0 0 0 0 0,4 2 0 0 0,-4-2 0 0 0,1 0 0 0 0,-1 0 0 0 0,0 1 0 0 0,0 0 0 0 0,6 4 0 0 0,2 3 0 0 0,-2 3 0 0 0,-4 1 0 0 0,1 6-1 0 0,-7-15 4 0 0,-1 4-65 0 0,2 2 61 0 0,-1-8 60 0 0,0-3 34 0 0,0 2 16 0 0,-1 9 17 0 0,1-8 56 0 0,0-3 30 0 0,-1 2 4 0 0,0 0-194 0 0,1 1 31 0 0,-1-1-1 0 0,0 1 0 0 0,0 0 0 0 0,0 0 0 0 0,0-1 1 0 0,-1 1-1 0 0,1-1 0 0 0,-1 1 0 0 0,1-1 1 0 0,-1 0-1 0 0,0 1 0 0 0,0-1 0 0 0,-3 3 0 0 0,-7 2-69 0 0,0-1-1 0 0,0 0 0 0 0,-1-1 1 0 0,1-1-1 0 0,-1 1 0 0 0,-14 1 0 0 0,11-4-492 0 0,-18 4-5339 0 0,5 2-1117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26 4607 0 0,'0'0'354'0'0,"0"-2"-233"0"0,-1 1 31 0 0,0-1-1 0 0,1 1 1 0 0,-1 0-1 0 0,0-1 1 0 0,0 1-1 0 0,0 0 1 0 0,0-1-1 0 0,0 1 1 0 0,0 0-1 0 0,0 0 1 0 0,0 0-1 0 0,-1 0 1 0 0,1 0-1 0 0,0 0 1 0 0,-1 0-1 0 0,1 0 1 0 0,-3 0-1 0 0,2 0 47 0 0,-1 1-1 0 0,1-1 0 0 0,0 1 0 0 0,-1 0 0 0 0,1 0 0 0 0,0-1 1 0 0,-1 2-1 0 0,1-1 0 0 0,0 0 0 0 0,-1 1 0 0 0,1-1 1 0 0,-4 2-1 0 0,-8 4 206 0 0,0 1 1 0 0,0 0 0 0 0,1 1 0 0 0,1 1 0 0 0,-1 0-1 0 0,-17 17 1 0 0,16-15-84 0 0,4-1-100 0 0,0 0-1 0 0,0 1 0 0 0,1 0 0 0 0,0 0 0 0 0,1 1 1 0 0,-9 17-1 0 0,-34 81 398 0 0,3 26-534 0 0,3-5-32 0 0,-14 6-41 0 0,41-98-4 0 0,-35 52-1 0 0,39-71 4 0 0,0 0 1 0 0,-1-1-1 0 0,-25 24 0 0 0,35-38-377 0 0,-12 10 699 0 0,5-11-5354 0 0,12-4 371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1237 10135 0 0,'0'0'231'0'0,"0"0"29"0"0,0 0 19 0 0,0 0 37 0 0,0 0 125 0 0,0 0 58 0 0,0 0 11 0 0,0 0-67 0 0,0 0-222 0 0,0 0-202 0 0,0 0-1 0 0,0 0 0 0 0,0 0 0 0 0,0 0 0 0 0,0 0 1 0 0,-1 0-1 0 0,1 0 0 0 0,0 0 0 0 0,0 0 1 0 0,0 0-1 0 0,0 0 0 0 0,0-1 0 0 0,0 1 0 0 0,-1 0 1 0 0,1 0-1 0 0,0 0 0 0 0,0 0 0 0 0,0 0 1 0 0,0 0-1 0 0,0 0 0 0 0,0 0 0 0 0,0 0 0 0 0,0-1 1 0 0,0 1-1 0 0,0 0 0 0 0,-1 0 0 0 0,1 0 1 0 0,0 0-1 0 0,0 0 0 0 0,0 0 0 0 0,0 0 0 0 0,0-1 1 0 0,0 1-1 0 0,0 0 0 0 0,0 0 0 0 0,0 0 1 0 0,0 0-1 0 0,0 0 0 0 0,0 0 0 0 0,0-1 0 0 0,0 1 1 0 0,0 0-1 0 0,0 0 0 0 0,0 0 0 0 0,0 0 1 0 0,0 0-1 0 0,1-1 0 0 0,1-2 170 0 0,0-1 0 0 0,1 0 1 0 0,0 1-1 0 0,6-6 0 0 0,7-10-28 0 0,228-331 1904 0 0,-177 254-2064 0 0,30-43 0 0 0,-72 104 0 0 0,-19 27 0 0 0,3 5 0 0 0,1 3 0 0 0,-7 1 0 0 0,0 0 0 0 0,0 1 0 0 0,0-1 0 0 0,0 1 0 0 0,0-1 0 0 0,-1 1 0 0 0,1 0 0 0 0,-1 0 0 0 0,1 0 0 0 0,-1 1 0 0 0,0-1 0 0 0,0 0 0 0 0,0 1 0 0 0,0 0 0 0 0,0-1 0 0 0,-1 1 0 0 0,1 0 0 0 0,1 5 0 0 0,3 6 0 0 0,-1 0 0 0 0,5 24 0 0 0,-10-38 0 0 0,11 58 0 0 0,6 92 0 0 0,-11-86 0 0 0,-4-35 0 0 0,-2-18 0 0 0,1 0 0 0 0,0 0 0 0 0,5 21 0 0 0,0-10 0 0 0,-5-17 0 0 0,0 0 0 0 0,0 0 0 0 0,1 0 0 0 0,-1-1 0 0 0,1 1 0 0 0,4 6 0 0 0,0-2 9 0 0,-4-5 27 0 0,0-1 0 0 0,0 1 0 0 0,0-1 1 0 0,1 0-1 0 0,-1 0 0 0 0,1 0 0 0 0,0 0 0 0 0,0 0 0 0 0,0 0 1 0 0,1-1-1 0 0,6 5 0 0 0,-9-7 452 0 0,15-8 554 0 0,-10 5-983 0 0,4-3 54 0 0,0-1 1 0 0,0 0-1 0 0,0 0 0 0 0,-1-1 0 0 0,16-18 0 0 0,35-51 1344 0 0,-40 51-1529 0 0,40-67 616 0 0,-25 35 352 0 0,140-240-309 0 0,-105 173-566 0 0,39-40 15 0 0,-5 8-473 0 0,-90 132-91 0 0,-6 10-467 0 0,14-21-1 0 0,-21 35 484 0 0,-1 1 0 0 0,0 3 0 0 0,-10 30-1140 0 0,0-10-2746 0 0,-3 0-1216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11631 0 0,'0'0'531'0'0,"0"0"-8"0"0,0 0-234 0 0,0 0 248 0 0,0 0 146 0 0,3-1 28 0 0,130-6 1549 0 0,-17 0-1800 0 0,-47 1-314 0 0,-25 2-122 0 0,0-2 0 0 0,-1-3 0 0 0,0-1 0 0 0,-1-2 0 0 0,61-26 0 0 0,194-108 110 0 0,-234 112-128 0 0,169-95-3246 0 0,-188 103-2216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3 13103 0 0,'0'0'598'0'0,"-2"-1"-10"0"0,-7 0-380 0 0,6 1-201 0 0,1 1 0 0 0,0 0 0 0 0,0 0-1 0 0,1 1 1 0 0,-1-1 0 0 0,0 0 0 0 0,0 0 0 0 0,0 1 0 0 0,1-1 0 0 0,-1 1 0 0 0,1 0 0 0 0,-3 3 0 0 0,-16 26 427 0 0,18-28-366 0 0,-11 21 268 0 0,1 1 0 0 0,-15 45 1 0 0,-10 58-26 0 0,31-106-265 0 0,-1 2-27 0 0,-64 213 136 0 0,58-201-204 0 0,-2 0 1 0 0,-2-1-1 0 0,-1-1 1 0 0,-29 43-1 0 0,37-64-35 0 0,0-1 0 0 0,-1 0 0 0 0,0-1 0 0 0,0 0 0 0 0,-2 0 0 0 0,-22 15 0 0 0,28-22 82 0 0,-1 1-1 0 0,1-1 0 0 0,-1-1 0 0 0,0 1 0 0 0,0-1 1 0 0,-1-1-1 0 0,1 1 0 0 0,0-1 0 0 0,-1-1 0 0 0,0 0 1 0 0,1 0-1 0 0,-1 0 0 0 0,-14-2 0 0 0,21 1 85 0 0,2 0 20 0 0,-4-3 46 0 0,3 3-141 0 0,1 0 0 0 0,0 0 0 0 0,0 0-1 0 0,0 0 1 0 0,-1 0 0 0 0,1 0 0 0 0,0 0 0 0 0,0 0 0 0 0,-1 0 0 0 0,1 0 0 0 0,0 0-1 0 0,0 0 1 0 0,0 0 0 0 0,-1 0 0 0 0,1 0 0 0 0,0 0 0 0 0,0-1 0 0 0,0 1 0 0 0,-1 0-1 0 0,1 0 1 0 0,0 0 0 0 0,0 0 0 0 0,0-1 0 0 0,0 1 0 0 0,0 0 0 0 0,-1 0 0 0 0,1 0 0 0 0,0-1-1 0 0,0 1 1 0 0,0 0 0 0 0,0 0 0 0 0,0 0 0 0 0,0-1 0 0 0,0 1 0 0 0,0 0 0 0 0,0 0-1 0 0,0 0 1 0 0,0-1 0 0 0,1-3 18 0 0,1 0 0 0 0,0 1-1 0 0,0-1 1 0 0,0 0 0 0 0,0 1-1 0 0,1 0 1 0 0,-1-1-1 0 0,1 1 1 0 0,0 0 0 0 0,0 0-1 0 0,5-4 1 0 0,8-5 19 0 0,18-10 0 0 0,-34 22-42 0 0,43-25 21 0 0,0 3 1 0 0,1 1 0 0 0,92-29-1 0 0,-117 44 17 0 0,23-3 1 0 0,-36 8 15 0 0,-1 0 1 0 0,0 1 0 0 0,1 0 0 0 0,-1 0 0 0 0,1 0 0 0 0,-1 1 0 0 0,0-1-1 0 0,10 4 1 0 0,-12-3-20 0 0,0 0-1 0 0,0 0 1 0 0,0 0-1 0 0,-1 1 1 0 0,1 0-1 0 0,0-1 1 0 0,-1 1-1 0 0,1 0 0 0 0,-1 0 1 0 0,1 0-1 0 0,-1 1 1 0 0,0-1-1 0 0,0 1 1 0 0,0-1-1 0 0,0 1 1 0 0,-1 0-1 0 0,1-1 1 0 0,-1 1-1 0 0,1 0 1 0 0,-1 0-1 0 0,0 0 1 0 0,0 0-1 0 0,0 0 0 0 0,-1 1 1 0 0,1-1-1 0 0,-1 0 1 0 0,0 0-1 0 0,1 0 1 0 0,-2 4-1 0 0,1 2-21 0 0,-1 0 0 0 0,0 0 0 0 0,-1 0 0 0 0,0 0 0 0 0,-1 0 0 0 0,0-1-1 0 0,0 1 1 0 0,-7 13 0 0 0,-6 8-14 0 0,4-7-336 0 0,-18 26 0 0 0,29-47-97 0 0,1-2-711 0 0,0 0-2923 0 0,0 0-1252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97 5983 0 0,'0'0'464'0'0,"0"0"-94"0"0,0 0 739 0 0,3 0 355 0 0,36-2 2214 0 0,-30 3-3232 0 0,1-1 1 0 0,-1-1-1 0 0,0 1 1 0 0,1-2-1 0 0,-1 1 0 0 0,0-1 1 0 0,0-1-1 0 0,9-3 1 0 0,4-3 350 0 0,-17 8-700 0 0,-1-1-1 0 0,0 0 0 0 0,1 0 1 0 0,-1 0-1 0 0,0 0 0 0 0,0-1 0 0 0,-1 1 1 0 0,7-6-1 0 0,4-8 183 0 0,-13 14-297 0 0,-1 1 0 0 0,1 0 0 0 0,-1-1 0 0 0,0 1 0 0 0,0-1 0 0 0,1 1 0 0 0,-1 0 0 0 0,0-1 0 0 0,0 1 0 0 0,0-1 0 0 0,-1 1 1 0 0,1-3-1 0 0,-1 2-116 0 0,1 1 93 0 0,0 1-1 0 0,0-1 1 0 0,-1 1 0 0 0,1-1-1 0 0,0 1 1 0 0,-1-1-1 0 0,1 1 1 0 0,-1-1 0 0 0,1 1-1 0 0,-1-1 1 0 0,1 1 0 0 0,-1 0-1 0 0,1-1 1 0 0,-1 1 0 0 0,1 0-1 0 0,-1-1 1 0 0,1 1 0 0 0,-1 0-1 0 0,0 0 1 0 0,1 0 0 0 0,-1 0-1 0 0,1-1 1 0 0,-1 1 0 0 0,0 0-1 0 0,1 0 1 0 0,-1 0 0 0 0,0 0-1 0 0,1 0 1 0 0,-1 0 0 0 0,0 1-1 0 0,-20 0-893 0 0,7 2 508 0 0,0 1 1 0 0,0 0 0 0 0,1 1-1 0 0,-1 0 1 0 0,-21 13-1 0 0,-59 43-186 0 0,79-51 599 0 0,-11 8 44 0 0,1 1-1 0 0,1 1 0 0 0,1 1 1 0 0,0 1-1 0 0,-30 40 0 0 0,49-56 56 0 0,0-1 1 0 0,1 1-1 0 0,0 0 0 0 0,0 0 0 0 0,1 0 0 0 0,-4 10 0 0 0,6-15-68 0 0,0 0 0 0 0,0-1-1 0 0,0 1 1 0 0,0 0 0 0 0,1-1 0 0 0,-1 1-1 0 0,0 0 1 0 0,0-1 0 0 0,1 1-1 0 0,-1 0 1 0 0,0-1 0 0 0,1 1 0 0 0,-1-1-1 0 0,0 1 1 0 0,1-1 0 0 0,-1 1-1 0 0,1-1 1 0 0,-1 1 0 0 0,1-1 0 0 0,-1 1-1 0 0,1-1 1 0 0,0 1 0 0 0,1 0 40 0 0,0 1-16 0 0,1 1 0 0 0,0-1 0 0 0,0 0 1 0 0,0 0-1 0 0,0-1 0 0 0,1 1 0 0 0,-1-1 0 0 0,0 1 1 0 0,1-1-1 0 0,-1 0 0 0 0,1 0 0 0 0,-1-1 1 0 0,1 1-1 0 0,-1-1 0 0 0,7 0 0 0 0,5 0 141 0 0,0-1 0 0 0,21-4 0 0 0,-21 2-43 0 0,136-27 735 0 0,-89 16-1870 0 0,-26 5-4588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11255 0 0,'0'0'515'0'0,"-2"0"-7"0"0,0 0-495 0 0,-1 1 1 0 0,1 0 0 0 0,-1-1-1 0 0,1 1 1 0 0,-1 0-1 0 0,1 0 1 0 0,0 0-1 0 0,-1 1 1 0 0,1-1-1 0 0,0 0 1 0 0,0 1-1 0 0,0 0 1 0 0,0-1-1 0 0,0 1 1 0 0,0 0-1 0 0,-2 3 1 0 0,-6 9 75 0 0,-14 19-1 0 0,11-13 114 0 0,-29 45 573 0 0,-50 103-1 0 0,86-155-691 0 0,-65 146 761 0 0,37-90-694 0 0,-38 72 0 0 0,24-66-279 0 0,47-73 89 0 0,-1 0 0 0 0,1 0 0 0 0,-1-1 1 0 0,0 1-1 0 0,0 0 0 0 0,1-1 0 0 0,-1 1 0 0 0,-3 1 0 0 0,3-2-296 0 0,2-1-606 0 0,0 0-268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38 619 6911 0 0,'0'0'528'0'0,"-1"-1"-341"0"0,-2-2-79 0 0,2 2 340 0 0,1 1 147 0 0,-17-12 2139 0 0,15 9-2683 0 0,0 1-1 0 0,1-1 0 0 0,-1 0 1 0 0,1 0-1 0 0,0 1 1 0 0,-1-1-1 0 0,1 0 0 0 0,1 0 1 0 0,-1 0-1 0 0,0 0 1 0 0,1-1-1 0 0,-1 1 0 0 0,1 0 1 0 0,0 0-1 0 0,0 0 0 0 0,0 0 1 0 0,1 0-1 0 0,0-5 1 0 0,9-29 211 0 0,1 1 0 0 0,2 1 0 0 0,2 0 0 0 0,1 1 0 0 0,2 0 0 0 0,27-38 0 0 0,-35 59-111 0 0,0 0-1 0 0,0 1 1 0 0,2 0-1 0 0,-1 1 0 0 0,21-15 1 0 0,72-41 577 0 0,-95 62-663 0 0,24-12 337 0 0,0 1-1 0 0,0 2 1 0 0,2 1 0 0 0,68-16-1 0 0,-92 26-320 0 0,1 1-1 0 0,-1 0 1 0 0,1 0-1 0 0,0 2 0 0 0,0-1 1 0 0,0 1-1 0 0,-1 1 1 0 0,13 2-1 0 0,-20-2-62 0 0,-1 0 0 0 0,1 0 0 0 0,0 0 0 0 0,-1 0 0 0 0,1 1 0 0 0,-1-1 0 0 0,0 1 0 0 0,1 0 0 0 0,-1 0 0 0 0,0 0 0 0 0,0 1 0 0 0,0-1 0 0 0,-1 1 0 0 0,1-1 0 0 0,-1 1 0 0 0,1 0 0 0 0,-1 0 0 0 0,0 0 0 0 0,0 0 0 0 0,0 1 0 0 0,0-1 0 0 0,-1 1 0 0 0,1-1 0 0 0,-1 1 0 0 0,0-1 0 0 0,0 1 0 0 0,-1 0 0 0 0,1-1 0 0 0,0 5 0 0 0,-1 3-12 0 0,0 0-1 0 0,0 1 1 0 0,-1-1 0 0 0,0 0-1 0 0,-1 0 1 0 0,-1 0 0 0 0,1 0-1 0 0,-6 13 1 0 0,-3 2 16 0 0,0 0 0 0 0,-17 26 1 0 0,19-37-16 0 0,-2 0 1 0 0,1 0 0 0 0,-2-1 0 0 0,0-1 0 0 0,-1 0 0 0 0,0-1 0 0 0,-1 0 0 0 0,0-1 0 0 0,-22 13 0 0 0,-13 4 56 0 0,-87 35 1 0 0,120-56-55 0 0,-7 1-2 0 0,0 0 0 0 0,0-2 0 0 0,-1-1 0 0 0,0 0 0 0 0,0-2 0 0 0,0-1 0 0 0,-39-1 0 0 0,31-4-18 0 0,30 2-52 0 0,0 0-43 0 0,1 1 76 0 0,1 0 0 0 0,0-1 0 0 0,-1 1 0 0 0,1-1 0 0 0,-1 1 0 0 0,1 0 0 0 0,0-1 0 0 0,-1 1-1 0 0,1-1 1 0 0,0 1 0 0 0,-1-1 0 0 0,1 1 0 0 0,0-1 0 0 0,0 1 0 0 0,-1-1 0 0 0,1 1 0 0 0,0-1 0 0 0,0 1 0 0 0,0-1 0 0 0,0 1 0 0 0,0-1 0 0 0,0 1 0 0 0,0-1 0 0 0,0 1 0 0 0,0-1 0 0 0,0 0 0 0 0,0 1 0 0 0,0-1 0 0 0,0 1 0 0 0,0-1 0 0 0,0 1 0 0 0,1-1-1 0 0,-1 1 1 0 0,0-1 0 0 0,0 1 0 0 0,1-1 0 0 0,-1 1 0 0 0,1-1 0 0 0,1-3-272 0 0,1 1 0 0 0,0 0 0 0 0,-1 0 1 0 0,7-4-1 0 0,14-11-1029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1 534 919 0 0,'3'0'67'0'0,"2"2"-9"0"0,1-1 0 0 0,0 0 1 0 0,-1 0-1 0 0,1-1 0 0 0,9 0 0 0 0,-13 0 443 0 0,0-1-1 0 0,1 0 1 0 0,-1 1-1 0 0,0-1 1 0 0,1 0 0 0 0,-1 0-1 0 0,0 0 1 0 0,3-2-1 0 0,-2 1 653 0 0,-1 1 2192 0 0,3-1 368 0 0,0-1-3239 0 0,-3 2 12 0 0,1-1 530 0 0,-3 2-120 0 0,0 0-92 0 0,0 0-274 0 0,6-40 979 0 0,-5 27-1423 0 0,1 0 1 0 0,0 1-1 0 0,1-1 1 0 0,1 0-1 0 0,-1 1 1 0 0,2-1-1 0 0,5-11 1 0 0,0 6-10 0 0,0 0 0 0 0,2 1 1 0 0,23-30-1 0 0,1 8-103 0 0,3 1 0 0 0,62-48 0 0 0,-83 72-129 0 0,0-1-194 0 0,0 2 0 0 0,0-1 0 0 0,1 2 1 0 0,25-12-1 0 0,-19 13-1250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459 126 7831 0 0,'0'0'603'0'0,"1"-2"-396"0"0,3-5 29 0 0,-3 6 868 0 0,-1 1 369 0 0,0 0 67 0 0,0 0-119 0 0,0 0-567 0 0,-3 0-249 0 0,-3 0-477 0 0,1 1 0 0 0,-1 0-1 0 0,0 0 1 0 0,1 1 0 0 0,-1-1 0 0 0,1 1 0 0 0,-1 0 0 0 0,1 1 0 0 0,-8 4-1 0 0,-46 33-29 0 0,54-35-61 0 0,-39 31-37 0 0,1 3 0 0 0,2 2 0 0 0,2 1 0 0 0,-43 61 0 0 0,69-86-8 0 0,1 0-1 0 0,0 2 1 0 0,1-1-1 0 0,1 1 0 0 0,1 1 1 0 0,-8 26-1 0 0,17-45 9 0 0,-1-1-1 0 0,1 1 0 0 0,0 0 1 0 0,0 0-1 0 0,0-1 1 0 0,-1 1-1 0 0,1 0 0 0 0,0 0 1 0 0,0-1-1 0 0,0 1 1 0 0,0 0-1 0 0,0-1 0 0 0,1 1 1 0 0,-1 0-1 0 0,0 0 1 0 0,0-1-1 0 0,0 1 0 0 0,1 0 1 0 0,-1 0-1 0 0,2 0 2 0 0,-1 0-1 0 0,0 0 1 0 0,1 0 0 0 0,-1 0-1 0 0,1 0 1 0 0,-1-1-1 0 0,1 1 1 0 0,-1-1-1 0 0,1 1 1 0 0,0-1 0 0 0,-1 0-1 0 0,1 1 1 0 0,0-1-1 0 0,-1 0 1 0 0,1 0-1 0 0,0 0 1 0 0,-1 0 0 0 0,4-1-1 0 0,32-7 127 0 0,-13-1 16 0 0,0 0 1 0 0,-1-2 0 0 0,36-22 0 0 0,60-51 631 0 0,-94 64-539 0 0,-2-1 0 0 0,0-2 0 0 0,-2 0 0 0 0,0-1 0 0 0,-1-1 0 0 0,31-55 0 0 0,-37 56-76 0 0,0 3 107 0 0,-1-1 0 0 0,-1-1 0 0 0,14-39 0 0 0,-25 59-298 0 0,-1 0-1 0 0,1 0 1 0 0,-1 1 0 0 0,0-1-1 0 0,0 0 1 0 0,0 0 0 0 0,0 0-1 0 0,-1 1 1 0 0,1-1-1 0 0,-1 0 1 0 0,1 0 0 0 0,-1 1-1 0 0,0-1 1 0 0,0 0-1 0 0,0 1 1 0 0,0-1 0 0 0,-1 1-1 0 0,1-1 1 0 0,-1 1 0 0 0,0 0-1 0 0,1 0 1 0 0,-1 0-1 0 0,-3-3 1 0 0,2 2-198 0 0,-1 0-1 0 0,0 0 1 0 0,0 0-1 0 0,0 0 1 0 0,0 0-1 0 0,0 1 1 0 0,0 0-1 0 0,-1 0 1 0 0,1 0 0 0 0,-1 1-1 0 0,0-1 1 0 0,-7 0-1 0 0,-33 0-2656 0 0,24 3-2660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1 1375 0 0,'-1'2'414'0'0,"-30"95"9589"0"0,4 5-6969 0 0,16-61-2477 0 0,-2 1-1 0 0,-32 69 1 0 0,-55 71-80 0 0,23-42-376 0 0,31-52-56 0 0,-32 45 23 0 0,56-100-34 0 0,-50 57 0 0 0,13-30 3 0 0,49-52-35 0 0,0 0-1 0 0,0 0 1 0 0,-1-1 0 0 0,-18 9 0 0 0,28-15-13 0 0,0-1 1 0 0,0 1-1 0 0,0-1 1 0 0,0 1-1 0 0,0-1 1 0 0,0 0-1 0 0,0 1 1 0 0,0-1-1 0 0,0 0 1 0 0,0 0-1 0 0,-1 0 1 0 0,1 0-1 0 0,0 0 1 0 0,0 0-1 0 0,0 0 1 0 0,0 0-1 0 0,-2-1 1 0 0,2 1-8 0 0,1-1-1 0 0,-1 1 1 0 0,0-1-1 0 0,1 1 1 0 0,-1-1 0 0 0,1 1-1 0 0,-1-1 1 0 0,1 1-1 0 0,-1-1 1 0 0,1 1 0 0 0,0-1-1 0 0,-1 0 1 0 0,1 1 0 0 0,0-1-1 0 0,-1 0 1 0 0,1 1-1 0 0,0-1 1 0 0,0 0 0 0 0,-1 1-1 0 0,1-2 1 0 0,0-2-25 0 0,0 1 0 0 0,0-1 0 0 0,0 0 0 0 0,0 0 0 0 0,1 1 0 0 0,-1-1-1 0 0,1 1 1 0 0,0-1 0 0 0,2-4 0 0 0,1-1 23 0 0,0 0-1 0 0,1 1 0 0 0,0 0 1 0 0,12-15-1 0 0,30-29-45 0 0,-16 20 41 0 0,-9 6-6 0 0,1 2 0 0 0,2 1 1 0 0,0 0-1 0 0,1 2 0 0 0,30-18 1 0 0,-30 23 8 0 0,1 2 1 0 0,0 1-1 0 0,1 1 1 0 0,48-14-1 0 0,-64 23 46 0 0,1 0-1 0 0,0 1 0 0 0,0 0 0 0 0,0 1 1 0 0,0 0-1 0 0,0 1 0 0 0,0 1 1 0 0,0 0-1 0 0,-1 1 0 0 0,1 0 0 0 0,0 1 1 0 0,-1 0-1 0 0,18 7 0 0 0,-27-8-8 0 0,0-1 0 0 0,1 1 0 0 0,-1 0 0 0 0,0-1-1 0 0,0 2 1 0 0,0-1 0 0 0,0 0 0 0 0,-1 0 0 0 0,1 1 0 0 0,-1 0 0 0 0,1-1-1 0 0,-1 1 1 0 0,0 0 0 0 0,0 0 0 0 0,0 0 0 0 0,-1 1 0 0 0,1-1-1 0 0,-1 0 1 0 0,2 5 0 0 0,-2-3 12 0 0,0-1-1 0 0,-1 0 1 0 0,0 1 0 0 0,0-1-1 0 0,0 0 1 0 0,0 1-1 0 0,0-1 1 0 0,-1 0 0 0 0,0 1-1 0 0,0-1 1 0 0,0 0-1 0 0,-1 0 1 0 0,1 0 0 0 0,-1 0-1 0 0,-4 6 1 0 0,-3 4 124 0 0,-1 1-1 0 0,-13 14 1 0 0,2-4 1 0 0,5-5-85 0 0,-1-1 0 0 0,0-1 1 0 0,-2 0-1 0 0,0-1 0 0 0,-38 25 1 0 0,39-31-89 0 0,0-1-1 0 0,0 0 1 0 0,-1-2 0 0 0,0 0 0 0 0,-1-1 0 0 0,0-1 0 0 0,-30 5 0 0 0,40-9-43 0 0,0-1 1 0 0,-1 0-1 0 0,1 0 1 0 0,0-1 0 0 0,-1-1-1 0 0,1 0 1 0 0,0 0-1 0 0,0-1 1 0 0,0 0 0 0 0,-10-4-1 0 0,6-3-112 0 0,6-3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288 231 4143 0 0,'0'0'319'0'0,"1"-3"-210"0"0,3-4 514 0 0,1-1 0 0 0,0 1 0 0 0,1 0 0 0 0,-1 0-1 0 0,1 0 1 0 0,1 1 0 0 0,-1-1 0 0 0,13-7 0 0 0,8-6 885 0 0,0-2 1 0 0,26-26-1 0 0,-12 11-595 0 0,-18 10-41 0 0,-35 24-704 0 0,7 3-187 0 0,0 0 0 0 0,-1 0 0 0 0,1 1 0 0 0,0-1 0 0 0,0 1 0 0 0,0 0 0 0 0,0 1 1 0 0,-8 2-1 0 0,-42 22-291 0 0,35-16 214 0 0,-21 11-24 0 0,1 3-1 0 0,2 1 0 0 0,-38 32 1 0 0,-99 97 37 0 0,165-145 152 0 0,9-8 74 0 0,1-1 10 0 0,2 1-1 0 0,2 0-60 0 0,1 0-1 0 0,-1 0 1 0 0,1 0-1 0 0,0 0 1 0 0,-1-1 0 0 0,1 0-1 0 0,0 0 1 0 0,-1 0-1 0 0,1-1 1 0 0,8-1-1 0 0,6-3 263 0 0,23-8 0 0 0,226-88 269 0 0,-265 100-735 0 0,-3 1-16 0 0,0 0-10 0 0,0 0-64 0 0,-8 11-268 0 0,0-1 375 0 0,0 0 0 0 0,-1-1 0 0 0,-1 0 1 0 0,-19 14-1 0 0,19-16 92 0 0,1 1 0 0 0,0 0 0 0 0,0 0 0 0 0,0 1 0 0 0,-8 12 0 0 0,17-21 4 0 0,0 0-1 0 0,0 0 0 0 0,0 0 1 0 0,0 0-1 0 0,0 0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1 1 0 0,0-1-1 0 0,0 0 1 0 0,1 0-1 0 0,-1 0 0 0 0,0 0 1 0 0,0 0-1 0 0,0 0 1 0 0,0 0-1 0 0,0 0 0 0 0,0 0 1 0 0,0 0-1 0 0,0 0 1 0 0,0 0-1 0 0,0 0 0 0 0,0 0 1 0 0,0 0-1 0 0,0 1 1 0 0,0-1-1 0 0,0 0 0 0 0,0 0 1 0 0,0 0-1 0 0,0 0 1 0 0,0 0-1 0 0,-1 0 0 0 0,1 0 1 0 0,0 0-1 0 0,0 0 1 0 0,0 0-1 0 0,0 0 0 0 0,0 0 1 0 0,0 0-1 0 0,0 0 1 0 0,0 0-1 0 0,33 6-1300 0 0,-12-7-4279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7:5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479 252 12895 0 0,'17'-27'445'0'0,"0"2"0"0"0,2 0 0 0 0,1 1 0 0 0,1 1 0 0 0,1 1 0 0 0,1 1-1 0 0,1 1 1 0 0,41-27 0 0 0,-38 29 1405 0 0,-25 20-1609 0 0,-1 1-227 0 0,0-1 0 0 0,0 1 0 0 0,0 0 0 0 0,0 0 0 0 0,0 0 0 0 0,0 0 0 0 0,-1-1 0 0 0,1 1 0 0 0,-1 0 1 0 0,0 0-1 0 0,0 0 0 0 0,0 0 0 0 0,0 0 0 0 0,0 0 0 0 0,-1 0 0 0 0,1 0 0 0 0,-3 4 0 0 0,-1 9 85 0 0,-15 31 0 0 0,12-31-85 0 0,-114 226 16 0 0,57-120-6 0 0,17-36 26 0 0,-58 80-1 0 0,-69 70-432 0 0,138-191 106 0 0,-62 58 0 0 0,89-96 237 0 0,0 1 0 0 0,0-2-1 0 0,-14 9 1 0 0,12-11-23 0 0,7-7 51 0 0,4-4 16 0 0,0 2-14 0 0,1 1-1 0 0,0-1 1 0 0,0 1 0 0 0,0 0-1 0 0,0-1 1 0 0,1 1-1 0 0,-1 0 1 0 0,1 0 0 0 0,0-1-1 0 0,1 2 1 0 0,-1-1 0 0 0,4-5-1 0 0,6-5-229 0 0,22-23 0 0 0,-26 29 177 0 0,60-65-671 0 0,20-20-840 0 0,-68 74 1101 0 0,-9 7 79 0 0,2 1-1 0 0,-1 0 1 0 0,1 1-1 0 0,20-13 0 0 0,-13 14 19 0 0,-15 9 406 0 0,0 0-17 0 0,7-3 66 0 0,-9 2 26 0 0,-3 1 80 0 0,0 0 37 0 0,2 3 8 0 0,11 12 8 0 0,-1 0-1 0 0,-1 1 0 0 0,0 0 1 0 0,8 20-1 0 0,-17-31-146 0 0,0 0 1 0 0,0 0-1 0 0,-1 0 0 0 0,1 7 0 0 0,-1-8-18 0 0,0 0 0 0 0,0 0-1 0 0,0 0 1 0 0,0 0 0 0 0,0-1 0 0 0,3 5-1 0 0,0-1 95 0 0,0 0 0 0 0,1-1 0 0 0,-1 1 0 0 0,1-1 0 0 0,1 0-1 0 0,6 6 1 0 0,11 10 553 0 0,-21-20-496 0 0,-2 1-175 0 0,0 0 0 0 0,0 0-1 0 0,0-1 1 0 0,-1 1 0 0 0,1 0 0 0 0,-1 0 0 0 0,0-1-1 0 0,0 1 1 0 0,0-1 0 0 0,0 1 0 0 0,0-1-1 0 0,-1 1 1 0 0,1-1 0 0 0,-1 1 0 0 0,1-1-1 0 0,-4 3 1 0 0,-3 3 34 0 0,-1 0 0 0 0,-17 12 0 0 0,2-1 55 0 0,-2 2-63 0 0,0-1 0 0 0,-1-1-1 0 0,-37 19 1 0 0,49-30-67 0 0,-1-1 0 0 0,0 0 0 0 0,-1-2 1 0 0,1 1-1 0 0,-1-2 0 0 0,0 0 0 0 0,-34 2 0 0 0,48-5 6 0 0,-1-1-1 0 0,1 0 1 0 0,-1-1-1 0 0,0 1 0 0 0,1 0 1 0 0,-1-1-1 0 0,1 0 1 0 0,-1 0-1 0 0,1 0 1 0 0,0-1-1 0 0,-1 1 0 0 0,1-1 1 0 0,-5-2-1 0 0,7 3-42 0 0,-1-1-1 0 0,1 1 0 0 0,0 0 0 0 0,0-1 0 0 0,0 1 1 0 0,0-1-1 0 0,0 1 0 0 0,0-1 0 0 0,0 1 0 0 0,0-1 1 0 0,0 0-1 0 0,1 1 0 0 0,-1-1 0 0 0,1 0 0 0 0,-1 0 1 0 0,1 0-1 0 0,0 1 0 0 0,0-1 0 0 0,0 0 0 0 0,0 0 1 0 0,0 0-1 0 0,0 0 0 0 0,0 1 0 0 0,0-1 0 0 0,1 0 1 0 0,-1 0-1 0 0,1 1 0 0 0,0-3 0 0 0,8-17-4468 0 0,4-2-1580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 10135 0 0,'0'0'231'0'0,"0"0"29"0"0,0 0 19 0 0,-2 1-41 0 0,-15 12 565 0 0,-25 12-1 0 0,20-11-287 0 0,16-11-418 0 0,1 1 0 0 0,-1 0 0 0 0,1 0 1 0 0,0 1-1 0 0,0-1 0 0 0,1 1 0 0 0,-1 0 0 0 0,1 1 0 0 0,0-1 0 0 0,0 1 0 0 0,1-1 0 0 0,0 1 0 0 0,0 0 0 0 0,-3 10 0 0 0,-6 13 434 0 0,2 0 1 0 0,1 1-1 0 0,1 0 0 0 0,-4 36 0 0 0,12-64-533 0 0,2 18 46 0 0,-1-16-14 0 0,-1-3 4 0 0,0-1 0 0 0,0 1 0 0 0,0-1 0 0 0,1 0 0 0 0,-1 1 0 0 0,0-1-1 0 0,0 1 1 0 0,0-1 0 0 0,1 0 0 0 0,-1 1 0 0 0,0-1 0 0 0,1 0 0 0 0,-1 1 0 0 0,0-1 0 0 0,1 0-1 0 0,-1 1 1 0 0,0-1 0 0 0,1 0 0 0 0,-1 0 0 0 0,0 0 0 0 0,1 1 0 0 0,-1-1 0 0 0,1 0-1 0 0,-1 0 1 0 0,1 0 0 0 0,-1 0 0 0 0,0 0 0 0 0,1 0 0 0 0,-1 1 0 0 0,1-1 0 0 0,-1 0 0 0 0,1 0-1 0 0,-1-1 1 0 0,1 1 0 0 0,-1 0 0 0 0,0 0 0 0 0,1 0 0 0 0,-1 0 0 0 0,1 0 0 0 0,-1 0-1 0 0,0-1 1 0 0,1 1 0 0 0,-1 0 0 0 0,1 0 0 0 0,-1-1 0 0 0,20-10 399 0 0,-20 10-465 0 0,33-23 41 0 0,37-36 0 0 0,-56 46-10 0 0,0-1 1 0 0,-1 0 0 0 0,-1-1-1 0 0,17-27 1 0 0,-25 35 0 0 0,1-1 0 0 0,-1 0 0 0 0,0 0 0 0 0,-1 0 0 0 0,0 0 0 0 0,-1-1 0 0 0,0 1 0 0 0,1-11 0 0 0,-3 18-37 0 0,0-1 0 0 0,-1 0 1 0 0,1 1-1 0 0,-1-1 0 0 0,0 1 0 0 0,0-1 0 0 0,0 1 0 0 0,0-1 0 0 0,0 1 0 0 0,0 0 0 0 0,-1 0 1 0 0,1-1-1 0 0,-1 1 0 0 0,0 0 0 0 0,1 0 0 0 0,-1 0 0 0 0,0 1 0 0 0,0-1 0 0 0,0 0 0 0 0,-1 1 1 0 0,1-1-1 0 0,0 1 0 0 0,0 0 0 0 0,-1 0 0 0 0,1 0 0 0 0,-5-2 0 0 0,-1 1-87 0 0,0 0-1 0 0,0 0 1 0 0,0 0-1 0 0,0 1 1 0 0,0 0-1 0 0,0 0 1 0 0,-12 2-1 0 0,17-1-163 0 0,1 0-1 0 0,0 1 1 0 0,-1-1-1 0 0,1 1 1 0 0,-1 0-1 0 0,1 0 1 0 0,0 0-1 0 0,0 0 0 0 0,-3 2 1 0 0,4-2-703 0 0,4-1-29 0 0,10 0-4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77 19175 0 0,'7'-53'1736'0'0,"-3"39"-1426"0"0,3 6-204 0 0,-6 7 262 0 0,-1 1 104 0 0,0 0 9 0 0,0 0-54 0 0,2 1-260 0 0,0 2-162 0 0,0 1-1 0 0,1-1 1 0 0,-1 0 0 0 0,-1 0-1 0 0,1 1 1 0 0,0-1 0 0 0,-1 1-1 0 0,0 0 1 0 0,0-1 0 0 0,0 1-1 0 0,0 0 1 0 0,-1 0 0 0 0,1 0 0 0 0,-1 0-1 0 0,0-1 1 0 0,0 1 0 0 0,0 0-1 0 0,-1 0 1 0 0,0 4 0 0 0,-3 11 16 0 0,0-1 0 0 0,-11 29 0 0 0,14-46-21 0 0,-7 22-780 0 0,-2 0-1 0 0,-1 0 0 0 0,0-1 1 0 0,-2 0-1 0 0,-1-1 1 0 0,0 0-1 0 0,-2-1 0 0 0,-26 27 1 0 0,28-36-1357 0 0,1-3-3213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15 15695 0 0,'-2'-15'1067'0'0,"-1"28"-192"0"0,-1 2-1109 0 0,-4 7 239 0 0,0 0 0 0 0,-1 0 0 0 0,-24 39 0 0 0,-47 55 211 0 0,19-27 130 0 0,-7 9 308 0 0,26-40-9 0 0,-35 66 0 0 0,-25 68 338 0 0,99-188-968 0 0,-8 18 22 0 0,-9 16 28 0 0,1 1 0 0 0,-19 60 0 0 0,38-99-108 0 0,0 1 1 0 0,0-1-1 0 0,-1 1 0 0 0,1 0 0 0 0,0-1 0 0 0,0 1 1 0 0,0 0-1 0 0,0-1 0 0 0,0 1 0 0 0,0 0 1 0 0,0-1-1 0 0,0 1 0 0 0,0 0 0 0 0,1-1 0 0 0,-1 1 1 0 0,0 0-1 0 0,1 1-791 0 0,-1 1-6189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5063 0 0,'0'0'390'0'0,"0"0"214"0"0,0 3 1829 0 0,-3 10 730 0 0,0-1 1 0 0,-8 18-1 0 0,6-18-2192 0 0,-1 0 0 0 0,-12 18 0 0 0,-75 112 1007 0 0,85-131-1977 0 0,-50 70-62 0 0,56-80-86 0 0,2-1-75 0 0,0 0-358 0 0,0 0-157 0 0,2-1-1271 0 0,5-8-4974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21 10135 0 0,'8'-12'778'0'0,"-8"11"-751"0"0,0 1 0 0 0,1-1 0 0 0,-1 1 0 0 0,0-1 0 0 0,1 1 0 0 0,-1-1 0 0 0,1 1 0 0 0,-1-1 0 0 0,1 1 0 0 0,-1 0 0 0 0,1-1 0 0 0,-1 1 0 0 0,1 0 0 0 0,-1-1 0 0 0,2 1 0 0 0,-1-1 130 0 0,0 1 0 0 0,0 0 0 0 0,-1 0 0 0 0,1 0 0 0 0,0 0 0 0 0,0 0 0 0 0,0 0 0 0 0,0 0 0 0 0,0 0 0 0 0,-1 0 0 0 0,1 1 0 0 0,0-1 0 0 0,0 0 0 0 0,0 0 0 0 0,-1 1 0 0 0,1-1 0 0 0,0 1 0 0 0,0-1 0 0 0,-1 0 0 0 0,1 1 0 0 0,1 1 0 0 0,-1-1-50 0 0,1 1 0 0 0,-1-1 1 0 0,0 1-1 0 0,0 0 0 0 0,0 0 1 0 0,0-1-1 0 0,0 1 1 0 0,0 0-1 0 0,0 2 0 0 0,0 2-95 0 0,1 0-1 0 0,-1 0 0 0 0,0-1 1 0 0,-1 1-1 0 0,0 12 1 0 0,-2-2 148 0 0,0 0 0 0 0,-2 1 1 0 0,0-1-1 0 0,-9 22 0 0 0,-31 59 608 0 0,22-58-454 0 0,-1-1 1 0 0,-56 70 0 0 0,-73 59-153 0 0,45-51-93 0 0,63-65-517 0 0,3 1 0 0 0,-46 79 1 0 0,71-104-3788 0 0,1-4-1401 0 0</inkml:trace>
  <inkml:trace contextRef="#ctx0" brushRef="#br0" timeOffset="1">1 669 10591 0 0,'0'0'488'0'0,"0"0"-12"0"0,2 0-306 0 0,37 6 362 0 0,-15-3 2451 0 0,49 2 0 0 0,-33-6-2105 0 0,21 0 11 0 0,82-13 0 0 0,-115 10-1230 0 0,69-14 914 0 0,-33 1-6486 0 0,-31 7-622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96 130 11975 0 0,'2'2'923'0'0,"3"7"-407"0"0,1-1 0 0 0,0 1 0 0 0,0-1 0 0 0,1-1 1 0 0,0 1-1 0 0,0-1 0 0 0,1 0 0 0 0,0-1 0 0 0,17 11 0 0 0,106 56 2348 0 0,-79-43-5004 0 0,-40-23 36 0 0</inkml:trace>
  <inkml:trace contextRef="#ctx0" brushRef="#br0" timeOffset="1">622 75 6447 0 0,'2'-3'33'0'0,"3"-3"87"0"0,0-1 0 0 0,0 1 1 0 0,-1-1-1 0 0,0 0 1 0 0,-1 0-1 0 0,0 0 1 0 0,5-16-1 0 0,-8 21 1438 0 0,0 2 540 0 0,0 0 109 0 0,0 0-184 0 0,0 0-865 0 0,0 0-374 0 0,-13 9 587 0 0,-19 17-592 0 0,0 2 0 0 0,-48 55-1 0 0,44-44-470 0 0,-29 36-30 0 0,2 2-1 0 0,5 3 1 0 0,-49 88-1 0 0,76-115-239 0 0,-43 107-1 0 0,22-39-2267 0 0,35-76 988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41 5527 0 0,'0'0'423'0'0,"1"-2"-278"0"0,18-25 2511 0 0,-18 25-1192 0 0,-1 2-74 0 0,0 0-349 0 0,3-7 95 0 0,-2 4 2383 0 0,-22 33-3233 0 0,-31 59 1 0 0,39-68-236 0 0,-2 3 5 0 0,9-8-332 0 0,0 1 0 0 0,1 0 1 0 0,0 0-1 0 0,1 0 1 0 0,-2 24-1 0 0,6-27-5596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11255 0 0,'0'-21'496'0'0,"0"21"112"0"0,0 0-488 0 0,0 0-120 0 0,0 0 0 0 0,0 0 0 0 0,0 0-96 0 0,14 14-32 0 0,1 4-16 0 0,0-2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89 9215 0 0,'6'-10'147'0'0,"1"1"0"0"0,0 0 0 0 0,0 1 0 0 0,11-10 0 0 0,-13 14 70 0 0,-1 0-1 0 0,1 0 1 0 0,1 0-1 0 0,-1 1 1 0 0,0 0 0 0 0,1 0-1 0 0,-1 0 1 0 0,13-3-1 0 0,-17 6-54 0 0,-1 0-1 0 0,1 0 0 0 0,-1-1 0 0 0,1 1 0 0 0,0 0 0 0 0,-1 0 1 0 0,1 0-1 0 0,0 1 0 0 0,-1-1 0 0 0,1 0 0 0 0,-1 0 1 0 0,1 0-1 0 0,0 0 0 0 0,-1 1 0 0 0,1-1 0 0 0,-1 0 0 0 0,1 0 1 0 0,-1 1-1 0 0,1-1 0 0 0,0 1 0 0 0,0 0 364 0 0,0-1-423 0 0,-1 0 1 0 0,1 1 0 0 0,0-1 0 0 0,-1 1 0 0 0,1-1 0 0 0,-1 1 0 0 0,1-1-1 0 0,-1 1 1 0 0,0-1 0 0 0,1 1 0 0 0,-1 0 0 0 0,1-1 0 0 0,-1 1-1 0 0,0 0 1 0 0,0-1 0 0 0,1 1 0 0 0,-1 0 0 0 0,0-1 0 0 0,0 1 0 0 0,0 0-1 0 0,0 0 1 0 0,1 2 120 0 0,0 0-181 0 0,0 1 1 0 0,-1-1 0 0 0,1 1-1 0 0,-1 0 1 0 0,0-1-1 0 0,0 1 1 0 0,-1 0-1 0 0,1-1 1 0 0,0 1 0 0 0,-3 6-1 0 0,-14 36 170 0 0,12-34-145 0 0,-91 194 643 0 0,-110 205 27 0 0,151-296-671 0 0,19-37-48 0 0,3 1-1 0 0,-22 85 1 0 0,44-124-218 0 0,-28 90-1936 0 0,34-117 512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11055 0 0,'-1'0'93'0'0,"1"-1"0"0"0,0 1 0 0 0,0-1-1 0 0,0 0 1 0 0,0 1 0 0 0,0-1 0 0 0,0 1 0 0 0,0-1-1 0 0,1 1 1 0 0,-1-1 0 0 0,0 1 0 0 0,0-1 0 0 0,0 1-1 0 0,0-1 1 0 0,1 1 0 0 0,-1-1 0 0 0,0 1 0 0 0,0-1-1 0 0,1 1 1 0 0,-1-1 0 0 0,0 1 0 0 0,1 0 0 0 0,-1-1-1 0 0,1 1 1 0 0,-1 0 0 0 0,1-1 0 0 0,0 0-1 0 0,0 1 66 0 0,1-1 0 0 0,0 0 0 0 0,0 1 0 0 0,-1 0 0 0 0,1-1 0 0 0,0 1 0 0 0,-1 0 0 0 0,1 0 0 0 0,2 0 0 0 0,5 0 386 0 0,0 1 0 0 0,16 3 0 0 0,-2 2 26 0 0,1-2 1 0 0,1 0 0 0 0,28-1-1 0 0,139 2 1974 0 0,-59 0-1759 0 0,-86-4-817 0 0,14 1-479 0 0,-1-2 0 0 0,89-13 0 0 0,-123 8-1249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10135 0 0,'0'0'778'0'0,"0"0"-336"0"0,0 0 472 0 0,-1 1 262 0 0,-8 6-717 0 0,0 1 1 0 0,1 0-1 0 0,1 1 1 0 0,-1 0-1 0 0,-11 18 1 0 0,3-4-304 0 0,1-3-115 0 0,2 0 1 0 0,0 1-1 0 0,2 1 0 0 0,0 0 1 0 0,2 0-1 0 0,-10 31 0 0 0,15-30 39 0 0,5-21-897 0 0,-1 0-3022 0 0,0-2-1345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42 366 11975 0 0,'0'0'267'0'0,"-6"6"368"0"0,5-4-522 0 0,-9 9 174 0 0,3-6-206 0 0,6-4 284 0 0,1-1 122 0 0,-1 0-434 0 0,1 0-1 0 0,0 0 1 0 0,-1 0-1 0 0,1 0 1 0 0,0 0 0 0 0,-1 0-1 0 0,1 0 1 0 0,-1 0 0 0 0,1-1-1 0 0,0 1 1 0 0,-1 0 0 0 0,1 0-1 0 0,0 0 1 0 0,-1 0-1 0 0,1-1 1 0 0,0 1 0 0 0,-1 0-1 0 0,1 0 1 0 0,0-1 0 0 0,0 1-1 0 0,-1 0 1 0 0,1 0 0 0 0,0-1-1 0 0,0 1 1 0 0,0 0-1 0 0,-1-1 1 0 0,1 1 0 0 0,0 0-1 0 0,0-1 1 0 0,0 1 0 0 0,0-1-1 0 0,0 1 1 0 0,-1-1 0 0 0,-5-13 714 0 0,6 9-618 0 0,0 1 0 0 0,0-1 0 0 0,0 1-1 0 0,1-1 1 0 0,-1 0 0 0 0,1 1 0 0 0,0-1-1 0 0,1 1 1 0 0,-1 0 0 0 0,3-6 0 0 0,3-6 325 0 0,14-20 0 0 0,-12 21-419 0 0,7-11-162 0 0,2 1-1 0 0,1 1 1 0 0,0 0-1 0 0,2 2 1 0 0,1 0-1 0 0,1 1 1 0 0,48-34-1 0 0,-29 31-992 0 0,-32 21 1084 0 0,-7 3 16 0 0,-1 1 0 0 0,1 0 0 0 0,-1-1 0 0 0,0 1 0 0 0,0 0 0 0 0,1 0 0 0 0,-1 1 0 0 0,0-1 0 0 0,0 0 0 0 0,0 1 0 0 0,0-1 0 0 0,0 1 0 0 0,-1 0 0 0 0,1-1 0 0 0,0 1 0 0 0,-1 0 0 0 0,1 0 0 0 0,-1 0 0 0 0,0 0 0 0 0,2 3 0 0 0,3 6 0 0 0,-1 1 0 0 0,6 19 0 0 0,-8-23 0 0 0,10 39 578 0 0,-8-29-313 0 0,8 22-1 0 0,-10-30-294 0 0,0 1 1 0 0,0-1 0 0 0,-1 1-1 0 0,0-1 1 0 0,0 1-1 0 0,-2 0 1 0 0,1 0 0 0 0,-1 0-1 0 0,-1 0 1 0 0,0 0-1 0 0,0-1 1 0 0,-1 1 0 0 0,-1 0-1 0 0,0-1 1 0 0,0 0-1 0 0,-6 13 1 0 0,-20 43-3007 0 0,24-54-2423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6911 0 0,'0'0'608'0'0,"0"0"-480"0"0,0 0-128 0 0,0 0 0 0 0,0 0 832 0 0,-7 13 136 0 0,7-13 32 0 0,2 19-5080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22 5063 0 0,'1'-2'390'0'0,"10"-18"1464"0"0,-11 20 65 0 0,0 0 97 0 0,0 0-181 0 0,0 0-850 0 0,0 0-374 0 0,-2 2-71 0 0,-61 31 1406 0 0,9-4-1183 0 0,-55 38 0 0 0,42-24-652 0 0,47-31-102 0 0,0 0 0 0 0,1 1-1 0 0,-29 26 1 0 0,47-37-90 0 0,1-2-26 0 0,0 0-18 0 0,0 0-10 0 0,2 2-1 0 0,11 8-17 0 0,1-1 0 0 0,0-1-1 0 0,1 0 1 0 0,0-1 0 0 0,0-1 0 0 0,19 6-1 0 0,43 20-765 0 0,-35-12 392 0 0,42 25-427 0 0,-78-40 985 0 0,-1-1 1 0 0,1 1-1 0 0,-1 1 0 0 0,0-1 1 0 0,-1 1-1 0 0,1 0 0 0 0,-1 0 1 0 0,0 0-1 0 0,-1 0 0 0 0,0 1 1 0 0,5 12-1 0 0,-7-15 57 0 0,-1 0 0 0 0,0-1 0 0 0,0 1 0 0 0,0 0 0 0 0,0-1 0 0 0,0 1 1 0 0,-1 0-1 0 0,0-1 0 0 0,1 1 0 0 0,-1-1 0 0 0,-1 1 0 0 0,1-1 0 0 0,0 1 0 0 0,-1-1 0 0 0,-4 6 0 0 0,4-5-21 0 0,-1 0 0 0 0,-1 0-1 0 0,1 0 1 0 0,0-1 0 0 0,-1 1 0 0 0,0-1-1 0 0,0 0 1 0 0,0 0 0 0 0,0-1 0 0 0,0 1-1 0 0,-1-1 1 0 0,1 0 0 0 0,-1 0 0 0 0,-7 2-1 0 0,-2 0 94 0 0,0-1-1 0 0,0 0 0 0 0,-28 1 0 0 0,5-4 73 0 0,-40-5 0 0 0,38 2-95 0 0,-143-22 163 0 0,177 23-187 0 0,1 1-1038 0 0,0 1-3583 0 0,4 0-1407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884 572 919 0 0,'0'3'92'0'0,"0"1"0"0"0,0-1-1 0 0,-1 0 1 0 0,1 1 0 0 0,-1-1-1 0 0,0 0 1 0 0,0 0 0 0 0,-1 0-1 0 0,1 0 1 0 0,0 0-1 0 0,-1 0 1 0 0,0 0 0 0 0,-3 4-1 0 0,-2 3 776 0 0,5-7-319 0 0,0 0 0 0 0,1 0 1 0 0,-1 0-1 0 0,-1 0 0 0 0,1 0 1 0 0,0-1-1 0 0,-1 1 0 0 0,1-1 0 0 0,-1 0 1 0 0,0 0-1 0 0,0 0 0 0 0,-3 2 1 0 0,4-3 533 0 0,2-1 6 0 0,0 0-12 0 0,-4 0 375 0 0,3 1-1357 0 0,1-1 0 0 0,0 0-1 0 0,0 0 1 0 0,-1 0-1 0 0,1 0 1 0 0,0 0 0 0 0,-1 1-1 0 0,1-1 1 0 0,0 0-1 0 0,-1 0 1 0 0,1 0 0 0 0,0 0-1 0 0,-1 0 1 0 0,1 0 0 0 0,-1 0-1 0 0,1 0 1 0 0,0 0-1 0 0,-1 0 1 0 0,1 0 0 0 0,0 0-1 0 0,-1-1 1 0 0,1 1-1 0 0,0 0 1 0 0,-1 0 0 0 0,1 0-1 0 0,-1-1 1 0 0,-1-1 158 0 0,-1 0 0 0 0,0 0 0 0 0,1 0 1 0 0,-1 1-1 0 0,0-1 0 0 0,0 0 0 0 0,-4 0 0 0 0,5 1-174 0 0,1 0 1 0 0,-1 1-1 0 0,1-1 0 0 0,0 0 0 0 0,-1 0 0 0 0,1 0 0 0 0,0 0 0 0 0,-1 0 1 0 0,1 0-1 0 0,0 0 0 0 0,0 0 0 0 0,-1-2 0 0 0,-2-2 57 0 0,0 1-93 0 0,0 0 1 0 0,1-1-1 0 0,-1 1 1 0 0,1-1-1 0 0,0 0 0 0 0,0 0 1 0 0,1 0-1 0 0,-1 0 1 0 0,1 0-1 0 0,1-1 1 0 0,-3-5-1 0 0,3 2-23 0 0,0 1 1 0 0,0-1-1 0 0,1 1 0 0 0,-1-1 1 0 0,2 1-1 0 0,2-16 0 0 0,1 5-47 0 0,1-1-1 0 0,1 0 0 0 0,1 1 0 0 0,1 1 1 0 0,15-28-1 0 0,-13 28-19 0 0,38-77-264 0 0,-23 35 48 0 0,-12 32 64 0 0,-1 0 0 0 0,-2-1 1 0 0,14-60-1 0 0,-23 87 104 0 0,-13 1-137 0 0,9 1 204 0 0,0 1 0 0 0,0 0 0 0 0,-1 0 0 0 0,1 0 0 0 0,0 0 1 0 0,0 0-1 0 0,0 1 0 0 0,0-1 0 0 0,0 1 0 0 0,1 0 0 0 0,-5 3 0 0 0,-27 28-131 0 0,28-27 143 0 0,-49 55-113 0 0,2 3 0 0 0,-73 118 1 0 0,0 39 114 0 0,104-176 15 0 0,2 2 1 0 0,2 0-1 0 0,-12 51 0 0 0,24-68 0 0 0,2 1 0 0 0,1-1 0 0 0,2 0 0 0 0,0 1 0 0 0,8 56 0 0 0,-6-74 0 0 0,0 0 0 0 0,0 0 0 0 0,-2-1-1 0 0,0 1 1 0 0,-3 16 0 0 0,3-21 1 0 0,-2-1 1 0 0,1 1-1 0 0,-1 0 1 0 0,-1-1-1 0 0,1 0 1 0 0,-1 0-1 0 0,0 0 1 0 0,-1-1-1 0 0,-7 11 1 0 0,-2-3 20 0 0,0-1 1 0 0,-32 24-1 0 0,1-2-23 0 0,23-16 1 0 0,-2 0 0 0 0,-32 19 0 0 0,44-30-72 0 0,0 1-1 0 0,-10 10 0 0 0,14-12-245 0 0,0-1 0 0 0,0 1-1 0 0,0-1 1 0 0,-19 9 0 0 0,25-14-363 0 0,2-1-21 0 0,15-23-1522 0 0,-5 10 1456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0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9671 0 0,'0'-17'244'0'0,"0"12"-169"0"0,0-1 1 0 0,0 1-1 0 0,1 0 0 0 0,-1 0 0 0 0,1 0 0 0 0,0-1 0 0 0,1 1 0 0 0,-1 0 1 0 0,1 0-1 0 0,0 0 0 0 0,0 1 0 0 0,1-1 0 0 0,2-4 0 0 0,-2 5 297 0 0,0 0-1 0 0,-1 1 1 0 0,2-1-1 0 0,-1 1 1 0 0,0 0-1 0 0,1 0 1 0 0,-1 0-1 0 0,8-5 1 0 0,36-15 2708 0 0,-20 10-2297 0 0,-3 2-634 0 0,1 0 0 0 0,0 2 0 0 0,0 1 0 0 0,1 1 0 0 0,1 1 0 0 0,-1 1 0 0 0,1 2 0 0 0,-1 0 0 0 0,1 2 0 0 0,0 1 0 0 0,0 1 0 0 0,29 6 0 0 0,18 2 213 0 0,-14-2-1319 0 0,-21-1-3952 0 0,-12 0-1379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9 249 919 0 0,'0'0'291'0'0,"0"0"884"0"0,0 0 383 0 0,0 0 77 0 0,0 0-110 0 0,0 0-534 0 0,0 0-235 0 0,0 0-48 0 0,0 0-35 0 0,0 0-101 0 0,0 0-41 0 0,0 0-10 0 0,0 0-53 0 0,0 0-218 0 0,0 0-98 0 0,0 0-22 0 0,1 2-23 0 0,1 8-72 0 0,-1-8 29 0 0,-1-2 2 0 0,0 0-2 0 0,1 2-10 0 0,0 0-60 0 0,0 0 1 0 0,-1 0-1 0 0,1 0 1 0 0,0 0 0 0 0,-1 0-1 0 0,1 0 1 0 0,-1 0 0 0 0,1 0-1 0 0,-1 0 1 0 0,0 0-1 0 0,0 0 1 0 0,0 0 0 0 0,-1 5-1 0 0,0 1 4 0 0,2 0 4 0 0,-1-5 7 0 0,0 1 1 0 0,0-1-1 0 0,0 1 0 0 0,0-1 0 0 0,-1 1 0 0 0,1-1 0 0 0,-2 4 0 0 0,1 7 27 0 0,0-10-33 0 0,1 1 0 0 0,-1-1 0 0 0,0 1 0 0 0,0-1 0 0 0,0 0 1 0 0,-1 0-1 0 0,1 1 0 0 0,-5 6 0 0 0,5-10 50 0 0,1-1 11 0 0,0 0 2 0 0,0 0 4 0 0,0 0 2 0 0,0 0 3 0 0,8-26 260 0 0,1 1-241 0 0,-8 23-16 0 0,-1 0-22 0 0,-1-8-46 0 0,-1-2-10 0 0,0 1 11 0 0,-2-16 182 0 0,4 26-66 0 0,0 1 22 0 0,1-3 3 0 0,1-5-107 0 0,1 0 1 0 0,0 0-1 0 0,1 0 0 0 0,0 1 0 0 0,0-1 1 0 0,1 1-1 0 0,0 0 0 0 0,0 0 0 0 0,0 0 0 0 0,1 1 1 0 0,0 0-1 0 0,0 0 0 0 0,9-6 0 0 0,11-6-36 0 0,1 0-1 0 0,36-17 1 0 0,-26 15 12 0 0,0 1-21 0 0,0 0 0 0 0,43-13 0 0 0,-70 28-1 0 0,3-1 4 0 0,1-7-18 0 0,-13 12 11 0 0,-1 1 0 0 0,1-1 1 0 0,0 0-1 0 0,-1 1 0 0 0,1-1 0 0 0,-1 0 1 0 0,1 1-1 0 0,-1-1 0 0 0,1 1 0 0 0,-1-1 0 0 0,0 1 1 0 0,1-1-1 0 0,-1 1 0 0 0,0-1 0 0 0,1 1 1 0 0,-1-1-1 0 0,0 1 0 0 0,1 1 0 0 0,-1-2-3 0 0,3 5 3 0 0,-1 1-1 0 0,0-1 1 0 0,-1 1-1 0 0,1 0 1 0 0,-1 0 0 0 0,0-1-1 0 0,-1 1 1 0 0,1 0-1 0 0,-1 0 1 0 0,-1 6-1 0 0,3 21-4498 0 0,-2-31-205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3679 0 0,'0'0'167'0'0,"-2"0"-7"0"0,-3 0 147 0 0,1 0 0 0 0,-1 0 0 0 0,1 0 0 0 0,-1 1 0 0 0,1 0 0 0 0,-1 0 0 0 0,1 0 0 0 0,0 0 0 0 0,-1 1 0 0 0,-3 1 0 0 0,-45 26 4114 0 0,28-14-4826 0 0,14-9 442 0 0,0 1 0 0 0,0 1 0 0 0,1 0 0 0 0,-19 18-1 0 0,23-20-21 0 0,0 1 1 0 0,0 0-1 0 0,1 0 0 0 0,1 0 0 0 0,-1 1 0 0 0,1 0 0 0 0,0-1 0 0 0,-4 13 0 0 0,2 2-15 0 0,6-17 0 0 0,1 0 0 0 0,3 10 16 0 0,-3-13 1 0 0,0 1 1 0 0,1 0-1 0 0,-1 0 0 0 0,0-1 0 0 0,1 1 0 0 0,0-1 0 0 0,0 0 0 0 0,0 1 0 0 0,0-1 0 0 0,0 0 0 0 0,0 0 1 0 0,4 2-1 0 0,-4-2 44 0 0,0-1 1 0 0,0 0 0 0 0,1-1 0 0 0,-1 1 0 0 0,0 0 0 0 0,0-1-1 0 0,1 1 1 0 0,-1-1 0 0 0,0 0 0 0 0,1 1 0 0 0,-1-1 0 0 0,0 0-1 0 0,1-1 1 0 0,-1 1 0 0 0,0 0 0 0 0,5-2 0 0 0,-6 2-41 0 0,9-2 297 0 0,0 0 0 0 0,0-1 0 0 0,0-1 0 0 0,0 1 0 0 0,0-2 0 0 0,-1 1 0 0 0,0-1 0 0 0,10-7 1 0 0,-9 4 157 0 0,0-1 0 0 0,17-17 1 0 0,-26 25-449 0 0,-1 0 0 0 0,1 1 0 0 0,-1-1 0 0 0,1 0-1 0 0,-1 0 1 0 0,0 1 0 0 0,1-1 0 0 0,-1 0 0 0 0,0 0 0 0 0,1 0 0 0 0,-1 1 0 0 0,0-3 0 0 0,1 0 38 0 0,0-9 108 0 0,-1 8-174 0 0,-1 0 1 0 0,1 0 0 0 0,-1 0 0 0 0,0 1 0 0 0,-1-1 0 0 0,1 0-1 0 0,-3-4 1 0 0,3 6-154 0 0,-1 2 94 0 0,1 0-1 0 0,-1-1 1 0 0,0 1-1 0 0,1-1 1 0 0,-1 0 0 0 0,1 1-1 0 0,-1-1 1 0 0,-1-1-1 0 0,-8-4-213 0 0,3 4-398 0 0,1 0-1 0 0,-17 0 1 0 0,-9-4-1990 0 0,31 5 1948 0 0,2 1 62 0 0,0 0 31 0 0,0 0 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8 259 4607 0 0,'0'0'354'0'0,"0"0"-17"0"0,0 0 796 0 0,0 0 373 0 0,0 0 78 0 0,0 0-158 0 0,0 0-720 0 0,0 0-318 0 0,-2 1-62 0 0,-3-1 581 0 0,4-3-372 0 0,10-8-227 0 0,20-13-234 0 0,19-17 376 0 0,22-16 188 0 0,-56 48-470 0 0,1 0 0 0 0,-1 1 0 0 0,1 0 0 0 0,0 1 0 0 0,1 1 0 0 0,0 1 0 0 0,0 0 0 0 0,19-3 0 0 0,-33 8 120 0 0,0 1-12 0 0,0 0-244 0 0,-1 0 1 0 0,1 0-1 0 0,-1 1 0 0 0,0-1 0 0 0,1 0 1 0 0,-1 0-1 0 0,0 1 0 0 0,0-1 0 0 0,0 1 1 0 0,0-1-1 0 0,0 1 0 0 0,0-1 0 0 0,-1 1 1 0 0,1 0-1 0 0,0-1 0 0 0,0 4 0 0 0,-1-1 4 0 0,1 0-1 0 0,-1 0 1 0 0,0 0-1 0 0,0 0 0 0 0,0 0 1 0 0,0 0-1 0 0,-2 4 1 0 0,-1 8 9 0 0,-2-1-1 0 0,-11 27 1 0 0,15-38-43 0 0,-6 13 38 0 0,3-6-6 0 0,-1 0 0 0 0,0-1 1 0 0,0 0-1 0 0,-9 11 0 0 0,12-17 21 0 0,42-44-142 0 0,-10 0-159 0 0,-18 22 114 0 0,30-32-1 0 0,-15 21 60 0 0,-14 15-10 0 0,0 1 1 0 0,18-15-1 0 0,-19 19-43 0 0,1 0 0 0 0,0 0 0 0 0,0 2-1 0 0,21-10 1 0 0,-30 16 46 0 0,14 2-2 0 0,-14 1 83 0 0,-2 0-12 0 0,0-1 8 0 0,0 0-1 0 0,0 1 1 0 0,-1-1-1 0 0,1 0 0 0 0,0 1 1 0 0,-1 0-1 0 0,1-1 1 0 0,-1 1-1 0 0,0 0 0 0 0,0 0 1 0 0,1 0-1 0 0,-1 0 1 0 0,0 0-1 0 0,-1 0 1 0 0,2 4-1 0 0,2 2-11 0 0,4 6 94 0 0,15 17-1 0 0,-7-8 293 0 0,-15-21-224 0 0,-1-2-10 0 0,2 3-1 0 0,25 34 191 0 0,-26-35-238 0 0,7 8 42 0 0,-5-7-110 0 0,18 21 107 0 0,-13-10-64 0 0,-6-9-57 0 0,0-1 0 0 0,-1 1 0 0 0,1 0 0 0 0,-1 0 0 0 0,-1 1 0 0 0,1-1-1 0 0,-1 0 1 0 0,0 0 0 0 0,0 0 0 0 0,-1 10 0 0 0,-3 4 19 0 0,-8 29 0 0 0,10-41-26 0 0,-8 33-89 0 0,10-38-34 0 0,0-2-166 0 0,0 0-60 0 0,0 0-17 0 0,0 0-136 0 0,0 0-566 0 0,0 0-242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20 10135 0 0,'6'-6'273'0'0,"-5"5"-210"0"0,0-1 0 0 0,1 1 0 0 0,-1 0 0 0 0,1 0 1 0 0,0 0-1 0 0,-1 0 0 0 0,1 0 0 0 0,0 0 0 0 0,-1 0 0 0 0,1 1 0 0 0,0-1 1 0 0,3 0-1 0 0,-4 2-9 0 0,-1 0-1 0 0,0 0 1 0 0,0 0 0 0 0,0 1 0 0 0,0-1 0 0 0,0 0 0 0 0,-1 0 0 0 0,1 0-1 0 0,-1 3 1 0 0,-5 8 160 0 0,0 0 1 0 0,0-1-1 0 0,-2 1 0 0 0,1-2 0 0 0,-19 21 0 0 0,22-26-123 0 0,-58 59 857 0 0,40-44-230 0 0,-35 45 0 0 0,35-36-239 0 0,-59 86 848 0 0,65-89-1076 0 0,0 1 1 0 0,-17 44-1 0 0,-65 229 418 0 0,57-166-538 0 0,17-67-131 0 0,12-35-14 0 0,1 1 1 0 0,-8 44-1 0 0,18-74-194 0 0,2 0-48 0 0,6 9-1176 0 0,3 1-4679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93 6911 0 0,'3'-2'192'0'0,"-1"-1"-29"0"0,3-11 322 0 0,-5 12 53 0 0,0 2 175 0 0,0 0 30 0 0,0 0-63 0 0,0 0-295 0 0,-14-3 100 0 0,10 2-399 0 0,0 1 0 0 0,1 1 1 0 0,-1-1-1 0 0,0 0 0 0 0,0 1 0 0 0,0 0 0 0 0,1 0 0 0 0,-1 0 0 0 0,0 0 0 0 0,1 1 0 0 0,-1-1 0 0 0,1 1 0 0 0,-1 0 0 0 0,1 0 1 0 0,0 0-1 0 0,0 0 0 0 0,0 1 0 0 0,0-1 0 0 0,0 1 0 0 0,1 0 0 0 0,-1 0 0 0 0,1 0 0 0 0,-1 0 0 0 0,-1 5 0 0 0,-4 10 88 0 0,8-11-168 0 0,1-3 12 0 0,1 12 24 0 0,-1-12 36 0 0,1-1 0 0 0,-1 0-1 0 0,1 1 1 0 0,0-1 0 0 0,0 0 0 0 0,0 0-1 0 0,1 0 1 0 0,-1 0 0 0 0,1 0-1 0 0,0 0 1 0 0,-1-1 0 0 0,1 1 0 0 0,5 2-1 0 0,-7-4-40 0 0,1 1 1 0 0,-1-1-1 0 0,0 1 0 0 0,0-1 0 0 0,1 1 0 0 0,-1 0 0 0 0,0-1 0 0 0,0 1 1 0 0,-1 0-1 0 0,1 0 0 0 0,1 3 0 0 0,-2-3 54 0 0,1 0 0 0 0,0 0 0 0 0,-1 0-1 0 0,1-1 1 0 0,0 1 0 0 0,0 0 0 0 0,0 0 0 0 0,1-1 0 0 0,-1 1 0 0 0,0-1-1 0 0,2 3 1 0 0,-1-3-27 0 0,0 0 0 0 0,0 0 0 0 0,0 0-1 0 0,0 0 1 0 0,0 0 0 0 0,0 0 0 0 0,0 0 0 0 0,0-1-1 0 0,0 1 1 0 0,0-1 0 0 0,0 0 0 0 0,1 1 0 0 0,-1-1-1 0 0,0 0 1 0 0,0 0 0 0 0,0 0 0 0 0,1-1-1 0 0,3 0 1 0 0,3-1 28 0 0,5-1-31 0 0,-1-1 0 0 0,0 0-1 0 0,1-1 1 0 0,-2 0 0 0 0,1-1-1 0 0,-1 0 1 0 0,15-11 0 0 0,-26 17-78 0 0,0-1 0 0 0,-1 0 1 0 0,1 1-1 0 0,0-1 1 0 0,-1 0-1 0 0,1 0 1 0 0,-1 1-1 0 0,1-1 0 0 0,-1 0 1 0 0,0 0-1 0 0,1 0 1 0 0,-1 0-1 0 0,0 0 0 0 0,1 0 1 0 0,-1 0-1 0 0,0 0 1 0 0,0 0-1 0 0,0 1 1 0 0,0-3-1 0 0,-2-17-306 0 0,1 19 332 0 0,-2-12-128 0 0,-1 0 0 0 0,-1 0 0 0 0,0 0-1 0 0,-8-13 1 0 0,3 4 147 0 0,-16-20-40 0 0,25 40-46 0 0,1 2-8 0 0,0-1 87 0 0,0 0 0 0 0,0 0 0 0 0,0 0 0 0 0,-1 0 0 0 0,1 1 0 0 0,0-1 0 0 0,-1 0 0 0 0,1 0 0 0 0,-1 0 0 0 0,1 1 0 0 0,-1-1 0 0 0,0-1 0 0 0,-3-3-948 0 0,3-1-4251 0 0,1 6 466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10591 0 0,'0'0'819'0'0,"0"0"-438"0"0,0 0 146 0 0,0 0 124 0 0,0 0 21 0 0,0 0-22 0 0,0 0-115 0 0,0 0-50 0 0,0 0-6 0 0,0 0-42 0 0,-2 3-153 0 0,-42 110 696 0 0,29-71-744 0 0,11-30-179 0 0,-80 212 706 0 0,-17-7-433 0 0,-48 35-185 0 0,122-209-152 0 0,16-26-22 0 0,-1 0 0 0 0,-1 0 0 0 0,0-1 0 0 0,-1-1 0 0 0,-1 0 1 0 0,-19 15-1 0 0,8-7-301 0 0,20-17-146 0 0,0 0 0 0 0,-1-1 0 0 0,1 0-1 0 0,-1 0 1 0 0,-12 6 0 0 0,17-10-847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0 10135 0 0,'0'0'231'0'0,"-1"0"29"0"0,-9 2-174 0 0,1-1 1 0 0,-1 1-1 0 0,1 1 0 0 0,0 0 1 0 0,0 0-1 0 0,0 1 0 0 0,0 0 1 0 0,1 0-1 0 0,0 1 0 0 0,0 1 1 0 0,-10 6-1 0 0,-2 5 636 0 0,-1-2-1 0 0,0 0 1 0 0,-1-2-1 0 0,-47 22 1 0 0,-17 9 266 0 0,39-13-596 0 0,-49 42 0 0 0,-9 7-59 0 0,-129 93-333 0 0,206-149 0 0 0,1 1 0 0 0,1 2 0 0 0,2 0 0 0 0,1 2 0 0 0,-37 59 0 0 0,54-79 0 0 0,2 1 0 0 0,-1 0 0 0 0,-5 19 0 0 0,9-27 0 0 0,0 1 0 0 0,1 0 0 0 0,-1-1 0 0 0,1 1 0 0 0,-1 0 0 0 0,1 0 0 0 0,0-1 0 0 0,0 1 0 0 0,0 0 0 0 0,0 0 0 0 0,1-1 0 0 0,-1 1 0 0 0,1 0 0 0 0,0-1 0 0 0,-1 1 0 0 0,1 0 0 0 0,1-1 0 0 0,-1 1 0 0 0,3 4 0 0 0,0-3 56 0 0,1 0 0 0 0,-1 0 0 0 0,1 0 0 0 0,0 0 0 0 0,1-1-1 0 0,-1 1 1 0 0,1-1 0 0 0,-1-1 0 0 0,1 1 0 0 0,0-1 0 0 0,0 0 0 0 0,0 0-1 0 0,8 1 1 0 0,10 0 320 0 0,0 0 0 0 0,29-1 0 0 0,-18-1-238 0 0,-6 0-138 0 0,125 9 0 0 0,-148-10-84 0 0,11 2-305 0 0,0 0 0 0 0,22 6-1 0 0,-17 0-3344 0 0,-12-4-1720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8287 0 0,'0'0'639'0'0,"0"0"-227"0"0,3 1 587 0 0,5 2-425 0 0,0-2 1 0 0,1 1-1 0 0,-1-1 1 0 0,1-1-1 0 0,-1 1 1 0 0,1-1 0 0 0,13-2-1 0 0,-4 1-54 0 0,211-31 4248 0 0,-205 28-4454 0 0,135-35 1516 0 0,-94 22-1545 0 0,72-10 0 0 0,-126 25-1054 0 0,1 0 0 0 0,0 0-1 0 0,21-8 1 0 0,-20 5-1018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0 812 6911 0 0,'0'0'528'0'0,"2"1"-341"0"0,-1 1 244 0 0,1 0 1 0 0,0 0-1 0 0,-1-1 1 0 0,1 1-1 0 0,0-1 1 0 0,0 1-1 0 0,0-1 1 0 0,0 0-1 0 0,0 1 0 0 0,1-1 1 0 0,-1 0-1 0 0,0 0 1 0 0,1-1-1 0 0,-1 1 1 0 0,5 0-1 0 0,-3 0 29 0 0,1-1 0 0 0,0 0 0 0 0,-1 0 0 0 0,1-1 0 0 0,0 1-1 0 0,-1-1 1 0 0,9-3 0 0 0,5-2 276 0 0,-1-1 0 0 0,0-1 0 0 0,20-14 0 0 0,-30 18-473 0 0,53-34 896 0 0,75-66 0 0 0,-96 73-964 0 0,148-126 43 0 0,-147 120-241 0 0,-1-3-1 0 0,47-62 0 0 0,29-45-254 0 0,-90 117 128 0 0,55-58-518 0 0,-73 81 512 0 0,-6 6 35 0 0,1 4 18 0 0,2 4 73 0 0,-1-1 1 0 0,0 1-1 0 0,0 0 0 0 0,0 0 1 0 0,-1 0-1 0 0,0 0 0 0 0,-1 0 0 0 0,0 0 1 0 0,0 1-1 0 0,0-1 0 0 0,-1 0 1 0 0,0 1-1 0 0,-2 10 0 0 0,0 7-22 0 0,-3-1 0 0 0,-12 45 0 0 0,3-27 32 0 0,6-15 0 0 0,0-1 0 0 0,-5 30 0 0 0,12-46 0 0 0,0-1 0 0 0,1 0 0 0 0,0 1 0 0 0,0-1 0 0 0,1 1 0 0 0,0-1 0 0 0,0 0 0 0 0,1 0 0 0 0,1 1 0 0 0,3 8 0 0 0,59 128 0 0 0,-53-124 17 0 0,16 37 30 0 0,-22-44-47 0 0,6 22-191 0 0,-10-31 127 0 0,-2-3-178 0 0,9 9-3753 0 0,-9-12-2697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15695 0 0,'5'-4'160'0'0,"0"-1"-1"0"0,0 1 1 0 0,0 0 0 0 0,1 0-1 0 0,0 0 1 0 0,0 1-1 0 0,0 0 1 0 0,0 0-1 0 0,0 1 1 0 0,1-1 0 0 0,11-1-1 0 0,8-1 511 0 0,45-3-1 0 0,-35 6 579 0 0,-21 0-1059 0 0,-8 1-165 0 0,0 0-1 0 0,0 1 0 0 0,0 0 0 0 0,1 0 0 0 0,-1 0 1 0 0,0 1-1 0 0,0 0 0 0 0,11 4 0 0 0,-16-5-5023 0 0,-2 0-1700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204 294 9327 0 0,'0'0'430'0'0,"0"0"-14"0"0,0-2-270 0 0,-8-21-31 0 0,6 15 257 0 0,1 0-1 0 0,0 0 1 0 0,0 0 0 0 0,1 0-1 0 0,0 0 1 0 0,0 0 0 0 0,1 0 0 0 0,0-1-1 0 0,1 1 1 0 0,0 1 0 0 0,5-16-1 0 0,-3 12-144 0 0,1 1 0 0 0,0-1 0 0 0,1 1 0 0 0,0 0 0 0 0,0 0 0 0 0,1 1 0 0 0,15-16 0 0 0,-15 19-214 0 0,1-1 0 0 0,0 1 0 0 0,1 1 1 0 0,-1-1-1 0 0,1 1 0 0 0,0 1 0 0 0,0 0 0 0 0,1 0 0 0 0,-1 1 0 0 0,1 0 1 0 0,0 0-1 0 0,0 1 0 0 0,0 0 0 0 0,0 1 0 0 0,0 1 0 0 0,0-1 0 0 0,0 1 1 0 0,1 1-1 0 0,-1 0 0 0 0,0 0 0 0 0,16 6 0 0 0,-5 0 265 0 0,0 0 0 0 0,-1 2 0 0 0,0 1 1 0 0,0 0-1 0 0,-1 1 0 0 0,-1 1 0 0 0,0 1 0 0 0,28 26 0 0 0,-43-36-193 0 0,-1 0-1 0 0,0 0 1 0 0,0 0 0 0 0,0 0-1 0 0,0 0 1 0 0,0 0 0 0 0,-1 1-1 0 0,1-1 1 0 0,1 7 0 0 0,-3-9-69 0 0,0 0 1 0 0,0 0-1 0 0,0 0 1 0 0,0 0-1 0 0,0-1 1 0 0,0 1-1 0 0,0 0 1 0 0,0 0 0 0 0,0 0-1 0 0,0 0 1 0 0,0 0-1 0 0,-1-1 1 0 0,1 1-1 0 0,0 0 1 0 0,-1 0-1 0 0,1 0 1 0 0,-2 1 0 0 0,1 1 30 0 0,-3 4 7 0 0,0 1 0 0 0,-1-1 1 0 0,0 0-1 0 0,0 0 0 0 0,0 0 1 0 0,-1-1-1 0 0,0 0 0 0 0,0 0 1 0 0,-13 9-1 0 0,-1-1 26 0 0,-2 0 1 0 0,-22 10-1 0 0,-135 60 104 0 0,-16 8-175 0 0,159-75-63 0 0,-65 22-1 0 0,90-36-10 0 0,9-3-7 0 0,1 3 17 0 0,-6 23 50 0 0,0 1 0 0 0,1 0 0 0 0,2 0-1 0 0,1 0 1 0 0,0 43 0 0 0,5-54 45 0 0,1 0 0 0 0,1 0 0 0 0,0 0-1 0 0,1 0 1 0 0,1-1 0 0 0,11 21 0 0 0,-12-26-219 0 0,2-3-586 0 0,1 5 194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1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19231 0 0,'11'-15'856'0'0,"-11"15"168"0"0,9-8-816 0 0,-9 8-208 0 0,0 0 0 0 0,9-11 0 0 0,-9 11 376 0 0,0 0 32 0 0,0 0 8 0 0,0 0 0 0 0,0 0-1192 0 0,0 0-240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7919 0 0,'0'0'363'0'0,"0"0"-12"0"0,0 0-191 0 0,0 0 20 0 0,0 0 38 0 0,-1 2 6 0 0,-5 14 83 0 0,5-13-179 0 0,0 0 1 0 0,0 1-1 0 0,0-1 1 0 0,0 0-1 0 0,-1 0 1 0 0,0-1-1 0 0,1 1 1 0 0,-1 0-1 0 0,0 0 1 0 0,0-1-1 0 0,0 1 1 0 0,-1-1-1 0 0,-4 4 1 0 0,0-1 309 0 0,5-4-11 0 0,2-1-55 0 0,-2 1-20 0 0,-1 2-196 0 0,-1-1 0 0 0,1 0 0 0 0,0 1-1 0 0,0-1 1 0 0,1 1 0 0 0,-1 0 0 0 0,0 0 0 0 0,1 0 0 0 0,0 1 0 0 0,0-1-1 0 0,-3 6 1 0 0,-1 5 7 0 0,-8 25 0 0 0,-3 9 8 0 0,-25 36-31 0 0,9-20-81 0 0,3 1 0 0 0,-23 71 0 0 0,44-89-894 0 0,9-44 418 0 0,0-3-116 0 0,0 0-467 0 0,0 0-202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69 447 6447 0 0,'-4'1'75'0'0,"1"1"-1"0"0,-1 0 0 0 0,0 0 1 0 0,0 0-1 0 0,1 1 0 0 0,-1-1 1 0 0,1 1-1 0 0,0 0 0 0 0,0 0 1 0 0,0 0-1 0 0,0 0 0 0 0,0 0 1 0 0,1 1-1 0 0,0-1 0 0 0,-3 5 1 0 0,-8 14 1597 0 0,12-20-1310 0 0,0 0-76 0 0,1-2-261 0 0,0 0 1 0 0,0 0 0 0 0,0 1 0 0 0,0-1-1 0 0,0 0 1 0 0,0 0 0 0 0,0 0 0 0 0,-1 1-1 0 0,1-1 1 0 0,0 0 0 0 0,0 0 0 0 0,0 1-1 0 0,0-1 1 0 0,0 0 0 0 0,0 0 0 0 0,0 1-1 0 0,0-1 1 0 0,0 0 0 0 0,0 0 0 0 0,0 1-1 0 0,0-1 1 0 0,0 0 0 0 0,0 0 0 0 0,0 0-1 0 0,1 1 1 0 0,-1-1 0 0 0,0 0 0 0 0,0 0-1 0 0,0 0 1 0 0,0 1 0 0 0,0-1 0 0 0,0 0-1 0 0,1 0 1 0 0,-1 0 0 0 0,0 1 0 0 0,0-1-1 0 0,12-3 527 0 0,-12 3-588 0 0,4-2 159 0 0,0 0 0 0 0,1 0-1 0 0,-2 0 1 0 0,1-1 0 0 0,0 1 0 0 0,0-1 0 0 0,-1 0 0 0 0,0 0 0 0 0,1 0 0 0 0,-1 0 0 0 0,0-1 0 0 0,-1 1 0 0 0,1-1 0 0 0,3-5 0 0 0,1-7 257 0 0,1 1 0 0 0,7-26 0 0 0,2-4 98 0 0,-3 15-170 0 0,23-37 0 0 0,-29 54-296 0 0,1 1 0 0 0,1 0 1 0 0,0 1-1 0 0,0 0 0 0 0,15-12 1 0 0,-14 14-58 0 0,0 0 1 0 0,0 1 0 0 0,1 0 0 0 0,0 1-1 0 0,19-9 1 0 0,-26 14 36 0 0,182-61-176 0 0,-114 41 177 0 0,-46 14 179 0 0,-1 0 0 0 0,1 2-1 0 0,39-5 1 0 0,-29 8 259 0 0,-36 3-412 0 0,0 0 0 0 0,0 0 0 0 0,0 0 0 0 0,0 0-1 0 0,-1 0 1 0 0,1 1 0 0 0,0-1 0 0 0,0 0 0 0 0,-1 0 0 0 0,1 1 0 0 0,0-1 0 0 0,0 1 0 0 0,-1-1 0 0 0,1 1 0 0 0,0-1 0 0 0,-1 1-1 0 0,1-1 1 0 0,0 1 0 0 0,-1-1 0 0 0,1 1 0 0 0,-1 0 0 0 0,1-1 0 0 0,-1 1 0 0 0,1 0 0 0 0,-1 0 0 0 0,0-1 0 0 0,1 1 0 0 0,-1 0-1 0 0,0 0 1 0 0,0 0 0 0 0,1 2-8 0 0,0 0 0 0 0,0 0 0 0 0,0 0 0 0 0,-1 0 0 0 0,0 0 0 0 0,0 4 0 0 0,0-1 3 0 0,-1 1 1 0 0,0-1 0 0 0,-1 0 0 0 0,0 0 0 0 0,0 0 0 0 0,0 0 0 0 0,-4 7 0 0 0,-25 38 74 0 0,24-41-63 0 0,-16 26 24 0 0,-43 49 0 0 0,14-23 9 0 0,-14 16-4 0 0,29-42-69 0 0,-1-1 0 0 0,-2-2 0 0 0,-56 36 0 0 0,59-48-194 0 0,0-1 1 0 0,-2-2 0 0 0,0-2 0 0 0,-74 20 0 0 0,86-30-147 0 0,25-6 170 0 0,2 0-181 0 0,0 0-762 0 0,0 0-333 0 0,4-2-586 0 0,15-10-2084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2 6911 0 0,'0'0'528'0'0,"0"0"-174"0"0,0 0 531 0 0,-2-1 274 0 0,-9 1-694 0 0,1 0 0 0 0,-1 1 0 0 0,0 0 0 0 0,1 0-1 0 0,-1 1 1 0 0,1 0 0 0 0,0 1 0 0 0,-1 0 0 0 0,1 1 0 0 0,-16 8 0 0 0,-21 12 29 0 0,5-4-97 0 0,1 3 0 0 0,-66 47-1 0 0,88-54-390 0 0,1 0 0 0 0,0 2 0 0 0,2 0 0 0 0,0 1 0 0 0,1 1 0 0 0,0 0 0 0 0,2 1 0 0 0,1 0 0 0 0,-13 29 0 0 0,-37 76-6 0 0,20-44 0 0 0,16-32-11 0 0,16-32 1 0 0,0 0 0 0 0,2 1-1 0 0,0 0 1 0 0,1 0 0 0 0,-9 37 0 0 0,14-33 22 0 0,4-18 22 0 0,0-1 4 0 0,-2-1-20 0 0,1-1 0 0 0,0 0-1 0 0,0 0 1 0 0,0 0 0 0 0,0 0 0 0 0,0 0-1 0 0,0 0 1 0 0,0 0 0 0 0,1 0-1 0 0,-1-1 1 0 0,1 1 0 0 0,-1 0 0 0 0,1-1-1 0 0,0 1 1 0 0,3 1 0 0 0,-1-1 15 0 0,0 0 1 0 0,0 0 0 0 0,0-1 0 0 0,0 1-1 0 0,0-1 1 0 0,0 0 0 0 0,7 0 0 0 0,-6 0-89 0 0,9 1-184 0 0,0 0 0 0 0,0-1 0 0 0,24-1 0 0 0,-22-2-1004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18 887 6415 0 0,'-1'2'298'0'0,"-2"0"-189"0"0,-9 18 314 0 0,11-17 266 0 0,1-3 230 0 0,0 0 45 0 0,0 0-6 0 0,0 0-64 0 0,0 0-29 0 0,0 0-8 0 0,0 0-29 0 0,11-8 543 0 0,-1 1-1018 0 0,-1-1 1 0 0,1 0-1 0 0,-1 0 0 0 0,-1-1 1 0 0,15-20-1 0 0,-6 8-163 0 0,27-25 0 0 0,-6 7-153 0 0,30-42-239 0 0,-4-3-1 0 0,105-181 0 0 0,-155 241 238 0 0,1 1 0 0 0,1 0 0 0 0,1 1 0 0 0,1 1 0 0 0,1 1 0 0 0,1 1 0 0 0,0 0 0 0 0,2 1-1 0 0,0 2 1 0 0,34-20 0 0 0,-31 20 202 0 0,-14 9-110 0 0,-1 0 0 0 0,1 2-1 0 0,22-10 1 0 0,-19 9 213 0 0,-13 5-340 0 0,-1 1 0 0 0,0 0 1 0 0,0 0-1 0 0,1 0 0 0 0,-1-1 0 0 0,0 1 0 0 0,0 0 0 0 0,1 0 0 0 0,-1 0 0 0 0,0-1 0 0 0,0 1 0 0 0,1 0 1 0 0,-1 0-1 0 0,0 0 0 0 0,1 0 0 0 0,-1 0 0 0 0,0 0 0 0 0,1 0 0 0 0,-1 0 0 0 0,0 0 0 0 0,1 0 1 0 0,-1 0-1 0 0,0 0 0 0 0,1 0 0 0 0,-1 0 0 0 0,0 0 0 0 0,1 0 0 0 0,-1 0 0 0 0,0 0 0 0 0,0 1 1 0 0,1-1-1 0 0,-1 0 0 0 0,0 0 0 0 0,1 0 0 0 0,-1 0 0 0 0,0 1 0 0 0,0-1 0 0 0,1 0 0 0 0,-1 0 1 0 0,0 0-1 0 0,0 1 0 0 0,0-1 0 0 0,1 0 0 0 0,-1 1 0 0 0,0-1 0 0 0,0 0 0 0 0,0 0 0 0 0,0 1 0 0 0,0-1 1 0 0,1 0-1 0 0,-1 1 0 0 0,0-1 0 0 0,0 0 0 0 0,0 1 0 0 0,0-1 0 0 0,0 0 0 0 0,0 1 0 0 0,0-1 1 0 0,0 0-1 0 0,0 1 0 0 0,-1-1 0 0 0,2 3-6 0 0,-2 0-1 0 0,1-1 1 0 0,0 1-1 0 0,0 0 1 0 0,-1-1 0 0 0,1 1-1 0 0,-1-1 1 0 0,0 1 0 0 0,0-1-1 0 0,-1 3 1 0 0,-16 28 1 0 0,6-11-40 0 0,-48 126-26 0 0,27-62 258 0 0,19-51 16 0 0,-16 70 1 0 0,25-83-109 0 0,2 1 0 0 0,0 0-1 0 0,1 0 1 0 0,2 31 0 0 0,1-45-69 0 0,0-1 0 0 0,1 1-1 0 0,0-1 1 0 0,0 0 0 0 0,1 0-1 0 0,-1 0 1 0 0,2 0 0 0 0,-1 0-1 0 0,1-1 1 0 0,1 1 0 0 0,-1-1-1 0 0,1 0 1 0 0,0-1 0 0 0,1 1-1 0 0,0-1 1 0 0,0 0 0 0 0,0 0-1 0 0,0-1 1 0 0,1 0 0 0 0,0 0-1 0 0,0 0 1 0 0,1-1 0 0 0,10 5-1 0 0,-6-4 225 0 0,-10-4-6903 0 0,-2-1 6632 0 0,0 0-6035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15 116 10735 0 0,'-14'-13'979'0'0,"14"13"-756"0"0,0 0 62 0 0,2 1 60 0 0,5 2-225 0 0,-1-1-1 0 0,1-1 1 0 0,0 1 0 0 0,-1-1-1 0 0,1-1 1 0 0,0 1-1 0 0,0-1 1 0 0,0 0-1 0 0,-1 0 1 0 0,1-1-1 0 0,8-2 1 0 0,13-3 403 0 0,36-13 1 0 0,-52 16-390 0 0,136-52 1189 0 0,-55 28-1672 0 0,-93 30-3574 0 0,0 10-1336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13823 0 0,'0'0'315'0'0,"0"0"45"0"0,0 0 21 0 0,-2 1-49 0 0,-9 4-301 0 0,0 0 0 0 0,0 0 0 0 0,-23 5 0 0 0,-16 6-31 0 0,28-8 0 0 0,2 1 0 0 0,-1 2 0 0 0,2 0 0 0 0,-1 1 0 0 0,2 1 0 0 0,-1 1 0 0 0,2 0 0 0 0,0 1 0 0 0,1 1 0 0 0,0 1 0 0 0,-22 31 0 0 0,14-14 923 0 0,24-32-809 0 0,0 0-1 0 0,0 0 1 0 0,0-1-1 0 0,0 1 1 0 0,0 0 0 0 0,0 0-1 0 0,0 0 1 0 0,0-1 0 0 0,1 1-1 0 0,-1 0 1 0 0,1 0-1 0 0,0-1 1 0 0,-1 1 0 0 0,1-1-1 0 0,0 1 1 0 0,0 0 0 0 0,2 2-1 0 0,-1-2-43 0 0,0 0 1 0 0,0 0-1 0 0,1-1 0 0 0,-1 1 0 0 0,0-1 0 0 0,1 1 1 0 0,0-1-1 0 0,-1 0 0 0 0,1 0 0 0 0,0 0 0 0 0,-1 0 0 0 0,1 0 1 0 0,0 0-1 0 0,0-1 0 0 0,5 1 0 0 0,3-1 77 0 0,1 1-1 0 0,17-3 1 0 0,-23 1-152 0 0,-1 0 0 0 0,0-1 0 0 0,0 1 1 0 0,0-1-1 0 0,0 0 0 0 0,-1 0 0 0 0,1-1 0 0 0,0 1 0 0 0,-1-1 1 0 0,0 0-1 0 0,1 0 0 0 0,-1-1 0 0 0,0 1 0 0 0,-1-1 0 0 0,7-7 1 0 0,-5 4-31 0 0,1 0 1 0 0,-1-1-1 0 0,-1 0 1 0 0,0 0 0 0 0,0 0-1 0 0,0 0 1 0 0,-1 0 0 0 0,3-14-1 0 0,-4 16-108 0 0,-1 0-1 0 0,-1-1 1 0 0,1 1-1 0 0,-1 0 1 0 0,0-1 0 0 0,-1-7-1 0 0,-2-3-370 0 0,-9-27 0 0 0,3 28 56 0 0,8 14-30 0 0,1 2-22 0 0,-4-5-294 0 0,4 3-2308 0 0,24 4 115 0 0,-21-2 1462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8751 0 0,'0'0'674'0'0,"2"2"-298"0"0,2 3-131 0 0,-1-1 0 0 0,0 1 1 0 0,-1-1-1 0 0,1 1 1 0 0,-1 0-1 0 0,0 0 0 0 0,0 1 1 0 0,-1-1-1 0 0,1 0 1 0 0,-1 0-1 0 0,0 1 0 0 0,-1-1 1 0 0,1 1-1 0 0,-1-1 0 0 0,0 1 1 0 0,-1-1-1 0 0,-1 11 1 0 0,-3 8 222 0 0,0 0 0 0 0,-16 40 0 0 0,14-45-288 0 0,-50 158 740 0 0,-21 56-715 0 0,65-202-193 0 0,-1 0 0 0 0,-1 0 0 0 0,-2-1 0 0 0,-1-1 0 0 0,-37 44 0 0 0,34-48-12 0 0,9-11-5 0 0,0 0 1 0 0,-23 20 0 0 0,18-19-598 0 0,17-15 573 0 0,0 0 0 0 0,0 0 0 0 0,0 0 0 0 0,0 0 0 0 0,0 0-1 0 0,0 0 1 0 0,0 1 0 0 0,0-1 0 0 0,0 0 0 0 0,0 0 0 0 0,0 0 0 0 0,1 0 0 0 0,-1 0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1 0 0 0,0-1 0 0 0,-1 0 0 0 0,1 0 0 0 0,0 0 0 0 0,0 0-1 0 0,0 0 1 0 0,0 0 0 0 0,0 0 0 0 0,0 0 0 0 0,0 0 0 0 0,0 0 0 0 0,0 0 0 0 0,0 0 0 0 0,0 1 0 0 0,0-1 0 0 0,0 0 0 0 0,0 0 0 0 0,0 0 0 0 0,0 0 0 0 0,0 0 0 0 0,20-8-2305 0 0,-19 7 2610 0 0,27-12-1571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13 10135 0 0,'2'-1'464'0'0,"2"1"-308"0"0,-3-1-109 0 0,1 1 0 0 0,-1 0 0 0 0,0-1 0 0 0,1 1 0 0 0,-1-1 0 0 0,0 0 0 0 0,1 1 0 0 0,-1-1 0 0 0,0 0 0 0 0,0 0 0 0 0,1 0 0 0 0,1-1 0 0 0,-3 1 32 0 0,1 1 0 0 0,-1 0 1 0 0,1 0-1 0 0,-1 0 0 0 0,1-1 0 0 0,0 1 0 0 0,-1 0 1 0 0,1 0-1 0 0,-1 0 0 0 0,1 0 0 0 0,0 0 0 0 0,-1 0 1 0 0,1 0-1 0 0,-1 0 0 0 0,1 0 0 0 0,0 0 0 0 0,-1 1 1 0 0,1-1-1 0 0,-1 0 0 0 0,2 1 0 0 0,-2-1 113 0 0,3 0 908 0 0,-3 0-1055 0 0,0 1 0 0 0,0-1 0 0 0,0 0 0 0 0,0 0 0 0 0,0 0 0 0 0,0 1 0 0 0,0-1 0 0 0,0 0 0 0 0,0 0 1 0 0,0 0-1 0 0,0 1 0 0 0,0-1 0 0 0,0 0 0 0 0,1 0 0 0 0,-1 0 0 0 0,0 0 0 0 0,0 1 0 0 0,0-1 0 0 0,0 0 0 0 0,0 0 1 0 0,1 0-1 0 0,-1 0 0 0 0,0 0 0 0 0,0 0 0 0 0,0 1 0 0 0,1-1 0 0 0,-1 0 0 0 0,0 0 0 0 0,0 0 0 0 0,1 0-31 0 0,-1 0-1 0 0,0 0 0 0 0,1 0 1 0 0,-1 0-1 0 0,0 1 0 0 0,0-1 1 0 0,1 0-1 0 0,-1 0 0 0 0,0 0 1 0 0,0 1-1 0 0,0-1 0 0 0,1 0 0 0 0,-1 0 1 0 0,0 0-1 0 0,0 1 0 0 0,0-1 1 0 0,1 0-1 0 0,-1 0 0 0 0,0 1 1 0 0,0-1-1 0 0,0 0 0 0 0,0 1 1 0 0,0-1-1 0 0,0 0 0 0 0,0 0 0 0 0,0 1 1 0 0,0-1-1 0 0,0 0 0 0 0,0 1 1 0 0,0-1-1 0 0,0 0 0 0 0,0 0 1 0 0,0 1-1 0 0,0-1 0 0 0,-1 6 57 0 0,-1 0 0 0 0,1-1 0 0 0,-1 1 0 0 0,0-1 0 0 0,-1 0 0 0 0,1 1 0 0 0,-1-1 0 0 0,0-1 0 0 0,-1 1 0 0 0,1 0 0 0 0,-7 6 0 0 0,-8 8 27 0 0,-25 19 1 0 0,39-34-89 0 0,-127 121-201 0 0,62-56-45 0 0,46-49 177 0 0,-48 32 0 0 0,44-33 55 0 0,-32 27 1 0 0,51-38-3 0 0,0 0 0 0 0,0 1 0 0 0,1 0 0 0 0,0 0 0 0 0,0 0 1 0 0,1 1-1 0 0,-7 16 0 0 0,9-18 6 0 0,1 1 0 0 0,0-1 0 0 0,1 1 0 0 0,0 0 0 0 0,1 0 0 0 0,-1 0-1 0 0,2 1 1 0 0,-1-1 0 0 0,2 10 0 0 0,3-3 1 0 0,-2-11-12 0 0,1 0-1 0 0,0-1 1 0 0,1 1-1 0 0,-1-1 0 0 0,1 0 1 0 0,-1 0-1 0 0,1 0 1 0 0,1 0-1 0 0,7 5 1 0 0,11 4-4439 0 0,-5-7-701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40 2303 0 0,'18'-15'371'0'0,"-16"12"-1131"0"0,-2 1 3474 0 0,3-1 4503 0 0,-9-7-5577 0 0,5 9-1600 0 0,0 1 0 0 0,0-1 0 0 0,-1 0 0 0 0,1 1 0 0 0,0-1 0 0 0,0 1 0 0 0,0-1 0 0 0,-1 1 1 0 0,1-1-1 0 0,0 1 0 0 0,0 0 0 0 0,-1-1 0 0 0,1 1 0 0 0,0 0 0 0 0,-1 0 0 0 0,1 0 0 0 0,0 0 0 0 0,-1 0 1 0 0,1 1-1 0 0,0-1 0 0 0,-1 0 0 0 0,1 1 0 0 0,-2 0 0 0 0,-28 12 223 0 0,3 3-476 0 0,0 2 1 0 0,2 0-1 0 0,0 2 1 0 0,-36 37-1 0 0,59-54 163 0 0,0 0 0 0 0,0 1 0 0 0,0-1 0 0 0,0 1-1 0 0,0 0 1 0 0,1 0 0 0 0,0 0 0 0 0,0 0 0 0 0,0 0-1 0 0,-2 8 1 0 0,2 1 50 0 0,3-3 14 0 0,-1-9-8 0 0,1-1 1 0 0,-1 1-1 0 0,0 0 1 0 0,1-1 0 0 0,-1 1-1 0 0,0 0 1 0 0,1-1 0 0 0,-1 1-1 0 0,1-1 1 0 0,-1 1-1 0 0,1-1 1 0 0,0 1 0 0 0,-1-1-1 0 0,1 1 1 0 0,-1-1 0 0 0,1 1-1 0 0,0-1 1 0 0,-1 0-1 0 0,2 1 1 0 0,0 0 15 0 0,1 1 43 0 0,1-1-1 0 0,-1 1 0 0 0,0-1 0 0 0,1 0 0 0 0,-1 0 1 0 0,1 0-1 0 0,-1 0 0 0 0,1 0 0 0 0,0-1 1 0 0,-1 0-1 0 0,1 0 0 0 0,0 0 0 0 0,-1 0 1 0 0,1-1-1 0 0,0 1 0 0 0,5-2 0 0 0,4-2 270 0 0,-1 0 0 0 0,1-1 0 0 0,16-8 0 0 0,-26 11-337 0 0,0 0-1 0 0,0 0 1 0 0,-1 0-1 0 0,1-1 0 0 0,-1 1 1 0 0,1-1-1 0 0,-1 1 1 0 0,0-1-1 0 0,0 0 1 0 0,0 0-1 0 0,0 0 1 0 0,-1 0-1 0 0,1 0 0 0 0,-1 0 1 0 0,0 0-1 0 0,1-1 1 0 0,-2 1-1 0 0,1 0 1 0 0,0-1-1 0 0,-1 1 1 0 0,1-1-1 0 0,-1 1 0 0 0,0-6 1 0 0,-2-16-974 0 0,1 22 594 0 0,0-1-1 0 0,1 0 0 0 0,0 0 1 0 0,0 0-1 0 0,0 0 0 0 0,0 1 1 0 0,0-1-1 0 0,1 0 0 0 0,0 0 0 0 0,0 0 1 0 0,0 1-1 0 0,0-1 0 0 0,0 0 1 0 0,3-4-1 0 0,2-2-1195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20 243 6911 0 0,'0'0'528'0'0,"-1"1"-341"0"0,0 0-157 0 0,1 0 1 0 0,-1 0-1 0 0,1 0 0 0 0,-1 0 1 0 0,0 0-1 0 0,0-1 0 0 0,1 1 1 0 0,-1 0-1 0 0,0-1 0 0 0,0 1 0 0 0,0-1 1 0 0,0 1-1 0 0,0 0 0 0 0,0-1 1 0 0,-1 1-1 0 0,0-1 165 0 0,0 1 541 0 0,2-1 31 0 0,0 0-3 0 0,0 0-43 0 0,0 0-17 0 0,0 0-7 0 0,0 0-21 0 0,3-1-82 0 0,13-7 198 0 0,22-13 0 0 0,9-6-512 0 0,-15 12-293 0 0,54-39 0 0 0,23-28-309 0 0,-104 78 312 0 0,8-5 87 0 0,1 1-1 0 0,0 0 0 0 0,27-11 1 0 0,-39 18 151 0 0,-2 1 48 0 0,0 0 10 0 0,0 0-18 0 0,0 0-82 0 0,0 0-33 0 0,3 13 122 0 0,-3-12-268 0 0,0 0 0 0 0,1 0 0 0 0,-1 0 0 0 0,0 1 0 0 0,1-1 0 0 0,-1 0 0 0 0,0 0 0 0 0,0 0 1 0 0,0 1-1 0 0,0-1 0 0 0,0 0 0 0 0,-1 2 0 0 0,-3 11 53 0 0,-1 0 1 0 0,0 0 0 0 0,-1-1-1 0 0,-10 18 1 0 0,-12 25 86 0 0,-2 34-2259 0 0,29-88-3632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22 470 8431 0 0,'0'0'388'0'0,"-2"3"-10"0"0,-1 3-281 0 0,-13 30 55 0 0,15-34 337 0 0,1-2 162 0 0,0 0 28 0 0,0 0 25 0 0,0 0 73 0 0,0 0 30 0 0,3 1 7 0 0,1-1-653 0 0,0 0-1 0 0,0 0 1 0 0,-1 0-1 0 0,1-1 1 0 0,0 1 0 0 0,-1-1-1 0 0,1 0 1 0 0,-1 0-1 0 0,1 0 1 0 0,-1-1-1 0 0,1 1 1 0 0,3-3-1 0 0,0 0-31 0 0,-2 0-1 0 0,1 0 0 0 0,0-1 1 0 0,-1 0-1 0 0,0 0 0 0 0,5-6 0 0 0,0-2-83 0 0,-1 0-1 0 0,0 0 0 0 0,-1-1 0 0 0,-1-1 1 0 0,8-19-1 0 0,-8 14-12 0 0,-1 0 0 0 0,-1-1 0 0 0,-1 0 0 0 0,3-34 0 0 0,-5-88-3028 0 0,-3 85-1784 0 0,1 30 441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2303 0 0,'0'3'167'0'0,"0"1"13"0"0,0 0-1 0 0,-1 0 1 0 0,1-1-1 0 0,-1 1 1 0 0,0 0-1 0 0,0 0 1 0 0,0 0-1 0 0,0-1 1 0 0,-1 1-1 0 0,1-1 1 0 0,-1 1-1 0 0,0-1 1 0 0,0 1-1 0 0,-1-1 1 0 0,1 0-1 0 0,0 0 1 0 0,-1 0-1 0 0,-5 4 1 0 0,-80 81 3041 0 0,57-57-2774 0 0,1 2 0 0 0,1 1 0 0 0,2 2 0 0 0,1 0-1 0 0,-39 77 1 0 0,54-90-129 0 0,1 2 1 0 0,-13 48-1 0 0,-3 54 16 0 0,-2 9 881 0 0,11-81 117 0 0,-46 99-1 0 0,56-139-1210 0 0,-1 3-60 0 0,0-1 1 0 0,-1 0-1 0 0,-16 22 1 0 0,23-36-569 0 0,0 0-1 0 0,0 1 1 0 0,0-1 0 0 0,1 0 0 0 0,0 1 0 0 0,-2 3 0 0 0,2-4-657 0 0,-4 12-4248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85 5063 0 0,'0'0'390'0'0,"-1"-1"-252"0"0,-7-2 117 0 0,3 5 523 0 0,0 0 0 0 0,1 1 0 0 0,-1 0 0 0 0,0 0 0 0 0,1 0 0 0 0,0 0 1 0 0,-1 1-1 0 0,-3 4 0 0 0,7-7-348 0 0,1-1-70 0 0,0 0 16 0 0,0 0 102 0 0,0 0 46 0 0,0 0 10 0 0,0 0-34 0 0,0 0-149 0 0,9-4-197 0 0,1 1 1 0 0,0-1-1 0 0,19-2 1 0 0,13-6 128 0 0,-17 5-337 0 0,0 0-1 0 0,0 1 0 0 0,44-3 1 0 0,129-30-968 0 0,-154 27 566 0 0,-29 8 216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4143 0 0,'-8'7'444'0'0,"1"1"0"0"0,0 0 0 0 0,1 1-1 0 0,0 0 1 0 0,-9 14 0 0 0,13-17-162 0 0,0-1 0 0 0,0 0 1 0 0,0 1-1 0 0,0-1 0 0 0,1 1 0 0 0,0 0 1 0 0,0-1-1 0 0,1 1 0 0 0,-1 0 1 0 0,1 0-1 0 0,0 0 0 0 0,2 5 0 0 0,0 5 4 0 0,2-1 0 0 0,0-1 0 0 0,1 1 0 0 0,0-1 0 0 0,2 0 0 0 0,12 24 0 0 0,58 73 991 0 0,-63-93-1097 0 0,195 233 2276 0 0,-191-231-2134 0 0,-1-1 272 0 0,0 1 1 0 0,15 24-1 0 0,-27-37-380 0 0,-1 1 1 0 0,0 0-1 0 0,0 1 0 0 0,-1-1 0 0 0,0 0 0 0 0,0 1 0 0 0,-1 0 0 0 0,0 0 0 0 0,1 16 1 0 0,-4-7-81 0 0,0-1 0 0 0,0 1 1 0 0,-2-1-1 0 0,0 0 1 0 0,-1 0-1 0 0,-1 0 1 0 0,0-1-1 0 0,-1 1 1 0 0,-10 17-1 0 0,-10 17 25 0 0,-48 67 0 0 0,43-78-218 0 0,-60 64 0 0 0,24-30-544 0 0,63-70 452 0 0,2-2 40 0 0,0 0 1 0 0,1 0-1 0 0,-1 0 0 0 0,0 0 1 0 0,1 0-1 0 0,-1 0 0 0 0,1 1 1 0 0,0-1-1 0 0,0 0 0 0 0,-2 5 1 0 0,56 2-2613 0 0,-32-7 1219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78 2759 0 0,'0'0'126'0'0,"0"0"384"0"0,-2-1 1537 0 0,-12-10 3529 0 0,13 9-2952 0 0,1 2-1061 0 0,0 0-467 0 0,0 0-96 0 0,-1 0-949 0 0,1 0 0 0 0,0 0 1 0 0,0 0-1 0 0,-1 0 1 0 0,1-1-1 0 0,0 1 0 0 0,0 0 1 0 0,-1 0-1 0 0,1 0 1 0 0,0 0-1 0 0,0 0 0 0 0,0-1 1 0 0,-1 1-1 0 0,1 0 1 0 0,0 0-1 0 0,0 0 0 0 0,0-1 1 0 0,0 1-1 0 0,0 0 1 0 0,-1 0-1 0 0,1-1 0 0 0,0 1 1 0 0,0 0-1 0 0,0 0 1 0 0,0-1-1 0 0,0 1 0 0 0,0 0 1 0 0,0 0-1 0 0,0-1 1 0 0,0 1-1 0 0,0 0 0 0 0,0 0 1 0 0,0-1-1 0 0,0 1 1 0 0,0 0-1 0 0,0 0 0 0 0,0-1 1 0 0,0 1-1 0 0,0 0 1 0 0,1 0-1 0 0,-1-1 0 0 0,0 1 1 0 0,0 0-1 0 0,0 0 1 0 0,0 0-1 0 0,0-1 0 0 0,1 1 1 0 0,-1 0-1 0 0,0 0 1 0 0,0 0-1 0 0,0-1 0 0 0,1 1 1 0 0,-1 0-1 0 0,0 0 1 0 0,0 0-1 0 0,0 0 0 0 0,1 0 1 0 0,-1 0-1 0 0,0 0 0 0 0,0-1 1 0 0,1 1-1 0 0,18-9 1097 0 0,-17 8-1315 0 0,9-2 267 0 0,0 0 0 0 0,0 0 0 0 0,0 1 0 0 0,0 0 0 0 0,0 1-1 0 0,16 0 1 0 0,30-3 52 0 0,-7-4-111 0 0,56 0 1 0 0,-66 5-430 0 0,-4 0-5596 0 0,-16 2-911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4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5983 0 0,'0'0'464'0'0,"0"0"-2"0"0,0 0 1124 0 0,0 0 522 0 0,0 0 107 0 0,0 0-167 0 0,0 0-792 0 0,0 0-347 0 0,0 0-69 0 0,0 0-18 0 0,0 0-44 0 0,0 0-11 0 0,4 0-6 0 0,13-3-244 0 0,0-1 0 0 0,0 0 0 0 0,24-10 0 0 0,31-7 160 0 0,-43 14-557 0 0,-14 3-1 0 0,-1 1 1 0 0,20-1 0 0 0,-29 3-102 0 0,0 1 0 0 0,0 1 0 0 0,0-1 1 0 0,0 1-1 0 0,0-1 0 0 0,0 2 0 0 0,0-1 1 0 0,0 0-1 0 0,0 1 0 0 0,7 4 0 0 0,20 8-1430 0 0,-16-7-208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09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24 218 2759 0 0,'0'0'126'0'0,"-1"10"959"0"0,-8 14 1472 0 0,8-23-1977 0 0,-1 8 1276 0 0,-3 18 1844 0 0,5-26-3188 0 0,-3 5 291 0 0,2-3 2422 0 0,0 3-2998 0 0,1-5 161 0 0,0-1 100 0 0,0 0 21 0 0,0 0-66 0 0,1-5-429 0 0,0-1-1 0 0,1 0 1 0 0,0 1 0 0 0,0-1 0 0 0,0 1 0 0 0,1 0-1 0 0,-1 0 1 0 0,1 0 0 0 0,1 0 0 0 0,3-4 0 0 0,1-3-1 0 0,6-12-188 0 0,2 0 0 0 0,1 1 0 0 0,0 1-1 0 0,39-37 1 0 0,-49 53 113 0 0,10-9-269 0 0,31-21 0 0 0,-43 33 301 0 0,-1 0 0 0 0,1 0 0 0 0,0 1 0 0 0,0 0 0 0 0,0 0-1 0 0,0 0 1 0 0,0 0 0 0 0,0 1 0 0 0,1 0 0 0 0,-1 0 0 0 0,0 1-1 0 0,10-1 1 0 0,-6 4 30 0 0,-7-1 7 0 0,0 0-1 0 0,-1 1 1 0 0,1-1-1 0 0,0 0 1 0 0,-1 1 0 0 0,0-1-1 0 0,1 1 1 0 0,-1 0-1 0 0,0-1 1 0 0,0 1-1 0 0,-1 0 1 0 0,1 0-1 0 0,0 5 1 0 0,0 0 70 0 0,0 0 1 0 0,-1 0-1 0 0,0 14 1 0 0,-2-5 120 0 0,-1-1 1 0 0,-1 0 0 0 0,0 0 0 0 0,-1 0 0 0 0,0-1 0 0 0,-2 1-1 0 0,-7 14 1 0 0,-1 7-27 0 0,3-6-2126 0 0,12-30 943 0 0,0-1-12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0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58 2303 0 0,'2'-1'167'0'0,"5"-2"632"0"0,-1 0-1 0 0,1 0 1 0 0,0 0-1 0 0,13-2 1 0 0,6-2 1652 0 0,5-8-432 0 0,-29 14-1385 0 0,7-9 385 0 0,-3 3 3545 0 0,-159 61-4224 0 0,120-47-261 0 0,6-2-30 0 0,22-3-40 0 0,0-1-1 0 0,0 0 1 0 0,0 0 0 0 0,0-1 0 0 0,-9 0-1 0 0,5 0 11 0 0,0 1-1 0 0,0 0 1 0 0,0 0-1 0 0,0 1 0 0 0,0 0 1 0 0,-13 5-1 0 0,20-6 3 0 0,1 0 0 0 0,0-1 0 0 0,0 1 0 0 0,-1 0 0 0 0,1 0 0 0 0,0 0 0 0 0,0 0-1 0 0,0 0 1 0 0,0 0 0 0 0,0 0 0 0 0,0 0 0 0 0,1 0 0 0 0,-1 0 0 0 0,0 0 0 0 0,0 1 0 0 0,1-1-1 0 0,-1 0 1 0 0,1 1 0 0 0,-1-1 0 0 0,1 0 0 0 0,-1 1 0 0 0,1-1 0 0 0,0 1 0 0 0,0-1 0 0 0,0 0 0 0 0,0 1-1 0 0,0-1 1 0 0,0 1 0 0 0,0-1 0 0 0,0 0 0 0 0,1 1 0 0 0,-1-1 0 0 0,1 2 0 0 0,0 2-116 0 0,0-1 0 0 0,0 1 0 0 0,1-1 0 0 0,0 0 0 0 0,-1 0 0 0 0,2 1 0 0 0,-1-1 0 0 0,5 7 0 0 0,29 23 95 0 0,-24-24 0 0 0,17 21 0 0 0,-8-8 1 0 0,-14-16-5 0 0,-1 1-1 0 0,10 12 1 0 0,3 9-54 0 0,29 48-16 0 0,-33-50 74 0 0,-14-21 0 0 0,1 9 0 0 0,-3-8 44 0 0,0 0-1 0 0,-1 0 1 0 0,0-1-1 0 0,-4 11 1 0 0,-1 6 10 0 0,6-18-42 0 0,0 0-1 0 0,0 0 0 0 0,-1 0 0 0 0,0 0 1 0 0,-4 8-1 0 0,1-3 1 0 0,4-7-12 0 0,0 1 0 0 0,-1-1 0 0 0,1 1 0 0 0,-1-1 0 0 0,0 0 0 0 0,0 1 0 0 0,0-1 0 0 0,0 0 0 0 0,0 0 0 0 0,-5 3 0 0 0,-3 5 0 0 0,-2 2-3 0 0,6-12 7 0 0,3-1 10 0 0,-1 1 10 0 0,0 0-1 0 0,-1 0 1 0 0,1 0-1 0 0,-1-1 1 0 0,-6 1 0 0 0,0-2 52 0 0,-1-1 0 0 0,-12-4 1 0 0,10 3-47 0 0,9 3-27 0 0,1-1 1 0 0,-1 0-1 0 0,1 0 1 0 0,-1 0-1 0 0,1-1 1 0 0,0 0-1 0 0,-1 1 0 0 0,1-1 1 0 0,0-1-1 0 0,0 1 1 0 0,0-1-1 0 0,1 1 1 0 0,-7-7-1 0 0,9 8-8 0 0,-1 0 0 0 0,1-1 0 0 0,0 1 0 0 0,0-1 0 0 0,0 1 0 0 0,0-1-1 0 0,0 1 1 0 0,0-1 0 0 0,0 0 0 0 0,1 1 0 0 0,-1-1 0 0 0,0 0 0 0 0,1 0 0 0 0,-1 1 0 0 0,1-1 0 0 0,0 0-1 0 0,0 0 1 0 0,0 0 0 0 0,0 0 0 0 0,0 1 0 0 0,0-4 0 0 0,1-2-19 0 0,-3-27-82 0 0,1 21 83 0 0,1 1 1 0 0,0-1-1 0 0,1 1 1 0 0,0-1-1 0 0,5-22 1 0 0,-6 34 91 0 0,0 1-1 0 0,3-2 4 0 0,-1 1-57 0 0,6-2 76 0 0,-1 0 0 0 0,1 0-1 0 0,-1 0 1 0 0,1 1 0 0 0,14-3 0 0 0,-13 5 14 0 0,0-1-1 0 0,1 0 1 0 0,15-4-1 0 0,-11 1 102 0 0,-1 2-146 0 0,-1-2 0 0 0,0 1 0 0 0,-1-2 0 0 0,1 1 0 0 0,-1-2 0 0 0,18-10 0 0 0,-24 13-47 0 0,-1-1 0 0 0,1 0-1 0 0,-1 0 1 0 0,0 0-1 0 0,5-8 1 0 0,-7 9-6 0 0,0 0-1 0 0,0 0 1 0 0,-1 0 0 0 0,0-1-1 0 0,2-5 1 0 0,-2 5 1 0 0,1-3-8 0 0,0 0 0 0 0,-1 0 1 0 0,1 0-1 0 0,-2 0 0 0 0,1-12 0 0 0,0-3-11 0 0,3 3-43 0 0,-2 16 52 0 0,0 0-8 0 0,0-1-38 0 0,0 2 47 0 0,-1-1-1 0 0,1 1 0 0 0,0 0 1 0 0,0 0-1 0 0,0 0 1 0 0,0 1-1 0 0,3-3 0 0 0,7 0 0 0 0,-8 4-8 0 0,0-1-43 0 0,6 0 27 0 0,-10 1 22 0 0,1-1 0 0 0,0 1 0 0 0,0 0 1 0 0,-1 0-1 0 0,1 0 0 0 0,0 0 0 0 0,-1 0 0 0 0,1 0 0 0 0,0 1 0 0 0,0-1 0 0 0,-1 0 0 0 0,1 0 0 0 0,0 0 0 0 0,-1 1 0 0 0,2-1 1 0 0,0 1-8 0 0,0 0-56 0 0,0 1-37 0 0,-1 0-44 0 0,-1 0 0 0 0,1 0 0 0 0,0 1-1 0 0,-1-1 1 0 0,1 0 0 0 0,-1 0 0 0 0,0 0-1 0 0,0 1 1 0 0,0-1 0 0 0,0 0 0 0 0,0 0-1 0 0,0 1 1 0 0,-1-1 0 0 0,1 0 0 0 0,-1 0-1 0 0,0 3 1 0 0,0-3-1548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39 455 0 0,'-3'-3'1344'0'0,"0"0"0"0"0,0 1 0 0 0,0-1 0 0 0,-1 1 0 0 0,-5-3-1 0 0,-20-5 2339 0 0,15 8-3326 0 0,-1 0 0 0 0,-18 1 1 0 0,-17-2 1049 0 0,30 1-1005 0 0,0 2 0 0 0,-26 1-1 0 0,3 0-39 0 0,34 0-330 0 0,0 0-1 0 0,1 1 1 0 0,-1-1 0 0 0,0 1-1 0 0,1 1 1 0 0,0 0 0 0 0,-15 7-1 0 0,-21 7-34 0 0,37-15 4 0 0,1 0 0 0 0,0 1 0 0 0,0 0 0 0 0,1 1 0 0 0,-7 4 0 0 0,-5 3 0 0 0,15-11 0 0 0,1 1 0 0 0,0-1 0 0 0,-1 1 0 0 0,1 0 0 0 0,0 0 0 0 0,0 0 0 0 0,0-1 0 0 0,-1 1 0 0 0,1 0 0 0 0,0 0 0 0 0,0 0 0 0 0,0 1 0 0 0,1-1 0 0 0,-1 0 0 0 0,0 0 0 0 0,0 0 0 0 0,1 1 0 0 0,-1-1 0 0 0,1 0 0 0 0,-1 1 0 0 0,1-1 0 0 0,-1 3 0 0 0,-1 2 0 0 0,-2 10 0 0 0,5-1 0 0 0,0-11-5 0 0,0 0 0 0 0,1 0 0 0 0,0 0-1 0 0,0 0 1 0 0,0 0 0 0 0,0 0 0 0 0,1 0-1 0 0,0 0 1 0 0,-1-1 0 0 0,7 5 0 0 0,-3-2 3 0 0,1 0 1 0 0,1-1 0 0 0,-1 0 0 0 0,12 6-1 0 0,9 9 2 0 0,-23-15 0 0 0,0-1 0 0 0,1 0 0 0 0,11 6 0 0 0,106 61 3 0 0,-96-53 6 0 0,-26-18-7 0 0,4 3 46 0 0,1 1 0 0 0,-1 0 0 0 0,0-1 0 0 0,0 2-1 0 0,0-1 1 0 0,7 9 0 0 0,-10-9-35 0 0,0-1-1 0 0,0 0 1 0 0,0 1-1 0 0,-1-1 0 0 0,1 1 1 0 0,-1 0-1 0 0,0-1 1 0 0,0 1-1 0 0,0 0 1 0 0,-1 0-1 0 0,1-1 1 0 0,-1 1-1 0 0,0 0 1 0 0,0 0-1 0 0,0 0 1 0 0,-1 0-1 0 0,0 4 1 0 0,0-3-9 0 0,0-1 1 0 0,0 0 0 0 0,-1 0-1 0 0,1 0 1 0 0,-1 0 0 0 0,0 0-1 0 0,0-1 1 0 0,0 1 0 0 0,0 0-1 0 0,-1-1 1 0 0,1 0 0 0 0,-1 1 0 0 0,0-1-1 0 0,0 0 1 0 0,0 0 0 0 0,-1-1-1 0 0,1 1 1 0 0,0-1 0 0 0,-6 3-1 0 0,-5 2 8 0 0,-1-1-1 0 0,1-1 0 0 0,-1 0 0 0 0,-16 3 0 0 0,11-4 24 0 0,-19 9-1 0 0,33-12-34 0 0,0 0 0 0 0,0 0 0 0 0,0 0 0 0 0,1-1 0 0 0,-1 0 0 0 0,0 0 0 0 0,0-1 0 0 0,0 0 0 0 0,0 0 0 0 0,0 0 0 0 0,0 0 0 0 0,1-1 0 0 0,-1 0 0 0 0,1 0 0 0 0,-8-5 0 0 0,4-1 0 0 0,8 6 2 0 0,0 0 1 0 0,1 0-1 0 0,-1 0 0 0 0,0 0 0 0 0,1 0 0 0 0,0 0 0 0 0,-1 0 0 0 0,1 0 1 0 0,0 0-1 0 0,0 0 0 0 0,0 0 0 0 0,0 0 0 0 0,1 0 0 0 0,-1 0 0 0 0,0 0 1 0 0,1 0-1 0 0,-1 0 0 0 0,1 0 0 0 0,0 0 0 0 0,0 0 0 0 0,1-3 0 0 0,4-6 38 0 0,0 1-1 0 0,11-15 0 0 0,-11 18-14 0 0,-2 1-18 0 0,59-77 264 0 0,-52 69-220 0 0,1 1 0 0 0,1 1 0 0 0,27-21 0 0 0,81-58 520 0 0,-120 90-542 0 0,-1 1-89 0 0,-18 0-259 0 0,12 0 80 0 0,-19 3-1724 0 0,23-3-3808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0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29 3223 0 0,'2'-5'47'0'0,"1"1"-13"0"0,13-8 197 0 0,-7 6 100 0 0,-7 5 1384 0 0,-2 1 587 0 0,0 10-1348 0 0,-1 0 0 0 0,-1 0 0 0 0,0 0 0 0 0,0 0 0 0 0,0 0 0 0 0,-5 10 0 0 0,-28 58-980 0 0,13-33 810 0 0,-46 100-74 0 0,-6-3-1 0 0,-102 147 0 0 0,131-222-687 0 0,-41 59 85 0 0,65-98-80 0 0,-2-1 1 0 0,-34 32-1 0 0,3-11-1367 0 0,52-46-2660 0 0,2-2-1303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0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 10591 0 0,'0'0'819'0'0,"2"1"-388"0"0,3 2-1146 0 0,4 0 4127 0 0,-3-2 1955 0 0,-14 0-4210 0 0,-16 0-1200 0 0,0 2 1 0 0,-43 9-1 0 0,-8 2-533 0 0,12-5 7 0 0,-42 5-1245 0 0,85-14 1166 0 0,0 0 0 0 0,-23-4 0 0 0,41 4 298 0 0,2 0 4 0 0,0 0-32 0 0,0 0-148 0 0,0 0-67 0 0,0 0-14 0 0,0 0 19 0 0,0 0 83 0 0,0 0 32 0 0,0 0 7 0 0,0 0 42 0 0,0 0 167 0 0,0 0 69 0 0,0 0 17 0 0,0 0-171 0 0,0 0-736 0 0,0 0-324 0 0,0 0-64 0 0,0 0 132 0 0,-2 1 576 0 0,-29 8 200 0 0,23-7 1454 0 0,-1 0 0 0 0,1 0 1 0 0,0 1-1 0 0,-9 5 0 0 0,7-2-548 0 0,1 0 1 0 0,-1 0-1 0 0,1 1 0 0 0,1 1 1 0 0,0 0-1 0 0,0 0 0 0 0,0 0 0 0 0,-11 18 1 0 0,18-24 55 0 0,-6 16 569 0 0,3-10-676 0 0,4-6 53 0 0,0-2-29 0 0,0 0-8 0 0,1 3-10 0 0,2 7-40 0 0,-2-7-21 0 0,-1-3-2 0 0,0 0-24 0 0,3 2-100 0 0,1 0-87 0 0,1 0 1 0 0,-1 0-1 0 0,1 0 0 0 0,0 0 0 0 0,0-1 1 0 0,0 0-1 0 0,0 0 0 0 0,8 1 0 0 0,6-1 14 0 0,20-2 1 0 0,-31 0-75 0 0,0 0-1 0 0,-1-1 1 0 0,1 0 0 0 0,13-5 0 0 0,-12 3-69 0 0,0 1 1 0 0,14-2-1 0 0,-4 2-177 0 0,-1 1 0 0 0,1 2 1 0 0,30 1-1 0 0,-40 0 244 0 0,1 0-1 0 0,-1 1 1 0 0,1 0 0 0 0,-1 0 0 0 0,0 1 0 0 0,0 1 0 0 0,0-1 0 0 0,14 9 0 0 0,-18-9 48 0 0,0 1 0 0 0,-1 0 1 0 0,1 1-1 0 0,-1-1 1 0 0,0 1-1 0 0,0 0 1 0 0,-1 0-1 0 0,1 0 0 0 0,-1 0 1 0 0,0 1-1 0 0,0-1 1 0 0,-1 1-1 0 0,4 11 0 0 0,-4-10 94 0 0,0 1-1 0 0,0-1 1 0 0,-1 1-1 0 0,0 0 0 0 0,-1-1 1 0 0,1 1-1 0 0,-1 0 0 0 0,-1-1 1 0 0,0 1-1 0 0,-2 12 1 0 0,1-13 7 0 0,-1 0 0 0 0,1 0 0 0 0,-1 0 0 0 0,0 0 1 0 0,-1-1-1 0 0,0 1 0 0 0,0-1 0 0 0,0 0 0 0 0,-1 0 0 0 0,1 0 1 0 0,-2-1-1 0 0,1 0 0 0 0,-11 9 0 0 0,-45 27 445 0 0,16-11 145 0 0,33-24-494 0 0,0 1 1 0 0,0-2-1 0 0,0 0 0 0 0,-1 0 1 0 0,-20 4-1 0 0,-13 5-1162 0 0,28-8 738 0 0,0 0 0 0 0,-23 3 0 0 0,39-9-20 0 0,2 0-68 0 0,0 0-1065 0 0,0 0-4221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0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10135 0 0,'0'0'464'0'0,"0"0"-9"0"0,0 0-179 0 0,0 3 340 0 0,-1 15-10 0 0,0-1 1 0 0,-2 0-1 0 0,0 1 0 0 0,-1-1 1 0 0,0-1-1 0 0,-11 24 0 0 0,-49 96-346 0 0,63-134-249 0 0,-69 117-923 0 0,52-88-1207 0 0,12-20 1024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0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53 4807 0 0,'-2'1'216'0'0,"-6"3"25"0"0,-43 30 792 0 0,49-32-491 0 0,2-2 6 0 0,0 0 18 0 0,0 0 8 0 0,0 0 2 0 0,0 0-25 0 0,11-1-236 0 0,0-1 0 0 0,0 0 0 0 0,0 0-1 0 0,0-1 1 0 0,16-6 0 0 0,18-5-11 0 0,35-9 248 0 0,-54 15-247 0 0,0 0 0 0 0,43-5 0 0 0,-46 9-71 0 0,-19 3-145 0 0,0 0-1 0 0,0 0 1 0 0,0 0 0 0 0,0 1-1 0 0,0 0 1 0 0,0-1 0 0 0,0 2-1 0 0,0-1 1 0 0,0 0 0 0 0,1 1-1 0 0,-1 0 1 0 0,6 2 0 0 0,-8-2 411 0 0,-1 0-419 0 0,0 0-1 0 0,0 0 1 0 0,0 0 0 0 0,-1 0 0 0 0,1 0 0 0 0,0 0 0 0 0,-1 0 0 0 0,1 0 0 0 0,-1 0 0 0 0,1 2 0 0 0,-1-2 19 0 0,2 4-23 0 0,0 0 0 0 0,-1 0 0 0 0,0 0 0 0 0,0 0 0 0 0,0 1 0 0 0,-1-1 0 0 0,0 0 0 0 0,0 0 0 0 0,0 1-1 0 0,0-1 1 0 0,-1 0 0 0 0,0 0 0 0 0,0 0 0 0 0,0 0 0 0 0,-1 0 0 0 0,0 0 0 0 0,0 0 0 0 0,0 0 0 0 0,0 0 0 0 0,-1-1 0 0 0,-4 6 0 0 0,-6 8 39 0 0,0-1 1 0 0,-2 0 0 0 0,-25 23 0 0 0,39-40-117 0 0,-23 22 72 0 0,-28 18 0 0 0,39-32-72 0 0,-4 0 0 0 0,12-8-5 0 0,1-1-3 0 0,-44 3-384 0 0,48-2 370 0 0,-1 0 1 0 0,0 0-1 0 0,0 0 0 0 0,0 0 0 0 0,0 0 1 0 0,1-1-1 0 0,-1 1 0 0 0,0 0 1 0 0,0 0-1 0 0,0 0 0 0 0,1-1 1 0 0,-1 1-1 0 0,0 0 0 0 0,1-1 1 0 0,-1 1-1 0 0,-1-1 0 0 0,-2-2-52 0 0,0 2-42 0 0,-1 0 0 0 0,0 0-1 0 0,0 1 1 0 0,0-1 0 0 0,-6 1 0 0 0,-10-1-1101 0 0,19 1 689 0 0,2 0-31 0 0,-3-2-295 0 0,-6-4 589 0 0,9 6 222 0 0,0 0-1 0 0,0-1 0 0 0,0 1 0 0 0,0 0 0 0 0,-1 0 0 0 0,1 0 0 0 0,0 0 0 0 0,0 0 0 0 0,0 0 0 0 0,0 0 0 0 0,0-1 0 0 0,-1 1 0 0 0,1 0 0 0 0,0 0 0 0 0,0 0 1 0 0,0 0-1 0 0,0-1 0 0 0,0 1 0 0 0,0 0 0 0 0,0 0 0 0 0,0 0 0 0 0,-1 0 0 0 0,1-1 0 0 0,0 1 0 0 0,0 0 0 0 0,0 0 0 0 0,0 0 0 0 0,0-1 0 0 0,0 1 1 0 0,0 0-1 0 0,0 0 0 0 0,0 0 0 0 0,0-1 0 0 0,0 1 0 0 0,1 0 0 0 0,-1 0 0 0 0,2-2 22 0 0,1 1 1 0 0,-1-1-1 0 0,1 1 1 0 0,-1 0-1 0 0,1 0 1 0 0,0 0-1 0 0,-1 1 1 0 0,1-1-1 0 0,0 1 1 0 0,4-1-1 0 0,35-1 109 0 0,-25 2-50 0 0,78 2 355 0 0,-54 0-172 0 0,-8 1 825 0 0,-1 1 0 0 0,54 15 1 0 0,-83-18-912 0 0,-1 0 386 0 0,-2-1 0 0 0,0 0 0 0 0,2 15 253 0 0,-1-13-750 0 0,-1 0 0 0 0,0 0 0 0 0,1 0 1 0 0,-1 1-1 0 0,0-1 0 0 0,0 0 0 0 0,0 0 0 0 0,-1 3 1 0 0,-2 4 52 0 0,1-1 1 0 0,-2 0 0 0 0,-4 10 0 0 0,-6 16 66 0 0,7-17-126 0 0,0 1 0 0 0,-1-2-1 0 0,0 1 1 0 0,-1-1 0 0 0,-20 25-1 0 0,5-11 34 0 0,-49 46 0 0 0,64-69-50 0 0,-1 1 0 0 0,0-1 0 0 0,0-1 0 0 0,-1 0 0 0 0,0 0 0 0 0,-14 5 0 0 0,6-4 0 0 0,10-3 22 0 0,-1-1 1 0 0,0 0-1 0 0,1-1 0 0 0,-1-1 1 0 0,0 1-1 0 0,-1-1 0 0 0,1-1 0 0 0,0 0 1 0 0,-15-2-1 0 0,19 1 1 0 0,0-1-1 0 0,1 0 1 0 0,0 0 0 0 0,-1-1-1 0 0,1 0 1 0 0,0 1 0 0 0,0-2-1 0 0,1 1 1 0 0,-1 0 0 0 0,-5-6-1 0 0,1-1-22 0 0,7 7-114 0 0,1 1 0 0 0,-1-1 0 0 0,1 0 0 0 0,0 1 0 0 0,0-1 0 0 0,0 0 0 0 0,1 0 0 0 0,-2-4 0 0 0,2-8-1052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5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3367 0 0,'4'-18'144'0'0,"-4"18"40"0"0,0 0-184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1054 8287 0 0,'0'0'191'0'0,"0"0"26"0"0,0 0 9 0 0,0 0 42 0 0,0 0 158 0 0,0 0 72 0 0,0 0 12 0 0,0 0 2 0 0,0 0 0 0 0,0 0 0 0 0,0 0 0 0 0,0 0-69 0 0,-5 11 1605 0 0,5-5-1827 0 0,0-5 166 0 0,0-1 101 0 0,0 0 21 0 0,2-11 83 0 0,0-6-589 0 0,1 1 0 0 0,1-1-1 0 0,0 1 1 0 0,1 0 0 0 0,10-22-1 0 0,7-8-2 0 0,2-6 0 0 0,2 2 0 0 0,43-62 0 0 0,-1 19 0 0 0,-3 6 0 0 0,71-123 0 0 0,-100 147 0 0 0,36-73 0 0 0,-63 117-640 0 0,18-24-1 0 0,-9 15 365 0 0,-17 26 727 0 0,-1 2 49 0 0,0 0-59 0 0,0 3-292 0 0,3 23-144 0 0,-1 0-1 0 0,-2 1 1 0 0,-4 43-1 0 0,1-28-6 0 0,-1 21 2 0 0,-2 18 0 0 0,9 137 0 0 0,-1-206 0 0 0,0 0 0 0 0,0 1 0 0 0,1-1 0 0 0,0-1 0 0 0,1 1 0 0 0,1 0 0 0 0,0-1 0 0 0,0 0 0 0 0,1 0 0 0 0,0 0 0 0 0,1-1 0 0 0,13 15 0 0 0,-10-14 0 0 0,4 4 0 0 0,-1-1 0 0 0,2-1 0 0 0,0 0 0 0 0,18 12 0 0 0,-5-10 0 0 0,-8-1 0 0 0,-18-12 0 0 0,-1-1 0 0 0,1 1 0 0 0,1-1 0 0 0,-1 0 0 0 0,0 1 0 0 0,0-1 0 0 0,0 0 0 0 0,1 0 0 0 0,3 0 0 0 0,-3 0 0 0 0,13 6 0 0 0,-14-6 0 0 0,1 1 0 0 0,-1-1 0 0 0,0 1 0 0 0,1 0 0 0 0,-1 0 0 0 0,0 0 0 0 0,-1 0 0 0 0,1 0 0 0 0,2 3 0 0 0,-3-4 0 0 0,0 0 0 0 0,0 0 0 0 0,-1 0 0 0 0,1 0 0 0 0,0 0 0 0 0,0 1 0 0 0,-1-1 0 0 0,1 0 0 0 0,-1 1 0 0 0,1-1 0 0 0,-1 0 0 0 0,0 1 0 0 0,1-1 0 0 0,-1 0 0 0 0,0 1 0 0 0,0-1 0 0 0,0 3 0 0 0,1 3 0 0 0,2 1-460 0 0,2 7-1742 0 0,-4-16-1381 0 0,5-4-1204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5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13823 0 0,'0'0'315'0'0,"14"-11"870"0"0,-8 9-1102 0 0,-4 1 282 0 0,-2 1 122 0 0,0 0 22 0 0,0 0 3 0 0,0 0 0 0 0,0 0 0 0 0,0 0 0 0 0,0 0-69 0 0,-4 2 884 0 0,5-1-575 0 0,10-1-425 0 0,15-5-520 0 0,131-55 193 0 0,-98 37-233 0 0,-7 4-1567 0 0,-17 6-3139 0 0,-2 3-1305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5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11975 0 0,'0'0'267'0'0,"0"0"42"0"0,0 0 17 0 0,0 0-28 0 0,0 2-126 0 0,-21 101 2736 0 0,-1 106-1788 0 0,20-164-1120 0 0,1 42 0 0 0,-1-57 0 0 0,1-21 0 0 0,1 1 0 0 0,0-1 0 0 0,0 1 0 0 0,1 0 0 0 0,3 13 0 0 0,-1-8 0 0 0,-3-4-1157 0 0,0-8-4630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484 888 10135 0 0,'0'0'231'0'0,"0"0"29"0"0,0 0 19 0 0,0 0 37 0 0,0 0 125 0 0,0 0 58 0 0,0 0 11 0 0,0 0 2 0 0,0 0 0 0 0,1 0 0 0 0,4-1-389 0 0,0 0-1 0 0,0 0 0 0 0,0 0 0 0 0,0 0 1 0 0,0-1-1 0 0,0 0 0 0 0,-1 0 1 0 0,1 0-1 0 0,-1 0 0 0 0,1-1 0 0 0,-1 0 1 0 0,0 0-1 0 0,4-3 0 0 0,2-3 242 0 0,0-1 0 0 0,0 0 0 0 0,14-19 0 0 0,-13 12-471 0 0,-1 0-1 0 0,0-1 0 0 0,-1-1 0 0 0,-1 1 1 0 0,-1-2-1 0 0,0 1 0 0 0,6-34 1 0 0,12-147-978 0 0,-22 162 1039 0 0,5-129-621 0 0,-2 25-106 0 0,-4 73 165 0 0,-2 69 608 0 0,0-1 0 0 0,0 1 0 0 0,0 0 0 0 0,0 0 0 0 0,0 0 0 0 0,0 0 0 0 0,0 0 0 0 0,0 0 0 0 0,0 0 0 0 0,0 0 0 0 0,0 0 0 0 0,0 0 0 0 0,0 0 0 0 0,0 0 0 0 0,0-1 0 0 0,0 1 0 0 0,0 0 0 0 0,0 0 0 0 0,0 0 0 0 0,0 0 0 0 0,0 0 0 0 0,0 0 0 0 0,0 0 0 0 0,0 0 0 0 0,-1 0 0 0 0,1 0 0 0 0,0 0 0 0 0,0 0 0 0 0,0 0 0 0 0,0 0 0 0 0,0-1 0 0 0,0 1 0 0 0,0 0 0 0 0,0 0 0 0 0,0 0 0 0 0,0 0 0 0 0,0 0 0 0 0,0 0 0 0 0,0 0 0 0 0,0 0 0 0 0,0 0 0 0 0,-1 0 0 0 0,1 0 0 0 0,0 0 0 0 0,0 0 0 0 0,0 0 0 0 0,0 0 0 0 0,0 0 0 0 0,0 0 0 0 0,0 0 0 0 0,0 0 0 0 0,0 0 0 0 0,0 0 0 0 0,0 0 0 0 0,-1 0 0 0 0,-4 4 0 0 0,-3 7 0 0 0,-121 199 838 0 0,19 10 151 0 0,-51 130-824 0 0,67-112-165 0 0,90-226 0 0 0,-19 57 0 0 0,-19 50 0 0 0,33-99 0 0 0,0-1 0 0 0,-1 0 0 0 0,-25 33 0 0 0,0-15 0 0 0,-9 15-64 0 0,44-51-273 0 0,-5 5-646 0 0,4-4 471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85 226 10135 0 0,'0'0'231'0'0,"0"0"29"0"0,0 0 19 0 0,0 0 37 0 0,2-2 125 0 0,14-11 515 0 0,0 0-1 0 0,25-15 1 0 0,-5 4-158 0 0,-11 7-798 0 0,34-15 0 0 0,0-1 0 0 0,-43 23 32 0 0,-2 1 118 0 0,1 0 0 0 0,-1 1 0 0 0,1 1-1 0 0,1 0 1 0 0,19-6 0 0 0,-35 13-108 0 0,1 0 0 0 0,0 0 0 0 0,-1 0 0 0 0,1 0 0 0 0,0 0 0 0 0,0 0 0 0 0,-1 0 0 0 0,1 0 1 0 0,0 0-1 0 0,-1 0 0 0 0,1 0 0 0 0,0 0 0 0 0,-1 1 0 0 0,1-1 0 0 0,0 0 0 0 0,-1 1 0 0 0,1-1 0 0 0,0 0 0 0 0,0 1 0 0 0,1 0 69 0 0,-2-1-106 0 0,0 0 0 0 0,0 0 0 0 0,0 0 0 0 0,0 0 0 0 0,1 0 0 0 0,-1 1 0 0 0,0-1 0 0 0,0 0 0 0 0,0 0 0 0 0,1 0 0 0 0,-1 0 0 0 0,0 0 0 0 0,0 0 0 0 0,0 0 0 0 0,0 1 0 0 0,0-1 0 0 0,0 0 0 0 0,1 0-1 0 0,-1 0 1 0 0,0 0 0 0 0,0 0 0 0 0,0 1 0 0 0,0-1 0 0 0,0 0 0 0 0,0 0 0 0 0,0 0 0 0 0,0 1 0 0 0,0-1 0 0 0,0 0 0 0 0,3 5-4 0 0,-2 1 1 0 0,1-1-1 0 0,-1 0 0 0 0,1 1 0 0 0,-1-1 1 0 0,-1 0-1 0 0,1 1 0 0 0,-1-1 0 0 0,0 1 1 0 0,0-1-1 0 0,-1 1 0 0 0,-1 6 0 0 0,-4 15-1 0 0,-1-1 0 0 0,-16 38 0 0 0,22-60 0 0 0,-1 0 0 0 0,1 0 0 0 0,-1-1 0 0 0,-1 1 0 0 0,1 0 0 0 0,0-1 0 0 0,-1 1 0 0 0,0-1 0 0 0,1 0 0 0 0,-1 0 0 0 0,-1 0 0 0 0,1 0 0 0 0,-4 2 0 0 0,-14 13 0 0 0,6-2-189 0 0,-1-1 1 0 0,-1-1-1 0 0,-1 0 0 0 0,-23 13 0 0 0,-7 6-251 0 0,-74 49-1325 0 0,34-26 874 0 0,59-37 955 0 0,27-18 274 0 0,2-1 136 0 0,0 0 34 0 0,0 0-65 0 0,3-1-294 0 0,75-33-129 0 0,-30 14-24 0 0,-2 1 512 0 0,1 3 0 0 0,0 1 0 0 0,62-10 0 0 0,-86 22-506 0 0,1 1 0 0 0,0 0 0 0 0,-1 2 0 0 0,1 1 0 0 0,0 1 0 0 0,0 1 0 0 0,43 12 0 0 0,-62-14 95 0 0,1 1 0 0 0,-1 0 0 0 0,0 0-1 0 0,1 0 1 0 0,-1 1 0 0 0,0-1 0 0 0,0 1-1 0 0,-1 1 1 0 0,1-1 0 0 0,-1 1 0 0 0,1 0-1 0 0,-1 0 1 0 0,0 0 0 0 0,-1 0 0 0 0,1 1-1 0 0,-1-1 1 0 0,0 1 0 0 0,0 0 0 0 0,0 0-1 0 0,2 6 1 0 0,-4-6-95 0 0,0-1-1 0 0,-1 0 0 0 0,1 1 1 0 0,-1-1-1 0 0,0 0 0 0 0,0 1 1 0 0,-1-1-1 0 0,1 1 0 0 0,-1-1 1 0 0,0 0-1 0 0,0 0 0 0 0,-2 6 1 0 0,-2 3-3 0 0,0 1 1 0 0,-11 17-1 0 0,5-13 1 0 0,-1-1 0 0 0,-22 25 0 0 0,13-18 0 0 0,4-3-19 0 0,-33 31-1 0 0,43-45 74 0 0,-1-1-1 0 0,0 0 1 0 0,0-1-1 0 0,0 0 1 0 0,-1 0-1 0 0,1-1 1 0 0,-1 0-1 0 0,-11 4 1 0 0,-26 4 749 0 0,-73 9-1 0 0,102-20-802 0 0,-1 0 0 0 0,-32-2 0 0 0,-22-1 0 0 0,58 2 0 0 0,1 3 0 0 0,2 2 0 0 0,5 5-64 0 0,6-7-273 0 0,0-1-138 0 0,0 0-4 0 0,1 4 527 0 0,3 0-5713 0 0,5 3-579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4 11975 0 0,'2'0'267'0'0,"16"-3"368"0"0,-16 3-337 0 0,-2 0-126 0 0,0 0 204 0 0,-1 0 111 0 0,-20 14 235 0 0,-1-1-1 0 0,1-2 1 0 0,-28 11-1 0 0,22-10-442 0 0,12-4-279 0 0,2 0 0 0 0,-1 0 0 0 0,-17 16 0 0 0,-19 11 0 0 0,28-19 0 0 0,0 0 0 0 0,2 1 0 0 0,0 2 0 0 0,-30 34 0 0 0,37-39 0 0 0,4-3 0 0 0,0 1 0 0 0,1 0 0 0 0,0 0 0 0 0,0 0 0 0 0,1 1 0 0 0,1 0 0 0 0,1 1 0 0 0,0-1 0 0 0,0 1 0 0 0,-3 19 0 0 0,6-23 0 0 0,0 0 0 0 0,1 1 0 0 0,0-1 0 0 0,1 1 0 0 0,0-1 0 0 0,1 1 0 0 0,0-1 0 0 0,0 0 0 0 0,1 1 0 0 0,1-1 0 0 0,0 0 0 0 0,0 0 0 0 0,1 0 0 0 0,9 17 0 0 0,-9-21 60 0 0,1 0 1 0 0,0 0-1 0 0,0-1 0 0 0,0 0 0 0 0,0 0 1 0 0,1 0-1 0 0,0-1 0 0 0,0 0 0 0 0,0 0 1 0 0,0 0-1 0 0,1-1 0 0 0,-1 0 0 0 0,1 0 1 0 0,0-1-1 0 0,0 0 0 0 0,8 2 0 0 0,4 0 145 0 0,0-2 0 0 0,0 0 0 0 0,0 0-1 0 0,38-4 1 0 0,-2-5 446 0 0,0-3 0 0 0,96-30-1 0 0,-71 13 386 0 0,-43 13-482 0 0,39-9 0 0 0,-58 20-554 0 0,-4 2 0 0 0,-5 5 0 0 0,-9-2 0 0 0,1-1 0 0 0,0 0 1 0 0,0 1-1 0 0,-1-1 0 0 0,1 0 0 0 0,-1 1 0 0 0,0-1 0 0 0,1 1 0 0 0,-1-1 0 0 0,0 1 1 0 0,0-1-1 0 0,0 1 0 0 0,0-1 0 0 0,0 1 0 0 0,0-1 0 0 0,0 1 0 0 0,-1 1 1 0 0,-7 30-15 0 0,4-20-39 0 0,-8 22-398 0 0,5-15-1057 0 0,1 1-4003 0 0,2-2-1371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4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16 919 0 0,'2'-1'67'0'0,"0"-1"378"0"0,1 0 0 0 0,-1 1 0 0 0,1-1 0 0 0,0 1-1 0 0,-1-1 1 0 0,1 1 0 0 0,0 0 0 0 0,6-1 0 0 0,-6 1-297 0 0,-1 1 1145 0 0,0 0-835 0 0,10 1-366 0 0,2 2-66 0 0,-5 3 2573 0 0,-10 1-1428 0 0,-17 6-891 0 0,5-3 257 0 0,2 0-353 0 0,-64 56 420 0 0,63-57-574 0 0,0 0-1 0 0,-1-2 1 0 0,1 1-1 0 0,-26 9 1 0 0,15-9 35 0 0,1-1 1 0 0,-1-1 0 0 0,0-1-1 0 0,-1-1 1 0 0,1-1-1 0 0,-28 0 1 0 0,21-1-65 0 0,0 1 1 0 0,1 1-1 0 0,0 1 1 0 0,0 2-1 0 0,0 1 1 0 0,-50 21-1 0 0,-17 13-89 0 0,84-37 79 0 0,0 0-1 0 0,0 2 1 0 0,-11 7-1 0 0,-23 13-16 0 0,45-27 30 0 0,-1 0-1 0 0,1 1 1 0 0,-1-1-1 0 0,1 1 1 0 0,0 0 0 0 0,-1-1-1 0 0,1 1 1 0 0,0 0-1 0 0,0 0 1 0 0,-1 0-1 0 0,1 0 1 0 0,0 0-1 0 0,-2 2 1 0 0,1 1 37 0 0,-6 4 2 0 0,8-7-44 0 0,-1-1-1 0 0,1 0 1 0 0,0 0 0 0 0,0 0 0 0 0,0 0 0 0 0,0 0 0 0 0,0 0 0 0 0,0 0 0 0 0,0 0 0 0 0,0 0-1 0 0,0 0 1 0 0,0 0 0 0 0,0 0 0 0 0,0 0 0 0 0,0 0 0 0 0,0 1 0 0 0,0-1 0 0 0,0 0 0 0 0,0 0 0 0 0,-1 0-1 0 0,1 0 1 0 0,0 0 0 0 0,0 0 0 0 0,0 0 0 0 0,0 0 0 0 0,0 0 0 0 0,0 0 0 0 0,0 0 0 0 0,0 0 0 0 0,0 0-1 0 0,0 0 1 0 0,-1 0 0 0 0,1 0 0 0 0,0 0 0 0 0,0 0 0 0 0,0 0 0 0 0,0 0 0 0 0,0 0 0 0 0,0 0-1 0 0,0 0 1 0 0,0 0 0 0 0,0 0 0 0 0,0-1 0 0 0,0 1 0 0 0,0 0 0 0 0,-1 0 0 0 0,1 0 0 0 0,0 0 0 0 0,0 0-1 0 0,0 0 1 0 0,0 0 0 0 0,0 0 0 0 0,0 0 0 0 0,0 0 0 0 0,0 0 0 0 0,0 0 0 0 0,0-1 0 0 0,-2 1-24 0 0,1-1 20 0 0,0 0 0 0 0,0 0 0 0 0,-1 0 0 0 0,1 0 0 0 0,0 0 1 0 0,0 0-1 0 0,0 0 0 0 0,0 0 0 0 0,0 0 0 0 0,0-1 0 0 0,0 1 0 0 0,0 0 0 0 0,1 0 0 0 0,-1-1 0 0 0,0 1 0 0 0,1-1 0 0 0,-1 1 0 0 0,1-1 0 0 0,-1 1 0 0 0,1-1 0 0 0,0-2 0 0 0,0-5 57 0 0,0 0 0 0 0,0 0 0 0 0,2 0 0 0 0,-1 0 0 0 0,1 0 0 0 0,0 1-1 0 0,6-16 1 0 0,-2 4 29 0 0,-5 18 7 0 0,-1 2 0 0 0,-1-9 276 0 0,-6 18-352 0 0,1 5-12 0 0,5 2 0 0 0,5-2 0 0 0,7-1 0 0 0,4 3 0 0 0,-13-10 0 0 0,-2-1 0 0 0,4 6-4 0 0,0 1 0 0 0,-1-1 0 0 0,-1 1 0 0 0,0 0 0 0 0,0 19 0 0 0,-5 63-34 0 0,1-40 28 0 0,10 194 111 0 0,17-1 59 0 0,-10-112-125 0 0,-9-92-7 0 0,3 0 0 0 0,1-1 0 0 0,20 49-1 0 0,-24-72-20 0 0,13 46 204 0 0,-2 1 1 0 0,10 92-1 0 0,-5-25 362 0 0,-10-71-279 0 0,7 110-1 0 0,-19-119-266 0 0,-5 55 0 0 0,3-88-24 0 0,-2 1 0 0 0,0-1 0 0 0,-1 1 0 0 0,-1-2 0 0 0,-15 35 0 0 0,-19 35 61 0 0,35-80-55 0 0,0 1 0 0 0,0-1 0 0 0,-1-1 0 0 0,-9 11-1 0 0,-5 9 26 0 0,5-7 26 0 0,10-16-32 0 0,2 0-1 0 0,-1 1 1 0 0,0-1 0 0 0,1 1 0 0 0,-5 10-1 0 0,0 10 8 0 0,1 0 0 0 0,2 0-1 0 0,0 0 1 0 0,2 1 0 0 0,0 0-1 0 0,2-1 1 0 0,1 1 0 0 0,5 40-1 0 0,22 72-34 0 0,-19-107 0 0 0,-1 0 0 0 0,-2 0 0 0 0,-1 0 0 0 0,0 44 0 0 0,-9-40 43 0 0,2-23-18 0 0,0 0 0 0 0,0 19 0 0 0,2 10-15 0 0,1-32-10 0 0,1-1 0 0 0,1 1 0 0 0,3 12 0 0 0,3 22 0 0 0,-3 17 0 0 0,5 37 0 0 0,-11-51 0 0 0,1-35 0 0 0,0-1 11 0 0,0-7 32 0 0,1 5-18 0 0,-1-6 50 0 0,0-3 21 0 0,0 0 6 0 0,0 0 2 0 0,0 0-6 0 0,0 0-24 0 0,0 0 6 0 0,0 0-10 0 0,0 0 0 0 0,0 0 2 0 0,3-2 0 0 0,6-4 4 0 0,-4 4 0 0 0,6-4-60 0 0,7-6-5 0 0,-5 6 32 0 0,7-1-33 0 0,7 0-10 0 0,-17 3-3 0 0,-5 3 11 0 0,-1 0 0 0 0,0 0 0 0 0,0-1 0 0 0,0 1 0 0 0,0-1 0 0 0,6-4 0 0 0,18-11 3 0 0,-13 12-11 0 0,-10 3 0 0 0,20-4 11 0 0,-14 4 25 0 0,-6 1-29 0 0,0 0 1 0 0,0 0-1 0 0,0 1 1 0 0,0 0-1 0 0,0 0 0 0 0,1 0 1 0 0,-1 1-1 0 0,0-1 0 0 0,0 1 1 0 0,6 2-1 0 0,23 4-5 0 0,43 3 0 0 0,-59-9 10 0 0,-1-1 0 0 0,1-1 0 0 0,-1 0 0 0 0,27-6 0 0 0,68-24 48 0 0,-69 18-56 0 0,-26 9 131 0 0,30-3 0 0 0,-37 6 103 0 0,-8 0 78 0 0,-2 1-284 0 0,0 0-1210 0 0,0 0-524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0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6911 0 0,'0'0'315'0'0,"2"-2"-7"0"0,0 0-244 0 0,-1 1-13 0 0,0 0 0 0 0,0 0 0 0 0,0 0 0 0 0,-1 0 0 0 0,1 0 0 0 0,0 0 0 0 0,0 0 0 0 0,-1 0 1 0 0,1 0-1 0 0,0 0 0 0 0,-1-1 0 0 0,1 1 0 0 0,0-2 0 0 0,-1 3 28 0 0,1-1 1 0 0,-1 1-1 0 0,1-1 1 0 0,-1 1-1 0 0,1 0 1 0 0,-1 0-1 0 0,1-1 1 0 0,0 1-1 0 0,-1 0 1 0 0,1 0-1 0 0,0 0 1 0 0,-1 0 0 0 0,1-1-1 0 0,0 1 1 0 0,-1 0-1 0 0,1 0 1 0 0,0 0-1 0 0,-1 1 1 0 0,1-1-1 0 0,-1 0 1 0 0,1 0-1 0 0,0 0 1 0 0,-1 0-1 0 0,1 1 1 0 0,0-1-1 0 0,-1 0 1 0 0,1 0-1 0 0,-1 1 1 0 0,2 0-1 0 0,-1-1-70 0 0,1 1-1 0 0,0 0 1 0 0,-1 0-1 0 0,1 0 0 0 0,0 0 1 0 0,-1 0-1 0 0,0 1 1 0 0,1-1-1 0 0,-1 0 1 0 0,0 0-1 0 0,2 3 0 0 0,-2-2-71 0 0,0 1-1 0 0,0 0 1 0 0,0 0-1 0 0,0 0 1 0 0,0-1-1 0 0,0 1 1 0 0,-1 0 0 0 0,1 6-1 0 0,-5 28-500 0 0,-1-5 358 0 0,5-30 171 0 0,0-2 137 0 0,0 0 55 0 0,0 0 16 0 0,0 0 7 0 0,4 0-69 0 0,0 1 0 0 0,0 0 1 0 0,-1 0-1 0 0,1 0 0 0 0,5 3 0 0 0,11 3 202 0 0,4-3-174 0 0,-24-4-137 0 0,1 0 1 0 0,0 0-1 0 0,-1 1 0 0 0,1-1 0 0 0,-1 0 1 0 0,1 0-1 0 0,-1 1 0 0 0,1-1 1 0 0,0 0-1 0 0,-1 1 0 0 0,1-1 1 0 0,-1 0-1 0 0,1 1 0 0 0,-1-1 0 0 0,0 1 1 0 0,1-1-1 0 0,-1 1 0 0 0,1-1 1 0 0,-1 1-1 0 0,0-1 0 0 0,1 1 1 0 0,0 1-1 0 0,4 10-2 0 0,-4-8 0 0 0,-2 8-3 0 0,-9 16 20 0 0,-8 20 140 0 0,17-44-130 0 0,0 0 0 0 0,1 0 0 0 0,0 1 0 0 0,0-1 0 0 0,0 0 0 0 0,0 0 0 0 0,1 0 0 0 0,0 1 0 0 0,0-1 0 0 0,0 0 0 0 0,0 0 0 0 0,1 0 0 0 0,-1 0 0 0 0,4 5 0 0 0,7 12 277 0 0,0 0 0 0 0,1-1 0 0 0,19 22 0 0 0,-22-31-243 0 0,0-1 0 0 0,1 0 0 0 0,17 13-1 0 0,16 14 7 0 0,18 18-46 0 0,-59-52-10 0 0,0 1 0 0 0,0 0 0 0 0,0 0 1 0 0,2 5-1 0 0,7 8-3 0 0,-10-14-3 0 0,0 0 0 0 0,0 0-1 0 0,-1 0 1 0 0,1 1 0 0 0,0-1 0 0 0,-1 1 0 0 0,0-1-1 0 0,0 1 1 0 0,0-1 0 0 0,0 8 0 0 0,0-8-5 0 0,2 19-5 0 0,-4-16 8 0 0,-1 0 25 0 0,-17 142 714 0 0,18-142-735 0 0,0 1-1 0 0,0-1 0 0 0,1 0 0 0 0,0 1 1 0 0,0-1-1 0 0,1 1 0 0 0,-1-1 1 0 0,2 0-1 0 0,1 9 0 0 0,3 10 62 0 0,-7-20-57 0 0,1-1-12 0 0,8 16 138 0 0,-3-7-127 0 0,-1-3 2 0 0,-3-9-10 0 0,-1-1 1 0 0,0 0-1 0 0,0 0 0 0 0,0 1 0 0 0,1-1 0 0 0,-1 0 1 0 0,0 1-1 0 0,0-1 0 0 0,0 0 0 0 0,0 1 0 0 0,0-1 1 0 0,0 0-1 0 0,0 1 0 0 0,0-1 0 0 0,0 0 0 0 0,0 1 0 0 0,0-1 1 0 0,0 0-1 0 0,0 1 0 0 0,0-1 0 0 0,0 0 0 0 0,0 1 1 0 0,0-1-1 0 0,0 0 0 0 0,-1 1 0 0 0,-4 18 99 0 0,5-16 63 0 0,-11 9 174 0 0,-14 13-43 0 0,-2-2-1 0 0,-1 0 0 0 0,-32 19 1 0 0,48-34-321 0 0,7-4 31 0 0,-19 19 54 0 0,21-20-59 0 0,-11 16 0 0 0,4-4-1 0 0,9-15-1 0 0,-6 19 69 0 0,2-7-67 0 0,1-1 0 0 0,1-1 11 0 0,3-8 42 0 0,0-2 11 0 0,0 0 0 0 0,0 0 0 0 0,0 0 3 0 0,0 0 10 0 0,0 0 3 0 0,0 0 0 0 0,0 0 3 0 0,0 0 10 0 0,0 0 3 0 0,0 0 0 0 0,0 0-4 0 0,4 1-61 0 0,0 1-1 0 0,-1-1 0 0 0,1 0 1 0 0,0 1-1 0 0,-1 0 1 0 0,1 0-1 0 0,-1 0 0 0 0,0 0 1 0 0,4 3-1 0 0,1 5 18 0 0,0 4-36 0 0,-4-6-12 0 0,-2-2 0 0 0,0 0 0 0 0,0 0 0 0 0,0-1 0 0 0,-1 1 0 0 0,2 8 0 0 0,4 42 0 0 0,0-20-53 0 0,-4-24 30 0 0,3 0-38 0 0,-2-9-4 0 0,8 1 51 0 0,20-7 14 0 0,-26 4 0 0 0,-1 0 0 0 0,18-6 11 0 0,-8 1 32 0 0,-12 3-37 0 0,-4 2-2 0 0,-6 5-3 0 0,-13 7-2 0 0,5-8 1 0 0,-30 13 0 0 0,41-16 0 0 0,-16 4 0 0 0,18-5 0 0 0,-35 11 432 0 0,33-11-432 0 0,1 0 0 0 0,-1 0 0 0 0,1 1 0 0 0,0-1 0 0 0,-1 1 0 0 0,1 0 0 0 0,0 0 0 0 0,0 0 0 0 0,0 0 0 0 0,0 1 0 0 0,-2 2 0 0 0,-5 3 0 0 0,-25 7-12 0 0,24-7-36 0 0,-6 14 36 0 0,11-11 12 0 0,7 1 0 0 0,0 0 0 0 0,-4 2 0 0 0,-5 11-10 0 0,8-21-33 0 0,6 5 32 0 0,5-2 11 0 0,16 3 11 0 0,-23-8 2 0 0,20 5 38 0 0,-19-6-26 0 0,18 4 3 0 0,-9 2-28 0 0,-8-4 0 0 0,2 3 0 0 0,8 15 0 0 0,-6-4 0 0 0,-9-13 0 0 0,-1-3 0 0 0,0 0 0 0 0,0 1 0 0 0,0-1 0 0 0,0 0 0 0 0,0 0 0 0 0,1 0 0 0 0,-1 1 0 0 0,0-1 0 0 0,1 0 0 0 0,-1 0 0 0 0,1 0 0 0 0,-1 1 0 0 0,1 0 0 0 0,6 10 0 0 0,-5-10 0 0 0,16 20 3 0 0,20 2-16 0 0,3 1-41 0 0,-31-17 46 0 0,0 0 0 0 0,0 1 0 0 0,0 0 0 0 0,-2 1 0 0 0,1 0 0 0 0,-1 0 0 0 0,13 23 0 0 0,-17-26 8 0 0,0 1 0 0 0,-1 0 0 0 0,0 0 0 0 0,2 12 0 0 0,1 2 0 0 0,-3-10 0 0 0,-1 0 0 0 0,0 1 0 0 0,0 13 0 0 0,-1-12 0 0 0,-1-6 0 0 0,0 0 0 0 0,-1 0 0 0 0,0 0 0 0 0,0-1 0 0 0,-5 15-1 0 0,1-2-8 0 0,-2 2 0 0 0,0 0 1 0 0,-2-1 0 0 0,-1 0 0 0 0,-19 32 0 0 0,-18 38-5 0 0,24-39 13 0 0,7-17 0 0 0,-21 69 0 0 0,32-83 20 0 0,5-19 84 0 0,-14 4 207 0 0,4 0-188 0 0,-16 2-42 0 0,0 1 0 0 0,1 1 1 0 0,-32 17-1 0 0,54-25-141 0 0,0 0 0 0 0,0 0 0 0 0,0 0 0 0 0,0 1 0 0 0,0-1 0 0 0,1 1 0 0 0,-1 0-1 0 0,1 0 1 0 0,-1-1 0 0 0,1 2 0 0 0,0-1 0 0 0,0 0 0 0 0,1 0 0 0 0,-1 1 0 0 0,1-1 0 0 0,-1 1 0 0 0,1-1 0 0 0,0 1 0 0 0,0-1 0 0 0,1 1 0 0 0,-1 0 0 0 0,1-1 0 0 0,0 1 0 0 0,0 0 0 0 0,0 4 0 0 0,7 15-6134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0:58:1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48 103 3223 0 0,'0'0'4392'0'0,"1"-2"-4245"0"0,5-7 5908 0 0,-8 9-6121 0 0,0 1 0 0 0,0-1 0 0 0,0 0 0 0 0,0 1 0 0 0,0-1 0 0 0,0 1 0 0 0,0-1 0 0 0,0 1 0 0 0,0 0 0 0 0,0 0 0 0 0,0 0 1 0 0,1 0-1 0 0,-1 0 0 0 0,0 1 0 0 0,1-1 0 0 0,-1 0 0 0 0,0 1 0 0 0,1-1 0 0 0,0 1 0 0 0,-1 0 0 0 0,1-1 0 0 0,0 1 0 0 0,0 0 0 0 0,0 0 1 0 0,0 0-1 0 0,-1 3 0 0 0,1-3-82 0 0,1-1 16 0 0,-1-1 138 0 0,0 1 0 0 0,1 0 0 0 0,-1 0 0 0 0,0 0 0 0 0,1 0-1 0 0,0 0 1 0 0,-1 0 0 0 0,1 0 0 0 0,-1 0 0 0 0,1 1 0 0 0,0-1 0 0 0,0 2 0 0 0,-3 4 614 0 0,4 4 2967 0 0,1-13-3531 0 0,18-5 480 0 0,-15 6-478 0 0,7 1-46 0 0,8 1-22 0 0,-16 2-15 0 0,4 1-6 0 0,-5-2 20 0 0,20 4-56 0 0,-2-2 67 0 0,-16-6 0 0 0,-1 0 0 0 0,42-11 203 0 0,-27 7 350 0 0,0 1 1 0 0,31-4-1 0 0,-21 5-377 0 0,-19 3-138 0 0,-3 0-4 0 0,0 0 0 0 0,-1 1 0 0 0,10 0 1 0 0,-10 0-15 0 0,-1 0 0 0 0,1 0 0 0 0,0-1 1 0 0,5-1-1 0 0,-5 1 27 0 0,-4 1-31 0 0,0 0 1 0 0,-1 0 0 0 0,1 0 0 0 0,-1 0 0 0 0,1 1 0 0 0,-1-1-1 0 0,1 0 1 0 0,-1 1 0 0 0,1-1 0 0 0,-1 1 0 0 0,4 0 0 0 0,-4 0-1 0 0,1 0 1 0 0,-1 0 0 0 0,1-1 0 0 0,-1 1 0 0 0,1-1 0 0 0,0 0-1 0 0,-1 1 1 0 0,1-1 0 0 0,0 0 0 0 0,0 0 0 0 0,2 0 0 0 0,1-1-5 0 0,27 2 146 0 0,-28-1-157 0 0,20 0 52 0 0,-11-1-38 0 0,-1 1 1 0 0,0-2 0 0 0,0 0-1 0 0,0 0 1 0 0,-1-1 0 0 0,1-1-1 0 0,0 1 1 0 0,16-10 0 0 0,-18 8 46 0 0,0 1 0 0 0,0 0 0 0 0,0 1 0 0 0,1 0-1 0 0,-1 1 1 0 0,1 0 0 0 0,-1 0 0 0 0,22 0 0 0 0,-22 2 40 0 0,-2 1-75 0 0,9 1 58 0 0,13 4 59 0 0,-14-3-134 0 0,34 6 1 0 0,-35-8 32 0 0,-8-1-16 0 0,0-1 1 0 0,0 0 0 0 0,0-1-1 0 0,0 0 1 0 0,0 0 0 0 0,-1-1-1 0 0,1 1 1 0 0,10-8 0 0 0,-6 4 123 0 0,-1-1 1 0 0,0-1 0 0 0,17-16 0 0 0,-26 23-123 0 0,0-1 1 0 0,0 1 0 0 0,1 0-1 0 0,-1-1 1 0 0,1 1 0 0 0,-1 0-1 0 0,1 0 1 0 0,3-1 0 0 0,15-9 280 0 0,-15 9-242 0 0,5-1-55 0 0,2 1-24 0 0,-11 3 9 0 0,-1-1-1 0 0,1 0 0 0 0,0 0 0 0 0,-1 0 0 0 0,1 0 0 0 0,0 1 0 0 0,-1-1 1 0 0,1 0-1 0 0,0 1 0 0 0,-1-1 0 0 0,1 1 0 0 0,0-1 0 0 0,-1 0 0 0 0,1 1 0 0 0,-1 0 1 0 0,1-1-1 0 0,-1 1 0 0 0,1-1 0 0 0,0 2 0 0 0,0-1-8 0 0,2 1-54 0 0,-1 0-1 0 0,0 0 0 0 0,0 0 0 0 0,0 0 0 0 0,0 1 0 0 0,0-1 1 0 0,-1 0-1 0 0,1 1 0 0 0,-1-1 0 0 0,1 1 0 0 0,-1 0 0 0 0,0-1 0 0 0,0 1 1 0 0,0 0-1 0 0,-1 0 0 0 0,1 0 0 0 0,0 5 0 0 0,-1-7 49 0 0,0-1 0 0 0,0 1 0 0 0,0-1 0 0 0,0 0 0 0 0,0 1-1 0 0,0-1 1 0 0,0 1 0 0 0,0-1 0 0 0,1 0 0 0 0,-1 1 0 0 0,0-1 0 0 0,0 0 0 0 0,0 1-1 0 0,1-1 1 0 0,-1 0 0 0 0,0 1 0 0 0,0-1 0 0 0,0 0 0 0 0,1 1 0 0 0,-1-1-1 0 0,0 0 1 0 0,1 0 0 0 0,-1 1 0 0 0,0-1 0 0 0,1 0 0 0 0,-1 0 0 0 0,0 1 0 0 0,1-1-1 0 0,14 0-698 0 0,-12-1 572 0 0,1 1 0 0 0,-1-1 0 0 0,0-1 0 0 0,0 1 0 0 0,1 0 0 0 0,3-4 0 0 0,-1 1-379 0 0,-1-1-1 0 0,0 0 1 0 0,8-10 0 0 0,-13 15 488 0 0,17-21-5992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0:58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72 7919 0 0,'0'0'3400'0'0,"-2"1"-3000"0"0,-3 3 981 0 0,10-4 1836 0 0,14-2-2136 0 0,-6 4-948 0 0,-7-2-51 0 0,0 0 0 0 0,-1 1-1 0 0,1 0 1 0 0,0 0 0 0 0,-1 1 0 0 0,11 3-1 0 0,4 7 45 0 0,0 0 1 0 0,23 20-1 0 0,-27-20 43 0 0,0 0 1 0 0,2 0-1 0 0,28 13 0 0 0,-30-18 45 0 0,1 0 0 0 0,-1-2 0 0 0,35 7 0 0 0,-39-10-43 0 0,-1-1 1 0 0,1-1-1 0 0,0 0 1 0 0,0 0-1 0 0,0-1 1 0 0,21-5-1 0 0,27-8 360 0 0,129-25 194 0 0,-179 38-722 0 0,-1 1-1 0 0,0 0 1 0 0,0 0 0 0 0,0 1-1 0 0,18 4 1 0 0,43 16-78 0 0,-52-14 14 0 0,0-1 1 0 0,1-1-1 0 0,26 3 1 0 0,-33-8 61 0 0,0 0-1 0 0,0-1 1 0 0,0 0 0 0 0,0-2 0 0 0,0 1 0 0 0,18-7-1 0 0,2 0 79 0 0,-14 4-24 0 0,0-1 1 0 0,0-1-1 0 0,20-11 1 0 0,51-33 91 0 0,1 0-43 0 0,-62 37-104 0 0,0 2 0 0 0,0 1 0 0 0,1 1 0 0 0,36-7 0 0 0,-56 16-5 0 0,1 0 1 0 0,-1 0-1 0 0,1 1 0 0 0,15 2 0 0 0,-23-2-19 0 0,-1 1 0 0 0,1-1 0 0 0,-1 1 0 0 0,0-1 1 0 0,1 1-1 0 0,-1 0 0 0 0,0 0 0 0 0,1-1 0 0 0,-1 1 0 0 0,0 0 0 0 0,0 0 0 0 0,1 0 0 0 0,-1 0 0 0 0,0 1 0 0 0,0-1 0 0 0,1 2 0 0 0,10 21-823 0 0,-11-20 580 0 0,0-1 1 0 0,0 1-1 0 0,0 0 1 0 0,-1 0 0 0 0,0 0-1 0 0,0 0 1 0 0,0 0 0 0 0,-1 4-1 0 0,1-4-357 0 0,-2 21-6148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0:58:2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29 919 0 0,'0'0'8206'0'0,"3"-1"-9740"0"0,-2 1 1461 0 0,0 0 57 0 0,-1 0 0 0 0,1 0 0 0 0,0 0 0 0 0,-1 0-1 0 0,1 0 1 0 0,0 0 0 0 0,-1 0 0 0 0,1 0 0 0 0,-1-1 0 0 0,1 1 0 0 0,0 0-1 0 0,-1 0 1 0 0,1-1 0 0 0,-1 1 0 0 0,1 0 0 0 0,-1-1 0 0 0,1 1 0 0 0,0-1-1 0 0,14-15 721 0 0,-5 8 1251 0 0,-8 10-1850 0 0,8 5-18 0 0,-8-4-107 0 0,0 0-1 0 0,1 0 1 0 0,-2 0-1 0 0,1 0 1 0 0,0 0 0 0 0,-1 1-1 0 0,1-1 1 0 0,-1 1 0 0 0,0-1-1 0 0,0 1 1 0 0,0-1-1 0 0,-1 1 1 0 0,1 6 0 0 0,-1 6-217 0 0,0-1 1 0 0,-4 17 0 0 0,2-17 87 0 0,2-12 234 0 0,0 1 0 0 0,0-1 0 0 0,-1 1 0 0 0,1 0 0 0 0,-1-1 0 0 0,0 1-1 0 0,-3 6 1 0 0,2-6-78 0 0,1-2 605 0 0,-5 13 465 0 0,3 0-991 0 0,0 0 1 0 0,0 1-1 0 0,0 22 1 0 0,4 52 354 0 0,0-34-323 0 0,-16 339-190 0 0,8-189 87 0 0,-10 101 57 0 0,12-253 169 0 0,-11 18-137 0 0,1-13-366 0 0,5-9 115 0 0,2-1 1 0 0,3 1 0 0 0,0 99-1 0 0,27 15 200 0 0,-10-86-23 0 0,25 131-65 0 0,-25-97 39 0 0,-4 0-1 0 0,-12 181 1 0 0,10 189 1121 0 0,-5-461-1126 0 0,20 253-211 0 0,20-2-47 0 0,-23-195-171 0 0,53 142-1 0 0,-32-112-168 0 0,-37-104 362 0 0,0-6-866 0 0,10-10 791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0:58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0 919 0 0,'2'2'131'0'0,"1"1"32"0"0,-1 0 0 0 0,1 0-1 0 0,-1 1 1 0 0,0-1 0 0 0,0 1 0 0 0,0 0-1 0 0,0-1 1 0 0,-1 1 0 0 0,1 0 0 0 0,-1 0-1 0 0,0 0 1 0 0,0 0 0 0 0,-1 0 0 0 0,1 7-1 0 0,-1-2 911 0 0,0 0-1 0 0,0 0 1 0 0,-1 0-1 0 0,-1 0 1 0 0,-3 15-1 0 0,4-22-12 0 0,1 0 17 0 0,-2 8 1906 0 0,2-8-2199 0 0,-1 1-459 0 0,0 0 0 0 0,0 0 0 0 0,1-1 1 0 0,0 1-1 0 0,0 0 0 0 0,-1 0 0 0 0,1 0 0 0 0,1 3 1 0 0,5 33-358 0 0,2 75 0 0 0,-17 258-278 0 0,31 524 288 0 0,-14-659-20 0 0,11 496 721 0 0,-29-1-3134 0 0,5-210 4207 0 0,7-420-1601 0 0,-13 133 0 0 0,1-152-155 0 0,-6 74-547 0 0,14-120 158 0 0,2-1 0 0 0,5 48 0 0 0,-3-75 167 0 0,0 1-1 0 0,0 0 0 0 0,1-1 1 0 0,0 1-1 0 0,7 12 0 0 0,-9-20-197 0 0,1-1-100 0 0,12 5-41 0 0,2-2-10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0:59:5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71 2303 0 0,'0'0'224'0'0,"-2"-10"408"0"0,-2-3 104 0 0,3 3 776 0 0,-1-3-1424 0 0,0 1-200 0 0,2 0-488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0:59:5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2303 0 0,'0'0'8694'0'0,"-1"1"-8478"0"0,-5 1-199 0 0,5-1 1142 0 0,-19-3 1839 0 0,21 4-3078 0 0,2 13 387 0 0,9 23 0 0 0,-9-32-162 0 0,8 22 106 0 0,-5-17-241 0 0,5 0-10 0 0,-7-7 0 0 0,20 10 0 0 0,6-1 0 0 0,-16-8 0 0 0,0-2 0 0 0,-2 0 15 0 0,-10-2 224 0 0,4 8 122 0 0,-5-8-331 0 0,0 1 0 0 0,0-1 0 0 0,0 0 0 0 0,0 0 0 0 0,0 1 0 0 0,-1-1 0 0 0,1 0-1 0 0,0 1 1 0 0,-1-1 0 0 0,1 2 0 0 0,1 0 1 0 0,0 21 184 0 0,-2-19-187 0 0,3 20 88 0 0,0-10-106 0 0,-3-11-33 0 0,1 0-1 0 0,0 0 0 0 0,0-1 1 0 0,0 1-1 0 0,0 0 1 0 0,1-1-1 0 0,-1 1 0 0 0,3 3 1 0 0,1 1-45 0 0,2 2 15 0 0,2 2 42 0 0,-2 1 11 0 0,-2-1 11 0 0,-3-7 32 0 0,0 6-33 0 0,0 4-10 0 0,-2-1 0 0 0,1 3 0 0 0,-2-12 0 0 0,-6 14 0 0 0,-21 65 216 0 0,14-37-216 0 0,1 4 0 0 0,10-39 0 0 0,1 1 0 0 0,0-1 0 0 0,1 1 0 0 0,0-2-12 0 0,1-2-46 0 0,0-3 40 0 0,3 13-98 0 0,-3-16 103 0 0,0 0 0 0 0,0 0-1 0 0,0 0 1 0 0,1 0 0 0 0,-1 0 0 0 0,1 1-1 0 0,0-1 1 0 0,2 4 0 0 0,2 3-61 0 0,-1 0 63 0 0,2-1 22 0 0,-5-8 2 0 0,-1 0 0 0 0,1 1 1 0 0,-1-1-1 0 0,1 1 0 0 0,-1-1 0 0 0,1 0 0 0 0,-1 1 1 0 0,0-1-1 0 0,0 1 0 0 0,0-1 0 0 0,0 2 0 0 0,1 8 210 0 0,2 6-204 0 0,-3-13-19 0 0,0 16 1 0 0,1-17-52 0 0,-4 21-54 0 0,-3-1 139 0 0,5-20 6 0 0,0 0 38 0 0,-5 9 474 0 0,-15 16 464 0 0,14-17-1016 0 0,0 0 0 0 0,0 1 0 0 0,-2 0 0 0 0,2-1 0 0 0,-2-1 0 0 0,2-2 20 0 0,5-6 176 0 0,1-1-153 0 0,1 0-1 0 0,-1 0 1 0 0,0 1-1 0 0,0-1 1 0 0,-1 0-1 0 0,1 0 1 0 0,0 0-1 0 0,0 0 1 0 0,0 0 0 0 0,-2 0-1 0 0,-3 4 186 0 0,-2 1-212 0 0,-1 3-29 0 0,-2 2-48 0 0,9-8 50 0 0,-5 9 20 0 0,7-10 718 0 0,1 0-668 0 0,5 10-49 0 0,3 0-10 0 0,3-3 0 0 0,2-2 0 0 0,-2 1 0 0 0,-1 0 0 0 0,0 1 0 0 0,-1 2 0 0 0,-1-1 0 0 0,0 1 0 0 0,0 0 0 0 0,-1-1 0 0 0,0 1 0 0 0,-1 0 0 0 0,-2 1 0 0 0,0 2 0 0 0,-1-1 0 0 0,-1-1 0 0 0,-1 2 0 0 0,0-1 0 0 0,-2-1 0 0 0,-3 0 0 0 0,0 0 0 0 0,-2 0 0 0 0,-2-1 0 0 0,-2-1 0 0 0,-4 4-50 0 0,13-14 11 0 0,-27 20-104 0 0,18-12 143 0 0,0 1 0 0 0,3-2-10 0 0,5-5-44 0 0,3 0-235 0 0,5 8 213 0 0,2 0-12 0 0,-5-4 59 0 0,7 7-26 0 0,5 1 3 0 0,3 8 41 0 0,-13-14 11 0 0,-3-3 0 0 0,1-1 0 0 0,-1 1 0 0 0,1-1 0 0 0,6 6 0 0 0,9 9 0 0 0,-1 0 0 0 0,-1 1 0 0 0,15 25 0 0 0,-25-32 0 0 0,-3-6 0 0 0,0-1 0 0 0,0 1 0 0 0,10 10 0 0 0,-2-2 0 0 0,0 0 0 0 0,-1-1 0 0 0,-1 1 0 0 0,15 29 0 0 0,11 31-76 0 0,-32-64 61 0 0,0 1 0 0 0,-1 0 0 0 0,0 0-1 0 0,2 21 1 0 0,-4-4 15 0 0,-1-1 0 0 0,-7 57 0 0 0,-18 54 0 0 0,20-117 0 0 0,-37 145 597 0 0,9-44 110 0 0,24-68-617 0 0,-2 16-36 0 0,4-48-84 0 0,0 0-1 0 0,-2-1 0 0 0,0 0 1 0 0,-21 35-1 0 0,-6 16-50 0 0,35-71-14 0 0,9-12-2815 0 0,-3 6 1860 0 0,14-17-5181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15663 0 0,'0'0'356'0'0,"0"0"50"0"0,0 0 20 0 0,0 0-42 0 0,0 0-180 0 0,1-2 176 0 0,4-2-137 0 0,0-1 0 0 0,0 0 0 0 0,0 1 0 0 0,1 0 0 0 0,-1 0 0 0 0,1 1 0 0 0,0 0 0 0 0,7-4-1 0 0,55-17 1046 0 0,-46 17-1126 0 0,7-2-196 0 0,0 2 0 0 0,1 1 0 0 0,51-3 0 0 0,-7 4-4938 0 0,-53 5-1168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2T02:35:1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33 6767 0 0,'0'0'2700'0'0,"-2"-1"-2764"0"0,-1-1 23 0 0,-2 0 87 0 0,1 0-1 0 0,-1 0 1 0 0,0 0 0 0 0,-1 0 0 0 0,1 1-1 0 0,-7-1 1 0 0,10 2 19 0 0,-19-7 363 0 0,19 7 684 0 0,-21-7 383 0 0,20 5-1414 0 0,-1 2-87 0 0,-12 5 148 0 0,16-5-142 0 0,-1 0 0 0 0,1 1 0 0 0,-1-1 0 0 0,1 0 0 0 0,-1 0 0 0 0,1 0 0 0 0,0 1 0 0 0,-1-1 0 0 0,1 0 0 0 0,-1 0 0 0 0,1 1 0 0 0,0-1 0 0 0,-1 0 0 0 0,1 1 0 0 0,-1-1 0 0 0,1 0 0 0 0,0 1 0 0 0,-1 0 0 0 0,0 13 0 0 0,1-10 12 0 0,0 1 1 0 0,0-1-1 0 0,1 1 0 0 0,-1-1 0 0 0,1 0 0 0 0,2 8 0 0 0,1 2 183 0 0,-2-8-86 0 0,-1 0-1 0 0,1 0 0 0 0,1-1 1 0 0,-1 1-1 0 0,1-1 1 0 0,0 1-1 0 0,0-1 0 0 0,0 0 1 0 0,8 10-1 0 0,-9-14 136 0 0,-1 1-164 0 0,0 0-1 0 0,1 0 1 0 0,-1 0 0 0 0,0 0-1 0 0,1-1 1 0 0,-1 1 0 0 0,1 0-1 0 0,0-1 1 0 0,2 2-1 0 0,-3-2-43 0 0,1 1 362 0 0,-1-1-351 0 0,1 0 1 0 0,0 1 0 0 0,-1 0 0 0 0,1-1 0 0 0,-1 1 0 0 0,1 0 0 0 0,-1 0-1 0 0,0-1 1 0 0,2 5 0 0 0,-3-5-21 0 0,2 1 23 0 0,-1 0 1 0 0,0 1-1 0 0,0-1 0 0 0,0 1 1 0 0,0-1-1 0 0,-1 1 0 0 0,1-1 1 0 0,-1 1-1 0 0,1 0 0 0 0,-1-1 1 0 0,0 1-1 0 0,0-1 1 0 0,0 6-1 0 0,1 33 105 0 0,0-34-140 0 0,-1-5 7 0 0,11 19-6 0 0,14 29-448 0 0,-19-40 336 0 0,-4-8 92 0 0,0 1 0 0 0,-1-1 0 0 0,1 0 0 0 0,-1 0 0 0 0,0 1 0 0 0,0-1 0 0 0,0 0 1 0 0,0 1-1 0 0,0-1 0 0 0,0 1 0 0 0,-1 0 0 0 0,1-1 0 0 0,-1 1 0 0 0,0-1 0 0 0,1 1 0 0 0,-1 0 0 0 0,-1-1 0 0 0,1 1 0 0 0,0 0 0 0 0,-2 4 0 0 0,1 0 5 0 0,-5 24 452 0 0,-2-1 1 0 0,-1 0 0 0 0,-13 28 0 0 0,13-34-127 0 0,9-22-310 0 0,-1 0 0 0 0,1 0 0 0 0,0 0 0 0 0,-1 0 0 0 0,1 0-1 0 0,0 0 1 0 0,0 0 0 0 0,1 0 0 0 0,-1 0 0 0 0,0 0 0 0 0,1 0 0 0 0,-1 0 0 0 0,2 2-1 0 0,-1 0-24 0 0,3 10 8 0 0,5-2 0 0 0,3-2 0 0 0,1-3-12 0 0,-9-6-26 0 0,0 0 1 0 0,0 0-1 0 0,0 0 0 0 0,0-1 0 0 0,0 1 0 0 0,0-1 0 0 0,0 0 0 0 0,0 0 1 0 0,0-1-1 0 0,0 1 0 0 0,0-1 0 0 0,5-1 0 0 0,-7 1-78 0 0,-3 8 15 0 0,0 0 219 0 0,0 0 0 0 0,-1 0 0 0 0,0-1 1 0 0,-1 1-1 0 0,1-1 0 0 0,-1 1 1 0 0,-4 6-1 0 0,-6 14 177 0 0,9-16-157 0 0,1 0-1 0 0,-3 12 0 0 0,4-10-125 0 0,6 2-12 0 0,-3-10-23 0 0,1-2-34 0 0,13 14 1 0 0,-8-9-8 0 0,-4-5-1 0 0,5 2 22 0 0,-8-4 66 0 0,1 0 0 0 0,0 1 1 0 0,0-1-1 0 0,-1 0 0 0 0,1 0 0 0 0,0 1 0 0 0,-1-1 0 0 0,1 0 1 0 0,-1 1-1 0 0,0-1 0 0 0,1 0 0 0 0,-1 1 0 0 0,0-1 0 0 0,0 0 0 0 0,0 1 1 0 0,0-1-1 0 0,0 3 0 0 0,0-3-4 0 0,-1 9 59 0 0,1-1 1 0 0,-2 1-1 0 0,1 0 0 0 0,-1-1 1 0 0,0 0-1 0 0,-6 14 0 0 0,1-3 3 0 0,-6 33 0 0 0,12-47-80 0 0,0 0 1 0 0,-1 0-1 0 0,1 0 1 0 0,-1 0-1 0 0,0-1 1 0 0,-4 8-1 0 0,-2 3-1 0 0,-17 45 64 0 0,21-52-12 0 0,0-1-1 0 0,0 0 1 0 0,-1-1 0 0 0,-10 13-1 0 0,12-16-29 0 0,-38 33 561 0 0,25-17-542 0 0,1-7-17 0 0,8-8-24 0 0,0 0 8 0 0,3-2 1 0 0,0 0 1 0 0,0 0 0 0 0,0 1-1 0 0,1-1 1 0 0,-1 1-1 0 0,-4 6 1 0 0,1 1 46 0 0,2 1 21 0 0,0-3 0 0 0,5-5-21 0 0,5 4-34 0 0,-4-6 512 0 0,0 0-399 0 0,3 8-22 0 0,3 2-90 0 0,6-3-23 0 0,-1-3-12 0 0,-6-3-33 0 0,1-1 32 0 0,18 0-56 0 0,-19-2 5 0 0,16 2 50 0 0,-16-1 16 0 0,11 6-14 0 0,-12-5-30 0 0,17 6 33 0 0,-17-5-21 0 0,-1 0-2 0 0,19 13-52 0 0,-9-7 84 0 0,6-1 0 0 0,-20-8 0 0 0,26 21 0 0 0,-16-13 0 0 0,-1 1 0 0 0,0 1 11 0 0,2 8 13 0 0,-10-13-2 0 0,-1-1-15 0 0,11 36 121 0 0,-8-33-69 0 0,-2-3-78 0 0,-4 13 728 0 0,3-15-708 0 0,0 0 0 0 0,0 1 0 0 0,0-1 0 0 0,-1 0-1 0 0,1 1 1 0 0,-1-1 0 0 0,0 0 0 0 0,1 0 0 0 0,-1 0-1 0 0,0 0 1 0 0,0 1 0 0 0,-2 1 0 0 0,-1 2-1 0 0,-9 15 0 0 0,0 1 0 0 0,-13 15 0 0 0,4-8 11 0 0,16-21 49 0 0,4-6 34 0 0,-5 5 94 0 0,6-6-175 0 0,0-1 0 0 0,0 0 0 0 0,1 1 0 0 0,-1-1-1 0 0,0 1 1 0 0,1-1 0 0 0,-1 1 0 0 0,1-1 0 0 0,-1 1-1 0 0,1-1 1 0 0,-1 1 0 0 0,1 0 0 0 0,-1-1-1 0 0,1 1 1 0 0,-1 0 0 0 0,1 0 0 0 0,-2 0 45 0 0,-7 4-47 0 0,-4 4-12 0 0,12-6-5 0 0,0-1-7 0 0,0 0-80 0 0,-2 3-31 0 0,-4 3 29 0 0,6-6 96 0 0,-1 3-35 0 0,1 1-1 0 0,-1-1 1 0 0,1 0 0 0 0,0 1-1 0 0,0-1 1 0 0,0 1 0 0 0,1-1-1 0 0,0 1 1 0 0,1 10-1 0 0,1-3 11 0 0,1 0-18 0 0,6 5 30 0 0,-5-15 9 0 0,-1-1-5 0 0,1 1-53 0 0,5 0-18 0 0,-4-1 12 0 0,7 2 54 0 0,50 14 13 0 0,-55-15-10 0 0,23 10-44 0 0,-25-12 56 0 0,16 11-15 0 0,-10-5-29 0 0,-2-1 20 0 0,-5-4-20 0 0,3 3 16 0 0,-5-4-50 0 0,-2 1-252 0 0,0 6 235 0 0,0-5 55 0 0,-1 1-21 0 0,0-2 62 0 0,-4 25-162 0 0,5-24 201 0 0,5 6-31 0 0,2 0-11 0 0,57 56-81 0 0,-49-52-293 0 0,-1 2 1 0 0,0-1-1 0 0,16 24 0 0 0,-27-33 302 0 0,0 0 0 0 0,-1 0 1 0 0,1 1-1 0 0,-1-1 0 0 0,0 1 0 0 0,-1-1 0 0 0,1 1 0 0 0,-1-1 1 0 0,1 8-1 0 0,-2-1 231 0 0,0 0 1 0 0,-2 23-1 0 0,1-30-85 0 0,-2 7-48 0 0,-2 4 22 0 0,1-1-36 0 0,2-7-60 0 0,0 0 0 0 0,0-1 0 0 0,0 1 0 0 0,1 0 0 0 0,1 0 0 0 0,-1 13-1 0 0,0 11-199 0 0,-12 31-1121 0 0,2-17-3751 0 0,4-8-710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4607 0 0,'0'0'96'0'0,"0"0"32"0"0,0 0 0 0 0,0 0 0 0 0,0 0-128 0 0,0 0 0 0 0,0 0 0 0 0,-8 13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70 203 2759 0 0,'0'0'107'0'0,"0"0"-19"0"0,-1-1-11 0 0,-14-2-58 0 0,13 2-20 0 0,0 1 1 0 0,0-1 0 0 0,0 1 0 0 0,0 0 0 0 0,0 0-1 0 0,0 0 1 0 0,0 0 0 0 0,0 1 0 0 0,-4 0-1 0 0,6-1 1 0 0,-3 0-10 0 0,-12-3 91 0 0,14 3-13 0 0,1 0 1 0 0,-1 0-1 0 0,0-1 0 0 0,1 1 1 0 0,-1 0-1 0 0,1-1 0 0 0,-1 1 1 0 0,1 0-1 0 0,-1-1 0 0 0,0 1 1 0 0,1-1-1 0 0,0 1 0 0 0,-1 0 1 0 0,1-1-1 0 0,-1 1 0 0 0,1-1 1 0 0,-1 0-1 0 0,1 1 0 0 0,0-1 0 0 0,0 1 1 0 0,-1-1-1 0 0,1 1 0 0 0,0-1 1 0 0,0 0-1 0 0,-1 1 0 0 0,1-1 1 0 0,0 0-1 0 0,0 1 0 0 0,0-1 1 0 0,0 0-1 0 0,0 1 0 0 0,0-1 1 0 0,0 0-1 0 0,0 1 0 0 0,0-1 1 0 0,1 0-1 0 0,-1 1 0 0 0,0-1 1 0 0,0 1-1 0 0,1-1 0 0 0,-1 0 1 0 0,1 0-1 0 0,1-3 326 0 0,0-1 1 0 0,1 1 0 0 0,0 0-1 0 0,4-5 1 0 0,-4 6-361 0 0,2-4 360 0 0,1 1 0 0 0,-1 0 0 0 0,2 0 0 0 0,-1 0 0 0 0,1 1 0 0 0,0 0 0 0 0,13-7 0 0 0,-5 2-306 0 0,-14 9 283 0 0,-1 1 117 0 0,0 0 21 0 0,0 0 3 0 0,0 0 0 0 0,0 0 0 0 0,0 0 0 0 0,0 0-69 0 0,0 0-222 0 0,0 0 166 0 0,0 0 101 0 0,0 0 21 0 0,0 0-66 0 0,1-1-294 0 0,0 1-148 0 0,-1 0-1 0 0,0 0 0 0 0,0 0 1 0 0,0 0-1 0 0,0 0 0 0 0,0 0 1 0 0,0 0-1 0 0,1 0 1 0 0,-1-1-1 0 0,0 1 0 0 0,0 0 1 0 0,0 0-1 0 0,0 0 0 0 0,0 0 1 0 0,1 0-1 0 0,-1 0 1 0 0,0 0-1 0 0,0 0 0 0 0,0 0 1 0 0,0 0-1 0 0,1 0 0 0 0,-1 0 1 0 0,0 0-1 0 0,0 0 1 0 0,0 0-1 0 0,0 0 0 0 0,0 0 1 0 0,1 0-1 0 0,-1 0 0 0 0,0 0 1 0 0,0 0-1 0 0,0 1 1 0 0,0-1-1 0 0,0 0 0 0 0,1 0 1 0 0,-1 0-1 0 0,0 0 0 0 0,0 0 1 0 0,0 0-1 0 0,0 0 1 0 0,0 0-1 0 0,0 1 0 0 0,0-1 1 0 0,1 0-1 0 0,-1 0 0 0 0,0 0 1 0 0,0 0-1 0 0,0 0 1 0 0,0 1-1 0 0,0-1 0 0 0,0 0 1 0 0,0 0-1 0 0,1 8-3 0 0,-1-8 2 0 0,6 57 1 0 0,-2-11 0 0 0,14 61 0 0 0,-14-94 0 0 0,0-3 0 0 0,4-3 0 0 0,-6-6 0 0 0,0-1 0 0 0,0 1 0 0 0,1-1 0 0 0,-1 0 0 0 0,0 0 0 0 0,0 0 0 0 0,1 0 0 0 0,-1 0 0 0 0,0 0 0 0 0,1 0 0 0 0,-1-1 0 0 0,0 1 0 0 0,0-1 0 0 0,1 0 0 0 0,-1 0 0 0 0,0 0 0 0 0,0 0 0 0 0,3-2 0 0 0,6-3 0 0 0,21-17 0 0 0,-25 17 0 0 0,9-6 0 0 0,-1 0 0 0 0,0-2 0 0 0,25-27 0 0 0,-28 23 0 0 0,-12 18 0 0 0,1 0 0 0 0,-1 0 0 0 0,0-1 0 0 0,0 1 0 0 0,0 0 0 0 0,0-1 0 0 0,1 1 0 0 0,-1 0 0 0 0,0 0 0 0 0,0 0 0 0 0,1-1 0 0 0,-1 1 0 0 0,0 0 0 0 0,1 0 0 0 0,-1 0 0 0 0,0-1 0 0 0,0 1 0 0 0,1 0 0 0 0,-1 0 0 0 0,0 0 0 0 0,1 0 0 0 0,-1 0 0 0 0,0 0 0 0 0,1 0 0 0 0,-1 0 0 0 0,0 0 0 0 0,1 0 0 0 0,-1 0 0 0 0,0 0 0 0 0,1 0 0 0 0,-1 0 0 0 0,0 0 0 0 0,1 0 0 0 0,-1 0 0 0 0,0 0 0 0 0,1 1 0 0 0,-1-1 0 0 0,1 0 0 0 0,8 7 0 0 0,-8-6 0 0 0,16 11 0 0 0,-8-5 0 0 0,14 12 0 0 0,-5-3 0 0 0,-9-8 0 0 0,-9-7 0 0 0,1 0 0 0 0,0 0 0 0 0,0 0 0 0 0,-1 0 0 0 0,1-1 0 0 0,0 1 0 0 0,0 0 0 0 0,0-1 0 0 0,0 1 0 0 0,0-1 0 0 0,0 1 0 0 0,0-1 0 0 0,0 1 0 0 0,2 0 0 0 0,6-4 0 0 0,-6 2 0 0 0,1-2 49 0 0,1 1-1 0 0,-1-1 1 0 0,0 0-1 0 0,1 0 1 0 0,-1-1-1 0 0,-1 1 1 0 0,1-1-1 0 0,0 0 1 0 0,-1 0-1 0 0,0 0 1 0 0,5-9-1 0 0,10-11 301 0 0,3 0-70 0 0,-2-1 1 0 0,0 0-1 0 0,17-35 0 0 0,-25 43-278 0 0,-7 12-14 0 0,-1 0 0 0 0,1-1 0 0 0,-1 0 0 0 0,4-9 0 0 0,-7 14-324 0 0,0 1-138 0 0,0 0-33 0 0,-1 1 59 0 0,1 0 0 0 0,-1 1-1 0 0,0-1 1 0 0,0 0 0 0 0,0 1 0 0 0,0-1 0 0 0,-1 0-1 0 0,1 0 1 0 0,0 0 0 0 0,0 0 0 0 0,-1 0-1 0 0,1 0 1 0 0,-3 1 0 0 0,4-2 465 0 0,-3 2-2063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 10135 0 0,'0'0'464'0'0,"0"0"-9"0"0,0 1-295 0 0,0 13-261 0 0,0 3 531 0 0,0-1 0 0 0,-1 1 0 0 0,-1-1 0 0 0,-4 22 0 0 0,0-16-415 0 0,-15 42-14 0 0,0-6-1 0 0,-9 20 0 0 0,-28 65 827 0 0,-19 41 394 0 0,-89 91-1221 0 0,157-261 0 0 0,-9 11 590 0 0,12-17-229 0 0,0 0-1 0 0,1 0 1 0 0,-5 11-1 0 0,15-29-114 0 0,0-1 0 0 0,1 2 0 0 0,0-1-1 0 0,1 1 1 0 0,8-9 0 0 0,44-43-323 0 0,-32 35-642 0 0,12-10 418 0 0,80-54 1 0 0,-103 79 294 0 0,-11 6 6 0 0,2 1 0 0 0,-1 0 0 0 0,0 0 0 0 0,1 0 0 0 0,0 1 0 0 0,0 0 0 0 0,0 1 0 0 0,0 0 0 0 0,0 0 0 0 0,1 0 0 0 0,11-1 0 0 0,-8 6 0 0 0,-10-2 0 0 0,0 1 0 0 0,0-1 0 0 0,0 0 0 0 0,-1 0 0 0 0,1 0 0 0 0,-1 1 0 0 0,1-1 0 0 0,-1 0 0 0 0,1 1 0 0 0,-1-1 0 0 0,0 0 0 0 0,0 1 0 0 0,1-1 0 0 0,-1 1 0 0 0,0 1 0 0 0,-2 25 0 0 0,1-21 0 0 0,-2 16 0 0 0,-1 0 0 0 0,-1 0 0 0 0,-1-1 0 0 0,-1 1 0 0 0,-2-1 0 0 0,-17 34 0 0 0,17-32 0 0 0,9-23-35 0 0,0-1 0 0 0,0 0 0 0 0,-1 1 0 0 0,1-1 0 0 0,0 1 0 0 0,0-1 0 0 0,0 0 0 0 0,0 1-1 0 0,0-1 1 0 0,0 1 0 0 0,0-1 0 0 0,0 1 0 0 0,0-1 0 0 0,0 0 0 0 0,0 1 0 0 0,0-1 0 0 0,0 1 0 0 0,0-1 0 0 0,0 1 0 0 0,0-1-1 0 0,0 0 1 0 0,0 1 0 0 0,1-1 0 0 0,-1 1 0 0 0,0-1 0 0 0,0 0 0 0 0,0 1 0 0 0,1-1 0 0 0,0 1 0 0 0,4 0-3395 0 0,-5-1 3098 0 0,11-1-5086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10135 0 0,'0'0'464'0'0,"0"0"-9"0"0,-2 0-295 0 0,-45 3-139 0 0,31-2-22 0 0,0 0 0 0 0,-24-1-1 0 0,-9 0 2 0 0,24 1 0 0 0,11 0 337 0 0,0 0 0 0 0,0 2-1 0 0,0 0 1 0 0,0 0 0 0 0,-17 8-1 0 0,27-10-324 0 0,0 1 43 0 0,0 0-1 0 0,-1 0 0 0 0,1 1 1 0 0,0-1-1 0 0,0 1 0 0 0,1 0 0 0 0,-1 0 1 0 0,1 0-1 0 0,-1 1 0 0 0,1-1 1 0 0,0 1-1 0 0,0 0 0 0 0,0 0 1 0 0,1 0-1 0 0,0 0 0 0 0,-1 0 1 0 0,1 1-1 0 0,1-1 0 0 0,-1 1 1 0 0,1-1-1 0 0,-1 1 0 0 0,1-1 1 0 0,1 1-1 0 0,-1 0 0 0 0,1 0 0 0 0,0-1 1 0 0,0 1-1 0 0,0 0 0 0 0,0 0 1 0 0,1 0-1 0 0,0-1 0 0 0,0 1 1 0 0,0 0-1 0 0,1-1 0 0 0,0 1 1 0 0,-1-1-1 0 0,5 7 0 0 0,-4-8 35 0 0,0 0 0 0 0,0 0 0 0 0,0-1 0 0 0,1 1 0 0 0,-1-1 1 0 0,0 1-1 0 0,1-1 0 0 0,0 0 0 0 0,0 0 0 0 0,-1 0 0 0 0,1 0 0 0 0,0-1 0 0 0,1 1 0 0 0,-1-1 0 0 0,0 0 0 0 0,0 0 0 0 0,1 0 0 0 0,-1 0 0 0 0,0 0 0 0 0,1-1 0 0 0,-1 1 0 0 0,6-1 0 0 0,-1-2-89 0 0,-7 2 0 0 0,0 0 0 0 0,0-1 0 0 0,0 1 0 0 0,0 0 0 0 0,0-1 0 0 0,0 1 0 0 0,-1 0 0 0 0,1-1 0 0 0,0 1 0 0 0,0-1 0 0 0,-1 0 0 0 0,1 1 0 0 0,0-1 0 0 0,-1 0 0 0 0,1 1 0 0 0,0-2 0 0 0,1 0 0 0 0,-1 1 0 0 0,-1 1 0 0 0,0 0 0 0 0,0 0 0 0 0,0 0 0 0 0,0 0 0 0 0,1-1 0 0 0,-1 1 0 0 0,0 0 0 0 0,0 0 0 0 0,1 0 0 0 0,-1 0 0 0 0,0 0 0 0 0,0 0 0 0 0,1 0 0 0 0,-1 0 0 0 0,0 0 0 0 0,0 0 0 0 0,1 0 0 0 0,-1 0 0 0 0,0 0 0 0 0,0 0 0 0 0,0 0 0 0 0,1 0 0 0 0,-1 0 0 0 0,0 0 0 0 0,0 0 0 0 0,1 0 0 0 0,-1 0 0 0 0,0 0 0 0 0,0 1 0 0 0,1-1 0 0 0,-1 0 0 0 0,0 0 0 0 0,0 0 0 0 0,0 0 0 0 0,0 0 0 0 0,1 1 0 0 0,-1-1 0 0 0,0 0 0 0 0,0 0 0 0 0,0 0 0 0 0,0 1 0 0 0,0-1 0 0 0,1 0 0 0 0,-1 0 0 0 0,0 1 0 0 0,0-1 0 0 0,0 0 0 0 0,0 0 0 0 0,0 0 0 0 0,0 1 0 0 0,0-1 0 0 0,0 0 0 0 0,0 0 0 0 0,0 1 0 0 0,0-1 0 0 0,0 0 0 0 0,0 0 0 0 0,0 1 0 0 0,0-1 0 0 0,0 0 0 0 0,0 0 0 0 0,0 1 0 0 0,-1-1 0 0 0,1 0 0 0 0,1 61 0 0 0,2-52 0 0 0,-2-8-318 0 0,0 0 0 0 0,0 0-1 0 0,0 0 1 0 0,1 0 0 0 0,-1-1-1 0 0,0 1 1 0 0,1 0 0 0 0,-1-1-1 0 0,0 1 1 0 0,1-1 0 0 0,-1 0 0 0 0,1 1-1 0 0,-1-1 1 0 0,3 0 0 0 0,9-1-5092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13 13823 0 0,'0'0'630'0'0,"2"-1"-13"0"0,3-2-451 0 0,-3 2-151 0 0,0 0-1 0 0,0 0 0 0 0,0 0 0 0 0,1 0 0 0 0,-1 0 1 0 0,0 0-1 0 0,1 1 0 0 0,-1-1 0 0 0,1 1 0 0 0,2 0 1 0 0,-5 0 18 0 0,1 0 0 0 0,-1 0-1 0 0,0 1 1 0 0,1-1 0 0 0,-1 0 0 0 0,0 1 0 0 0,0-1 0 0 0,1 1 0 0 0,-1-1 0 0 0,0 0 0 0 0,0 1 0 0 0,0-1 0 0 0,0 1 0 0 0,0-1 0 0 0,0 1 0 0 0,0-1 0 0 0,1 0 0 0 0,-1 1 0 0 0,0-1 0 0 0,0 1 0 0 0,-1-1 0 0 0,1 1 0 0 0,0-1 0 0 0,0 1 0 0 0,0-1 8 0 0,-2 9 93 0 0,0 0 1 0 0,-1-1-1 0 0,0 1 0 0 0,0-1 0 0 0,-1 0 1 0 0,0 0-1 0 0,-6 8 0 0 0,4-6-91 0 0,-47 69-43 0 0,2-4 0 0 0,-91 201 0 0 0,74-138 0 0 0,-38 62-91 0 0,-13-10-219 0 0,102-162-270 0 0,-3 4-4279 0 0,7-19-109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15663 0 0,'0'0'356'0'0,"0"0"50"0"0,0 0 20 0 0,0 0-42 0 0,2 1-250 0 0,7 3-133 0 0,0 0 0 0 0,0-1 0 0 0,1 0 0 0 0,0-1 0 0 0,0 0 0 0 0,-1 0 0 0 0,14 0 0 0 0,74-5 414 0 0,-56 1 99 0 0,-16 1-239 0 0,1-1 1 0 0,-1-1-1 0 0,46-12 0 0 0,-8-4-262 0 0,222-71-10 0 0,-216 66-521 0 0,22-9-3950 0 0,-68 24-986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13 15663 0 0,'0'0'356'0'0,"0"0"50"0"0,0 0 20 0 0,-1-1-42 0 0,-1-1-308 0 0,1 1-69 0 0,1 1-1 0 0,-1-1 1 0 0,0 0 0 0 0,1 1 0 0 0,-1-1 0 0 0,0 0-1 0 0,0 1 1 0 0,0-1 0 0 0,0 1 0 0 0,0-1 0 0 0,0 1 0 0 0,0-1-1 0 0,0 1 1 0 0,0 0 0 0 0,0-1 0 0 0,0 1 0 0 0,0 0-1 0 0,0 0 1 0 0,0 0 0 0 0,-2 0 0 0 0,0 0 101 0 0,0 0-1 0 0,-1 0 1 0 0,1 1 0 0 0,0-1 0 0 0,0 1-1 0 0,-1 0 1 0 0,1 0 0 0 0,0 0 0 0 0,0 0-1 0 0,0 1 1 0 0,0-1 0 0 0,0 1 0 0 0,1 0-1 0 0,-1 0 1 0 0,0 0 0 0 0,-2 2 0 0 0,-6 6-56 0 0,1 1 0 0 0,-12 14 0 0 0,16-18-71 0 0,-1 2-21 0 0,1 0 1 0 0,-6 10-1 0 0,8-11-276 0 0,-1-1 0 0 0,0 0-1 0 0,-11 14 1 0 0,7-11-97 0 0,6-6 369 0 0,0-1-1 0 0,0 1 1 0 0,0-1-1 0 0,0 0 1 0 0,-6 4-1 0 0,8-6-325 0 0,-1 6-399 0 0,2-7-2916 0 0,11-12 2661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0,'0'0'224'0'0,"0"0"40"0"0,0 0 16 0 0,0 0 8 0 0</inkml:trace>
  <inkml:trace contextRef="#ctx0" brushRef="#br0" timeOffset="1">431 73 17503 0 0,'0'0'399'0'0,"0"-1"-274"0"0,1 0 1 0 0,-1 0-1 0 0,0 0 1 0 0,0 0-1 0 0,0-1 1 0 0,0 1-1 0 0,0 0 0 0 0,0 0 1 0 0,0 0-1 0 0,0 0 1 0 0,-1-2-1 0 0,-2 5-120 0 0,-1 0 0 0 0,1 0 0 0 0,0 0-1 0 0,0 0 1 0 0,-3 4 0 0 0,-16 9-151 0 0,-144 68-6609 0 0,144-73 5731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10135 0 0,'0'0'231'0'0,"0"0"29"0"0,2 1 19 0 0,2 0-211 0 0,1 1 0 0 0,-1 0 1 0 0,0 0-1 0 0,0 0 1 0 0,0 0-1 0 0,0 1 0 0 0,-1 0 1 0 0,1-1-1 0 0,-1 2 0 0 0,1-1 1 0 0,-1 0-1 0 0,0 0 1 0 0,4 7-1 0 0,-3-5 231 0 0,0 1-158 0 0,0-1 0 0 0,0 1 0 0 0,-1 0 1 0 0,0 1-1 0 0,0-1 0 0 0,-1 0 1 0 0,4 13-1 0 0,-2 2-124 0 0,3 26 1 0 0,-6-32-27 0 0,1 1-1 0 0,1-1 1 0 0,1 0 0 0 0,5 16-1 0 0,6 3 1450 0 0,-14-32-928 0 0,-1-2 0 0 0,3 4 70 0 0,-3-4-515 0 0,0 0 0 0 0,0 0 0 0 0,0 0 0 0 0,0 1 0 0 0,0-1 0 0 0,1 0 0 0 0,-1 0 0 0 0,0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0,0 0 0 0 0,0 0 0 0 0,0 0 0 0 0,0 0 0 0 0,-1 1 0 0 0,1-1 0 0 0,0 0 0 0 0,0 0 0 0 0,0 0 0 0 0,-13 1-162 0 0,1-1-1 0 0,-1 0 0 0 0,1-1 1 0 0,-1-1-1 0 0,-16-3 1 0 0,14 2-232 0 0,0 0 0 0 0,0 2 1 0 0,-21-1-1 0 0,-55 14-2198 0 0,66-8-2934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27 11975 0 0,'0'0'547'0'0,"0"0"-11"0"0,2 0-271 0 0,-2-1-187 0 0,1 1 0 0 0,0-1-1 0 0,0 1 1 0 0,0-1 0 0 0,0 1-1 0 0,0 0 1 0 0,0-1 0 0 0,0 1-1 0 0,-1 0 1 0 0,1 0 0 0 0,0 0-1 0 0,0 0 1 0 0,0 0 0 0 0,0 0-1 0 0,0 0 1 0 0,0 0 0 0 0,0 0-1 0 0,0 0 1 0 0,0 1 0 0 0,0-1-1 0 0,0 0 1 0 0,0 0 0 0 0,0 1-1 0 0,0-1 1 0 0,-1 1 0 0 0,3 0-1 0 0,-2 0 12 0 0,-1 1 0 0 0,1-1 0 0 0,0 0 0 0 0,-1 0 0 0 0,1 0-1 0 0,-1 0 1 0 0,1 1 0 0 0,-1-1 0 0 0,1 0 0 0 0,-1 0 0 0 0,0 1 0 0 0,0-1-1 0 0,1 0 1 0 0,-1 1 0 0 0,0-1 0 0 0,0 0 0 0 0,0 1 0 0 0,-1-1 0 0 0,1 0 0 0 0,0 1-1 0 0,-1 0 1 0 0,-4 14-89 0 0,0-2 0 0 0,-2 1 0 0 0,1-1 0 0 0,-2 0 0 0 0,0 0 0 0 0,-11 14 0 0 0,3-4 0 0 0,-10 14-15 0 0,13-20 59 0 0,-14 28-1 0 0,26-44 328 0 0,1-2-345 0 0,-1 0-1 0 0,1 0 1 0 0,0 0 0 0 0,0 0-1 0 0,0 0 1 0 0,0 0-1 0 0,-1 0 1 0 0,1 0 0 0 0,0 0-1 0 0,0 0 1 0 0,0 0 0 0 0,0 1-1 0 0,0-1 1 0 0,-1 0 0 0 0,1 0-1 0 0,0 0 1 0 0,0 0 0 0 0,0 0-1 0 0,0 1 1 0 0,0-1 0 0 0,0 0-1 0 0,0 0 1 0 0,0 0 0 0 0,0 0-1 0 0,0 1 1 0 0,0-1 0 0 0,-1 0-1 0 0,1 0 1 0 0,0 0 0 0 0,0 0-1 0 0,0 1 1 0 0,0-1 0 0 0,0 0-1 0 0,1 0 1 0 0,-1 0-1 0 0,0 0 1 0 0,0 1 0 0 0,0-1-1 0 0,0 0 1 0 0,0 0 0 0 0,0 0-1 0 0,0 0 1 0 0,0 1 0 0 0,0-1-1 0 0,0 0 1 0 0,0 0 0 0 0,0 0-1 0 0,1 0 1 0 0,-1 0 0 0 0,0 1-1 0 0,0-1 1 0 0,0 0 0 0 0,0 0-1 0 0,0 0 1 0 0,1 0 0 0 0,-1 0-1 0 0,6 8 190 0 0,-1-4-43 0 0,0 0-1 0 0,0-1 1 0 0,1 0-1 0 0,-1 0 1 0 0,1 0-1 0 0,-1-1 1 0 0,1 0 0 0 0,0 0-1 0 0,0 0 1 0 0,11 1-1 0 0,5 0-327 0 0,36-1 0 0 0,-52-2 65 0 0,-1 0 1 0 0,1-1 0 0 0,-1 1-1 0 0,1-1 1 0 0,-1 0-1 0 0,1-1 1 0 0,-1 1-1 0 0,0-1 1 0 0,9-4 0 0 0,-11 4 49 0 0,0 0 1 0 0,-1 0-1 0 0,1 0 1 0 0,0 0 0 0 0,-1-1-1 0 0,1 1 1 0 0,-1-1 0 0 0,0 1-1 0 0,0-1 1 0 0,0 0-1 0 0,0 0 1 0 0,0 0 0 0 0,-1 0-1 0 0,1 0 1 0 0,-1 0 0 0 0,2-6-1 0 0,0-7 41 0 0,0 1 0 0 0,-1 0 0 0 0,0 0 0 0 0,-2-1 0 0 0,0 1 0 0 0,-2-24 0 0 0,-2 14 0 0 0,0 1 0 0 0,-2 0 0 0 0,-11-32 0 0 0,16 54 0 0 0,0 0 0 0 0,0 0 0 0 0,0 0 0 0 0,0 0 0 0 0,0 0 0 0 0,-1 0 0 0 0,1 1 0 0 0,-4-4 0 0 0,2 4-68 0 0,0 0 0 0 0,0 0-1 0 0,0 0 1 0 0,0 1 0 0 0,0-1 0 0 0,0 1-1 0 0,0 0 1 0 0,0 0 0 0 0,0 0 0 0 0,0 0-1 0 0,-1 0 1 0 0,1 1 0 0 0,0-1-1 0 0,-3 2 1 0 0,-1 0-102 0 0,0 0-1 0 0,1 1 0 0 0,-1 0 1 0 0,1 0-1 0 0,-7 4 0 0 0,12-7 171 0 0,1 1 0 0 0,0-1 0 0 0,-1 0 0 0 0,1 0 0 0 0,0 0 0 0 0,-1 1 0 0 0,1-1 0 0 0,0 0 0 0 0,-1 1 0 0 0,1-1 0 0 0,0 0 0 0 0,-1 1 0 0 0,1-1 0 0 0,0 0 0 0 0,0 1 0 0 0,0-1 0 0 0,-1 0 0 0 0,1 1 0 0 0,0-1 0 0 0,0 1 0 0 0,0 0-55 0 0,1 0 0 0 0,0 0 0 0 0,-1 0 0 0 0,1-1 0 0 0,0 1 0 0 0,0 0-1 0 0,-1 0 1 0 0,1-1 0 0 0,0 1 0 0 0,0 0 0 0 0,0-1 0 0 0,0 1 0 0 0,0-1 0 0 0,0 1 0 0 0,0-1-1 0 0,0 0 1 0 0,1 1 0 0 0,21 6-1689 0 0,-3-5 223 0 0,1 0-14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49 11975 0 0,'25'-39'1296'0'0,"-24"38"-1250"0"0,-1 1-1 0 0,1-1 1 0 0,-1 0-1 0 0,1 0 1 0 0,-1 1 0 0 0,1-1-1 0 0,0 0 1 0 0,-1 1-1 0 0,1-1 1 0 0,0 0-1 0 0,0 1 1 0 0,-1-1-1 0 0,2 0 1 0 0,-1 1 6 0 0,-1 0 0 0 0,0 0 0 0 0,0 0 0 0 0,1 0 0 0 0,-1 0-1 0 0,0 0 1 0 0,0 0 0 0 0,1 0 0 0 0,-1 0 0 0 0,0 0 0 0 0,1 1 0 0 0,-1-1 0 0 0,0 0 0 0 0,0 0 0 0 0,1 0 0 0 0,-1 0 0 0 0,0 0 0 0 0,0 0 0 0 0,1 0 0 0 0,-1 1 0 0 0,0-1 0 0 0,0 0-1 0 0,0 0 1 0 0,1 0 0 0 0,-1 1 0 0 0,0-1 0 0 0,5 14 1988 0 0,-4-10-2040 0 0,-1-1 0 0 0,0 1 0 0 0,0-1 0 0 0,-1 1 0 0 0,1-1 0 0 0,-1 1 0 0 0,0-1 0 0 0,1 0 0 0 0,-3 5 0 0 0,-15 30 0 0 0,8-17 0 0 0,-16 31 0 0 0,-3-2 0 0 0,-46 63 0 0 0,14-22 0 0 0,-64 87 0 0 0,25-39 0 0 0,28-14-215 0 0,9-16-379 0 0,60-104 267 0 0,-1 0 1 0 0,0 1-1 0 0,-1-1 0 0 0,1-1 1 0 0,-7 6-1 0 0,-5 4-696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15663 0 0,'0'0'719'0'0,"0"0"-20"0"0,2 0-449 0 0,22 10-215 0 0,-20-8-36 0 0,0 0 0 0 0,0 0 0 0 0,1-1 0 0 0,-1 1-1 0 0,6 0 1 0 0,29 1 474 0 0,0-1 0 0 0,1-3-1 0 0,59-8 1 0 0,-57 5-316 0 0,32-3-841 0 0,124-30 0 0 0,-76-7-1144 0 0,-108 38 1608 0 0,8-3 67 0 0,-2-2-1 0 0,1 0 0 0 0,20-16 1 0 0,54-46-117 0 0,-74 56-140 0 0,6-5-3157 0 0,1-2-1220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1 13823 0 0,'0'0'315'0'0,"1"2"45"0"0,4 6-225 0 0,-1 0 1 0 0,0 1-1 0 0,0 0 0 0 0,-1 0 1 0 0,0 0-1 0 0,0 1 1 0 0,-1-1-1 0 0,-1 0 0 0 0,0 1 1 0 0,0-1-1 0 0,0 1 1 0 0,-2 13-1 0 0,-4 4 79 0 0,0-2 0 0 0,-2 1 0 0 0,-1-1 0 0 0,-1 0 0 0 0,-15 31 0 0 0,-3-6 423 0 0,-46 66-1 0 0,40-70-315 0 0,-56 58 0 0 0,-47 33-366 0 0,9-10 56 0 0,74-67-11 0 0,-17 16 0 0 0,67-73 0 0 0,1-1 0 0 0,1 0 0 0 0,-1-1 0 0 0,0 1 0 0 0,0 0 0 0 0,1 0 0 0 0,0 0 0 0 0,-1 0 0 0 0,1 1 0 0 0,0-1 0 0 0,-2 4 0 0 0,3 1 0 0 0,2-6 0 0 0,4-5 0 0 0,-6 4 0 0 0,41-28-154 0 0,0 2 0 0 0,57-25 1 0 0,-39 21-770 0 0,-19 8 564 0 0,20-11 110 0 0,-60 33 249 0 0,1 0 0 0 0,-1 0 0 0 0,0 0 0 0 0,1-1 0 0 0,-1 1 0 0 0,0 0 0 0 0,1 0 0 0 0,-1 0 0 0 0,0 0 0 0 0,1 0 0 0 0,-1 0 0 0 0,1-1 0 0 0,-1 1 0 0 0,0 0 0 0 0,1 0 0 0 0,-1 0 0 0 0,1 1 0 0 0,-1-1 0 0 0,0 0 0 0 0,1 0 0 0 0,-1 0 0 0 0,1 0 0 0 0,0 1 7 0 0,-1 1-1 0 0,0-1 1 0 0,1 0-1 0 0,-1 1 1 0 0,0-1 0 0 0,0 1-1 0 0,1-1 1 0 0,-1 0-1 0 0,0 1 1 0 0,0-1-1 0 0,-1 0 1 0 0,1 1-1 0 0,-1 2 1 0 0,-4 21 303 0 0,2-18-86 0 0,-1 1 1 0 0,1-1 0 0 0,-1 0-1 0 0,-7 8 1 0 0,-9 20 226 0 0,16-25-547 0 0,0 1 0 0 0,1-1-1 0 0,-4 19 1 0 0,7-28 32 0 0,0-1 1 0 0,0 1-1 0 0,1-1 1 0 0,-1 0-1 0 0,0 1 0 0 0,0-1 1 0 0,0 0-1 0 0,1 1 1 0 0,-1-1-1 0 0,0 0 0 0 0,0 0 1 0 0,1 1-1 0 0,-1-1 1 0 0,0 0-1 0 0,1 0 1 0 0,-1 1-1 0 0,0-1 0 0 0,1 0 1 0 0,-1 0-1 0 0,0 0 1 0 0,1 0-1 0 0,-1 1 0 0 0,1-1 1 0 0,-1 0-1 0 0,0 0 1 0 0,1 0-1 0 0,0 0 1 0 0,-1 0-265 0 0,12 1-5811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09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38 11975 0 0,'1'1'267'0'0,"9"8"9"0"0,1-1 0 0 0,-1 0 0 0 0,14 8-1 0 0,-11-8-194 0 0,4 3 963 0 0,-11-6-225 0 0,1-1 1 0 0,-1 1-1 0 0,10 3 0 0 0,-5-2 301 0 0,-10-6-1077 0 0,0 1 0 0 0,0 0-1 0 0,0-1 1 0 0,1 1 0 0 0,-1-1 0 0 0,0 1 0 0 0,0-1-1 0 0,0 0 1 0 0,1 0 0 0 0,-1 1 0 0 0,0-1-1 0 0,2 0 1 0 0,3 0-43 0 0,-3 0 0 0 0,-1 0 0 0 0,0 0 0 0 0,0 0 0 0 0,0 0 0 0 0,1-1 0 0 0,-1 1 0 0 0,0-1 0 0 0,0 0 0 0 0,0 1 0 0 0,0-1 0 0 0,4-2 0 0 0,2-1 0 0 0,0 0 0 0 0,1 0 0 0 0,-2 0 0 0 0,1-1 0 0 0,0 0 0 0 0,7-7 0 0 0,-12 8 0 0 0,0 1 0 0 0,1-1 0 0 0,-1 1 0 0 0,0-1 0 0 0,-1 0 0 0 0,1 0 0 0 0,-1 0 0 0 0,0-1 0 0 0,0 1 0 0 0,0-1 0 0 0,-1 1 0 0 0,1-1 0 0 0,0-5 0 0 0,-1 1 0 0 0,-5 2-64 0 0,3 6 16 0 0,0 1 0 0 0,0-1-1 0 0,0 0 1 0 0,0 0 0 0 0,-1 1-1 0 0,1-1 1 0 0,0 1 0 0 0,-1-1-1 0 0,1 1 1 0 0,0 0 0 0 0,-1-1-1 0 0,1 1 1 0 0,0 0 0 0 0,-1 0-1 0 0,1 0 1 0 0,0 0 0 0 0,-1 0-1 0 0,1 0 1 0 0,-2 1 0 0 0,-28 7-666 0 0,26-6 632 0 0,-20 7 58 0 0,1 1 0 0 0,0 1 1 0 0,1 2-1 0 0,0 0 0 0 0,1 1 1 0 0,-28 24-1 0 0,41-31 115 0 0,0 1-1 0 0,1 0 1 0 0,1 1-1 0 0,-1 0 1 0 0,1 0-1 0 0,1 0 1 0 0,0 1 0 0 0,0 0-1 0 0,1 0 1 0 0,-5 14-1 0 0,7-16-19 0 0,1 1 1 0 0,0 0-1 0 0,0-1 0 0 0,1 1 0 0 0,0 0 0 0 0,0 0 0 0 0,1 0 0 0 0,1 0 1 0 0,-1 0-1 0 0,1 0 0 0 0,1 0 0 0 0,0 0 0 0 0,4 13 0 0 0,-2-12-72 0 0,-1-1 0 0 0,2 1-1 0 0,-1 0 1 0 0,10 12 0 0 0,-11-17 8 0 0,1-1 0 0 0,0 1 0 0 0,0-1 0 0 0,0 0 0 0 0,0 0 1 0 0,0-1-1 0 0,1 1 0 0 0,0-1 0 0 0,0 0 0 0 0,5 2 0 0 0,8 3 268 0 0,1-1 0 0 0,-1-1 0 0 0,1-1 0 0 0,0-1 0 0 0,28 3 0 0 0,-21-5-856 0 0,0 0 1 0 0,0-3 0 0 0,42-4-1 0 0,-18-5-6243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57 10135 0 0,'0'0'231'0'0,"0"0"29"0"0,2 0 19 0 0,67-48 977 0 0,-50 40 216 0 0,-13 7-471 0 0,-9 6 1644 0 0,-8 4-2390 0 0,-1 2-1 0 0,2 0 1 0 0,0 0-1 0 0,0 1 1 0 0,1 0-1 0 0,0 1 1 0 0,1 0-1 0 0,-10 23 1 0 0,4-5-304 0 0,2 1 0 0 0,-14 60 0 0 0,24-83 49 0 0,-8 43 0 0 0,9-48 0 0 0,1 0 0 0 0,0 0 0 0 0,0 0 0 0 0,0 0 0 0 0,0 0 0 0 0,1 0 0 0 0,-1 0 0 0 0,1 0 0 0 0,0 0 0 0 0,3 6 0 0 0,-4-9 0 0 0,1-1-1 0 0,-1 1 0 0 0,1 0 1 0 0,-1 0-1 0 0,1 0 0 0 0,-1-1 0 0 0,1 1 1 0 0,-1 0-1 0 0,1-1 0 0 0,0 1 1 0 0,-1 0-1 0 0,1-1 0 0 0,0 1 1 0 0,1 0-1 0 0,4-2-69 0 0,-5 1 17 0 0,3-1-137 0 0,0 1 0 0 0,0-2 0 0 0,0 1 0 0 0,0 0 0 0 0,0-1 0 0 0,-1 1 0 0 0,1-1 0 0 0,0 0 0 0 0,-1 0 0 0 0,0-1 0 0 0,1 1 0 0 0,-1-1 0 0 0,4-4 0 0 0,19-16-833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15663 0 0,'0'0'696'0'0,"3"-9"136"0"0,3 0-664 0 0,-1 2-168 0 0,0 0 0 0 0,2 0-4608 0 0,4-4-952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8 10135 0 0,'0'0'464'0'0,"1"-1"-9"0"0,3-5-155 0 0,-22 16 2427 0 0,-338 196-1425 0 0,283-171-1302 0 0,82-39 103 0 0,8-5 538 0 0,34-11-1 0 0,-21 13-476 0 0,0 1-1 0 0,1 1 1 0 0,49-2-1 0 0,-58 7-401 0 0,-1 1-1 0 0,1 0 1 0 0,0 2 0 0 0,0 0 0 0 0,40 13-1 0 0,-48-10 209 0 0,0 0-1 0 0,-1 1 1 0 0,0 0 0 0 0,0 1-1 0 0,-1 1 1 0 0,0 0-1 0 0,0 0 1 0 0,-1 1 0 0 0,0 1-1 0 0,-1 0 1 0 0,0 0-1 0 0,-1 1 1 0 0,0 1 0 0 0,-1-1-1 0 0,-1 1 1 0 0,0 0-1 0 0,0 1 1 0 0,-1 0 0 0 0,5 18-1 0 0,-10-28 50 0 0,0 0-1 0 0,0 0 0 0 0,-1 0 0 0 0,1 0 0 0 0,-1 0 1 0 0,0 0-1 0 0,0 0 0 0 0,-1-1 0 0 0,1 1 1 0 0,-1 0-1 0 0,1 0 0 0 0,-1 0 0 0 0,-1 0 1 0 0,1 0-1 0 0,0-1 0 0 0,-1 1 0 0 0,-2 4 1 0 0,0-4 48 0 0,1 1 1 0 0,-1-1 0 0 0,0 0 0 0 0,0 0 0 0 0,0-1 0 0 0,0 1 0 0 0,-1-1 0 0 0,1 0 0 0 0,-1 0 0 0 0,-10 4 0 0 0,-6 1 199 0 0,1-1-1 0 0,-2-1 0 0 0,1-1 1 0 0,-44 4-1 0 0,-219 16-1042 0 0,276-25 584 0 0,1-1-1 0 0,0 1 0 0 0,-1-1 1 0 0,-7-2-1 0 0,13 2 132 0 0,-4 0-451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 8287 0 0,'0'0'191'0'0,"-2"1"26"0"0,-5 4-120 0 0,-1-1 0 0 0,0 0 1 0 0,0-1-1 0 0,-12 4 0 0 0,11-4-51 0 0,-33 8 492 0 0,32-9-219 0 0,-1 0 0 0 0,-12 6 0 0 0,19-7-273 0 0,1 1 0 0 0,-1 0 1 0 0,1 0-1 0 0,-1 0 0 0 0,1 0 1 0 0,0 1-1 0 0,0-1 0 0 0,0 1 1 0 0,0 0-1 0 0,-2 3 0 0 0,-4 7 390 0 0,1 0-1 0 0,0 1 0 0 0,1 0 0 0 0,1 0 1 0 0,-8 26-1 0 0,-3 6 441 0 0,2-3-493 0 0,-7 13-158 0 0,3-5 561 0 0,6-17-132 0 0,10-22-211 0 0,3-11-437 0 0,0-1 1 0 0,0 0-1 0 0,0 1 1 0 0,0-1-1 0 0,0 1 1 0 0,0-1-1 0 0,0 1 1 0 0,0-1-1 0 0,0 0 1 0 0,0 1-1 0 0,0-1 1 0 0,1 1-1 0 0,-1-1 1 0 0,0 0-1 0 0,0 1 1 0 0,0-1-1 0 0,1 0 1 0 0,-1 1-1 0 0,0-1 1 0 0,0 0-1 0 0,1 1 1 0 0,-1 0-1 0 0,2-1-5 0 0,-1 1 0 0 0,0-1 0 0 0,1 1 0 0 0,-1-1 0 0 0,1 0 0 0 0,-1 1-1 0 0,1-1 1 0 0,-1 0 0 0 0,0 0 0 0 0,1 0 0 0 0,-1 0 0 0 0,1 0 0 0 0,-1 0 0 0 0,1 0-1 0 0,-1-1 1 0 0,1 1 0 0 0,1-1 0 0 0,29-11 3 0 0,-13 5 64 0 0,136-45 1892 0 0,-98 27-1942 0 0,-39 16-19 0 0,29-9 0 0 0,-32 13 1 0 0,0 0 0 0 0,1 2 0 0 0,0 0 0 0 0,0 1 0 0 0,0 0 0 0 0,24 1 0 0 0,-20 2-401 0 0,-18-1-74 0 0,-2 0-33 0 0,-7 22-1028 0 0,-5-6 1024 0 0,-1 0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13823 0 0,'0'0'315'0'0,"0"0"45"0"0,0 0 21 0 0,0 0-49 0 0,-2 0-220 0 0,-5 0-110 0 0,0 1-1 0 0,0 0 0 0 0,0 1 1 0 0,0-1-1 0 0,1 1 0 0 0,-1 1 1 0 0,1-1-1 0 0,-1 1 0 0 0,1 0 1 0 0,-8 6-1 0 0,-10 7-2 0 0,-26 23 0 0 0,26-20 0 0 0,15-12 1 0 0,-76 63 0 0 0,72-57 0 0 0,-1 0 0 0 0,2 1 0 0 0,-20 28 0 0 0,6-8 0 0 0,-6 7 0 0 0,30-38 0 0 0,0 0 0 0 0,0 1 0 0 0,0-1 0 0 0,0 1 0 0 0,1 0 0 0 0,-1-1 0 0 0,1 1 0 0 0,0 0 0 0 0,0 7 0 0 0,0-9 49 0 0,1 1 0 0 0,0-1 0 0 0,1 1 0 0 0,-1-1 0 0 0,0 0 0 0 0,1 0 0 0 0,-1 1 0 0 0,1-1 0 0 0,0 0 0 0 0,0 0 0 0 0,1 4 0 0 0,-1-5-14 0 0,0 0 1 0 0,-1 0-1 0 0,1 0 0 0 0,0 0 0 0 0,0-1 0 0 0,0 1 0 0 0,0 0 1 0 0,0 0-1 0 0,0-1 0 0 0,0 1 0 0 0,0 0 0 0 0,0-1 0 0 0,0 1 1 0 0,0-1-1 0 0,0 1 0 0 0,0-1 0 0 0,0 0 0 0 0,1 1 0 0 0,-1-1 1 0 0,0 0-1 0 0,0 0 0 0 0,0 0 0 0 0,3 0 0 0 0,6-1 199 0 0,0 0 0 0 0,0-1 0 0 0,0-1 0 0 0,-1 0 0 0 0,15-5 0 0 0,47-26 748 0 0,-60 28-808 0 0,45-26 861 0 0,58-43 0 0 0,-49 30-961 0 0,-61 42-196 0 0,1 0 1 0 0,0 0-1 0 0,-1-1 0 0 0,0 1 0 0 0,0-1 1 0 0,0 0-1 0 0,0 0 0 0 0,-1-1 0 0 0,1 1 0 0 0,-1-1 1 0 0,0 0-1 0 0,-1 0 0 0 0,1 0 0 0 0,2-7 1 0 0,-5 12 114 0 0,0-1 1 0 0,0 1-1 0 0,1-1 1 0 0,-1 0-1 0 0,0 1 1 0 0,0-1-1 0 0,0 0 1 0 0,0 1 0 0 0,1-1-1 0 0,-1 0 1 0 0,0 0-1 0 0,0 1 1 0 0,-1-1-1 0 0,1 0 1 0 0,0 1 0 0 0,0-1-1 0 0,0 0 1 0 0,0 1-1 0 0,0-1 1 0 0,-1 1-1 0 0,1-1 1 0 0,0 0-1 0 0,-1 1 1 0 0,1-1 0 0 0,0 1-1 0 0,-1-1 1 0 0,1 0-1 0 0,-1 1 1 0 0,1-1-1 0 0,-1 1 1 0 0,1 0 0 0 0,-1-1-1 0 0,1 1 1 0 0,-2-1-1 0 0,1 0-102 0 0,-1 1 0 0 0,1 0 0 0 0,-1-1 0 0 0,1 1 0 0 0,-1 0 1 0 0,0 0-1 0 0,1 0 0 0 0,-4 0 0 0 0,4 0-137 0 0,-59 10-5796 0 0,54-10 5567 0 0,1 1 0 0 0,-1 1-1 0 0,1-1 1 0 0,-10 5 0 0 0,0-1-221 0 0,-13 2-840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118 266 10135 0 0,'0'0'464'0'0,"0"0"-9"0"0,1 2-295 0 0,0 1-69 0 0,0 0-1 0 0,-1 0 1 0 0,1-1-1 0 0,0 1 1 0 0,-1 0-1 0 0,0 0 1 0 0,1 0-1 0 0,-1 0 1 0 0,0 0-1 0 0,-1 0 1 0 0,1 0-1 0 0,-1 3 1 0 0,0-1 189 0 0,1-4-248 0 0,-1 0-1 0 0,1 0 1 0 0,0 0-1 0 0,-1 0 0 0 0,1 1 1 0 0,-1-1-1 0 0,0-1 1 0 0,1 1-1 0 0,-1 0 0 0 0,0 0 1 0 0,1 0-1 0 0,-1 0 1 0 0,0 0-1 0 0,0-1 1 0 0,0 1-1 0 0,0 0 0 0 0,1 0 1 0 0,-1-1-1 0 0,-1 1 1 0 0,-23 8-44 0 0,8-4 446 0 0,14-4-287 0 0,0 0 0 0 0,0 0 0 0 0,0-1 1 0 0,0 1-1 0 0,0-1 0 0 0,0 1 0 0 0,0-1 0 0 0,0 0 0 0 0,-4-1 0 0 0,-5 1 403 0 0,-5 4 1066 0 0,17-5-1615 0 0,0 1-1 0 0,-1-1 1 0 0,1 1 0 0 0,0-1-1 0 0,0 1 1 0 0,0-1-1 0 0,0 1 1 0 0,-1-1 0 0 0,1 1-1 0 0,0-1 1 0 0,0 1-1 0 0,0-1 1 0 0,0 0 0 0 0,0 1-1 0 0,0-1 1 0 0,1 1-1 0 0,-1-1 1 0 0,0 1 0 0 0,0-1-1 0 0,0 0 1 0 0,0 1-1 0 0,1-1 1 0 0,-1 1-1 0 0,0-1 1 0 0,0 1 0 0 0,1 0-1 0 0,-1-1 1 0 0,1 0-1 0 0,0-1-1 0 0,10-17 1 0 0,0 1 0 0 0,1 1 0 0 0,1 0 0 0 0,0 0 0 0 0,22-20 0 0 0,86-65 0 0 0,-29 40 340 0 0,-76 53-222 0 0,1 0 0 0 0,-1 1 0 0 0,1 2 1 0 0,19-6-1 0 0,-35 11-80 0 0,1 1 1 0 0,-1-1-1 0 0,1 1 0 0 0,-1 0 0 0 0,1 0 1 0 0,-1-1-1 0 0,1 1 0 0 0,-1 0 1 0 0,1 0-1 0 0,-1 1 0 0 0,1-1 1 0 0,-1 0-1 0 0,1 0 0 0 0,-1 1 1 0 0,1-1-1 0 0,-1 1 0 0 0,1-1 1 0 0,-1 1-1 0 0,0-1 0 0 0,1 1 1 0 0,-1 0-1 0 0,0 0 0 0 0,0 0 1 0 0,1 0-1 0 0,-1 0 0 0 0,0 0 1 0 0,1 2-1 0 0,0 0-40 0 0,0 0 1 0 0,-1-1-1 0 0,0 2 0 0 0,0-1 1 0 0,0 0-1 0 0,0 0 0 0 0,0 0 1 0 0,0 0-1 0 0,-1 1 0 0 0,0-1 1 0 0,0 7-1 0 0,0 4-131 0 0,-1 0-1 0 0,-1-1 0 0 0,-1 1 0 0 0,0 0 1 0 0,-6 17-1 0 0,-30 65-881 0 0,25-63 904 0 0,-13 21-1264 0 0,5-12 702 0 0,7-20-257 0 0,15-21 420 0 0,0-1-2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123 123 10135 0 0,'0'0'231'0'0,"0"0"29"0"0,0 0 19 0 0,-1 0-41 0 0,-3-1-112 0 0,2 1 267 0 0,2 0 106 0 0,0 0 11 0 0,0 0 2 0 0,0 0 0 0 0,0 0 0 0 0,0 0 0 0 0,1-1-230 0 0,-2 0-270 0 0,1 0 1 0 0,0 1 0 0 0,0-1-1 0 0,0 1 1 0 0,0-1-1 0 0,0 0 1 0 0,0 1-1 0 0,0-1 1 0 0,0 1-1 0 0,0-1 1 0 0,0 0 0 0 0,0 1-1 0 0,0-1 1 0 0,1 1-1 0 0,-1-1 1 0 0,0 1-1 0 0,0-1 1 0 0,1 0-1 0 0,-1 1 1 0 0,0-1 0 0 0,1 1-1 0 0,-1-1 1 0 0,0 1-1 0 0,1 0 1 0 0,0-2-1 0 0,6-5 89 0 0,1-1-1 0 0,0 1 1 0 0,1 0-1 0 0,-1 1 1 0 0,1 0-1 0 0,1 0 1 0 0,17-7-1 0 0,-15 6 27 0 0,1 1-42 0 0,1 0 1 0 0,-1 1 0 0 0,1 0-1 0 0,0 1 1 0 0,0 1-1 0 0,0 0 1 0 0,26-2 0 0 0,-30 5-50 0 0,0 0 0 0 0,0 0 0 0 0,0 1 0 0 0,1 0 0 0 0,-1 1 0 0 0,-1 0 0 0 0,1 0 0 0 0,0 1 0 0 0,-1 1 0 0 0,1 0 0 0 0,16 9 0 0 0,-8-1-36 0 0,26 15 0 0 0,-43-27 0 0 0,0 1 0 0 0,0-1 0 0 0,0 1 0 0 0,0-1 0 0 0,-1 0 0 0 0,1 1 0 0 0,0 0 0 0 0,0-1 0 0 0,0 1 0 0 0,0-1 0 0 0,-1 1 0 0 0,1 0 0 0 0,0 0 0 0 0,-1-1 0 0 0,1 1 0 0 0,0 0 0 0 0,-1 0 0 0 0,1 0 0 0 0,-1 0 0 0 0,0 0 0 0 0,1 0 0 0 0,-1 0 0 0 0,0 0 0 0 0,1 0 0 0 0,-1 1 0 0 0,1 1 0 0 0,-1 9 0 0 0,-3-8 0 0 0,2-4 0 0 0,-13 14 0 0 0,-1-1 0 0 0,0-1 0 0 0,-33 21 0 0 0,7-6 0 0 0,-42 25 0 0 0,56-37 0 0 0,1 1 0 0 0,-36 30 0 0 0,48-34 12 0 0,-1-1 0 0 0,-1 0 0 0 0,0-1 0 0 0,0-1 0 0 0,-18 8 0 0 0,26-13 359 0 0,7-3 117 0 0,1-1 21 0 0,0 0-66 0 0,0 0-358 0 0,0 0-406 0 0,0 0-154 0 0,1-1-33 0 0,21-10 304 0 0,-6 2 103 0 0,1 1 0 0 0,0 1 0 0 0,21-7 0 0 0,-27 12 101 0 0,-1 0 0 0 0,1 1 0 0 0,0 0 0 0 0,0 0 0 0 0,0 1 0 0 0,12 2 0 0 0,65 13 0 0 0,-19-2 0 0 0,-43-9 0 0 0,-10-3 0 0 0,0 1 0 0 0,0 1 0 0 0,0 1 0 0 0,0 0 0 0 0,-1 1 0 0 0,17 8 0 0 0,-29-12 0 0 0,0 0 0 0 0,0 1 0 0 0,0 0 0 0 0,0-1 0 0 0,-1 1 0 0 0,1 0 0 0 0,-1 0 0 0 0,1 1 0 0 0,-1-1 0 0 0,0 0 0 0 0,0 1 0 0 0,0-1 0 0 0,0 1 0 0 0,-1 0 0 0 0,1 0 0 0 0,-1 0 0 0 0,1 0 0 0 0,-1 0 0 0 0,0 0 0 0 0,0 0 0 0 0,0 0 0 0 0,-1 0 0 0 0,1 4 0 0 0,0-2 19 0 0,-1 0-1 0 0,-1 0 0 0 0,1 0 1 0 0,-1 0-1 0 0,1 0 1 0 0,-1 0-1 0 0,-1 0 1 0 0,1 0-1 0 0,-1 0 0 0 0,0-1 1 0 0,0 1-1 0 0,0 0 1 0 0,-1-1-1 0 0,1 0 0 0 0,-1 0 1 0 0,-4 6-1 0 0,-2 0 76 0 0,0 0 0 0 0,0-1 0 0 0,-1 0 0 0 0,0 0-1 0 0,-12 6 1 0 0,-119 72 1115 0 0,121-77-1224 0 0,-1-1-1 0 0,1 0 1 0 0,-1-2-1 0 0,-1 0 1 0 0,-31 4-1 0 0,-9-2 16 0 0,-95 0 0 0 0,147-8 0 0 0,-1-1 0 0 0,-19 4 0 0 0,25-2-1421 0 0,6-2 353 0 0,7 0-950 0 0,-6 0 1181 0 0,18 0-5211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10 406 6447 0 0,'-1'4'70'0'0,"0"-1"-1"0"0,0 0 0 0 0,0 0 1 0 0,1 1-1 0 0,-1 4 0 0 0,-3 24 1070 0 0,3-29 8804 0 0,2-13-6158 0 0,0-4-3194 0 0,0-24-1 0 0,-1 37-540 0 0,0 0 0 0 0,0 0 0 0 0,0 0 0 0 0,0-1 0 0 0,1 1 0 0 0,-1 0 0 0 0,0 0 0 0 0,1 0 1 0 0,-1 0-1 0 0,0-1 0 0 0,2-1 0 0 0,1-4-43 0 0,1-9-4 0 0,1 0 0 0 0,1 1 0 0 0,1 0 0 0 0,0 0 0 0 0,1 0 0 0 0,0 1 0 0 0,1 0 0 0 0,1 0 0 0 0,0 1-1 0 0,1 0 1 0 0,18-16 0 0 0,-3 6-90 0 0,2 1 0 0 0,0 2-1 0 0,1 0 1 0 0,45-22 0 0 0,-43 28-2332 0 0,0 1 1 0 0,63-17-1 0 0,-62 23 372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1118 10135 0 0,'0'0'231'0'0,"0"0"29"0"0,0 0 19 0 0,1 1-240 0 0,0-1 0 0 0,1 1 0 0 0,-1-1 1 0 0,0 0-1 0 0,0 0 0 0 0,0 0 1 0 0,0 1-1 0 0,1-1 0 0 0,-1 0 0 0 0,1-1 1 0 0,10-3 763 0 0,-1-1 1 0 0,0-1 0 0 0,-1 0 0 0 0,1 0-1 0 0,-1-1 1 0 0,-1 0 0 0 0,1-1-1 0 0,15-17 1 0 0,-11 9-638 0 0,-1-1 0 0 0,-1 0 0 0 0,-1-1-1 0 0,13-26 1 0 0,5-15-166 0 0,-4-2 0 0 0,29-99 0 0 0,-24 58 7 0 0,23-97-1374 0 0,-11-83-1273 0 0,-39 220 2624 0 0,-3 55 16 0 0,-1 7 0 0 0,1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0,0-1 0 0 0,0 1 0 0 0,0 0 0 0 0,-5 8 0 0 0,-3 13 0 0 0,-72 194 313 0 0,51-147-31 0 0,-43 72-1 0 0,27-64 32 0 0,-84 156 490 0 0,-127 336-803 0 0,248-549 0 0 0,-1 4 0 0 0,-1 1 0 0 0,-1-2 0 0 0,-20 31 0 0 0,6-19-393 0 0,-2-2 1 0 0,-1-1-1 0 0,-1-1 0 0 0,-47 37 0 0 0,75-66-472 0 0,2-4-126 0 0,5-14-29 0 0,5-6-4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 15663 0 0,'0'0'356'0'0,"0"0"50"0"0,0 0 20 0 0,-1 0-42 0 0,-2-1-180 0 0,2 1 176 0 0,1 0 107 0 0,0 0 22 0 0,3-1-443 0 0,1 1-1 0 0,-1-1 1 0 0,0 0-1 0 0,1 0 1 0 0,-1 0 0 0 0,0-1-1 0 0,0 1 1 0 0,6-4-1 0 0,4-2-47 0 0,10-1-18 0 0,41-11 0 0 0,10-2 0 0 0,-53 13 0 0 0,210-73 0 0 0,-191 70-931 0 0,1 1 0 0 0,66-5 0 0 0,-80 13-92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0 15663 0 0,'0'0'356'0'0,"0"0"50"0"0,0 0 20 0 0,0 0-42 0 0,-2 2-250 0 0,-22 23-130 0 0,-2-2 1 0 0,-43 31 0 0 0,-104 53-5 0 0,116-68-992 0 0,-100 88 0 0 0,147-118 1136 0 0,1 0-1 0 0,0 1 0 0 0,0 0 1 0 0,1 1-1 0 0,-12 19 0 0 0,19-29 365 0 0,1-1 4 0 0,0 1-462 0 0,0 0-1 0 0,1-1 1 0 0,-1 1 0 0 0,0 0-1 0 0,0-1 1 0 0,1 1-1 0 0,-1-1 1 0 0,0 1-1 0 0,1-1 1 0 0,-1 1 0 0 0,0-1-1 0 0,1 1 1 0 0,-1-1-1 0 0,1 1 1 0 0,-1-1 0 0 0,1 0-1 0 0,-1 1 1 0 0,1-1-1 0 0,-1 0 1 0 0,1 1 0 0 0,0-1-1 0 0,-1 0 1 0 0,1 0-1 0 0,-1 1 1 0 0,1-1-1 0 0,0 0 1 0 0,0 0 0 0 0,18 2 540 0 0,0-5-465 0 0,-1 0 1 0 0,0-2 0 0 0,0 0-1 0 0,29-13 1 0 0,65-39 1294 0 0,-95 47-1377 0 0,-1-1 0 0 0,0 0 0 0 0,0-1-1 0 0,-2-1 1 0 0,1 0 0 0 0,20-25 0 0 0,-29 30-144 0 0,0 0 0 0 0,0 0-1 0 0,-1-1 1 0 0,0 0 0 0 0,0 0 0 0 0,-1 0-1 0 0,0 0 1 0 0,0-1 0 0 0,-1 1 0 0 0,-1-1-1 0 0,0 0 1 0 0,0 0 0 0 0,-1 0-1 0 0,1-16 1 0 0,-6 2-1279 0 0,4 22 1197 0 0,0 1 0 0 0,-1 0-1 0 0,1 0 1 0 0,-1 0-1 0 0,1 0 1 0 0,-1 0-1 0 0,1 0 1 0 0,-1 0-1 0 0,0 0 1 0 0,1 0 0 0 0,-1 0-1 0 0,0 1 1 0 0,0-1-1 0 0,0 0 1 0 0,0 0-1 0 0,0 1 1 0 0,1-1-1 0 0,-3-1 1 0 0,-7 0-1352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189 440 11975 0 0,'0'0'267'0'0,"0"0"42"0"0,-8 2 315 0 0,-55 8-76 0 0,57-9-403 0 0,0 0 0 0 0,0 0 0 0 0,0 0 0 0 0,0-1 0 0 0,-1 0 0 0 0,1-1 0 0 0,0 1 0 0 0,0-1-1 0 0,0 0 1 0 0,-10-4 0 0 0,13 5-82 0 0,1-1 0 0 0,0 0 1 0 0,0 0-1 0 0,0 0 0 0 0,-1 0 0 0 0,1-1 0 0 0,0 1 0 0 0,0-1 0 0 0,0 1 0 0 0,1-1 0 0 0,-1 0 0 0 0,0 1 0 0 0,1-1 1 0 0,-1 0-1 0 0,1 0 0 0 0,-1 0 0 0 0,1 0 0 0 0,0 0 0 0 0,0-1 0 0 0,0 1 0 0 0,0 0 0 0 0,0-1 0 0 0,1 1 0 0 0,-1 0 0 0 0,1-1 1 0 0,-1 1-1 0 0,1-1 0 0 0,0 1 0 0 0,0-4 0 0 0,1-4-49 0 0,1 0 1 0 0,0 1-1 0 0,0-1 1 0 0,1 0-1 0 0,0 1 0 0 0,1 0 1 0 0,0 0-1 0 0,1 0 1 0 0,0 0-1 0 0,6-9 1 0 0,2 1-14 0 0,0 1 1 0 0,1 0 0 0 0,27-25-1 0 0,-11 17-1 0 0,1 0 0 0 0,1 2 0 0 0,1 2 0 0 0,1 1 0 0 0,1 1 0 0 0,45-15 0 0 0,-68 27-525 0 0,1 2 0 0 0,-1 0-1 0 0,1 0 1 0 0,0 1 0 0 0,0 1-1 0 0,0 0 1 0 0,26-1 0 0 0,-16 5-1009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48 272 13823 0 0,'0'0'315'0'0,"0"0"45"0"0,0 0 21 0 0,0 0-49 0 0,1 3-220 0 0,3 17 266 0 0,-2-15 225 0 0,-1 0 0 0 0,0-1 1 0 0,0 1-1 0 0,0 6 0 0 0,-1-9-673 0 0,0 0 0 0 0,0 0 0 0 0,0 0 0 0 0,0 0 0 0 0,-1-1 0 0 0,1 1 0 0 0,-1 0 0 0 0,1 0 0 0 0,-1-1 0 0 0,0 1 0 0 0,0 0 0 0 0,0-1 0 0 0,0 1 0 0 0,0-1 0 0 0,-2 4 0 0 0,-13 10-96 0 0,9-12 166 0 0,6-2 1 0 0,1-1-1 0 0,-1 0 0 0 0,1 0 1 0 0,-1 1-1 0 0,1-1 0 0 0,-1 0 1 0 0,1 0-1 0 0,-1 0 0 0 0,1 0 1 0 0,-1 0-1 0 0,1 0 1 0 0,-1 0-1 0 0,0 0 0 0 0,1 0 1 0 0,-1 0-1 0 0,1 0 0 0 0,-1 0 1 0 0,1 0-1 0 0,-1 0 0 0 0,1-1 1 0 0,-1 1-1 0 0,0 0 0 0 0,1 0 1 0 0,0-1-1 0 0,-1 1 1 0 0,1 0-1 0 0,-1-1 0 0 0,1 1 1 0 0,-1-1-1 0 0,0 0 53 0 0,0 1-3 0 0,1 0 1 0 0,-1-1-1 0 0,1 1 0 0 0,-1 0 0 0 0,1-1 0 0 0,0 1 0 0 0,-1-1 1 0 0,1 1-1 0 0,-1 0 0 0 0,1-1 0 0 0,0 1 0 0 0,0-1 0 0 0,-1 1 0 0 0,1-1 1 0 0,0 1-1 0 0,0-1 0 0 0,-1 1 0 0 0,1-1 0 0 0,0 1 0 0 0,0-1 1 0 0,0 1-1 0 0,0-1 0 0 0,0 0 0 0 0,0 1 0 0 0,0-1 0 0 0,0-1-27 0 0,0 0 0 0 0,1 0-1 0 0,-1 1 1 0 0,1-1 0 0 0,-1 0-1 0 0,1 0 1 0 0,0 1 0 0 0,1-3 0 0 0,2-3-328 0 0,1 0 0 0 0,9-9 0 0 0,-13 14 254 0 0,11-9-102 0 0,0-1 1 0 0,19-12-1 0 0,16-16 4 0 0,-30 23 290 0 0,1 1 0 0 0,1 0 0 0 0,21-13 0 0 0,-33 24-78 0 0,0 1 0 0 0,0 0 0 0 0,1 0 1 0 0,0 1-1 0 0,0 0 0 0 0,0 0 0 0 0,0 1 0 0 0,0 0 0 0 0,0 0 0 0 0,0 1 0 0 0,1 0 0 0 0,12 1 0 0 0,-17 0 40 0 0,3 1 233 0 0,22 13-231 0 0,-28-14-442 0 0,-1 0-138 0 0,-1 12-475 0 0,1-10 940 0 0,-1 1 0 0 0,0-1 0 0 0,1 0 1 0 0,-1 0-1 0 0,0 0 0 0 0,0-1 0 0 0,-1 1 1 0 0,1 0-1 0 0,0 0 0 0 0,-1 0 0 0 0,1-1 1 0 0,-1 1-1 0 0,1-1 0 0 0,-1 1 0 0 0,-3 1 1 0 0,2 0 8 0 0,0-1 0 0 0,0 1 0 0 0,0 0 0 0 0,0 0 1 0 0,1 0-1 0 0,-1 0 0 0 0,1 1 0 0 0,-1-1 1 0 0,1 1-1 0 0,0-1 0 0 0,-2 8 0 0 0,1 0 1 0 0,5 0 0 0 0,5-3 0 0 0,4-3 0 0 0,-7-5 0 0 0,1 0 0 0 0,-1 0 0 0 0,1 0 0 0 0,0-1 0 0 0,-1 0 0 0 0,1 0 0 0 0,-1 0 0 0 0,0 0 0 0 0,9-5 0 0 0,0 0 0 0 0,-1 0 0 0 0,13-9 0 0 0,74-61-495 0 0,-10 6-342 0 0,-72 59 699 0 0,0 0 1 0 0,0 2-1 0 0,31-13 1 0 0,-44 20 125 0 0,1 0 1 0 0,0 0 0 0 0,0 1 0 0 0,0 0-1 0 0,0 0 1 0 0,0 0 0 0 0,0 1 0 0 0,9 0-1 0 0,-13 0 86 0 0,0 1-1 0 0,1-1 1 0 0,-1 1 0 0 0,0-1-1 0 0,0 1 1 0 0,0 0-1 0 0,0-1 1 0 0,0 1 0 0 0,0 0-1 0 0,0 0 1 0 0,0 0-1 0 0,-1 0 1 0 0,1-1 0 0 0,0 1-1 0 0,0 0 1 0 0,-1 1-1 0 0,1-1 1 0 0,0 2-1 0 0,7 19 441 0 0,-6-7-510 0 0,-1 0 0 0 0,0 0-1 0 0,-2 0 1 0 0,-2 23-1 0 0,0-3-5 0 0,-4 8-62 0 0,7-42-273 0 0,0-1-138 0 0,0 0-33 0 0,0 0-4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13823 0 0,'0'0'630'0'0,"0"0"-13"0"0,0 0-252 0 0,0 0 391 0 0,0 0 216 0 0,0 0 42 0 0,0 0-61 0 0,0 0-288 0 0,0 3-121 0 0,-1 2-473 0 0,0 0 0 0 0,0 0 0 0 0,0 0 0 0 0,0 0 0 0 0,-1 0 1 0 0,0 0-1 0 0,0 0 0 0 0,0 0 0 0 0,-1-1 0 0 0,0 1 0 0 0,1-1 0 0 0,-1 0 0 0 0,-1 0 0 0 0,-4 6 0 0 0,-9 6-1544 0 0,-33 28 0 0 0,47-41 1233 0 0,-21 13-3541 0 0,14-11-1674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15663 0 0,'0'0'356'0'0,"0"0"50"0"0,0 0 20 0 0,0 0-42 0 0,2-1-112 0 0,11-9 686 0 0,0 0-1 0 0,0-1 1 0 0,12-13 0 0 0,15-13-849 0 0,-25 23-411 0 0,0-1 0 0 0,23-30-1 0 0,-27 30 91 0 0,0 1 0 0 0,1 1 0 0 0,1 0-1 0 0,16-13 1 0 0,-24 22 212 0 0,1 1 0 0 0,0-1 0 0 0,1 1 0 0 0,-1 0 0 0 0,1 1 0 0 0,-1-1 0 0 0,1 1 0 0 0,0 1 0 0 0,0-1 0 0 0,-1 1 0 0 0,1 0 0 0 0,0 1 0 0 0,0 0 0 0 0,0 0 0 0 0,0 0 0 0 0,0 1 0 0 0,0 0 0 0 0,0 0 0 0 0,0 1 0 0 0,0 0 0 0 0,-1 0 0 0 0,13 6 0 0 0,-16-6 4 0 0,1 1-1 0 0,0 0 0 0 0,-1 0 0 0 0,0 0 1 0 0,0 0-1 0 0,0 1 0 0 0,0-1 1 0 0,0 1-1 0 0,-1-1 0 0 0,0 1 1 0 0,1 0-1 0 0,-1 0 0 0 0,-1 0 0 0 0,1 1 1 0 0,-1-1-1 0 0,1 0 0 0 0,-1 1 1 0 0,-1-1-1 0 0,1 1 0 0 0,0 7 1 0 0,-1-1-48 0 0,0 0 1 0 0,-1-1 0 0 0,0 1-1 0 0,-1 0 1 0 0,0-1 0 0 0,0 1-1 0 0,-7 15 1 0 0,7-23-855 0 0,0 1-1 0 0,0 0 1 0 0,0-1 0 0 0,-1 1 0 0 0,-3 3 0 0 0,3-4-1148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7 17503 0 0,'0'0'399'0'0,"0"0"60"0"0,0 0 21 0 0,-2-1-59 0 0,-1 0-315 0 0,0 0 1 0 0,-1 0-1 0 0,1 0 1 0 0,-1 0-1 0 0,1 1 0 0 0,-1 0 1 0 0,1-1-1 0 0,-1 1 1 0 0,1 0-1 0 0,-1 1 0 0 0,1-1 1 0 0,-1 0-1 0 0,1 1 1 0 0,-6 2-1 0 0,1 0-275 0 0,0 0-1 0 0,0 1 1 0 0,0 1-1 0 0,-7 4 1 0 0,-10 7-779 0 0,15-10 823 0 0,0 0-1 0 0,1 0 1 0 0,0 1-1 0 0,0 0 1 0 0,0 1-1 0 0,1 0 0 0 0,0 1 1 0 0,1-1-1 0 0,0 1 1 0 0,0 1-1 0 0,1-1 1 0 0,-9 19-1 0 0,13-17 126 0 0,3-10 27 0 0,-1 0-1 0 0,0 0 1 0 0,1 0-1 0 0,-1 0 1 0 0,1 0 0 0 0,0 0-1 0 0,-1 0 1 0 0,1 0-1 0 0,0 0 1 0 0,-1 0-1 0 0,1 0 1 0 0,0 0-1 0 0,0 0 1 0 0,0 0 0 0 0,0-1-1 0 0,0 1 1 0 0,0 0-1 0 0,0-1 1 0 0,0 1-1 0 0,0-1 1 0 0,0 1-1 0 0,0-1 1 0 0,0 0-1 0 0,0 1 1 0 0,1-1 0 0 0,-1 0-1 0 0,0 0 1 0 0,0 0-1 0 0,0 0 1 0 0,0 0-1 0 0,2 0 1 0 0,5 0 242 0 0,0-1 1 0 0,0 1-1 0 0,12-4 1 0 0,-14 2-222 0 0,9-1-42 0 0,-1-2 0 0 0,24-10-1 0 0,-22 8-5 0 0,25-8-1 0 0,-22 9 1 0 0,25-11 0 0 0,9-4 0 0 0,-22 9 0 0 0,-23 10 0 0 0,-6 5 0 0 0,-4 5 0 0 0,0-3 0 0 0,-1 1 0 0 0,0-1 0 0 0,0 0 0 0 0,0 0 0 0 0,-5 5 0 0 0,-10 17 0 0 0,2 5 0 0 0,-21 34 0 0 0,-16 26-424 0 0,-10 55-5573 0 0,55-119 5316 0 0,2 1-1 0 0,0 1 1 0 0,3-1 0 0 0,-2 42-1 0 0,4-44 1212 0 0,0-5-487 0 0,-5 82 1356 0 0,-25 133-1 0 0,24-205-1135 0 0,-1 0-1 0 0,-1 0 1 0 0,-2-1-1 0 0,-1-1 1 0 0,-1 0-1 0 0,-2 0 0 0 0,-1-2 1 0 0,-27 39-1 0 0,-16-1 1073 0 0,40-48-617 0 0,2 1-1 0 0,-21 29 1 0 0,16-23-995 0 0,21-24-223 0 0,1-1-11 0 0,-18-34-5481 0 0,13 17 1024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116 290 6447 0 0,'0'0'298'0'0,"-2"0"-10"0"0,1-1-240 0 0,0 1-42 0 0,0 0 1 0 0,0 0-1 0 0,0 0 1 0 0,0-1-1 0 0,0 1 1 0 0,0 0-1 0 0,0 0 1 0 0,0 0-1 0 0,0 1 1 0 0,1-1-1 0 0,-1 0 1 0 0,0 0-1 0 0,0 0 1 0 0,0 1-1 0 0,0-1 1 0 0,0 0-1 0 0,0 1 1 0 0,0-1-1 0 0,1 1 1 0 0,-1-1-1 0 0,0 1 1 0 0,0 0-1 0 0,1-1 1 0 0,-1 1-1 0 0,0-1 1 0 0,1 1-1 0 0,-1 0 1 0 0,1 0-1 0 0,-1-1 1 0 0,0 2-1 0 0,0 0 714 0 0,1-2 249 0 0,10 30 3747 0 0,-10-28-4582 0 0,0 0 0 0 0,-1 0 0 0 0,1 0 0 0 0,-1 0-1 0 0,1 0 1 0 0,-1 0 0 0 0,0 0 0 0 0,0 0 0 0 0,0 0 0 0 0,0 0-1 0 0,0-1 1 0 0,0 1 0 0 0,0 0 0 0 0,-1-1 0 0 0,1 1 0 0 0,-1 0-1 0 0,1-1 1 0 0,-1 0 0 0 0,0 1 0 0 0,1-1 0 0 0,-1 0 0 0 0,0 0-1 0 0,0 0 1 0 0,-3 1 0 0 0,3-1-1 0 0,-1 0 0 0 0,0 0-1 0 0,1 0 1 0 0,-1 0 0 0 0,0 0 0 0 0,0-1 0 0 0,0 0-1 0 0,1 1 1 0 0,-1-1 0 0 0,0 0 0 0 0,0 0-1 0 0,0-1 1 0 0,0 1 0 0 0,0 0 0 0 0,1-1 0 0 0,-1 0-1 0 0,-3-1 1 0 0,-1-4-133 0 0,6 5 0 0 0,1-1 0 0 0,-1 0 0 0 0,1 1 0 0 0,-1-1 0 0 0,1 0 0 0 0,0 1 0 0 0,0-1 0 0 0,0 0 0 0 0,0 1 0 0 0,0-1 0 0 0,0 0 0 0 0,0 1 0 0 0,1-1 0 0 0,-1 0 0 0 0,0 1 0 0 0,1-1 0 0 0,1-2 0 0 0,14-26 0 0 0,-3 12-41 0 0,0 2 0 0 0,1 0 0 0 0,18-15 1 0 0,-15 14-198 0 0,14-13 232 0 0,1 2 1 0 0,2 1-1 0 0,0 1 1 0 0,2 2-1 0 0,56-28 1 0 0,-83 48-221 0 0,1 0 1 0 0,-1 0-1 0 0,1 1 1 0 0,19-3-1 0 0,-25 5 308 0 0,-1 1 0 0 0,1-1 1 0 0,0 1-1 0 0,-1 0 0 0 0,1 0 0 0 0,0 0 0 0 0,-1 1 0 0 0,1 0 1 0 0,-1-1-1 0 0,1 1 0 0 0,-1 0 0 0 0,1 0 0 0 0,-1 1 0 0 0,0-1 1 0 0,1 1-1 0 0,5 4 0 0 0,-7-4-73 0 0,1 1 0 0 0,-1 0 0 0 0,0 0 0 0 0,0 0 0 0 0,0 0 0 0 0,0 0 0 0 0,0 0 0 0 0,-1 1 0 0 0,0-1 0 0 0,1 1 0 0 0,-1-1 0 0 0,0 1 0 0 0,-1-1 0 0 0,1 1 0 0 0,-1 0 0 0 0,1-1 0 0 0,-1 1 0 0 0,0 0 0 0 0,-2 6 0 0 0,1 4-13 0 0,-1-1 0 0 0,-1 1 1 0 0,-8 23-1 0 0,5-21 4 0 0,-1-1 0 0 0,0 0 0 0 0,-1-1 0 0 0,0 1 0 0 0,-1-2 0 0 0,-1 1 0 0 0,0-1 0 0 0,-1-1 0 0 0,-14 13 0 0 0,-6 3-16 0 0,24-22-26 0 0,-1 1-1 0 0,1-1 0 0 0,0 1 0 0 0,0 0 0 0 0,1 1 0 0 0,0 0 1 0 0,0 0-1 0 0,-6 13 0 0 0,11-20-432 0 0,1-1-33 0 0,1 3-542 0 0,0 1 508 0 0,3-3-2731 0 0,13-4 1738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15663 0 0,'0'0'356'0'0,"0"0"50"0"0,0 0 20 0 0,-2 1-42 0 0,-4 3-354 0 0,1 0-1 0 0,0 0 0 0 0,0 1 1 0 0,-5 6-1 0 0,-18 15 408 0 0,-3-5 416 0 0,-23 20-958 0 0,-27 19-2920 0 0,-4 5 836 0 0,83-62 2228 0 0,-1-1 1 0 0,1 0-1 0 0,0 1 1 0 0,0 0-1 0 0,0-1 1 0 0,0 1-1 0 0,0 0 1 0 0,1 0-1 0 0,-1 0 1 0 0,1 0 0 0 0,0 0-1 0 0,0 0 1 0 0,0 1-1 0 0,0-1 1 0 0,0 0-1 0 0,1 1 1 0 0,-1 4-1 0 0,1-5 79 0 0,0 0-1 0 0,1-1 1 0 0,-1 1-1 0 0,1-1 1 0 0,-1 1-1 0 0,1 0 1 0 0,0-1-1 0 0,0 1 1 0 0,0-1-1 0 0,0 0 1 0 0,1 1 0 0 0,-1-1-1 0 0,0 0 1 0 0,1 0-1 0 0,0 0 1 0 0,-1 0-1 0 0,1 0 1 0 0,0 0-1 0 0,0 0 1 0 0,0 0-1 0 0,1-1 1 0 0,3 3-1 0 0,2 1 151 0 0,2 0 0 0 0,-1-1-1 0 0,0 0 1 0 0,1-1 0 0 0,-1 0-1 0 0,1-1 1 0 0,0 0 0 0 0,16 2-1 0 0,-21-4-155 0 0,0 0 0 0 0,0 0 0 0 0,0 0 1 0 0,0-1-1 0 0,0 0 0 0 0,0 0 0 0 0,0 0 0 0 0,0 0 0 0 0,0-1 0 0 0,0 0 0 0 0,-1 0 0 0 0,1 0 0 0 0,0-1 0 0 0,-1 1 0 0 0,0-1 1 0 0,0 0-1 0 0,0 0 0 0 0,7-8 0 0 0,-9 9-102 0 0,0-1 0 0 0,-1 0 0 0 0,1 1 0 0 0,-1-1 0 0 0,1 0 0 0 0,-1 0 0 0 0,0 0 0 0 0,0 0 1 0 0,0 0-1 0 0,-1 0 0 0 0,1-1 0 0 0,-1 1 0 0 0,1 0 0 0 0,-1 0 0 0 0,0 0 0 0 0,0-1 0 0 0,-1 1 0 0 0,1 0 0 0 0,-1 0 0 0 0,-1-5 1 0 0,-2-7-95 0 0,-1 1 1 0 0,-1-1 0 0 0,-7-13-1 0 0,10 21-30 0 0,-4-5-557 0 0,-1-1-1 0 0,0 1 1 0 0,-18-20 0 0 0,-5-6-6847 0 0,22 25 2794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13823 0 0,'0'0'315'0'0,"0"0"45"0"0,0 0 21 0 0,0 0-49 0 0,0 0-81 0 0,0 0 481 0 0,0 0 237 0 0,0 0 45 0 0,0 0-129 0 0,0 0-506 0 0,0 0 37 0 0,0 0 80 0 0,0 0 14 0 0,0 0-67 0 0,1 0-294 0 0,7-5-147 0 0,1 0 1 0 0,-1 0-1 0 0,0-1 0 0 0,-1 0 0 0 0,0-1 0 0 0,11-11 1 0 0,6-6-3 0 0,-3 5 0 0 0,2 0 0 0 0,0 2 0 0 0,30-18 0 0 0,-46 31-79 0 0,-6 3-14 0 0,1 0 0 0 0,-1 0 0 0 0,0 0 0 0 0,1 1-1 0 0,-1-1 1 0 0,1 0 0 0 0,-1 1 0 0 0,1-1-1 0 0,-1 1 1 0 0,1-1 0 0 0,-1 1 0 0 0,1 0-1 0 0,2-1 1 0 0,-2 3 31 0 0,-1-1-1 0 0,0 0 1 0 0,0 0-1 0 0,0 0 1 0 0,0 1 0 0 0,0-1-1 0 0,0 0 1 0 0,1 3-1 0 0,0 0 17 0 0,0-1 84 0 0,-1-1 0 0 0,0 0 0 0 0,0 1 0 0 0,0 0 0 0 0,0-1 0 0 0,0 1 0 0 0,0-1-1 0 0,-1 1 1 0 0,1 0 0 0 0,-1 0 0 0 0,0-1 0 0 0,0 1 0 0 0,0 0 0 0 0,-1 4 0 0 0,-1 6 296 0 0,0-1 0 0 0,-6 14 0 0 0,-2 12 71 0 0,10-38-405 0 0,0 0 1 0 0,0 1-1 0 0,0-1 0 0 0,0 0 1 0 0,0 0-1 0 0,0 1 0 0 0,0-1 0 0 0,0 0 1 0 0,0 0-1 0 0,0 0 0 0 0,0 1 1 0 0,0-1-1 0 0,0 0 0 0 0,0 0 1 0 0,0 1-1 0 0,0-1 0 0 0,0 0 0 0 0,0 0 1 0 0,0 0-1 0 0,0 1 0 0 0,0-1 1 0 0,0 0-1 0 0,0 0 0 0 0,0 0 0 0 0,1 1 1 0 0,-1-1-1 0 0,0 0 0 0 0,0 0 1 0 0,0 0-1 0 0,0 0 0 0 0,0 1 0 0 0,1-1 1 0 0,-1 0-1 0 0,0 0 0 0 0,0 0 1 0 0,0 0-1 0 0,1 0 0 0 0,-1 0 1 0 0,0 0-1 0 0,0 1 0 0 0,0-1 0 0 0,1 0 1 0 0,-1 0-1 0 0,0 0 0 0 0,0 0 1 0 0,1 0-1 0 0,-1 0 0 0 0,0 0 0 0 0,0 0 1 0 0,0 0-1 0 0,1 0 0 0 0,-1 0 1 0 0,0 0-1 0 0,0-1 0 0 0,1 1 0 0 0,-1 0 1 0 0,0 0-1 0 0,0 0 0 0 0,1 0 1 0 0,9-5-3 0 0,-10 5 2 0 0,7-6 0 0 0,0 0 0 0 0,0 0 0 0 0,-1 0 0 0 0,0 0 0 0 0,0-1 0 0 0,9-14 0 0 0,0 1 0 0 0,1 0-332 0 0,2 0 0 0 0,33-30 0 0 0,-42 42 222 0 0,0 1-1 0 0,1 1 0 0 0,0 0 1 0 0,0 0-1 0 0,0 1 0 0 0,1 1 1 0 0,-1 0-1 0 0,21-6 0 0 0,-13 6 111 0 0,-5 1 0 0 0,0 0 0 0 0,1 1 0 0 0,-1 0 0 0 0,24 1 0 0 0,-28 1 0 0 0,0 4 0 0 0,-7-2 46 0 0,-1 0-1 0 0,1 0 1 0 0,0 0 0 0 0,-1 0-1 0 0,1 0 1 0 0,-1 0 0 0 0,0 1-1 0 0,1-1 1 0 0,-1 1-1 0 0,0-1 1 0 0,0 1 0 0 0,-1-1-1 0 0,1 1 1 0 0,-1-1-1 0 0,1 5 1 0 0,0 6 318 0 0,0 0 0 0 0,-2 13 0 0 0,0-6-194 0 0,0 14-170 0 0,0-17 0 0 0,1-1 0 0 0,2 21 0 0 0,3-17-23 0 0,-3-19-18 0 0,-2 0 7 0 0,0-1-1 0 0,1 1 1 0 0,-1-1-1 0 0,0 0 1 0 0,1 1-1 0 0,-1-1 1 0 0,1 0-1 0 0,-1 1 1 0 0,1-1-1 0 0,-1 0 1 0 0,1 0-1 0 0,-1 1 1 0 0,1-1-1 0 0,-1 0 1 0 0,1 0-1 0 0,-1 0 1 0 0,1 0-1 0 0,-1 1 1 0 0,1-1-1 0 0,-1 0 1 0 0,1 0-1 0 0,-1 0 1 0 0,2-1-1 0 0,11 0-1362 0 0,-12 0 1040 0 0,16-3-6469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314 111 17503 0 0,'1'-2'803'0'0,"0"-2"-723"0"0,0-1-1 0 0,0 0 0 0 0,1 0-1 0 0,-1 0 1 0 0,1 1-1 0 0,1-1 1 0 0,-1 0-1 0 0,0 1 1 0 0,1-1-1 0 0,0 1 1 0 0,0 0-1 0 0,0 0 1 0 0,5-4-1 0 0,39-31-78 0 0,-46 39 0 0 0,-1 0 0 0 0,0 0 0 0 0,0-1 0 0 0,1 1 0 0 0,-1 0 0 0 0,0 0 0 0 0,0 0 0 0 0,1 0 0 0 0,-1-1 0 0 0,0 1 0 0 0,1 0 0 0 0,-1 0 0 0 0,0 0 0 0 0,1 0 0 0 0,-1 0 0 0 0,0 0 0 0 0,1 0 0 0 0,-1 0 0 0 0,0 0 0 0 0,1 0 0 0 0,-1 0 0 0 0,0 0 0 0 0,1 0 0 0 0,0 0 0 0 0,-1 1-4 0 0,1 0 0 0 0,-1 0-1 0 0,1 0 1 0 0,0 0 0 0 0,-1 0-1 0 0,0 0 1 0 0,1 0 0 0 0,-1 0-1 0 0,0 0 1 0 0,1 0 0 0 0,-1 0-1 0 0,0 1 1 0 0,0-1 0 0 0,0 0 0 0 0,0 0-1 0 0,0 0 1 0 0,-1 2 0 0 0,-2 25-257 0 0,2-25 206 0 0,-7 32-221 0 0,-2-1 1 0 0,-27 62-1 0 0,19-52 906 0 0,-14 26-300 0 0,-56 93 1 0 0,50-99-358 0 0,-48 113-1 0 0,76-150-327 0 0,-39 106 683 0 0,24-42-6711 0 0,21-74 769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17503 0 0,'0'0'399'0'0,"1"0"60"0"0,9 2-272 0 0,-1-1 1 0 0,0 0-1 0 0,1 0 1 0 0,-1-1-1 0 0,11-1 0 0 0,50-9-275 0 0,-56 8 186 0 0,73-11 890 0 0,111-34 0 0 0,-161 35-1083 0 0,18-6 173 0 0,-19 11-2854 0 0,-36 7 1753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424 545 13823 0 0,'-1'1'59'0'0,"0"1"0"0"0,0-1 0 0 0,0 1-1 0 0,0-1 1 0 0,0 1 0 0 0,0-1 0 0 0,0 0 0 0 0,-1 0-1 0 0,-1 2 1 0 0,1-1 538 0 0,9-3-263 0 0,0 0-353 0 0,17-4 192 0 0,0-1-1 0 0,-1-1 1 0 0,1-1-1 0 0,-2-1 1 0 0,33-18-1 0 0,-19 6 167 0 0,0-1 0 0 0,44-39 0 0 0,-65 49-157 0 0,-2-2-1 0 0,0 0 1 0 0,-1 0-1 0 0,0-1 1 0 0,-1-1-1 0 0,0 0 0 0 0,-2 0 1 0 0,0-1-1 0 0,9-23 1 0 0,-16 35-345 0 0,0-1 1 0 0,0 1-1 0 0,-1-1 1 0 0,0 1-1 0 0,0-1 1 0 0,0 0-1 0 0,-1 1 1 0 0,0-1-1 0 0,0 0 1 0 0,0 0-1 0 0,-1 1 1 0 0,-1-9-1 0 0,0 10-79 0 0,1-1 0 0 0,-1 1 0 0 0,0 0 0 0 0,0 0 0 0 0,0 0 0 0 0,0 0 0 0 0,-1 0 0 0 0,1 0 0 0 0,-1 1 0 0 0,0-1 0 0 0,0 1 0 0 0,-1 0 0 0 0,1 0 0 0 0,-1 0 0 0 0,1 0 0 0 0,-5-2 0 0 0,-5-2-272 0 0,-1 0-1 0 0,0 1 0 0 0,-28-9 1 0 0,-45-5-980 0 0,53 14 1437 0 0,-1 1 0 0 0,-52-1-1 0 0,66 5 486 0 0,15 0-148 0 0,-1 1-1 0 0,0 0 1 0 0,0 0 0 0 0,-7 2 0 0 0,3 2-133 0 0,10 0-127 0 0,1-2-22 0 0,-2 6 30 0 0,1 1-1 0 0,1-1 1 0 0,0 1-1 0 0,0-1 1 0 0,2 11-1 0 0,0 19 251 0 0,-5 14 702 0 0,-14 72 0 0 0,-20 51 548 0 0,-37 106-1369 0 0,-23-10-153 0 0,68-214-6 0 0,-1-2 0 0 0,-54 73 0 0 0,74-114 0 0 0,1 0-842 0 0,0 0-1 0 0,1 1 1 0 0,1 0 0 0 0,-7 18-1 0 0,13-32-3929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48 201 15663 0 0,'-2'0'356'0'0,"-10"1"183"0"0,10-2-492 0 0,1 1 0 0 0,-1 0 0 0 0,0 0 0 0 0,0 0 1 0 0,1 1-1 0 0,-1-1 0 0 0,0 0 0 0 0,1 1 0 0 0,-1-1 0 0 0,0 1 1 0 0,1-1-1 0 0,-1 1 0 0 0,1 0 0 0 0,-1 0 0 0 0,1-1 0 0 0,-1 1 1 0 0,1 0-1 0 0,-3 2 0 0 0,3-2 318 0 0,1-1 122 0 0,0 0 22 0 0,0 0-66 0 0,7 2-401 0 0,-1-1 1 0 0,1-1-1 0 0,0 1 0 0 0,-1-1 1 0 0,1 0-1 0 0,0-1 0 0 0,0 0 1 0 0,10-2-1 0 0,53-20 791 0 0,-40 13-442 0 0,151-61 248 0 0,-40 13-670 0 0,-29 13-2762 0 0,-102 41 1770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275 503 19351 0 0,'0'0'439'0'0,"0"0"62"0"0,11 0 662 0 0,-3 2-1074 0 0,-6-2 282 0 0,-2 0 117 0 0,-1-1-394 0 0,0-1 1 0 0,0 1-1 0 0,-1 0 1 0 0,1 0-1 0 0,0 0 1 0 0,-1 0-1 0 0,1 0 1 0 0,-1 1-1 0 0,1-1 1 0 0,-3 0-1 0 0,1-1-32 0 0,-11-5-51 0 0,-10-7-8 0 0,-34-12-1 0 0,31 14-2 0 0,1 0 0 0 0,0-2 0 0 0,-26-18 0 0 0,48 30 0 0 0,0-1 0 0 0,1 1 0 0 0,-1-1 0 0 0,1 0 0 0 0,0 0 0 0 0,0-1 0 0 0,0 1 0 0 0,0-1 0 0 0,1 1 0 0 0,-1-1 0 0 0,1 0 0 0 0,0 0 0 0 0,0 0 0 0 0,0 0 0 0 0,1 0 0 0 0,-2-5 0 0 0,3 5 0 0 0,-1 1 0 0 0,1-1 0 0 0,0 0 0 0 0,0 1 0 0 0,0-1 0 0 0,1 0 0 0 0,-1 1 0 0 0,1-1 0 0 0,0 0 0 0 0,0 1 0 0 0,0-1 0 0 0,0 1 0 0 0,1-1 0 0 0,-1 1 0 0 0,1 0 0 0 0,0 0 0 0 0,0 0 0 0 0,0 0 0 0 0,5-6 0 0 0,4-1 0 0 0,0-1 0 0 0,0 2 0 0 0,1-1 0 0 0,0 2 0 0 0,1-1 0 0 0,0 2 0 0 0,26-12 0 0 0,105-30 0 0 0,-114 39 0 0 0,199-44-1959 0 0,-189 46 1089 0 0,19-8-1283 0 0,-25 5-2961 0 0,-10 5-686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15663 0 0,'0'0'356'0'0,"0"0"50"0"0,0 0 20 0 0,0 0-42 0 0,-3 1-250 0 0,2-1-133 0 0,-1 1 1 0 0,0 0-1 0 0,1 0 1 0 0,-1 0 0 0 0,1 1-1 0 0,-1-1 1 0 0,1 0 0 0 0,0 0-1 0 0,-1 1 1 0 0,-1 2 0 0 0,-11 10-6 0 0,-32 21 31 0 0,28-23 41 0 0,1 0 0 0 0,1 1 1 0 0,0 1-1 0 0,1 1 0 0 0,-26 31 0 0 0,35-37 135 0 0,0 1-1 0 0,0 0 1 0 0,0 0-1 0 0,1 0 1 0 0,1 0-1 0 0,-4 13 0 0 0,7-19-122 0 0,0-1 0 0 0,0 0-1 0 0,1 0 1 0 0,0 1-1 0 0,-1-1 1 0 0,1 0 0 0 0,0 1-1 0 0,1-1 1 0 0,-1 0-1 0 0,0 0 1 0 0,1 1 0 0 0,0-1-1 0 0,0 0 1 0 0,0 0-1 0 0,0 0 1 0 0,0 0-1 0 0,1 0 1 0 0,-1 0 0 0 0,1 0-1 0 0,0 0 1 0 0,0-1-1 0 0,0 1 1 0 0,0-1 0 0 0,0 1-1 0 0,5 3 1 0 0,-4-4-65 0 0,0 1 0 0 0,1-1 0 0 0,-1 0 0 0 0,0 0 0 0 0,1 0 0 0 0,-1-1 0 0 0,1 1 0 0 0,0-1 0 0 0,-1 0 0 0 0,1 0 0 0 0,6 1 0 0 0,-4-2-17 0 0,0 1 0 0 0,1-2-1 0 0,-1 1 1 0 0,0-1 0 0 0,0 0 0 0 0,10-3 0 0 0,-2-1 2 0 0,1 0 0 0 0,-2-1 0 0 0,1-1 0 0 0,-1-1 0 0 0,0 0 0 0 0,16-13 0 0 0,-25 18 0 0 0,1-1 0 0 0,-1 0 0 0 0,-1 0 0 0 0,1 0 0 0 0,-1-1 0 0 0,1 1 0 0 0,-1-1 0 0 0,-1 0 0 0 0,1 0 0 0 0,-1 0 0 0 0,0 0 0 0 0,0 0 0 0 0,0 0 0 0 0,0-1 0 0 0,-1 1 0 0 0,0-1 0 0 0,-1 1 0 0 0,1-1 0 0 0,-1 1 0 0 0,0-1 0 0 0,0 0 0 0 0,0 1 0 0 0,-1-1 0 0 0,-2-6 0 0 0,2 9-97 0 0,0-1-1 0 0,0 1 1 0 0,0 0-1 0 0,-1 0 1 0 0,0-1 0 0 0,1 1-1 0 0,-1 0 1 0 0,0 1-1 0 0,-1-1 1 0 0,1 0 0 0 0,-3-2-1 0 0,-2-1-1286 0 0,0 0 0 0 0,-16-8 0 0 0,17 10 456 0 0,-2-1-607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62 167 11975 0 0,'-1'10'1275'0'0,"-24"30"-275"0"0,18-27 729 0 0,0-1 1 0 0,-15 19 0 0 0,30-38-1730 0 0,-1-1 0 0 0,8-9 0 0 0,7-7 0 0 0,6-7 0 0 0,-19 20 0 0 0,1 0 0 0 0,22-18 0 0 0,48-27 0 0 0,-66 47 0 0 0,0 1 0 0 0,1 1 0 0 0,30-10 0 0 0,-35 13 0 0 0,-1 1 0 0 0,-1 0 0 0 0,1 1 0 0 0,-1 0 0 0 0,1 0 0 0 0,0 1 0 0 0,0 0 0 0 0,0 1 0 0 0,0 0 0 0 0,17 1 0 0 0,-24 0 0 0 0,-1-1 0 0 0,1 0 0 0 0,0 1 0 0 0,-1-1 0 0 0,1 1 0 0 0,-1-1 0 0 0,0 1 0 0 0,1 0 0 0 0,-1-1 0 0 0,1 1 0 0 0,-1 0 0 0 0,0 0 0 0 0,0 0 0 0 0,1 0 0 0 0,-1 0 0 0 0,0 1 0 0 0,0-1 0 0 0,1 2 0 0 0,1 0 0 0 0,-1 1 0 0 0,1 0 0 0 0,0 1 0 0 0,-1-1 0 0 0,0 1 0 0 0,0 0 0 0 0,0 0 0 0 0,0-1 0 0 0,0 8 0 0 0,-1-9 0 0 0,0 0 0 0 0,0 1 0 0 0,0-1 0 0 0,0 0 0 0 0,-1 1 0 0 0,0-1 0 0 0,0 1 0 0 0,0-1 0 0 0,0 0 0 0 0,-1 5 0 0 0,0 4 0 0 0,1 11 0 0 0,0 16 0 0 0,0-38 0 0 0,0-1 0 0 0,0 1 0 0 0,1-1 0 0 0,-1 1 0 0 0,0 0 0 0 0,0-1 0 0 0,0 1 0 0 0,0-1 0 0 0,1 1 0 0 0,-1 0 0 0 0,0-1 0 0 0,0 1 0 0 0,1-1 0 0 0,-1 1 0 0 0,0-1 0 0 0,1 1 0 0 0,-1-1 0 0 0,1 1 0 0 0,-1-1 0 0 0,1 1 0 0 0,-1-1 0 0 0,1 0 0 0 0,-1 1 0 0 0,1-1 0 0 0,-1 0 0 0 0,1 1 0 0 0,-1-1 0 0 0,1 0 0 0 0,0 0 0 0 0,-1 0 0 0 0,1 1 0 0 0,-1-1 0 0 0,1 0 0 0 0,0 0 0 0 0,-1 0 0 0 0,1 0 0 0 0,0 0 0 0 0,-1 0 0 0 0,1 0 0 0 0,-1 0 0 0 0,1-1 0 0 0,0 1 0 0 0,-1 0 0 0 0,2-1 0 0 0,-1 1 0 0 0,8-3 0 0 0,0-1 0 0 0,0-1 0 0 0,0 0 0 0 0,-1 0 0 0 0,0 0 0 0 0,13-11 0 0 0,-9 7 0 0 0,37-35 0 0 0,-36 31 0 0 0,1 0 0 0 0,21-14 0 0 0,-7 8 4 0 0,-12 7 18 0 0,0 2 0 0 0,33-16 0 0 0,-48 26 60 0 0,1 0 0 0 0,-1 0 1 0 0,1 0-1 0 0,-1 0 1 0 0,0 1-1 0 0,1-1 0 0 0,-1 0 1 0 0,1 1-1 0 0,-1-1 1 0 0,0 1-1 0 0,1 0 0 0 0,-1-1 1 0 0,2 2-1 0 0,0 0 119 0 0,21 10 2 0 0,-1 1 0 0 0,31 22-1 0 0,-52-33-202 0 0,0 0 0 0 0,0-1 0 0 0,-1 1 0 0 0,1 0 0 0 0,0 0 0 0 0,1 3 0 0 0,5 6 0 0 0,-7-11 0 0 0,0 1 0 0 0,0 0 0 0 0,-1 0 0 0 0,1 0 0 0 0,0 0 0 0 0,-1 0 0 0 0,1 0 0 0 0,0 0 0 0 0,-1 0 0 0 0,0 0 0 0 0,1 0 0 0 0,-1 0 0 0 0,1 0 0 0 0,-1 0 0 0 0,0 0 0 0 0,0 1 0 0 0,0-1 0 0 0,0 0 0 0 0,0 0 0 0 0,0 0 0 0 0,0 0 0 0 0,0 1 0 0 0,0-1 0 0 0,0 0 0 0 0,-1 0 0 0 0,1 0 0 0 0,0 0 0 0 0,-1 0 0 0 0,1 0 0 0 0,-1 0 0 0 0,0 2 0 0 0,-1 1 0 0 0,1-1 0 0 0,0 0 0 0 0,-1 0 0 0 0,1 1 0 0 0,-1-1 0 0 0,0-1 0 0 0,1 1 0 0 0,-4 3 0 0 0,0 0 0 0 0,-3 9-521 0 0,9-10 125 0 0,-1-1 61 0 0,1 20-3537 0 0,4-15-2268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43 13823 0 0,'-4'0'113'0'0,"1"-1"-1"0"0,-1 0 1 0 0,1 0-1 0 0,-1 0 1 0 0,-3-3-1 0 0,18-4 601 0 0,29-9-587 0 0,-21 9-128 0 0,-18 8 2 0 0,-1 0 0 0 0,0 0 0 0 0,0 0 0 0 0,0 0 0 0 0,0-1 0 0 0,1 1 0 0 0,-1 0 0 0 0,0 0 0 0 0,0 0 0 0 0,0 0 0 0 0,1 0 0 0 0,-1 0 0 0 0,0 0 0 0 0,0 0 0 0 0,1 0 0 0 0,-1 0 0 0 0,0 0 0 0 0,0 0 0 0 0,0 0 0 0 0,1 0 0 0 0,-1 0 0 0 0,0 0 0 0 0,0 0 0 0 0,1 0 0 0 0,-1 0 0 0 0,0 0 0 0 0,0 0 0 0 0,0 0 0 0 0,1 0 0 0 0,-1 0 0 0 0,0 0 0 0 0,0 0 0 0 0,0 1 0 0 0,1-1 0 0 0,-1 0 0 0 0,0 0 0 0 0,0 0 0 0 0,0 0 0 0 0,0 0 0 0 0,1 1 0 0 0,-1-1 0 0 0,0 0 0 0 0,0 0 0 0 0,0 0 0 0 0,0 1 0 0 0,0-1 0 0 0,0 0 0 0 0,0 0 0 0 0,1 1 0 0 0,-1-1 0 0 0,0 0 0 0 0,0 0 0 0 0,0 0 0 0 0,0 1 0 0 0,0-1 0 0 0,0 0 0 0 0,0 0 0 0 0,0 1 0 0 0,0-1 0 0 0,0 0 0 0 0,-1 0 0 0 0,1 0 0 0 0,0 1 0 0 0,-5 13 0 0 0,5-13 0 0 0,-12 22 41 0 0,0 0 0 0 0,-2 0 0 0 0,-21 25 0 0 0,-12 21 231 0 0,-163 333 1321 0 0,199-378-1582 0 0,-42 94-425 0 0,-41 135-1 0 0,75-206-2368 0 0,11-27-2333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10135 0 0,'0'0'231'0'0,"0"0"29"0"0,-2 2 19 0 0,-4 2-238 0 0,0 0 0 0 0,0 0 0 0 0,0 0 0 0 0,0-1 0 0 0,-11 4 0 0 0,-14 8-1 0 0,-79 55 75 0 0,91-56-26 0 0,0 1 0 0 0,1 1 0 0 0,-23 26 0 0 0,38-37 165 0 0,0 0 0 0 0,0 0 0 0 0,0 0 1 0 0,0 0-1 0 0,1 1 0 0 0,0-1 0 0 0,-2 7 0 0 0,4-10 258 0 0,3 10 512 0 0,-2-7-833 0 0,1-1-1 0 0,-1 0 0 0 0,1 1 0 0 0,-1-1 1 0 0,1 0-1 0 0,0 0 0 0 0,1 0 0 0 0,2 4 1 0 0,-4-6-145 0 0,1-1 0 0 0,0 1 0 0 0,0-1 0 0 0,-1 0 0 0 0,1 1 0 0 0,0-1 0 0 0,0 0 0 0 0,0 0 0 0 0,0 0 0 0 0,0 0 0 0 0,0-1 0 0 0,1 1 0 0 0,-1-1 0 0 0,0 1 0 0 0,0-1 0 0 0,0 0 0 0 0,1 1 0 0 0,3-1 0 0 0,-2 0 27 0 0,1 0 0 0 0,0 0 0 0 0,-1-1 0 0 0,1 1 0 0 0,-1-1 0 0 0,1 0 0 0 0,-1 0 0 0 0,0 0 0 0 0,1-1 0 0 0,-1 0 0 0 0,0 1 0 0 0,0-1-1 0 0,0-1 1 0 0,0 1 0 0 0,0-1 0 0 0,-1 1 0 0 0,1-1 0 0 0,-1 0 0 0 0,1-1 0 0 0,-1 1 0 0 0,5-7 0 0 0,8-16-171 0 0,16-33 0 0 0,3-6-1602 0 0,25-23-1372 0 0,-48 72 2118 0 0,-12 15 788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30 8287 0 0,'0'0'382'0'0,"0"0"-8"0"0,1-1-240 0 0,1-1-189 0 0,-2 0-170 0 0,2-9 3140 0 0,0-1 686 0 0,-1 10-3241 0 0,-1 2 125 0 0,0 0 24 0 0,0 0 3 0 0,-7 12 512 0 0,-16 45-165 0 0,-26 96-1 0 0,32-92-15 0 0,-65 188-182 0 0,62-199-679 0 0,-2-1 1 0 0,-55 87-1 0 0,-65 67-544 0 0,-2 2-1796 0 0,113-159 1719 0 0,-33 52-2690 0 0,56-83 2305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17503 0 0,'0'0'399'0'0,"0"0"60"0"0,0 0 21 0 0,-1 1-59 0 0,-5 6-166 0 0,0 0 0 0 0,-1 0 0 0 0,-10 7 0 0 0,14-11 47 0 0,0-1 1 0 0,0 1-1 0 0,0 0 1 0 0,0 0-1 0 0,0 0 1 0 0,-3 6-1 0 0,4-6-240 0 0,0 1 1 0 0,0-1-1 0 0,1 0 0 0 0,0 1 0 0 0,-1 0 0 0 0,1-1 1 0 0,0 1-1 0 0,1-1 0 0 0,-1 1 0 0 0,1 0 1 0 0,0 0-1 0 0,0-1 0 0 0,0 1 0 0 0,0 0 0 0 0,0-1 1 0 0,1 1-1 0 0,1 4 0 0 0,-1-3-62 0 0,-1 1 0 0 0,0 0 0 0 0,1-1 0 0 0,-2 1 0 0 0,1-1 0 0 0,-1 1 0 0 0,0-1 0 0 0,0 1 0 0 0,0-1 0 0 0,-1 0 0 0 0,1 1 0 0 0,-2-1 0 0 0,-2 5 0 0 0,4-7-90 0 0,0 0-1 0 0,0 0 1 0 0,0 0 0 0 0,0 0-1 0 0,1 0 1 0 0,-1 3 0 0 0,-3 12-1310 0 0,3-17 180 0 0,1-1-253 0 0,0 0-972 0 0,0 0-3697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13823 0 0,'0'0'630'0'0,"0"0"-13"0"0,0 0-252 0 0,2-1 391 0 0,10-6-80 0 0,0 0 0 0 0,0 1-1 0 0,1 0 1 0 0,24-6 0 0 0,57-11-1052 0 0,-57 16 581 0 0,310-68-205 0 0,-262 52 15 0 0,-53 14-216 0 0,62-11 1 0 0,-91 19-267 0 0,-3 1-40 0 0,0 0-5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 13823 0 0,'0'0'315'0'0,"0"0"45"0"0,0 0 21 0 0,-3 0-49 0 0,-8 0-220 0 0,-4 2-97 0 0,11 2-17 0 0,3-2 1 0 0,-2 1 1 0 0,-1 0 0 0 0,1 0 0 0 0,-1-1 0 0 0,1 0 0 0 0,-1 0 0 0 0,0 0 0 0 0,0 0 0 0 0,0 0 0 0 0,0-1 0 0 0,0 0 0 0 0,-7 2 0 0 0,-5-1 0 0 0,-30 1 0 0 0,4 0 0 0 0,22 1 121 0 0,0 0 0 0 0,0 2 1 0 0,0 0-1 0 0,1 1 0 0 0,0 1 0 0 0,-22 12 0 0 0,-104 72 999 0 0,111-69-1048 0 0,-2 3-72 0 0,1 1 0 0 0,-46 45 0 0 0,60-50 0 0 0,1 0 0 0 0,1 1 0 0 0,2 1 0 0 0,-25 41 0 0 0,39-59 0 0 0,0 0 0 0 0,1 0 0 0 0,-1 0 0 0 0,1 0 0 0 0,1 0 0 0 0,-1 0 0 0 0,1 1 0 0 0,0-1 0 0 0,0 8 0 0 0,1-12 0 0 0,0 0 0 0 0,0 0 0 0 0,0-1 0 0 0,0 1 0 0 0,1 0 0 0 0,-1 0 0 0 0,1 0 0 0 0,-1-1 0 0 0,1 1 0 0 0,0 0 0 0 0,0-1 0 0 0,0 1 0 0 0,0 0 0 0 0,0-1 0 0 0,0 1 0 0 0,0-1 0 0 0,0 0 0 0 0,1 1 0 0 0,-1-1 0 0 0,0 0 0 0 0,1 0 0 0 0,-1 0 0 0 0,1 0 0 0 0,-1 0 0 0 0,1 0 0 0 0,0 0 0 0 0,-1 0 0 0 0,1-1 0 0 0,0 1 0 0 0,0-1 0 0 0,-1 1 0 0 0,1-1 0 0 0,0 0 0 0 0,0 0 0 0 0,3 0 0 0 0,46 4 628 0 0,1-3-1 0 0,70-7 1 0 0,-43-1-457 0 0,90-12 266 0 0,-130 14 366 0 0,68 1-1 0 0,-88 7-506 0 0,-4-1-1209 0 0,-8-2-3310 0 0,-14 1 3199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9 158 21191 0 0,'0'0'969'0'0,"-1"-1"-18"0"0,-5-2-536 0 0,5 2 10 0 0,1 1 72 0 0,0 0 14 0 0,0 0-68 0 0,0 0-427 0 0,0 0-696 0 0,5-12-1284 0 0,14-19-1569 0 0,-14 25 2437 0 0,0-1 0 0 0,-1 0-1 0 0,0 0 1 0 0,0-1 0 0 0,5-14-1 0 0,-2-6-439 0 0,-6 3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2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78 8287 0 0,'0'0'382'0'0,"0"0"-8"0"0,-1 0-240 0 0,-4 0-49 0 0,4 0 280 0 0,-38 0 2769 0 0,23 0 1315 0 0,36-9-4284 0 0,23-2-165 0 0,0 3 0 0 0,61-5 0 0 0,-36 5 0 0 0,231-21 0 0 0,-284 29 0 0 0,-7 2 0 0 0,-8 1 0 0 0,-4 1 0 0 0,-5 3 0 0 0,-1-1 0 0 0,0 0 0 0 0,0-1 0 0 0,-18 8 0 0 0,-46 12 0 0 0,33-13 0 0 0,-62 24 0 0 0,-119 59 0 0 0,202-83 194 0 0,-1 2 1 0 0,2 0-1 0 0,0 0 0 0 0,1 2 0 0 0,-22 24 1 0 0,40-39-198 0 0,-2 0-497 0 0,0 2 145 0 0,-1 0 134 0 0,-2-6 134 0 0,8 6 87 0 0,-1 1 0 0 0,1-1 0 0 0,-1 0 0 0 0,0 1 0 0 0,0-1 0 0 0,0 1 0 0 0,-1 0 0 0 0,1 0 0 0 0,1 6 0 0 0,7 44 0 0 0,-8-40 0 0 0,0 1 0 0 0,6 16 0 0 0,1-6 0 0 0,-3-12 0 0 0,-2 0 0 0 0,6 23 0 0 0,-9-31 0 0 0,-1-1 0 0 0,1 1 0 0 0,-1 0 0 0 0,0-1 0 0 0,0 1 0 0 0,-1 0 0 0 0,0-1 0 0 0,1 1 0 0 0,-1-1 0 0 0,-1 1 0 0 0,1-1 0 0 0,-3 5 0 0 0,-30 53-894 0 0,28-53 536 0 0,5-7-1078 0 0,1-2-78 0 0,0 0-20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70 11975 0 0,'0'0'267'0'0,"0"0"42"0"0,0 0 17 0 0,2 0-28 0 0,-2 0-296 0 0,1 0-1 0 0,-1 0 1 0 0,0 0 0 0 0,1 0-1 0 0,-1 0 1 0 0,0 0-1 0 0,1 0 1 0 0,-1 0 0 0 0,0 0-1 0 0,1 0 1 0 0,-1 0-1 0 0,0 1 1 0 0,0-1-1 0 0,1 0 1 0 0,-1 0 0 0 0,0 0-1 0 0,1 0 1 0 0,-1 0-1 0 0,0 1 1 0 0,0-1-1 0 0,1 0 1 0 0,-1 0 0 0 0,0 0-1 0 0,0 1 1 0 0,0-1-1 0 0,1 0 1 0 0,-1 0 0 0 0,0 1-1 0 0,0-1 1 0 0,0 0-1 0 0,0 1 1 0 0,0-1-1 0 0,1 0 1 0 0,-1 0 0 0 0,0 1-1 0 0,0-1 1 0 0,0 0-1 0 0,0 1 1 0 0,0-1 0 0 0,0 0-1 0 0,0 1 1 0 0,0-1-1 0 0,0 0 1 0 0,0 1-1 0 0,0-1 1 0 0,0 0 0 0 0,0 0-1 0 0,-1 1 1 0 0,1-1-1 0 0,0 0 1 0 0,0 1-1 0 0,0-1 1 0 0,0 0 0 0 0,0 0-1 0 0,-1 1 1 0 0,1-1-1 0 0,0 0 1 0 0,0 0 0 0 0,0 1-1 0 0,-1-1 1 0 0,1 0-1 0 0,0 0 1 0 0,0 0-1 0 0,-1 0 1 0 0,1 1 0 0 0,0-1-1 0 0,-1 0 1 0 0,1 0 2 0 0,-4 4-4 0 0,0 0 0 0 0,-1 0 0 0 0,1 0 0 0 0,-1-1 0 0 0,0 0 0 0 0,0 0 0 0 0,0 0 0 0 0,-6 2 0 0 0,3-1 0 0 0,1 0 0 0 0,0 0 0 0 0,-8 6 0 0 0,-44 34 0 0 0,46-27 0 0 0,1-8 0 0 0,11-7 0 0 0,-1-1 0 0 0,1 0 0 0 0,-1 0 0 0 0,1 1 0 0 0,-1-1 0 0 0,1 1 0 0 0,-2 2 0 0 0,3-4 0 0 0,-1 1 0 0 0,1-1 0 0 0,0 1 0 0 0,0-1 0 0 0,0 1 0 0 0,0-1 0 0 0,0 1 0 0 0,0 0 0 0 0,0-1 0 0 0,0 1 0 0 0,0-1 0 0 0,0 1 0 0 0,0-1 0 0 0,1 1 0 0 0,-1-1 0 0 0,0 1 0 0 0,0-1 0 0 0,0 1 0 0 0,1-1 0 0 0,-1 1 0 0 0,0-1 0 0 0,0 1 0 0 0,1-1 0 0 0,-1 1 0 0 0,1-1 0 0 0,-1 0 0 0 0,0 1 0 0 0,1-1 0 0 0,-1 0 0 0 0,1 1 0 0 0,-1-1 0 0 0,1 1 0 0 0,5 4 80 0 0,0 0-1 0 0,-1 1 1 0 0,0 0-1 0 0,0 0 0 0 0,-1 0 1 0 0,1 1-1 0 0,-1-1 1 0 0,5 15-1 0 0,-1-3 357 0 0,-2 0 1 0 0,7 28-1 0 0,-8-23-426 0 0,0-1-5 0 0,13 38 0 0 0,-16-54-5 0 0,1 1-1 0 0,0-1 1 0 0,1 0 0 0 0,-1 0-1 0 0,1 0 1 0 0,1 0 0 0 0,-1-1-1 0 0,1 0 1 0 0,0 0 0 0 0,5 5-1 0 0,0-6 1 0 0,-7-5 24 0 0,0 1-1 0 0,0-1 1 0 0,0 0-1 0 0,0 0 0 0 0,-1 0 1 0 0,1 0-1 0 0,0-1 1 0 0,0 1-1 0 0,-1-1 1 0 0,1 1-1 0 0,-1-1 0 0 0,0 0 1 0 0,3-3-1 0 0,29-30 560 0 0,-33 34-563 0 0,17-21 262 0 0,-2-1 0 0 0,23-44 0 0 0,3-3-11 0 0,-16 28-271 0 0,-18 27 0 0 0,2 0 0 0 0,-1 1 0 0 0,23-25 0 0 0,-29 36-12 0 0,8-11 96 0 0,-16 45 1284 0 0,-27 86-1730 0 0,20-76 21 0 0,1 0 1 0 0,-6 47-1 0 0,15-68 341 0 0,4-7 0 0 0,-1-12 0 0 0,-1 0 0 0 0,0-1 0 0 0,1 1 0 0 0,-1 0 0 0 0,0 0 0 0 0,1-1 0 0 0,-1 1 0 0 0,1 0 0 0 0,-1-1 0 0 0,1 1 0 0 0,0-1 0 0 0,-1 1 0 0 0,1-1 0 0 0,-1 1 0 0 0,1-1 0 0 0,0 1 0 0 0,-1-1 0 0 0,1 1 0 0 0,0-1 0 0 0,0 0 0 0 0,-1 1 0 0 0,1-1 0 0 0,0 0 0 0 0,0 0 0 0 0,1 0 0 0 0,0 0 0 0 0,0 0 0 0 0,0 0 0 0 0,1 0 0 0 0,-1-1 0 0 0,0 1 0 0 0,0-1 0 0 0,0 1 0 0 0,0-1 0 0 0,3-1 0 0 0,5-4 0 0 0,-1 1 0 0 0,18-14 0 0 0,-27 18 0 0 0,207-176 1922 0 0,-181 154-1852 0 0,25-30-70 0 0,-11 11 0 0 0,-31 32 2 0 0,0 0-1 0 0,-1 0 1 0 0,13-22-1 0 0,-14 20-24 0 0,2 0 0 0 0,11-14-1 0 0,-7 14-460 0 0,1 0 0 0 0,0 1 0 0 0,1 1 0 0 0,0 0-1 0 0,0 1 1 0 0,1 1 0 0 0,0 0 0 0 0,32-10 0 0 0,-28 11-4975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10 10135 0 0,'-32'-5'795'0'0,"25"3"-738"0"0,0 1-1 0 0,-1 0 0 0 0,0 1 1 0 0,1-1-1 0 0,-10 2 1 0 0,-12 2 782 0 0,-66 10 322 0 0,81-10-1159 0 0,-1 1 0 0 0,2 0 0 0 0,-1 1 0 0 0,-21 11 0 0 0,4-1 16 0 0,1 2 0 0 0,1 2 0 0 0,-49 39 0 0 0,77-57 35 0 0,0 0-1 0 0,0 0 1 0 0,0 0-1 0 0,0 0 1 0 0,0 0-1 0 0,0 1 1 0 0,0-1-1 0 0,1 0 1 0 0,-1 1-1 0 0,0-1 1 0 0,1 0-1 0 0,-1 1 1 0 0,1-1 0 0 0,-1 1-1 0 0,1-1 1 0 0,0 1-1 0 0,0-1 1 0 0,0 0-1 0 0,0 4 1 0 0,0-4-5 0 0,0 0-1 0 0,0 0 1 0 0,1 0 0 0 0,-1 0 0 0 0,1 0 0 0 0,-1 0 0 0 0,1 0 0 0 0,-1 0 0 0 0,1 0 0 0 0,0-1 0 0 0,0 1 0 0 0,-1 0 0 0 0,1 0-1 0 0,0-1 1 0 0,0 1 0 0 0,0 0 0 0 0,0-1 0 0 0,-1 1 0 0 0,1-1 0 0 0,0 1 0 0 0,0-1 0 0 0,0 1 0 0 0,0-1 0 0 0,0 0 0 0 0,0 1-1 0 0,1-1 1 0 0,1 0 0 0 0,11 1 138 0 0,0 0-1 0 0,0-2 1 0 0,0 1-1 0 0,0-2 0 0 0,0 0 1 0 0,0 0-1 0 0,15-6 1 0 0,4 0-38 0 0,116-35-148 0 0,-88 23 0 0 0,-48 17 0 0 0,-13 3 0 0 0,1 0 0 0 0,-1 0 0 0 0,1 0 0 0 0,-1 0 0 0 0,0 0 0 0 0,1 0 0 0 0,-1 0 0 0 0,0 0 0 0 0,1 0 0 0 0,-1 0 0 0 0,1 0 0 0 0,-1 0 0 0 0,0 0 0 0 0,1 0 0 0 0,-1 0 0 0 0,0 1 0 0 0,1-1 0 0 0,-1 0 0 0 0,0 0 0 0 0,0 0 0 0 0,1 1 0 0 0,-1-1 0 0 0,0 0 0 0 0,1 1 0 0 0,-1-1 0 0 0,1 2 0 0 0,-1 0 0 0 0,1 0 0 0 0,-1 0 0 0 0,0 0 0 0 0,1 1 0 0 0,-1-1 0 0 0,0 0 0 0 0,0 0 0 0 0,-1 0 0 0 0,1 0 0 0 0,0 0 0 0 0,-1 0 0 0 0,1 0 0 0 0,-1 0 0 0 0,-1 3 0 0 0,-1 2 0 0 0,0 1 0 0 0,0-1 0 0 0,-6 7 0 0 0,-3 5-192 0 0,-2 0 0 0 0,0-1-1 0 0,-29 27 1 0 0,42-43-3813 0 0,1-2-1405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369 872 13823 0 0,'62'-83'1500'0'0,"-57"77"-1355"0"0,0-1-1 0 0,1 1 0 0 0,-1 0 1 0 0,2 0-1 0 0,-1 1 1 0 0,0 0-1 0 0,1 0 0 0 0,0 0 1 0 0,14-6-1 0 0,-18 10 0 0 0,-2 1-119 0 0,0 0 0 0 0,0-1 0 0 0,0 1 0 0 0,-1-1 0 0 0,1 1-1 0 0,0-1 1 0 0,0 1 0 0 0,0-1 0 0 0,-1 1 0 0 0,1-1 0 0 0,0 0 0 0 0,-1 1 0 0 0,1-1 0 0 0,-1 0 0 0 0,1 0-1 0 0,-1 1 1 0 0,1-2 0 0 0,15-18-21 0 0,0 0 0 0 0,-2 0 0 0 0,14-27 0 0 0,-12 15-4 0 0,-1-2 0 0 0,-1 1 0 0 0,-2-2 0 0 0,-1 1 0 0 0,6-38 0 0 0,-4-3 0 0 0,4-103 0 0 0,-14 80 0 0 0,-4 86 0 0 0,1 12 0 0 0,0 0 0 0 0,0-1 0 0 0,0 1 0 0 0,0 0 0 0 0,0 0 0 0 0,0 0 0 0 0,0-1 0 0 0,0 1 0 0 0,0 0 0 0 0,0 0 0 0 0,-1 0 0 0 0,1-1 0 0 0,0 1 0 0 0,0 0 0 0 0,0 0 0 0 0,0 0 0 0 0,0-1 0 0 0,-1 1 0 0 0,1 0 0 0 0,0 0 0 0 0,0 0 0 0 0,0 0 0 0 0,0 0 0 0 0,-1 0 0 0 0,1 0 0 0 0,0-1 0 0 0,0 1 0 0 0,0 0 0 0 0,-1 0 0 0 0,1 0 0 0 0,0 0 0 0 0,0 0 0 0 0,-1 0 0 0 0,1 0 0 0 0,-2 2 0 0 0,0-1 0 0 0,0 1 0 0 0,0 0 0 0 0,0 0 0 0 0,0 0 0 0 0,0 0 0 0 0,1 0 0 0 0,-1 0 0 0 0,1 1 0 0 0,0-1 0 0 0,-3 5 0 0 0,-111 215 0 0 0,33-81 0 0 0,-10 20 0 0 0,67-105 0 0 0,2 2 0 0 0,-29 118 0 0 0,-7 53 0 0 0,29-138 0 0 0,-83 169 0 0 0,99-233-1946 0 0,-1 0-1 0 0,-34 43 0 0 0,33-50-3021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4 196 17503 0 0,'0'0'399'0'0,"0"0"60"0"0,-4-7 587 0 0,5 4-1045 0 0,0 1 0 0 0,1-1 0 0 0,-1 0 0 0 0,1 1 0 0 0,-1-1 0 0 0,1 1 0 0 0,0 0 0 0 0,0 0 0 0 0,0 0 0 0 0,0 0 0 0 0,0 0 1 0 0,0 0-1 0 0,0 0 0 0 0,1 1 0 0 0,-1-1 0 0 0,6-2 0 0 0,6-3-2 0 0,26-9 0 0 0,-38 16 1 0 0,75-24-3 0 0,132-21-1 0 0,-75 18-1373 0 0,-18 3-2897 0 0,-90 18-844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130 132 15663 0 0,'0'0'356'0'0,"0"0"50"0"0,0 0 20 0 0,1-1-42 0 0,-1 0-381 0 0,0 1 0 0 0,0 0 1 0 0,1-1-1 0 0,-1 1 0 0 0,0 0 0 0 0,0 0 0 0 0,0 0 0 0 0,1-1 0 0 0,-1 1 0 0 0,0 0 0 0 0,1 0 0 0 0,-1 0 0 0 0,0 0 1 0 0,0 0-1 0 0,1-1 0 0 0,-1 1 0 0 0,0 0 0 0 0,1 0 0 0 0,-1 0 0 0 0,0 0 0 0 0,1 0 0 0 0,-1 0 0 0 0,0 0 0 0 0,1 0 1 0 0,-1 0-1 0 0,0 0 0 0 0,1 0 0 0 0,-1 0 0 0 0,0 0 0 0 0,1 1 0 0 0,-1-1 0 0 0,0 0 0 0 0,0 0 0 0 0,1 0 0 0 0,-1 0 1 0 0,0 0-1 0 0,1 1 0 0 0,-1-1 0 0 0,0 0 0 0 0,0 0 0 0 0,1 0 0 0 0,-1 1 0 0 0,0-1 0 0 0,0 0 0 0 0,0 1 0 0 0,1-1 1 0 0,-1 1-1 0 0,0-1-4 0 0,24 22 1 0 0,-22-20 0 0 0,0 0 0 0 0,0 0 0 0 0,0 0 0 0 0,1 0 0 0 0,-1 0 0 0 0,0-1 0 0 0,1 1 0 0 0,-1-1 0 0 0,1 1 0 0 0,0-1 0 0 0,-1 0 0 0 0,1 0 0 0 0,0-1 0 0 0,0 1 0 0 0,-1 0 0 0 0,4-1 0 0 0,0 1 0 0 0,-1 0 0 0 0,1-1 0 0 0,-1 0 0 0 0,1 0 0 0 0,-1-1 0 0 0,1 1 0 0 0,-1-1 0 0 0,1 0 0 0 0,-1-1 0 0 0,0 1 0 0 0,1-1 0 0 0,-1 0 0 0 0,0-1 0 0 0,0 1 0 0 0,6-5 0 0 0,3-2 0 0 0,0-1 0 0 0,-1-1 0 0 0,20-20 0 0 0,-31 29 1 0 0,0 0 0 0 0,0 0-1 0 0,0 0 1 0 0,-1 0 0 0 0,1 0 0 0 0,-1 0-1 0 0,1-1 1 0 0,-1 1 0 0 0,0-1 0 0 0,0 1-1 0 0,0-1 1 0 0,0 1 0 0 0,-1-1 0 0 0,1 0-1 0 0,-1 1 1 0 0,1-1 0 0 0,-1 0 0 0 0,0 1-1 0 0,0-1 1 0 0,0 0 0 0 0,-1-4 0 0 0,0 5-5 0 0,1 0 1 0 0,-1 0 0 0 0,0 0 0 0 0,0 0 0 0 0,0 0 0 0 0,-1 0 0 0 0,1 0-1 0 0,0 0 1 0 0,-1 1 0 0 0,1-1 0 0 0,-1 0 0 0 0,0 1 0 0 0,1-1 0 0 0,-1 1-1 0 0,0 0 1 0 0,0-1 0 0 0,0 1 0 0 0,0 0 0 0 0,0 0 0 0 0,0 0 0 0 0,0 1-1 0 0,0-1 1 0 0,0 0 0 0 0,-1 1 0 0 0,-3-1 0 0 0,-1 1-75 0 0,1-1 0 0 0,-1 2-1 0 0,1-1 1 0 0,-1 1 0 0 0,1 0 0 0 0,-1 0 0 0 0,1 1-1 0 0,0 0 1 0 0,0 0 0 0 0,0 0 0 0 0,0 1 0 0 0,-7 4 0 0 0,-9 5-382 0 0,-35 28 1 0 0,38-25 540 0 0,0 0-1 0 0,2 1 1 0 0,0 1 0 0 0,1 1-1 0 0,0 1 1 0 0,-17 28-1 0 0,26-36-25 0 0,1-1 0 0 0,0 1-1 0 0,1 0 1 0 0,1 0 0 0 0,-1 0-1 0 0,2 1 1 0 0,0-1 0 0 0,0 1-1 0 0,1 0 1 0 0,0 0 0 0 0,1 0-1 0 0,1 0 1 0 0,-1 0 0 0 0,4 20-1 0 0,-2-28-18 0 0,-1 0 0 0 0,1 0 0 0 0,0 0 0 0 0,1-1 0 0 0,-1 1 0 0 0,1 0 0 0 0,0-1 0 0 0,0 1 0 0 0,0-1 0 0 0,0 1 0 0 0,3 3 0 0 0,-3-6-27 0 0,0 1 1 0 0,0 0-1 0 0,0-1 0 0 0,0 1 1 0 0,0-1-1 0 0,0 1 0 0 0,1-1 0 0 0,-1 0 1 0 0,0 0-1 0 0,1 0 0 0 0,-1-1 0 0 0,1 1 1 0 0,-1 0-1 0 0,1-1 0 0 0,-1 0 0 0 0,1 1 1 0 0,-1-1-1 0 0,5 0 0 0 0,-1-1-539 0 0,1 1-1 0 0,-1-1 1 0 0,0 0-1 0 0,1 0 1 0 0,-1-1-1 0 0,0 0 1 0 0,0 0-1 0 0,10-5 1 0 0,11-10-4880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65 434 15663 0 0,'0'0'356'0'0,"0"0"50"0"0,0 0 20 0 0,0 0-42 0 0,-1-1-112 0 0,-17-40 2974 0 0,2 3-1612 0 0,11 29-1477 0 0,0-1-1 0 0,1 0 1 0 0,0 0-1 0 0,1-1 0 0 0,1 1 1 0 0,-1-1-1 0 0,2 1 1 0 0,-1-1-1 0 0,1 0 1 0 0,2-20-1 0 0,-1 24-75 0 0,1 0 0 0 0,1 0 0 0 0,-1-1 0 0 0,1 1 0 0 0,0 0 0 0 0,1 1 1 0 0,-1-1-1 0 0,2 0 0 0 0,-1 1 0 0 0,1 0 0 0 0,0-1 0 0 0,0 1 0 0 0,0 1 0 0 0,1-1 0 0 0,0 1 0 0 0,0 0 0 0 0,6-5 0 0 0,8-3-353 0 0,0 2 0 0 0,0 1 1 0 0,0 0-1 0 0,39-12 0 0 0,-30 11-754 0 0,4 0-4693 0 0,3-2-1801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8287 0 0,'-1'15'382'0'0,"0"-12"-8"0"0,3 11-226 0 0,-1 21 711 0 0,0-33 110 0 0,-1-2 45 0 0,0 0 8 0 0,0 9 562 0 0,1-8 6168 0 0,14-11-7368 0 0,-2-1 0 0 0,25-23 0 0 0,1-2-408 0 0,-21 22 24 0 0,0 1 0 0 0,1 1 0 0 0,0 1 0 0 0,1 0 0 0 0,0 2 0 0 0,0 0 0 0 0,1 1 0 0 0,1 1 0 0 0,40-7 0 0 0,-51 12 0 0 0,-2 5 0 0 0,-8-2 0 0 0,0 0 0 0 0,0 0 0 0 0,0 0 0 0 0,-1 0 0 0 0,1 0 0 0 0,-1 1 0 0 0,1-1 0 0 0,-1 0 0 0 0,1 0 0 0 0,-1 1 0 0 0,0-1 0 0 0,1 0 0 0 0,-1 1 0 0 0,0-1 0 0 0,0 0 0 0 0,0 3 0 0 0,-2 26 0 0 0,1-21 0 0 0,-2 75 0 0 0,5-74 0 0 0,3 5-4 0 0,0-12-22 0 0,-3-2-8 0 0,2 2-142 0 0,0-1 0 0 0,-1-1 0 0 0,1 1-1 0 0,0-1 1 0 0,0 1 0 0 0,0-1 0 0 0,0 0 0 0 0,0 0 0 0 0,0-1-1 0 0,0 1 1 0 0,0-1 0 0 0,1 0 0 0 0,-1 0 0 0 0,0 0-1 0 0,0-1 1 0 0,0 0 0 0 0,6-1 0 0 0,7-2-1243 0 0,-1-1 1 0 0,26-12-1 0 0,-36 15 1253 0 0,35-18-1881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2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 2759 0 0,'0'0'107'0'0,"0"0"-19"0"0,-1 1-11 0 0,-11 8 198 0 0,12-9 17 0 0,-1 1 1 0 0,0 0-1 0 0,0 0 0 0 0,0-1 1 0 0,0 1-1 0 0,0-1 1 0 0,0 1-1 0 0,0-1 1 0 0,0 1-1 0 0,0-1 1 0 0,0 0-1 0 0,-2 1 0 0 0,-6 2 2864 0 0,8-2-2789 0 0,0-1-1 0 0,0 0 1 0 0,1 0-1 0 0,-1 1 1 0 0,0-1-1 0 0,0 0 1 0 0,1 0-1 0 0,-1 0 1 0 0,0 0-1 0 0,0 0 1 0 0,1 0-1 0 0,-1 0 1 0 0,0 0-1 0 0,0 0 1 0 0,-1 0-1 0 0,-1-1-294 0 0,1 1-1 0 0,-1 0 1 0 0,0 1 0 0 0,0-1-1 0 0,0 1 1 0 0,0-1 0 0 0,1 1-1 0 0,-1 0 1 0 0,0 0-1 0 0,1 0 1 0 0,-1 0 0 0 0,0 0-1 0 0,1 1 1 0 0,-5 2-1 0 0,-11 6 79 0 0,-9 2-150 0 0,-46 27 0 0 0,-1 2 0 0 0,47-28 0 0 0,1 2 0 0 0,-44 32 0 0 0,55-35 0 0 0,0 1 0 0 0,0 1 0 0 0,1 0 0 0 0,1 0 0 0 0,-14 21 0 0 0,21-25 0 0 0,0 5 0 0 0,8-9 0 0 0,-1-5 0 0 0,0 1 21 0 0,0-1 0 0 0,0 1-1 0 0,0-1 1 0 0,0 1 0 0 0,0-1-1 0 0,0 1 1 0 0,0-1 0 0 0,1 0-1 0 0,-1 0 1 0 0,1 0 0 0 0,-1 0-1 0 0,1 0 1 0 0,-1 0 0 0 0,1 0 0 0 0,-1 0-1 0 0,1-1 1 0 0,0 1 0 0 0,-1 0-1 0 0,1-1 1 0 0,0 0 0 0 0,0 1-1 0 0,-1-1 1 0 0,1 0 0 0 0,2 0-1 0 0,7 1 259 0 0,0-1 0 0 0,20-3-1 0 0,-23 2-167 0 0,18-3 41 0 0,-1 0 0 0 0,1-2 0 0 0,46-18 0 0 0,-63 21-152 0 0,1 0 0 0 0,-1 1 0 0 0,0 0 0 0 0,1 0 0 0 0,0 1 0 0 0,-1 1 0 0 0,1-1 0 0 0,-1 1 0 0 0,1 1 0 0 0,0 0 0 0 0,-1 0 0 0 0,1 1 0 0 0,12 4 0 0 0,-13-4 0 0 0,-1-1 0 0 0,20 11 0 0 0,-27-12-388 0 0,6 2 959 0 0,-5-1-5594 0 0,-2-1 3999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10135 0 0,'0'0'231'0'0,"0"0"29"0"0,0 0 19 0 0,0 0 37 0 0,0 0 125 0 0,0 0 58 0 0,-4 4 454 0 0,2-3-944 0 0,0 0-1 0 0,1-1 1 0 0,-1 1 0 0 0,1 0-1 0 0,-1 0 1 0 0,1 0-1 0 0,-1 0 1 0 0,1 1 0 0 0,0-1-1 0 0,0 0 1 0 0,-1 1 0 0 0,1-1-1 0 0,0 0 1 0 0,0 1 0 0 0,0-1-1 0 0,0 1 1 0 0,1 0-1 0 0,-1-1 1 0 0,0 1 0 0 0,0 2-1 0 0,0 1-13 0 0,1-1 0 0 0,-1 1 0 0 0,1 0 0 0 0,0-1 0 0 0,1 9 0 0 0,0-3 19 0 0,0 5-14 0 0,1 0 0 0 0,1-1 0 0 0,0 0 0 0 0,1 1 0 0 0,0-1 0 0 0,1 0 0 0 0,0-1 0 0 0,2 1 0 0 0,-1-1 0 0 0,2 0 0 0 0,0-1 0 0 0,0 0 0 0 0,1 0 0 0 0,0-1 0 0 0,13 13 0 0 0,7 2 0 0 0,1 0 0 0 0,1-2 0 0 0,1-1 0 0 0,52 27 0 0 0,-70-43-65 0 0,-10-5 109 0 0,0-1 0 0 0,0 1 0 0 0,-1 1 0 0 0,1-1 0 0 0,0 1 0 0 0,4 3 0 0 0,-7-5-5 0 0,-1 0-1 0 0,1 0 1 0 0,0 0-1 0 0,-1 0 1 0 0,1 0 0 0 0,-1 0-1 0 0,1 0 1 0 0,-1 0 0 0 0,0 0-1 0 0,1 0 1 0 0,-1 0-1 0 0,0 0 1 0 0,1 0 0 0 0,-1 0-1 0 0,0 0 1 0 0,0 0 0 0 0,0 1-1 0 0,0-1 1 0 0,0 0-1 0 0,-1 0 1 0 0,1 0 0 0 0,0 0-1 0 0,0 0 1 0 0,-1 0 0 0 0,1 0-1 0 0,-1 0 1 0 0,1 0-1 0 0,-1 0 1 0 0,1 0 0 0 0,-1 1-1 0 0,-6 9 49 0 0,0-1-1 0 0,-1 0 0 0 0,0 0 1 0 0,-15 14-1 0 0,-41 29 90 0 0,-59 33-176 0 0,17-13 0 0 0,21-18-1020 0 0,47-33-4080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38 10135 0 0,'3'-3'86'0'0,"0"1"-1"0"0,0-1 0 0 0,1 1 1 0 0,-1 0-1 0 0,0 1 1 0 0,1-1-1 0 0,0 0 0 0 0,-1 1 1 0 0,1 0-1 0 0,0 0 0 0 0,4-1 1 0 0,2 0-27 0 0,1-1 0 0 0,15-7 0 0 0,-23 9 687 0 0,-3 1 232 0 0,0 0 40 0 0,-2 1-893 0 0,0-1-1 0 0,1 1 0 0 0,-1 0 1 0 0,1 0-1 0 0,0-1 1 0 0,-1 1-1 0 0,1 0 0 0 0,-3 3 1 0 0,0-1-21 0 0,-13 8-26 0 0,-10 7 586 0 0,0 1 1 0 0,-38 35 0 0 0,49-39-665 0 0,8-8 0 0 0,1 1 0 0 0,-13 15 0 0 0,12-10-600 0 0,0 0-1 0 0,1 0 1 0 0,1 1 0 0 0,0 0-1 0 0,1 0 1 0 0,-6 27 0 0 0,8-17-934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15663 0 0,'0'0'356'0'0,"0"0"50"0"0,0 0 20 0 0,0 0-42 0 0,2-1-250 0 0,37-10-19 0 0,0 0 1 0 0,62-6 0 0 0,-36 6 474 0 0,66-14 380 0 0,213-33-823 0 0,-230 44-1973 0 0,-113 14 1805 0 0,-1 0 0 0 0,1 0 0 0 0,0 0-1 0 0,-1 0 1 0 0,1 0 0 0 0,0 0 0 0 0,-1 0 0 0 0,1 0 0 0 0,-1 1 0 0 0,1-1 0 0 0,0 0 0 0 0,-1 0 0 0 0,1 0 0 0 0,-1 1 0 0 0,1-1 0 0 0,0 1 0 0 0,0 0-61 0 0,-1-1 0 0 0,1 1-1 0 0,-1 0 1 0 0,0-1 0 0 0,0 1 0 0 0,1 0-1 0 0,-1 0 1 0 0,0-1 0 0 0,0 1-1 0 0,0 0 1 0 0,0 0 0 0 0,0-1 0 0 0,0 1-1 0 0,0 0 1 0 0,0 0 0 0 0,0-1-1 0 0,0 1 1 0 0,0 0 0 0 0,0 0 0 0 0,0-1-1 0 0,-1 1 1 0 0,1 0 0 0 0,0 0-1 0 0,-1-1 1 0 0,1 1 0 0 0,-1 0 0 0 0,-12 20-1561 0 0,11-18 1442 0 0,-13 17-1334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13823 0 0,'2'-1'315'0'0,"12"-10"-106"0"0,1 1 1 0 0,0 1-1 0 0,1 1 1 0 0,0 0-1 0 0,1 1 1 0 0,22-7-1 0 0,111-22 777 0 0,-97 25-366 0 0,285-56 476 0 0,-89 42 11 0 0,-71 11-5299 0 0,-136 8 2658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1 654 11975 0 0,'8'-13'261'0'0,"1"0"-1"0"0,1 1 0 0 0,0 0 0 0 0,13-12 0 0 0,11-14 185 0 0,55-76 1464 0 0,-69 86-1383 0 0,-3-1 1 0 0,20-39 0 0 0,29-93-562 0 0,-55 126-2290 0 0,9-41 0 0 0,-15 45-2449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0 6447 0 0,'-7'13'192'0'0,"1"0"-1"0"0,-9 28 0 0 0,-1 1-93 0 0,5-15 112 0 0,1 1 0 0 0,1 0 0 0 0,-5 37 0 0 0,-6 89 2454 0 0,17-128-2243 0 0,-2 1 0 0 0,-1-1 0 0 0,0-1 0 0 0,-2 1 0 0 0,-13 27 0 0 0,-66 118-322 0 0,33-69-68 0 0,23-37-56 0 0,-40 72-1334 0 0,71-136 847 0 0,0-1 0 0 0,0 0 0 0 0,0 0-580 0 0,0 0-2320 0 0</inkml:trace>
  <inkml:trace contextRef="#ctx0" brushRef="#br0" timeOffset="1">1 712 13823 0 0,'0'0'630'0'0,"0"0"-13"0"0,2 0-393 0 0,15-3 368 0 0,23-2 0 0 0,-22 3-151 0 0,23-5-1 0 0,109-23-451 0 0,5-1-2755 0 0,-113 19 1743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0 10135 0 0,'-1'2'231'0'0,"-3"3"-38"0"0,3-5-170 0 0,1 1-1 0 0,-1-1 1 0 0,0 1-1 0 0,1 0 1 0 0,-1-1-1 0 0,1 1 1 0 0,-1 0-1 0 0,1-1 0 0 0,-1 1 1 0 0,1 0-1 0 0,-1 0 1 0 0,1-1-1 0 0,0 1 1 0 0,0 0-1 0 0,-1 0 1 0 0,1 0-1 0 0,0 0 1 0 0,0 0-1 0 0,0-1 1 0 0,0 1-1 0 0,0 0 0 0 0,0 0 1 0 0,0 0-1 0 0,0 0 1 0 0,0 1-1 0 0,3 3 4 0 0,-2-4-25 0 0,0 1 0 0 0,0 0 0 0 0,0 0 0 0 0,0 0 0 0 0,0 0 0 0 0,-1 0 0 0 0,1 0 1 0 0,-1 0-1 0 0,1 0 0 0 0,-1 0 0 0 0,0 0 0 0 0,1 0 0 0 0,-1 0 0 0 0,0 0 0 0 0,-1 0 0 0 0,1 0 0 0 0,0 0 0 0 0,-1 0 0 0 0,1 0 0 0 0,-2 3 0 0 0,-39 88-1 0 0,29-67 0 0 0,-4 2 325 0 0,0 0-1 0 0,-38 46 0 0 0,10-15 183 0 0,-13 28-304 0 0,4 3 0 0 0,-43 101-1 0 0,75-144-202 0 0,-3-1 0 0 0,-1-1 0 0 0,-47 61 0 0 0,55-83-170 0 0,-13 15 355 0 0,7-15-3849 0 0,14-16-471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13823 0 0,'0'0'315'0'0,"0"0"45"0"0,8-6 465 0 0,112-27 382 0 0,-36 12-378 0 0,121-30-811 0 0,-129 33-20 0 0,52-8 2 0 0,-100 19-451 0 0,30-10-3872 0 0,-33 7-1087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0 13823 0 0,'-1'3'315'0'0,"-43"73"882"0"0,-103 186-1197 0 0,-16-8 0 0 0,115-180 0 0 0,-114 187 0 0 0,68-94 0 0 0,89-162 0 0 0,4-11 0 0 0,2-8 0 0 0,1 6 0 0 0,0-1 0 0 0,1 1 0 0 0,0 0 0 0 0,1 0 0 0 0,0 0 0 0 0,0 0 0 0 0,0 1 0 0 0,8-9 0 0 0,5-4 0 0 0,26-26 0 0 0,-27 30 0 0 0,-8 8 15 0 0,1 0 0 0 0,-1 1-1 0 0,1 0 1 0 0,1 0 0 0 0,-1 1 0 0 0,15-7-1 0 0,-21 11-2 0 0,-1 1-1 0 0,1 0 1 0 0,0 0-1 0 0,0 0 1 0 0,0 0-1 0 0,0 1 1 0 0,0-1-1 0 0,0 1 1 0 0,0 0-1 0 0,0 0 1 0 0,0 0-1 0 0,0 0 1 0 0,0 0-1 0 0,0 1 0 0 0,0-1 1 0 0,0 1-1 0 0,0 0 1 0 0,-1 0-1 0 0,1 0 1 0 0,0 0-1 0 0,0 0 1 0 0,-1 1-1 0 0,1-1 1 0 0,0 1-1 0 0,-1 0 1 0 0,0-1-1 0 0,1 1 1 0 0,3 5-1 0 0,2 2 211 0 0,4 3 469 0 0,18 26 0 0 0,-29-35-777 0 0,1-1-1 0 0,-1 1 1 0 0,0-1-1 0 0,0 1 1 0 0,-1 0-1 0 0,1-1 1 0 0,-1 1-1 0 0,1 0 1 0 0,-1 0-1 0 0,0 0 1 0 0,0 0-1 0 0,0-1 1 0 0,0 1-1 0 0,0 0 1 0 0,-2 4-1 0 0,0-3-172 0 0,0 1 0 0 0,-1-1 0 0 0,1 0 1 0 0,-5 5-1 0 0,6-8-3308 0 0,1-1-1220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11975 0 0,'0'0'547'0'0,"0"0"-11"0"0,0 0-203 0 0,0 0 419 0 0,0 0 220 0 0,0 0 42 0 0,-17 9 1664 0 0,10-2-2498 0 0,0 1-1 0 0,1 0 0 0 0,0 1 1 0 0,-8 13-1 0 0,11-16 16 0 0,0 0-1 0 0,1 0 1 0 0,0 0-1 0 0,-1 0 1 0 0,2 0 0 0 0,-1 1-1 0 0,1-1 1 0 0,-1 11-1 0 0,4 3-178 0 0,0-17-16 0 0,-2-2 0 0 0,0 0 0 0 0,0-1 0 0 0,0 1 0 0 0,0 0 0 0 0,1-1 0 0 0,-1 1 0 0 0,0 0 0 0 0,1-1 0 0 0,-1 1 0 0 0,0 0 0 0 0,1-1 0 0 0,-1 1 0 0 0,1-1 0 0 0,-1 1 0 0 0,1-1 0 0 0,-1 1 0 0 0,1-1 0 0 0,-1 1 0 0 0,1-1 0 0 0,-1 0 0 0 0,1 1 0 0 0,0-1 0 0 0,0 1 0 0 0,9-3 0 0 0,-9 1 0 0 0,2 0-6 0 0,-1 1-1 0 0,1-1 1 0 0,-1 0 0 0 0,1 0-1 0 0,-1 0 1 0 0,0 0 0 0 0,1 0-1 0 0,-1 0 1 0 0,0-1-1 0 0,0 1 1 0 0,0-1 0 0 0,3-2-1 0 0,0-1-311 0 0,-4 4-157 0 0,-1 1-33 0 0,0 0 66 0 0,1-1 292 0 0,5-3 134 0 0,-2-2-56 0 0,8 30-1296 0 0,-7-17 1329 0 0,-1 1 1 0 0,1 1-1 0 0,-2-1 0 0 0,1 0 0 0 0,-1 1 0 0 0,-1 0 0 0 0,1 0 0 0 0,-2 0 1 0 0,1 0-1 0 0,-1 0 0 0 0,0 0 0 0 0,-1 0 0 0 0,-1 10 0 0 0,-9 98 1813 0 0,-1-4-1548 0 0,8 31 1400 0 0,-1 22-1276 0 0,3-143-313 0 0,-1 0 0 0 0,-1-1 0 0 0,-2 1 0 0 0,0-1 0 0 0,-1 0 0 0 0,-1 0-1 0 0,-1 0 1 0 0,-1-1 0 0 0,-1-1 0 0 0,-1 1 0 0 0,-23 32 0 0 0,-47 62 1568 0 0,77-110-1605 0 0,1 0 0 0 0,0-1 0 0 0,-1 0 0 0 0,1 0 0 0 0,-1-1 0 0 0,0 1 0 0 0,0-1 0 0 0,-5 4 0 0 0,1-4 0 0 0,7-3 0 0 0,0 0 0 0 0,0-1 0 0 0,-1 0 0 0 0,1 1 0 0 0,0-1 0 0 0,0 0 0 0 0,0 0 0 0 0,0 1 0 0 0,0-1 0 0 0,1 0 0 0 0,-1 0 0 0 0,0 0 0 0 0,0 0 0 0 0,1 0 0 0 0,-1 0 0 0 0,-1-2 0 0 0,-8-21 0 0 0,8 13 0 0 0,0-1 0 0 0,0 1 0 0 0,1-1 0 0 0,1 1 0 0 0,0-1 0 0 0,0 0 0 0 0,1 1 0 0 0,1-1 0 0 0,0 1 0 0 0,0 0 0 0 0,8-22 0 0 0,0 0 16 0 0,-7 21-438 0 0,0 0-1 0 0,9-20 0 0 0,-11 31-1013 0 0,-1 1-1136 0 0,0 0-4248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9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92 102 13823 0 0,'0'0'315'0'0,"0"0"45"0"0,0 0 21 0 0,0 0-49 0 0,2 0-220 0 0,90-21-100 0 0,-70 16-12 0 0,-17 5 0 0 0,-1-1 0 0 0,1 0 0 0 0,-1 0 0 0 0,1-1 0 0 0,-1 1 0 0 0,1-1 0 0 0,-1 0 0 0 0,0 0 0 0 0,0 0 0 0 0,8-6 0 0 0,-12 8 0 0 0,1-1 0 0 0,0 1 0 0 0,0-1 0 0 0,0 0 0 0 0,0 1 0 0 0,0-1 0 0 0,-1 0 0 0 0,1 0 0 0 0,0 1 0 0 0,-1-1 0 0 0,1 0 0 0 0,0 0 0 0 0,-1 0 0 0 0,1 0 0 0 0,-1 0 0 0 0,1 0 0 0 0,-1-2 0 0 0,1 0 0 0 0,1-6 0 0 0,-1 8 1 0 0,-1 0-1 0 0,0 0 1 0 0,0 0-1 0 0,0 0 1 0 0,0 1-1 0 0,0-1 1 0 0,0 0 0 0 0,0 0-1 0 0,0 0 1 0 0,0 0-1 0 0,-1 1 1 0 0,1-1-1 0 0,0 0 1 0 0,0 0-1 0 0,-1 0 1 0 0,1 1-1 0 0,-1-1 1 0 0,1 0-1 0 0,-1 0 1 0 0,1 1 0 0 0,-1-1-1 0 0,1 0 1 0 0,-1 1-1 0 0,1-1 1 0 0,-1 1-1 0 0,0-1 1 0 0,-1 0-1 0 0,1 0-3 0 0,-1 1 0 0 0,0-1 0 0 0,1 1 0 0 0,-1 0-1 0 0,0-1 1 0 0,0 1 0 0 0,1 0 0 0 0,-4 0 0 0 0,-1 0-49 0 0,3 0-6 0 0,0 0 0 0 0,0 0 0 0 0,0 0 0 0 0,1 1 0 0 0,-1-1 1 0 0,0 1-1 0 0,0-1 0 0 0,0 1 0 0 0,0 0 0 0 0,0 0 0 0 0,1 1 0 0 0,-1-1 0 0 0,0 0 0 0 0,-3 4 1 0 0,-6 3-449 0 0,-18 17 1 0 0,22-18 449 0 0,-9 8 56 0 0,1 1 0 0 0,0 1 0 0 0,1 1 0 0 0,0 1 0 0 0,2-1 0 0 0,0 2 0 0 0,1 0 0 0 0,-12 29 0 0 0,22-44 0 0 0,1-1 0 0 0,-1 1 0 0 0,1 0 0 0 0,0 0 0 0 0,0 0 0 0 0,1 0 0 0 0,-1 0 0 0 0,1 0 0 0 0,0 0 0 0 0,1 0 0 0 0,1 9 0 0 0,-1-11 0 0 0,-1 0 0 0 0,1-1 0 0 0,0 1 0 0 0,0-1 0 0 0,0 0 0 0 0,1 1 0 0 0,-1-1 0 0 0,0 0 0 0 0,1 0 0 0 0,0 1 0 0 0,-1-1 0 0 0,1 0 0 0 0,0-1 0 0 0,0 1 0 0 0,0 0 0 0 0,1-1 0 0 0,-1 1 0 0 0,0-1 0 0 0,0 1 0 0 0,1-1 0 0 0,-1 0 0 0 0,1 0 0 0 0,3 1 0 0 0,0-1-148 0 0,0 1-1 0 0,0-1 1 0 0,-1-1 0 0 0,1 1-1 0 0,9-1 1 0 0,10-4-4306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 13823 0 0,'0'0'630'0'0,"2"0"-13"0"0,8-2-393 0 0,-9 1-152 0 0,0 1-1 0 0,1 0 1 0 0,-1-1 0 0 0,0 1-1 0 0,0 0 1 0 0,1 0 0 0 0,-1 0-1 0 0,0 0 1 0 0,1 0 0 0 0,-1 0-1 0 0,0 0 1 0 0,0 1 0 0 0,1-1-1 0 0,-1 0 1 0 0,0 1 0 0 0,0-1-1 0 0,0 1 1 0 0,1-1 0 0 0,1 2-1 0 0,-2-1 105 0 0,-1 0-1 0 0,1 0 0 0 0,0 0 0 0 0,0 0 0 0 0,-1 0 0 0 0,1 0 0 0 0,0 0 0 0 0,-1 0 1 0 0,1 0-1 0 0,-1 1 0 0 0,1 0 0 0 0,-1-1-189 0 0,1 4 67 0 0,-1 0 0 0 0,0 0-1 0 0,0 0 1 0 0,-1-1 0 0 0,1 1-1 0 0,-1 0 1 0 0,0 0 0 0 0,0-1-1 0 0,0 1 1 0 0,-4 7 0 0 0,1 0-25 0 0,-14 38-28 0 0,-2-1 0 0 0,-36 62 0 0 0,9-19 0 0 0,-136 342-1384 0 0,174-404 360 0 0,8-28 512 0 0,3-4-989 0 0,3-5-3958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12 668 10135 0 0,'0'0'231'0'0,"0"0"29"0"0,0 0 19 0 0,-10-11 7 0 0,9 9-203 0 0,1 0 0 0 0,0 1 0 0 0,-1-1 0 0 0,1 0 0 0 0,0 0 0 0 0,0 0 0 0 0,0 1 0 0 0,0-1 0 0 0,0 0 0 0 0,1 0 0 0 0,-1 1 0 0 0,1-4 0 0 0,10-24 1862 0 0,-5 13-1126 0 0,12-38-272 0 0,40-122 1247 0 0,-52 159-1794 0 0,0 0 0 0 0,1 1 0 0 0,1 0 0 0 0,1 1 0 0 0,19-26 0 0 0,61-65 0 0 0,-79 94 0 0 0,1 1 0 0 0,1 1 0 0 0,0 0 0 0 0,1 1 0 0 0,0 0 0 0 0,0 0 0 0 0,15-5 0 0 0,-11 6 0 0 0,2 1 0 0 0,-1 1 0 0 0,1 0 0 0 0,0 2 0 0 0,23-4 0 0 0,2 5 473 0 0,0 2 0 0 0,-1 2 0 0 0,63 8-1 0 0,-58-4-315 0 0,-41-4-157 0 0,1-1 0 0 0,-1 2 0 0 0,0-1 0 0 0,0 1 0 0 0,1 0 0 0 0,11 6 0 0 0,-17-7 0 0 0,0 0 0 0 0,-1 0 0 0 0,1 0 0 0 0,-1 0 0 0 0,0 0 0 0 0,1 0 0 0 0,-1 0 0 0 0,0 0 0 0 0,1 1 0 0 0,-1-1 0 0 0,0 0 0 0 0,0 1 0 0 0,0-1 0 0 0,0 1 0 0 0,-1-1 0 0 0,1 1 0 0 0,0 0 0 0 0,0-1 0 0 0,-1 1 0 0 0,1 0 0 0 0,-1-1 0 0 0,0 1 0 0 0,0 0 0 0 0,1 0 0 0 0,-1-1 0 0 0,0 1 0 0 0,0 0 0 0 0,0 0 0 0 0,-1-1 0 0 0,1 1 0 0 0,0 0 0 0 0,-1 0 0 0 0,0 2 0 0 0,-2 2 0 0 0,1-1 0 0 0,-1 1 0 0 0,0-1 0 0 0,0 0 0 0 0,0 0 0 0 0,-9 9 0 0 0,-28 27 0 0 0,20-23 0 0 0,-376 401 0 0 0,384-405 0 0 0,-84 84-1384 0 0,94-96 872 0 0,2-2 0 0 0,3-13-512 0 0,0 5 674 0 0,1 1 0 0 0,-1 0 1 0 0,1 0-1 0 0,8-10 0 0 0,4-6-337 0 0,22-33-333 0 0,3 0-4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76 652 13823 0 0,'0'0'315'0'0,"-2"0"45"0"0,0-1-333 0 0,-1 0 0 0 0,0 0 0 0 0,1 0 0 0 0,-1-1 0 0 0,1 1 0 0 0,0 0 0 0 0,-1-1 0 0 0,1 0 0 0 0,0 1 0 0 0,0-1 0 0 0,0 0 0 0 0,0 0 0 0 0,0-1 0 0 0,1 1 0 0 0,-1 0 0 0 0,1 0 0 0 0,-1-1 0 0 0,-1-2 0 0 0,-2-6 54 0 0,0 1 0 0 0,1-1 0 0 0,-4-13 0 0 0,4 9 47 0 0,2 0-1 0 0,0 0 1 0 0,0 0-1 0 0,1 0 1 0 0,1 0-1 0 0,1 0 1 0 0,4-28-1 0 0,2 8 213 0 0,1 1 0 0 0,16-41 0 0 0,-17 57-338 0 0,1 0 0 0 0,0 0 0 0 0,2 1-1 0 0,0 1 1 0 0,0 0 0 0 0,2 0 0 0 0,0 1-1 0 0,19-19 1 0 0,-20 24-9 0 0,1-1 0 0 0,0 2-1 0 0,0-1 1 0 0,1 2 0 0 0,1 0 0 0 0,-1 0-1 0 0,1 1 1 0 0,0 1 0 0 0,1 0 0 0 0,27-6-1 0 0,-31 10-212 0 0,0 0 0 0 0,0 1 0 0 0,0 1 0 0 0,1 0 0 0 0,13 2 0 0 0,2 1-292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26 11975 0 0,'0'0'267'0'0,"0"0"42"0"0,0 1 17 0 0,-1 2-214 0 0,1 0 0 0 0,-1 0-1 0 0,0 0 1 0 0,1 0 0 0 0,-1 0 0 0 0,-1 0 0 0 0,1 0 0 0 0,0 0 0 0 0,-1-1 0 0 0,1 1 0 0 0,-1-1 0 0 0,0 1 0 0 0,0-1 0 0 0,0 0 0 0 0,0 1 0 0 0,0-1-1 0 0,-1 0 1 0 0,1-1 0 0 0,-4 4 0 0 0,-89 47 2235 0 0,-2 2-4260 0 0,84-44 1952 0 0,0 0 0 0 0,1 0 1 0 0,1 1-1 0 0,0 1 0 0 0,-11 13 1 0 0,17-19 104 0 0,0 1 0 0 0,1 0 0 0 0,-1 0 0 0 0,1 0 0 0 0,1 0 0 0 0,-1 1-1 0 0,1 0 1 0 0,0-1 0 0 0,-2 13 0 0 0,4-16-74 0 0,1-1-1 0 0,-1 1 0 0 0,1 0 0 0 0,0 0 0 0 0,0 0 0 0 0,0-1 1 0 0,0 1-1 0 0,1 0 0 0 0,-1 0 0 0 0,1-1 0 0 0,0 1 0 0 0,0 0 1 0 0,1-1-1 0 0,-1 1 0 0 0,1-1 0 0 0,0 1 0 0 0,-1-1 0 0 0,1 0 1 0 0,1 0-1 0 0,-1 0 0 0 0,0 0 0 0 0,4 3 0 0 0,-4-4-28 0 0,0 0 0 0 0,1 0 0 0 0,-1 0-1 0 0,1 0 1 0 0,-1-1 0 0 0,1 1 0 0 0,-1-1-1 0 0,1 1 1 0 0,0-1 0 0 0,0 0 0 0 0,0 0-1 0 0,0 0 1 0 0,0-1 0 0 0,0 1 0 0 0,0-1 0 0 0,4 1-1 0 0,-3-2 31 0 0,0 1-1 0 0,0-1 1 0 0,0 0-1 0 0,0 0 1 0 0,0-1-1 0 0,0 1 1 0 0,0-1-1 0 0,0 0 0 0 0,0 0 1 0 0,-1 0-1 0 0,5-4 1 0 0,8-5 286 0 0,-2-1 1 0 0,1-1-1 0 0,-1 0 0 0 0,-1-1 1 0 0,-1-1-1 0 0,22-31 0 0 0,-19 21-191 0 0,-1-1 0 0 0,-1 0 0 0 0,17-53 0 0 0,-26 67-399 0 0,-1 0-1 0 0,0 0 1 0 0,-1 0 0 0 0,0 0-1 0 0,-1 0 1 0 0,0 0 0 0 0,-1-1 0 0 0,-3-21-1 0 0,3 33 43 0 0,0 0 0 0 0,0 0 0 0 0,0 0 0 0 0,-1 0-1 0 0,1 0 1 0 0,0 0 0 0 0,0 0 0 0 0,-1 0 0 0 0,1 0 0 0 0,-1 0 0 0 0,1 0-1 0 0,-1 0 1 0 0,1 0 0 0 0,-1 1 0 0 0,0-1 0 0 0,1 0 0 0 0,-1 0 0 0 0,0 1-1 0 0,0-1 1 0 0,0 1 0 0 0,1-1 0 0 0,-1 0 0 0 0,0 1 0 0 0,0-1-1 0 0,0 1 1 0 0,0 0 0 0 0,0-1 0 0 0,0 1 0 0 0,0 0 0 0 0,0 0 0 0 0,0-1-1 0 0,-1 1 1 0 0,-11 3-5609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591 128 13823 0 0,'11'-26'504'0'0,"-2"1"0"0"0,8-41 0 0 0,-16 58-496 0 0,-3 6 1 0 0,-3 4-91 0 0,1 1 16 0 0,0 0 0 0 0,0 0 0 0 0,0 0-1 0 0,0 1 1 0 0,0-1 0 0 0,1 1 0 0 0,-1 0 0 0 0,1 0 0 0 0,-3 6 0 0 0,-5 7-423 0 0,-7 21 1 0 0,0-3 191 0 0,-6 12 297 0 0,2 1 0 0 0,-24 76 0 0 0,29-54 614 0 0,2-7 156 0 0,-9 10-648 0 0,-3-1-1 0 0,-4-1 1 0 0,-2-2 0 0 0,-49 76-1 0 0,66-122-450 0 0,-1-1 0 0 0,-1 0-1 0 0,-1-1 1 0 0,-1-1 0 0 0,-37 29-1 0 0,53-45 340 0 0,0-1-1 0 0,-1 0 1 0 0,0 0-1 0 0,1-1 1 0 0,-6 3-1 0 0,8-5 60 0 0,1 1 0 0 0,-1-1 0 0 0,0 1 0 0 0,1-1 0 0 0,-1 0 0 0 0,0 0 0 0 0,1 0 0 0 0,-1 1 0 0 0,0-1 0 0 0,1-1 0 0 0,-1 1 0 0 0,0 0 0 0 0,1 0 0 0 0,-1-1 0 0 0,1 1 0 0 0,-1-1 0 0 0,0 1 0 0 0,-2-2 0 0 0,4 1-41 0 0,0 1-1 0 0,0-1 0 0 0,0 0 0 0 0,0 1 1 0 0,0-1-1 0 0,0 1 0 0 0,0-1 0 0 0,0 1 1 0 0,0-1-1 0 0,0 1 0 0 0,0-1 0 0 0,0 0 1 0 0,0 1-1 0 0,0-1 0 0 0,1 1 0 0 0,-1-1 1 0 0,0 1-1 0 0,0-1 0 0 0,1 0 0 0 0,-1 1 20 0 0,7-14-44 0 0,0 1 0 0 0,0 0 0 0 0,1 0 0 0 0,1 1 0 0 0,18-21 0 0 0,-3 3-5 0 0,114-131-16 0 0,-118 141 33 0 0,1 0 0 0 0,1 2 0 0 0,1 1 0 0 0,0 0 0 0 0,36-18 0 0 0,-50 31 116 0 0,1-1-1 0 0,0 1 0 0 0,0 1 0 0 0,0 0 1 0 0,0 0-1 0 0,1 1 0 0 0,12-1 0 0 0,-19 2-87 0 0,1 1-1 0 0,-1 0 1 0 0,0 0-1 0 0,0 1 1 0 0,0-1-1 0 0,0 1 0 0 0,1 0 1 0 0,-1 0-1 0 0,0 1 1 0 0,-1-1-1 0 0,1 1 1 0 0,0 0-1 0 0,0 0 1 0 0,-1 0-1 0 0,1 0 1 0 0,-1 0-1 0 0,1 1 0 0 0,-1 0 1 0 0,0 0-1 0 0,0 0 1 0 0,3 4-1 0 0,2 4 109 0 0,-1 0 0 0 0,-1 1 0 0 0,0 0-1 0 0,0 0 1 0 0,4 17 0 0 0,-3-7 85 0 0,-1 0 0 0 0,3 30 1 0 0,-6-35-390 0 0,-2 1 0 0 0,0-1 0 0 0,0 0 1 0 0,-6 35-1 0 0,5-46 169 0 0,-2-1 1 0 0,1 1-1 0 0,-1 0 1 0 0,1-1-1 0 0,-1 1 1 0 0,-1-1-1 0 0,1 0 1 0 0,-1 1-1 0 0,0-1 1 0 0,0-1-1 0 0,-1 1 1 0 0,1 0-1 0 0,-1-1 0 0 0,0 0 1 0 0,-1 0-1 0 0,1 0 1 0 0,0 0-1 0 0,-9 5 1 0 0,0-3-46 0 0,1 0-1 0 0,-1-1 1 0 0,0 0 0 0 0,0-1 0 0 0,-1-1 0 0 0,-18 3-1 0 0,-83 3 1195 0 0,109-8-1240 0 0,0-1 88 0 0,1 0 1 0 0,-1-1-1 0 0,0 1 0 0 0,1-1 0 0 0,-1-1 0 0 0,-5-1 1 0 0,-7-4-5451 0 0,17 7-611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92 10135 0 0,'0'0'464'0'0,"2"0"-9"0"0,32 0 1605 0 0,-45 0-2181 0 0,5 0 371 0 0,0 0-1 0 0,0 0 1 0 0,0 0 0 0 0,0-1-1 0 0,-7-2 1 0 0,12 3-155 0 0,-1-1 0 0 0,0 1-1 0 0,1-1 1 0 0,-1 0 0 0 0,1 0 0 0 0,-1 0 0 0 0,1 1 0 0 0,0-2-1 0 0,-1 1 1 0 0,1 0 0 0 0,0 0 0 0 0,0 0 0 0 0,-1-1 0 0 0,1 1 0 0 0,0 0-1 0 0,0-1 1 0 0,1 1 0 0 0,-1-1 0 0 0,0 1 0 0 0,0-1 0 0 0,1 0 0 0 0,-1 1-1 0 0,0-3 1 0 0,-8-37 2396 0 0,6 31-2342 0 0,3 10-148 0 0,0 0 0 0 0,0-1-1 0 0,-1 1 1 0 0,1-1 0 0 0,0 1 0 0 0,-1-1 0 0 0,1 1-1 0 0,0 0 1 0 0,-1-1 0 0 0,1 1 0 0 0,0 0-1 0 0,-1-1 1 0 0,1 1 0 0 0,0 0 0 0 0,-1 0-1 0 0,1-1 1 0 0,-1 1 0 0 0,1 0 0 0 0,-1 0-1 0 0,0 0 1 0 0,0 0-1 0 0,-1 0 0 0 0,1 1 0 0 0,-1-1 0 0 0,1 0 0 0 0,0 1 0 0 0,-1 0 0 0 0,1-1 0 0 0,-1 1 0 0 0,1 0 0 0 0,0 0 0 0 0,0 0 0 0 0,0 0 0 0 0,-2 1 0 0 0,-15 16 0 0 0,18-18 0 0 0,-18 21 0 0 0,-23 35 0 0 0,20-26 0 0 0,-4 5 0 0 0,3 0 0 0 0,0 1 0 0 0,3 1 0 0 0,0 1 0 0 0,-15 50 0 0 0,28-68 0 0 0,6-5 0 0 0,0-15 0 0 0,1 1 0 0 0,-1 0 0 0 0,1 0 0 0 0,-1-1 0 0 0,1 1 0 0 0,-1 0 0 0 0,1-1 0 0 0,0 1 0 0 0,-1-1 0 0 0,1 1 0 0 0,0-1 0 0 0,0 1 0 0 0,-1-1 0 0 0,1 1 0 0 0,0-1 0 0 0,0 0 0 0 0,0 1 0 0 0,0-1 0 0 0,-1 0 0 0 0,1 0 0 0 0,0 0 0 0 0,0 0 0 0 0,0 0 0 0 0,0 0 0 0 0,0 0 0 0 0,0 0 0 0 0,-1 0 0 0 0,1 0 0 0 0,0 0 0 0 0,0 0 0 0 0,0 0 0 0 0,0-1 0 0 0,0 1 0 0 0,0-1 0 0 0,4 0 0 0 0,0-1 0 0 0,0 0 0 0 0,0 0 0 0 0,6-4 0 0 0,14-12 0 0 0,-1-1 0 0 0,33-33 0 0 0,-34 30 0 0 0,66-68 0 0 0,-59 57 0 0 0,-22 26 0 0 0,-6 8 0 0 0,-3 7 0 0 0,-4 9 0 0 0,0 1 0 0 0,-1-1 0 0 0,-1 0 0 0 0,-17 30 0 0 0,6-12 0 0 0,-10 18 3 0 0,-11 25-70 0 0,37-74-121 0 0,0 1-1 0 0,0 0 0 0 0,1 0 1 0 0,-1 0-1 0 0,1 0 1 0 0,0 10-1 0 0,1-13-527 0 0,1-3-857 0 0,2-1 1181 0 0,-1 0-1 0 0,1-1 1 0 0,-1 1-1 0 0,0-1 1 0 0,1 0 0 0 0,-1 0-1 0 0,2-4 1 0 0,4-6-453 0 0,17-20-1202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0 15663 0 0,'0'0'356'0'0,"0"0"50"0"0,-1 1 20 0 0,-14 13-225 0 0,2 0-1 0 0,-20 25 1 0 0,18-20 165 0 0,-4 7 40 0 0,2 1 0 0 0,0 0-1 0 0,-18 43 1 0 0,30-60-425 0 0,-74 174 19 0 0,22-44 0 0 0,-89 141 0 0 0,131-254 0 0 0,-10 14-405 0 0,16-28 141 0 0,0 1-1 0 0,1 0 1 0 0,1 0-1 0 0,1 1 1 0 0,-8 22-1 0 0,14-36 265 0 0,0-1 0 0 0,0 0 0 0 0,-1 1 0 0 0,1-1 0 0 0,0 0 0 0 0,0 1 0 0 0,0-1 0 0 0,0 0 0 0 0,0 1 0 0 0,0-1 0 0 0,0 0 0 0 0,0 1 0 0 0,0-1 0 0 0,0 0 0 0 0,0 1 0 0 0,0-1 0 0 0,0 0 0 0 0,0 1 0 0 0,0-1 0 0 0,0 0 0 0 0,0 1 0 0 0,0-1 0 0 0,0 0 0 0 0,0 0 0 0 0,1 1 0 0 0,-1-1 0 0 0,0 0 0 0 0,0 1 0 0 0,0-1 0 0 0,1 0 0 0 0,-1 0 0 0 0,0 1 0 0 0,0-1 0 0 0,1 0 0 0 0,-1 0 0 0 0,0 0 0 0 0,0 1 0 0 0,1-1 0 0 0,5-1 0 0 0,-2 0 2 0 0,0 1-1 0 0,0-1 0 0 0,0-1 0 0 0,0 1 1 0 0,0-1-1 0 0,0 1 0 0 0,0-1 0 0 0,-1 0 1 0 0,1 0-1 0 0,-1-1 0 0 0,7-4 0 0 0,3-5-8 0 0,18-21-1 0 0,-5 5-64 0 0,158-155-1840 0 0,-177 176 2173 0 0,0 1-1 0 0,1 0 1 0 0,0 0-1 0 0,0 1 0 0 0,0 0 1 0 0,1 0-1 0 0,-1 1 1 0 0,13-4-1 0 0,-18 7-163 0 0,-1 1 0 0 0,1-1-1 0 0,0 0 1 0 0,0 1-1 0 0,0 0 1 0 0,-1 0 0 0 0,1 0-1 0 0,0 0 1 0 0,0 0 0 0 0,0 0-1 0 0,-1 1 1 0 0,1-1 0 0 0,0 1-1 0 0,0 0 1 0 0,-1 0-1 0 0,1 0 1 0 0,2 2 0 0 0,-1-1 25 0 0,-1 0 1 0 0,1 1-1 0 0,-1-1 0 0 0,0 1 1 0 0,0 0-1 0 0,0 0 1 0 0,0 1-1 0 0,-1-1 0 0 0,1 0 1 0 0,2 7-1 0 0,-1-4-79 0 0,-1 1-1 0 0,0 0 1 0 0,0 0-1 0 0,-1 0 0 0 0,0 0 1 0 0,0 0-1 0 0,-1 0 1 0 0,0 0-1 0 0,0 1 0 0 0,-1-1 1 0 0,0 1-1 0 0,0-1 1 0 0,-2 8-1 0 0,-2 1-42 0 0,0-1 0 0 0,-1 0 0 0 0,-1 0 0 0 0,-1 0 0 0 0,0-1 0 0 0,0 0 0 0 0,-2 0 0 0 0,0-1 0 0 0,-15 19 0 0 0,-73 100 0 0 0,93-127 0 0 0,-1-1 0 0 0,-1 1 0 0 0,1-1 0 0 0,0 0 0 0 0,-9 4 0 0 0,-1 1 0 0 0,12-7 1 0 0,0-1 0 0 0,0 1-1 0 0,0-1 1 0 0,-1 0 0 0 0,1 0 0 0 0,-1 0-1 0 0,1 0 1 0 0,-1-1 0 0 0,1 1 0 0 0,-1-1-1 0 0,1 0 1 0 0,-1 0 0 0 0,1 0 0 0 0,-1 0-1 0 0,1-1 1 0 0,-1 0 0 0 0,1 1-1 0 0,-1-1 1 0 0,-5-3 0 0 0,-4-1-351 0 0,0-2 1 0 0,1 1-1 0 0,-18-13 0 0 0,24 15 197 0 0,1-1 1 0 0,0 0-1 0 0,-7-7 0 0 0,3 2-52 0 0,8 9-873 0 0,1 1-372 0 0,0 0-71 0 0,0 0 56 0 0,0 0 287 0 0,0 0 122 0 0,0 0 28 0 0,0 0 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17503 0 0,'0'0'399'0'0,"0"0"60"0"0,0 0 21 0 0,0 0-59 0 0,1 1-276 0 0,1 8-96 0 0,0 0-1 0 0,-1-1 1 0 0,0 1-1 0 0,0 0 0 0 0,0 0 1 0 0,-1 0-1 0 0,-1 0 1 0 0,-1 12-1 0 0,-20 76 1457 0 0,8-42-1382 0 0,7-20 597 0 0,-16 42 0 0 0,16-49-437 0 0,7-15-3778 0 0,1-15 1383 0 0,5-8-4372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310 134 17503 0 0,'7'-19'523'0'0,"0"1"0"0"0,10-19 1 0 0,-13 31-301 0 0,-1 1 0 0 0,1-1 1 0 0,0 0-1 0 0,1 1 0 0 0,-1 0 1 0 0,1 0-1 0 0,0 1 0 0 0,0-1 1 0 0,12-6-1 0 0,-17 10-220 0 0,0 1 1 0 0,0 0-1 0 0,0 0 0 0 0,0 0 1 0 0,0 0-1 0 0,1 0 0 0 0,-1 0 1 0 0,0-1-1 0 0,0 1 0 0 0,0 0 1 0 0,1 0-1 0 0,-1 0 0 0 0,0 0 1 0 0,0 0-1 0 0,0 0 0 0 0,1 0 1 0 0,-1 0-1 0 0,0 0 0 0 0,0 0 1 0 0,0 0-1 0 0,1 0 0 0 0,-1 0 1 0 0,0 0-1 0 0,0 0 0 0 0,0 0 1 0 0,0 0-1 0 0,1 0 0 0 0,-1 0 1 0 0,0 0-1 0 0,0 1 0 0 0,0-1 1 0 0,1 0-1 0 0,-1 0 0 0 0,0 0 1 0 0,0 0-1 0 0,0 0 0 0 0,0 0 1 0 0,0 1-1 0 0,1-1 1 0 0,-1 0-1 0 0,0 0 0 0 0,0 0 1 0 0,0 0-1 0 0,0 1 0 0 0,0-1 1 0 0,0 0-1 0 0,0 0 0 0 0,0 0 1 0 0,0 1-1 0 0,1-1 0 0 0,-1 0 1 0 0,0 0-1 0 0,0 9-23 0 0,0-8 28 0 0,-3 17-8 0 0,0-1 0 0 0,-1 1 0 0 0,-12 33 0 0 0,10-33 0 0 0,-114 317 0 0 0,-45 144 0 0 0,134-378-35 0 0,16-59-402 0 0,2 1 0 0 0,3 0 0 0 0,-7 50 1 0 0,16-77-1667 0 0,2-3-4380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85 8287 0 0,'0'0'191'0'0,"2"0"26"0"0,17-7 227 0 0,29-15-1 0 0,-41 19 198 0 0,0-1 0 0 0,-1 0 0 0 0,0 0 1 0 0,0 0-1 0 0,0-1 0 0 0,0 0 0 0 0,8-10 0 0 0,-13 14-129 0 0,-1 1 0 0 0,0 0 0 0 0,0 0 0 0 0,0 0-68 0 0,0-1-289 0 0,0 0-154 0 0,-1 1-1 0 0,1-1 1 0 0,0 1 0 0 0,0 0-1 0 0,0-1 1 0 0,0 1 0 0 0,0 0-1 0 0,0-1 1 0 0,0 1 0 0 0,-1 0 0 0 0,1-1-1 0 0,0 1 1 0 0,0 0 0 0 0,0-1-1 0 0,-1 1 1 0 0,1 0 0 0 0,0 0-1 0 0,-1-1 1 0 0,1 1 0 0 0,0 0-1 0 0,0 0 1 0 0,-1-1 0 0 0,1 1 0 0 0,0 0-1 0 0,-1 0 1 0 0,1 0 0 0 0,0 0-1 0 0,-1 0 1 0 0,1-1 0 0 0,-1 1-1 0 0,-10-1-3 0 0,9 1 2 0 0,-7 1 1 0 0,-1 0 0 0 0,0 0 0 0 0,1 1 0 0 0,-1 0 0 0 0,1 0 0 0 0,-1 1 0 0 0,1 1 0 0 0,-15 7 0 0 0,-19 6 0 0 0,-264 107 0 0 0,298-120 0 0 0,-8 4 0 0 0,0 0 0 0 0,1 2 0 0 0,-24 17 0 0 0,33-19 0 0 0,6 3 0 0 0,3 5 0 0 0,1-12 0 0 0,0-2 0 0 0,6 7 0 0 0,0 0 0 0 0,0-1 0 0 0,1 0 0 0 0,1 0 0 0 0,-1-1 0 0 0,1 0 0 0 0,16 6 0 0 0,4 4 0 0 0,29 19 0 0 0,72 41 0 0 0,-116-69 0 0 0,0 1 0 0 0,-1 1 0 0 0,16 14 0 0 0,-24-18 0 0 0,0 0 0 0 0,-1 0 0 0 0,0 1 0 0 0,0-1 0 0 0,-1 2 0 0 0,0-1 0 0 0,0 0 0 0 0,5 12 0 0 0,-7-10 0 0 0,-1-1 0 0 0,0 1 0 0 0,2 14 0 0 0,-3-13 0 0 0,-1-8 43 0 0,0 1-1 0 0,0-1 0 0 0,0 0 0 0 0,0 0 1 0 0,-1 1-1 0 0,1-1 0 0 0,-1 0 0 0 0,0 0 1 0 0,0 0-1 0 0,1 0 0 0 0,-1 0 0 0 0,-1 0 1 0 0,1 0-1 0 0,0 0 0 0 0,0 0 0 0 0,-1 0 1 0 0,1 0-1 0 0,-3 1 0 0 0,-4 6 332 0 0,-1-1-1 0 0,-12 9 0 0 0,11-9-264 0 0,-10 6-101 0 0,-32 18 0 0 0,9-6-8 0 0,14-7 0 0 0,0-2 0 0 0,-40 16 0 0 0,60-29 0 0 0,1-2 0 0 0,-1 1 0 0 0,0-1 0 0 0,1 0 0 0 0,-1-1 0 0 0,0 0 0 0 0,0-1 0 0 0,-17 0 0 0 0,23 0 0 0 0,-1-1 0 0 0,1 1 0 0 0,0-1 0 0 0,0 1 0 0 0,0-1 0 0 0,0 0 0 0 0,0 0 0 0 0,0 0 0 0 0,1-1 0 0 0,-1 1 0 0 0,0-1 0 0 0,1 1 0 0 0,-1-1 0 0 0,1 0 0 0 0,-1 0 0 0 0,1 0 0 0 0,0 0 0 0 0,0 0 0 0 0,0-1 0 0 0,0 1 0 0 0,0-1 0 0 0,0 0 0 0 0,1 1 0 0 0,-1-1 0 0 0,1 0 0 0 0,0 0 0 0 0,0 0 0 0 0,-2-5 0 0 0,2 0 0 0 0,1 1 0 0 0,-1-1 0 0 0,1 0 0 0 0,0 1 0 0 0,1-1 0 0 0,0 1 0 0 0,2-11 0 0 0,18-52 0 0 0,-15 53 0 0 0,5-12 0 0 0,0 0 0 0 0,2 1 0 0 0,21-34 0 0 0,-22 44 0 0 0,1 0 0 0 0,0 0 0 0 0,1 2 0 0 0,1-1 0 0 0,24-20 0 0 0,-29 30 0 0 0,0 0 0 0 0,0 0 0 0 0,0 1 0 0 0,1 1 0 0 0,0-1 0 0 0,0 2 0 0 0,12-4 0 0 0,-2 1 0 0 0,0-1 0 0 0,22-11 0 0 0,-41 18 0 0 0,0 0 0 0 0,0 0 0 0 0,0-1 0 0 0,-1 1 0 0 0,1 0 0 0 0,0-1 0 0 0,-1 0 0 0 0,1 1 0 0 0,-1-1 0 0 0,1 0 0 0 0,-1 0 0 0 0,0 0 0 0 0,1 0 0 0 0,-1 0 0 0 0,0 0 0 0 0,-1 0 0 0 0,1 0 0 0 0,0 0 0 0 0,0 0 0 0 0,-1 0 0 0 0,1-4 0 0 0,-1-2 0 0 0,0 0 0 0 0,0 0 0 0 0,-1 0 0 0 0,-3-15 0 0 0,2 17 0 0 0,1-1 0 0 0,0 1 0 0 0,0-1 0 0 0,1 0 0 0 0,0-12 0 0 0,3 10 0 0 0,1 2-64 0 0,-3 6-273 0 0,-1 1 289 0 0,0 0-1 0 0,1 0 1 0 0,-1 1-1 0 0,1-1 1 0 0,-1 0 0 0 0,0 0-1 0 0,1 0 1 0 0,-1 0 0 0 0,1 0-1 0 0,-1 0 1 0 0,1 0-1 0 0,-1 0 1 0 0,0 0 0 0 0,1 0-1 0 0,-1 0 1 0 0,1 0 0 0 0,-1 0-1 0 0,1 0 1 0 0,-1 0 0 0 0,1-1 20 0 0,0 1 0 0 0,-1 0 1 0 0,1 0-1 0 0,-1 0 1 0 0,1 0-1 0 0,0 0 0 0 0,-1 0 1 0 0,1 0-1 0 0,0 0 0 0 0,-1 0 1 0 0,1 0-1 0 0,-1 0 1 0 0,1 0-1 0 0,0 0 0 0 0,-1 1 1 0 0,1-1-1 0 0,-1 0 1 0 0,1 0-1 0 0,-1 1 0 0 0,1-1 1 0 0,0 1-1 0 0,3 4-522 0 0,1 0-1 0 0,-2 0 1 0 0,1 1 0 0 0,5 9-1 0 0,-9-13-970 0 0,0-2-14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127 741 17503 0 0,'0'0'803'0'0,"0"0"-18"0"0,2 9-469 0 0,-3-1-126 0 0,-1 0-1 0 0,0 0 0 0 0,0 0 1 0 0,-6 13-1 0 0,-7 11 183 0 0,-1-2 1 0 0,-26 39-1 0 0,6-10-773 0 0,35-57-235 0 0,-2 3 1241 0 0,2-6-7830 0 0,9-21 5178 0 0</inkml:trace>
  <inkml:trace contextRef="#ctx0" brushRef="#br0" timeOffset="1">791 4 15663 0 0,'0'0'356'0'0,"0"0"50"0"0,0 0 20 0 0,0 0-42 0 0,2 0-250 0 0,5-3-49 0 0,-5 3 280 0 0,-2 0 122 0 0,0 0 22 0 0,5 13 83 0 0,-3-6-592 0 0,0 1 1 0 0,-1 0-1 0 0,0 0 0 0 0,0 0 1 0 0,-1 1-1 0 0,0-1 0 0 0,0 0 0 0 0,-2 10 1 0 0,-16 66 393 0 0,9-51 156 0 0,-43 141 1713 0 0,12-49-1377 0 0,-43 166-870 0 0,66-228-1476 0 0,-40 92 0 0 0,26-97-2980 0 0,24-46 2095 0 0,6-9 298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15 141 21191 0 0,'0'0'480'0'0,"0"0"67"0"0,0 0 31 0 0,-1-1-56 0 0,-6 2-341 0 0,2 6-161 0 0,4 4-20 0 0,1-10 0 0 0,0 0-1 0 0,1 0 0 0 0,-1 0 1 0 0,0 0-1 0 0,1 0 1 0 0,-1 0-1 0 0,1 0 0 0 0,-1 0 1 0 0,1 0-1 0 0,-1 0 1 0 0,1-1-1 0 0,0 1 1 0 0,-1 0-1 0 0,1 0 0 0 0,0 0 1 0 0,0-1-1 0 0,-1 1 1 0 0,1 0-1 0 0,0-1 1 0 0,0 1-1 0 0,0-1 0 0 0,0 1 1 0 0,1 0-1 0 0,0-1 4 0 0,0 0 0 0 0,1 1 0 0 0,-1-1 0 0 0,0 0 0 0 0,0 0 0 0 0,0 0-1 0 0,0 0 1 0 0,0-1 0 0 0,0 1 0 0 0,0-1 0 0 0,3 0 0 0 0,4-2-109 0 0,0-1 1 0 0,0 0-1 0 0,17-11 1 0 0,138-82-2692 0 0,-150 89 2563 0 0,2 0 24 0 0,0 0-1 0 0,1 2 1 0 0,0 0-1 0 0,1 1 1 0 0,-1 0-1 0 0,23-2 1 0 0,-18 6-615 0 0,-19 1-104 0 0,1 1 1 0 0,-1-1-1 0 0,1 1 1 0 0,-1 0-1 0 0,0 0 1 0 0,7 3-1 0 0,-8-3 270 0 0,1 0 0 0 0,-1 0 0 0 0,0 1 0 0 0,0-1 0 0 0,0 1 0 0 0,0 0 0 0 0,0 0 0 0 0,0-1 0 0 0,2 5 1 0 0,-2-4 517 0 0,-1 1 0 0 0,0-1 0 0 0,0 1 0 0 0,0-1 1 0 0,0 1-1 0 0,1 2 0 0 0,6 21 1211 0 0,-5-17 932 0 0,0 0-1 0 0,2 16 1 0 0,-3-16-586 0 0,-1-1 1 0 0,1 0 0 0 0,4 10 0 0 0,13 23 822 0 0,-7-22-1519 0 0,0 0 0 0 0,16 16 0 0 0,-22-29-631 0 0,0 0-1 0 0,0 0 1 0 0,1-1 0 0 0,0 0-1 0 0,0-1 1 0 0,11 7 0 0 0,15 9-94 0 0,-27-16-114 0 0,-1 0 0 0 0,0 0 0 0 0,0 1 0 0 0,-1 0 0 0 0,1 0 0 0 0,-1 0 0 0 0,0 1 0 0 0,0-1 0 0 0,-1 1 0 0 0,0 0 0 0 0,0 0 0 0 0,0 0-1 0 0,-1 0 1 0 0,1 1 0 0 0,-2-1 0 0 0,1 1 0 0 0,-1-1 0 0 0,0 1 0 0 0,0 0 0 0 0,-1-1 0 0 0,1 1 0 0 0,-2 0 0 0 0,0 6 0 0 0,1-13 13 0 0,0 0 1 0 0,0 1-1 0 0,0-1 0 0 0,0 0 1 0 0,0 0-1 0 0,0 0 0 0 0,0 1 1 0 0,0-1-1 0 0,0 0 0 0 0,0 0 1 0 0,0 0-1 0 0,0 1 1 0 0,0-1-1 0 0,0 0 0 0 0,0 0 1 0 0,0 0-1 0 0,0 1 0 0 0,0-1 1 0 0,0 0-1 0 0,0 0 0 0 0,0 0 1 0 0,0 1-1 0 0,0-1 0 0 0,0 0 1 0 0,0 0-1 0 0,0 0 1 0 0,0 0-1 0 0,1 1 0 0 0,-1-1 1 0 0,0 0-1 0 0,0 0 0 0 0,0 0 1 0 0,0 0-1 0 0,1 0 0 0 0,-1 0 1 0 0,0 1-1 0 0,0-1 0 0 0,0 0 1 0 0,0 0-1 0 0,1 0 1 0 0,-1 0-1 0 0,0 0 0 0 0,0 0 1 0 0,0 0-1 0 0,1 0 0 0 0,-1 0 1 0 0,11-7-665 0 0,9-18 1154 0 0,-11 10-680 0 0,-1-1 1 0 0,0 0-1 0 0,6-19 0 0 0,-8 18 111 0 0,11-27-327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11975 0 0,'0'0'267'0'0,"0"0"42"0"0,0 0 17 0 0,0 2-28 0 0,-2 6-189 0 0,-1 0 0 0 0,1-1 0 0 0,-2 1 0 0 0,1-1 0 0 0,-5 8-1 0 0,0 1 1179 0 0,5-11-795 0 0,0 0 0 0 0,-1-1-1 0 0,1 1 1 0 0,-1-1-1 0 0,0 1 1 0 0,0-1 0 0 0,0 0-1 0 0,-8 5 1 0 0,-12 11 1811 0 0,12-7-1889 0 0,0 1 0 0 0,1 0-1 0 0,1 1 1 0 0,0 0 0 0 0,1 0 0 0 0,0 1 0 0 0,2 0-1 0 0,-9 25 1 0 0,-43 125-878 0 0,-52 134-968 0 0,81-226 693 0 0,4 1 1 0 0,-31 148-1 0 0,55-214 301 0 0,1 1-1 0 0,0-1 1 0 0,0 0-1 0 0,1 1 1 0 0,2 15 0 0 0,2-11-6388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 10135 0 0,'0'0'464'0'0,"0"0"-9"0"0,0 0-155 0 0,0-2 443 0 0,0-12 1855 0 0,1 21 1547 0 0,0 14-815 0 0,0-9-4201 0 0,-1 4 935 0 0,-1 0-1 0 0,0 1 1 0 0,-1-1 0 0 0,-5 18-1 0 0,-20 62-1325 0 0,23-82 596 0 0,3-12 559 0 0,1 0-773 0 0,-1 1 0 0 0,0-1 0 0 0,0 0 1 0 0,0 0-1 0 0,0 1 0 0 0,-3 2 0 0 0,-2 3-4920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6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13823 0 0,'-9'2'304'0'0,"1"0"64"0"0,-3-1 16 0 0,4 3 0 0 0,7-4-312 0 0,-4 11-72 0 0,1-2 0 0 0,3-9-4080 0 0,0 10-832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15 17503 0 0,'0'0'399'0'0,"-12"-14"1106"0"0,6 16-1503 0 0,1 0-1 0 0,-1 0 1 0 0,1 1-1 0 0,0 0 0 0 0,0 0 1 0 0,0 0-1 0 0,0 1 1 0 0,1 0-1 0 0,-1 0 1 0 0,1 0-1 0 0,-4 5 1 0 0,-7 8-3 0 0,-18 29 0 0 0,4 1 1 0 0,-44 96 0 0 0,-5 59 0 0 0,8 49 0 0 0,49-168 0 0 0,0 7-172 0 0,-47 156 321 0 0,56-213-1022 0 0,-2 1 0 0 0,-1-2 0 0 0,-1 0 0 0 0,-2 0 0 0 0,-23 30 0 0 0,34-52 266 0 0,-1-1 0 0 0,0-1 0 0 0,0 1 0 0 0,-13 8 0 0 0,-9 3-929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66 135 15663 0 0,'-8'3'762'0'0,"3"-1"-385"0"0,-24 8 26 0 0,27-10-266 0 0,1 1 0 0 0,-1 0-1 0 0,0 0 1 0 0,1 0 0 0 0,-1 1 0 0 0,1-1 0 0 0,-1 0 0 0 0,1 1 0 0 0,0-1 0 0 0,0 0-1 0 0,-1 1 1 0 0,1 0 0 0 0,0-1 0 0 0,-1 4 0 0 0,1-4-133 0 0,1-1 1 0 0,0 1 0 0 0,0-1-1 0 0,0 1 1 0 0,0-1 0 0 0,-1 1-1 0 0,1-1 1 0 0,0 1-1 0 0,0-1 1 0 0,0 1 0 0 0,0 0-1 0 0,0-1 1 0 0,0 1 0 0 0,0-1-1 0 0,1 1 1 0 0,-1-1-1 0 0,0 1 1 0 0,0-1 0 0 0,0 1-1 0 0,0-1 1 0 0,1 1 0 0 0,-1-1-1 0 0,0 1 1 0 0,1-1-1 0 0,-1 1 1 0 0,0-1 0 0 0,1 1-1 0 0,-1-1 1 0 0,0 0 0 0 0,1 1-1 0 0,-1-1 1 0 0,1 1-1 0 0,-1-1 1 0 0,1 0 0 0 0,-1 0-1 0 0,1 1 1 0 0,-1-1 0 0 0,1 0-1 0 0,-1 0 1 0 0,1 0-1 0 0,-1 1 1 0 0,1-1 0 0 0,-1 0-1 0 0,2 0 1 0 0,-2 0 24 0 0,11 1 315 0 0,-1 0 0 0 0,0-1-1 0 0,0 0 1 0 0,0 0 0 0 0,0-1-1 0 0,17-4 1 0 0,0 1 154 0 0,28-6 700 0 0,99-30 0 0 0,-48 10-426 0 0,-67 21-851 0 0,64-18-664 0 0,-84 20 503 0 0,1 0 0 0 0,-2-1 0 0 0,22-12-1 0 0,-19 4-5906 0 0,-19 15 4903 0 0,7-7-5838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15663 0 0,'0'0'356'0'0,"0"0"50"0"0,0 0 20 0 0,0 0-42 0 0,0 0-180 0 0,0 0 176 0 0,0 0 107 0 0,0 0 22 0 0,0 1-66 0 0,-6 23-363 0 0,-15 42 1 0 0,7-28-77 0 0,1 6-4 0 0,2 0 0 0 0,2 1 0 0 0,-5 68 0 0 0,15-102 67 0 0,-1-11-200 0 0,0 0 0 0 0,0 1-1 0 0,0-1 1 0 0,0 0-1 0 0,0 0 1 0 0,0 1-1 0 0,0-1 1 0 0,0 0 0 0 0,0 1-1 0 0,0-1 1 0 0,0 0-1 0 0,0 0 1 0 0,0 1-1 0 0,0-1 1 0 0,0 0 0 0 0,0 0-1 0 0,0 1 1 0 0,1-1-1 0 0,-1 0 1 0 0,0 0-1 0 0,0 1 1 0 0,0-1-1 0 0,0 0 1 0 0,1 0 0 0 0,-1 0-1 0 0,0 1 1 0 0,0-1-1 0 0,0 0 1 0 0,1 0-1 0 0,-1 0 1 0 0,1 0 0 0 0,6-5-1401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11975 0 0,'0'0'256'0'0,"3"2"64"0"0,26-6 0 0 0,-3-1 32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1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13823 0 0,'0'0'315'0'0,"0"0"45"0"0,0 0 21 0 0,0 0-49 0 0,0 9 228 0 0,-1-6-386 0 0,0 0 0 0 0,0 0-1 0 0,0 0 1 0 0,0 0 0 0 0,0 0-1 0 0,-1 0 1 0 0,1 0 0 0 0,-1 0-1 0 0,0-1 1 0 0,0 1 0 0 0,0 0 0 0 0,-4 2-1 0 0,-32 29 1095 0 0,30-27-1158 0 0,-115 83-94 0 0,107-78-16 0 0,8-7 0 0 0,1 0 0 0 0,-10 10 0 0 0,15-14 0 0 0,1 1 0 0 0,0-1 0 0 0,-1 0 0 0 0,1 1 0 0 0,0-1 0 0 0,0 1 0 0 0,0 0 0 0 0,1-1 0 0 0,-1 1 0 0 0,0 0 0 0 0,0-1 0 0 0,1 1 0 0 0,-1 0 0 0 0,1 0 0 0 0,0-1 0 0 0,0 1 0 0 0,-1 3 0 0 0,1-1-28 0 0,1 0 0 0 0,-1-1 0 0 0,1 1 0 0 0,0 0 0 0 0,0-1 0 0 0,0 1 0 0 0,0-1 0 0 0,0 1 0 0 0,1-1 0 0 0,0 0 0 0 0,-1 1 0 0 0,1-1 0 0 0,0 0 0 0 0,1 0 0 0 0,-1-1 0 0 0,3 4 0 0 0,1-2-159 0 0,-1 0 0 0 0,0 0 0 0 0,1-1 0 0 0,0 0 0 0 0,0 0 0 0 0,7 2 1 0 0,-11-4 144 0 0,5 2-16 0 0,9 4 4 0 0,28 15 0 0 0,56 33 54 0 0,-93-51 4 0 0,2 1 76 0 0,-1 0-1 0 0,-1 1 1 0 0,1 0-1 0 0,13 13 1 0 0,-20-18 394 0 0,-1-1 34 0 0,-1 11 84 0 0,1-9-586 0 0,-1-1-1 0 0,1 1 0 0 0,-1 0 1 0 0,0-1-1 0 0,0 1 0 0 0,1 0 1 0 0,-1-1-1 0 0,0 1 0 0 0,-1-1 1 0 0,1 1-1 0 0,0-1 0 0 0,0 0 1 0 0,-1 1-1 0 0,1-1 0 0 0,0 0 1 0 0,-1 0-1 0 0,1 0 0 0 0,-1 0 1 0 0,-2 1-1 0 0,-4 2 185 0 0,0-1 1 0 0,-16 5-1 0 0,12-4 79 0 0,-90 28 837 0 0,-62 22-1496 0 0,115-39-659 0 0,22-7-4473 0 0,12-2-722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1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91 10135 0 0,'6'-4'289'0'0,"-4"3"-227"0"0,0 0 0 0 0,0 0 1 0 0,0 0-1 0 0,0-1 0 0 0,0 1 0 0 0,-1-1 0 0 0,1 1 0 0 0,0-1 0 0 0,-1 0 0 0 0,1 1 0 0 0,-1-1 0 0 0,3-4 0 0 0,-3 5 35 0 0,0-1 0 0 0,0 1 0 0 0,0 0 0 0 0,-1-1 0 0 0,1 1 0 0 0,0 0 0 0 0,0-1 0 0 0,-1 1 0 0 0,1-1 0 0 0,-1 1 0 0 0,0-1 0 0 0,1 0 0 0 0,-1 1 0 0 0,0-1 0 0 0,0 1 0 0 0,0-1 0 0 0,0 1 0 0 0,0-1 0 0 0,0 0 0 0 0,0 1 0 0 0,-1-1 0 0 0,1 1 0 0 0,-1-1-1 0 0,1 1 1 0 0,-1-1 0 0 0,1 1 0 0 0,-1-1 0 0 0,0 1 0 0 0,-1-2 0 0 0,1 2 73 0 0,-1-1 1 0 0,0 0-1 0 0,0 1 0 0 0,0-1 0 0 0,-1 1 0 0 0,1 0 0 0 0,0 0 1 0 0,0-1-1 0 0,-1 2 0 0 0,1-1 0 0 0,0 0 0 0 0,-1 0 0 0 0,1 1 1 0 0,-1-1-1 0 0,1 1 0 0 0,-1 0 0 0 0,-4 0 0 0 0,-17 2-126 0 0,0 0-1 0 0,0 2 1 0 0,-37 11-1 0 0,12-4-45 0 0,-3 3 2 0 0,0 1 0 0 0,0 3 0 0 0,-94 48 0 0 0,138-62 0 0 0,-1 0 0 0 0,1 1 0 0 0,1 0 0 0 0,-1 0 0 0 0,1 1 0 0 0,0 0 0 0 0,-12 14 0 0 0,14-10 0 0 0,5-7 0 0 0,0 0 0 0 0,0-1 0 0 0,0 1 0 0 0,0 0 0 0 0,0-1 0 0 0,1 1 0 0 0,-1 0 0 0 0,1-1 0 0 0,0 1 0 0 0,0-1 0 0 0,0 1 0 0 0,0-1 0 0 0,0 1 0 0 0,0-1 0 0 0,0 0 0 0 0,1 1 0 0 0,-1-1 0 0 0,1 0 0 0 0,0 0 0 0 0,2 2 0 0 0,6 6 0 0 0,0-1 0 0 0,19 14 0 0 0,-20-16 0 0 0,95 63 0 0 0,-98-66 0 0 0,22 12 0 0 0,40 17 0 0 0,-42-22 0 0 0,-1 1 0 0 0,36 24 0 0 0,-45-24 0 0 0,-1 0 0 0 0,0 0 0 0 0,-1 2 0 0 0,0-1 0 0 0,-1 2 0 0 0,13 19 0 0 0,-23-30 0 0 0,0 1 0 0 0,0 0 0 0 0,-1 1 0 0 0,1-1 0 0 0,-1 0 0 0 0,-1 1 0 0 0,1-1 0 0 0,-1 1 0 0 0,0-1 0 0 0,0 1 0 0 0,0-1 0 0 0,-1 1 0 0 0,0 6 0 0 0,-1-8 0 0 0,1 0 0 0 0,-1 0 0 0 0,0 0 0 0 0,0 0 0 0 0,-1 0 0 0 0,1-1 0 0 0,-1 1 0 0 0,0-1 0 0 0,0 1 0 0 0,0-1 0 0 0,0 1 0 0 0,-1-1 0 0 0,1 0 0 0 0,-1 0 0 0 0,0 0 0 0 0,0 0 0 0 0,0-1 0 0 0,0 1 0 0 0,-4 1 0 0 0,-9 7 205 0 0,-1 0 0 0 0,-1-2 0 0 0,0 0-1 0 0,-33 11 1 0 0,39-16-102 0 0,0-1-1 0 0,1-1 0 0 0,-1-1 1 0 0,0 1-1 0 0,0-2 1 0 0,0 1-1 0 0,0-2 0 0 0,0 0 1 0 0,-16-3-1 0 0,21 3-102 0 0,-1-1-1 0 0,0 0 0 0 0,1 0 1 0 0,-1-1-1 0 0,1 0 1 0 0,0-1-1 0 0,0 1 1 0 0,0-1-1 0 0,0 0 0 0 0,-6-6 1 0 0,10 6 4 0 0,-1 1 0 0 0,1 0 0 0 0,0-1 0 0 0,0 0 1 0 0,0 0-1 0 0,1 0 0 0 0,-1 0 0 0 0,1 0 0 0 0,0 0 0 0 0,0-1 0 0 0,1 1 0 0 0,-1-1 0 0 0,1 1 1 0 0,0-1-1 0 0,0 0 0 0 0,1 1 0 0 0,-1-1 0 0 0,1-6 0 0 0,1 4 119 0 0,-1 0 0 0 0,2 0 0 0 0,-1 0 0 0 0,1 0-1 0 0,0 0 1 0 0,0 0 0 0 0,1 0 0 0 0,0 1 0 0 0,0-1 0 0 0,1 1-1 0 0,-1 0 1 0 0,2 0 0 0 0,-1 0 0 0 0,0 0 0 0 0,11-9 0 0 0,2 0-121 0 0,0 0 1 0 0,0 1 0 0 0,37-20-1 0 0,37-17-471 0 0,20-12-1038 0 0,-83 44 1499 0 0,36-31 0 0 0,-63 49-37 0 0,1-1 0 0 0,0 1 0 0 0,-1 0 0 0 0,1-1 0 0 0,0 0-1 0 0,-1 1 1 0 0,0-1 0 0 0,1 0 0 0 0,-1 1 0 0 0,0-1 0 0 0,0 0 0 0 0,0 0 0 0 0,0 0-1 0 0,0 0 1 0 0,-1 0 0 0 0,1 0 0 0 0,-1 0 0 0 0,1 0 0 0 0,-1 0 0 0 0,0-1 0 0 0,1 1 0 0 0,-1 0-1 0 0,0 0 1 0 0,-1 0 0 0 0,1 0 0 0 0,0-1 0 0 0,-1 1 0 0 0,1 0 0 0 0,-1 0 0 0 0,1 0-1 0 0,-1 0 1 0 0,0 0 0 0 0,0 0 0 0 0,0 0 0 0 0,0 1 0 0 0,0-1 0 0 0,-3-3 0 0 0,-13-19-4521 0 0,6 11-546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3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 8287 0 0,'0'0'382'0'0,"0"0"-8"0"0,-2 1-240 0 0,-1 2-145 0 0,0 1 370 0 0,0-1-1 0 0,-1 0 0 0 0,0 0 1 0 0,1 0-1 0 0,-1 0 0 0 0,0 0 0 0 0,-9 3 1 0 0,-33 18 1854 0 0,13-6-1132 0 0,0 0-150 0 0,32-16-422 0 0,-1-1-66 0 0,0 2-430 0 0,0-1 1 0 0,-1 1-1 0 0,1 0 1 0 0,1 0-1 0 0,-1 0 1 0 0,0 0-1 0 0,1 1 1 0 0,-1-1-1 0 0,0 7 1 0 0,-6 34 19 0 0,1-2-36 0 0,0-19 3 0 0,-2-1 0 0 0,-12 27 0 0 0,-2 2 0 0 0,8-21 0 0 0,0 0 0 0 0,-2-1 0 0 0,-1-1 0 0 0,-1 0 0 0 0,-32 34 0 0 0,49-60 1 0 0,-2 3-11 0 0,-1 0 1 0 0,-1 0 0 0 0,1 0 0 0 0,-1-1 0 0 0,0 0-1 0 0,-6 4 1 0 0,10-7-328 0 0,2-1-138 0 0,0 0-33 0 0,0 0 66 0 0,3-1 292 0 0,0 0-8 0 0,0 0 1 0 0,0 0-1 0 0,0-1 0 0 0,0 1 0 0 0,0-1 0 0 0,0 0 0 0 0,0 1 0 0 0,0-1 0 0 0,-1-1 1 0 0,1 1-1 0 0,-1 0 0 0 0,1-1 0 0 0,3-4 0 0 0,-6 6 59 0 0,8-9-4680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3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111 478 10135 0 0,'0'0'231'0'0,"0"0"29"0"0,0 0 19 0 0,0 0 37 0 0,-2 2 125 0 0,-3 4-28 0 0,-1-1 1 0 0,-1 0-1 0 0,-7 6 1 0 0,-39 17-451 0 0,37-21 228 0 0,13-7-213 0 0,-1 0 1736 0 0,7-15-1549 0 0,-1 8-165 0 0,1 1 0 0 0,1-1 0 0 0,-1 1 0 0 0,1-1 0 0 0,0 1 0 0 0,1 0 0 0 0,9-10 0 0 0,4-6 0 0 0,162-205 0 0 0,-149 190 0 0 0,-15 17 93 0 0,1 2 0 0 0,1 0 0 0 0,1 1 1 0 0,0 1-1 0 0,1 1 0 0 0,0 0 0 0 0,1 2 0 0 0,1 0 0 0 0,36-14 0 0 0,-55 25-53 0 0,1 1 0 0 0,0 0 1 0 0,0 0-1 0 0,0 0 0 0 0,0 0 1 0 0,0 1-1 0 0,0-1 0 0 0,0 1 0 0 0,0 0 1 0 0,1 0-1 0 0,-1 1 0 0 0,0-1 0 0 0,0 1 1 0 0,0 0-1 0 0,0 0 0 0 0,4 2 1 0 0,-3 0 2 0 0,1 0 0 0 0,-1 0 0 0 0,0 0 1 0 0,0 1-1 0 0,0 0 0 0 0,0 0 0 0 0,0 1 1 0 0,-1-1-1 0 0,7 9 0 0 0,-3 0-43 0 0,0 8 0 0 0,-7-16 0 0 0,-1 0 0 0 0,3 10 0 0 0,0 11 0 0 0,-5-21 0 0 0,3 10 0 0 0,5-2 0 0 0,-3-1 0 0 0,-3-8 0 0 0,-1-1 0 0 0,0 1 0 0 0,0-1 0 0 0,0 0 0 0 0,-1 1 0 0 0,1-1 0 0 0,-1 0 0 0 0,1 0 0 0 0,-1 0 0 0 0,-3 4 0 0 0,-26 27 0 0 0,-109 122 0 0 0,98-109 0 0 0,-53 59 0 0 0,66-80 0 0 0,22-20 0 0 0,1 0 0 0 0,-1 0 0 0 0,-9 12 0 0 0,13-11 0 0 0,8-9 0 0 0,6-6 0 0 0,29-36-876 0 0,-39 42 368 0 0,-1 2-72 0 0,0 0-285 0 0,0 0-126 0 0,0 0-29 0 0,0 0-4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3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7 11975 0 0,'5'-1'119'0'0,"0"-1"-1"0"0,0 1 0 0 0,0 0 1 0 0,0 0-1 0 0,0 1 0 0 0,0-1 0 0 0,0 1 1 0 0,0 0-1 0 0,0 0 0 0 0,9 2 1 0 0,1 3-104 0 0,-12-1 9 0 0,-1-2 18 0 0,0 1 10 0 0,0-1 0 0 0,0 0 0 0 0,0 1-1 0 0,0-1 1 0 0,0 1 0 0 0,-1 0 0 0 0,1-1 0 0 0,-1 1 0 0 0,0 0 0 0 0,1 0 0 0 0,-1 0 0 0 0,-1 0-1 0 0,1 0 1 0 0,0 0 0 0 0,-1 0 0 0 0,0 0 0 0 0,1 0 0 0 0,-1 1 0 0 0,-1 2 0 0 0,1-2 10 0 0,-1 0 0 0 0,0 0 0 0 0,0-1 0 0 0,-1 1 0 0 0,1 0 0 0 0,-1-1 0 0 0,1 1 0 0 0,-1-1 1 0 0,0 1-1 0 0,-1-1 0 0 0,1 0 0 0 0,0 0 0 0 0,-1 0 0 0 0,-5 5 0 0 0,-134 108 2914 0 0,98-79-2696 0 0,1 1 0 0 0,2 3 0 0 0,-63 79 0 0 0,101-116-280 0 0,-19 26 0 0 0,-30 53 0 0 0,47-73 0 0 0,1-1 0 0 0,0 1 0 0 0,0-1 0 0 0,1 1 0 0 0,0 0 0 0 0,1 1 0 0 0,0-1 0 0 0,0 0 0 0 0,1 1 0 0 0,1 18 0 0 0,0-26 0 0 0,0 1 0 0 0,1 0 0 0 0,-1-1 0 0 0,1 1 0 0 0,0-1 0 0 0,0 1 0 0 0,1-1 0 0 0,-1 1 0 0 0,1-1 0 0 0,-1 0 0 0 0,1 0 0 0 0,0 0 0 0 0,0 0 0 0 0,1 0 0 0 0,-1 0 0 0 0,0 0 0 0 0,1-1 0 0 0,0 1 0 0 0,3 1 0 0 0,-2-1 0 0 0,0-1 0 0 0,0 0 0 0 0,0-1 0 0 0,0 1 0 0 0,0-1 0 0 0,0 0 0 0 0,1 0 0 0 0,-1 0 0 0 0,1 0 0 0 0,-1-1 0 0 0,0 0 0 0 0,1 1 0 0 0,-1-2 0 0 0,1 1 0 0 0,5-2 0 0 0,-2 1-185 0 0,0-1 1 0 0,0 0-1 0 0,0 0 0 0 0,0-1 0 0 0,-1 0 1 0 0,9-5-1 0 0,4-4-6282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3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16 10135 0 0,'0'0'231'0'0,"0"0"29"0"0,0 0 19 0 0,0 0 37 0 0,0 0 125 0 0,0 0 58 0 0,0 0 11 0 0,0 0 2 0 0,0 0 0 0 0,0 0 0 0 0,0 0 0 0 0,0 0-69 0 0,2 0-294 0 0,16-4 224 0 0,-12 0 461 0 0,-5 2-585 0 0,0 1 263 0 0,-1 1 0 0 0,0 0 0 0 0,0 0 0 0 0,0 0 0 0 0,0 0 0 0 0,0 0 0 0 0,-11-2 581 0 0,10 2-1091 0 0,0-1 0 0 0,0 1-1 0 0,0 0 1 0 0,0-1 0 0 0,0 1-1 0 0,1 0 1 0 0,-1 0 0 0 0,0 0-1 0 0,0 0 1 0 0,0 0 0 0 0,0 0-1 0 0,0 0 1 0 0,0 0 0 0 0,0 1-1 0 0,-2-1 1 0 0,-10 5-2 0 0,1 0 0 0 0,-1 1 0 0 0,-11 7 0 0 0,9-3 0 0 0,0 0 0 0 0,1 1 0 0 0,-15 15 0 0 0,13-11-231 0 0,-1-1-1 0 0,0-1 1 0 0,-1 0-1 0 0,-24 12 1 0 0,-12 9-588 0 0,13-10 799 0 0,24-14 22 0 0,-19 14 0 0 0,9-3-2 0 0,-33 27 0 0 0,52-40 0 0 0,0 0 0 0 0,0 0 0 0 0,1 1 0 0 0,-11 19 0 0 0,6-8 0 0 0,1 0 0 0 0,2 1 0 0 0,0 1 0 0 0,1-1 0 0 0,1 2 0 0 0,1-1 0 0 0,-5 41 0 0 0,11-59 44 0 0,-1 0-1 0 0,1 1 0 0 0,0-1 1 0 0,0 0-1 0 0,1 1 1 0 0,0-1-1 0 0,-1 0 0 0 0,1 0 1 0 0,0 0-1 0 0,1 1 0 0 0,-1-1 1 0 0,3 4-1 0 0,-2-6 0 0 0,-1 1 1 0 0,1-1-1 0 0,0 0 0 0 0,0 1 0 0 0,0-1 0 0 0,1 0 0 0 0,-1 0 0 0 0,0-1 1 0 0,1 1-1 0 0,-1 0 0 0 0,1-1 0 0 0,-1 0 0 0 0,1 1 0 0 0,0-1 1 0 0,0 0-1 0 0,0 0 0 0 0,-1-1 0 0 0,5 2 0 0 0,8 0 139 0 0,1 0 1 0 0,0-1-1 0 0,31-1 0 0 0,48-12 820 0 0,-32 4-93 0 0,52-4-893 0 0,-95 8-16 0 0,-1-1 0 0 0,1-1 0 0 0,-1 0 0 0 0,33-17 0 0 0,-45 19 0 0 0,-23 9 0 0 0,7-2 0 0 0,-1 0 0 0 0,1 0 0 0 0,0 1 0 0 0,0 1 0 0 0,-14 8 0 0 0,17-9-337 0 0,5-3-1422 0 0,1-1-638 0 0,0 0-130 0 0,0 0-29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3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11975 0 0,'0'0'267'0'0,"0"0"42"0"0,0 0 17 0 0,0 0-28 0 0,-1 8 250 0 0,-23 5 1040 0 0,17-6-1572 0 0,0-3-16 0 0,0-4 72 0 0,5 0 299 0 0,2 0 117 0 0,0 0 21 0 0,0 0-66 0 0,-4-1-286 0 0,0 1 0 0 0,0 1 0 0 0,1-1 0 0 0,-1 0 0 0 0,0 1 0 0 0,0 0 0 0 0,0 0 0 0 0,0 0-1 0 0,1 0 1 0 0,-1 1 0 0 0,0-1 0 0 0,1 1 0 0 0,-6 4 0 0 0,-104 76-141 0 0,111-81-16 0 0,1 0 0 0 0,-1 0 0 0 0,1 0 0 0 0,0 0 0 0 0,-1 0 0 0 0,1 0 0 0 0,0 0 0 0 0,0 0 0 0 0,0 1 0 0 0,0-1 0 0 0,-1 2 0 0 0,-2 2 0 0 0,-1 3 0 0 0,4-8 0 0 0,1 1 0 0 0,-1-1 0 0 0,1 1 0 0 0,-1 0 0 0 0,1-1 0 0 0,0 1 0 0 0,-1 0 0 0 0,1-1 0 0 0,0 1 0 0 0,-1 0 0 0 0,1 0 0 0 0,0-1 0 0 0,0 1 0 0 0,0 0 0 0 0,0 0 0 0 0,-1-1 0 0 0,1 1 0 0 0,0 0 0 0 0,0 0 0 0 0,1 0 0 0 0,-1-1 0 0 0,0 1 0 0 0,0 1 0 0 0,1 0 0 0 0,0 31 0 0 0,-1-30 0 0 0,-1-2 0 0 0,1 0 0 0 0,0 0 0 0 0,0 0 0 0 0,0-1 0 0 0,0 1 0 0 0,0 0 0 0 0,0 0 0 0 0,0 0 0 0 0,0 0 0 0 0,0 0 0 0 0,0 0 0 0 0,0 0 0 0 0,0-1 0 0 0,1 1 0 0 0,-1 0 0 0 0,0 0 0 0 0,1 0 0 0 0,0 1 0 0 0,4 11 86 0 0,-3 0 1948 0 0,0-11-1890 0 0,-1 0 0 0 0,0 0-1 0 0,1-1 1 0 0,-1 1 0 0 0,1 0-1 0 0,0-1 1 0 0,-1 0 0 0 0,1 1 0 0 0,0-1-1 0 0,0 0 1 0 0,0 0 0 0 0,0 0-1 0 0,2 1 1 0 0,0 0-196 0 0,1 1 57 0 0,-4-2-4 0 0,1 0-1 0 0,-1 0 1 0 0,1 0 0 0 0,-1 0-1 0 0,1 0 1 0 0,0 0-1 0 0,-1 0 1 0 0,1-1-1 0 0,0 1 1 0 0,0-1-1 0 0,-1 1 1 0 0,1-1-1 0 0,0 0 1 0 0,0 0-1 0 0,0 0 1 0 0,0 0-1 0 0,2 0 1 0 0,10 0 0 0 0,-8 1-1 0 0,-4-1 0 0 0,-1 0 0 0 0,1 0 0 0 0,0 0 0 0 0,-1 0 0 0 0,1 0 0 0 0,-1 0 0 0 0,1 0 0 0 0,0 0 0 0 0,-1-1 0 0 0,1 1 0 0 0,-1-1 0 0 0,1 1 0 0 0,-1-1 0 0 0,3-1 0 0 0,12-6 0 0 0,-14 8 0 0 0,-1-1 0 0 0,1 0 0 0 0,0 1 0 0 0,-1-1 0 0 0,1 1 0 0 0,0 0 0 0 0,0-1 0 0 0,-1 1 0 0 0,1 0 0 0 0,0 0 0 0 0,2 0 0 0 0,7 0 0 0 0,-3-2-133 0 0,-6 2-563 0 0,-2 0-257 0 0,0 0-1286 0 0,0 0-4924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29 10135 0 0,'9'-4'109'0'0,"35"-19"916"0"0,-42 21-632 0 0,-2 2 106 0 0,1 1-432 0 0,0 0 1 0 0,-1 0-1 0 0,1 0 1 0 0,-1 0-1 0 0,1 0 1 0 0,-1 0-1 0 0,1 0 1 0 0,-1 0-1 0 0,0 0 1 0 0,1 0-1 0 0,-1 0 0 0 0,0 1 1 0 0,1 1 77 0 0,0 1 7 0 0,0 1 0 0 0,0 0 0 0 0,-1-1 0 0 0,1 1 0 0 0,-1 0 0 0 0,0 0 0 0 0,-1-1 0 0 0,1 1 0 0 0,-1 0 0 0 0,0-1 0 0 0,0 1 0 0 0,0 0 0 0 0,-1-1 0 0 0,-2 7 0 0 0,-4 6 420 0 0,-1-1-1 0 0,-16 21 1 0 0,15-22-391 0 0,-11 13 167 0 0,-38 41 1 0 0,-9 9 853 0 0,10 9-1126 0 0,-70 137-1 0 0,90-152-61 0 0,-45 86-14 0 0,-68 185 0 0 0,143-323-198 0 0,1-1 1 0 0,1 1-1 0 0,1 0 0 0 0,1 0 1 0 0,0 0-1 0 0,0 22 0 0 0,19-36-394 0 0,-13-5 541 0 0,0-1-1 0 0,0 0 0 0 0,0 1 1 0 0,0-1-1 0 0,0 0 1 0 0,0 0-1 0 0,0 0 0 0 0,0-1 1 0 0,0 1-1 0 0,0 0 1 0 0,0-1-1 0 0,-1 1 0 0 0,4-2 1 0 0,14-8-4057 0 0,0-2-1310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11975 0 0,'0'0'267'0'0,"0"0"42"0"0,0 0 17 0 0,0 0-28 0 0,-1 2-196 0 0,-4 4-101 0 0,-1 1 1 0 0,1-1-1 0 0,-1 1 1 0 0,0-2-1 0 0,-1 1 1 0 0,-10 7-1 0 0,-11 9-1 0 0,-68 56 0 0 0,73-61 26 0 0,-26 17-1 0 0,21-16 360 0 0,-5 4-85 0 0,15-11 203 0 0,1 0 0 0 0,0 2 0 0 0,-27 25 0 0 0,40-34-429 0 0,0 1 1 0 0,0 0-1 0 0,1 0 1 0 0,-1 0-1 0 0,1 1 1 0 0,0-1-1 0 0,0 1 1 0 0,1 0-1 0 0,-1 0 0 0 0,1 0 1 0 0,1 0-1 0 0,-1 0 1 0 0,1 0-1 0 0,0 0 1 0 0,1 0-1 0 0,-1 0 1 0 0,1 8-1 0 0,2 2-74 0 0,4-1 0 0 0,-1-7 0 0 0,1 1 0 0 0,0-1 0 0 0,11 12 0 0 0,-5-10 0 0 0,-8-8-28 0 0,1-1-1 0 0,-1 1 1 0 0,0-1-1 0 0,1 0 1 0 0,-1 0 0 0 0,1-1-1 0 0,-1 1 1 0 0,1-1-1 0 0,-1 0 1 0 0,7 0-1 0 0,4-2-252 0 0,26-6-1 0 0,-16 1-1215 0 0,-4 0-3962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10135 0 0,'0'0'231'0'0,"-2"1"29"0"0,-10 1-190 0 0,-1 1 0 0 0,1 1 0 0 0,0 0 1 0 0,-22 11-1 0 0,-46 30 144 0 0,53-27 155 0 0,0 2 0 0 0,-23 24 0 0 0,9-8-273 0 0,28-24-419 0 0,-16 19 0 0 0,5-5 1758 0 0,23-25-923 0 0,1-1 0 0 0,20 13 1024 0 0,-12-11-1463 0 0,-1-1-1 0 0,1 1 1 0 0,0-1 0 0 0,0-1-1 0 0,0 1 1 0 0,0-1 0 0 0,0-1-1 0 0,-1 0 1 0 0,1 0-1 0 0,0 0 1 0 0,0-1 0 0 0,12-4-1 0 0,1-2 100 0 0,0 0 0 0 0,0-2 0 0 0,22-14 0 0 0,-34 18-172 0 0,0-1 0 0 0,0 1 0 0 0,-1-2 0 0 0,0 1 0 0 0,13-16 0 0 0,-19 21-68 0 0,-1-1 0 0 0,1 0-1 0 0,-1 0 1 0 0,0 1 0 0 0,0-1-1 0 0,0 0 1 0 0,0 0 0 0 0,0 0-1 0 0,-1 0 1 0 0,1 0 0 0 0,-1-4-1 0 0,1 1-146 0 0,-1 0 0 0 0,0 0 0 0 0,-1 0-1 0 0,-1-10 1 0 0,1 15-297 0 0,1 1 0 0 0,-1 0-853 0 0,-7 0-3414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97 234 11975 0 0,'0'0'547'0'0,"-2"0"-11"0"0,-16 2 18 0 0,0 0 0 0 0,-22 7-1 0 0,36-9-397 0 0,-9 6 232 0 0,12-5-725 0 0,1-1-138 0 0,0 0-33 0 0,0 0 66 0 0,4-10 276 0 0,3 0 402 0 0,0 0-1 0 0,1 0 1 0 0,0 1 0 0 0,0 0-1 0 0,1 0 1 0 0,11-8-1 0 0,-7 5-57 0 0,147-116-13 0 0,-156 125-119 0 0,0-1 137 0 0,0 1 1 0 0,0 1 0 0 0,0-1-1 0 0,0 0 1 0 0,0 1 0 0 0,1 0 0 0 0,-1 0-1 0 0,1 0 1 0 0,8-2 0 0 0,-11 6-170 0 0,-1-1-1 0 0,0 1 1 0 0,0-1 0 0 0,0 1 0 0 0,0-1 0 0 0,0 1-1 0 0,0-1 1 0 0,0 1 0 0 0,-1 0 0 0 0,1 0-1 0 0,0 2 1 0 0,0 1-14 0 0,0 0 0 0 0,0 1 0 0 0,-1-1 0 0 0,1 0 0 0 0,-2 1 0 0 0,1-1 0 0 0,0 1 0 0 0,-1-1 0 0 0,0 0 0 0 0,-3 10 0 0 0,-3 4 0 0 0,-13 28 0 0 0,15-36 0 0 0,-29 58-1782 0 0,33-67-48 0 0,1-2-3286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394 600 11975 0 0,'0'0'267'0'0,"0"0"42"0"0,0 0 17 0 0,2 1-28 0 0,14 12-186 0 0,17 11 1928 0 0,-32-24-2025 0 0,-1 0 1 0 0,1 1-1 0 0,-1-1 0 0 0,1 0 0 0 0,-1 0 1 0 0,1 1-1 0 0,-1-1 0 0 0,1 0 0 0 0,-1 0 0 0 0,1 0 1 0 0,-1 1-1 0 0,1-1 0 0 0,-1 0 0 0 0,1 0 1 0 0,-1 0-1 0 0,1 0 0 0 0,-1 0 0 0 0,1 0 1 0 0,0 0-1 0 0,-1 0 0 0 0,1-1 0 0 0,-1 1 0 0 0,1 0 1 0 0,-1 0-1 0 0,1 0 0 0 0,-1 0 0 0 0,1-1 1 0 0,-1 1-1 0 0,1 0 0 0 0,-1-1 0 0 0,1 1 0 0 0,-1 0 1 0 0,0-1-1 0 0,1 1 0 0 0,-1 0 0 0 0,0-1 1 0 0,1 1-1 0 0,-1-1 0 0 0,0 1 0 0 0,1-1 0 0 0,-1 1 1 0 0,0-1-1 0 0,0 1 0 0 0,1-1 0 0 0,-1 1 1 0 0,0-1-1 0 0,0 1 0 0 0,0-1 0 0 0,0 1 0 0 0,0-1 1 0 0,0 1-1 0 0,0-1 0 0 0,1-1 109 0 0,38-105 2752 0 0,-8 16-2587 0 0,-2 17-953 0 0,-4-1 0 0 0,22-114 0 0 0,-43 161 394 0 0,-4 23 164 0 0,0 0-1 0 0,0 1 1 0 0,1-1 0 0 0,0 0-1 0 0,0 1 1 0 0,0-1 0 0 0,1 0-1 0 0,-1 1 1 0 0,1 0 0 0 0,4-7-1 0 0,-6 10 99 0 0,0 1-1 0 0,0 0 0 0 0,0 0 1 0 0,0 0-1 0 0,0 0 0 0 0,0-1 1 0 0,0 1-1 0 0,0 0 0 0 0,0 0 1 0 0,0 0-1 0 0,-1 0 1 0 0,1 0-1 0 0,0-1 0 0 0,0 1 1 0 0,0 0-1 0 0,0 0 0 0 0,0 0 1 0 0,0 0-1 0 0,0 0 0 0 0,0 0 1 0 0,0 0-1 0 0,-1-1 1 0 0,1 1-1 0 0,0 0 0 0 0,0 0 1 0 0,0 0-1 0 0,0 0 0 0 0,0 0 1 0 0,-1 0-1 0 0,1 0 0 0 0,0 0 1 0 0,0 0-1 0 0,0 0 1 0 0,0 0-1 0 0,0 0 0 0 0,-1 0 1 0 0,1 0-1 0 0,0 0 0 0 0,0 0 1 0 0,0 0-1 0 0,0 0 0 0 0,-1 0 1 0 0,1 0-1 0 0,0 0 0 0 0,0 0 1 0 0,0 0-1 0 0,0 0 1 0 0,0 0-1 0 0,-1 0 0 0 0,-8 1-167 0 0,1 4 176 0 0,1 1 0 0 0,0-1 0 0 0,0 1 0 0 0,1 1 0 0 0,-1-1 0 0 0,1 1 0 0 0,-8 12 0 0 0,11-14 0 0 0,-27 39 0 0 0,2 1 0 0 0,-39 86 0 0 0,62-122 0 0 0,-35 80 0 0 0,-54 173 0 0 0,55-87 0 0 0,28-118 0 0 0,-3 19 0 0 0,-11 51 0 0 0,17-99 0 0 0,0-1 0 0 0,-19 41 0 0 0,21-52 0 0 0,-2-1 0 0 0,0 1 0 0 0,-1-1 0 0 0,0-1 0 0 0,-1 0 0 0 0,-1 0 0 0 0,-14 13 0 0 0,12-15-144 0 0,9-7-41 0 0,-1 0 0 0 0,0 0 0 0 0,-1-1 0 0 0,1 1-1 0 0,-1-1 1 0 0,-8 4 0 0 0,11-7 101 0 0,0 1-1 0 0,1-1 1 0 0,-1 1-1 0 0,1 0 0 0 0,0 0 1 0 0,-3 2-1 0 0,5-4 85 0 0,0 0 0 0 0,-1 1-1 0 0,1-1 1 0 0,0 0 0 0 0,0 0-1 0 0,0 1 1 0 0,-1-1 0 0 0,1 0 0 0 0,0 0-1 0 0,0 0 1 0 0,-1 0 0 0 0,1 1-1 0 0,0-1 1 0 0,-1 0 0 0 0,1 0-1 0 0,0 0 1 0 0,0 0 0 0 0,-1 0-1 0 0,1 0 1 0 0,0 0 0 0 0,-1 0 0 0 0,1 0-1 0 0,0 0 1 0 0,-1 0 0 0 0,1 0-1 0 0,0 0 1 0 0,-1 0 0 0 0,1 0-1 0 0,0 0 1 0 0,-1 0 0 0 0,1 0-1 0 0,0 0 1 0 0,-1 0 0 0 0,1 0 0 0 0,0-1-1 0 0,0 1 1 0 0,-1 0 0 0 0,1 0-1 0 0,0 0 1 0 0,0 0 0 0 0,-1-1-1 0 0,1 1 1 0 0,0 0 0 0 0,0 0-1 0 0,0-1 1 0 0,-1 1 0 0 0,1 0 0 0 0,0-1-1 0 0,0 1 1 0 0,0 0 0 0 0,-1-1-1 0 0,1 1-54 0 0,0-1-1 0 0,-1 1 0 0 0,1-1 1 0 0,0 1-1 0 0,0-1 0 0 0,-1 0 1 0 0,1 1-1 0 0,0-1 0 0 0,0 1 1 0 0,0-1-1 0 0,0 1 0 0 0,0-1 1 0 0,-1 1-1 0 0,1-1 0 0 0,0-1 1 0 0,4-13-4399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11975 0 0,'0'0'267'0'0,"0"0"42"0"0,0 0 17 0 0,0 0-28 0 0,0 0-126 0 0,0 0 204 0 0,0 0 111 0 0,0 0 22 0 0,0 0 3 0 0,0 0 0 0 0,0 0 0 0 0,0 0 0 0 0,0 0-69 0 0,0 1-294 0 0,-4 16-146 0 0,-2 0 0 0 0,0-1 0 0 0,0 1 0 0 0,-2-2-1 0 0,-13 23 1 0 0,10-17-4 0 0,-56 96 45 0 0,-64 133 355 0 0,119-219-9 0 0,-28 55-60 0 0,39-84-830 0 0,1-2 59 0 0,1-1 291 0 0,88-109-4123 0 0,-57 66 2738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17503 0 0,'-1'-1'399'0'0,"-44"-23"1194"0"0,53 18-734 0 0,21-6-1018 0 0,0 2 0 0 0,48-12 0 0 0,-46 14-73 0 0,7-2 145 0 0,140-44 8 0 0,-126 34-59 0 0,92-22-1 0 0,-122 40-5250 0 0,-22 2 3343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10135 0 0,'-4'3'89'0'0,"-1"-1"-1"0"0,1 0 1 0 0,-1 0-1 0 0,0 0 1 0 0,1 0-1 0 0,-1-1 1 0 0,-9 2-1 0 0,-19 6 260 0 0,32-8-310 0 0,0-1-1 0 0,0 1 1 0 0,0-1-1 0 0,1 1 0 0 0,-1-1 1 0 0,0 1-1 0 0,1-1 1 0 0,-1 1-1 0 0,0 0 1 0 0,1-1-1 0 0,-1 1 0 0 0,0 0 1 0 0,1 0-1 0 0,-1-1 1 0 0,1 1-1 0 0,0 0 0 0 0,-1 0 1 0 0,1 0-1 0 0,0 0 1 0 0,-1-1-1 0 0,1 3 1 0 0,0-1 166 0 0,0 0 0 0 0,0 0 0 0 0,0 1 0 0 0,0-1 0 0 0,0 0 0 0 0,0 0 0 0 0,1 0 0 0 0,1 4 0 0 0,1 2 525 0 0,0 0 0 0 0,1 0 0 0 0,8 12 0 0 0,33 42 619 0 0,83 89-1 0 0,-115-137-1386 0 0,9 9 39 0 0,-2 2 0 0 0,-1 0 0 0 0,-1 1 0 0 0,-2 1 0 0 0,0 0 0 0 0,-2 1 0 0 0,-1 1 0 0 0,-1 0 0 0 0,-1 1 0 0 0,7 33 0 0 0,-14-46 0 0 0,-1-3 0 0 0,0 0 0 0 0,-1 1 0 0 0,0-1 0 0 0,-1 0 0 0 0,-1 21 0 0 0,-11 46-35 0 0,9-70 115 0 0,-1 0-1 0 0,-1 0 1 0 0,0 0 0 0 0,0-1-1 0 0,-8 13 1 0 0,0-5 149 0 0,0-1 1 0 0,-1-1-1 0 0,0 0 0 0 0,-1 0 1 0 0,-1-1-1 0 0,-30 22 0 0 0,19-16-229 0 0,-61 51 0 0 0,70-59 0 0 0,14-11 0 0 0,-1 0 0 0 0,1 1 0 0 0,1-1 0 0 0,-1 0 0 0 0,0 1 0 0 0,1 0 0 0 0,-1 0 0 0 0,1-1 0 0 0,0 1 0 0 0,0 1 0 0 0,0-1 0 0 0,0 0 0 0 0,0 0 0 0 0,1 1 0 0 0,0-1 0 0 0,-2 6 0 0 0,2 1 0 0 0,3 4 0 0 0,1-10 0 0 0,-1-3 0 0 0,-1 0-75 0 0,0 1 0 0 0,1-1-1 0 0,-1 0 1 0 0,1 0 0 0 0,-1 1 0 0 0,1-1 0 0 0,-1 0-1 0 0,1-1 1 0 0,0 1 0 0 0,0 0 0 0 0,-1 0-1 0 0,1-1 1 0 0,0 1 0 0 0,0-1 0 0 0,0 1 0 0 0,0-1-1 0 0,-1 0 1 0 0,5 0 0 0 0,10-1-7072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10135 0 0,'2'0'231'0'0,"57"-27"594"0"0,-43 20-293 0 0,0-1 0 0 0,23-16-1 0 0,6-3 762 0 0,51-24 2923 0 0,-90 48-4122 0 0,-1 0 0 0 0,1 1 0 0 0,-1 0 0 0 0,1 0 0 0 0,0 0 0 0 0,0 1 0 0 0,0-1 0 0 0,-1 1 0 0 0,1 1 0 0 0,0-1 0 0 0,11 1 0 0 0,-16 0-140 0 0,1 0 0 0 0,0 0 0 0 0,-1 0 1 0 0,1 0-1 0 0,-1 1 0 0 0,1-1 0 0 0,0 0 0 0 0,-1 1 0 0 0,1-1 0 0 0,-1 1 0 0 0,1-1 0 0 0,-1 1 0 0 0,1 0 0 0 0,-1 0 0 0 0,0-1 0 0 0,1 1 1 0 0,-1 0-1 0 0,0 0 0 0 0,0 0 0 0 0,1 1 0 0 0,-1-1 0 0 0,0 0 0 0 0,1 2 0 0 0,2 1-236 0 0,25 26-5991 0 0,-26-27 4226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0:4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13823 0 0,'0'0'315'0'0,"0"0"45"0"0,0 0 21 0 0,0 0-49 0 0,2 0-220 0 0,5 2-111 0 0,-1-1 0 0 0,1 1 0 0 0,0-2-1 0 0,0 1 1 0 0,12-1 0 0 0,39-5 551 0 0,-45 3-174 0 0,185-34 558 0 0,-113 18-755 0 0,-60 12-181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 8287 0 0,'0'0'191'0'0,"0"0"26"0"0,0 0 9 0 0,0 0 42 0 0,0 0 158 0 0,0 0 72 0 0,2-1 12 0 0,17-12 936 0 0,-17 12-456 0 0,3 0 437 0 0,2 0-967 0 0,-6 2 4000 0 0,-39 68-3892 0 0,15-28 172 0 0,-20 50 1 0 0,-17 53-724 0 0,-35 101-18 0 0,90-230-4 0 0,-1 2-5 0 0,0 1 0 0 0,2 1 1 0 0,0-1-1 0 0,1 0 0 0 0,-1 20 0 0 0,4-36-47 0 0,0-1-1 0 0,1 0 0 0 0,-1 0 1 0 0,1 1-1 0 0,-1-1 1 0 0,1 0-1 0 0,-1 0 1 0 0,1 0-1 0 0,0 0 0 0 0,-1 0 1 0 0,1 0-1 0 0,0 0 1 0 0,0 0-1 0 0,0 0 1 0 0,0 0-1 0 0,0 0 0 0 0,0-1 1 0 0,0 1-1 0 0,0 0 1 0 0,0-1-1 0 0,0 1 1 0 0,0-1-1 0 0,1 1 0 0 0,-1-1 1 0 0,0 1-1 0 0,0-1 1 0 0,0 0-1 0 0,1 0 1 0 0,-1 1-1 0 0,0-1 0 0 0,1 0 1 0 0,1 0-1 0 0,4-2-296 0 0,0 0 0 0 0,-1 0 0 0 0,1-1 0 0 0,0 1 0 0 0,-1-1 0 0 0,0-1 0 0 0,12-7 0 0 0,-17 10 310 0 0,28-18-980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8287 0 0,'0'0'191'0'0,"0"0"26"0"0,0 0 9 0 0,0 0 110 0 0,0 0 444 0 0,0 0 196 0 0,0 0 42 0 0,1 2 6 0 0,1 0-708 0 0,-1 0-1 0 0,1 0 1 0 0,0 0-1 0 0,0 0 1 0 0,0 0-1 0 0,0 0 1 0 0,0-1-1 0 0,0 1 1 0 0,0-1 0 0 0,0 1-1 0 0,1-1 1 0 0,-1 0-1 0 0,1 0 1 0 0,-1 0-1 0 0,1 0 1 0 0,-1 0-1 0 0,1-1 1 0 0,4 1-1 0 0,0 0-130 0 0,0 0 0 0 0,0-1-1 0 0,-1 1 1 0 0,1-2 0 0 0,0 1-1 0 0,10-3 1 0 0,10-4 221 0 0,-1-2 0 0 0,34-15 1 0 0,-40 15-425 0 0,0 1-1 0 0,1 1 1 0 0,0 0 0 0 0,39-6 0 0 0,-44 10 1 0 0,-12 2-1 0 0,-1 1 0 0 0,1-1 0 0 0,0 1 0 0 0,0 0 0 0 0,0 0 0 0 0,0 0 0 0 0,0 1 0 0 0,0-1 0 0 0,0 1 0 0 0,0 0 0 0 0,0 0 0 0 0,-1 0 0 0 0,5 3 0 0 0,-1-1-694 0 0,-5-3 249 0 0,-1 1 0 0 0,1 0 0 0 0,0 0 0 0 0,0-1 0 0 0,0 1 0 0 0,0-1 0 0 0,-1 1 0 0 0,1-1 1 0 0,3 0-1 0 0,15 2-1583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27 11975 0 0,'0'0'267'0'0,"0"0"42"0"0,2 0 17 0 0,1 0-297 0 0,0 0 0 0 0,0 0 1 0 0,0-1-1 0 0,0 1 1 0 0,0-1-1 0 0,0 1 1 0 0,-1-1-1 0 0,1 0 1 0 0,0 0-1 0 0,0 0 0 0 0,0-1 1 0 0,-1 1-1 0 0,3-3 1 0 0,-1 2 318 0 0,-1 0-1 0 0,1 1 1 0 0,0-1 0 0 0,-1 1 0 0 0,1-1 0 0 0,0 1 0 0 0,0 0 0 0 0,0 0-1 0 0,5 0 1 0 0,-10 11 244 0 0,-2 2-589 0 0,-1 1-1 0 0,-1-1 0 0 0,0 0 0 0 0,0 0 1 0 0,-1 0-1 0 0,-10 13 0 0 0,-6 10-2 0 0,-59 104 0 0 0,33-47 0 0 0,17-36 0 0 0,6-14 0 0 0,13-22 0 0 0,-11 26 0 0 0,23-46 4 0 0,0 0-1 0 0,-1 0 1 0 0,1 1 0 0 0,0-1-1 0 0,0 0 1 0 0,0 0 0 0 0,0 0-1 0 0,0 0 1 0 0,0 1-1 0 0,0-1 1 0 0,0 0 0 0 0,0 0-1 0 0,0 0 1 0 0,0 0-1 0 0,0 1 1 0 0,0-1 0 0 0,0 0-1 0 0,0 0 1 0 0,0 0 0 0 0,0 0-1 0 0,0 1 1 0 0,0-1-1 0 0,0 0 1 0 0,0 0 0 0 0,0 0-1 0 0,0 0 1 0 0,0 1 0 0 0,0-1-1 0 0,0 0 1 0 0,0 0-1 0 0,0 0 1 0 0,0 0 0 0 0,0 1-1 0 0,1-1 1 0 0,-1 0-1 0 0,0 0 1 0 0,0 0 0 0 0,0 0-1 0 0,0 0 1 0 0,9-1 141 0 0,7-6-1592 0 0,3-6-4340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7 319 11975 0 0,'0'0'267'0'0,"0"0"42"0"0,-5-14 417 0 0,5 13-725 0 0,-1 1 1 0 0,1-1-1 0 0,0 1 1 0 0,0-1-1 0 0,0 1 1 0 0,-1-1 0 0 0,1 0-1 0 0,0 1 1 0 0,0-1-1 0 0,0 1 1 0 0,0-1-1 0 0,0 0 1 0 0,0 1-1 0 0,0-1 1 0 0,0 0 0 0 0,1 1-1 0 0,-1-1 1 0 0,0 1-1 0 0,0-1 1 0 0,0 1-1 0 0,1-1 1 0 0,-1 0-1 0 0,0 1 1 0 0,0-1-1 0 0,1 1 1 0 0,0-1 0 0 0,0-1 37 0 0,41-93 1930 0 0,-36 84-1970 0 0,-1 0-1 0 0,1 0 1 0 0,1 1-1 0 0,0 0 1 0 0,0 0-1 0 0,1 0 1 0 0,0 1-1 0 0,1 1 1 0 0,0-1-1 0 0,0 1 1 0 0,18-11-1 0 0,-12 10 14 0 0,0 0-1 0 0,0 1 0 0 0,1 1 0 0 0,0 0 1 0 0,1 1-1 0 0,-1 1 0 0 0,29-6 0 0 0,-31 10 117 0 0,1-1 1 0 0,0 2-1 0 0,0 0 0 0 0,-1 1 0 0 0,26 4 0 0 0,73 23 902 0 0,-62-14-853 0 0,45 13-105 0 0,-94-26 299 0 0,-8 6 626 0 0,-1-2-1072 0 0,1 1 0 0 0,-2-2 0 0 0,1 1 0 0 0,0-1 0 0 0,-1 0 1 0 0,-9 3-1 0 0,-18 9-551 0 0,20-6 762 0 0,0 0 1 0 0,1 1 0 0 0,0 1 0 0 0,1 0-1 0 0,0 0 1 0 0,-20 28 0 0 0,16-17-214 0 0,1 0 1 0 0,2 1 0 0 0,-19 43 0 0 0,27-52-49 0 0,1-1 1 0 0,0 1 0 0 0,1 0 0 0 0,1 1 0 0 0,0-1-1 0 0,-1 30 1 0 0,2-36 108 0 0,-3 4 16 0 0,0-11 0 0 0,3-1 0 0 0,-5 2 0 0 0,0 0 0 0 0,-1 0 0 0 0,1-1 0 0 0,-1 1 0 0 0,1-2 0 0 0,-11 2 0 0 0,4 0 0 0 0,-27 2-15 0 0,30-5 35 0 0,0 1 0 0 0,1 1-1 0 0,-13 2 1 0 0,13 3 713 0 0,10-5-1051 0 0,9-4-859 0 0,15-8-335 0 0,7-2-22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0 10135 0 0,'0'0'464'0'0,"2"2"-9"0"0,0-1-375 0 0,1 1-34 0 0,6 10 77 0 0,-8-10-9 0 0,0 0 0 0 0,0-1 0 0 0,0 1-1 0 0,0 0 1 0 0,-1 0 0 0 0,1 0 0 0 0,0 0-1 0 0,-1 0 1 0 0,1 0 0 0 0,-1 0 0 0 0,0 0-1 0 0,0 0 1 0 0,0 0 0 0 0,0 0 0 0 0,0 0-1 0 0,0 1 1 0 0,0-1 0 0 0,-1 0-1 0 0,1 0 1 0 0,-1 0 0 0 0,1 0 0 0 0,-1 0-1 0 0,0-1 1 0 0,0 1 0 0 0,0 0 0 0 0,0 0-1 0 0,0 0 1 0 0,0-1 0 0 0,0 1 0 0 0,-3 2-1 0 0,-3 3 240 0 0,-1-1-1 0 0,0 0 0 0 0,0 0 0 0 0,0-1 0 0 0,-12 6 0 0 0,0 1 65 0 0,-32 15-398 0 0,40-22-19 0 0,0 0-1 0 0,1 2 1 0 0,-1-1-1 0 0,1 2 1 0 0,-12 9-1 0 0,-119 129 1025 0 0,117-116-768 0 0,2 2 0 0 0,0 0 0 0 0,-20 42 0 0 0,39-66-256 0 0,0 0 0 0 0,0 1 0 0 0,1 0 0 0 0,0-1 0 0 0,0 1 0 0 0,1 0 0 0 0,1 0 0 0 0,-1 0 0 0 0,1 0 0 0 0,1 1 0 0 0,0-1 0 0 0,0 0 0 0 0,1 0 0 0 0,2 14 0 0 0,-2-19 36 0 0,1-1 1 0 0,-1 1-1 0 0,0 0 0 0 0,1-1 0 0 0,0 1 0 0 0,0-1 0 0 0,0 1 1 0 0,1-1-1 0 0,-1 0 0 0 0,1 0 0 0 0,-1 0 0 0 0,1 0 1 0 0,0 0-1 0 0,0-1 0 0 0,0 1 0 0 0,1-1 0 0 0,-1 0 0 0 0,1 0 1 0 0,-1 0-1 0 0,1 0 0 0 0,0-1 0 0 0,3 2 0 0 0,10 1 315 0 0,0 1-1 0 0,0-2 0 0 0,31 2 0 0 0,-26-2-535 0 0,43 3 253 0 0,-38-6-4021 0 0,-27 0-2530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10135 0 0,'0'0'231'0'0,"0"0"29"0"0,0 0 19 0 0,3 1-41 0 0,22 2-112 0 0,-23-3 267 0 0,-4 2-224 0 0,0-1 0 0 0,1 1 0 0 0,-1 0 0 0 0,0-1 0 0 0,-1 0 0 0 0,1 1 0 0 0,0-1 0 0 0,-2 1 0 0 0,-28 10 359 0 0,0-2 0 0 0,-1-1 0 0 0,-56 8 0 0 0,74-14-496 0 0,-15 3 224 0 0,0 1 0 0 0,1 1 0 0 0,-32 13 0 0 0,43-13-85 0 0,0 1 0 0 0,0 1-1 0 0,1 0 1 0 0,1 1 0 0 0,-27 24-1 0 0,20-14-170 0 0,2 0 0 0 0,0 2 0 0 0,-31 47 0 0 0,41-53 0 0 0,0 1 0 0 0,2 0 0 0 0,0 1 0 0 0,1 0 0 0 0,1 0 0 0 0,-8 35 0 0 0,14-51 9 0 0,0 0 0 0 0,1 1 0 0 0,0-1-1 0 0,-1 1 1 0 0,1 0 0 0 0,1-1 0 0 0,-1 1-1 0 0,0-1 1 0 0,1 0 0 0 0,0 1 0 0 0,2 5 0 0 0,-2-7 5 0 0,0 0 1 0 0,0 0 0 0 0,0-1-1 0 0,0 1 1 0 0,0 0 0 0 0,0-1-1 0 0,1 0 1 0 0,-1 1 0 0 0,1-1-1 0 0,-1 0 1 0 0,1 1 0 0 0,-1-1-1 0 0,1 0 1 0 0,0 0 0 0 0,-1 0-1 0 0,1-1 1 0 0,0 1 0 0 0,0 0-1 0 0,0-1 1 0 0,0 1 0 0 0,0-1-1 0 0,3 1 1 0 0,15 0 256 0 0,-1-1 1 0 0,1-1 0 0 0,0 0-1 0 0,-1-2 1 0 0,38-9-1 0 0,-3 1-223 0 0,-31 8 404 0 0,92-13 407 0 0,-102 15-1088 0 0,0 1 0 0 0,0 0-1 0 0,0 1 1 0 0,0 1 0 0 0,0 0 0 0 0,21 6 0 0 0,-32-7-1208 0 0,-2-1-491 0 0,0 0-96 0 0,0 0-22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42 13823 0 0,'7'-5'278'0'0,"-1"-1"-1"0"0,1 1 1 0 0,-1-1 0 0 0,8-11-1 0 0,-15 17-250 0 0,1-1 0 0 0,0 1-1 0 0,-1 0 1 0 0,1 0 0 0 0,0 0-1 0 0,-1-1 1 0 0,1 1 0 0 0,0 0-1 0 0,-1 0 1 0 0,1 0 0 0 0,0 0-1 0 0,-1 0 1 0 0,1 0 0 0 0,0 0-1 0 0,-1-1 1 0 0,1 1 0 0 0,-1 0-1 0 0,1 0 1 0 0,0 0 0 0 0,-1 1-1 0 0,-2-1 60 0 0,1 1 0 0 0,0 0-1 0 0,0-1 1 0 0,0 1 0 0 0,0 0-1 0 0,0 0 1 0 0,0 1 0 0 0,0-1-1 0 0,0 0 1 0 0,0 1 0 0 0,0-1 0 0 0,-1 3-1 0 0,-9 5 240 0 0,-8 4-257 0 0,-14 10-19 0 0,-54 46-1 0 0,54-39-108 0 0,-48 46-898 0 0,-105 123 0 0 0,180-191 1059 0 0,1 0-1 0 0,0 1 1 0 0,0 0 0 0 0,1 0-1 0 0,0 1 1 0 0,0-1-1 0 0,1 1 1 0 0,0 0 0 0 0,1 0-1 0 0,0 1 1 0 0,1-1-1 0 0,0 0 1 0 0,1 1 0 0 0,0 0-1 0 0,1-1 1 0 0,0 1-1 0 0,1 11 1 0 0,1 10 15 0 0,-2-22-109 0 0,0 0 0 0 0,1 0 0 0 0,0 0 0 0 0,1 0 0 0 0,0 0 0 0 0,6 18 0 0 0,0-15-7 0 0,-2-10 0 0 0,-4-2 0 0 0,0 0-1 0 0,0 0 0 0 0,1-1 0 0 0,-1 1 0 0 0,0 0 0 0 0,0-1 0 0 0,0 1 0 0 0,0-1 0 0 0,0 0 0 0 0,0 0 0 0 0,1 0 0 0 0,-1 0-1 0 0,0 0 1 0 0,0 0 0 0 0,3-1 0 0 0,31-10 24 0 0,-18 4 42 0 0,168-56 1889 0 0,12-3-492 0 0,-149 51-1326 0 0,0-3 0 0 0,-1-1 0 0 0,48-28 0 0 0,-90 44-264 0 0,-1 0-1 0 0,1 0 1 0 0,-1-1-1 0 0,0 0 1 0 0,0 0-1 0 0,0 0 0 0 0,-1 0 1 0 0,1-1-1 0 0,-1 0 1 0 0,0 0-1 0 0,-1 0 1 0 0,1 0-1 0 0,-1-1 1 0 0,4-8-1 0 0,-6 12 129 0 0,-1 1 0 0 0,1-1 0 0 0,-1 1 0 0 0,0-1 0 0 0,0 1 0 0 0,0-1 0 0 0,0 1 0 0 0,0-1 0 0 0,0 1 0 0 0,0-1 0 0 0,0 1 0 0 0,-1-1 0 0 0,1 1 0 0 0,0 0 0 0 0,-1-1 0 0 0,1 1 0 0 0,-1-1 0 0 0,0 1 0 0 0,0 0 0 0 0,1 0 0 0 0,-1-1 0 0 0,0 1 0 0 0,0 0 0 0 0,0 0 0 0 0,0 0 0 0 0,0 0 0 0 0,0 0 0 0 0,-1 0 0 0 0,1 0 0 0 0,0 0 0 0 0,0 0 0 0 0,-1 1 0 0 0,1-1 0 0 0,0 1 0 0 0,-2-1 0 0 0,2 0 0 0 0,-7-2-128 0 0,0 0 0 0 0,0 0 0 0 0,0 1 0 0 0,-1 0 0 0 0,1 0 0 0 0,-1 1 0 0 0,-10-1 0 0 0,-1 2-213 0 0,1 0 0 0 0,-22 4-1 0 0,34-2 342 0 0,0-1 0 0 0,0 1 0 0 0,0 0 0 0 0,0 1 0 0 0,1-1 0 0 0,-1 1 0 0 0,1 1 0 0 0,0-1 0 0 0,0 1 0 0 0,0 0 0 0 0,0 1 0 0 0,-6 5 0 0 0,-5 8 0 0 0,1 0 0 0 0,-18 25 0 0 0,30-38 0 0 0,-19 38 0 0 0,18-34 0 0 0,4 2 0 0 0,1-9 0 0 0,1 1 0 0 0,1 0 0 0 0,-1-1 0 0 0,0 1 0 0 0,1-1 0 0 0,-1 0 0 0 0,1 1 0 0 0,-1-1 0 0 0,1 0 0 0 0,0 0 0 0 0,0 0 0 0 0,3 3 0 0 0,30 21 0 0 0,-35-26 0 0 0,7 5-602 0 0,0-1 1 0 0,1-1-1 0 0,-1 1 0 0 0,1-1 0 0 0,-1-1 0 0 0,1 1 0 0 0,15 2 1 0 0,-8-3-4817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13823 0 0,'0'0'315'0'0,"0"0"45"0"0,0 0 21 0 0,0 1-49 0 0,-3 10-300 0 0,0-1-1 0 0,0 0 0 0 0,-8 15 0 0 0,-3 7-32 0 0,-36 77 1 0 0,12-32 0 0 0,-77 146 0 0 0,77-154 0 0 0,-114 196 1496 0 0,73-131-952 0 0,55-95-544 0 0,12-20 0 0 0,0 1 0 0 0,1 1 0 0 0,1-1 0 0 0,-11 35 0 0 0,18-31-876 0 0,6-26 368 0 0,9-4-4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13823 0 0,'0'0'630'0'0,"2"0"-13"0"0,-2 0-612 0 0,0 0 0 0 0,1 0 1 0 0,-1 0-1 0 0,1 0 0 0 0,-1 1 0 0 0,0-1 1 0 0,1 0-1 0 0,-1 0 0 0 0,0 0 0 0 0,1 0 0 0 0,-1 1 1 0 0,1-1-1 0 0,-1 0 0 0 0,0 0 0 0 0,0 1 1 0 0,1-1-1 0 0,-1 0 0 0 0,0 0 0 0 0,1 1 0 0 0,-1-1 1 0 0,0 0-1 0 0,0 1 0 0 0,0-1 0 0 0,1 0 1 0 0,-1 1-1 0 0,0-1 0 0 0,0 1 0 0 0,0-1 0 0 0,0 0 1 0 0,0 1-1 0 0,0-1 0 0 0,0 1 0 0 0,1-1 1 0 0,-1 0-1 0 0,0 1 0 0 0,0-1 0 0 0,-1 1 1 0 0,1-1-1 0 0,0 0 0 0 0,0 1 0 0 0,0-1 0 0 0,0 1 1 0 0,0 0-1 0 0,-1-1 14 0 0,0 4-19 0 0,0-1 0 0 0,0 0 0 0 0,-1 0 0 0 0,1 0 0 0 0,-1 0 0 0 0,0 0 0 0 0,1 0 0 0 0,-2 0 0 0 0,1-1 0 0 0,0 1 0 0 0,0-1 0 0 0,-5 4 0 0 0,-5 3 0 0 0,-21 13 0 0 0,20-14 0 0 0,-87 64 0 0 0,34-22 0 0 0,-194 151 0 0 0,248-190 0 0 0,0 0 0 0 0,1 0 0 0 0,-11 16 0 0 0,19-23 0 0 0,0 0 0 0 0,0 0 0 0 0,1 1 0 0 0,-1-1 0 0 0,1 1 0 0 0,0-1 0 0 0,1 1 0 0 0,-1 0 0 0 0,1 0 0 0 0,0 0 0 0 0,0 0 0 0 0,0 0 0 0 0,1 0 0 0 0,0 5 0 0 0,0-8-1 0 0,0 0 1 0 0,1 0-1 0 0,-1 0 0 0 0,1 0 0 0 0,-1 0 1 0 0,1 0-1 0 0,0 0 0 0 0,0 0 0 0 0,0 0 0 0 0,0-1 1 0 0,0 1-1 0 0,0 0 0 0 0,1-1 0 0 0,1 3 0 0 0,1-1 6 0 0,-1 0-1 0 0,1 0 0 0 0,0-1 0 0 0,-1 1 0 0 0,1-1 1 0 0,6 3-1 0 0,-1-2-40 0 0,1 0-1 0 0,-1 0 1 0 0,0-1 0 0 0,1 0 0 0 0,15 1-1 0 0,-15-3-762 0 0,-1 0 0 0 0,1-1 1 0 0,-1 0-1 0 0,17-5 0 0 0,2-1-735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11975 0 0,'0'0'547'0'0,"0"0"-11"0"0,-2 0-344 0 0,-9 2 3 0 0,7-1-13 0 0,0-1 0 0 0,0 1 0 0 0,0 0 0 0 0,0 0 0 0 0,0 0 0 0 0,-5 3 0 0 0,-117 59 426 0 0,106-52-608 0 0,11-7 0 0 0,0 0 0 0 0,1 1 0 0 0,-9 7 0 0 0,17-12 0 0 0,-1 0-1 0 0,1 0 1 0 0,0 0-1 0 0,-1 1 1 0 0,1-1-1 0 0,0 0 1 0 0,0 0-1 0 0,-1 0 1 0 0,1 1-1 0 0,0-1 1 0 0,-1 0-1 0 0,1 1 1 0 0,0-1-1 0 0,0 0 1 0 0,0 1-1 0 0,-1-1 1 0 0,1 0-1 0 0,0 1 0 0 0,0-1 1 0 0,0 0-1 0 0,0 1 1 0 0,0-1-1 0 0,0 0 1 0 0,-1 1-1 0 0,1-1 1 0 0,0 1-1 0 0,0-1 1 0 0,0 0-1 0 0,0 1 1 0 0,0-1-1 0 0,1 0 1 0 0,-1 1-1 0 0,0-1 1 0 0,0 1-1 0 0,5 2 91 0 0,-3-1-37 0 0,1 0-1 0 0,0 0 1 0 0,1 0-1 0 0,-1 0 1 0 0,0-1-1 0 0,1 0 1 0 0,-1 1-1 0 0,0-1 1 0 0,1 0-1 0 0,-1-1 1 0 0,1 1-1 0 0,0-1 1 0 0,-1 1-1 0 0,1-1 1 0 0,-1 0 0 0 0,7-1-1 0 0,5-1 290 0 0,1-1 1 0 0,22-7-1 0 0,-24 6-286 0 0,-11 4-56 0 0,1-1 0 0 0,-1 0 0 0 0,0 0 0 0 0,0 0 0 0 0,0 0 0 0 0,0 0 0 0 0,0-1 0 0 0,0 0 0 0 0,0 1 0 0 0,0-1 0 0 0,-1 0 0 0 0,1 0 0 0 0,0-1 0 0 0,-1 1 0 0 0,0-1 0 0 0,0 1 0 0 0,0-1 0 0 0,0 1 0 0 0,0-1 0 0 0,0 0 0 0 0,-1 0 0 0 0,1 0 0 0 0,-1 0 0 0 0,0 0 0 0 0,0-1 0 0 0,0 1 0 0 0,0 0 0 0 0,0 0 0 0 0,0-6 0 0 0,-1 6-208 0 0,0 1 0 0 0,0 0 0 0 0,0-1 0 0 0,0 1-1 0 0,0-1 1 0 0,0 1 0 0 0,0 0 0 0 0,-2-5 0 0 0,1-1-712 0 0,0 1-103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6 229 11975 0 0,'0'0'547'0'0,"0"0"-11"0"0,0 0-271 0 0,0 0 133 0 0,0 0 91 0 0,0 0 20 0 0,-3-7 515 0 0,2 3-971 0 0,1 1 0 0 0,-1-1 1 0 0,1 1-1 0 0,0-1 0 0 0,0 0 0 0 0,0 0 0 0 0,0 1 0 0 0,1-1 0 0 0,-1 0 0 0 0,1 1 0 0 0,0-1 1 0 0,0 1-1 0 0,0-1 0 0 0,1 1 0 0 0,-1 0 0 0 0,4-6 0 0 0,3-5 188 0 0,1 1 1 0 0,15-18-1 0 0,-21 28-236 0 0,4-6-5 0 0,1 1 0 0 0,1 0 0 0 0,-1 0 0 0 0,1 1 0 0 0,0 0 0 0 0,1 0 0 0 0,-1 1 0 0 0,1 1 0 0 0,1 0 0 0 0,14-6 0 0 0,-17 8 0 0 0,1 0 0 0 0,-1 1 0 0 0,1 0 0 0 0,0 1 0 0 0,0 0 0 0 0,0 0 0 0 0,0 1 0 0 0,0 0 0 0 0,0 0 0 0 0,0 1 0 0 0,0 0 0 0 0,-1 1 0 0 0,17 5 0 0 0,-21-6 0 0 0,-1 0 0 0 0,0 1 0 0 0,0-1 0 0 0,0 1 0 0 0,0-1 0 0 0,0 1 0 0 0,-1 0 0 0 0,1 0 0 0 0,-1 1 0 0 0,1-1 0 0 0,-1 0 0 0 0,0 1 0 0 0,0 0 0 0 0,0-1 0 0 0,0 1 0 0 0,0 0 0 0 0,0 0 0 0 0,-1 0 0 0 0,0 0 0 0 0,1 0 0 0 0,-1 0 0 0 0,1 7 0 0 0,-1-6 0 0 0,-1 0 0 0 0,0 0 0 0 0,0 0 0 0 0,0 1 0 0 0,-1-1 0 0 0,1 0 0 0 0,-1 0 0 0 0,0 0 0 0 0,0 0 0 0 0,-1 0 0 0 0,1 0 0 0 0,-1 0 0 0 0,0 0 0 0 0,0-1 0 0 0,0 1 0 0 0,0-1 0 0 0,0 1 0 0 0,-4 2 0 0 0,-53 57 0 0 0,57-61-162 0 0,0 0 0 0 0,1 0 0 0 0,-1 0 0 0 0,1 1 0 0 0,0-1 0 0 0,0 0 0 0 0,0 1 0 0 0,0-1 0 0 0,0 1 0 0 0,-1 4 0 0 0,2-5-849 0 0,0-2-12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332 541 10135 0 0,'0'0'464'0'0,"0"0"-9"0"0,1-2-223 0 0,71-123 4071 0 0,25-73-6461 0 0,-92 182 1881 0 0,0-1 0 0 0,-1 1 0 0 0,-1-1 0 0 0,0 0 0 0 0,-2 0 0 0 0,0 0 0 0 0,-2-32 0 0 0,1 47 172 0 0,0-1 0 0 0,0 0-1 0 0,0 0 1 0 0,-1 0 0 0 0,1 1-1 0 0,-1-1 1 0 0,0 0 0 0 0,0 1-1 0 0,0-1 1 0 0,0 0 0 0 0,0 1-1 0 0,-1-1 1 0 0,1 1 0 0 0,-1 0-1 0 0,1-1 1 0 0,-1 1 0 0 0,-3-3-1 0 0,4 4 428 0 0,0 2 152 0 0,-1 1-365 0 0,1 0 0 0 0,-1-1 0 0 0,1 1 0 0 0,-1 0 0 0 0,1-1 0 0 0,0 1 0 0 0,0 0 0 0 0,0 0-1 0 0,0 0 1 0 0,0 0 0 0 0,0 4 0 0 0,-6 29 914 0 0,2-6-205 0 0,-90 237 493 0 0,25-81-558 0 0,51-129-753 0 0,-39 79 0 0 0,42-106 0 0 0,-1 0 0 0 0,-1-1 0 0 0,-1-1 0 0 0,-27 29 0 0 0,37-46 0 0 0,-8 8 0 0 0,0 0 0 0 0,2 1 0 0 0,0 1 0 0 0,-16 30 0 0 0,23-26 0 0 0,4-14 0 0 0,6-3-133 0 0,-2-6-563 0 0,0-1-257 0 0,6-2-58 0 0,19-8-12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2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13823 0 0,'0'0'315'0'0,"0"0"-291"0"0,0 0 0 0 0,-1 0 0 0 0,1 0 0 0 0,0 0 0 0 0,0 0-1 0 0,-1 0 1 0 0,1 0 0 0 0,0 0 0 0 0,0 0 0 0 0,-1 0 0 0 0,1 0 0 0 0,0 1 0 0 0,0-1 0 0 0,-1 0 0 0 0,1 0 0 0 0,0 0-1 0 0,0 0 1 0 0,0 1 0 0 0,-1-1 0 0 0,1 0 0 0 0,0 0 0 0 0,0 0 0 0 0,0 1 0 0 0,0-1 0 0 0,-1 0 0 0 0,1 0 0 0 0,0 1 0 0 0,0-1-1 0 0,0 0 1 0 0,0 1 0 0 0,0 0-2 0 0,0 1-1 0 0,0-1 0 0 0,0 1 0 0 0,0-1 1 0 0,0 1-1 0 0,1-1 0 0 0,-1 0 1 0 0,1 1-1 0 0,-1-1 0 0 0,1 1 0 0 0,-1-1 1 0 0,1 0-1 0 0,0 0 0 0 0,-1 1 1 0 0,1-1-1 0 0,0 0 0 0 0,0 0 0 0 0,0 0 1 0 0,0 0-1 0 0,0 0 0 0 0,2 2 1 0 0,1 0-13 0 0,0 0 1 0 0,0-1 0 0 0,0 1-1 0 0,0 0 1 0 0,8 2 0 0 0,-1-2 232 0 0,1 0 1 0 0,0-1-1 0 0,-1-1 0 0 0,1 0 1 0 0,0-1-1 0 0,0 0 1 0 0,15-2-1 0 0,-12 1-228 0 0,7-1 7 0 0,1-1 1 0 0,0-1-1 0 0,26-9 0 0 0,65-27-859 0 0,-71 21-3167 0 0,-2-4-1405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10135 0 0,'0'0'464'0'0,"-1"2"-9"0"0,-6 4-295 0 0,3 1-143 0 0,4-5-17 0 0,0-1 0 0 0,0 1 0 0 0,0 0 0 0 0,1-1 0 0 0,-1 1 0 0 0,1-1 0 0 0,-1 1 0 0 0,1-1 0 0 0,-1 1 0 0 0,1-1 0 0 0,0 1 0 0 0,0-1 0 0 0,0 0 0 0 0,0 1 0 0 0,0-1 0 0 0,0 0 0 0 0,0 0 0 0 0,0 0 0 0 0,0 0 0 0 0,1 0 0 0 0,1 2 0 0 0,5 2 0 0 0,1 1 0 0 0,13 5 0 0 0,-7-3 0 0 0,9 6 732 0 0,-1 1-1 0 0,-1 1 0 0 0,0 1 1 0 0,-1 1-1 0 0,-1 1 0 0 0,-1 0 1 0 0,29 40-1 0 0,-35-41-497 0 0,0 1 0 0 0,-1 0 0 0 0,-1 1 0 0 0,-1 0 1 0 0,-1 1-1 0 0,-1 0 0 0 0,-1 0 0 0 0,-1 1 0 0 0,8 43 0 0 0,-13-47-234 0 0,0-1 0 0 0,-1 0 0 0 0,0 1 0 0 0,-2-1 0 0 0,0 1 0 0 0,0-1 0 0 0,-10 27 0 0 0,5-21 0 0 0,-2-1 0 0 0,0 0 0 0 0,-2-1 0 0 0,0 0 0 0 0,-15 19 0 0 0,-3-2 0 0 0,-2-1 0 0 0,-1-1 0 0 0,-2-2 0 0 0,-2-1 0 0 0,-39 28 0 0 0,-4-6-1293 0 0,59-40-5174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94 10135 0 0,'-7'0'114'0'0,"0"0"-1"0"0,0 0 0 0 0,0 0 1 0 0,0 1-1 0 0,0 0 0 0 0,0 1 1 0 0,0-1-1 0 0,0 1 0 0 0,-12 5 1 0 0,18-6 279 0 0,1-1 106 0 0,0 0 11 0 0,0 0 2 0 0,0 0 0 0 0,0 0 0 0 0,0 0 0 0 0,0 0 0 0 0,2 0-349 0 0,3 1 55 0 0,0 0 1 0 0,1-1-1 0 0,-1 0 1 0 0,1 0-1 0 0,-1 0 0 0 0,0 0 1 0 0,1-1-1 0 0,8-2 0 0 0,154-52 1258 0 0,-64 20 552 0 0,-89 31-1848 0 0,0 0 0 0 0,0 2 1 0 0,21-3-1 0 0,17 4-4178 0 0,-43 1-2485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17503 0 0,'0'0'399'0'0,"0"0"60"0"0,2 0 21 0 0,11-4-276 0 0,0 0-1 0 0,21-3 1 0 0,11-3-233 0 0,91-20 29 0 0,20-6 0 0 0,-151 34 29 0 0,14-4-970 0 0,0-1 1 0 0,21-10-1 0 0,-25 9-82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2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11975 0 0,'0'0'547'0'0,"0"0"-11"0"0,0 0-203 0 0,0 0 419 0 0,2 1 220 0 0,-1-1-851 0 0,1 1 0 0 0,0 0 0 0 0,0-1 0 0 0,-1 1 0 0 0,1 0 0 0 0,0 0 0 0 0,-1 1 0 0 0,1-1 0 0 0,-1 0 0 0 0,0 0 0 0 0,1 1 0 0 0,-1-1 0 0 0,0 1-1 0 0,0-1 1 0 0,0 1 0 0 0,2 2 0 0 0,-2-1-72 0 0,0 0-1 0 0,0 1 0 0 0,0-1 1 0 0,0 0-1 0 0,0 1 0 0 0,0-1 1 0 0,-1 1-1 0 0,0 4 1 0 0,0 5 125 0 0,-1 1 1 0 0,-1-1-1 0 0,-6 23 1 0 0,-51 139 954 0 0,37-116-1140 0 0,-111 245 11 0 0,91-214 0 0 0,29-63-15 0 0,7-16-267 0 0,1 0 0 0 0,-8 22 0 0 0,12-30-4201 0 0,1-3-1565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78 11975 0 0,'0'0'267'0'0,"1"-1"42"0"0,8-8 60 0 0,5-5 226 0 0,0 0 0 0 0,1 1 0 0 0,19-13-1 0 0,-32 25 272 0 0,-2 1 124 0 0,0 0 30 0 0,0 0-133 0 0,-9 9-569 0 0,7-7-299 0 0,-23 20-8 0 0,-1-2 1 0 0,-37 23-1 0 0,-61 27-431 0 0,100-57 18 0 0,0-2 1 0 0,-2 0-1 0 0,1-2 1 0 0,-1-1-1 0 0,0-1 1 0 0,-1-1-1 0 0,0-2 1 0 0,-50 3-1 0 0,68-7 405 0 0,1 0 0 0 0,-1-1 0 0 0,1 0 1 0 0,0-1-1 0 0,0 1 0 0 0,-11-5 0 0 0,16 5-25 0 0,0 0 0 0 0,0-1 0 0 0,1 1 0 0 0,-1 0 1 0 0,0-1-1 0 0,1 1 0 0 0,0-1 0 0 0,-1 0 0 0 0,1 0 0 0 0,0 0 1 0 0,0 0-1 0 0,0 0 0 0 0,0-1 0 0 0,0 1 0 0 0,1-1 1 0 0,-1 1-1 0 0,1-1 0 0 0,-1 1 0 0 0,1-1 0 0 0,0 0 0 0 0,-1-3 1 0 0,2 3-104 0 0,0 0 0 0 0,0 1 0 0 0,0-1 0 0 0,0 0 0 0 0,0 1 0 0 0,1-1 0 0 0,-1 0 0 0 0,1 1 0 0 0,0-1 0 0 0,2-4 0 0 0,-3 6 60 0 0,4-8-85 0 0,-3 8 150 0 0,-1 1-1 0 0,0 0 0 0 0,0-1 0 0 0,0 1 0 0 0,1 0 1 0 0,-1-1-1 0 0,0 1 0 0 0,1 0 0 0 0,-1 0 1 0 0,0-1-1 0 0,1 1 0 0 0,-1 0 0 0 0,0 0 1 0 0,1 0-1 0 0,-1-1 0 0 0,0 1 0 0 0,1 0 1 0 0,-1 0-1 0 0,1 0 0 0 0,-1 0 0 0 0,2 0 27 0 0,-1 0 0 0 0,1 1-1 0 0,-1-1 1 0 0,1 1-1 0 0,-1 0 1 0 0,0-1 0 0 0,0 1-1 0 0,1 0 1 0 0,-1 0 0 0 0,0 0-1 0 0,0 0 1 0 0,0 0 0 0 0,0 0-1 0 0,0 0 1 0 0,0 0-1 0 0,0 1 1 0 0,0-1 0 0 0,0 0-1 0 0,0 0 1 0 0,-1 1 0 0 0,2 1-1 0 0,0 1 92 0 0,-1 0 1 0 0,1 0-1 0 0,-1 0 0 0 0,1 1 0 0 0,-1-1 0 0 0,1 7 0 0 0,-2-7-81 0 0,0 1 0 0 0,0 0 0 0 0,0-1-1 0 0,0 1 1 0 0,-1 0 0 0 0,1-1 0 0 0,-1 1-1 0 0,-1-1 1 0 0,1 1 0 0 0,-1-1 0 0 0,1 1-1 0 0,-1-1 1 0 0,0 0 0 0 0,-1 0 0 0 0,1 0-1 0 0,-6 7 1 0 0,-54 62-36 0 0,45-54 74 0 0,-46 57 1051 0 0,52-61-913 0 0,1 0 0 0 0,0 1 1 0 0,-10 22-1 0 0,18-34-212 0 0,0 1 0 0 0,1-1 0 0 0,-1 1 0 0 0,1 0 0 0 0,-1 8 0 0 0,2-13 0 0 0,-1 1 0 0 0,1 0 0 0 0,0 0 0 0 0,0-1 0 0 0,0 1 0 0 0,0 0 0 0 0,0 0 0 0 0,0 0 0 0 0,0 0 0 0 0,0-1 0 0 0,0 1 0 0 0,0 0 0 0 0,0 0 0 0 0,1 0 0 0 0,-1-1 0 0 0,0 1 0 0 0,0 0 0 0 0,1 0 0 0 0,-1-1 0 0 0,1 1 0 0 0,-1 0 0 0 0,1-1 0 0 0,-1 1 0 0 0,1 0 0 0 0,-1-1 0 0 0,1 1 0 0 0,-1-1 0 0 0,1 1 0 0 0,0-1 0 0 0,-1 1 0 0 0,1-1 0 0 0,1 1 0 0 0,0 1 0 0 0,1-1 0 0 0,1 1 0 0 0,-1-1 0 0 0,0 0 0 0 0,0 0 0 0 0,0 0 0 0 0,1 0 0 0 0,-1 0 0 0 0,0-1 0 0 0,1 1 0 0 0,-1-1 0 0 0,0 0 0 0 0,5-1 0 0 0,7 0 0 0 0,21-6 0 0 0,-26 5 0 0 0,213-43 0 0 0,-197 39 0 0 0,0 1 0 0 0,1 2 0 0 0,48-1 0 0 0,-66 5 0 0 0,1-1 0 0 0,-1 2 0 0 0,0-1 0 0 0,0 1 0 0 0,0 0 0 0 0,0 1 0 0 0,0 0 0 0 0,0 0 0 0 0,-1 1 0 0 0,1 0 0 0 0,-1 1 0 0 0,0 0 0 0 0,-1 0 0 0 0,11 9 0 0 0,-8-3 0 0 0,0 0 0 0 0,-1 0 0 0 0,0 1 0 0 0,7 13 0 0 0,-2-4 0 0 0,-10-15 72 0 0,-3-5 299 0 0,0 1 117 0 0,3 3 10 0 0,-3-3-469 0 0,1 0 1 0 0,-1 0-1 0 0,0 0 1 0 0,0 0-1 0 0,0 0 1 0 0,0 0-1 0 0,0 0 1 0 0,0 0-1 0 0,-1 0 1 0 0,1 1-1 0 0,0-1 1 0 0,-1 0-1 0 0,0 0 1 0 0,0 1-1 0 0,0-1 1 0 0,0 0-1 0 0,0 0 1 0 0,0 1-1 0 0,0-1 1 0 0,-1 3-1 0 0,0 0-25 0 0,-1 0 0 0 0,1-1 0 0 0,-1 1 0 0 0,1 0 0 0 0,-1-1 0 0 0,0 0 0 0 0,-1 0 0 0 0,1 1 0 0 0,-1-1 0 0 0,0-1 0 0 0,0 1 0 0 0,0 0 0 0 0,0-1 0 0 0,-1 1 0 0 0,0-1 0 0 0,1 0 0 0 0,-6 3 0 0 0,-13 7 825 0 0,-37 16 1 0 0,23-12-529 0 0,14-6-296 0 0,0-2-1 0 0,-1 0 0 0 0,-35 8 1 0 0,42-14-6 0 0,1 0 1 0 0,0-1 0 0 0,-1-1 0 0 0,0-1 0 0 0,1 0-1 0 0,-24-3 1 0 0,21 1 72 0 0,16 2 299 0 0,2 0 117 0 0,0 0 21 0 0,0 0-66 0 0,6 20-572 0 0,-6-19-7 0 0,0 1 0 0 0,1-1 1 0 0,-1 0-1 0 0,0 1 1 0 0,1-1-1 0 0,-1 1 1 0 0,1-1-1 0 0,-1 0 0 0 0,1 1 1 0 0,0-1-1 0 0,-1 0 1 0 0,1 0-1 0 0,0 1 0 0 0,0-1 1 0 0,0 0-1 0 0,0 0 1 0 0,0 0-1 0 0,0 0 0 0 0,0 0 1 0 0,1 0-1 0 0,-1-1 1 0 0,0 1-1 0 0,0 0 0 0 0,1-1 1 0 0,1 2-1 0 0,7 1-884 0 0,3-2-4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19351 0 0,'1'-1'439'0'0,"9"-11"400"0"0,19-19 0 0 0,-24 26-839 0 0,0 2 1 0 0,0-1-1 0 0,0 0 1 0 0,0 1-1 0 0,0 0 0 0 0,1 0 1 0 0,11-3-1 0 0,10-2 0 0 0,50-5 0 0 0,-26 5 0 0 0,70-17-3885 0 0,-90 16-2598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321 136 10135 0 0,'0'0'231'0'0,"0"0"29"0"0,0 0 19 0 0,0 0 37 0 0,0 0 125 0 0,0 0 58 0 0,4 1 11 0 0,0-1-321 0 0,1 0 1 0 0,-1 0-1 0 0,1 0 0 0 0,-1 0 0 0 0,1-1 0 0 0,-1 0 0 0 0,1 0 0 0 0,-1 0 1 0 0,0 0-1 0 0,0-1 0 0 0,7-3 0 0 0,51-27 2178 0 0,-56 29-2324 0 0,37-25 444 0 0,-34 21-260 0 0,2 0-1 0 0,-1 1 0 0 0,1 0 1 0 0,0 0-1 0 0,0 1 1 0 0,22-7-1 0 0,-2 4-226 0 0,-14 4 0 0 0,-13 5 0 0 0,-1 1 0 0 0,0-2 0 0 0,0 0 0 0 0,0 1 0 0 0,0-1 0 0 0,0 1 0 0 0,0 0 0 0 0,0 0 0 0 0,0 0 0 0 0,0 0 0 0 0,-1 0 0 0 0,1 1 0 0 0,0-1 0 0 0,-1 1 0 0 0,1 0 0 0 0,-1-1 0 0 0,0 1 0 0 0,0 0 0 0 0,0 1 0 0 0,1-1 0 0 0,1 3 0 0 0,-3-3 0 0 0,1 0 0 0 0,0 0 0 0 0,-1 0 0 0 0,0 0 0 0 0,1 0 0 0 0,-1 1 0 0 0,0-1 0 0 0,0 0 0 0 0,0 1 0 0 0,0-1 0 0 0,0 1 0 0 0,-1-1 0 0 0,1 1 0 0 0,-1-1 0 0 0,0 1 0 0 0,0 0 0 0 0,0-1 0 0 0,0 1 0 0 0,0-1 0 0 0,0 1 0 0 0,-1 0 0 0 0,1-1 0 0 0,-1 1 0 0 0,0-1 0 0 0,1 1 0 0 0,-3 3 0 0 0,-3 6 0 0 0,-1 0 0 0 0,1-1 0 0 0,-2 0 0 0 0,0 0 0 0 0,0-1 0 0 0,-16 16 0 0 0,0-4 0 0 0,-41 31 0 0 0,-51 17 0 0 0,45-29 0 0 0,-10 9 0 0 0,-77 49 0 0 0,136-83 0 0 0,-35 34 0 0 0,14-11 0 0 0,42-39 0 0 0,1 1 0 0 0,0-1 0 0 0,-1 0 0 0 0,1 0 0 0 0,-1 1 0 0 0,1-1 0 0 0,0 1 0 0 0,-1-1 0 0 0,1 0 0 0 0,0 1 0 0 0,-1-1 0 0 0,1 1 0 0 0,0-1 0 0 0,0 1 0 0 0,-1-1 0 0 0,1 1 0 0 0,0-1 0 0 0,0 2 0 0 0,0-2 0 0 0,1 1 0 0 0,0 0 0 0 0,0 0 0 0 0,0 0 0 0 0,0-1 0 0 0,0 1 0 0 0,0 0 0 0 0,0-1 0 0 0,0 1 0 0 0,0-1 0 0 0,0 1 0 0 0,0-1 0 0 0,0 0 0 0 0,0 1 0 0 0,2-1 0 0 0,21 5 0 0 0,-10-5 0 0 0,1-1 0 0 0,-1 0 0 0 0,0-1 0 0 0,1-1 0 0 0,14-4 0 0 0,-1 0 0 0 0,-23 6 23 0 0,144-27 1448 0 0,-121 24-1333 0 0,-1 2 1 0 0,0 1 0 0 0,43 4-1 0 0,-61-2-188 0 0,-1 1 0 0 0,1 0 0 0 0,0 1 0 0 0,-1 0-1 0 0,1 0 1 0 0,-1 1 0 0 0,12 7 0 0 0,-19-11-24 0 0,-1 0 1 0 0,1 1 0 0 0,-1-1-1 0 0,1 0 1 0 0,-1 1 0 0 0,1-1-1 0 0,-1 1 1 0 0,1-1-1 0 0,-1 1 1 0 0,1-1 0 0 0,-1 1-1 0 0,0-1 1 0 0,1 1-1 0 0,-1-1 1 0 0,0 1 0 0 0,1 0-1 0 0,0 2-4071 0 0,-1-3-1653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56 13823 0 0,'4'-4'150'0'0,"0"0"0"0"0,0 0 0 0 0,0 1 0 0 0,0-1 0 0 0,1 1 0 0 0,-1 0 0 0 0,1 0 0 0 0,0 1 0 0 0,7-4 0 0 0,-9 5-148 0 0,-1 0 0 0 0,1 0-1 0 0,-1-1 1 0 0,0 1 0 0 0,1-1 0 0 0,2-2-1 0 0,-1-1-1 0 0,-5 2 0 0 0,-5 3 0 0 0,-1 1 0 0 0,0 0 0 0 0,0 0 0 0 0,0 1 0 0 0,-1 0 0 0 0,2 1 0 0 0,-1-1 0 0 0,-12 7 0 0 0,-8 3 0 0 0,-209 84 1020 0 0,181-70-680 0 0,2 2 0 0 0,-61 42 0 0 0,104-63-340 0 0,0 0 0 0 0,1 0 0 0 0,0 1 0 0 0,0 0 0 0 0,1 0 0 0 0,0 1 0 0 0,1 0 0 0 0,0 1 0 0 0,-10 16 0 0 0,16-24 31 0 0,0 0-1 0 0,1 0 1 0 0,-1 0-1 0 0,0 0 0 0 0,1 0 1 0 0,-1 0-1 0 0,1 0 1 0 0,0 0-1 0 0,0 0 0 0 0,0 0 1 0 0,0 0-1 0 0,0 0 1 0 0,0 0-1 0 0,0 0 1 0 0,0 0-1 0 0,1 0 0 0 0,-1 0 1 0 0,1 0-1 0 0,0 0 1 0 0,0 0-1 0 0,-1-1 1 0 0,1 1-1 0 0,0 0 0 0 0,1 0 1 0 0,-1-1-1 0 0,0 1 1 0 0,0-1-1 0 0,1 1 1 0 0,-1-1-1 0 0,1 1 0 0 0,-1-1 1 0 0,3 2-1 0 0,2 1 84 0 0,0-1 1 0 0,0 1-1 0 0,0-1 0 0 0,1 0 0 0 0,-1-1 1 0 0,1 0-1 0 0,-1 0 0 0 0,9 2 0 0 0,14 1-108 0 0,-1-1-1 0 0,34 1 0 0 0,0-6-5 0 0,61-8 0 0 0,-98 6 0 0 0,-1-2 0 0 0,0 0 0 0 0,-1-2 0 0 0,1 0 0 0 0,33-16 0 0 0,-50 19 0 0 0,-1 0 0 0 0,0 0 0 0 0,0 0 0 0 0,0 0 0 0 0,0-1 0 0 0,-1 0 0 0 0,0 0 0 0 0,0-1 0 0 0,8-10 0 0 0,-11 13 0 0 0,-1 1 0 0 0,1-1 0 0 0,-1 0 0 0 0,1 0 0 0 0,-1 0 0 0 0,0 0 0 0 0,0 0 0 0 0,0 0 0 0 0,0 0 0 0 0,-1 0 0 0 0,1 0 0 0 0,-1 0 0 0 0,0-1 0 0 0,0 1 0 0 0,0 0 0 0 0,0 0 0 0 0,-1 0 0 0 0,1 0 0 0 0,-1-1 0 0 0,0 1 0 0 0,0 0 0 0 0,0 0 0 0 0,0 0 0 0 0,-1 1 0 0 0,-1-5 0 0 0,2 6 0 0 0,0 0 0 0 0,0-1 0 0 0,0 1 0 0 0,0 0 0 0 0,0 0 0 0 0,0 0 0 0 0,0-1 0 0 0,0 1 0 0 0,0 0 0 0 0,-1 1 0 0 0,1-1 0 0 0,-1 0 0 0 0,1 0 0 0 0,0 1 0 0 0,-1-1 0 0 0,1 0 0 0 0,-1 1 0 0 0,1 0 0 0 0,-1-1 0 0 0,0 1 0 0 0,1 0 0 0 0,-1 0 0 0 0,1 0 0 0 0,-1 0 0 0 0,0 0 0 0 0,1 0 0 0 0,-3 1 0 0 0,-1-1 0 0 0,-8 2 0 0 0,0 1 0 0 0,0 0 0 0 0,0 1 0 0 0,0 0 0 0 0,0 1 0 0 0,1 1 0 0 0,-13 6 0 0 0,-2 2 0 0 0,13-7 0 0 0,0 0 0 0 0,1 1 0 0 0,0 0 0 0 0,0 1 0 0 0,1 0 0 0 0,1 1 0 0 0,-1 0 0 0 0,-10 14 0 0 0,21-22-17 0 0,-1 0-1 0 0,1-1 0 0 0,-1 1 0 0 0,1 0 1 0 0,0 1-1 0 0,0-1 0 0 0,0 0 1 0 0,0 0-1 0 0,0 0 0 0 0,1 1 1 0 0,-1-1-1 0 0,1 0 0 0 0,-1 1 0 0 0,1-1 1 0 0,0 1-1 0 0,0-1 0 0 0,0 0 1 0 0,0 4-1 0 0,1-4-40 0 0,-1 0 0 0 0,1-1 1 0 0,0 1-1 0 0,-1-1 0 0 0,1 1 0 0 0,0-1 1 0 0,0 1-1 0 0,0-1 0 0 0,0 0 0 0 0,0 1 1 0 0,1-1-1 0 0,-1 0 0 0 0,0 0 0 0 0,1 0 0 0 0,-1 0 1 0 0,0 0-1 0 0,1 0 0 0 0,-1 0 0 0 0,1-1 1 0 0,0 1-1 0 0,-1 0 0 0 0,1-1 0 0 0,0 1 1 0 0,-1-1-1 0 0,1 0 0 0 0,1 1 0 0 0,10 0-573 0 0,-1 0 0 0 0,1 0-1 0 0,18-3 1 0 0,-5 0-4828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68 13823 0 0,'2'-1'630'0'0,"16"-9"284"0"0,-136 90 1094 0 0,109-73-2008 0 0,0 0 0 0 0,1 1 0 0 0,0 0 0 0 0,1 0 0 0 0,-13 17 0 0 0,10-9 0 0 0,0 1 0 0 0,-12 26 0 0 0,20-38 0 0 0,1-1 0 0 0,-1 0 0 0 0,1 1 0 0 0,0-1 0 0 0,0 0 0 0 0,0 1 0 0 0,1 0 0 0 0,0-1 0 0 0,0 1 0 0 0,0-1 0 0 0,0 1 0 0 0,1-1 0 0 0,-1 1 0 0 0,1-1 0 0 0,1 1 0 0 0,-1-1 0 0 0,0 0 0 0 0,4 6 0 0 0,-4-7 0 0 0,1 0 0 0 0,0-1 0 0 0,0 1 0 0 0,0 0 0 0 0,0-1 0 0 0,0 1 0 0 0,1-1 0 0 0,-1 0 0 0 0,1 0 0 0 0,0 0 0 0 0,-1 0 0 0 0,1 0 0 0 0,0-1 0 0 0,0 1 0 0 0,0-1 0 0 0,0 0 0 0 0,0 0 0 0 0,1 0 0 0 0,-1 0 0 0 0,0-1 0 0 0,0 1 0 0 0,1-1 0 0 0,-1 1 0 0 0,0-1 0 0 0,6-1 0 0 0,15-1 147 0 0,-1-1-1 0 0,0-1 0 0 0,0-1 0 0 0,0-1 1 0 0,0-1-1 0 0,35-17 0 0 0,-47 19-78 0 0,0-1 1 0 0,-1 0-1 0 0,0 0 0 0 0,0-1 1 0 0,0-1-1 0 0,-1 0 0 0 0,0 0 0 0 0,-1 0 1 0 0,0-1-1 0 0,0-1 0 0 0,-1 1 0 0 0,0-1 1 0 0,-1 0-1 0 0,10-22 0 0 0,-14 26-122 0 0,1 0 1 0 0,-2 0-1 0 0,1 0 0 0 0,-1-1 0 0 0,0 1 0 0 0,0-1 0 0 0,-1 1 1 0 0,1-1-1 0 0,-1 1 0 0 0,-1-1 0 0 0,0 1 0 0 0,1 0 0 0 0,-2-1 0 0 0,1 1 1 0 0,-1 0-1 0 0,0-1 0 0 0,0 1 0 0 0,-1 0 0 0 0,0 1 0 0 0,0-1 1 0 0,0 0-1 0 0,-1 1 0 0 0,0 0 0 0 0,0 0 0 0 0,0 0 0 0 0,0 0 1 0 0,-1 0-1 0 0,0 1 0 0 0,0 0 0 0 0,0 0 0 0 0,-1 1 0 0 0,1-1 1 0 0,-1 1-1 0 0,0 0 0 0 0,0 1 0 0 0,-9-4 0 0 0,1 2-301 0 0,0 2 1 0 0,0-1-1 0 0,0 1 0 0 0,-1 1 0 0 0,1 1 1 0 0,0 0-1 0 0,-1 1 0 0 0,1 0 0 0 0,0 1 1 0 0,0 1-1 0 0,-20 6 0 0 0,17-1-1180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19351 0 0,'0'0'439'0'0,"0"0"62"0"0,0 0 33 0 0,0 0-65 0 0,3 0-309 0 0,26 2-142 0 0,-12-1-18 0 0,23-2-1 0 0,43-6 1 0 0,111-25 0 0 0,-43-6 0 0 0,150-32 0 0 0,84-21 0 0 0,-128 27 0 0 0,-204 52 0 0 0,54-4 0 0 0,-102 15-76 0 0,0 1-1 0 0,0 0 1 0 0,-1 0 0 0 0,1 1-1 0 0,0-1 1 0 0,-1 1 0 0 0,1 0-1 0 0,0 0 1 0 0,-1 1 0 0 0,0-1-1 0 0,8 5 1 0 0,13 9-5980 0 0,-13-6-188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0 13823 0 0,'0'0'315'0'0,"0"0"45"0"0,0 0 21 0 0,0 0-49 0 0,-1 2-220 0 0,0 0-71 0 0,0 0-1 0 0,-1 0 0 0 0,1 0 1 0 0,-1 0-1 0 0,1-1 1 0 0,-1 1-1 0 0,0 0 0 0 0,1-1 1 0 0,-1 1-1 0 0,0-1 1 0 0,0 0-1 0 0,-4 2 0 0 0,-30 15 1192 0 0,30-15-1102 0 0,-32 11 318 0 0,0-1 0 0 0,0-2 0 0 0,-65 10 1 0 0,63-15-344 0 0,0 3 0 0 0,1 1 0 0 0,-55 21 0 0 0,65-19-102 0 0,-13 5-70 0 0,34-12-268 0 0,-2 0-670 0 0,10-5 982 0 0,-1 0-1 0 0,1-1 1 0 0,0 1-1 0 0,-1-1 1 0 0,1 1-1 0 0,0-1 1 0 0,0 1-1 0 0,-1 0 1 0 0,1-1-1 0 0,0 1 1 0 0,0-1-1 0 0,0 1 1 0 0,-1-1-1 0 0,1 1 1 0 0,0-1-1 0 0,0 1 0 0 0,0-1 1 0 0,0 1-1 0 0,0-1 1 0 0,0 1-1 0 0,0-1 1 0 0,0 1-1 0 0,0-1 1 0 0,1 0-1 0 0,-2-5 24 0 0,5-23 0 0 0,-5 22 0 0 0,-4 9 0 0 0,-3 6 0 0 0,-18 21 335 0 0,16-18 15 0 0,-1 1 0 0 0,-9 16-1 0 0,10-14-60 0 0,-43 76-846 0 0,52-88 49 0 0,1-2 66 0 0,1 2 292 0 0,-1-2 150 0 0,1 1-1 0 0,-1-1 0 0 0,0 1 1 0 0,1 0-1 0 0,-1-1 1 0 0,1 1-1 0 0,-1-1 1 0 0,1 1-1 0 0,-1-1 0 0 0,1 1 1 0 0,-1-1-1 0 0,1 0 1 0 0,-1 1-1 0 0,1-1 1 0 0,0 0-1 0 0,-1 1 0 0 0,1-1 1 0 0,-1 0-1 0 0,1 0 1 0 0,0 1-1 0 0,-1-1 0 0 0,1 0 1 0 0,0 0-1 0 0,-1 0 1 0 0,1 0-1 0 0,0 0 1 0 0,0 0-1 0 0,-1 0 0 0 0,2 0 1 0 0,0-1 1 0 0,15 1-1 0 0,0-1 0 0 0,0-1 0 0 0,0 0 0 0 0,-1-1 0 0 0,1-1 0 0 0,-1-1 0 0 0,19-7 0 0 0,-8 2 0 0 0,35-6 0 0 0,-51 14 0 0 0,1 1 0 0 0,-1 0 0 0 0,0 1 0 0 0,0 1 0 0 0,0 0 0 0 0,0 0 0 0 0,0 1 0 0 0,0 0 0 0 0,0 1 0 0 0,0 1 0 0 0,-1-1 0 0 0,0 2 0 0 0,0-1 0 0 0,0 1 0 0 0,0 1 0 0 0,0 0 0 0 0,-1 0 0 0 0,0 1 0 0 0,-1 0 0 0 0,0 1 0 0 0,0-1 0 0 0,10 14 0 0 0,-14-16 59 0 0,-1 0-1 0 0,0 0 0 0 0,0 0 1 0 0,0 1-1 0 0,-1-1 1 0 0,1 1-1 0 0,-1-1 0 0 0,-1 1 1 0 0,1 0-1 0 0,-1 0 1 0 0,0 0-1 0 0,0 0 0 0 0,-1 0 1 0 0,0 11-1 0 0,-1-15 8 0 0,1 0-1 0 0,-1 0 0 0 0,0 0 0 0 0,1 0 1 0 0,-1-1-1 0 0,0 1 0 0 0,0 0 1 0 0,0 0-1 0 0,-1-1 0 0 0,1 1 1 0 0,0-1-1 0 0,-1 1 0 0 0,1-1 1 0 0,-1 1-1 0 0,1-1 0 0 0,-1 0 1 0 0,-2 2-1 0 0,-32 16-164 0 0,33-17 138 0 0,-114 43-39 0 0,-74 9-64 0 0,186-53-2033 0 0,6 0 751 0 0,11 0 219 0 0,21-3 281 0 0,-14-1 334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 11975 0 0,'2'-1'547'0'0,"18"-4"652"0"0,-23 17-201 0 0,1-7-740 0 0,-1 1 0 0 0,0-1 0 0 0,-6 8-1 0 0,-4 8 248 0 0,-124 229 2647 0 0,94-175-3135 0 0,23-41-17 0 0,-32 73-1 0 0,46-87-860 0 0,6-18-3622 0 0,0-2-1565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71 6447 0 0,'0'0'298'0'0,"0"0"-10"0"0,0 0 20 0 0,0 0 780 0 0,-6 2 1289 0 0,7-2 3064 0 0,56-21-2978 0 0,42-12-1710 0 0,-80 28-403 0 0,0 0 0 0 0,0 2 0 0 0,26-2 0 0 0,-42 5-301 0 0,1 0 0 0 0,-1 0 0 0 0,1 0 0 0 0,-1 0 0 0 0,1 1 0 0 0,-1 0 0 0 0,1 0 0 0 0,-1 0 0 0 0,0 0 0 0 0,1 0 0 0 0,-1 0 0 0 0,5 4 0 0 0,-7-4-50 0 0,1 0 0 0 0,-1 0 0 0 0,0 0 0 0 0,0 1 0 0 0,0-1 0 0 0,1 0 0 0 0,-1 1 0 0 0,-1-1 0 0 0,1 1 0 0 0,0-1 0 0 0,0 1 0 0 0,0-1 0 0 0,-1 1 0 0 0,1 0 0 0 0,-1-1-1 0 0,1 1 1 0 0,-1 0 0 0 0,0-1 0 0 0,0 1 0 0 0,0 0 0 0 0,1-1 0 0 0,-2 1 0 0 0,1 0 0 0 0,0 0 0 0 0,0-1 0 0 0,0 1 0 0 0,-1 2 0 0 0,-2 2 2 0 0,1 1 0 0 0,-1 0 0 0 0,0 0 0 0 0,0-1 0 0 0,0 0-1 0 0,-1 1 1 0 0,0-1 0 0 0,-1-1 0 0 0,1 1 0 0 0,-1-1 0 0 0,-8 8 0 0 0,-8 4-391 0 0,-39 26 1 0 0,37-27-227 0 0,-11 8 312 0 0,-70 36 0 0 0,94-55 304 0 0,43-30 0 0 0,-19 18 0 0 0,0 0 0 0 0,28-8 0 0 0,-34 13 0 0 0,0 0 0 0 0,0 1 0 0 0,-1 0 0 0 0,1 0 0 0 0,0 1 0 0 0,0 0 0 0 0,12 1 0 0 0,-16 0 0 0 0,1 0 0 0 0,-1 0 0 0 0,0 1 0 0 0,0 0 0 0 0,0-1 0 0 0,0 1 0 0 0,0 1 0 0 0,0-1 0 0 0,0 1 0 0 0,-1-1 0 0 0,1 1 0 0 0,-1 0 0 0 0,0 0 0 0 0,4 5 0 0 0,5 6 0 0 0,-2 1 0 0 0,12 20 0 0 0,-1-1 0 0 0,-16-26 0 0 0,-1 0 0 0 0,1 1 0 0 0,2 10 0 0 0,5 10 0 0 0,-6-17 0 0 0,-1-2 64 0 0,-5-9 274 0 0,0-1 136 0 0,0 0 34 0 0,-10 9 39 0 0,8-7-502 0 0,-116 82 111 0 0,18-14 1587 0 0,77-52-2137 0 0,-1-2 1 0 0,0 0-1 0 0,-1-2 1 0 0,-1-1-1 0 0,0-1 1 0 0,-33 10-1 0 0,57-21-118 0 0,-2-7-756 0 0,4 6 1249 0 0,0 0 0 0 0,0 0 0 0 0,0 0 0 0 0,0-1 0 0 0,-1 1 0 0 0,1 0 0 0 0,0 0 0 0 0,0 0 0 0 0,0-1 0 0 0,0 1 0 0 0,-1 0 0 0 0,1 0 0 0 0,0 0 0 0 0,0-1 0 0 0,0 1 0 0 0,0 0 0 0 0,0 0 0 0 0,0-1 0 0 0,0 1 0 0 0,0 0 0 0 0,0 0 0 0 0,0-1 0 0 0,0 1 0 0 0,0 0 0 0 0,0 0 0 0 0,0 0 0 0 0,0-1 0 0 0,0 1 0 0 0,0 0-1 0 0,0 0 1 0 0,0-1 0 0 0,0 1 0 0 0,0 0 0 0 0,0 0 0 0 0,1-1 0 0 0,-1 1 0 0 0,0 0 0 0 0,0 0 0 0 0,0 0 0 0 0,1-1 0 0 0,3-6-114 0 0,0 0 0 0 0,1 0-1 0 0,9-11 1 0 0,1 1 58 0 0,-5 3-989 0 0,2 0 0 0 0,0 1-1 0 0,26-22 1 0 0,-12 15-471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15663 0 0,'0'0'719'0'0,"0"0"-20"0"0,1 2-449 0 0,-1-2-248 0 0,1 1 0 0 0,-1-1 0 0 0,0 1 0 0 0,1 0 0 0 0,-1-1 0 0 0,0 1 0 0 0,0 0 0 0 0,0-1 0 0 0,1 1 0 0 0,-1-1 0 0 0,0 1 0 0 0,0 0-1 0 0,0-1 1 0 0,0 1 0 0 0,0 0 0 0 0,0-1 0 0 0,-1 2 0 0 0,1-1-2 0 0,0-1 0 0 0,0 1-1 0 0,0 0 1 0 0,0-1 0 0 0,0 1-1 0 0,1-1 1 0 0,-1 1 0 0 0,0-1-1 0 0,0 1 1 0 0,0 0 0 0 0,0-1-1 0 0,1 1 1 0 0,-1-1 0 0 0,0 1-1 0 0,1-1 1 0 0,-1 1 0 0 0,0-1-1 0 0,1 1 1 0 0,-1-1 0 0 0,0 0 0 0 0,1 1-1 0 0,1 1 60 0 0,-1-1-1 0 0,0 1 1 0 0,1-1-1 0 0,-1 0 1 0 0,1 1-1 0 0,-1-1 1 0 0,1 0-1 0 0,0 0 1 0 0,-1 0-1 0 0,1 0 1 0 0,0 0 0 0 0,0-1-1 0 0,0 1 1 0 0,0 0-1 0 0,0-1 1 0 0,0 0-1 0 0,-1 1 1 0 0,5-1-1 0 0,2 1 284 0 0,1-1 0 0 0,-1-1 0 0 0,9 0 0 0 0,17-6 213 0 0,-1 0 1 0 0,49-19-1 0 0,-12 4-858 0 0,53-24-5038 0 0,-83 32 3295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3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15663 0 0,'0'0'719'0'0,"0"0"-20"0"0,0 3-449 0 0,1 0-181 0 0,0 0 1 0 0,0-1-1 0 0,0 1 0 0 0,1 0 0 0 0,-1 0 0 0 0,0 0 1 0 0,1-1-1 0 0,0 1 0 0 0,0-1 0 0 0,0 0 0 0 0,0 1 0 0 0,0-1 1 0 0,0 0-1 0 0,4 3 0 0 0,-2-3 96 0 0,-1 0 0 0 0,1 0 1 0 0,0 0-1 0 0,0 0 0 0 0,0-1 0 0 0,0 0 0 0 0,0 0 0 0 0,0 0 1 0 0,0 0-1 0 0,0 0 0 0 0,5-1 0 0 0,7-1 23 0 0,0 0 0 0 0,0-1 0 0 0,-1-1 0 0 0,1 0 0 0 0,15-7-1 0 0,1 2-194 0 0,9-4-1394 0 0,-1-2 0 0 0,61-30 1 0 0,-45 15-134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 10135 0 0,'2'-1'464'0'0,"35"-10"240"0"0,-35 10-333 0 0,-4 2 117 0 0,-19 13 706 0 0,15-10-740 0 0,-1 0 1 0 0,-11 9-1 0 0,-7 14-367 0 0,0 0 0 0 0,1 2 0 0 0,2 0 0 0 0,1 2 0 0 0,2 0-1 0 0,-22 46 1 0 0,28-52 321 0 0,9-18-207 0 0,-1 1 0 0 0,2 0 0 0 0,-1 0 0 0 0,1 0 0 0 0,-3 11 0 0 0,6-17-652 0 0,0-2-49 0 0,0 0-11 0 0,0 0-1 0 0,0 0 0 0 0,0 0 0 0 0,0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30 8287 0 0,'-2'0'382'0'0,"-2"2"-310"0"0,-1-2 0 0 0,1 1 1 0 0,0 0-1 0 0,-1-1 1 0 0,1 0-1 0 0,-7 0 0 0 0,-14-1 15 0 0,24 1 278 0 0,1 0 122 0 0,16-8 1046 0 0,25-15 515 0 0,-37 23-1546 0 0,0-1 0 0 0,0 1 1 0 0,0-1-1 0 0,0 1 0 0 0,0 1 0 0 0,5-1 0 0 0,-8 2-353 0 0,0-2-148 0 0,0 1 0 0 0,0 0-1 0 0,-1 0 1 0 0,1 0-1 0 0,0 0 1 0 0,0-1 0 0 0,-1 1-1 0 0,1 0 1 0 0,-1 0 0 0 0,1 0-1 0 0,-1 1 1 0 0,1-1 0 0 0,-1 0-1 0 0,0 0 1 0 0,1 0-1 0 0,-1 0 1 0 0,0 0 0 0 0,0 0-1 0 0,0 0 1 0 0,0 1 0 0 0,0-1-1 0 0,0 0 1 0 0,0 0 0 0 0,0 0-1 0 0,0 0 1 0 0,-1 2 0 0 0,0 2-3 0 0,-1 5 162 0 0,0 1 0 0 0,-1 0 0 0 0,0-1 0 0 0,0 1 0 0 0,-2-1 0 0 0,1 0 0 0 0,-1-1 0 0 0,-9 15 0 0 0,14-24-160 0 0,-32 52 648 0 0,16-28-668 0 0,-16 35 0 0 0,19-38 20 0 0,10-17 0 0 0,1 0 0 0 0,-1 1 0 0 0,1-1 0 0 0,-3 9 0 0 0,2-7-7 0 0,1-1 1 0 0,-1 1-1 0 0,0-1 0 0 0,0 0 0 0 0,0 0 1 0 0,-1 0-1 0 0,0 0 0 0 0,-8 7 0 0 0,1-1-604 0 0,-1-1-1 0 0,-17 11 0 0 0,25-18 295 0 0,3-2 72 0 0,0 0-1 0 0,0 0 1 0 0,-1 0 0 0 0,1 0-1 0 0,-1 0 1 0 0,1 0 0 0 0,0 0-1 0 0,-4 0 1 0 0,5-1-5214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191 163 4607 0 0,'-9'1'407'0'0,"2"1"-366"0"0,5-1 28 0 0,0-1 0 0 0,0 1-1 0 0,0-1 1 0 0,0 1-1 0 0,0 0 1 0 0,0-1-1 0 0,0 1 1 0 0,0 0 0 0 0,1 0-1 0 0,-4 3 1 0 0,4-4 27 0 0,0 1 1 0 0,0 0 0 0 0,1-1 0 0 0,-1 1-1 0 0,0 0 1 0 0,0-1 0 0 0,0 0-1 0 0,0 1 1 0 0,0-1 0 0 0,0 1-1 0 0,-2-1 1 0 0,-4 2 52 0 0,-9 8 494 0 0,14-9-429 0 0,0 0 0 0 0,0 0-1 0 0,1 0 1 0 0,-1 0-1 0 0,0 0 1 0 0,1 0-1 0 0,-1 1 1 0 0,1-1-1 0 0,-1 1 1 0 0,-2 2-1 0 0,3-2 299 0 0,0-1-69 0 0,-2 5-222 0 0,2-4 166 0 0,1-2 101 0 0,0 0 21 0 0,0 0 3 0 0,0 0 0 0 0,0 0 0 0 0,0 0 0 0 0,0 0-69 0 0,0 0-222 0 0,0 0 166 0 0,0 0 101 0 0,0 0 21 0 0,1-3-441 0 0,0 0-1 0 0,1 1 0 0 0,-1-1 1 0 0,1 0-1 0 0,0 1 1 0 0,-1-1-1 0 0,1 1 1 0 0,3-3-1 0 0,-4 4-66 0 0,5-5 86 0 0,0 0 0 0 0,1 1 0 0 0,-1 0 0 0 0,1 0 0 0 0,0 0 0 0 0,16-7 0 0 0,49-16 966 0 0,-16 8-667 0 0,-53 19-386 0 0,146-59 0 0 0,-116 49 0 0 0,2 1 0 0 0,52-9 0 0 0,-71 18 0 0 0,-4 3 0 0 0,-11-1 0 0 0,1 0 0 0 0,-1 1 0 0 0,0-1 0 0 0,0 0 0 0 0,0 0 0 0 0,0 1 0 0 0,0-1 0 0 0,0 1 0 0 0,-1-1 0 0 0,1 1 0 0 0,0-1 0 0 0,-1 1 0 0 0,1-1 0 0 0,-1 1 0 0 0,1-1 0 0 0,-1 1 0 0 0,0 0 0 0 0,0-1 0 0 0,0 1 0 0 0,0 0 0 0 0,0-1 0 0 0,0 1 0 0 0,0 0 0 0 0,0-1 0 0 0,-1 3 0 0 0,-1 5 0 0 0,1-1 0 0 0,-2 0 0 0 0,-4 12 0 0 0,1-5-99 0 0,-1-1 0 0 0,-1 0 1 0 0,0-1-1 0 0,-1 0 0 0 0,0 0 0 0 0,-1-1 0 0 0,0 0 0 0 0,-1-1 0 0 0,-1 0 1 0 0,0 0-1 0 0,0-2 0 0 0,-1 1 0 0 0,-21 11 0 0 0,-213 94-451 0 0,151-74 492 0 0,86-36 2 0 0,0 0-1 0 0,0 1 1 0 0,0 0-1 0 0,1 0 0 0 0,-15 14 1 0 0,19-16 2 0 0,0 1 0 0 0,1 0 1 0 0,-1 1-1 0 0,1-1 0 0 0,0 1 0 0 0,1 0 1 0 0,-1 0-1 0 0,1 0 0 0 0,0 0 0 0 0,-3 11 1 0 0,3-6-463 0 0,2-6 443 0 0,0 0 0 0 0,0 0 1 0 0,0 1-1 0 0,1-1 0 0 0,-1 0 0 0 0,1 0 0 0 0,1 6 0 0 0,-1 13 118 0 0,0-23 293 0 0,13 1 644 0 0,-4-2-526 0 0,1-1 0 0 0,0 1 0 0 0,0-2 0 0 0,15-3-1 0 0,17-3-78 0 0,129-10-377 0 0,75-6 0 0 0,-240 24-4 0 0,-4 0 0 0 0,-1 0 1 0 0,1 0-1 0 0,-1 0 0 0 0,1-1 0 0 0,0 1 1 0 0,-1 0-1 0 0,1-1 0 0 0,-1 1 0 0 0,1 0 1 0 0,-1-1-1 0 0,0 0 0 0 0,1 1 0 0 0,-1-1 1 0 0,0 0-1 0 0,2-1 0 0 0,-1 1-333 0 0,-2 1-138 0 0,0 0-33 0 0,0 0-140 0 0,0 0-572 0 0,0 0-253 0 0,0 0-51 0 0,0 0-11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15 11975 0 0,'0'0'267'0'0,"0"0"42"0"0,0 0 17 0 0,0 0-28 0 0,1-1-196 0 0,1-4-21 0 0,-1 4 284 0 0,-1 1 122 0 0,-6-3 780 0 0,6 2-1213 0 0,0 1 0 0 0,-1 0-1 0 0,1-1 1 0 0,0 1 0 0 0,-1 0 0 0 0,1-1-1 0 0,0 1 1 0 0,-1 0 0 0 0,1 0 0 0 0,-1 0-1 0 0,1-1 1 0 0,0 1 0 0 0,-1 0 0 0 0,1 0-1 0 0,-1 0 1 0 0,1 0 0 0 0,-1 0 0 0 0,1 0-1 0 0,0 0 1 0 0,-1 0 0 0 0,1 0 0 0 0,-1 0-1 0 0,0 0 1 0 0,-23 7 554 0 0,21-6-588 0 0,-7 3 487 0 0,0 1 0 0 0,0 0 0 0 0,-10 8 0 0 0,-20 13-507 0 0,-68 34 0 0 0,49-29 0 0 0,-13 2-1126 0 0,63-29 868 0 0,5-3 208 0 0,-1 0-1 0 0,1 0 0 0 0,-1 0 1 0 0,1 0-1 0 0,0-1 0 0 0,-1 0 1 0 0,1 0-1 0 0,-1 0 0 0 0,1 0 1 0 0,-1-1-1 0 0,-6-1 0 0 0,11 2 51 0 0,-1 0 0 0 0,1 0 0 0 0,-1 0 0 0 0,1 0 0 0 0,-1 0 0 0 0,1 0 0 0 0,-1 0 0 0 0,1-1 0 0 0,-1 1 0 0 0,1 0 0 0 0,0 0 0 0 0,-1 0 0 0 0,1-1 0 0 0,-1 1 0 0 0,1 0 0 0 0,0 0 0 0 0,-1-1 0 0 0,1 1 0 0 0,0 0 0 0 0,-1-1 0 0 0,1 1 0 0 0,0 0 0 0 0,-1-1 0 0 0,1 1 0 0 0,0-1 0 0 0,1-3 0 0 0,-2 2 0 0 0,1 1 0 0 0,0 0 0 0 0,0 0 0 0 0,0 0 0 0 0,0 0 0 0 0,0 0 0 0 0,0 0 0 0 0,0-1 0 0 0,1 1 0 0 0,-1 0 0 0 0,0 0 0 0 0,0 0 0 0 0,1 0 0 0 0,-1 0 0 0 0,1 0 0 0 0,-1 0 0 0 0,1 0 0 0 0,1-2 0 0 0,0 1 0 0 0,3-3 0 0 0,-4 7 0 0 0,-1 4 0 0 0,-1-2 0 0 0,-1 0 0 0 0,0 1 0 0 0,0-1 0 0 0,0 0 0 0 0,0-1 0 0 0,-1 1 0 0 0,1 0 0 0 0,-1-1 0 0 0,0 1 0 0 0,0-1 0 0 0,0 0 0 0 0,-6 5 0 0 0,4-4 0 0 0,0 1 0 0 0,0 0 0 0 0,0 0 0 0 0,-4 8 0 0 0,8-11 0 0 0,0-1 0 0 0,1 1 0 0 0,-1-1 0 0 0,0 0 0 0 0,0 1 0 0 0,0-1 0 0 0,0 0 0 0 0,0 0 0 0 0,0 1 0 0 0,0-1 0 0 0,0 0 0 0 0,-1 0 0 0 0,1 0 0 0 0,0 0 0 0 0,-1-1 0 0 0,1 1 0 0 0,-1 0 0 0 0,1-1 0 0 0,-3 2 0 0 0,-6 1 0 0 0,6 3 64 0 0,3-4 274 0 0,1-2 136 0 0,0 0 34 0 0,0 0-65 0 0,1 2-294 0 0,6 15-197 0 0,-6-15-289 0 0,-1-2-138 0 0,0 0-33 0 0,0 0 66 0 0,2 1 292 0 0,0 0 149 0 0,0 1-1 0 0,1-1 1 0 0,-1 0-1 0 0,0 0 1 0 0,1 0 0 0 0,-1 0-1 0 0,1-1 1 0 0,-1 1-1 0 0,1 0 1 0 0,0-1-1 0 0,-1 0 1 0 0,4 0-1 0 0,7 2 5 0 0,75 12-3 0 0,-68-12 0 0 0,0 0 0 0 0,0 2 0 0 0,0 0 0 0 0,31 12 0 0 0,-39-11 0 0 0,-1 1 0 0 0,1 0 0 0 0,-1 1 0 0 0,-1 0 0 0 0,15 12 0 0 0,-21-16 0 0 0,-1 0 0 0 0,0 0 0 0 0,0 0 0 0 0,0 0 0 0 0,-1 1 0 0 0,1-1 0 0 0,-1 1 0 0 0,1 0 0 0 0,-1 0 0 0 0,-1-1 0 0 0,1 1 0 0 0,0 1 0 0 0,-1-1 0 0 0,0 0 0 0 0,0 0 0 0 0,0 0 0 0 0,-1 1 0 0 0,1-1 0 0 0,-1 8 0 0 0,0-10 0 0 0,0-1 0 0 0,-1 1 0 0 0,1 0 0 0 0,-1 0 0 0 0,1 0 0 0 0,-1-1 0 0 0,1 1 0 0 0,-1 0 0 0 0,0-1 0 0 0,0 1 0 0 0,0-1 0 0 0,0 1 0 0 0,0-1 0 0 0,0 1 0 0 0,0-1 0 0 0,-1 0 0 0 0,1 1 0 0 0,0-1 0 0 0,-1 0 0 0 0,1 0 0 0 0,-1 0 0 0 0,0 0 0 0 0,1 0 0 0 0,-4 1 0 0 0,1 0 0 0 0,-81 41 0 0 0,60-29 0 0 0,19-10 0 0 0,0-1 0 0 0,0 1 0 0 0,0-1 0 0 0,-12 3 0 0 0,9-3 0 0 0,2 1 0 0 0,6-3 22 0 0,1-1-1 0 0,-1 1 1 0 0,1-1 0 0 0,-1 0-1 0 0,0 1 1 0 0,1-1-1 0 0,-1 0 1 0 0,0 0-1 0 0,1 1 1 0 0,-1-1-1 0 0,0 0 1 0 0,1 0 0 0 0,-1 0-1 0 0,0 0 1 0 0,0 0-1 0 0,1 0 1 0 0,-1 0-1 0 0,-1 0 1 0 0,-10-1-225 0 0,13-1-805 0 0,6-4-15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11975 0 0,'-1'1'267'0'0,"-5"2"-108"0"0,0 0 1 0 0,0 0-1 0 0,0-1 1 0 0,0 1-1 0 0,0-1 1 0 0,-14 2-1 0 0,19-4 206 0 0,1 0 122 0 0,0 0 22 0 0,0 0-66 0 0,1 0-222 0 0,9 1-60 0 0,0 0 0 0 0,0-1 0 0 0,-1 0-1 0 0,1-1 1 0 0,0 0 0 0 0,-1-1 0 0 0,10-2 0 0 0,-5 1 74 0 0,0 1 0 0 0,23-2 0 0 0,2 2-235 0 0,-30 1 0 0 0,0 0 0 0 0,0 0 0 0 0,0 1 0 0 0,0 1 0 0 0,0-1 0 0 0,11 3 0 0 0,-12-1 0 0 0,1 0 0 0 0,0 1 0 0 0,-1 0 0 0 0,0 0 0 0 0,1 1 0 0 0,-1 0 0 0 0,0 0 0 0 0,13 10 0 0 0,-16-6 0 0 0,-4-6 0 0 0,-1-1 0 0 0,0 1 0 0 0,-1 0 0 0 0,1-1 0 0 0,0 1 0 0 0,0-1 0 0 0,-1 1 0 0 0,1-1 0 0 0,-1 1 0 0 0,1-1 0 0 0,-1 1 0 0 0,0-1 0 0 0,1 1 0 0 0,-1-1 0 0 0,0 1 0 0 0,0-1 0 0 0,0 0 0 0 0,0 0 0 0 0,0 0 0 0 0,-1 1 0 0 0,1-1 0 0 0,-2 1 0 0 0,-3 3 0 0 0,-2 0 0 0 0,-13 8 0 0 0,16-10 0 0 0,-48 25 0 0 0,-66 42 0 0 0,85-49-16 0 0,0-1 104 0 0,33-20 283 0 0,1 0 117 0 0,38-5 654 0 0,-14 1-1167 0 0,59-11 25 0 0,-60 10 0 0 0,0 0 0 0 0,0 2 0 0 0,0 0 0 0 0,28 1 0 0 0,-37 3 0 0 0,0 0 0 0 0,0 1 0 0 0,18 5 0 0 0,-27-6 0 0 0,0 1 0 0 0,1 0 0 0 0,-1 1 0 0 0,0-1 0 0 0,0 1 0 0 0,-1 0 0 0 0,1 0 0 0 0,-1 0 0 0 0,1 1 0 0 0,-1 0 0 0 0,4 4 0 0 0,12 12 0 0 0,-14-13 0 0 0,1-1 0 0 0,-1 1 0 0 0,8 11 0 0 0,-13-16 0 0 0,1 1 0 0 0,-1 0 0 0 0,0 0 0 0 0,1 0 0 0 0,-1 0 0 0 0,0-1 0 0 0,-1 1 0 0 0,1 0 0 0 0,-1 1 0 0 0,1-1 0 0 0,-1 0 0 0 0,0 0 0 0 0,0 0 0 0 0,-1 4 0 0 0,1-4 0 0 0,-1 0 0 0 0,0 0 0 0 0,0 0 0 0 0,-1-1 0 0 0,1 1 0 0 0,0-1 0 0 0,-1 1 0 0 0,0-1 0 0 0,1 0 0 0 0,-1 1 0 0 0,0-1 0 0 0,0 0 0 0 0,-1 0 0 0 0,1 0 0 0 0,0-1 0 0 0,0 1 0 0 0,-5 2 0 0 0,-5 3 0 0 0,-1-1 0 0 0,-16 6 0 0 0,29-11 0 0 0,-48 14 0 0 0,-1-2 0 0 0,-94 14 0 0 0,132-26 0 0 0,-19 4-931 0 0,-2-1 0 0 0,-41-1 0 0 0,50-4-92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18 300 10135 0 0,'0'0'464'0'0,"-9"-2"151"0"0,2 1-458 0 0,5 1 569 0 0,2 0 244 0 0,0 0 44 0 0,0 0-61 0 0,0 0-288 0 0,0 0-121 0 0,0 0-28 0 0,0 0-4 0 0,0 0 0 0 0,11 3 512 0 0,-6-2-823 0 0,0-1-1 0 0,-1 1 0 0 0,1-1 0 0 0,0 0 1 0 0,-1 0-1 0 0,1-1 0 0 0,7-1 1 0 0,35-11 685 0 0,-12 3-303 0 0,191-37 1057 0 0,11-8-989 0 0,157-33 746 0 0,-312 71-1397 0 0,61-10 0 0 0,-51 11-485 0 0,-47 7-17 0 0,1 2-1 0 0,55 0 1 0 0,-60 5-2234 0 0,-39 2 158 0 0,-2 0-4244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0 10135 0 0,'0'0'231'0'0,"0"0"29"0"0,0 0 19 0 0,0 0 37 0 0,0 0 125 0 0,0 0 58 0 0,0 0 11 0 0,-9 2 1981 0 0,-23 8-2254 0 0,30-9 134 0 0,2-1 117 0 0,-21-2 1045 0 0,10 1-1180 0 0,1 0 0 0 0,-1 0-1 0 0,0 2 1 0 0,-20 2 0 0 0,-43 12-599 0 0,34-6 360 0 0,-178 53-114 0 0,45-9 0 0 0,161-50 0 0 0,-1-1 0 0 0,-13 1 0 0 0,22-3 0 0 0,0 1 0 0 0,0-1 0 0 0,0 0 0 0 0,0-1 0 0 0,0 1 0 0 0,1-1 0 0 0,-1 0 0 0 0,0 0 0 0 0,0 0 0 0 0,1 0 0 0 0,-5-2 0 0 0,8 3 0 0 0,-1-1 0 0 0,0 1 0 0 0,1 0 0 0 0,-1-1 0 0 0,1 1 0 0 0,-1-1 0 0 0,1 1 0 0 0,-1-1 0 0 0,1 1 0 0 0,-1-1 0 0 0,1 1 0 0 0,-1-1 0 0 0,1 1 0 0 0,0-1 0 0 0,-1 0 0 0 0,1 0 0 0 0,1-4 0 0 0,-1 4 0 0 0,2-3 0 0 0,0-1 0 0 0,0 0 0 0 0,0 0 0 0 0,0 1 0 0 0,1-1 0 0 0,0 1 0 0 0,0 0 0 0 0,0 0 0 0 0,0 0 0 0 0,1 0 0 0 0,-1 1 0 0 0,1-1 0 0 0,0 1 0 0 0,0 0 0 0 0,1 0 0 0 0,8-5 0 0 0,-13 9 0 0 0,0-1 0 0 0,0 0 0 0 0,0 0 0 0 0,0 0 0 0 0,-1 0 0 0 0,1 1 0 0 0,0-1 0 0 0,0 0 0 0 0,0 0 0 0 0,0 0 0 0 0,0 0 0 0 0,0 1 0 0 0,0-1 0 0 0,0 0 0 0 0,0 0 0 0 0,0 0 0 0 0,0 1 0 0 0,0-1 0 0 0,0 0 0 0 0,1 0 0 0 0,-1 0 0 0 0,0 0 0 0 0,0 1 0 0 0,0-1 0 0 0,0 0 0 0 0,0 0 0 0 0,0 0 0 0 0,0 0 0 0 0,0 1 0 0 0,1-1 0 0 0,-1 0 0 0 0,0 0 0 0 0,0 0 0 0 0,0 0 0 0 0,0 0 0 0 0,0 0 0 0 0,1 0 0 0 0,-1 0 0 0 0,0 1 0 0 0,0-1 0 0 0,0 0 0 0 0,0 0 0 0 0,1 0 0 0 0,-1 0 0 0 0,0 0 0 0 0,0 0 0 0 0,0 0 0 0 0,1 0 0 0 0,-1 0 0 0 0,0 0 0 0 0,0 0 0 0 0,0 0 0 0 0,0 0 0 0 0,1 0 0 0 0,-1 0 0 0 0,0 0 0 0 0,0 0 0 0 0,0-1 0 0 0,0 1 0 0 0,1 0 0 0 0,-1 0 0 0 0,0 0 0 0 0,0 0 0 0 0,0 0 0 0 0,-5 10 0 0 0,-7 11 0 0 0,-1-1 0 0 0,-1 0 0 0 0,-20 22 0 0 0,1-2 0 0 0,26-32 0 0 0,3-3 0 0 0,0 0 0 0 0,1 1 0 0 0,0-1 0 0 0,-6 11 0 0 0,6-9 72 0 0,2-5 299 0 0,1-2 117 0 0,0 0 21 0 0,0 0-134 0 0,0 0-576 0 0,3 0-250 0 0,9 0 325 0 0,1 0 0 0 0,-1-1 0 0 0,0 0 1 0 0,1-1-1 0 0,-1 0 0 0 0,21-7 0 0 0,24-5-100 0 0,-25 8 226 0 0,-17 3 0 0 0,0 0 0 0 0,28-1 0 0 0,-18 4 0 0 0,-12-1 0 0 0,0 1 0 0 0,0 1 0 0 0,0 0 0 0 0,20 4 0 0 0,-8 1 0 0 0,-3-1 0 0 0,-1 1 0 0 0,0 1 0 0 0,0 1 0 0 0,22 11 0 0 0,-29-12 0 0 0,-4-2 0 0 0,0 1 0 0 0,0 0 0 0 0,-1 0 0 0 0,0 1 0 0 0,11 9 0 0 0,-19-14 0 0 0,1-1 0 0 0,0 1 0 0 0,-1 0 0 0 0,0 0 0 0 0,1 0 0 0 0,-1 0 0 0 0,0 0 0 0 0,0 0 0 0 0,0 0 0 0 0,0 0 0 0 0,0 0 0 0 0,-1 1 0 0 0,1-1 0 0 0,-1 0 0 0 0,1 0 0 0 0,-1 1 0 0 0,0-1 0 0 0,0 0 0 0 0,0 1 0 0 0,0-1 0 0 0,0 0 0 0 0,-1 1 0 0 0,1-1 0 0 0,-1 0 0 0 0,0 0 0 0 0,1 1 0 0 0,-1-1 0 0 0,0 0 0 0 0,0 0 0 0 0,0 0 0 0 0,-3 3 0 0 0,1 0 0 0 0,0-1 0 0 0,-1 1 0 0 0,0-1 0 0 0,0 0 0 0 0,-1 0 0 0 0,1 0 0 0 0,-6 2 0 0 0,-36 22 0 0 0,34-21 0 0 0,-77 39 0 0 0,-106 38 0 0 0,120-57 0 0 0,66-23-72 0 0,25-24-1296 0 0,87-68-4905 0 0,-59 58 4226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 17503 0 0,'3'0'803'0'0,"21"-2"266"0"0,-10 2-1029 0 0,-11 4-46 0 0,-3-3 4 0 0,3 9 2 0 0,-3-7 0 0 0,-1 1 0 0 0,0 0 0 0 0,0-1 0 0 0,0 1 0 0 0,0 0 0 0 0,0-1 0 0 0,-1 1 0 0 0,0-1 0 0 0,0 0 0 0 0,-3 6 0 0 0,-27 30 0 0 0,-80 72 1456 0 0,67-64-852 0 0,13-12-600 0 0,2-3 0 0 0,15-16-207 0 0,-25 23 1 0 0,38-38-273 0 0,2-1-33 0 0,0 0-140 0 0,0 0-572 0 0,3 0-253 0 0,11-1-51 0 0,5-2-11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1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 10135 0 0,'0'0'231'0'0,"-2"0"29"0"0,-130 35 305 0 0,117-31-90 0 0,3-1 897 0 0,0-1 1 0 0,0 0-1 0 0,-18 1 0 0 0,45-10 908 0 0,-6 2-1920 0 0,16-3 57 0 0,1 2 1 0 0,0 0-1 0 0,47-4 0 0 0,-50 8-410 0 0,-14 1-7 0 0,10-2 0 0 0,-1 1 0 0 0,1 1 0 0 0,0 0 0 0 0,0 2 0 0 0,23 3 0 0 0,-39-3 0 0 0,0-1 0 0 0,0 1 0 0 0,0 0 0 0 0,0 0 0 0 0,-1 1 0 0 0,1-1 0 0 0,0 0 0 0 0,-1 1 0 0 0,1 0 0 0 0,-1 0 0 0 0,5 3 0 0 0,-6-4 0 0 0,0 0 0 0 0,0 1 0 0 0,-1-1 0 0 0,1 0 0 0 0,0 0 0 0 0,-1 0 0 0 0,1 1 0 0 0,0-1 0 0 0,-1 0 0 0 0,0 0 0 0 0,1 1 0 0 0,-1-1 0 0 0,0 0 0 0 0,0 1 0 0 0,1-1 0 0 0,-1 1 0 0 0,0-1 0 0 0,0 0 0 0 0,-1 1 0 0 0,1-1 0 0 0,0 0 0 0 0,0 1 0 0 0,-1-1 0 0 0,1 0 0 0 0,-1 1 0 0 0,1-1 0 0 0,-1 0 0 0 0,0 2 0 0 0,-4 4 0 0 0,0 0 1 0 0,0 0-1 0 0,0-1 0 0 0,-1 1 0 0 0,0-1 1 0 0,0-1-1 0 0,-1 1 0 0 0,0-1 0 0 0,-10 7 1 0 0,-11 4-581 0 0,-33 13 1 0 0,54-25 351 0 0,-130 56-380 0 0,137-60 608 0 0,0 0 0 0 0,-1 0 0 0 0,1 0 0 0 0,0 0 0 0 0,0 0 0 0 0,0 0 0 0 0,0 0 0 0 0,0 0 0 0 0,-1 0 0 0 0,1 0 0 0 0,0 0 0 0 0,0 0 0 0 0,0 0 0 0 0,0 0 0 0 0,0 0 0 0 0,0 0 0 0 0,-1 0 0 0 0,1 0 0 0 0,0 0 0 0 0,0 0 0 0 0,0 0 0 0 0,0 0 0 0 0,0 0 0 0 0,0 0 0 0 0,0 1 0 0 0,0-1 0 0 0,-1 0 0 0 0,1 0 0 0 0,0 0 0 0 0,0 0 0 0 0,0 0 0 0 0,0 0 0 0 0,0 0 0 0 0,0 1 0 0 0,0-1 0 0 0,0 0 0 0 0,0 0 0 0 0,0 0 0 0 0,0 0 0 0 0,0 0 0 0 0,0 0 0 0 0,0 1 0 0 0,0-1 0 0 0,0 0 0 0 0,0 0 0 0 0,0 0 0 0 0,8 2 0 0 0,12-2 0 0 0,-2-2 0 0 0,0-1 0 0 0,19-5 0 0 0,-21 4 0 0 0,-1 1 0 0 0,1 0 0 0 0,23 0 0 0 0,-31 3 0 0 0,7-1 0 0 0,0 2 0 0 0,24 3 0 0 0,-34-3 0 0 0,0 0 0 0 0,0 1 0 0 0,1 0 0 0 0,-1 0 0 0 0,-1 0 0 0 0,1 1 0 0 0,0-1 0 0 0,0 1 0 0 0,-1 0 0 0 0,8 7 0 0 0,-3-1 0 0 0,0 0 0 0 0,-2 1 0 0 0,1 0 0 0 0,-1 0 0 0 0,0 1 0 0 0,-1 0 0 0 0,0 0 0 0 0,4 14 0 0 0,-6-17 0 0 0,-1 1 0 0 0,-1 0 0 0 0,1 0 0 0 0,-1 0 0 0 0,-1 0 0 0 0,0 0 0 0 0,0 1 0 0 0,-1-1 0 0 0,0 0 0 0 0,-1 0 0 0 0,-2 16 0 0 0,-2-16 0 0 0,3-6 94 0 0,-1 0 0 0 0,0 0-1 0 0,0-1 1 0 0,0 1 0 0 0,-1-1 0 0 0,1 0-1 0 0,-1 0 1 0 0,1 0 0 0 0,-1 0 0 0 0,-6 1-1 0 0,-42 11 1513 0 0,36-10-1323 0 0,-100 30 925 0 0,81-22-1246 0 0,0-1 0 0 0,-1-3 0 0 0,-38 6 0 0 0,61-13-212 0 0,6 1-244 0 0,-1-2 1 0 0,0 1-1 0 0,1-1 0 0 0,-11-1 1 0 0,4-3-7013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3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127 418 6447 0 0,'0'0'142'0'0,"0"0"22"0"0,0 0 13 0 0,0 0 55 0 0,0 0 181 0 0,0 0 78 0 0,7 2 218 0 0,-6 0 7874 0 0,-5 5-8566 0 0,-5 1-17 0 0,-5 1 0 0 0,10-8 0 0 0,0-1 0 0 0,-2 2 0 0 0,3-1 0 0 0,1 0 0 0 0,-1 0 0 0 0,1-1 0 0 0,-1 1 0 0 0,0 0 0 0 0,1-1 0 0 0,-1 0 0 0 0,0 0 0 0 0,1 0 0 0 0,-1 0 0 0 0,0 0 0 0 0,1 0 0 0 0,-1-1 0 0 0,0 1 0 0 0,1-1 0 0 0,-5-1 0 0 0,5 1 0 0 0,-1 0 0 0 0,1 0 0 0 0,0 0 0 0 0,-1 0 0 0 0,1 0 0 0 0,0-1 0 0 0,0 1 0 0 0,0-1 0 0 0,0 1 0 0 0,0-1 0 0 0,0 0 0 0 0,0 0 0 0 0,0 0 0 0 0,1 0 0 0 0,-1 0 0 0 0,1 0 0 0 0,-1 0 0 0 0,1-1 0 0 0,0 1 0 0 0,0 0 0 0 0,0-1 0 0 0,0 1 0 0 0,0-5 0 0 0,0-1 0 0 0,0-1 0 0 0,1 1 0 0 0,0 0 0 0 0,0 0 0 0 0,3-13 0 0 0,-2 17 0 0 0,6-52-1204 0 0,28-97 0 0 0,-31 141 471 0 0,11-23 0 0 0,-4 18 592 0 0,-7 14 114 0 0,-1 3 29 0 0,10-6-2 0 0,0 3 0 0 0,8 2 0 0 0,42-9 0 0 0,74-16 517 0 0,-72 15-158 0 0,-60 10-245 0 0,0 0 0 0 0,1 0 0 0 0,-1 1 0 0 0,0-1-1 0 0,8 2 1 0 0,-11-1-90 0 0,0 1 0 0 0,-1-1 0 0 0,1 1 0 0 0,0-1 1 0 0,0 1-1 0 0,0 0 0 0 0,0 0 0 0 0,-1 0 0 0 0,1 0 0 0 0,0 0 0 0 0,-1 0 0 0 0,1 0 0 0 0,-1 1 0 0 0,1-1 0 0 0,-1 0 0 0 0,0 1 0 0 0,2 2 0 0 0,2 6-24 0 0,-4-6 0 0 0,-1 0 0 0 0,0 0 0 0 0,0-1 0 0 0,-1 1 0 0 0,1 0 0 0 0,-1 0 0 0 0,0-1 0 0 0,0 1 0 0 0,0 0 0 0 0,0-1 0 0 0,-1 1 0 0 0,1-1 0 0 0,-1 0 0 0 0,0 1 0 0 0,0-1 0 0 0,-4 5 0 0 0,-4 5 0 0 0,-1 0 0 0 0,-16 14 0 0 0,-7 3 0 0 0,-39 27 0 0 0,-18 14 0 0 0,83-63 9 0 0,5-5-17 0 0,0 0 0 0 0,0-1 0 0 0,0 1 0 0 0,0-1 0 0 0,0 0 0 0 0,-1 0 0 0 0,1 0-1 0 0,-6 2 1 0 0,6-3-329 0 0,4-2-138 0 0,1-3 343 0 0,0 1-1 0 0,1 0 1 0 0,-1 0-1 0 0,1 1 1 0 0,5-6-1 0 0,8-8-188 0 0,-8 7 321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3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8287 0 0,'0'0'191'0'0,"0"0"26"0"0,1 1 9 0 0,-1 2-216 0 0,1 0 1 0 0,-1-1 0 0 0,0 1 0 0 0,0 0 0 0 0,0 0-1 0 0,0-1 1 0 0,-1 1 0 0 0,1 0 0 0 0,-1-1-1 0 0,0 1 1 0 0,0 0 0 0 0,1-1 0 0 0,-2 1-1 0 0,1-1 1 0 0,-3 5 0 0 0,-2 5 18 0 0,-16 20 0 0 0,-48 48-29 0 0,7-7 0 0 0,19-15 958 0 0,-71 126-1 0 0,7 37-792 0 0,100-207-165 0 0,1-2 0 0 0,1 1 0 0 0,-8 21 0 0 0,13-24 0 0 0,2-10 0 0 0,0 1 0 0 0,-1 0 0 0 0,1 0 0 0 0,0-1 0 0 0,-1 1 0 0 0,1-1 0 0 0,0 1 0 0 0,0-1 0 0 0,0 1 0 0 0,-1-1 0 0 0,1 1 0 0 0,0-1 0 0 0,0 0 0 0 0,0 0 0 0 0,0 1 0 0 0,0-1 0 0 0,0 0 0 0 0,0 0 0 0 0,0 0 0 0 0,0 0 0 0 0,-1 0 0 0 0,1 0 0 0 0,0 0 0 0 0,0 0 0 0 0,0 0 0 0 0,0 0 0 0 0,1-1 0 0 0,27-8 0 0 0,-25 7 0 0 0,18-6 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10135 0 0,'0'0'231'0'0,"0"0"29"0"0,0 0 19 0 0,2 0-41 0 0,3 1-30 0 0,0 1 0 0 0,0-1 0 0 0,0 1-1 0 0,0 0 1 0 0,0 1 0 0 0,-1-1 0 0 0,1 1-1 0 0,5 4 1 0 0,34 30 1175 0 0,-34-28-1060 0 0,0 1 89 0 0,0 1-1 0 0,0 0 1 0 0,16 25-1 0 0,18 42 563 0 0,-39-70-954 0 0,11 24 0 0 0,-1 0-1 0 0,-1 1 0 0 0,-2 0 1 0 0,-1 1-1 0 0,-2 0 0 0 0,8 53 1 0 0,-14-60-171 0 0,-1 1 1 0 0,-2-1 0 0 0,0 0-1 0 0,-2 1 1 0 0,-1-1 0 0 0,-1 0-1 0 0,-1 0 1 0 0,-2-1 0 0 0,-10 28-1 0 0,3-18 88 0 0,-2 0-1 0 0,-2 0 1 0 0,-31 46-1 0 0,33-59 190 0 0,0-1-1 0 0,-2 0 1 0 0,0-2-1 0 0,-2 0 0 0 0,-37 29 1 0 0,40-37-975 0 0,0-1 0 0 0,-37 17 0 0 0,51-27 337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186 215 10135 0 0,'0'0'231'0'0,"0"0"29"0"0,0 0 19 0 0,-1 3-41 0 0,-4 8-190 0 0,-1-7 30 0 0,4-4 315 0 0,2 0 106 0 0,0 0 11 0 0,11-9 936 0 0,22-20-696 0 0,-19 16-336 0 0,0 0 0 0 0,1 1 0 0 0,0 1 0 0 0,1 1 0 0 0,20-12 0 0 0,29-7 277 0 0,0 2 0 0 0,82-21-1 0 0,-145 48-690 0 0,10-3 0 0 0,0 0 0 0 0,17 0 0 0 0,-27 3 0 0 0,0-1 0 0 0,1 1 0 0 0,-1 0 0 0 0,0 0 0 0 0,1 1 0 0 0,-1-1 0 0 0,0 0 0 0 0,1 1 0 0 0,-1-1 0 0 0,0 1 0 0 0,1 0 0 0 0,-1 0 0 0 0,0 0 0 0 0,0 0 0 0 0,0 0 0 0 0,0 0 0 0 0,0 1 0 0 0,0-1 0 0 0,2 3 0 0 0,-3-2 0 0 0,-1-1 0 0 0,1 1 0 0 0,-1 0 0 0 0,1-1 0 0 0,-1 1 0 0 0,0 0 0 0 0,0 0 0 0 0,0-1 0 0 0,0 1 0 0 0,0 0 0 0 0,-1-1 0 0 0,1 1 0 0 0,0 0 0 0 0,-1 0 0 0 0,1-1 0 0 0,-1 1 0 0 0,0-1 0 0 0,1 1 0 0 0,-3 2 0 0 0,-1 6 0 0 0,-2 6 0 0 0,-1-1 0 0 0,0 0 0 0 0,-1 0 0 0 0,-1 0 0 0 0,0-1 0 0 0,-2-1 0 0 0,-11 14 0 0 0,-9 6 0 0 0,-50 40 0 0 0,-11-3 0 0 0,23-19 0 0 0,46-35 0 0 0,-35 19 0 0 0,41-26 0 0 0,1 0 0 0 0,0 2 0 0 0,0 0 0 0 0,1 1 0 0 0,-16 14 0 0 0,18-13 0 0 0,0-2 0 0 0,-1 0 0 0 0,0-1 0 0 0,-22 12 0 0 0,17-11 0 0 0,-18 18 0 0 0,36-29 0 0 0,1 0 0 0 0,0 1 0 0 0,-1-1 0 0 0,1 0 0 0 0,-1 0 0 0 0,1 1 0 0 0,0-1 0 0 0,-1 1 0 0 0,1-1 0 0 0,0 0 0 0 0,0 1 0 0 0,-1-1 0 0 0,1 1 0 0 0,0-1 0 0 0,0 0 0 0 0,0 1 0 0 0,-1-1 0 0 0,1 1 0 0 0,0-1 0 0 0,0 1 0 0 0,0-1 0 0 0,0 1 0 0 0,0-1 0 0 0,0 1 0 0 0,0 0 0 0 0,5 4 0 0 0,-5-5 0 0 0,2 1 0 0 0,0 1 0 0 0,-1-1 0 0 0,1 0 0 0 0,0 0 0 0 0,0 0 0 0 0,0 0 0 0 0,1 0 0 0 0,-1 0 0 0 0,0 0 0 0 0,0-1 0 0 0,0 1 0 0 0,1-1 0 0 0,2 1 0 0 0,34-1 0 0 0,-22-1 0 0 0,64-2 0 0 0,39 1 0 0 0,124 11 0 0 0,-224-9 0 0 0,-11 1 0 0 0,0-1 0 0 0,0-1 0 0 0,10-1 0 0 0,0-1 0 0 0,-14 3 0 0 0,1-1 0 0 0,-1 0 0 0 0,1 0 0 0 0,-1-1 0 0 0,0 0 0 0 0,10-4 0 0 0,-1-2-1030 0 0,0 1-3284 0 0,-1 1-1734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301 134 11975 0 0,'0'0'267'0'0,"0"0"42"0"0,0 0 17 0 0,1 1-28 0 0,-8 0 255 0 0,-1 0 0 0 0,1 1 0 0 0,-1 0 0 0 0,1 0 0 0 0,0 1 0 0 0,0 0 0 0 0,0 0 0 0 0,1 1 0 0 0,-1-1 0 0 0,-11 11 0 0 0,18-14-550 0 0,-1 0 0 0 0,1 0 0 0 0,0 0 0 0 0,0 0 1 0 0,0 0-1 0 0,0 0 0 0 0,0 0 0 0 0,-1 0 0 0 0,1 0 0 0 0,0 0 0 0 0,0 0 1 0 0,0 0-1 0 0,0 0 0 0 0,0 1 0 0 0,0-1 0 0 0,-1 0 0 0 0,1 0 0 0 0,0 0 0 0 0,0 0 1 0 0,0 0-1 0 0,0 0 0 0 0,0 0 0 0 0,0 1 0 0 0,0-1 0 0 0,0 0 0 0 0,0 0 1 0 0,0 0-1 0 0,0 0 0 0 0,0 0 0 0 0,0 1 0 0 0,0-1 0 0 0,0 0 0 0 0,0 0 1 0 0,0 0-1 0 0,0 0 0 0 0,0 1 0 0 0,0-1 0 0 0,0 0 0 0 0,0 0 0 0 0,0 0 0 0 0,0 0 1 0 0,0 0-1 0 0,0 1 0 0 0,0-1 0 0 0,0 0 0 0 0,0 0 0 0 0,0 0 0 0 0,0 0 1 0 0,0 0-1 0 0,1 0 0 0 0,-1 0 0 0 0,0 1 0 0 0,0-1 0 0 0,0 0 0 0 0,0 0 1 0 0,0 0-1 0 0,0 0 0 0 0,1 0 0 0 0,5 0 35 0 0,-6 0-24 0 0,14-2 298 0 0,-1-1-1 0 0,0-1 1 0 0,1 0-1 0 0,-2-1 1 0 0,1 0-1 0 0,13-8 1 0 0,-14 7-101 0 0,54-26 809 0 0,74-32-383 0 0,-115 54-643 0 0,0 2 0 0 0,0 1-1 0 0,51-7 1 0 0,-72 13 7 0 0,0 1 0 0 0,0 0-1 0 0,0 0 1 0 0,0 0 0 0 0,0 0-1 0 0,0 1 1 0 0,8 2 0 0 0,-11-3-3 0 0,0 0 0 0 0,0 1 0 0 0,0-1 0 0 0,0 1 0 0 0,0-1-1 0 0,0 1 1 0 0,0-1 0 0 0,0 1 0 0 0,0 0 0 0 0,-1 0 0 0 0,1-1 0 0 0,0 1 0 0 0,0 0 0 0 0,-1 0 0 0 0,1 0 0 0 0,0 0 0 0 0,-1 0 0 0 0,1 0 0 0 0,-1 0 0 0 0,1 0 0 0 0,-1 0 0 0 0,0 0 0 0 0,1 0 0 0 0,-1 0 0 0 0,0 0 0 0 0,0 0-1 0 0,1 0 1 0 0,-1 0 0 0 0,0 0 0 0 0,0 0 0 0 0,-1 1 0 0 0,1-1 0 0 0,0 2 0 0 0,-2 3-162 0 0,0 1 1 0 0,0-1-1 0 0,0 1 0 0 0,-1-1 1 0 0,0 0-1 0 0,-1 1 0 0 0,1-2 1 0 0,-8 11-1 0 0,-40 41-332 0 0,44-50 537 0 0,-30 31-329 0 0,-1-1 0 0 0,-2-2 0 0 0,-1-2 0 0 0,-47 28 0 0 0,47-38 62 0 0,-1-2-1 0 0,-56 20 0 0 0,-77 32-1749 0 0,165-68 1976 0 0,-1 0 0 0 0,-14 11 0 0 0,16-9 0 0 0,5 2 0 0 0,5 1 0 0 0,1-7 41 0 0,0 0 0 0 0,0-1 0 0 0,0 0 0 0 0,0 1-1 0 0,0-1 1 0 0,1 0 0 0 0,-1 0 0 0 0,1 0 0 0 0,-1 0-1 0 0,1-1 1 0 0,-1 1 0 0 0,1-1 0 0 0,0 0 0 0 0,0 1 0 0 0,0-1-1 0 0,0 0 1 0 0,0-1 0 0 0,0 1 0 0 0,0 0 0 0 0,0-1-1 0 0,5 0 1 0 0,7 0 224 0 0,0 0-1 0 0,-1-1 0 0 0,19-4 1 0 0,-25 4-245 0 0,136-32 1249 0 0,-26 5-474 0 0,-104 25-803 0 0,1 0 0 0 0,-1 1 0 0 0,1 1 0 0 0,0 1 0 0 0,0 0 0 0 0,0 1 0 0 0,23 4 0 0 0,-35-3-482 0 0,-1 0-1 0 0,1 1 1 0 0,-1-1 0 0 0,0 1-1 0 0,0-1 1 0 0,0 1-1 0 0,0 0 1 0 0,0-1 0 0 0,2 7-1 0 0,-3-8 339 0 0,-1-1-1 0 0,1 1 0 0 0,0 0 1 0 0,-1 0-1 0 0,1 0 1 0 0,0 0-1 0 0,0-1 0 0 0,0 1 1 0 0,0 0-1 0 0,-1-1 1 0 0,1 1-1 0 0,0-1 0 0 0,0 1 1 0 0,0-1-1 0 0,0 1 0 0 0,0-1 1 0 0,0 0-1 0 0,1 1 1 0 0,-1-1-1 0 0,0 0 0 0 0,0 0 1 0 0,0 0-1 0 0,0 0 1 0 0,0 0-1 0 0,2 0 0 0 0,6 0-871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14 10135 0 0,'0'0'464'0'0,"0"0"-9"0"0,5-4-297 0 0,-2 2 3596 0 0,13-6-1510 0 0,-47 18-1875 0 0,-1-1 0 0 0,0-2 0 0 0,0-1-1 0 0,0-2 1 0 0,-50 1 0 0 0,-140 16-369 0 0,170-13-401 0 0,98-18-1190 0 0,-36 9 1591 0 0,-1 4 0 0 0,4 6 0 0 0,-12-4 0 0 0,-1-3 0 0 0,0 0 0 0 0,0 0 0 0 0,0 0 0 0 0,0 1 0 0 0,0-1 0 0 0,0 0 0 0 0,-1 1 0 0 0,1-1 0 0 0,-1 0 0 0 0,1 0 0 0 0,-1 1 0 0 0,0-1 0 0 0,0 0 0 0 0,0 0 0 0 0,0 0 0 0 0,0 0 0 0 0,-1 0 0 0 0,-2 3 0 0 0,-3 4 0 0 0,-1 0 0 0 0,-11 9 0 0 0,14-13 0 0 0,-118 95 0 0 0,77-65 0 0 0,17-13 304 0 0,-43 36 1219 0 0,72-58-1520 0 0,-1 0 0 0 0,1 0 1 0 0,0 1-1 0 0,0-1 0 0 0,0 0 1 0 0,0 0-1 0 0,0 0 0 0 0,0 0 1 0 0,0 0-1 0 0,0 0 0 0 0,-1 0 0 0 0,1 0 1 0 0,0 0-1 0 0,0 0 0 0 0,0 1 1 0 0,0-1-1 0 0,0 0 0 0 0,0 0 0 0 0,0 0 1 0 0,0 0-1 0 0,0 0 0 0 0,0 0 1 0 0,0 0-1 0 0,0 1 0 0 0,0-1 0 0 0,0 0 1 0 0,0 0-1 0 0,0 0 0 0 0,0 0 1 0 0,0 0-1 0 0,0 0 0 0 0,0 1 0 0 0,0-1 1 0 0,0 0-1 0 0,0 0 0 0 0,0 0 1 0 0,0 0-1 0 0,0 0 0 0 0,0 0 1 0 0,0 0-1 0 0,0 1 0 0 0,0-1 0 0 0,0 0 1 0 0,0 0-1 0 0,0 0 0 0 0,1 0 1 0 0,6 2 20 0 0,10-2-38 0 0,13-4 14 0 0,-1-2 0 0 0,53-17 0 0 0,-18 4 0 0 0,-52 16 0 0 0,30-9 0 0 0,2 2 0 0 0,45-4 0 0 0,-75 13 0 0 0,0 0 0 0 0,0 1 0 0 0,0 1 0 0 0,0 0 0 0 0,0 1 0 0 0,0 1 0 0 0,-1 0 0 0 0,1 0 0 0 0,-1 1 0 0 0,23 11 0 0 0,-24-9 0 0 0,0 1 0 0 0,0 0 0 0 0,-1 1 0 0 0,0 1 0 0 0,10 9 0 0 0,-18-15 0 0 0,-1 0 0 0 0,0 0 0 0 0,0 0 0 0 0,0 0 0 0 0,-1 0 0 0 0,2 4 0 0 0,9 14 0 0 0,-4-9 0 0 0,-8-7 0 0 0,-1-3 0 0 0,2 0 0 0 0,0-1 0 0 0,-1 0 0 0 0,0-1 0 0 0,0 1 0 0 0,0 0 0 0 0,0 0 0 0 0,0-1 0 0 0,0 1 0 0 0,0 0 0 0 0,0-1 0 0 0,0 1 0 0 0,0 0 0 0 0,0-1 0 0 0,0 1 0 0 0,-1 0 0 0 0,1-1 0 0 0,0 1 0 0 0,0 0 0 0 0,-1-1 0 0 0,1 1 0 0 0,0 0 0 0 0,-2 0 0 0 0,1 2 0 0 0,0-1 0 0 0,-1 0 0 0 0,1 0 0 0 0,-1 0 0 0 0,0 1 0 0 0,0-1 0 0 0,0-1 0 0 0,0 1 0 0 0,0 0 0 0 0,0 0 0 0 0,0-1 0 0 0,0 1 0 0 0,-5 1 0 0 0,-38 15 0 0 0,23-10 0 0 0,-15 7-166 0 0,-168 78 2380 0 0,23 4-2214 0 0,162-88-64 0 0,18-9-273 0 0,2 0-138 0 0,0 0-33 0 0,0-1-72 0 0,0-1 355 0 0,1 0 0 0 0,-1 1-1 0 0,0-1 1 0 0,1 0 0 0 0,0 0-1 0 0,-1 1 1 0 0,1-1 0 0 0,0 0-1 0 0,0 1 1 0 0,0-1 0 0 0,0 1-1 0 0,0-1 1 0 0,0 1 0 0 0,0-1-1 0 0,1 1 1 0 0,2-2 0 0 0,9-11-5573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2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114 120 10135 0 0,'0'0'464'0'0,"-2"0"-9"0"0,-3 0-155 0 0,3 0 443 0 0,2 0 227 0 0,0 0 44 0 0,0 0-61 0 0,2 0-812 0 0,-1-1 1 0 0,1 1-1 0 0,-1-1 0 0 0,1 0 0 0 0,-1 1 1 0 0,1-1-1 0 0,-1 0 0 0 0,1 0 1 0 0,1-1-1 0 0,4-3 171 0 0,20-6-110 0 0,1 1 0 0 0,46-10 0 0 0,-58 16-192 0 0,174-42-10 0 0,-187 45 3 0 0,59-12 612 0 0,-56 12-524 0 0,0 1 0 0 0,0-1 1 0 0,0 1-1 0 0,0 0 1 0 0,0 1-1 0 0,0-1 0 0 0,0 1 1 0 0,7 2-1 0 0,-12-2-65 0 0,1-1 0 0 0,-1 1 0 0 0,1-1 0 0 0,-1 1-1 0 0,0 0 1 0 0,0-1 0 0 0,1 1 0 0 0,-1 0 0 0 0,0 0 0 0 0,0 0 0 0 0,0 0-1 0 0,0 0 1 0 0,0 0 0 0 0,0 0 0 0 0,0 0 0 0 0,0 0 0 0 0,0 1 0 0 0,0-1-1 0 0,-1 0 1 0 0,1 1 0 0 0,0 1 0 0 0,0-1-19 0 0,-1 0 0 0 0,0 1 0 0 0,0-1 0 0 0,1 0 0 0 0,-2 1 0 0 0,1-1 0 0 0,0 0 0 0 0,0 1 0 0 0,-1-1 0 0 0,1 0 0 0 0,-1 1 0 0 0,-1 1 0 0 0,-1 5-16 0 0,-1 0 1 0 0,-1-1-1 0 0,0 0 1 0 0,0 0-1 0 0,-10 12 0 0 0,2-6 10 0 0,-1-1-1 0 0,0 0 1 0 0,-1 0-1 0 0,0-2 0 0 0,-1 0 1 0 0,-24 13-1 0 0,-110 44-20 0 0,93-44-27 0 0,25-11-574 0 0,0-2 0 0 0,-62 13-1 0 0,92-24 960 0 0,2 0 136 0 0,0 0 34 0 0,0 0-65 0 0,2 0-294 0 0,25 6-145 0 0,-1-1 1 0 0,1-2-1 0 0,27 0 0 0 0,44 6-5 0 0,-54-1 1 0 0,0 2 0 0 0,75 27 0 0 0,-114-35 7 0 0,-2-1 1 0 0,0 1 0 0 0,0-1 0 0 0,0 1 0 0 0,0 0 1 0 0,0 0-1 0 0,0 0 0 0 0,4 4 0 0 0,-6-4 363 0 0,-3 6 626 0 0,0-4-952 0 0,0-1-1 0 0,0 0 1 0 0,0 0-1 0 0,0 0 1 0 0,0-1-1 0 0,-1 1 1 0 0,1 0-1 0 0,-1-1 1 0 0,1 1-1 0 0,-1-1 1 0 0,0 0-1 0 0,0 0 1 0 0,0 0-1 0 0,-7 2 1 0 0,-5 2-82 0 0,0 0 0 0 0,-17 3 1 0 0,18-5 86 0 0,-111 27-50 0 0,77-21 0 0 0,1 2 0 0 0,0 2 0 0 0,-51 23 0 0 0,51-15-242 0 0,28-14-2204 0 0,18-7 932 0 0,1-1-20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2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 8 15663 0 0,'0'0'719'0'0,"-4"-1"-20"0"0,0 1-573 0 0,-20-6 101 0 0,22 6 154 0 0,2 0 110 0 0,0 12-338 0 0,-2 0 0 0 0,1 0 0 0 0,-1 0 0 0 0,-1 0 0 0 0,0 0 0 0 0,-1-1 0 0 0,-8 21 0 0 0,-7 3-255 0 0,-22 35 1 0 0,16-28 197 0 0,-21 36-96 0 0,-4-1 0 0 0,-81 96 0 0 0,-9-26 0 0 0,-48 57 0 0 0,67-47-206 0 0,-72 85-1145 0 0,171-217 1626 0 0,-33 38 660 0 0,48-54-1108 0 0,1 1 0 0 0,0-1 0 0 0,0 1 0 0 0,1 0 0 0 0,-5 12 0 0 0,8-16-119 0 0,1-5 194 0 0,1 1-1 0 0,-1 0 1 0 0,1 0-1 0 0,-1-1 0 0 0,1 1 1 0 0,-1 0-1 0 0,1 0 0 0 0,0 0 1 0 0,0 0-1 0 0,0-1 1 0 0,0 1-1 0 0,0 0 0 0 0,1 0 1 0 0,0 3-1 0 0,-1-3-5721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12 13823 0 0,'6'-9'608'0'0,"-7"6"1050"0"0,-14 9 1687 0 0,2 0-3521 0 0,-24 10 350 0 0,20-8-177 0 0,-1-1 0 0 0,-21 7 0 0 0,20-9 3 0 0,-23 11 0 0 0,25-9 0 0 0,-31 9 0 0 0,-143 21 0 0 0,99-20 0 0 0,72-13-557 0 0,-29 2 1 0 0,43-6 324 0 0,0 0 0 0 0,0 0 0 0 0,0-1 0 0 0,0 1 0 0 0,0-1 1 0 0,1-1-1 0 0,-1 1 0 0 0,0-1 0 0 0,-8-3 0 0 0,13 4-210 0 0,-1 3 418 0 0,-1 0 0 0 0,1 0 1 0 0,-1 0-1 0 0,1 0 1 0 0,0 0-1 0 0,-3 4 0 0 0,-6 10 24 0 0,1 1 0 0 0,0 0 0 0 0,-11 27 0 0 0,14-29 0 0 0,4-6 0 0 0,3-8 0 0 0,0-1 0 0 0,-1 0 0 0 0,1 0 0 0 0,0 1 0 0 0,0-1 0 0 0,0 0 0 0 0,0 1 0 0 0,0-1 0 0 0,0 0 0 0 0,0 1 0 0 0,0-1 0 0 0,0 0 0 0 0,0 0 0 0 0,0 1 0 0 0,0-1 0 0 0,0 0 0 0 0,0 1 0 0 0,0-1 0 0 0,0 0 0 0 0,0 1 0 0 0,0-1 0 0 0,0 0 0 0 0,0 0 0 0 0,1 1 0 0 0,-1-1 0 0 0,0 0 0 0 0,0 0 0 0 0,0 1 0 0 0,0-1 0 0 0,1 0 0 0 0,-1 0 0 0 0,0 1 0 0 0,0-1 0 0 0,1 0 0 0 0,-1 0 0 0 0,0 0 0 0 0,0 0 0 0 0,1 1 0 0 0,-1-1 0 0 0,0 0 0 0 0,0 0 0 0 0,1 0 0 0 0,-1 0 0 0 0,0 0 0 0 0,1 0 0 0 0,-1 0 0 0 0,0 0 0 0 0,1 0 0 0 0,-1 0 0 0 0,0 0 0 0 0,1 0 0 0 0,-1 0 0 0 0,0 0 0 0 0,0 0 0 0 0,1 0 0 0 0,-1 0 0 0 0,4 0 0 0 0,0 0 0 0 0,0 0 0 0 0,0 0 0 0 0,0 0 0 0 0,0-1 0 0 0,0 1 0 0 0,0-1 0 0 0,7-3 0 0 0,-7 3 0 0 0,-3 0 0 0 0,0 0 0 0 0,0 1 0 0 0,0-1 0 0 0,0 1 0 0 0,0-1 0 0 0,1 1 0 0 0,-1 0 0 0 0,0 0 0 0 0,0-1 0 0 0,0 1 0 0 0,1 0 0 0 0,-1 0 0 0 0,0 0 0 0 0,2 1 0 0 0,6-1 64 0 0,-7 0 274 0 0,-2 0 136 0 0,1 2 34 0 0,4 3-436 0 0,-1 1-1 0 0,0-1 1 0 0,0 1-1 0 0,-1 0 0 0 0,1 0 1 0 0,-1 1-1 0 0,4 12 1 0 0,0 1-36 0 0,-6-18-36 0 0,0 0 0 0 0,0 1 0 0 0,1-1 0 0 0,-1 0 0 0 0,0 0 0 0 0,1 0 0 0 0,-1 0 0 0 0,1 0 0 0 0,-1-1 0 0 0,1 1 0 0 0,0 0 0 0 0,0-1 0 0 0,0 1 0 0 0,0-1 0 0 0,0 0 0 0 0,0 1 0 0 0,0-1 0 0 0,1 0 0 0 0,-1-1 0 0 0,0 1 0 0 0,1 0 0 0 0,-1 0 0 0 0,0-1 0 0 0,1 0 0 0 0,-1 1 0 0 0,1-1 0 0 0,-1 0 0 0 0,4 0 0 0 0,3 0 0 0 0,22 1 0 0 0,0-1 0 0 0,45-6 0 0 0,23-1 0 0 0,-83 7 148 0 0,1 1 0 0 0,0 0 0 0 0,32 7 0 0 0,-44-6-79 0 0,0 0-1 0 0,1 0 1 0 0,-1 0-1 0 0,0 0 0 0 0,0 1 1 0 0,8 5-1 0 0,-10-6-41 0 0,-1 0-1 0 0,0 1 0 0 0,0-1 1 0 0,1 0-1 0 0,-1 1 0 0 0,-1-1 1 0 0,1 1-1 0 0,0-1 0 0 0,-1 1 1 0 0,1 0-1 0 0,-1 0 0 0 0,0 0 1 0 0,1 3-1 0 0,-1-2 21 0 0,-1 0 0 0 0,1-1 0 0 0,-1 1 0 0 0,0 0 0 0 0,0-1 0 0 0,-1 1 0 0 0,1 0 0 0 0,-1-1-1 0 0,0 1 1 0 0,0 0 0 0 0,0-1 0 0 0,0 1 0 0 0,-3 3 0 0 0,0 3-59 0 0,-2 0 0 0 0,0-1-1 0 0,-7 10 1 0 0,6-10 12 0 0,-1 0 0 0 0,-1-1 0 0 0,1 0 0 0 0,-1 0 0 0 0,0-1 0 0 0,-1 0 0 0 0,-16 8 0 0 0,-79 34 0 0 0,40-22 0 0 0,12-1 0 0 0,-101 42 0 0 0,115-52-861 0 0,37-16-3622 0 0,2 0-1565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2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15663 0 0,'0'0'719'0'0,"0"0"-20"0"0,0 0-374 0 0,2 0 84 0 0,6 1-231 0 0,1-1 0 0 0,-1 1 1 0 0,1 1-1 0 0,-1 0 0 0 0,1 0 0 0 0,-1 0 0 0 0,0 1 0 0 0,14 7 0 0 0,-20-9-210 0 0,0 0 1 0 0,0 1-1 0 0,0-1 0 0 0,0 1 0 0 0,0-1 0 0 0,0 1 0 0 0,-1 0 0 0 0,1 0 0 0 0,0-1 0 0 0,-1 1 0 0 0,0 0 0 0 0,1 1 0 0 0,-1-1 0 0 0,0 0 0 0 0,1 3 0 0 0,-1-3-33 0 0,-1 0-1 0 0,0 1 1 0 0,0-1-1 0 0,0 0 1 0 0,0 1-1 0 0,0-1 0 0 0,0 0 1 0 0,-1 0-1 0 0,1 1 1 0 0,-1-1-1 0 0,1 0 1 0 0,-1 0-1 0 0,0 0 1 0 0,0 1-1 0 0,0-1 1 0 0,0 0-1 0 0,0 0 1 0 0,0 0-1 0 0,-3 2 1 0 0,-99 127-101 0 0,-43 58 2158 0 0,134-167-3244 0 0,11-21-184 0 0,1-1-78 0 0,0 0-20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11975 0 0,'0'0'267'0'0,"0"0"42"0"0,3 0 17 0 0,0-1-217 0 0,13 5 159 0 0,-13-3-235 0 0,2 1 113 0 0,-1-1 0 0 0,1-1-1 0 0,0 1 1 0 0,-1-1 0 0 0,1 0-1 0 0,0 0 1 0 0,-1 0 0 0 0,9-2-1 0 0,38-11 1499 0 0,-8 0-676 0 0,-3 7-586 0 0,-1 1 1 0 0,1 2-1 0 0,0 1 0 0 0,56 6 1 0 0,-93-4-575 0 0,0 0 0 0 0,0 1 1 0 0,-1-1-1 0 0,1 1 0 0 0,0 0 1 0 0,0 0-1 0 0,0 0 0 0 0,-1 0 1 0 0,1 0-1 0 0,-1 1 0 0 0,1-1 1 0 0,3 3-1 0 0,-6-3 105 0 0,0-1 0 0 0,0 0 0 0 0,1 1 0 0 0,-1-1 0 0 0,0 0 0 0 0,0 1 0 0 0,0-1 0 0 0,0 1 0 0 0,0-1 0 0 0,0 0 0 0 0,1 1 0 0 0,-1-1 0 0 0,0 1 0 0 0,0-1 0 0 0,0 1 0 0 0,0-1 0 0 0,0 0 0 0 0,-1 1-1 0 0,1-1 1 0 0,0 1 0 0 0,0-1 0 0 0,0 0 0 0 0,0 1 0 0 0,0-1 0 0 0,0 1 0 0 0,-1-1 0 0 0,1 0 0 0 0,0 1 0 0 0,-1-1 0 0 0,-7 12-1128 0 0,7-11 1070 0 0,-17 19-1387 0 0,-8 1-4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8287 0 0,'0'0'191'0'0,"0"0"26"0"0,0 0 9 0 0,0 0 42 0 0,0 0 158 0 0,0 0 72 0 0,0 0 12 0 0,0 0-67 0 0,-2-1-294 0 0,0 2-3 0 0,-1-1 0 0 0,1 0 0 0 0,-1 1 0 0 0,1 0 0 0 0,0-1 0 0 0,-1 1-1 0 0,1 0 1 0 0,0 0 0 0 0,-1 1 0 0 0,1-1 0 0 0,0 0 0 0 0,0 1 0 0 0,0-1 0 0 0,0 1 0 0 0,0 0-1 0 0,-1 2 1 0 0,1-3 366 0 0,2-1 0 0 0,0 0 0 0 0,0 0 0 0 0,0 0 0 0 0,12 3 512 0 0,0-1-633 0 0,0-1-1 0 0,0 0 0 0 0,0-1 0 0 0,16-2 1 0 0,0 0-215 0 0,90-5-160 0 0,119-5-16 0 0,-224 11 0 0 0,-7 0 0 0 0,1 1 0 0 0,-1 0 0 0 0,1 0 0 0 0,-1 1 0 0 0,11 1 0 0 0,-15-1 0 0 0,-1-1 0 0 0,0 1 0 0 0,0-1 0 0 0,1 1 0 0 0,-1-1 0 0 0,0 1 0 0 0,0 0 0 0 0,0 0 0 0 0,0 0 0 0 0,0-1 0 0 0,0 1 0 0 0,0 0 0 0 0,0 0 0 0 0,0 0 0 0 0,0 0 0 0 0,0 1 0 0 0,-1-1 0 0 0,1 0 0 0 0,0 0 0 0 0,-1 0 0 0 0,1 1 0 0 0,-1-1 0 0 0,1 0 0 0 0,-1 1 0 0 0,0-1 0 0 0,1 0 0 0 0,-1 1 0 0 0,0-1 0 0 0,0 0 0 0 0,0 1 0 0 0,0-1 0 0 0,-1 2 0 0 0,1 4 123 0 0,-2-1-1 0 0,1 0 1 0 0,-1 0-1 0 0,0 0 1 0 0,0-1 0 0 0,0 1-1 0 0,-1 0 1 0 0,0-1-1 0 0,0 1 1 0 0,0-1-1 0 0,-8 9 1 0 0,0-2 21 0 0,0 0 1 0 0,0-1-1 0 0,-19 14 0 0 0,-117 71-144 0 0,105-71 0 0 0,-65 42 0 0 0,104-65 0 0 0,-3 0 0 0 0,-7 3 0 0 0,-16 5 0 0 0,29-10 0 0 0,0 0 0 0 0,0 0 0 0 0,0 0 0 0 0,0 0 0 0 0,0 0 0 0 0,0 1 0 0 0,0-1 0 0 0,0 0 0 0 0,0 0 0 0 0,0 0 0 0 0,0 0 0 0 0,0 0 0 0 0,0 0 0 0 0,0 0 0 0 0,0 0 0 0 0,0 0 0 0 0,0 0 0 0 0,1 0 0 0 0,-1 0 0 0 0,0 0 0 0 0,0 0 0 0 0,0 0 0 0 0,0 0 0 0 0,0 0 0 0 0,0 0 0 0 0,0 0 0 0 0,0 0 0 0 0,0 0 0 0 0,0 0 0 0 0,0 0 0 0 0,0 0 0 0 0,0 0 0 0 0,-1 0 0 0 0,1 1 0 0 0,0-1 0 0 0,0 0 0 0 0,0 0 0 0 0,0 0 0 0 0,0 0 0 0 0,0 0 0 0 0,0 0 0 0 0,9 1 0 0 0,10-2 0 0 0,15-3 0 0 0,0 0 0 0 0,0 2 0 0 0,1 2 0 0 0,67 7 0 0 0,-92-5 0 0 0,1 0 0 0 0,-1 0 0 0 0,0 1 0 0 0,-1 1 0 0 0,1-1 0 0 0,-1 1 0 0 0,1 1 0 0 0,-1 0 0 0 0,-1 0 0 0 0,1 1 0 0 0,-1 0 0 0 0,0 0 0 0 0,13 14 0 0 0,-18-17 0 0 0,-2-2 0 0 0,0 0 0 0 0,0 0 0 0 0,0 0 0 0 0,-1 0 0 0 0,1 0 0 0 0,0 0 0 0 0,-1 0 0 0 0,1 1 0 0 0,0-1 0 0 0,-1 0 0 0 0,0 0 0 0 0,1 1 0 0 0,-1-1 0 0 0,0 0 0 0 0,1 1 0 0 0,-1-1 0 0 0,0 1 0 0 0,0-1 0 0 0,0 0 0 0 0,0 1 0 0 0,-1 1 0 0 0,1 0 0 0 0,-1 1 0 0 0,1 0 0 0 0,-1-1 0 0 0,0 1 0 0 0,0-1 0 0 0,0 1 0 0 0,-1-1 0 0 0,1 1 0 0 0,-1-1 0 0 0,1 0 0 0 0,-1 0 0 0 0,-1 0 0 0 0,1 0 0 0 0,-4 5 0 0 0,-5 3 0 0 0,0-1 0 0 0,-16 12 0 0 0,12-10 0 0 0,4-4-2 0 0,-1 0-1 0 0,0 0 0 0 0,0-1 1 0 0,-1-1-1 0 0,-21 9 0 0 0,-70 14 91 0 0,50-15 283 0 0,-61 9 1149 0 0,73-16-1477 0 0,-43 13-1 0 0,54-11-52 0 0,8-3 493 0 0,0 1 1 0 0,-27 13-1 0 0,45-16-288 0 0,7-2-594 0 0,11 0-180 0 0,-13-2 585 0 0,26 1-517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0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30 10135 0 0,'0'0'231'0'0,"0"0"29"0"0,2-1 19 0 0,28-12 478 0 0,-40 8 252 0 0,-1 2-849 0 0,0 1-1 0 0,-1 0 0 0 0,0 0 0 0 0,1 1 0 0 0,-1 1 1 0 0,-13 1-1 0 0,-72 11 1177 0 0,55-5-1131 0 0,18-4 51 0 0,0 1 0 0 0,1 2 0 0 0,-1 0 0 0 0,1 1 0 0 0,0 2 0 0 0,1 0 0 0 0,-40 23 0 0 0,60-30-256 0 0,0-1 0 0 0,0 1 0 0 0,-1 0 0 0 0,1 0 0 0 0,1 0 0 0 0,-1 1 0 0 0,0-1 0 0 0,0 0 0 0 0,1 0 0 0 0,-1 1 0 0 0,1-1 0 0 0,0 1 0 0 0,0 0 0 0 0,-1 3 0 0 0,-2 10 0 0 0,5-10 0 0 0,0-3 0 0 0,0 4 0 0 0,1 0 0 0 0,0-1 0 0 0,0 1 0 0 0,0-1 0 0 0,1 1 0 0 0,0-1 0 0 0,0 0 0 0 0,1 0 0 0 0,0 0 0 0 0,0-1 0 0 0,5 7 0 0 0,5 3 0 0 0,1-1 0 0 0,23 20 0 0 0,83 47 0 0 0,-21-15 0 0 0,-91-60 0 0 0,0 1 0 0 0,-1 1 0 0 0,0-1 0 0 0,-1 1 0 0 0,12 16 0 0 0,-18-23 0 0 0,0 1 0 0 0,0 0 0 0 0,0-1 0 0 0,0 1 0 0 0,-1 0 0 0 0,1 0 0 0 0,0 0 0 0 0,-1 0 0 0 0,0-1 0 0 0,1 1 0 0 0,-1 0 0 0 0,0 0 0 0 0,0 0 0 0 0,0 0 0 0 0,0 0 0 0 0,0 0 0 0 0,-1 0 0 0 0,1-1 0 0 0,0 1 0 0 0,-1 0 0 0 0,1 0 0 0 0,-1 0 0 0 0,0-1 0 0 0,0 1 0 0 0,0 0 0 0 0,0 0 0 0 0,0-1 0 0 0,0 1 0 0 0,0-1 0 0 0,0 1 0 0 0,-1-1 0 0 0,1 0 0 0 0,0 1 0 0 0,-3 0 0 0 0,-5 4 0 0 0,1 0 0 0 0,-1-1 0 0 0,-1 0 0 0 0,1-1 0 0 0,-11 4 0 0 0,8-4 0 0 0,-11 6 0 0 0,0-2 0 0 0,-48 10 0 0 0,61-16 0 0 0,0-1 0 0 0,0 0 0 0 0,0 0 0 0 0,0-1 0 0 0,0-1 0 0 0,0 1 0 0 0,0-2 0 0 0,0 1 0 0 0,0-1 0 0 0,-12-5 0 0 0,21 7 0 0 0,-1-1 0 0 0,1 0 0 0 0,-1 1 0 0 0,0-1 0 0 0,1 0 0 0 0,-1 0 0 0 0,1 0 0 0 0,0 0 0 0 0,-1 0 0 0 0,1 0 0 0 0,0-1 0 0 0,0 1 0 0 0,-1 0 0 0 0,1-1 0 0 0,0 1 0 0 0,0-1 0 0 0,1 1 0 0 0,-1-1 0 0 0,-1-2 0 0 0,2 2 0 0 0,-1-1 0 0 0,1 1 0 0 0,0-1 0 0 0,-1 1 0 0 0,1-1 0 0 0,1 1 0 0 0,-1-1 0 0 0,0 1 0 0 0,0-1 0 0 0,1 1 0 0 0,0-1 0 0 0,0-2 0 0 0,4-6 0 0 0,1-1 0 0 0,0 1 0 0 0,0 1 0 0 0,11-15 0 0 0,-13 20 0 0 0,126-157 0 0 0,-75 97 0 0 0,-45 52 0 0 0,-6 7 0 0 0,0 0 0 0 0,1 0 0 0 0,8-7 0 0 0,-7 8 0 0 0,1 3-64 0 0,-6 2-273 0 0,1-1-138 0 0,16-7-4489 0 0,-16 8-4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0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0 10135 0 0,'-1'1'231'0'0,"-93"36"160"0"0,56-21-174 0 0,-54 16 0 0 0,11-6 205 0 0,60-18-160 0 0,0 0 0 0 0,-1-2-1 0 0,0-1 1 0 0,0 0 0 0 0,-40 2-1 0 0,60-7-225 0 0,-27 0 1295 0 0,-1-1-1 0 0,-44-7 0 0 0,71 8-1181 0 0,3 0-148 0 0,-1 0-1 0 0,1 0 0 0 0,-1 0 1 0 0,1 1-1 0 0,0-1 0 0 0,-1 0 1 0 0,1 0-1 0 0,0 0 0 0 0,-1 0 1 0 0,1 1-1 0 0,0-1 0 0 0,0 0 1 0 0,-1 0-1 0 0,1 1 0 0 0,0-1 1 0 0,0 0-1 0 0,-1 0 0 0 0,1 1 1 0 0,0-1-1 0 0,0 0 0 0 0,0 1 1 0 0,-1-1-1 0 0,1 0 1 0 0,0 1-1 0 0,0-1 0 0 0,0 0 1 0 0,0 1-1 0 0,0-1 0 0 0,0 0 1 0 0,0 1-1 0 0,0-1 0 0 0,0 0 1 0 0,0 1-1 0 0,0-1 0 0 0,0 1 1 0 0,0-1-1 0 0,0 0 0 0 0,0 1 1 0 0,0-1-1 0 0,0 0 0 0 0,0 1 1 0 0,1-1-1 0 0,-1 0 0 0 0,0 1 1 0 0,0-1-1 0 0,1 1 0 0 0,-1-1 0 0 0,1 4 0 0 0,1 1 0 0 0,0-1 0 0 0,0 0 0 0 0,1 0 0 0 0,-1 0 0 0 0,1-1 0 0 0,0 1 0 0 0,0 0 0 0 0,3 2 0 0 0,34 29 0 0 0,-35-31 0 0 0,32 24 0 0 0,1-2 0 0 0,1-2 0 0 0,59 27 0 0 0,-31-26 0 0 0,-49-19 0 0 0,0 0 0 0 0,-1 1 0 0 0,24 14 0 0 0,-19-4 0 0 0,-16-7 0 0 0,-6-8 0 0 0,1 0 0 0 0,-1 0 0 0 0,0 0 0 0 0,0 0 0 0 0,0 0 0 0 0,0 0 0 0 0,0 0 0 0 0,-1 0 0 0 0,1 0 0 0 0,0-1 0 0 0,-1 1 0 0 0,0 0 0 0 0,1 0 0 0 0,-1 0 0 0 0,0 0 0 0 0,0 0 0 0 0,0-1 0 0 0,0 1 0 0 0,0 0 0 0 0,0-1 0 0 0,-1 1 0 0 0,1-1 0 0 0,-1 0 0 0 0,-2 3 0 0 0,-5 3 0 0 0,0 0 0 0 0,0 0 0 0 0,-11 5 0 0 0,15-9 0 0 0,-18 10 0 0 0,-1 0 0 0 0,0-2 0 0 0,-1 0 0 0 0,0-2 0 0 0,0 0 0 0 0,-1-2 0 0 0,0-1 0 0 0,0-1 0 0 0,-43 2 0 0 0,58-6 99 0 0,1-1 0 0 0,0-1-1 0 0,0 0 1 0 0,0 0 0 0 0,-14-4-1 0 0,23 5-74 0 0,-1-1 1 0 0,0 1-1 0 0,0-1 0 0 0,0 1 0 0 0,0-1 1 0 0,0 0-1 0 0,1 0 0 0 0,-1 0 0 0 0,0 0 1 0 0,1 0-1 0 0,-1 0 0 0 0,1-1 0 0 0,-1 1 0 0 0,1 0 1 0 0,-1-1-1 0 0,1 1 0 0 0,0-1 0 0 0,0 0 1 0 0,0 1-1 0 0,0-1 0 0 0,0 0 0 0 0,0 0 0 0 0,0 1 1 0 0,1-1-1 0 0,-1 0 0 0 0,1 0 0 0 0,-1 0 1 0 0,1 0-1 0 0,0 0 0 0 0,0 0 0 0 0,0 0 1 0 0,0 0-1 0 0,0 0 0 0 0,0-3 0 0 0,2-3 36 0 0,0 1 0 0 0,1 0 0 0 0,-1-1 0 0 0,1 1 0 0 0,1 0 0 0 0,-1 0 0 0 0,1 1 0 0 0,0-1 0 0 0,1 1 0 0 0,5-7-1 0 0,6-4-76 0 0,0 0 0 0 0,20-15 0 0 0,145-109 17 0 0,-135 107 0 0 0,-6 5 0 0 0,32-25 0 0 0,-58 38-850 0 0,-13 15 532 0 0,-1 0 0 0 0,1 0-1 0 0,-1-1 1 0 0,1 1 0 0 0,-1-1 0 0 0,1 1 0 0 0,-1 0-1 0 0,0-1 1 0 0,0 1 0 0 0,0-1 0 0 0,0 1 0 0 0,0-3 0 0 0,-2-5-5136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78 8287 0 0,'0'0'191'0'0,"0"0"26"0"0,0 0 9 0 0,-12 4 263 0 0,7-3 3087 0 0,5-1-3562 0 0,0 0 1 0 0,0 0 0 0 0,0 0-1 0 0,0 0 1 0 0,0-1-1 0 0,0 1 1 0 0,0 0-1 0 0,0 0 1 0 0,0 0-1 0 0,0 0 1 0 0,0 0-1 0 0,0 0 1 0 0,0 0-1 0 0,0 0 1 0 0,0 0-1 0 0,0 0 1 0 0,0 0-1 0 0,0-1 1 0 0,0 1 0 0 0,0 0-1 0 0,0 0 1 0 0,0 0-1 0 0,0 0 1 0 0,0 0-1 0 0,0 0 1 0 0,0 0-1 0 0,0 0 1 0 0,0 0-1 0 0,0 0 1 0 0,0 0-1 0 0,0 0 1 0 0,0 0-1 0 0,0-1 1 0 0,-1 1-1 0 0,1 0 1 0 0,0 0 0 0 0,0 0-1 0 0,0 0 1 0 0,0 0-1 0 0,0 0 1 0 0,0 0-1 0 0,0 0 1 0 0,0 0-1 0 0,0 0 1 0 0,0 0-1 0 0,0 0 1 0 0,0 0-1 0 0,-1 0 1 0 0,1 0-1 0 0,0 0 1 0 0,0 0-1 0 0,0 0 1 0 0,0 0 0 0 0,0 0-1 0 0,0 0 1 0 0,0 0-1 0 0,0 0 1 0 0,0 0-1 0 0,0 0 1 0 0,0 0-1 0 0,0 0 1 0 0,-1 0-1 0 0,11-6 1470 0 0,17-5 506 0 0,24-2-1307 0 0,1 2 0 0 0,100-9-1 0 0,-62 11-682 0 0,38-1 0 0 0,-124 10 0 0 0,0 0 0 0 0,0 1 0 0 0,0-1 0 0 0,0 1 0 0 0,0 0 0 0 0,0 0 0 0 0,0 0 0 0 0,0 1 0 0 0,0-1 0 0 0,0 1 0 0 0,4 3 0 0 0,-7-4 0 0 0,0-1 0 0 0,0 1 0 0 0,0 0 0 0 0,0 0 0 0 0,0 0 0 0 0,0 0 0 0 0,0 0 0 0 0,0 1 0 0 0,0-1 0 0 0,-1 0 0 0 0,1 0 0 0 0,-1 0 0 0 0,1 1 0 0 0,-1-1 0 0 0,1 0 0 0 0,-1 1 0 0 0,1-1 0 0 0,-1 0 0 0 0,0 1 0 0 0,0-1 0 0 0,0 0 0 0 0,0 1 0 0 0,0-1 0 0 0,0 1 0 0 0,0-1 0 0 0,0 0 0 0 0,-1 1 0 0 0,1-1 0 0 0,0 0 0 0 0,-1 1 0 0 0,1-1 0 0 0,-1 0 0 0 0,0 0 0 0 0,1 1 0 0 0,-1-1 0 0 0,0 0 0 0 0,-1 1 0 0 0,-4 7 0 0 0,-1 0 0 0 0,1 0 0 0 0,-2-1 0 0 0,1 0 0 0 0,-1 0 0 0 0,-15 10 0 0 0,-58 32 0 0 0,62-39 0 0 0,-100 45 0 0 0,24-12 0 0 0,6-7 0 0 0,35-16 0 0 0,50-19-2 0 0,-10 6-60 0 0,13-7-275 0 0,1-1-138 0 0,0 0-33 0 0,0 0 66 0 0,11-1 400 0 0,0 0 0 0 0,0-1 0 0 0,18-5 1 0 0,5-1 42 0 0,49-7-1 0 0,-31 5 0 0 0,-38 7 0 0 0,-1 0 0 0 0,0 1 0 0 0,1 1 0 0 0,15-1 0 0 0,-22 3 0 0 0,102 5 0 0 0,-101-4 0 0 0,0-1 0 0 0,0 2 0 0 0,-1-1 0 0 0,1 1 0 0 0,-1 0 0 0 0,0 0 0 0 0,1 1 0 0 0,-2-1 0 0 0,1 2 0 0 0,0-1 0 0 0,-1 1 0 0 0,0 0 0 0 0,0 0 0 0 0,9 12 0 0 0,-11-13 0 0 0,-1 0 0 0 0,0 0 0 0 0,0 1 0 0 0,0-1 0 0 0,0 1 0 0 0,-1 0 0 0 0,0 0 0 0 0,0 0 0 0 0,0 0 0 0 0,0 0 0 0 0,-1 0 0 0 0,0 1 0 0 0,0-1 0 0 0,-1 0 0 0 0,1 1 0 0 0,-1-1 0 0 0,0 1 0 0 0,0-1 0 0 0,-1 0 0 0 0,0 1 0 0 0,0-1 0 0 0,-3 8 0 0 0,2-6 44 0 0,-1 0 0 0 0,-1-1 1 0 0,1 0-1 0 0,-1 0 0 0 0,0 0 0 0 0,-1 0 0 0 0,1 0 0 0 0,-1-1 0 0 0,0 0 0 0 0,-1 0 0 0 0,1 0 0 0 0,-1-1 0 0 0,0 1 1 0 0,0-1-1 0 0,0-1 0 0 0,-8 4 0 0 0,-10 3 230 0 0,-1-1-1 0 0,0-1 1 0 0,-31 5 0 0 0,5 0-127 0 0,-182 50-147 0 0,202-55 3 0 0,-51 5 0 0 0,-6 1-73 0 0,87-14-267 0 0,1 0-138 0 0,0 0-33 0 0,0 0-4 0 0,1 0 0 0 0,6-3-336 0 0,-1 0 0 0 0,1 0 0 0 0,0 1-1 0 0,0 0 1 0 0,0 1 0 0 0,0 0 0 0 0,13-1-1 0 0,-16 2 338 0 0,13-2-1536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0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26 203 13823 0 0,'0'0'315'0'0,"-8"-2"426"0"0,6 3-549 0 0,-3 0-56 0 0,-5-4 3472 0 0,15 4-3536 0 0,0 0-1 0 0,0 0 0 0 0,0 0 0 0 0,1-1 1 0 0,-1 0-1 0 0,0 0 0 0 0,0 0 1 0 0,1-1-1 0 0,-1 0 0 0 0,9-2 0 0 0,8-4 327 0 0,25-11-1 0 0,-24 9 72 0 0,54-21 132 0 0,95-35-594 0 0,-121 48-9 0 0,74-23-872 0 0,-79 28-1079 0 0,-45 12 962 0 0,-1 0-983 0 0,0 0-3824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15 13823 0 0,'0'0'315'0'0,"0"0"45"0"0,1-1 21 0 0,28-12 511 0 0,-28 13-816 0 0,0 1 0 0 0,0-1-1 0 0,-1 1 1 0 0,1-1 0 0 0,0 1 0 0 0,0-1-1 0 0,0 1 1 0 0,-1 0 0 0 0,1-1-1 0 0,0 1 1 0 0,-1 0 0 0 0,1 0 0 0 0,-1 0-1 0 0,1-1 1 0 0,-1 1 0 0 0,1 0-1 0 0,-1 0 1 0 0,1 2 0 0 0,0 0-62 0 0,-1 0 1 0 0,0 0 0 0 0,0 0-1 0 0,0 1 1 0 0,0-1-1 0 0,-1 0 1 0 0,1 0 0 0 0,-1 0-1 0 0,0 1 1 0 0,0-1-1 0 0,-2 4 1 0 0,-16 33 28 0 0,18-38-24 0 0,-237 449 1957 0 0,233-441-2071 0 0,-21 44 312 0 0,23-47-413 0 0,1-1 0 0 0,0 1-1 0 0,0-1 1 0 0,1 1 0 0 0,-1 0-1 0 0,1 10 1 0 0,0-17-127 0 0,1 1 252 0 0,0-1 0 0 0,0 0 0 0 0,0 1 0 0 0,0-1 0 0 0,0 0 0 0 0,0 1 0 0 0,0-1 0 0 0,0 0 0 0 0,0 1 0 0 0,0-1 0 0 0,0 0 0 0 0,0 1 0 0 0,0-1 0 0 0,0 0 0 0 0,0 0 0 0 0,1 1 0 0 0,-1-1 0 0 0,0 0 0 0 0,0 1 0 0 0,0-1 0 0 0,0 0 0 0 0,0 0 0 0 0,1 1 0 0 0,-1-1 0 0 0,0 0 0 0 0,0 0 0 0 0,0 0 0 0 0,1 1 0 0 0,-1-1 0 0 0,0 0 0 0 0,1 0 0 0 0,-1 0 0 0 0,0 1 0 0 0,0-1 0 0 0,1 0 0 0 0,-1 0 0 0 0,18 4-1463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10135 0 0,'0'0'231'0'0,"0"0"29"0"0,0 0 19 0 0,-1 1-41 0 0,-4 7-34 0 0,0-1 0 0 0,0 1 0 0 0,1-1 0 0 0,1 1 0 0 0,-1 0 0 0 0,1 1 0 0 0,1-1 0 0 0,-1 1 0 0 0,-1 10 0 0 0,4-17 308 0 0,0-2 0 0 0,0 3-408 0 0,-1 0 1 0 0,0 1-1 0 0,0-1 0 0 0,0 0 0 0 0,0 0 0 0 0,-1 0 0 0 0,1 0 0 0 0,-1 0 1 0 0,-3 4-1 0 0,1 0-26 0 0,-43 59 626 0 0,10-15 32 0 0,-147 193-128 0 0,181-239-665 0 0,-1 0 0 0 0,0-1-1 0 0,0 0 1 0 0,-1 0 0 0 0,1 0-1 0 0,-10 6 1 0 0,13-10-418 0 0,1 0-33 0 0,0 0-4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13823 0 0,'0'0'315'0'0,"0"0"45"0"0,0 0 21 0 0,-1 1-49 0 0,-17 8-300 0 0,-1 0-1 0 0,0-1 1 0 0,-35 8-1 0 0,10-2-33 0 0,14-7-13 0 0,25-6 28 0 0,-1 0-1 0 0,1 0 0 0 0,-1 1 0 0 0,1 0 1 0 0,-1 0-1 0 0,-8 5 0 0 0,7-2 136 0 0,0 0 0 0 0,1 1 1 0 0,-1 0-1 0 0,1 0 0 0 0,0 0 0 0 0,-6 9 1 0 0,-27 46 782 0 0,38-59-931 0 0,-56 92-401 0 0,13-20-1174 0 0,38-64 1558 0 0,1 0-1 0 0,-8 19 1 0 0,12-24 60 0 0,-1 0 1 0 0,1-1 0 0 0,0 1 0 0 0,0 0 0 0 0,1-1-1 0 0,-1 1 1 0 0,1 0 0 0 0,0 0 0 0 0,1 5 0 0 0,-1-7 35 0 0,1 0 0 0 0,0-1 1 0 0,0 1-1 0 0,1-1 0 0 0,-1 1 1 0 0,0-1-1 0 0,1 0 0 0 0,-1 1 1 0 0,1-1-1 0 0,0 0 0 0 0,0 0 1 0 0,0 0-1 0 0,0 0 0 0 0,0-1 1 0 0,0 1-1 0 0,1 0 0 0 0,-1-1 0 0 0,0 0 1 0 0,6 3-1 0 0,0 0 11 0 0,2-1-1 0 0,-1 0 0 0 0,0-1 1 0 0,13 3-1 0 0,8 0 140 0 0,1-2 1 0 0,-1-1-1 0 0,0-1 0 0 0,1-2 1 0 0,-1-1-1 0 0,43-8 0 0 0,-33 1-205 0 0,0-1 0 0 0,76-33 0 0 0,-109 40 174 0 0,1-1-1 0 0,-1 0 1 0 0,1-1 0 0 0,-1 0-1 0 0,-1 0 1 0 0,1 0-1 0 0,-1-1 1 0 0,0 0 0 0 0,6-8-1 0 0,-10 12-240 0 0,-1-1 0 0 0,1 1-1 0 0,-1-1 1 0 0,0 0 0 0 0,1 0-1 0 0,-1 0 1 0 0,-1 0 0 0 0,1 0-1 0 0,0 0 1 0 0,-1 0 0 0 0,1 0 0 0 0,-1 0-1 0 0,0 0 1 0 0,0 0 0 0 0,0 0-1 0 0,-1 0 1 0 0,1 0 0 0 0,-1 0-1 0 0,0 0 1 0 0,1 0 0 0 0,-1 0-1 0 0,-3-4 1 0 0,3 4 3 0 0,0 1 1 0 0,-1-1-1 0 0,1 1 0 0 0,-1-1 0 0 0,1 1 0 0 0,-1 0 0 0 0,0 0 0 0 0,0 0 1 0 0,0 0-1 0 0,0 0 0 0 0,0 0 0 0 0,-1 0 0 0 0,1 1 0 0 0,0-1 1 0 0,-1 1-1 0 0,0 0 0 0 0,1 0 0 0 0,-1 0 0 0 0,1 0 0 0 0,-1 0 1 0 0,0 0-1 0 0,0 1 0 0 0,0-1 0 0 0,-3 1 0 0 0,-1 0 40 0 0,-1 0 0 0 0,1 1 0 0 0,0 0 0 0 0,-1 0 0 0 0,1 1 0 0 0,0 0 0 0 0,0 0 0 0 0,0 0 0 0 0,-10 6 0 0 0,12-5 0 0 0,1-1 0 0 0,0 2 0 0 0,-1-1 0 0 0,1 0 0 0 0,0 1 0 0 0,0 0 0 0 0,1 0 0 0 0,-1 0 0 0 0,1 0 0 0 0,0 0 0 0 0,0 1 0 0 0,0 0 0 0 0,-3 9 0 0 0,-7 21 0 0 0,-11 52 0 0 0,18-62 0 0 0,4-17-140 0 0,2-6-585 0 0,0-2-246 0 0,0 0-634 0 0,0 0-2495 0 0,0 0-1063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11 13823 0 0,'0'0'315'0'0,"0"0"45"0"0,0 0 21 0 0,0 0-49 0 0,0 0-149 0 0,0 0 194 0 0,0 0 110 0 0,0 0 22 0 0,-2 0 3 0 0,-62-5 2690 0 0,48 2-2695 0 0,1 2-1 0 0,0 0 0 0 0,-1 0 0 0 0,1 2 1 0 0,-18 2-1 0 0,-2 5-506 0 0,0 2 0 0 0,1 1 0 0 0,0 2 0 0 0,1 1 0 0 0,-51 31 0 0 0,73-39-175 0 0,-1 1 0 0 0,0-2 0 0 0,0 0-1 0 0,-13 4 1 0 0,17-6-318 0 0,7-2 472 0 0,0-1 0 0 0,0 1 1 0 0,0 0-1 0 0,0-1 0 0 0,0 0 0 0 0,-1 1 1 0 0,1-1-1 0 0,0 0 0 0 0,0 1 0 0 0,0-1 1 0 0,0 0-1 0 0,-1 0 0 0 0,1 0 0 0 0,0 0 1 0 0,0 0-1 0 0,0 0 0 0 0,-1-1 0 0 0,1 1 1 0 0,0 0-1 0 0,0 0 0 0 0,0-1 0 0 0,0 1 1 0 0,0-1-1 0 0,0 1 0 0 0,0-1 0 0 0,0 0 0 0 0,0 1 1 0 0,0-1-1 0 0,-2-1 0 0 0,1 0 21 0 0,1 1 0 0 0,0 0 0 0 0,0 1 0 0 0,0-1 0 0 0,1 0 0 0 0,-1 0 0 0 0,0 0 0 0 0,1 0 0 0 0,-1 0 0 0 0,1 0 0 0 0,-1 0 0 0 0,1 0 0 0 0,-1 0 0 0 0,1 0 0 0 0,0 0 0 0 0,0 0 0 0 0,-1 0 0 0 0,1 0 0 0 0,0 0 0 0 0,0-2 0 0 0,2-21-442 0 0,-1 23-46 0 0,-1 1-22 0 0,0 0 68 0 0,0 4 453 0 0,1 0 0 0 0,0 0 1 0 0,-1 0-1 0 0,2 0 0 0 0,-1 0 1 0 0,2 5-1 0 0,5 18 1571 0 0,-7-22-1504 0 0,-1 17 9 0 0,-1 1-87 0 0,0-19 0 0 0,3 15 0 0 0,-2-15-5 0 0,0-2 0 0 0,1 0-1 0 0,-1 1 1 0 0,1-1 0 0 0,0 0-1 0 0,0 0 1 0 0,-1 0 0 0 0,1 0-1 0 0,0 0 1 0 0,1-1 0 0 0,0 3-1 0 0,-1-3-57 0 0,0 0-1 0 0,0-1 1 0 0,0 1-1 0 0,0-1 1 0 0,0 1 0 0 0,0-1-1 0 0,1 1 1 0 0,-1-1-1 0 0,0 0 1 0 0,0 1 0 0 0,0-1-1 0 0,0 0 1 0 0,0 0-1 0 0,0 0 1 0 0,1 0-1 0 0,-1 0 1 0 0,0 0 0 0 0,2-1-1 0 0,-1 1-51 0 0,101-2-493 0 0,-88 2 608 0 0,-1 0 0 0 0,1 2 0 0 0,0 0 0 0 0,0 1 0 0 0,15 5 0 0 0,-27-8 0 0 0,8 3 94 0 0,1 1 0 0 0,-1 0 0 0 0,0 1 0 0 0,0 0 0 0 0,13 8 0 0 0,-19-10-35 0 0,-1 0-1 0 0,1 1 1 0 0,0-1-1 0 0,-1 1 1 0 0,0 0 0 0 0,0 0-1 0 0,0 0 1 0 0,-1 1-1 0 0,1-1 1 0 0,-1 1-1 0 0,0 0 1 0 0,0 0 0 0 0,1 6-1 0 0,-3-9-20 0 0,0 1 0 0 0,-1 0 0 0 0,0-1 0 0 0,0 1 0 0 0,0 0 0 0 0,0-1 0 0 0,0 1 0 0 0,0 0 0 0 0,-1-1 0 0 0,1 1 0 0 0,-1 0 0 0 0,0-1 0 0 0,0 1 0 0 0,0-1 0 0 0,0 1 0 0 0,-2 3 0 0 0,1-2-43 0 0,-1 0 1 0 0,0 0 0 0 0,0 0 0 0 0,0 0 0 0 0,0 0 0 0 0,-1 0-1 0 0,1-1 1 0 0,-6 4 0 0 0,-8 4 4 0 0,0-1 0 0 0,-1-1 0 0 0,0-1 0 0 0,-1 0 0 0 0,0-1 0 0 0,-27 6 0 0 0,-122 15 0 0 0,149-25 0 0 0,-53 5-672 0 0,24-3-2541 0 0,28-3-3270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15663 0 0,'0'0'719'0'0,"0"0"-20"0"0,0 0-306 0 0,0 0 371 0 0,0 0 209 0 0,2 0 41 0 0,89-13 1757 0 0,45-6-2248 0 0,193-10-523 0 0,250-26 0 0 0,-213 5 0 0 0,-194 25 0 0 0,270-45 0 0 0,-342 54 0 0 0,67-7 0 0 0,0 7 0 0 0,177 6 0 0 0,-292 12-207 0 0,0 2-1 0 0,-1 2 1 0 0,71 17 0 0 0,-82-10-1899 0 0,-25-7-3569 0 0,-13-5-763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25 15663 0 0,'0'0'356'0'0,"2"-1"50"0"0,4 1-198 0 0,3-2 78 0 0,20-14 249 0 0,-27 15-170 0 0,-2 1 122 0 0,0 0 22 0 0,0 0-66 0 0,-22-4-278 0 0,-10 8-165 0 0,1 1 0 0 0,-44 14 0 0 0,50-12 0 0 0,-46 17 0 0 0,-8 1 0 0 0,31-12-31 0 0,24-5 53 0 0,0-2 1 0 0,-28 4 0 0 0,46-9-57 0 0,-1 0 0 0 0,0-1 1 0 0,1 0-1 0 0,-1 0 0 0 0,1-1 1 0 0,-1 0-1 0 0,1 0 0 0 0,-1 0 1 0 0,1-1-1 0 0,-1 0 0 0 0,1 0 1 0 0,-11-6-1 0 0,13 6-169 0 0,1-1-1 0 0,-1 1 1 0 0,1-1 0 0 0,0 0-1 0 0,0 1 1 0 0,0-2 0 0 0,0 1-1 0 0,0 0 1 0 0,-3-6 0 0 0,6 8-285 0 0,0 1-22 0 0,0 0-2 0 0,0 0 0 0 0,-2 1 390 0 0,0 1 0 0 0,1-1-1 0 0,-1 1 1 0 0,1-1 0 0 0,-1 1 0 0 0,1 0-1 0 0,0 0 1 0 0,-1 0 0 0 0,1 0 0 0 0,-1 3-1 0 0,1-4 70 0 0,-11 23 220 0 0,5-10 151 0 0,0 0 0 0 0,-1-1 1 0 0,0 0-1 0 0,-18 21 0 0 0,-2-9-318 0 0,21-20 0 0 0,1 0 0 0 0,1 0 0 0 0,-1 1 0 0 0,1 0 0 0 0,0 0 0 0 0,-7 10 0 0 0,11-14-18 0 0,1-1 25 0 0,0 0 0 0 0,0-1 1 0 0,-1 1-1 0 0,1 0 0 0 0,-1-1 0 0 0,1 1 0 0 0,0-1 1 0 0,-1 1-1 0 0,1 0 0 0 0,-1-1 0 0 0,1 1 0 0 0,-1-1 0 0 0,0 0 1 0 0,1 1-1 0 0,-1-1 0 0 0,1 1 0 0 0,-1-1 0 0 0,0 0 1 0 0,1 1-1 0 0,-1-1 0 0 0,-1 0 0 0 0,1 1 719 0 0,1-1 244 0 0,0 0 44 0 0,0 0-197 0 0,0 0-860 0 0,0 1 4 0 0,0-1-1 0 0,0 1 0 0 0,0 0 1 0 0,0-1-1 0 0,0 1 0 0 0,0-1 1 0 0,0 1-1 0 0,0 0 0 0 0,0-1 1 0 0,0 1-1 0 0,0-1 0 0 0,0 1 1 0 0,1 0-1 0 0,-1-1 0 0 0,0 1 1 0 0,4 2 26 0 0,-1 0 0 0 0,1-1 0 0 0,-1 1 0 0 0,1-1 0 0 0,0 0 0 0 0,0 0 0 0 0,0-1 0 0 0,0 1 1 0 0,0-1-1 0 0,0 0 0 0 0,0 0 0 0 0,1 0 0 0 0,7 0 0 0 0,7 0-285 0 0,37-3 0 0 0,-25 0 189 0 0,-6 1 109 0 0,-8-1 0 0 0,-1 2 0 0 0,1 0 0 0 0,-1 1 0 0 0,26 5 0 0 0,-23-2 0 0 0,-1 1 0 0 0,1 1 0 0 0,-1 1 0 0 0,0 0 0 0 0,-1 2 0 0 0,0 0 0 0 0,0 0 0 0 0,19 16 0 0 0,-17-11 110 0 0,-11-8 43 0 0,0 0 0 0 0,-1 0 1 0 0,0 0-1 0 0,10 12 0 0 0,-16-17 355 0 0,-1 1-479 0 0,-1 0 0 0 0,1 0 0 0 0,-1 0 0 0 0,0 1 0 0 0,0-1 0 0 0,1 0 0 0 0,-1 0 0 0 0,-1 0 0 0 0,1 0 0 0 0,0-1 0 0 0,0 1 0 0 0,-1 0 1 0 0,1 0-1 0 0,-1-1 0 0 0,0 1 0 0 0,1-1 0 0 0,-1 1 0 0 0,0-1 0 0 0,0 0 0 0 0,0 0 0 0 0,0 0 0 0 0,-3 1 0 0 0,-8 5-66 0 0,-1-1 1 0 0,-18 4-1 0 0,21-6 87 0 0,-199 67 1390 0 0,155-50-834 0 0,31-12-1297 0 0,-50 14 0 0 0,72-23 43 0 0,2 0-572 0 0,10-6-1262 0 0,-6 3 1967 0 0,13-7-1020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42 17503 0 0,'-6'-17'1759'0'0,"6"15"-1660"0"0,-1 1-96 0 0,1 0-1 0 0,0 0 1 0 0,-1-1 0 0 0,1 1 0 0 0,-1 0 0 0 0,0 0 0 0 0,1 0-1 0 0,-1 0 1 0 0,0 0 0 0 0,0 1 0 0 0,0-1 0 0 0,1 0 0 0 0,-1 0-1 0 0,0 0 1 0 0,0 1 0 0 0,0-1 0 0 0,0 0 0 0 0,0 1 0 0 0,-1-1 0 0 0,1 1-1 0 0,-1-1 1 0 0,-10-2-3 0 0,-9 7 0 0 0,19-4 0 0 0,0 1 0 0 0,0-1 0 0 0,0 1 0 0 0,0 0 0 0 0,0 0 0 0 0,0 0 0 0 0,0 0 0 0 0,1 0 0 0 0,-1 1 0 0 0,0-1 0 0 0,1 0 0 0 0,-1 1 0 0 0,1 0 0 0 0,-1-1 0 0 0,1 1 0 0 0,0 0 0 0 0,-1-1 0 0 0,1 1 0 0 0,0 0 0 0 0,0 0 0 0 0,0 0 0 0 0,1 0 0 0 0,-1 0 0 0 0,0 0 0 0 0,0 4 0 0 0,-2 4 0 0 0,-7 12 0 0 0,0 2 0 0 0,-1-1 0 0 0,-1 0 0 0 0,-23 32 0 0 0,-54 56-78 0 0,26-41-3517 0 0,46-57-389 0 0,16-12 1937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8287 0 0,'-1'1'191'0'0,"-10"4"35"0"0,1 0 0 0 0,-18 14 0 0 0,0-1-155 0 0,-25 18 2349 0 0,46-33-854 0 0,6-4 1289 0 0,8-7-1176 0 0,5 1-1395 0 0,0 0-1 0 0,0 1 1 0 0,0 0-1 0 0,1 1 1 0 0,23-5-1 0 0,-20 5-308 0 0,1-1-35 0 0,-1 1 384 0 0,0 0 0 0 0,0 0-1 0 0,1 2 1 0 0,0 0 0 0 0,32-2 0 0 0,-47 5-315 0 0,1 0 0 0 0,0 1 1 0 0,-1-1-1 0 0,1 0 0 0 0,0 1 0 0 0,-1 0 1 0 0,1-1-1 0 0,-1 1 0 0 0,1 0 1 0 0,-1 0-1 0 0,0 1 0 0 0,1-1 0 0 0,-1 0 1 0 0,0 1-1 0 0,0 0 0 0 0,0-1 0 0 0,0 1 1 0 0,0 0-1 0 0,3 4 0 0 0,-3-3-14 0 0,-1 0 0 0 0,0 0-1 0 0,1 0 1 0 0,-1 0 0 0 0,0 0 0 0 0,0 0-1 0 0,-1 1 1 0 0,1-1 0 0 0,-1 0 0 0 0,1 1-1 0 0,-1-1 1 0 0,0 0 0 0 0,0 1 0 0 0,-1-1-1 0 0,0 4 1 0 0,-1 2-66 0 0,0 0-1 0 0,0 0 1 0 0,-1-1 0 0 0,-1 1-1 0 0,0-1 1 0 0,0 0-1 0 0,0 1 1 0 0,-1-2 0 0 0,0 1-1 0 0,-1-1 1 0 0,1 1-1 0 0,-1-1 1 0 0,-1-1-1 0 0,1 1 1 0 0,-1-1 0 0 0,-1-1-1 0 0,1 1 1 0 0,-1-1-1 0 0,0 0 1 0 0,0-1 0 0 0,0 0-1 0 0,0 0 1 0 0,-1-1-1 0 0,0 0 1 0 0,0 0 0 0 0,-16 2-1 0 0,21-5 72 0 0,-7 2 0 0 0,1-1 0 0 0,-1-1 0 0 0,0 0 0 0 0,0 0 0 0 0,1-1 0 0 0,-1 0 0 0 0,-18-5 0 0 0,13-4 0 0 0,16 10 0 0 0,0 0 0 0 0,0 0 0 0 0,0 0 0 0 0,0 0 0 0 0,-1 0 0 0 0,1 0 0 0 0,0 0 0 0 0,0 0 0 0 0,0 0 0 0 0,0 0 0 0 0,0 0 0 0 0,0 0 0 0 0,0 0 0 0 0,0-1 0 0 0,-1 1 0 0 0,1 0 0 0 0,0 0 0 0 0,0 0 0 0 0,0 0 0 0 0,0 0 0 0 0,0 0 0 0 0,0 0 0 0 0,0-1 0 0 0,0 1 0 0 0,0 0 0 0 0,0 0 0 0 0,0 0 0 0 0,0 0 0 0 0,0 0 0 0 0,0 0 0 0 0,0-1 0 0 0,0 1 0 0 0,0 0 0 0 0,0 0 0 0 0,0 0 0 0 0,0 0 0 0 0,0 0 0 0 0,0-1 0 0 0,0 1 0 0 0,0 0 0 0 0,0 0 0 0 0,0 0 0 0 0,0 0 0 0 0,0 0 0 0 0,0 0 0 0 0,0 0 0 0 0,0-1 0 0 0,1 1 0 0 0,-1 0 0 0 0,0 0 0 0 0,0 0 0 0 0,0 0 0 0 0,0 0 0 0 0,0 0 0 0 0,0 0 0 0 0,0 0 0 0 0,1 0 0 0 0,-1 0 0 0 0,0 0 0 0 0,0 0 0 0 0,0-1 0 0 0,7 0 0 0 0,-7 1 0 0 0,12-1-98 0 0,-1 1 0 0 0,0-1 0 0 0,0 2 1 0 0,1 0-1 0 0,-1 0 0 0 0,12 3 0 0 0,62 22-1002 0 0,-35-9 837 0 0,-21-6 662 0 0,-2 0-1 0 0,0 3 0 0 0,0 0 1 0 0,38 28-1 0 0,-54-33-398 0 0,-10-8 0 0 0,-1 0 0 0 0,1 0 0 0 0,-1 0 0 0 0,1-1 0 0 0,-1 1 0 0 0,1 0 0 0 0,-1 0 0 0 0,1 0 0 0 0,-1 0 0 0 0,0 0 0 0 0,1 0 0 0 0,-1 0 0 0 0,0 0 0 0 0,0 0 0 0 0,0 0 0 0 0,0 0 0 0 0,0 0 0 0 0,0 0 0 0 0,0 0 0 0 0,0 0 0 0 0,0 0 0 0 0,-1 0 0 0 0,1 0 0 0 0,0 0 0 0 0,-1 0 0 0 0,1 0 0 0 0,0-1 0 0 0,-1 1 0 0 0,1 0 0 0 0,-1 0 0 0 0,1 0 0 0 0,-1 0 0 0 0,0-1 0 0 0,1 1 0 0 0,-1 0 0 0 0,0-1 0 0 0,0 1 0 0 0,1 0 0 0 0,-1-1 0 0 0,0 1 0 0 0,-2 0 0 0 0,-3 3 0 0 0,-1 0 0 0 0,0-1 0 0 0,-1 1 0 0 0,-7 1 0 0 0,11-3 0 0 0,-21 6 417 0 0,0-2-1 0 0,-47 8 1 0 0,-53-3 479 0 0,79-9-1583 0 0,0 3 0 0 0,-74 16-1 0 0,83-8-2188 0 0,36-12 1852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10135 0 0,'2'2'432'0'0,"1"0"-1"0"0,-1 0 0 0 0,1 0 1 0 0,0-1-1 0 0,-1 1 0 0 0,1-1 1 0 0,0 0-1 0 0,0 1 0 0 0,0-1 0 0 0,0 0 1 0 0,0-1-1 0 0,0 1 0 0 0,0-1 1 0 0,0 1-1 0 0,0-1 0 0 0,6 0 1 0 0,4-1-76 0 0,0 0 0 0 0,23-7-1 0 0,-9 2 361 0 0,116-23-413 0 0,-40 7-1727 0 0,-61 13-5043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935 1 13823 0 0,'0'0'630'0'0,"0"0"-13"0"0,0 0-320 0 0,0 0 105 0 0,0 0 87 0 0,0 0 20 0 0,0 0 3 0 0,0 0 0 0 0,-1 0 0 0 0,-8 1-330 0 0,0 0 1 0 0,0 1-1 0 0,0 0 0 0 0,0 1 1 0 0,-11 4-1 0 0,-6 2-156 0 0,-170 56-26 0 0,-96 25 0 0 0,289-89 0 0 0,-8 2 0 0 0,0 0 0 0 0,0-1 0 0 0,-1 0 0 0 0,1-1 0 0 0,-15 0 0 0 0,25-1 0 0 0,1 0 0 0 0,0 0 0 0 0,0 0 0 0 0,-1 0 0 0 0,1 0 0 0 0,0 0 0 0 0,0 0 0 0 0,-1 0 0 0 0,1 0 0 0 0,0 0 0 0 0,0 0 0 0 0,-1 0 0 0 0,1 0 0 0 0,0 0 0 0 0,0 0 0 0 0,-1 0 0 0 0,1 0 0 0 0,0-1 0 0 0,0 1 0 0 0,-1 0 0 0 0,1 0 0 0 0,0 0 0 0 0,0 0 0 0 0,0-1 0 0 0,-1 1 0 0 0,1 0 0 0 0,0 0 0 0 0,0 0 0 0 0,0 0 0 0 0,0-1 0 0 0,-1 1 0 0 0,1 0 0 0 0,0 0 0 0 0,0-1 0 0 0,0 1 0 0 0,0 0 0 0 0,0 0 0 0 0,0-1 0 0 0,0 1 0 0 0,0 0 0 0 0,0 0 0 0 0,0-1 0 0 0,0 1 0 0 0,0 0 0 0 0,0 0 0 0 0,0-1 0 0 0,0 1 0 0 0,0 0 0 0 0,0 0 0 0 0,0-1 0 0 0,0 1 0 0 0,0 0 0 0 0,0 0 0 0 0,0-1 0 0 0,1 1 0 0 0,-1 0 0 0 0,0 0 0 0 0,0 0 0 0 0,0-1 0 0 0,0 1 0 0 0,1 0 0 0 0,-1 0 0 0 0,0 0 0 0 0,0-1 0 0 0,1 1 0 0 0,1-2-91 0 0,0-1 0 0 0,0 1-1 0 0,0-1 1 0 0,0 1 0 0 0,1 0-1 0 0,0 0 1 0 0,-1 0 0 0 0,1 0-1 0 0,0 0 1 0 0,0 1 0 0 0,0-1-1 0 0,0 1 1 0 0,0 0 0 0 0,0 0-1 0 0,0 0 1 0 0,0 0 0 0 0,0 1-1 0 0,1-1 1 0 0,5 1 0 0 0,-6-1-59 0 0,-3 1 150 0 0,0 0 0 0 0,0 0-1 0 0,1 0 1 0 0,-1 0 0 0 0,0 0-1 0 0,0-1 1 0 0,0 1 0 0 0,0 0-1 0 0,0 0 1 0 0,0 0 0 0 0,0 0-1 0 0,0 0 1 0 0,1 0 0 0 0,-1 0-1 0 0,0 0 1 0 0,0 0 0 0 0,0 0-1 0 0,0 0 1 0 0,0 0 0 0 0,0 0-1 0 0,0 0 1 0 0,0 0 0 0 0,1 0-1 0 0,-1 0 1 0 0,0 0 0 0 0,0 0-1 0 0,0 0 1 0 0,0 0 0 0 0,0 0-1 0 0,0 0 1 0 0,0 1 0 0 0,0-1-1 0 0,1 0 1 0 0,-1 0 0 0 0,0 0-1 0 0,0 0 1 0 0,0 0 0 0 0,0 0-1 0 0,0 0 1 0 0,0 0 0 0 0,0 0-1 0 0,0 0 1 0 0,0 0 0 0 0,0 1-1 0 0,0-1 1 0 0,0 0 0 0 0,0 0-1 0 0,-1 7-3 0 0,-6 5 8 0 0,0-5-4 0 0,0 0 0 0 0,0 0 0 0 0,0-1 0 0 0,-1 0 0 0 0,-13 7 0 0 0,-15 12 0 0 0,-18 24 0 0 0,33-29 0 0 0,-1 0 0 0 0,-28 17 0 0 0,39-28 0 0 0,-1 0 0 0 0,-18 20 0 0 0,2-2 0 0 0,28-27 0 0 0,0 0 0 0 0,-1 0 0 0 0,1 0 0 0 0,0 0 0 0 0,0 0 0 0 0,0 0 0 0 0,0 0 0 0 0,-1 0 0 0 0,1 1 0 0 0,0-1 0 0 0,0 0 0 0 0,0 0 0 0 0,0 0 0 0 0,-1 0 0 0 0,1 0 0 0 0,0 0 0 0 0,0 0 0 0 0,0 1 0 0 0,0-1 0 0 0,0 0 0 0 0,0 0 0 0 0,0 0 0 0 0,0 0 0 0 0,-1 0 0 0 0,1 1 0 0 0,0-1 0 0 0,0 0 0 0 0,0 0 0 0 0,0 0 0 0 0,0 0 0 0 0,0 1 0 0 0,0-1 0 0 0,0 0 0 0 0,0 0 0 0 0,0 0 0 0 0,0 1 0 0 0,0-1 0 0 0,0 0 0 0 0,0 0 0 0 0,0 0 0 0 0,0 0 0 0 0,0 1 0 0 0,0-1 0 0 0,1 0 0 0 0,-1 0 0 0 0,0 0 0 0 0,0 0 0 0 0,0 0 0 0 0,0 1 0 0 0,0-1 0 0 0,0 0 0 0 0,0 0 0 0 0,1 0 0 0 0,-1 0 0 0 0,0 0 0 0 0,0 0 0 0 0,0 1 0 0 0,0-1 0 0 0,0 0 0 0 0,1 0 0 0 0,-1 0 0 0 0,0 0 0 0 0,0 0 0 0 0,7 1 0 0 0,5-1 0 0 0,0-1 0 0 0,-1 0 0 0 0,1-1 0 0 0,-1 0 0 0 0,12-4 0 0 0,23-3 0 0 0,-3 3 0 0 0,1 2 0 0 0,68 4 0 0 0,-71 5 0 0 0,0 2 0 0 0,-1 1 0 0 0,0 3 0 0 0,39 16 0 0 0,-61-21 0 0 0,0 1 0 0 0,-1 1 0 0 0,23 14 0 0 0,-32-17 0 0 0,-1 0 0 0 0,0 1 0 0 0,0-1 0 0 0,0 2 0 0 0,0-1 0 0 0,-1 1 0 0 0,-1 0 0 0 0,1 0 0 0 0,5 10 0 0 0,4 7 251 0 0,9 16 654 0 0,-22-36-844 0 0,0-1 0 0 0,-1 0 0 0 0,0 1 0 0 0,0-1 0 0 0,0 1 0 0 0,0-1 0 0 0,-1 1 0 0 0,1 0 0 0 0,-1-1 0 0 0,0 5 0 0 0,0-6 2 0 0,0-1-59 0 0,0 0 0 0 0,0-1 0 0 0,0 1 0 0 0,0 0 0 0 0,0-1 0 0 0,0 1 1 0 0,0-1-1 0 0,0 1 0 0 0,0 0 0 0 0,0-1 0 0 0,0 1 0 0 0,-1-1 0 0 0,1 1 0 0 0,0 0 0 0 0,0-1 0 0 0,-1 1 0 0 0,1-1 1 0 0,-1 1-1 0 0,1-1 0 0 0,0 1 0 0 0,-1-1 0 0 0,1 1 0 0 0,-1-1 0 0 0,0 1 0 0 0,-3 3-5 0 0,0 0-1 0 0,0-1 0 0 0,0 1 0 0 0,0-1 1 0 0,-1 0-1 0 0,1 0 0 0 0,-1 0 1 0 0,0-1-1 0 0,-9 4 0 0 0,-48 13 434 0 0,61-19-404 0 0,-374 66 1649 0 0,348-62-1486 0 0,-27 2 1184 0 0,37-4-3653 0 0,43-4 764 0 0,1-4-20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1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17503 0 0,'0'0'399'0'0,"0"0"60"0"0,0 0 21 0 0,0 0-59 0 0,2 0-276 0 0,6 1-4 0 0,-1 0 0 0 0,1 0 0 0 0,0-1 0 0 0,0 0 0 0 0,0-1 0 0 0,15-3 0 0 0,1 1 328 0 0,170-22 2240 0 0,-64 5-3638 0 0,-114 17-146 0 0,0 1 1 0 0,1 1-1 0 0,-1 0 1 0 0,19 2-1 0 0,-13 5-460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15 10135 0 0,'0'0'231'0'0,"0"0"29"0"0,0 0 19 0 0,2-1-41 0 0,8-5-190 0 0,-1 0 98 0 0,-7 5 600 0 0,-2 1 232 0 0,0 0 40 0 0,0 0-131 0 0,0 0-508 0 0,-1 3 37 0 0,-7 17-145 0 0,-1 1 0 0 0,0-1 0 0 0,-18 25 0 0 0,-16 35 259 0 0,22-29-579 0 0,-16 35-303 0 0,28-68-456 0 0,1 0 0 0 0,1 0 0 0 0,1 1 0 0 0,1-1 0 0 0,-5 28 0 0 0,10-43-2344 0 0,0-3-735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27 146 11975 0 0,'-2'0'547'0'0,"-20"-6"276"0"0,19 5-447 0 0,3 1 113 0 0,0 0 20 0 0,4 1-325 0 0,0-1-1 0 0,-1 0 0 0 0,1 0 0 0 0,0 0 1 0 0,0 0-1 0 0,5-1 0 0 0,1-1 70 0 0,26-4 23 0 0,-1-1-1 0 0,0-2 1 0 0,41-16-1 0 0,-9 3-185 0 0,-28 10 317 0 0,127-33 945 0 0,-146 41-1321 0 0,0 1 0 0 0,0 1 0 0 0,0 1 0 0 0,0 1 0 0 0,0 0 0 0 0,30 6 0 0 0,-45-5-31 0 0,1 0 0 0 0,-1 1 0 0 0,0-1 0 0 0,0 1 0 0 0,0 1 0 0 0,0-1 0 0 0,0 1 0 0 0,0 0 0 0 0,0 0 0 0 0,-1 0 0 0 0,0 0 0 0 0,1 1 0 0 0,-1 0 0 0 0,-1 0 0 0 0,1 0 0 0 0,5 7 0 0 0,-4 0 0 0 0,-5-10 2 0 0,1 0-1 0 0,-1 0 1 0 0,1 0 0 0 0,-1 0-1 0 0,1 0 1 0 0,0 0 0 0 0,0 0-1 0 0,-1 0 1 0 0,1-1 0 0 0,0 1-1 0 0,0 0 1 0 0,1 1 0 0 0,-1-2-10 0 0,-1 0 0 0 0,0 0 0 0 0,1 1 0 0 0,-1-1 0 0 0,1 0 0 0 0,-1 0 0 0 0,1 0 0 0 0,0 0 0 0 0,-1 0 0 0 0,1 0 0 0 0,-1 0 0 0 0,1 0 0 0 0,-1 0 0 0 0,1 0 0 0 0,-1 0 0 0 0,1 0 0 0 0,-1 0 0 0 0,1 0 0 0 0,0-1 1 0 0,1 0-56 0 0,0 0 0 0 0,-1 0 0 0 0,1-1 0 0 0,0 1 0 0 0,0-1 0 0 0,-1 1 0 0 0,1-1 0 0 0,1-2 0 0 0,0 0-109 0 0,13-12-1461 0 0,0-3-4506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13823 0 0,'0'0'315'0'0,"0"0"45"0"0,4-1 21 0 0,12-1-236 0 0,-1 0 0 0 0,24-8 0 0 0,-27 6 92 0 0,-1 1 0 0 0,1 0 0 0 0,0 0 0 0 0,0 2 0 0 0,0 0 0 0 0,0 0 0 0 0,19 1 0 0 0,-20 3-159 0 0,23 6 0 0 0,-23-5-75 0 0,0-1 0 0 0,18 3 0 0 0,-3-4-245 0 0,0 0-1 0 0,0-2 1 0 0,37-4-1 0 0,-25-2-616 0 0,72-21 0 0 0,-30 1-655 0 0,-7 2-20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534 668 15663 0 0,'0'0'356'0'0,"0"0"50"0"0,0 0 20 0 0,-1-1-42 0 0,-1 0-369 0 0,1 0-1 0 0,-1 0 1 0 0,1 1-1 0 0,-1-1 1 0 0,0 0-1 0 0,1 0 1 0 0,-1 1-1 0 0,0-1 0 0 0,-2 1 1 0 0,-8-5-12 0 0,12 5-3 0 0,-1 0 0 0 0,1 0 0 0 0,-1-1 0 0 0,1 1 0 0 0,-1 0 0 0 0,1 0 0 0 0,0-1 0 0 0,-1 1 0 0 0,1 0 0 0 0,0-1 0 0 0,-1 1 0 0 0,1 0 0 0 0,0-1 0 0 0,-1 1 0 0 0,1-1 0 0 0,0 1 0 0 0,0 0 0 0 0,-1-1 0 0 0,1 1 0 0 0,0-1 0 0 0,0 1 0 0 0,0-1 0 0 0,0 1 0 0 0,0-1 0 0 0,-1 1 0 0 0,1-1 0 0 0,0 1 0 0 0,0 0 0 0 0,0-1 0 0 0,0 1 0 0 0,1-1 0 0 0,-1 0 0 0 0,0 0 0 0 0,0-7 0 0 0,0 1 0 0 0,0-1 0 0 0,1 0 0 0 0,0 1 0 0 0,0-1 0 0 0,1 0 0 0 0,0 1 0 0 0,4-9 0 0 0,29-58 0 0 0,-12 28 0 0 0,16-36 0 0 0,15-35 0 0 0,-43 90 0 0 0,-1 0 0 0 0,8-40 0 0 0,-17 59-93 0 0,1 0-1 0 0,-2-1 1 0 0,1 1-1 0 0,-1 0 1 0 0,0-1-1 0 0,-1 1 1 0 0,0 0-1 0 0,-2-9 1 0 0,3 15 67 0 0,-1 0 0 0 0,1 0-1 0 0,-1 0 1 0 0,1 0 0 0 0,-1 0 0 0 0,0 1 0 0 0,0-1 0 0 0,0 0 0 0 0,0 0 0 0 0,0 0-1 0 0,0 1 1 0 0,-1-1 0 0 0,1 1 0 0 0,-1-1 0 0 0,1 1 0 0 0,-1-1 0 0 0,1 1-1 0 0,-1 0 1 0 0,0 0 0 0 0,1 0 0 0 0,-1 0 0 0 0,0 0 0 0 0,0 0 0 0 0,0 0-1 0 0,0 1 1 0 0,0-1 0 0 0,0 1 0 0 0,0-1 0 0 0,0 1 0 0 0,0 0 0 0 0,0 0-1 0 0,0 0 1 0 0,0 0 0 0 0,0 0 0 0 0,0 0 0 0 0,0 0 0 0 0,-2 1 0 0 0,-7 2 90 0 0,2 0 0 0 0,-1 1 1 0 0,0 0-1 0 0,1 0 1 0 0,-1 1-1 0 0,1 0 0 0 0,1 1 1 0 0,-1 0-1 0 0,1 0 1 0 0,0 1-1 0 0,0 0 1 0 0,-10 12-1 0 0,-1 4 183 0 0,0 1 1 0 0,2 1-1 0 0,-15 30 0 0 0,16-26-247 0 0,2 1 0 0 0,1 1 0 0 0,1 0 0 0 0,-11 52 0 0 0,12-30 0 0 0,3 0 0 0 0,-2 59 0 0 0,8-72-23 0 0,-2 0 0 0 0,-1-1 0 0 0,-18 60 1 0 0,16-76-17 0 0,-1-1 0 0 0,-1 0 0 0 0,-1 0 1 0 0,-1-1-1 0 0,-1 0 0 0 0,-1 0 1 0 0,-17 20-1 0 0,4-10-939 0 0,-43 38-1 0 0,50-52-2042 0 0,-33 22-1 0 0,35-30-865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57 11975 0 0,'-8'3'174'0'0,"0"0"-1"0"0,1 0 1 0 0,0 1-1 0 0,-1 0 1 0 0,1 1-1 0 0,1 0 1 0 0,-10 8-1 0 0,13-11-91 0 0,1 0-1 0 0,0 0 0 0 0,0 0 0 0 0,0 1 0 0 0,0-1 1 0 0,0 1-1 0 0,0 0 0 0 0,0-1 0 0 0,1 1 0 0 0,0 0 1 0 0,-1 0-1 0 0,1 0 0 0 0,0 0 0 0 0,0 0 1 0 0,1 0-1 0 0,-1 0 0 0 0,1 0 0 0 0,-1 0 0 0 0,1 0 1 0 0,0 1-1 0 0,0-1 0 0 0,1 4 0 0 0,-1-6-3 0 0,1 1-1 0 0,-1-1 1 0 0,1 0-1 0 0,-1 1 1 0 0,1-1-1 0 0,0 1 1 0 0,0-1-1 0 0,-1 0 1 0 0,1 0-1 0 0,0 0 1 0 0,0 1-1 0 0,0-1 1 0 0,0 0-1 0 0,0 0 1 0 0,1 0-1 0 0,-1 0 0 0 0,0-1 1 0 0,2 2-1 0 0,0 0 40 0 0,1-1-1 0 0,-1 0 1 0 0,0 0-1 0 0,0 0 0 0 0,1-1 1 0 0,-1 1-1 0 0,7 0 0 0 0,3-2 162 0 0,1 1 1 0 0,-1-2-1 0 0,16-3 0 0 0,-26 4-210 0 0,47-11 84 0 0,-1-3 0 0 0,-1-2 0 0 0,50-25 0 0 0,27-11-152 0 0,-89 40-108 0 0,50-18-2577 0 0,-69 27 1662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21 8287 0 0,'5'-13'382'0'0,"-4"10"-8"0"0,0 3-240 0 0,5-4-49 0 0,-5 3 280 0 0,8 8 631 0 0,-7-5-896 0 0,-1 0 0 0 0,1 0 0 0 0,-1 0 0 0 0,0 0 0 0 0,1 0-1 0 0,-1 0 1 0 0,0 0 0 0 0,0 0 0 0 0,0 1 0 0 0,-1-1 0 0 0,1 0 0 0 0,-1 0 0 0 0,1 1-1 0 0,-1-1 1 0 0,0 1 0 0 0,1-1 0 0 0,-1 0 0 0 0,-1 5 0 0 0,0 4 331 0 0,-1 0 0 0 0,-4 18 0 0 0,4-21-128 0 0,-16 52 115 0 0,-1-2 1 0 0,-4 0-1 0 0,-38 72 1 0 0,-106 156 1090 0 0,136-236-1458 0 0,-109 209-2856 0 0,121-228 794 0 0,10-17 987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12 226 11975 0 0,'0'0'267'0'0,"0"0"42"0"0,0 0 17 0 0,-2 0-28 0 0,-7 4-196 0 0,9-4-102 0 0,0 0 0 0 0,0 1 1 0 0,0-1-1 0 0,0 0 0 0 0,0 1 1 0 0,0-1-1 0 0,0 0 0 0 0,0 0 1 0 0,0 1-1 0 0,0-1 1 0 0,0 0-1 0 0,0 0 0 0 0,0 1 1 0 0,0-1-1 0 0,0 0 0 0 0,0 0 1 0 0,1 1-1 0 0,-1-1 0 0 0,0 0 1 0 0,0 0-1 0 0,0 1 0 0 0,0-1 1 0 0,1 0-1 0 0,-1 0 1 0 0,0 0-1 0 0,0 1 0 0 0,0-1 1 0 0,1 0-1 0 0,-1 0 0 0 0,3 2 26 0 0,0 0-1 0 0,-1 0 1 0 0,1 0-1 0 0,0-1 1 0 0,0 0-1 0 0,0 1 1 0 0,1-1-1 0 0,-1 0 1 0 0,0 0-1 0 0,0-1 1 0 0,0 1-1 0 0,1-1 1 0 0,-1 0-1 0 0,0 0 1 0 0,1 0-1 0 0,-1 0 1 0 0,0 0-1 0 0,6-2 1 0 0,6-1 381 0 0,0-1 0 0 0,25-10 0 0 0,-23 7-238 0 0,-1 2-248 0 0,536-175 1542 0 0,-528 173-2854 0 0,23-10-1 0 0,-15 4-3724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0 13823 0 0,'0'0'315'0'0,"1"3"45"0"0,0 0-328 0 0,-1 0 0 0 0,1 0-1 0 0,-1 0 1 0 0,0 0 0 0 0,0 0 0 0 0,0 0-1 0 0,0 1 1 0 0,0-1 0 0 0,-1 0 0 0 0,1 0 0 0 0,-1 0-1 0 0,-1 3 1 0 0,-18 40 340 0 0,11-27-320 0 0,-3 8-52 0 0,-59 121 0 0 0,52-116 0 0 0,-168 291 0 0 0,-23-15 0 0 0,181-275 0 0 0,-41 38 0 0 0,31-33 0 0 0,28-28 0 0 0,2-5 0 0 0,9-5 0 0 0,-1 0 0 0 0,1 0-1 0 0,-1 0 1 0 0,1 0 0 0 0,-1 0-1 0 0,1 0 1 0 0,0-1 0 0 0,-1 1-1 0 0,1 0 1 0 0,-1 0 0 0 0,1 0-1 0 0,-1 0 1 0 0,1 0 0 0 0,0-1 0 0 0,-1 1-1 0 0,1 0 1 0 0,0 0 0 0 0,-1-1-1 0 0,1 1 1 0 0,0 0 0 0 0,-1 0-1 0 0,1-1 1 0 0,0 1 0 0 0,0 0-1 0 0,-1-1 1 0 0,1 1 0 0 0,-1-1-1 0 0,1 0 1 0 0,0 0-1 0 0,0 0 0 0 0,0 0 0 0 0,0 0 1 0 0,0 0-1 0 0,0 0 0 0 0,0 0 1 0 0,0 0-1 0 0,0 0 0 0 0,0 0 0 0 0,1-2 1 0 0,0-1 17 0 0,1 0 1 0 0,0 0 0 0 0,-1 0-1 0 0,6-7 1 0 0,9-12 241 0 0,2 1 1 0 0,1 1-1 0 0,37-34 1 0 0,74-44 671 0 0,-114 89-761 0 0,21-12 0 0 0,-32 19-111 0 0,0 1 0 0 0,0 0 0 0 0,0 0 0 0 0,0 0 0 0 0,0 1 0 0 0,0 0 0 0 0,1 0 1 0 0,-1 0-1 0 0,8 0 0 0 0,-12 1-6 0 0,1 0 0 0 0,0 1 0 0 0,0-1 0 0 0,0 0 0 0 0,-1 1 1 0 0,1 0-1 0 0,0-1 0 0 0,-1 1 0 0 0,1 0 0 0 0,-1 0 0 0 0,1 0 0 0 0,0 0 0 0 0,-1 0 1 0 0,0 0-1 0 0,1 0 0 0 0,-1 0 0 0 0,0 0 0 0 0,2 2 0 0 0,-1 0-32 0 0,0 1 0 0 0,0-1-1 0 0,0 1 1 0 0,-1-1 0 0 0,1 1 0 0 0,-1-1-1 0 0,0 1 1 0 0,1 4 0 0 0,0 5-41 0 0,0 0 1 0 0,-1 0-1 0 0,-1 24 0 0 0,0-26-158 0 0,-1-1 0 0 0,0 1-1 0 0,-1-1 1 0 0,0 0 0 0 0,-1 1 0 0 0,0-1-1 0 0,0 0 1 0 0,-1 0 0 0 0,-9 15 0 0 0,12-24-1425 0 0,1-1-2497 0 0,0 0-1063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252 123 13823 0 0,'0'0'315'0'0,"0"0"45"0"0,0 0 21 0 0,1 2-49 0 0,1-1-236 0 0,8 16-68 0 0,-10-16 1 0 0,1 1 0 0 0,0-1-1 0 0,-1 0 1 0 0,1 1 0 0 0,0-1 0 0 0,0 0-1 0 0,0 0 1 0 0,0 0 0 0 0,0 1-1 0 0,0-1 1 0 0,1 0 0 0 0,-1-1 0 0 0,0 1-1 0 0,0 0 1 0 0,1 0 0 0 0,-1 0-1 0 0,0-1 1 0 0,1 1 0 0 0,-1-1 0 0 0,1 1-1 0 0,2 0 1 0 0,-1-1 87 0 0,-1 0 0 0 0,1 0 0 0 0,-1-1 0 0 0,1 1 0 0 0,-1 0 0 0 0,1-1 0 0 0,-1 0 0 0 0,1 0 0 0 0,-1 1 0 0 0,1-1 0 0 0,3-3 0 0 0,2-1 177 0 0,-1 0-1 0 0,1 0 1 0 0,-2-1 0 0 0,1 0-1 0 0,0 0 1 0 0,7-11-1 0 0,-8 10-287 0 0,-1 0-1 0 0,-1-1 0 0 0,7-13 1 0 0,-10 19-5 0 0,0 0-1 0 0,0-1 1 0 0,0 1 0 0 0,0 0 0 0 0,-1 0 0 0 0,1-1 0 0 0,-1 1 0 0 0,0-1 0 0 0,1 1 0 0 0,-1 0 0 0 0,0-1 0 0 0,0 1 0 0 0,-1-1 0 0 0,1 1-1 0 0,0 0 1 0 0,-1-1 0 0 0,0 1 0 0 0,-1-3 0 0 0,2 4-10 0 0,0 0-1 0 0,-1 0 0 0 0,1 0 1 0 0,-1 0-1 0 0,0 0 0 0 0,1 0 1 0 0,-1 0-1 0 0,0 1 1 0 0,1-1-1 0 0,-1 0 0 0 0,0 1 1 0 0,0-1-1 0 0,0 0 0 0 0,0 1 1 0 0,1-1-1 0 0,-1 1 1 0 0,0-1-1 0 0,0 1 0 0 0,0-1 1 0 0,0 1-1 0 0,0 0 1 0 0,0 0-1 0 0,0-1 0 0 0,0 1 1 0 0,0 0-1 0 0,0 0 0 0 0,-2 0 1 0 0,0 0-94 0 0,-1 0 28 0 0,-1 0 1 0 0,1 1-1 0 0,-1-1 1 0 0,1 1-1 0 0,-1 0 1 0 0,1 0 0 0 0,0 1-1 0 0,-7 2 1 0 0,-34 20-692 0 0,24-13 622 0 0,1 0 145 0 0,-1 1 0 0 0,2 1 0 0 0,-24 19 0 0 0,14-8 0 0 0,4-3 0 0 0,-30 32 0 0 0,48-45 0 0 0,0 0 0 0 0,0 0 0 0 0,1 1 0 0 0,1 0 0 0 0,0 0 0 0 0,0 0 0 0 0,0 1 0 0 0,-3 13 0 0 0,7-20 0 0 0,0 0 0 0 0,0 0 0 0 0,1 0 0 0 0,-1 0 0 0 0,1 0 0 0 0,0 1 0 0 0,0-1 0 0 0,0 0 0 0 0,0 0 0 0 0,0 0 0 0 0,1 0 0 0 0,0 1 0 0 0,-1-1 0 0 0,1 0 0 0 0,0 0 0 0 0,1 0 0 0 0,1 4 0 0 0,-1-4 0 0 0,0 0 0 0 0,1 0 0 0 0,-1-1 0 0 0,1 1 0 0 0,0-1 0 0 0,-1 1 0 0 0,1-1 0 0 0,0 0 0 0 0,0 0 0 0 0,1 0 0 0 0,-1 0 0 0 0,0-1 0 0 0,1 1 0 0 0,6 1 0 0 0,10 2-252 0 0,1-1-1 0 0,1-1 0 0 0,-1-1 1 0 0,27-1-1 0 0,-27-1 76 0 0,13 2-335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 10135 0 0,'0'0'464'0'0,"0"0"-9"0"0,0 0-223 0 0,0 0 156 0 0,0 0 100 0 0,0 0 21 0 0,0 0 3 0 0,0 0 0 0 0,0 0 0 0 0,0 0 0 0 0,0 0 0 0 0,0 0 0 0 0,0 0 0 0 0,0 0 0 0 0,0 0-69 0 0,3 0-294 0 0,-3 0-148 0 0,1 0 0 0 0,0 0 1 0 0,-1 0-1 0 0,1 0 0 0 0,0 0 0 0 0,0 0 0 0 0,-1 0 0 0 0,1 0 0 0 0,0 0 0 0 0,-1 1 0 0 0,1-1 0 0 0,0 0 1 0 0,-1 0-1 0 0,1 1 0 0 0,0-1 0 0 0,-1 1 0 0 0,2 0 0 0 0,0 5-4 0 0,-2-5 2 0 0,0 3 8 0 0,1-1-1 0 0,-1 1 1 0 0,0-1-1 0 0,0 1 1 0 0,0-1-1 0 0,0 1 0 0 0,0-1 1 0 0,-1 1-1 0 0,0-1 1 0 0,0 1-1 0 0,-1 4 1 0 0,-18 38 239 0 0,14-33-127 0 0,-87 161 1486 0 0,-22-7-1605 0 0,76-113 0 0 0,28-40-13 0 0,1 1 1 0 0,1 1-1 0 0,0-1 0 0 0,-9 26 0 0 0,13-34-508 0 0,0-1-497 0 0,4-2-5267 0 0,4 4 1317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73 8287 0 0,'0'0'191'0'0,"0"0"26"0"0,0 0 9 0 0,2-2-34 0 0,15-12 40 0 0,-15 9-96 0 0,-1 1-2 0 0,20-41 5950 0 0,-20 43-5540 0 0,-1 2-28 0 0,0 0-4 0 0,0 0 0 0 0,-3 1 0 0 0,-26 11-103 0 0,1 2 0 0 0,-27 18-1 0 0,-54 42-594 0 0,59-39 274 0 0,12-7-88 0 0,-48 46 0 0 0,61-47 0 0 0,25-27 0 0 0,-1 1 0 0 0,1-1 0 0 0,-1 1 0 0 0,1-1 0 0 0,0 1 0 0 0,-1-1 0 0 0,1 1 0 0 0,0 0 0 0 0,0-1 0 0 0,-1 1 0 0 0,1-1 0 0 0,0 1 0 0 0,0 0 0 0 0,0-1 0 0 0,0 1 0 0 0,0-1 0 0 0,0 1 0 0 0,0 0 0 0 0,0 1 0 0 0,1 0 0 0 0,0 0 0 0 0,0 0 0 0 0,1-1 0 0 0,-1 1 0 0 0,0-1 0 0 0,1 1 0 0 0,-1-1 0 0 0,0 1 0 0 0,1-1 0 0 0,0 0 0 0 0,-1 1 0 0 0,1-1 0 0 0,0 0 0 0 0,0 0 0 0 0,-1-1 0 0 0,1 1 0 0 0,4 1 0 0 0,0 1 0 0 0,2-1 0 0 0,-1 0 0 0 0,0-1 0 0 0,9 2 0 0 0,3-2 0 0 0,0-1 0 0 0,0-1 0 0 0,0-1 0 0 0,0 0 0 0 0,0-2 0 0 0,-1 0 0 0 0,24-8 0 0 0,121-57 0 0 0,-153 64 0 0 0,0 1 0 0 0,0-1 0 0 0,-1-1 0 0 0,1 1 0 0 0,-1-1 0 0 0,0-1 0 0 0,-1 0 0 0 0,0 0 0 0 0,0 0 0 0 0,7-10 0 0 0,-8 6 0 0 0,-7 10 0 0 0,0-1 0 0 0,0 1 0 0 0,0 0 0 0 0,0-1 0 0 0,0 1 0 0 0,-1 0 0 0 0,1-1 0 0 0,0 1 0 0 0,0 0 0 0 0,-2-2 0 0 0,1-2 0 0 0,1 3 0 0 0,0 1-1 0 0,-1-1 1 0 0,1 1-1 0 0,0 0 1 0 0,-1-1-1 0 0,1 1 1 0 0,-1-1-1 0 0,0 1 1 0 0,1 0-1 0 0,-1-1 1 0 0,0 1-1 0 0,0 0 1 0 0,0 0-1 0 0,0 0 1 0 0,0 0 0 0 0,0 0-1 0 0,0 0 1 0 0,0 0-1 0 0,-3-1 1 0 0,-1-2-55 0 0,0 1-121 0 0,1 0-1 0 0,-1 0 0 0 0,0 0 1 0 0,-1 1-1 0 0,1 0 1 0 0,0 0-1 0 0,-1 0 1 0 0,1 1-1 0 0,-12-2 0 0 0,3 0 15 0 0,-1 0-15 0 0,8 2-8 0 0,1 0-1 0 0,0 0 1 0 0,0-1-1 0 0,0 0 1 0 0,0 0-1 0 0,0-1 1 0 0,0 1-1 0 0,0-1 1 0 0,-6-5-1 0 0,5 2 170 0 0,0-3 16 0 0,4-2-1028 0 0,2 8-4112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0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4607 0 0,'0'0'208'0'0,"1"2"-9"0"0,0 2-3 0 0,0-1 0 0 0,0 1 0 0 0,0 0 0 0 0,0 1 0 0 0,-1-1 0 0 0,1 0 0 0 0,-1 5 0 0 0,-1-2 3594 0 0,2 3 4968 0 0,-3-22-8359 0 0,1-1 0 0 0,1 0 0 0 0,0 0 0 0 0,0 0 0 0 0,2 1 0 0 0,-1-1 0 0 0,2 0 0 0 0,-1 1 0 0 0,2-1 0 0 0,7-17 0 0 0,-5 15-394 0 0,2 0 0 0 0,0 1 0 0 0,0 0 0 0 0,2 1 0 0 0,0 0 0 0 0,0 0 0 0 0,1 1 0 0 0,0 1 0 0 0,26-21 0 0 0,8 0-199 0 0,77-42-1 0 0,-75 47-295 0 0,-1 2-1953 0 0,-16 10-1954 0 0,-28 14 2361 0 0,-2 1-11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8287 0 0,'6'-62'782'0'0,"-5"43"-523"0"0,0 0 0 0 0,2 0 0 0 0,0 0 0 0 0,1 1 0 0 0,8-22 0 0 0,-10 35-18 0 0,1 1 0 0 0,0-1 0 0 0,-1 1 0 0 0,1 0 0 0 0,1 0 0 0 0,-1 0 0 0 0,1 0 0 0 0,-1 0 0 0 0,1 1 0 0 0,0-1 0 0 0,1 1 0 0 0,-1 0 0 0 0,0 0-1 0 0,1 1 1 0 0,0 0 0 0 0,6-3 0 0 0,-9 4 271 0 0,-1 3 0 0 0,1 1-456 0 0,0 1 0 0 0,0-1 0 0 0,0 1 0 0 0,0 0 0 0 0,-1 0 1 0 0,1 0-1 0 0,-1 0 0 0 0,0 0 0 0 0,-1 0 0 0 0,1 1 0 0 0,-1-1 0 0 0,1 0 0 0 0,-2 8 0 0 0,0 8 331 0 0,-8 33 0 0 0,5-31-314 0 0,-21 103 572 0 0,-12 85 758 0 0,36-202-1503 0 0,1-1 0 0 0,0 1-1 0 0,1 11 1 0 0,-1-17-375 0 0,2-2-33 0 0,1 1 534 0 0,-1-1 0 0 0,1 0 0 0 0,0 0 0 0 0,-1 0 0 0 0,1 0 0 0 0,0 0 0 0 0,-1-1 0 0 0,1 1 0 0 0,-1-1 0 0 0,1 0 0 0 0,0 1 0 0 0,-1-1-1 0 0,1 0 1 0 0,-1-1 0 0 0,0 1 0 0 0,1 0 0 0 0,-1-1 0 0 0,3-2 0 0 0,8-5 437 0 0,21-22 1 0 0,-27 24-516 0 0,139-134 68 0 0,-135 130-16 0 0,-5 4 0 0 0,1 1 0 0 0,0-1 0 0 0,10-6 0 0 0,-8 9 0 0 0,0 9 0 0 0,-7-1 0 0 0,1 0 0 0 0,-1 0 0 0 0,0 0 0 0 0,0 0 0 0 0,-1 1 0 0 0,1-1 0 0 0,-1 0 0 0 0,0 1 0 0 0,0-1 0 0 0,0 1 0 0 0,0-1 0 0 0,-1 1 0 0 0,0 5 0 0 0,2 14 0 0 0,2-14 0 0 0,-3-9-1 0 0,1 0 0 0 0,0 0 0 0 0,-1 0 0 0 0,1 0 0 0 0,0 0 0 0 0,-1 0 0 0 0,1-1-1 0 0,0 1 1 0 0,0-1 0 0 0,0 1 0 0 0,0-1 0 0 0,0 0 0 0 0,-1 0 0 0 0,1 0 0 0 0,0 0 0 0 0,0 0 0 0 0,0 0-1 0 0,2 0 1 0 0,38-10 421 0 0,-30 7 112 0 0,0 0-452 0 0,-1-1-1 0 0,1 0 1 0 0,-1-1 0 0 0,-1 0 0 0 0,1-1 0 0 0,-1 0 0 0 0,0-1-1 0 0,0 0 1 0 0,0 0 0 0 0,-1-1 0 0 0,-1 0 0 0 0,1-1-1 0 0,9-11 1 0 0,2-8-60 0 0,-1 0 0 0 0,24-48 0 0 0,20-31-789 0 0,-55 96 287 0 0,1 0 1 0 0,-1 1-1 0 0,2 0 1 0 0,0 0-1 0 0,0 1 1 0 0,22-15-1 0 0,-16 15-2211 0 0,-14 9 1169 0 0,-2 0-11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65 13823 0 0,'3'-9'675'0'0,"-2"7"-587"0"0,0 0-51 0 0,0 0 1 0 0,-1 1-1 0 0,0-1 1 0 0,1 1-1 0 0,-1-1 1 0 0,0 0-1 0 0,0 1 1 0 0,0-1-1 0 0,0 0 1 0 0,0 1-1 0 0,0-1 0 0 0,0 0 1 0 0,-1 1-1 0 0,1-1 1 0 0,-1 1-1 0 0,1-1 1 0 0,-1 0-1 0 0,0 1 1 0 0,-1-3-1 0 0,2 3-7 0 0,-1-1 0 0 0,0 1-1 0 0,0 0 1 0 0,0 0-1 0 0,0 0 1 0 0,0-1 0 0 0,0 1-1 0 0,-1 0 1 0 0,1 0 0 0 0,0 0-1 0 0,0 1 1 0 0,-1-1-1 0 0,1 0 1 0 0,-1 0 0 0 0,1 1-1 0 0,0-1 1 0 0,-1 1 0 0 0,0-1-1 0 0,1 1 1 0 0,-1 0 0 0 0,1-1-1 0 0,-1 1 1 0 0,1 0-1 0 0,-1 0 1 0 0,1 0 0 0 0,-1 0-1 0 0,0 1 1 0 0,-1-1 0 0 0,-7 2 249 0 0,0 0 0 0 0,1 0 1 0 0,-14 5-1 0 0,14-3-216 0 0,-13 4-63 0 0,-1 1 0 0 0,2 1 0 0 0,-27 17 0 0 0,-56 46 0 0 0,78-53 0 0 0,2 1 0 0 0,0 2 0 0 0,-29 35 0 0 0,45-46 0 0 0,7-12 0 0 0,1 1 0 0 0,-1 0 0 0 0,1 0 0 0 0,0 0 0 0 0,-1-1 0 0 0,1 1 0 0 0,0 0 0 0 0,-1 0 0 0 0,1 0 0 0 0,0 0 0 0 0,0 0 0 0 0,0-1 0 0 0,0 1 0 0 0,0 2 0 0 0,4 2 0 0 0,-3-5 0 0 0,0 2 0 0 0,1-1 0 0 0,0 0 0 0 0,0 0 0 0 0,0 1 0 0 0,0-1 0 0 0,0 0 0 0 0,0-1 0 0 0,0 1 0 0 0,0 0 0 0 0,1-1 0 0 0,-1 1 0 0 0,0-1 0 0 0,0 0 0 0 0,1 1 0 0 0,-1-1 0 0 0,0 0 0 0 0,0 0 0 0 0,1-1 0 0 0,3 0 0 0 0,7-1 0 0 0,0-1 0 0 0,15-5 0 0 0,-16 4 0 0 0,11-3 0 0 0,116-31 0 0 0,-110 30 0 0 0,-23 6 0 0 0,0 0 0 0 0,0 0 0 0 0,0 1 0 0 0,0-1 0 0 0,0 1 0 0 0,0 1 0 0 0,7-1 0 0 0,3 4 0 0 0,-12 1 0 0 0,-3-2 0 0 0,6 7 0 0 0,-7-7 0 0 0,1 0 0 0 0,-1 0 0 0 0,1-1 0 0 0,-1 1 0 0 0,0 0 0 0 0,0 0 0 0 0,0 0 0 0 0,0 0 0 0 0,0 0 0 0 0,0 0 0 0 0,0 0 0 0 0,-1 0 0 0 0,1 0 0 0 0,-2 2 0 0 0,-12 29 0 0 0,5-12 0 0 0,-8 16-1157 0 0,16-35-4630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408 758 11975 0 0,'0'0'267'0'0,"2"1"42"0"0,37 16 427 0 0,4 0 1139 0 0,-42-17-1726 0 0,2 0-82 0 0,0-1-1 0 0,0 1 1 0 0,-1-1-1 0 0,1 0 1 0 0,-1 0-1 0 0,1 0 0 0 0,-1 0 1 0 0,1 0-1 0 0,-1-1 1 0 0,1 1-1 0 0,-1-1 1 0 0,0 0-1 0 0,0 1 1 0 0,0-1-1 0 0,0 0 0 0 0,0 0 1 0 0,3-5-1 0 0,-1 2 194 0 0,13-17 72 0 0,-1 1 0 0 0,-2-2 0 0 0,0 0 0 0 0,-1 0 0 0 0,-2-2 0 0 0,0 1 0 0 0,8-30 0 0 0,-3 7-532 0 0,18-97-1 0 0,-20 61-781 0 0,5-33 408 0 0,-17 92 415 0 0,0-1 0 0 0,-3-39 0 0 0,1 60 6 0 0,-1 0 1 0 0,1 0-1 0 0,-1 0 1 0 0,0 0-1 0 0,0 0 1 0 0,-1 1-1 0 0,1-1 1 0 0,-4-6 0 0 0,4 10 173 0 0,1 0 0 0 0,0 0 0 0 0,-1 0 0 0 0,1 0 0 0 0,0 0 0 0 0,-1 0 0 0 0,1 0 1 0 0,0 0-1 0 0,0 0 0 0 0,-1 0 0 0 0,1 0 0 0 0,0 0 0 0 0,-1 0 0 0 0,1 0 0 0 0,0 1 1 0 0,-1-1-1 0 0,1 0 0 0 0,0 0 0 0 0,0 0 0 0 0,-1 0 0 0 0,1 1 0 0 0,0-1 0 0 0,0 0 0 0 0,-1 0 1 0 0,1 0-1 0 0,0 1 0 0 0,-1-1 0 0 0,1 1 40 0 0,-7 5 41 0 0,1 0 1 0 0,-1 1 0 0 0,1 0-1 0 0,0 1 1 0 0,-7 13-1 0 0,-23 45 374 0 0,31-55-461 0 0,-58 130-15 0 0,30-66 0 0 0,-36 103 0 0 0,32-79 0 0 0,1 7 0 0 0,-35 166 0 0 0,62-233-215 0 0,-3-1 0 0 0,-1 0 0 0 0,-2-1-1 0 0,-25 47 1 0 0,12-36-229 0 0,-1-1 0 0 0,-56 66 0 0 0,62-84-137 0 0,11-13-221 0 0,-2 0 0 0 0,1-1 1 0 0,-20 16-1 0 0,32-29-3290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4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17503 0 0,'0'0'399'0'0,"0"0"60"0"0,0 0 21 0 0,0 0-59 0 0,3 1-276 0 0,6 1-24 0 0,1-1-1 0 0,0 0 1 0 0,-1-1-1 0 0,1 1 0 0 0,0-2 1 0 0,13-1-1 0 0,64-16 1069 0 0,-59 12-1173 0 0,67-17-44 0 0,20-5-113 0 0,-37 15-5580 0 0,-49 10-965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142 152 13823 0 0,'0'0'630'0'0,"2"1"-13"0"0,29 25-470 0 0,-25-20 159 0 0,1 0 0 0 0,1 0-1 0 0,-1 0 1 0 0,1-1 0 0 0,9 5-1 0 0,-14-9-193 0 0,-1 0-1 0 0,0 0 1 0 0,1 0-1 0 0,-1-1 1 0 0,0 1-1 0 0,1-1 1 0 0,-1 0-1 0 0,1 1 1 0 0,-1-1-1 0 0,1 0 1 0 0,-1 0-1 0 0,1-1 1 0 0,-1 1-1 0 0,1-1 1 0 0,-1 1 0 0 0,0-1-1 0 0,1 0 1 0 0,-1 1-1 0 0,0-1 1 0 0,1-1-1 0 0,-1 1 1 0 0,0 0-1 0 0,0 0 1 0 0,2-3-1 0 0,3-1-73 0 0,0-1 0 0 0,-1-1-1 0 0,0 1 1 0 0,-1-1 0 0 0,1 0 0 0 0,-1 0 0 0 0,-1-1-1 0 0,1 1 1 0 0,-1-1 0 0 0,-1 0 0 0 0,6-16-1 0 0,-8 19-144 0 0,0 1 0 0 0,0-1 0 0 0,0 1 0 0 0,-1-1 0 0 0,0 1 0 0 0,1-1-1 0 0,-2 1 1 0 0,1-1 0 0 0,0 1 0 0 0,-3-10 0 0 0,2 11 47 0 0,0 1 0 0 0,-1-1 1 0 0,1 0-1 0 0,-1 0 0 0 0,1 0 1 0 0,-1 1-1 0 0,0-1 0 0 0,0 1 0 0 0,0-1 1 0 0,0 1-1 0 0,-1 0 0 0 0,1 0 1 0 0,0 0-1 0 0,-1 0 0 0 0,0 0 1 0 0,1 1-1 0 0,-4-2 0 0 0,2 1-31 0 0,-1 1 0 0 0,1-1 0 0 0,0 1 0 0 0,0 1 0 0 0,-1-1 0 0 0,1 1 0 0 0,0-1 0 0 0,-1 1 0 0 0,1 0 0 0 0,-1 1 0 0 0,1-1 0 0 0,0 1 0 0 0,-1 0 0 0 0,1 0 0 0 0,-8 3 0 0 0,-5 3-309 0 0,0 0 0 0 0,-21 14 0 0 0,23-13 400 0 0,1 1 0 0 0,1 1 0 0 0,-1 0 0 0 0,2 1 0 0 0,-1 1 0 0 0,1 0 0 0 0,1 0 0 0 0,0 1 0 0 0,1 1 0 0 0,1 0 0 0 0,-16 29 0 0 0,23-39 49 0 0,1 0-1 0 0,-1 0 0 0 0,1 1 0 0 0,0-1 0 0 0,0 0 1 0 0,0 0-1 0 0,1 1 0 0 0,0-1 0 0 0,-1 1 1 0 0,2-1-1 0 0,-1 0 0 0 0,0 1 0 0 0,2 4 1 0 0,-1-7-32 0 0,-1 1 0 0 0,1-1 0 0 0,0 0 1 0 0,0 1-1 0 0,1-1 0 0 0,-1 0 0 0 0,0 0 1 0 0,1 0-1 0 0,-1 0 0 0 0,1 0 0 0 0,0 0 1 0 0,0-1-1 0 0,-1 1 0 0 0,1 0 0 0 0,0-1 1 0 0,0 1-1 0 0,1-1 0 0 0,-1 0 0 0 0,0 0 1 0 0,0 0-1 0 0,1 0 0 0 0,-1 0 0 0 0,1 0 1 0 0,2 0-1 0 0,16 2-517 0 0,2-2-11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164 784 10135 0 0,'0'0'231'0'0,"-1"2"29"0"0,0 0-152 0 0,0 0 0 0 0,0 0 0 0 0,0 1 0 0 0,0-1 0 0 0,-1 0-1 0 0,1-1 1 0 0,-1 1 0 0 0,0 0 0 0 0,1 0 0 0 0,-1-1 0 0 0,0 1 0 0 0,0-1 0 0 0,0 1 0 0 0,0-1 0 0 0,0 0 0 0 0,0 0 0 0 0,0 0-1 0 0,0 0 1 0 0,-1 0 0 0 0,1 0 0 0 0,0 0 0 0 0,-1-1 0 0 0,1 1 0 0 0,0-1 0 0 0,-1 0 0 0 0,1 0 0 0 0,-1 0 0 0 0,1 0 0 0 0,0 0-1 0 0,-1 0 1 0 0,-2-1 0 0 0,-1-1 481 0 0,-1 0 0 0 0,0 0 0 0 0,1-1 0 0 0,-1 0 0 0 0,1 0 0 0 0,0 0 0 0 0,0-1 0 0 0,0 0 1 0 0,-8-8-1 0 0,11 10-456 0 0,1-1 0 0 0,0 1 1 0 0,-1-1-1 0 0,1 0 0 0 0,0 0 1 0 0,0 0-1 0 0,1 0 0 0 0,-1 0 1 0 0,1 0-1 0 0,-1 0 0 0 0,1-1 1 0 0,0 1-1 0 0,0 0 0 0 0,1-1 1 0 0,-1 1-1 0 0,1-1 0 0 0,-1 1 1 0 0,1-1-1 0 0,0 1 0 0 0,1-1 1 0 0,0-3-1 0 0,1-5 134 0 0,1 0-1 0 0,1 0 1 0 0,0 1-1 0 0,1-1 1 0 0,0 1-1 0 0,13-20 1 0 0,-3 9-7 0 0,1 0 0 0 0,20-21 1 0 0,3 2-535 0 0,1 1 1 0 0,2 2 0 0 0,2 2-1 0 0,71-44 1 0 0,146-68-1751 0 0,-175 106-262 0 0,101-34 0 0 0,-130 57-4198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1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11975 0 0,'0'0'267'0'0,"0"0"42"0"0,0 0 17 0 0,0 0-28 0 0,0 0-126 0 0,0 0 204 0 0,0 0 111 0 0,0 0 22 0 0,0 0 3 0 0,0 0 0 0 0,-3 2 0 0 0,1 0-389 0 0,-1 0-1 0 0,0 0 1 0 0,1 1-1 0 0,-1-1 1 0 0,1 1-1 0 0,0 0 1 0 0,0-1-1 0 0,0 1 1 0 0,0 0-1 0 0,0 0 0 0 0,-1 5 1 0 0,-17 44 938 0 0,9-23-589 0 0,-17 36-328 0 0,-39 109-524 0 0,60-143-447 0 0,6-17-3603 0 0,1-14-688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15663 0 0,'14'-20'344'0'0,"-7"10"72"0"0,2-5 8 0 0,1-2 24 0 0,3-3-360 0 0,3 1-88 0 0,3-1 0 0 0,1 1 0 0 0,3 1-392 0 0,-4 2-96 0 0,-3 0-24 0 0,5-3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10135 0 0,'0'0'231'0'0,"0"0"29"0"0,0 0 19 0 0,0 0 37 0 0,0 0 125 0 0,0 0 58 0 0,0 0 11 0 0,0 1-67 0 0,0 13-283 0 0,0-13-160 0 0,0 1 0 0 0,0-1 1 0 0,1 0-1 0 0,-1 1 0 0 0,0-1 0 0 0,0 1 1 0 0,0-1-1 0 0,-1 1 0 0 0,1-1 0 0 0,0 0 0 0 0,-1 1 1 0 0,1-1-1 0 0,0 1 0 0 0,-1-1 0 0 0,0 0 1 0 0,1 0-1 0 0,-1 1 0 0 0,0-1 0 0 0,1 0 0 0 0,-1 0 1 0 0,0 0-1 0 0,0 0 0 0 0,-2 2 0 0 0,-69 31 1883 0 0,60-27-1863 0 0,1 1 0 0 0,0 0-1 0 0,1 0 1 0 0,0 1 0 0 0,0 0 0 0 0,1 1 0 0 0,-10 13 0 0 0,0 3-17 0 0,-29 53 0 0 0,34-54 50 0 0,-14 39 0 0 0,25-56-20 0 0,0 0 1 0 0,1 0 0 0 0,0 0 0 0 0,1 0-1 0 0,-1 0 1 0 0,1 1 0 0 0,1-1-1 0 0,0 0 1 0 0,1 16 0 0 0,0-21-14 0 0,-1-1 0 0 0,1 1 0 0 0,0-1 0 0 0,0 1 1 0 0,0 0-1 0 0,0-1 0 0 0,0 0 0 0 0,0 1 0 0 0,1-1 0 0 0,-1 0 0 0 0,1 1 1 0 0,0-1-1 0 0,-1 0 0 0 0,1 0 0 0 0,0-1 0 0 0,0 1 0 0 0,4 2 0 0 0,-3-2 27 0 0,1 0 0 0 0,0 0 0 0 0,-1-1-1 0 0,1 0 1 0 0,0 1 0 0 0,0-2 0 0 0,0 1 0 0 0,0 0-1 0 0,0-1 1 0 0,7 1 0 0 0,6-3 97 0 0,0 0 1 0 0,0 0 0 0 0,1-2-1 0 0,21-6 1 0 0,-33 8-140 0 0,94-31-5 0 0,-84 27 0 0 0,-1-1 0 0 0,0 0 0 0 0,0-1 0 0 0,16-13 0 0 0,-26 18 35 0 0,-1-1-1 0 0,0 0 1 0 0,0 0-1 0 0,0 0 1 0 0,-1-1 0 0 0,0 1-1 0 0,1-1 1 0 0,-2 0-1 0 0,1 0 1 0 0,0 0-1 0 0,-1 0 1 0 0,0-1-1 0 0,0 1 1 0 0,-1 0 0 0 0,0-1-1 0 0,0 1 1 0 0,0-1-1 0 0,0-8 1 0 0,-1-8 190 0 0,-1 0 1 0 0,0 0 0 0 0,-8-31-1 0 0,1 2-170 0 0,-4-18-1613 0 0,10 58 1558 0 0,-1 4-72 0 0,3 7 35 0 0,-1 0 0 0 0,1 0 0 0 0,-1 0 0 0 0,1 0 0 0 0,0 0 0 0 0,-1 0 0 0 0,1 0 0 0 0,-1 0 0 0 0,1 0 0 0 0,0 0 0 0 0,-1 0 0 0 0,1 1 0 0 0,0-1 0 0 0,-1 0 0 0 0,1 0 0 0 0,-1 0 0 0 0,1 0 0 0 0,0 0 0 0 0,-1 1 0 0 0,1-1 0 0 0,0 0 0 0 0,0 0 0 0 0,-1 1 0 0 0,1-1 0 0 0,-9 7-406 0 0,-79 80-6470 0 0,85-84 5378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18 13823 0 0,'0'0'315'0'0,"0"0"45"0"0,0 0 21 0 0,-6-5 63 0 0,4 3-443 0 0,-1 1 0 0 0,0-1 0 0 0,1 1-1 0 0,-1 0 1 0 0,0 0 0 0 0,0 0 0 0 0,1 0 0 0 0,-1 0-1 0 0,0 1 1 0 0,0-1 0 0 0,0 1 0 0 0,0 0-1 0 0,0 0 1 0 0,0 0 0 0 0,0 0 0 0 0,0 0 0 0 0,0 1-1 0 0,-3 0 1 0 0,-9 2-2 0 0,1 1 1 0 0,-19 8-1 0 0,18-6 0 0 0,-8 2 236 0 0,1 2-1 0 0,1 1 0 0 0,0 1 1 0 0,0 0-1 0 0,1 2 0 0 0,1 0 1 0 0,-31 30-1 0 0,48-42-213 0 0,0 0-1 0 0,0 1 1 0 0,0-1 0 0 0,0 1-1 0 0,0 0 1 0 0,1 0 0 0 0,-3 5-1 0 0,2 2-20 0 0,2-7 0 0 0,1 0 0 0 0,-1 0 0 0 0,0 0 0 0 0,1-1 0 0 0,0 1 0 0 0,0 0 0 0 0,1 3 0 0 0,0 3 0 0 0,2 43-40 0 0,-4-38-20 0 0,1 0 0 0 0,0 0 0 0 0,1-1-1 0 0,1 1 1 0 0,6 19 0 0 0,-7-28-16 0 0,0-1 0 0 0,0 1 1 0 0,0-1-1 0 0,1 1 0 0 0,-1-1 0 0 0,1 0 1 0 0,0 0-1 0 0,1 0 0 0 0,-1-1 0 0 0,1 1 1 0 0,0-1-1 0 0,-1 0 0 0 0,1 0 0 0 0,1 0 1 0 0,-1 0-1 0 0,0-1 0 0 0,1 1 0 0 0,-1-1 1 0 0,1 0-1 0 0,9 2 0 0 0,-4-2 196 0 0,0 0 0 0 0,1-1 0 0 0,0 0 0 0 0,-1 0 0 0 0,1-1 0 0 0,17-3 1 0 0,-18 2 19 0 0,0 0 1 0 0,0 1 0 0 0,0 0 0 0 0,0 0 0 0 0,0 1 0 0 0,19 5 0 0 0,-29-6-135 0 0,0 0 1 0 0,1 1-1 0 0,-1-1 0 0 0,0 1 1 0 0,0-1-1 0 0,0 0 0 0 0,0 1 1 0 0,0-1-1 0 0,1 1 0 0 0,-1-1 1 0 0,0 1-1 0 0,0-1 0 0 0,0 0 1 0 0,0 1-1 0 0,0-1 0 0 0,0 1 1 0 0,-1-1-1 0 0,1 1 1 0 0,0-1-1 0 0,0 0 0 0 0,0 1 1 0 0,0-1-1 0 0,0 1 0 0 0,-1 0 1 0 0,-3 10-1 0 0,1-7 41 0 0,1-1-1 0 0,-1 1 0 0 0,0-1 1 0 0,0 0-1 0 0,0 0 1 0 0,0 0-1 0 0,0 0 1 0 0,-6 3-1 0 0,-33 19 713 0 0,24-15-496 0 0,-14 8-161 0 0,0-2-1 0 0,-1-1 0 0 0,-1-2 1 0 0,0-1-1 0 0,-61 13 0 0 0,90-24-114 0 0,0 0 0 0 0,0 0-1 0 0,-1-1 1 0 0,1 0 0 0 0,0 0-1 0 0,-1 0 1 0 0,1 0 0 0 0,0-1-1 0 0,-10-2 1 0 0,14 2-54 0 0,1 1 1 0 0,0 0 0 0 0,0-1-1 0 0,-1 1 1 0 0,1-1-1 0 0,0 1 1 0 0,0-1-1 0 0,0 1 1 0 0,0-1-1 0 0,0 1 1 0 0,0-1-1 0 0,0 1 1 0 0,0-1 0 0 0,0 1-1 0 0,0-1 1 0 0,0 1-1 0 0,0-1 1 0 0,0 1-1 0 0,0-1 1 0 0,0 1-1 0 0,1-1 1 0 0,-1 0-121 0 0,4-13-824 0 0,4 0-12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95 270 10135 0 0,'0'0'231'0'0,"0"0"29"0"0,0 0 19 0 0,-7 5 7 0 0,4-2-162 0 0,0 0-1 0 0,-1 0 0 0 0,1 0 1 0 0,0 0-1 0 0,1 1 0 0 0,-1-1 1 0 0,0 1-1 0 0,1 0 0 0 0,0 0 1 0 0,0 0-1 0 0,-2 4 0 0 0,3-5 94 0 0,-1 0-1 0 0,0 0 0 0 0,0 0 0 0 0,-1 0 1 0 0,1 0-1 0 0,0 0 0 0 0,-5 3 0 0 0,3-2 102 0 0,3-3 194 0 0,-6 4 512 0 0,5-5-873 0 0,-6 2 802 0 0,-2-6-933 0 0,9 0-23 0 0,1 3 2 0 0,1-7 1 0 0,2-2-8 0 0,1 0 0 0 0,0 0 0 0 0,1 1-1 0 0,0-1 1 0 0,0 1 0 0 0,1 0 0 0 0,0 0-1 0 0,11-11 1 0 0,9-7-116 0 0,32-25 0 0 0,-40 37 45 0 0,4-4-384 0 0,1 2 1 0 0,1 0-1 0 0,1 2 1 0 0,0 1-1 0 0,1 0 1 0 0,29-9-1 0 0,-30 14 955 0 0,45-10 1 0 0,-49 16-231 0 0,0 1 0 0 0,0 1 1 0 0,42 3-1 0 0,-63-2-249 0 0,1 0 0 0 0,-1 0 0 0 0,1 0 1 0 0,-1 0-1 0 0,1 1 0 0 0,0-1 0 0 0,-1 0 0 0 0,1 0 0 0 0,-1 0 0 0 0,1 0 1 0 0,-1 1-1 0 0,0-1 0 0 0,1 0 0 0 0,-1 0 0 0 0,1 1 0 0 0,-1-1 0 0 0,1 0 1 0 0,-1 1-1 0 0,0-1 0 0 0,1 1 0 0 0,-1-1 0 0 0,0 0 0 0 0,1 1 1 0 0,-1-1-1 0 0,0 1 0 0 0,1-1 0 0 0,-1 1 0 0 0,0 0 0 0 0,0 0 32 0 0,1 1 0 0 0,-1-1 0 0 0,0 1-1 0 0,0-1 1 0 0,0 0 0 0 0,-1 1 0 0 0,1-1-1 0 0,0 0 1 0 0,0 1 0 0 0,-1-1 0 0 0,0 2 0 0 0,-1 2 92 0 0,-1 1 0 0 0,0-1 1 0 0,0 0-1 0 0,-5 8 0 0 0,-38 41-137 0 0,-30 40 0 0 0,57-65-219 0 0,1 0 0 0 0,1 2 0 0 0,-23 57 0 0 0,39-84-774 0 0,-1 1 1 0 0,1 0-1 0 0,0 0 0 0 0,-1 6 0 0 0,2 2-3975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11975 0 0,'0'0'267'0'0,"0"0"42"0"0,0 0 17 0 0,-1 1-28 0 0,-9 9-131 0 0,0-1-1 0 0,-1 0 0 0 0,0-1 0 0 0,-1 0 1 0 0,-14 8-1 0 0,6-4 380 0 0,-13 10-394 0 0,0 1 0 0 0,1 2 0 0 0,-36 37 0 0 0,49-44-152 0 0,18-18 0 0 0,1 1 0 0 0,-1-1 0 0 0,1 0 0 0 0,0 1 0 0 0,-1-1 0 0 0,1 1 0 0 0,0-1 0 0 0,-1 1 0 0 0,1-1 0 0 0,0 1 0 0 0,0-1 0 0 0,0 1 0 0 0,-1 0 0 0 0,1-1 0 0 0,0 1 0 0 0,0 0 0 0 0,0 1 36 0 0,1-1-1 0 0,0 1 1 0 0,-1-1 0 0 0,1 1-1 0 0,0-1 1 0 0,0 1-1 0 0,0-1 1 0 0,0 1-1 0 0,0-1 1 0 0,0 0 0 0 0,0 1-1 0 0,0-1 1 0 0,1 0-1 0 0,1 1 1 0 0,23 17 798 0 0,-23-18-762 0 0,6 4-25 0 0,-1-1 0 0 0,1 0 0 0 0,0-1-1 0 0,0 0 1 0 0,0 0 0 0 0,1-1 0 0 0,-1 0-1 0 0,1 0 1 0 0,-1-1 0 0 0,1-1 0 0 0,0 1-1 0 0,13-3 1 0 0,-19 2-47 0 0,14-3 0 0 0,-16 2 0 0 0,1 0 0 0 0,-1 0 0 0 0,0 0 0 0 0,0-1 0 0 0,0 1 0 0 0,0-1 0 0 0,0 1 0 0 0,0-1 0 0 0,0 0 0 0 0,-1 1 0 0 0,1-1 0 0 0,-1 0 0 0 0,1 0 0 0 0,-1 0 0 0 0,0 0 0 0 0,1 0 0 0 0,-1-1 0 0 0,0 1 0 0 0,-1 0 0 0 0,1 0 0 0 0,1-5 0 0 0,1-6 0 0 0,0 0 0 0 0,1-23 0 0 0,-4 30 0 0 0,5-42 269 0 0,3-39 125 0 0,-8 84-572 0 0,-2-9-1012 0 0,1 10-2863 0 0,-4-4-1365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0 15663 0 0,'0'0'356'0'0,"0"0"50"0"0,0 0 20 0 0,0 0-42 0 0,0 2-250 0 0,-2 3-133 0 0,0 0 1 0 0,0 0 0 0 0,0-1-1 0 0,-1 1 1 0 0,0-1 0 0 0,0 1-1 0 0,0-1 1 0 0,0 0 0 0 0,-5 4 0 0 0,-7 11-5 0 0,-263 393 3 0 0,171-255 0 0 0,-39 61 0 0 0,55-48-1972 0 0,64-106-1586 0 0,22-51-880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13823 0 0,'0'0'630'0'0,"0"0"-13"0"0,0 0-320 0 0,0 0 105 0 0,3-1 87 0 0,76-18 1714 0 0,195-57 791 0 0,-53-2-2978 0 0,-187 68-1268 0 0,-32 9-184 0 0,-2 1-78 0 0,0 0-20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754 552 10135 0 0,'0'0'231'0'0,"-1"0"-190"0"0,1 0 0 0 0,-1 0 0 0 0,1 0 0 0 0,-1 0 0 0 0,1 0-1 0 0,-1 0 1 0 0,0 0 0 0 0,1 0 0 0 0,0 1 0 0 0,-1-1 0 0 0,1 0 0 0 0,-1 0 0 0 0,1 0 0 0 0,-1 1 0 0 0,1-1 0 0 0,-1 0 0 0 0,1 1-1 0 0,-1-1 1 0 0,-4 12-25 0 0,0-1 0 0 0,-8 12 0 0 0,13-22-19 0 0,-1 0 0 0 0,1 0 0 0 0,-1-1 0 0 0,0 1 0 0 0,1 0 0 0 0,-1 0 0 0 0,0 0 0 0 0,0-1 0 0 0,1 1 0 0 0,-1 0 0 0 0,-2 0 0 0 0,-18 5 185 0 0,34-29 2560 0 0,3 0-1626 0 0,1 1 0 0 0,30-30-1 0 0,-28 32-455 0 0,0-1 0 0 0,23-35 0 0 0,-30 37-872 0 0,0 0-1 0 0,-2-1 1 0 0,0 0 0 0 0,10-33 0 0 0,-18 45 109 0 0,0 1 1 0 0,-1 0-1 0 0,1-1 1 0 0,-2 1-1 0 0,1 0 1 0 0,-1-1 0 0 0,0 1-1 0 0,-1-1 1 0 0,0 1-1 0 0,0-1 1 0 0,-1 1-1 0 0,1 0 1 0 0,-1 0-1 0 0,-1 0 1 0 0,0 0-1 0 0,0 0 1 0 0,-6-10 0 0 0,2 6 10 0 0,-6-10-233 0 0,-16-21-1 0 0,24 36 279 0 0,0 0 0 0 0,0 1 1 0 0,0-1-1 0 0,-1 1 0 0 0,0 0 0 0 0,0 1 0 0 0,-13-8 0 0 0,17 12 65 0 0,0-1 0 0 0,1 0-1 0 0,-1 0 1 0 0,0 1-1 0 0,0 0 1 0 0,0-1 0 0 0,0 1-1 0 0,-1 0 1 0 0,1 0 0 0 0,0 0-1 0 0,0 0 1 0 0,0 0-1 0 0,0 0 1 0 0,0 1 0 0 0,0-1-1 0 0,0 1 1 0 0,0-1 0 0 0,0 1-1 0 0,1 0 1 0 0,-1 0-1 0 0,0 0 1 0 0,0 0 0 0 0,0 0-1 0 0,1 0 1 0 0,-1 0-1 0 0,1 1 1 0 0,-1-1 0 0 0,1 0-1 0 0,-1 1 1 0 0,1 0 0 0 0,-2 2-1 0 0,-3 4 147 0 0,0 1 0 0 0,1 0 0 0 0,0 0 0 0 0,-7 18 0 0 0,-121 270 322 0 0,17-40-308 0 0,-74 186-178 0 0,112-273 0 0 0,65-145 0 0 0,-2-1 0 0 0,-1-1 0 0 0,0 0 0 0 0,-34 34 0 0 0,45-51-62 0 0,-24 20-1143 0 0,27-25 1083 0 0,1 1-1 0 0,-1-1 1 0 0,1 0-1 0 0,-1 0 1 0 0,0 0-1 0 0,0 0 1 0 0,1-1-1 0 0,-1 1 1 0 0,0 0-1 0 0,0-1 1 0 0,0 1-1 0 0,0-1 1 0 0,0 0-1 0 0,0 1 1 0 0,0-1-1 0 0,-2 0 1 0 0,-4-4-3501 0 0,2-4-901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18 276 11975 0 0,'-9'1'1083'0'0,"2"1"-750"0"0,5-2 419 0 0,2 0 220 0 0,0 0 42 0 0,3-1-61 0 0,46-19 733 0 0,12-5-1048 0 0,309-106 1395 0 0,-116 37-4794 0 0,-233 87 1738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13823 0 0,'6'14'315'0'0,"-5"-11"45"0"0,-1-3 21 0 0,0 0-49 0 0,0 0-149 0 0,0 0 194 0 0,-3-16 1062 0 0,1-4-1178 0 0,1 0 0 0 0,1 0 0 0 0,1 0 0 0 0,1 1 0 0 0,1-1 0 0 0,0 0 0 0 0,2 1-1 0 0,0 0 1 0 0,1 0 0 0 0,1 0 0 0 0,0 1 0 0 0,2 0 0 0 0,13-21 0 0 0,-20 35-217 0 0,65-89 635 0 0,-60 84-866 0 0,1 1-1 0 0,0-1 1 0 0,1 2 0 0 0,0-1-1 0 0,0 1 1 0 0,0 0 0 0 0,18-9-1 0 0,-24 15-98 0 0,0 0 0 0 0,0 0 0 0 0,0 0-1 0 0,-1 1 1 0 0,1-1 0 0 0,0 1 0 0 0,0 0 0 0 0,0 0-1 0 0,0 0 1 0 0,0 0 0 0 0,0 0 0 0 0,0 0 0 0 0,0 1 0 0 0,0 0-1 0 0,0 0 1 0 0,4 1 0 0 0,-4-1-1249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89 13823 0 0,'0'0'315'0'0,"0"0"45"0"0,0 0 21 0 0,0 0-49 0 0,-2 1-220 0 0,-131 48-930 0 0,6-13-2376 0 0,88-25 3225 0 0,-41 18 0 0 0,78-28 68 0 0,0-1 0 0 0,0 1-1 0 0,-1 0 1 0 0,1 0 0 0 0,0 0 0 0 0,0 1 0 0 0,0-1 0 0 0,0 0 0 0 0,1 1 0 0 0,-1-1 0 0 0,0 1 0 0 0,1 0 0 0 0,-1-1 0 0 0,1 1 0 0 0,-1 0 0 0 0,1 0 0 0 0,0 0 0 0 0,0 0-1 0 0,0 0 1 0 0,0 0 0 0 0,0 0 0 0 0,0 1 0 0 0,0-1 0 0 0,1 0 0 0 0,-1 1 0 0 0,1-1 0 0 0,0 0 0 0 0,0 0 0 0 0,0 1 0 0 0,0-1 0 0 0,0 0 0 0 0,0 1 0 0 0,1-1 0 0 0,-1 0 0 0 0,1 1-1 0 0,-1-1 1 0 0,1 0 0 0 0,1 4 0 0 0,3 3 208 0 0,0-1-1 0 0,0 1 0 0 0,1-1 0 0 0,0 0 1 0 0,0 0-1 0 0,14 12 0 0 0,-18-17-306 0 0,0-1 0 0 0,0 0 0 0 0,0 0 0 0 0,0 0 0 0 0,0 0 0 0 0,0-1 0 0 0,1 1 0 0 0,-1-1 0 0 0,0 1 0 0 0,1-1 0 0 0,0 0 0 0 0,4 2 0 0 0,-2-1 0 0 0,-2-2 62 0 0,-1 0-1 0 0,0 0 0 0 0,1 0 1 0 0,-1 0-1 0 0,0 0 0 0 0,1 0 1 0 0,-1 0-1 0 0,0-1 0 0 0,1 1 1 0 0,-1-1-1 0 0,0 0 0 0 0,0 0 1 0 0,0 0-1 0 0,1 0 0 0 0,-1 0 1 0 0,0 0-1 0 0,3-3 0 0 0,3-1 279 0 0,-1-1 0 0 0,0 0 0 0 0,7-8 0 0 0,8-11 236 0 0,0 0 1 0 0,19-34-1 0 0,-17 21-1674 0 0,20-44-1 0 0,-7-1-4458 0 0,-27 52 3510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113 286 8287 0 0,'-36'24'412'0'0,"28"-18"-299"0"0,-1 0 0 0 0,0-1 0 0 0,-12 7 0 0 0,20-12-113 0 0,0 0 0 0 0,0 1 0 0 0,0-1 0 0 0,-1 0 0 0 0,1 0 0 0 0,0 0 0 0 0,0 0 0 0 0,0 0 0 0 0,0 0 0 0 0,0 0 0 0 0,0 0 0 0 0,0 0 0 0 0,0 0 0 0 0,-2-1 0 0 0,3 1 9 0 0,-1 0 0 0 0,0-1 0 0 0,1 1 0 0 0,-1 0 0 0 0,0 0 0 0 0,1-1 0 0 0,-1 1 0 0 0,1-1 0 0 0,-1 1 0 0 0,1 0 0 0 0,-1-1 0 0 0,1 1 0 0 0,-1-1 0 0 0,1 1 0 0 0,-1-1 0 0 0,1 1 0 0 0,0-1 0 0 0,-1 0 0 0 0,1 1 0 0 0,0-1 0 0 0,-1 1 0 0 0,1-1 0 0 0,0 0 0 0 0,0 1 0 0 0,-1-1 0 0 0,1 0 0 0 0,0 1 0 0 0,0-1 0 0 0,0 0 0 0 0,0 1 0 0 0,0-1 0 0 0,0 0 0 0 0,0 1 0 0 0,0-1 0 0 0,1 0 0 0 0,-1 0 0 0 0,0 0 0 0 0,1-1 113 0 0,0-5 104 0 0,0 1 0 0 0,0-1 0 0 0,1 1 0 0 0,0 0-1 0 0,1-1 1 0 0,-1 1 0 0 0,1 0 0 0 0,0 1 0 0 0,1-1-1 0 0,7-9 1 0 0,4-5 572 0 0,28-25 0 0 0,-23 27-538 0 0,0 1-1 0 0,2 1 0 0 0,0 1 1 0 0,1 1-1 0 0,0 1 0 0 0,1 1 1 0 0,45-16-1 0 0,-60 25 29 0 0,-1 1 0 0 0,0 0 0 0 0,0 0 0 0 0,10 0 0 0 0,-7 3-139 0 0,-10 0-148 0 0,0-1 0 0 0,0 1 0 0 0,0 0 0 0 0,0 1 0 0 0,0-1-1 0 0,0 0 1 0 0,0 0 0 0 0,0 0 0 0 0,0 0 0 0 0,-1 1 0 0 0,1-1 0 0 0,-1 0 0 0 0,1 1-1 0 0,-1-1 1 0 0,1 0 0 0 0,-1 1 0 0 0,0-1 0 0 0,1 1 0 0 0,-1-1 0 0 0,0 1-1 0 0,0-1 1 0 0,-1 3 0 0 0,1 1-1 0 0,0 0-1 0 0,-1 0 0 0 0,1 0 1 0 0,-1 0-1 0 0,-3 6 0 0 0,2-5 1 0 0,0-1 0 0 0,0 1 0 0 0,-1-1 0 0 0,0 0 0 0 0,0 0 0 0 0,-1 0 0 0 0,1 0 0 0 0,-1 0 0 0 0,0-1 0 0 0,-1 0 0 0 0,1 0 0 0 0,0 0 0 0 0,-11 6 0 0 0,48-35-21 0 0,1 2 0 0 0,39-19-1 0 0,-32 22-620 0 0,2 3-1 0 0,66-18 0 0 0,-98 32 989 0 0,0 1 0 0 0,1 1 0 0 0,15-1 0 0 0,-26 2 97 0 0,1 0-294 0 0,6 3-134 0 0,-6-3-12 0 0,0 1 1 0 0,0-1 0 0 0,-1 1-1 0 0,1 0 1 0 0,0-1 0 0 0,0 1-1 0 0,-1 0 1 0 0,1 0-1 0 0,0 0 1 0 0,-1 1 0 0 0,1-1-1 0 0,-1 0 1 0 0,1 0 0 0 0,-1 1-1 0 0,0-1 1 0 0,0 1-1 0 0,1-1 1 0 0,-1 1 0 0 0,1 2-1 0 0,-2-4-2 0 0,1 2 106 0 0,0-1 0 0 0,0 1-1 0 0,0 0 1 0 0,0 0 0 0 0,0 0-1 0 0,0 0 1 0 0,-1 0 0 0 0,1 0-1 0 0,-1 0 1 0 0,1 0 0 0 0,-1 0 0 0 0,0 0-1 0 0,0 0 1 0 0,0 0 0 0 0,0 0-1 0 0,0 0 1 0 0,-1 4 0 0 0,-1 2-88 0 0,-1 0 0 0 0,0 0 0 0 0,-4 10 0 0 0,4-12-23 0 0,0 0 1 0 0,1 0-1 0 0,0 0 1 0 0,0 0 0 0 0,-1 8-1 0 0,3-10-23 0 0,1 0 0 0 0,-1-1-1 0 0,1 1 1 0 0,-1-1 0 0 0,1 1 0 0 0,0 0-1 0 0,1-1 1 0 0,1 5 0 0 0,-2-6-129 0 0,0 0-319 0 0,5 8-1901 0 0,2-2-621 0 0,-8-8 1462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17 10135 0 0,'0'0'464'0'0,"0"0"-9"0"0,1-1-295 0 0,3-6 1039 0 0,-5 5-430 0 0,-10 6-93 0 0,-17 13 185 0 0,6-1-774 0 0,2 1-1 0 0,0 1 0 0 0,1 0 1 0 0,-20 27-1 0 0,28-31-64 0 0,1 1 0 0 0,1-1 0 0 0,0 2 0 0 0,1 0 0 0 0,0 0 0 0 0,1 0 0 0 0,-6 24 0 0 0,11-29 106 0 0,0 0 0 0 0,0 1 0 0 0,1-1 0 0 0,1 1 0 0 0,0-1 0 0 0,1 1 0 0 0,2 13 0 0 0,0-4 128 0 0,2 0 0 0 0,1-1 0 0 0,8 21 0 0 0,-12-36-203 0 0,-1-1 0 0 0,1 0 0 0 0,0-1 0 0 0,1 1-1 0 0,-1 0 1 0 0,1-1 0 0 0,-1 1 0 0 0,1-1 0 0 0,0 0 0 0 0,0 1-1 0 0,1-2 1 0 0,-1 1 0 0 0,1 0 0 0 0,-1-1 0 0 0,1 1 0 0 0,0-1 0 0 0,0 0-1 0 0,6 2 1 0 0,-4-2 21 0 0,0-1-1 0 0,0 0 1 0 0,0 0-1 0 0,0 0 0 0 0,0-1 1 0 0,0 0-1 0 0,0 0 1 0 0,0-1-1 0 0,0 1 0 0 0,0-1 1 0 0,-1-1-1 0 0,1 1 1 0 0,7-3-1 0 0,17-8 62 0 0,-2-1 1 0 0,1-1-1 0 0,-2-1 0 0 0,0-1 0 0 0,-1-2 1 0 0,44-38-1 0 0,-60 47-2 0 0,-1-1 1 0 0,0 1-1 0 0,0-2 1 0 0,-1 1-1 0 0,-1-2 1 0 0,0 1 0 0 0,0 0-1 0 0,8-23 1 0 0,-13 29-138 0 0,0-1 0 0 0,0 0 0 0 0,-1 0 0 0 0,1 0 0 0 0,-1 0 1 0 0,-1 0-1 0 0,1 0 0 0 0,-1 0 0 0 0,0 0 0 0 0,-1 0 0 0 0,1 0 1 0 0,-1 0-1 0 0,0 0 0 0 0,-1 0 0 0 0,0 0 0 0 0,0 0 0 0 0,0 0 1 0 0,0 1-1 0 0,-1-1 0 0 0,0 1 0 0 0,-4-6 0 0 0,-60-75-1380 0 0,41 55 1005 0 0,21 26 340 0 0,0 0 1 0 0,1 0 0 0 0,0 0 0 0 0,0-1 0 0 0,-6-10 0 0 0,10 16 37 0 0,0 0-1 0 0,0 0 1 0 0,0 0-1 0 0,0 0 1 0 0,-1 0 0 0 0,1 0-1 0 0,0-1 1 0 0,0 1-1 0 0,0 0 1 0 0,0 0-1 0 0,0 0 1 0 0,0 0 0 0 0,0 0-1 0 0,0 0 1 0 0,0 0-1 0 0,-1 0 1 0 0,1 0-1 0 0,0 0 1 0 0,0 0-1 0 0,0 0 1 0 0,0 0 0 0 0,0 0-1 0 0,0 0 1 0 0,0 0-1 0 0,-1 0 1 0 0,1 0-1 0 0,0 0 1 0 0,0 0 0 0 0,0 0-1 0 0,0 0 1 0 0,0 0-1 0 0,0 0 1 0 0,0 0-1 0 0,-1 0 1 0 0,1 0-1 0 0,0 0 1 0 0,0 0 0 0 0,0 0-1 0 0,0 0 1 0 0,0 0-1 0 0,0 0 1 0 0,0 0-1 0 0,0 0 1 0 0,-1 0 0 0 0,1 1-1 0 0,0-1 1 0 0,0 0-1 0 0,0 0 1 0 0,0 0-1 0 0,0 0 1 0 0,0 0-1 0 0,0 0 1 0 0,0 0 0 0 0,0 0-1 0 0,0 1 1 0 0,0-1-1 0 0,0 0 1 0 0,0 0-1 0 0,0 0 1 0 0,0 0 0 0 0,0 0-1 0 0,-5 9-282 0 0,5-8 215 0 0,-19 44-2054 0 0,8-20-4016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13823 0 0,'0'0'26'0'0,"1"0"0"0"0,-1 0-1 0 0,0-1 1 0 0,1 1 0 0 0,-1 0-1 0 0,0 0 1 0 0,1 0 0 0 0,-1 0-1 0 0,0 0 1 0 0,1 0-1 0 0,-1 0 1 0 0,1 0 0 0 0,-1 0-1 0 0,0 0 1 0 0,1 0 0 0 0,-1 1-1 0 0,0-1 1 0 0,1 0 0 0 0,-1 0-1 0 0,0 0 1 0 0,1 0 0 0 0,-1 1-1 0 0,0-1 1 0 0,1 0 0 0 0,-1 0-1 0 0,0 0 1 0 0,0 1 0 0 0,1-1-1 0 0,-1 0 1 0 0,0 1-1 0 0,0-1 1 0 0,1 0 0 0 0,-1 0-1 0 0,0 1 1 0 0,0-1 0 0 0,0 0-1 0 0,0 1 1 0 0,1 0 0 0 0,-10 16 527 0 0,9-16-607 0 0,-7 10 68 0 0,-1 0 48 0 0,1 1 0 0 0,1 0 0 0 0,0 0 0 0 0,1 0 0 0 0,0 1 0 0 0,-4 14 0 0 0,-8 39 299 0 0,-46 113 0 0 0,-45 58 412 0 0,61-136-664 0 0,21-51-109 0 0,-39 57 0 0 0,2-6 0 0 0,55-86-161 0 0,0 0-1 0 0,1 0 0 0 0,1 1 1 0 0,0 0-1 0 0,-4 22 0 0 0,8-32 72 0 0,1 0-1 0 0,1 0 1 0 0,-1 0 0 0 0,1 0-1 0 0,0 0 1 0 0,0 0-1 0 0,1-1 1 0 0,-1 1-1 0 0,1 0 1 0 0,1 0 0 0 0,-1 0-1 0 0,1 0 1 0 0,0-1-1 0 0,0 1 1 0 0,1-1 0 0 0,0 0-1 0 0,0 0 1 0 0,7 10-1 0 0,8 2-1423 0 0,2-9-20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59 11975 0 0,'0'0'547'0'0,"0"0"-11"0"0,0 0-271 0 0,0 0 133 0 0,0 0 91 0 0,0 0 20 0 0,0 0-66 0 0,-1 2-294 0 0,-8 5-146 0 0,-1 1-1 0 0,0-1 1 0 0,-16 9-1 0 0,-17 11 76 0 0,42-26-75 0 0,-13 10 346 0 0,1 0 0 0 0,-21 22 0 0 0,30-28-272 0 0,1 0 1 0 0,-1 0-1 0 0,1 0 0 0 0,0 1 0 0 0,0-1 0 0 0,0 1 0 0 0,1 0 1 0 0,0-1-1 0 0,0 1 0 0 0,0 0 0 0 0,0 8 0 0 0,2-12-36 0 0,0 1 0 0 0,0-1 0 0 0,0 1 0 0 0,0-1 0 0 0,1 1 0 0 0,-1-1 0 0 0,1 1 0 0 0,-1-1 0 0 0,1 0 0 0 0,0 1 0 0 0,0-1 0 0 0,0 0 0 0 0,0 0 0 0 0,1 0 0 0 0,-1 0 0 0 0,1 0 0 0 0,-1 0 0 0 0,1 0-1 0 0,0 0 1 0 0,-1 0 0 0 0,1-1 0 0 0,0 1 0 0 0,0-1 0 0 0,3 2 0 0 0,0 0 62 0 0,0 0-1 0 0,0 0 0 0 0,1-1 1 0 0,-1 1-1 0 0,0-1 1 0 0,1-1-1 0 0,-1 1 0 0 0,1-1 1 0 0,8 1-1 0 0,-9-2-9 0 0,-1 0 0 0 0,1 0 0 0 0,-1 0 1 0 0,1 0-1 0 0,-1-1 0 0 0,1 0 0 0 0,-1 0 0 0 0,0 0 0 0 0,1 0 0 0 0,-1-1 0 0 0,0 0 0 0 0,0 0 0 0 0,0 0 0 0 0,0 0 1 0 0,0-1-1 0 0,0 1 0 0 0,-1-1 0 0 0,1 0 0 0 0,-1 0 0 0 0,0 0 0 0 0,5-6 0 0 0,-3 2-94 0 0,-1 0-1 0 0,0 0 0 0 0,0-1 1 0 0,0 1-1 0 0,-1-1 0 0 0,0 0 1 0 0,2-10-1 0 0,0 1-49 0 0,25-79-1861 0 0,-29 90 1878 0 0,1 1-1 0 0,-2-1 0 0 0,1 1 0 0 0,-1-1 1 0 0,0 1-1 0 0,0-1 0 0 0,0 1 1 0 0,-2-9-1 0 0,1 11-179 0 0,1 1 1 0 0,-1-1-1 0 0,0 1 1 0 0,0-1-1 0 0,0 1 1 0 0,0 0-1 0 0,0 0 0 0 0,0 0 1 0 0,-1-1-1 0 0,1 1 1 0 0,0 0-1 0 0,-1 0 1 0 0,0 1-1 0 0,0-1 0 0 0,1 0 1 0 0,-1 1-1 0 0,0-1 1 0 0,0 1-1 0 0,-1-1 1 0 0,-2-1-1 0 0,-4 0-1310 0 0,2 1-11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369 150 11975 0 0,'12'-21'507'0'0,"12"-27"0"0"0,-17 31-100 0 0,2 0 0 0 0,18-28 0 0 0,-26 44 102 0 0,-1 1 3 0 0,0 0 0 0 0,0 0 0 0 0,0 0 0 0 0,0 2 0 0 0,0 5-308 0 0,0 0-1 0 0,-1 0 0 0 0,0-1 1 0 0,0 1-1 0 0,0 0 1 0 0,-1 0-1 0 0,0 0 0 0 0,-1-1 1 0 0,-4 11-1 0 0,-2 4-109 0 0,-64 161-84 0 0,26-67 68 0 0,18-43 475 0 0,-63 155 870 0 0,42-118-1426 0 0,10-23-27 0 0,-39 122-1 0 0,76-201-256 0 0,1 0 0 0 0,0 0 0 0 0,0 0 0 0 0,1 1 0 0 0,0-1 0 0 0,1 1 0 0 0,-1-1 1 0 0,2 12-1 0 0,2-4-6539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15663 0 0,'0'0'356'0'0,"0"0"50"0"0,0 0 20 0 0,0 0-42 0 0,2 3-250 0 0,1 1-187 0 0,-1-2 135 0 0,-1 1 1 0 0,1 0-1 0 0,1-1 1 0 0,-1 1-1 0 0,0-1 1 0 0,1 0-1 0 0,-1 1 1 0 0,1-1-1 0 0,-1 0 1 0 0,1-1-1 0 0,6 4 1 0 0,0-3 158 0 0,1 0 1 0 0,0 0 0 0 0,-1-1-1 0 0,1-1 1 0 0,0 0 0 0 0,16-1-1 0 0,60-14 1028 0 0,-78 14-1160 0 0,57-16 855 0 0,64-24 0 0 0,-28 7-748 0 0,-58 20-216 0 0,37-10-1256 0 0,-26 11-2748 0 0,-34 9-2816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2:5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0 15663 0 0,'0'0'719'0'0,"-2"1"-20"0"0,-14 0-346 0 0,14-1 28 0 0,2 0 110 0 0,0 0 18 0 0,0 0 3 0 0,0 0 0 0 0,0 0 0 0 0,-19 2 592 0 0,11 0-1102 0 0,0 0 1 0 0,0 0-1 0 0,1 1 0 0 0,-1 0 0 0 0,1 1 0 0 0,0-1 1 0 0,-10 8-1 0 0,-46 38-5 0 0,50-38 4 0 0,-128 114-1 0 0,26-23 0 0 0,58-52-658 0 0,2 3-1 0 0,-57 72 0 0 0,105-116 657 0 0,0-1 0 0 0,1 1 0 0 0,1 0-1 0 0,-1 1 1 0 0,1-1 0 0 0,1 1 0 0 0,0 0-1 0 0,-4 14 1 0 0,7-19 2 0 0,1-1 1 0 0,-1 0-1 0 0,1 0 0 0 0,-1 0 0 0 0,1 0 0 0 0,1 1 0 0 0,-1-1 0 0 0,0 0 1 0 0,1 0-1 0 0,0 0 0 0 0,0 0 0 0 0,0 0 0 0 0,1 0 0 0 0,-1 0 1 0 0,1 0-1 0 0,0 0 0 0 0,0-1 0 0 0,0 1 0 0 0,1-1 0 0 0,-1 1 1 0 0,1-1-1 0 0,0 0 0 0 0,0 0 0 0 0,4 3 0 0 0,1 0 82 0 0,0-1-1 0 0,1 1 0 0 0,-1-2 1 0 0,1 1-1 0 0,1-1 0 0 0,-1-1 1 0 0,0 0-1 0 0,1 0 0 0 0,0 0 1 0 0,-1-2-1 0 0,20 2 0 0 0,5-1 253 0 0,0-2-1 0 0,38-4 0 0 0,-5-3 415 0 0,0-4 0 0 0,-1-2 0 0 0,89-30 0 0 0,-119 34 106 0 0,-26 7-1071 0 0,-1-1 0 0 0,1 1 0 0 0,9-6-1 0 0,-17 7-5685 0 0,-2 1-2059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4607 0 0,'0'0'200'0'0,"0"0"48"0"0,9-8-248 0 0,-9 8 0 0 0,10-11 0 0 0,-10 11 0 0 0,0 0 0 0 0,6-12 0 0 0,-6 12 0 0 0,0 0 0 0 0,1-15 0 0 0,-2 5 0 0 0,1 10 0 0 0,0 0 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4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2 112 6447 0 0,'0'0'142'0'0,"0"0"22"0"0,0 0 13 0 0,0-2-20 0 0,0 1-154 0 0,-1 0 0 0 0,1 0 0 0 0,0 0-1 0 0,0 0 1 0 0,0 0 0 0 0,0 0-1 0 0,0 1 1 0 0,0-1 0 0 0,0 0-1 0 0,0 0 1 0 0,0 0 0 0 0,0 0 0 0 0,0 0-1 0 0,0 0 1 0 0,1 0 0 0 0,-1 0-1 0 0,0 0 1 0 0,1 0 0 0 0,-1 1 0 0 0,1-1-1 0 0,-1 0 1 0 0,1-1 0 0 0,2-1 41 0 0,19-47 1712 0 0,-21 49-1957 0 0,0-13-1341 0 0,-2 8 1660 0 0,1 4 578 0 0,-2-3 1015 0 0,0 8 1477 0 0,2 8 1267 0 0,6 112-4455 0 0,-5-76 0 0 0,8 58 0 0 0,-7-75 0 0 0,-3-25 0 0 0,1 1 0 0 0,1 0 0 0 0,-1-1 0 0 0,1 1 0 0 0,2 6 0 0 0,3 1 0 0 0,-5-13 5 0 0,-1 1 0 0 0,1-1 0 0 0,0 1-1 0 0,-1-1 1 0 0,1 1 0 0 0,0-1 0 0 0,0 1 0 0 0,-1-1-1 0 0,1 1 1 0 0,0-1 0 0 0,0 0 0 0 0,0 1 0 0 0,-1-1-1 0 0,3 0 1 0 0,-1 0 61 0 0,0 0-1 0 0,0-1 1 0 0,0 1-1 0 0,1-1 1 0 0,-1 0 0 0 0,0 1-1 0 0,0-1 1 0 0,0 0-1 0 0,0 0 1 0 0,-1 0-1 0 0,1-1 1 0 0,0 1 0 0 0,1-2-1 0 0,23-21 828 0 0,6-13-838 0 0,-2-2 0 0 0,40-68 0 0 0,-63 98-55 0 0,-6 9 0 0 0,0-1 0 0 0,0 1 0 0 0,-1 0 0 0 0,1 0 0 0 0,0 0 0 0 0,-1 0 0 0 0,1 0 0 0 0,0-1 0 0 0,0 2 0 0 0,-1-1 0 0 0,1 0 0 0 0,0 0 0 0 0,0 0 0 0 0,-1 0 0 0 0,2 1 0 0 0,2-1 0 0 0,1 2 0 0 0,12 12 0 0 0,17 13 0 0 0,-21-19 0 0 0,1 1 0 0 0,18 7 0 0 0,7 4 0 0 0,-37-19 0 0 0,1 0 0 0 0,0 0 0 0 0,-1 1 0 0 0,0-1 0 0 0,1 1 0 0 0,-1 0 0 0 0,0 0 0 0 0,0 0 0 0 0,0 0 0 0 0,2 3 0 0 0,2 1 0 0 0,3 3 0 0 0,0 0 0 0 0,2-2 0 0 0,1-3 72 0 0,-10-4 17 0 0,0 0 0 0 0,1 0 0 0 0,-1 0 0 0 0,1 0 0 0 0,-1-1 0 0 0,0 1 0 0 0,1-1 0 0 0,-1 1 0 0 0,0-1 0 0 0,0 0 0 0 0,0 0 0 0 0,4-2 1 0 0,-1 1 120 0 0,1-1-157 0 0,-1 0 1 0 0,0 0-1 0 0,0-1 0 0 0,0 1 0 0 0,0-1 0 0 0,0 0 1 0 0,-1-1-1 0 0,0 1 0 0 0,0-1 0 0 0,5-6 1 0 0,10-12-32 0 0,30-24-22 0 0,-28 27 0 0 0,-1 0 0 0 0,31-41 0 0 0,-40 47 0 0 0,28-46 0 0 0,-39 57-40 0 0,-6 5-208 0 0,-4 6-716 0 0,-18 15-1986 0 0,12-11 1416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 11975 0 0,'0'0'267'0'0,"0"0"42"0"0,0 0 17 0 0,0 0-28 0 0,0 2-196 0 0,-7 16-101 0 0,-1-1 1 0 0,0 0 0 0 0,-1 0 0 0 0,-1-1-1 0 0,-12 16 1 0 0,-12 19-2 0 0,6-4 0 0 0,7-15 0 0 0,2 2 0 0 0,1 0 0 0 0,-17 48 0 0 0,11-10 0 0 0,-91 239 0 0 0,97-276 0 0 0,-44 63 0 0 0,54-86 0 0 0,4-5 6 0 0,2-5-2 0 0,0 1 0 0 0,-1 0 0 0 0,1-1 0 0 0,0 1-1 0 0,-1-1 1 0 0,1 0 0 0 0,-1 0 0 0 0,-6 3 0 0 0,1 1 26 0 0,7-5 335 0 0,1-1 122 0 0,0 0 22 0 0,0 0 3 0 0,0 0 0 0 0,0-2-378 0 0,1 1-1 0 0,-1-1 0 0 0,1 0 1 0 0,-1 0-1 0 0,1 1 1 0 0,0-1-1 0 0,0 0 0 0 0,0 1 1 0 0,1-4-1 0 0,-1 3 0 0 0,12-15-99 0 0,0-1-1 0 0,0 2 1 0 0,2 0-1 0 0,17-16 1 0 0,-1 1-37 0 0,-12 11 66 0 0,4-5 498 0 0,47-38 0 0 0,-62 57-489 0 0,-1 1 0 0 0,1 0 0 0 0,0 0 0 0 0,0 0 0 0 0,1 1-1 0 0,-1 1 1 0 0,1-1 0 0 0,0 1 0 0 0,0 1 0 0 0,0 0 0 0 0,13-2 0 0 0,-17 4-72 0 0,0 0 0 0 0,-1 0 0 0 0,1 1 0 0 0,0-1 0 0 0,-1 1 0 0 0,1 0 0 0 0,-1 0 0 0 0,1 0 0 0 0,-1 1 0 0 0,1 0 0 0 0,-1 0 0 0 0,0 0 0 0 0,0 0 0 0 0,8 6 0 0 0,-11-7 0 0 0,1 0 0 0 0,0 0 0 0 0,-1 0 0 0 0,1 1 0 0 0,-1-1 0 0 0,1 0 0 0 0,-1 1 0 0 0,0-1 0 0 0,1 1 0 0 0,-1 0 0 0 0,0-1 0 0 0,0 1 0 0 0,0 0 0 0 0,0 0 0 0 0,0-1 0 0 0,-1 1 0 0 0,1 0 0 0 0,0 3 0 0 0,1 2 0 0 0,-1-2 0 0 0,1-1 0 0 0,-1 1 0 0 0,0-1 0 0 0,0 1 0 0 0,-1 0 0 0 0,1-1 0 0 0,-1 1 0 0 0,0 0 0 0 0,0 0 0 0 0,-1-1 0 0 0,1 1 0 0 0,-1 0 0 0 0,-2 5 0 0 0,1 1 0 0 0,-1-2 0 0 0,0 0 0 0 0,-1-1 0 0 0,0 1 0 0 0,-6 10 0 0 0,-2 4 0 0 0,8-14-166 0 0,2-6-143 0 0,0 0 1 0 0,1 1-1 0 0,0-1 0 0 0,-1 0 1 0 0,1 0-1 0 0,1 1 1 0 0,-1-1-1 0 0,0 0 1 0 0,0 7-1 0 0,2-9 103 0 0,-1 0-1 0 0,1 0 1 0 0,-1 0-1 0 0,1 0 1 0 0,-1 0-1 0 0,1 0 1 0 0,-1-1-1 0 0,1 1 1 0 0,0 0 0 0 0,-1 0-1 0 0,1-1 1 0 0,1 2-1 0 0,-2-2-106 0 0,2 3-1222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58 10135 0 0,'0'0'464'0'0,"0"0"-9"0"0,2-1-295 0 0,18-5-143 0 0,-12 3 189 0 0,-1-1 0 0 0,0 1-1 0 0,0-1 1 0 0,0-1 0 0 0,0 1 0 0 0,7-7-1 0 0,-13 10 238 0 0,-2-1-396 0 0,-1 1 0 0 0,1 0-1 0 0,-1 0 1 0 0,1 0 0 0 0,-1 0 0 0 0,0 0-1 0 0,1 0 1 0 0,-1 0 0 0 0,0 1 0 0 0,1-1-1 0 0,-1 1 1 0 0,-2-1 0 0 0,-4 0 55 0 0,0 0 0 0 0,0 0 0 0 0,0 1 0 0 0,1 0 0 0 0,-1 1 0 0 0,0-1 0 0 0,0 2 1 0 0,-9 1-1 0 0,-8 4 241 0 0,-26 11 0 0 0,39-13-196 0 0,-1 0-1 0 0,1 1 0 0 0,0 1 0 0 0,0 0 1 0 0,1 0-1 0 0,-13 12 0 0 0,19-15-89 0 0,1 0 0 0 0,0 0 0 0 0,0 0 0 0 0,0 0 0 0 0,1 1 0 0 0,0 0-1 0 0,0-1 1 0 0,0 1 0 0 0,0 1 0 0 0,1-1 0 0 0,0 0 0 0 0,0 0 0 0 0,0 1 0 0 0,1-1 0 0 0,0 1-1 0 0,0 0 1 0 0,-1 9 0 0 0,3-13-52 0 0,-1 1-1 0 0,0-1 1 0 0,1 1 0 0 0,0-1-1 0 0,-1 0 1 0 0,1 1-1 0 0,0-1 1 0 0,0 0-1 0 0,1 1 1 0 0,-1-1 0 0 0,0 0-1 0 0,1 0 1 0 0,-1 0-1 0 0,1 0 1 0 0,0 0 0 0 0,0-1-1 0 0,0 1 1 0 0,0 0-1 0 0,0-1 1 0 0,0 1-1 0 0,0-1 1 0 0,4 2 0 0 0,-3-1 19 0 0,1 0 0 0 0,0-1 0 0 0,0 1 0 0 0,0-1 0 0 0,0 0 0 0 0,0 0 0 0 0,0 0 0 0 0,0 0 0 0 0,0-1 1 0 0,1 0-1 0 0,-1 1 0 0 0,0-2 0 0 0,5 1 0 0 0,4-3 297 0 0,0-1 0 0 0,0 0 0 0 0,-1-1 0 0 0,20-9 0 0 0,-22 9-321 0 0,-1 1 0 0 0,-8 4 0 0 0,-1 0 0 0 0,0 0 0 0 0,1-1 0 0 0,-1 1 0 0 0,0 0 0 0 0,1 0 0 0 0,-1 0 0 0 0,0 0 0 0 0,1 0 0 0 0,-1 0 0 0 0,0 0 0 0 0,1 0 0 0 0,-1 0 0 0 0,1 0 0 0 0,-1 0 0 0 0,0 0 0 0 0,1 0 0 0 0,-1 0 0 0 0,0 0 0 0 0,1 0 0 0 0,-1 0 0 0 0,0 0 0 0 0,1 0 0 0 0,-1 1 0 0 0,0-1 0 0 0,1 0 0 0 0,-1 0 0 0 0,0 0 0 0 0,1 1 0 0 0,-1-1 0 0 0,0 0 0 0 0,0 0 0 0 0,1 1 0 0 0,-1-1 0 0 0,0 5 0 0 0,0-1-43 0 0,-1-1-1 0 0,1 0 1 0 0,-1 1 0 0 0,0-1-1 0 0,0 0 1 0 0,0 0 0 0 0,0 0-1 0 0,-1 0 1 0 0,1 0-1 0 0,-1 0 1 0 0,0 0 0 0 0,0 0-1 0 0,0 0 1 0 0,0-1 0 0 0,-4 5-1 0 0,-16 22-1238 0 0,34-37 507 0 0,8-8 94 0 0,-6 0 169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28 15663 0 0,'4'-15'719'0'0,"-3"12"-20"0"0,-2 2-449 0 0,0 0-196 0 0,0 0 0 0 0,0 1 1 0 0,0-1-1 0 0,-1 0 0 0 0,1 0 0 0 0,0 1 0 0 0,-1-1 0 0 0,1 1 0 0 0,-1-1 0 0 0,1 1 1 0 0,-1-1-1 0 0,1 1 0 0 0,-1 0 0 0 0,1 0 0 0 0,-1 0 0 0 0,1 0 0 0 0,-1 0 0 0 0,1 0 0 0 0,-1 0 1 0 0,1 1-1 0 0,0-1 0 0 0,-1 0 0 0 0,1 1 0 0 0,-1-1 0 0 0,1 1 0 0 0,0 0 0 0 0,-1-1 1 0 0,1 1-1 0 0,0 0 0 0 0,-1 0 0 0 0,1 0 0 0 0,-1 1 0 0 0,-1-1 19 0 0,-14 11-406 0 0,1 1 1 0 0,0 1 0 0 0,0 0-1 0 0,-20 27 1 0 0,21-25 235 0 0,0 2 97 0 0,-13 21 0 0 0,5-7 0 0 0,9-11 129 0 0,0 0-1 0 0,-18 41 0 0 0,-15 51 589 0 0,25-56-435 0 0,-121 328 262 0 0,116-294-1908 0 0,14-31-3457 0 0,12-50 3286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583 170 2759 0 0,'0'0'126'0'0,"4"-7"20"0"0,1-4 702 0 0,-3 6 1174 0 0,-9 3-845 0 0,2 1-1020 0 0,1 0-1 0 0,-1 1 1 0 0,0 0 0 0 0,1 0-1 0 0,-1 1 1 0 0,0-1-1 0 0,1 1 1 0 0,-1 0 0 0 0,-4 1-1 0 0,-39 18 830 0 0,46-19-990 0 0,-27 21 2025 0 0,28-22-1509 0 0,1 0 0 0 0,0 0 0 0 0,0 0 0 0 0,0 0 0 0 0,0 0 0 0 0,0 0 0 0 0,0 0 0 0 0,0 0 0 0 0,0 0 0 0 0,0 0-69 0 0,12-15-278 0 0,17-3-165 0 0,-22 14 0 0 0,-1 0 0 0 0,1 0 0 0 0,6-6 0 0 0,10-9 89 0 0,0 1-1 0 0,1 2 1 0 0,1 0-1 0 0,41-19 1 0 0,-53 29 71 0 0,1 1 1 0 0,-1 0-1 0 0,1 1 1 0 0,0 0 0 0 0,0 2-1 0 0,0-1 1 0 0,0 2-1 0 0,0-1 1 0 0,15 2-1 0 0,-17 2-160 0 0,-12-2 0 0 0,1 0 0 0 0,0 0 0 0 0,-1 0 0 0 0,1 0 0 0 0,0 1 0 0 0,-1-1 0 0 0,1 0 0 0 0,0 0 0 0 0,-1 0 0 0 0,1 1 0 0 0,-1-1 0 0 0,1 0 0 0 0,-1 1 0 0 0,1-1 0 0 0,-1 1 0 0 0,1-1 0 0 0,-1 0 0 0 0,1 1 0 0 0,-1-1 0 0 0,1 1 0 0 0,-1-1 0 0 0,0 1 0 0 0,1 0 0 0 0,-1-1 0 0 0,0 1 0 0 0,1-1 0 0 0,-1 1 0 0 0,0 0 0 0 0,0-1 0 0 0,0 1 0 0 0,1 0 0 0 0,-1-1 0 0 0,0 1 0 0 0,0 0 0 0 0,0-1 0 0 0,0 1 0 0 0,0-1 0 0 0,0 1 0 0 0,0 0 0 0 0,-1 1 0 0 0,1-1 0 0 0,-1 3 0 0 0,0 0 0 0 0,-1 0 0 0 0,1-1 0 0 0,-1 1 0 0 0,1-1 0 0 0,-1 1 0 0 0,0-1 0 0 0,-1 0 0 0 0,1 1 0 0 0,-1-1 0 0 0,1 0 0 0 0,-1-1 0 0 0,0 1 0 0 0,0 0 0 0 0,-4 2 0 0 0,-15 16 0 0 0,7-4 0 0 0,-1-2 0 0 0,-31 24 0 0 0,13-11 0 0 0,-11 9-201 0 0,-69 42-1 0 0,-57 20-622 0 0,-74 51 59 0 0,134-65 765 0 0,103-77 0 0 0,8-8 2 0 0,0 0 0 0 0,-1 0 0 0 0,1 1 0 0 0,0-1 0 0 0,0 0 0 0 0,0 0 0 0 0,-1 0 0 0 0,1 1 0 0 0,0-1 0 0 0,0 0 0 0 0,0 0 0 0 0,-1 0 0 0 0,1 1 0 0 0,0-1 0 0 0,0 0-1 0 0,0 0 1 0 0,0 1 0 0 0,0-1 0 0 0,0 0 0 0 0,0 0 0 0 0,0 1 0 0 0,0-1 0 0 0,0 0 0 0 0,0 1 0 0 0,0-1 0 0 0,0 0 0 0 0,0 0 0 0 0,0 1 0 0 0,0-1 0 0 0,0 0 0 0 0,0 1 0 0 0,0-1 0 0 0,0 0 0 0 0,0 0 0 0 0,0 1-1 0 0,0-1 1 0 0,0 0 0 0 0,1 0 0 0 0,-1 1 0 0 0,0-1 0 0 0,0 0 0 0 0,0 0 0 0 0,0 0 0 0 0,1 1 0 0 0,-1-1 0 0 0,1 0 0 0 0,4 1 308 0 0,14-2-49 0 0,-1 0 1 0 0,1 0 0 0 0,-1-2 0 0 0,0 0 0 0 0,23-8 0 0 0,19-3-243 0 0,-56 13-55 0 0,173-28 923 0 0,-120 22-288 0 0,64 0-1 0 0,-62 12-662 0 0,-63-3 89 0 0,2-1-1753 0 0,1 0-4162 0 0,1-1 3843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13823 0 0,'1'-1'315'0'0,"8"-13"225"0"0,-5 8-394 0 0,-1 1-1 0 0,1 0 1 0 0,0 0-1 0 0,7-7 1 0 0,-10 10 219 0 0,-1 2 122 0 0,0 0 22 0 0,-1 15-412 0 0,0 0-1 0 0,-1 0 1 0 0,-1-1-1 0 0,-6 17 1 0 0,5-15 572 0 0,0 1 1 0 0,-4 29-1 0 0,10-46-654 0 0,-1 1 0 0 0,1-1 0 0 0,0 1 0 0 0,-1-1 0 0 0,1 1 0 0 0,-1-1 0 0 0,1 0 0 0 0,-1 0 0 0 0,1 0 0 0 0,3 0 0 0 0,6-2 188 0 0,1-1-1 0 0,-1 0 0 0 0,1 0 1 0 0,-1-1-1 0 0,0-1 0 0 0,-1 0 1 0 0,13-7-1 0 0,2-1 62 0 0,403-173 1716 0 0,-399 176-2445 0 0,34-6 0 0 0,-24 9-5906 0 0,-20 3-511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15663 0 0,'0'0'356'0'0,"0"0"50"0"0,0 0 20 0 0,0 0-42 0 0,-1 1-250 0 0,0 4-20 0 0,-1-1 1 0 0,1 1 0 0 0,-1-1-1 0 0,0 0 1 0 0,0 0 0 0 0,-1 0 0 0 0,1 0-1 0 0,-1-1 1 0 0,-6 8 0 0 0,4-6 70 0 0,1 1 1 0 0,-1 0-1 0 0,-4 9 1 0 0,-10 28-18 0 0,12-26-169 0 0,0-1 1 0 0,-1 0-1 0 0,-19 28 0 0 0,18-33-4 0 0,4-3-3 0 0,0-1 1 0 0,-1 0 0 0 0,0 0-1 0 0,0 0 1 0 0,-1-1 0 0 0,0 0 0 0 0,-8 6-1 0 0,13-12-329 0 0,2 0-138 0 0,0 0-33 0 0,0 0-4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84 10135 0 0,'9'-7'207'0'0,"0"1"0"0"0,1 0 0 0 0,0 0 0 0 0,17-7 0 0 0,19-10 720 0 0,-42 20-349 0 0,8-4 102 0 0,-8 4 2724 0 0,-5 2-3313 0 0,1 0-1 0 0,-1 1 0 0 0,0-1 1 0 0,0 0-1 0 0,0 1 0 0 0,0-1 1 0 0,1 1-1 0 0,-1-1 0 0 0,0 1 1 0 0,0-1-1 0 0,0 1 0 0 0,0-1 1 0 0,0 1-1 0 0,0 0 1 0 0,0 0-1 0 0,-2-1 0 0 0,-4 1 30 0 0,0-1 0 0 0,1 1 0 0 0,-1 0 0 0 0,0 1 0 0 0,0 0 0 0 0,0 0 0 0 0,1 0 0 0 0,-1 1 0 0 0,-8 3 0 0 0,-59 26-242 0 0,66-28 172 0 0,-19 11-50 0 0,0 0 0 0 0,1 2 0 0 0,-36 27 0 0 0,43-30 0 0 0,-6 6 0 0 0,25-19 0 0 0,-1 1 0 0 0,1-1 0 0 0,0 0 0 0 0,0 0 0 0 0,-1 1 0 0 0,1-1 0 0 0,0 0 0 0 0,0 0 0 0 0,-1 1 0 0 0,1-1 0 0 0,0 0 0 0 0,0 1 0 0 0,0-1 0 0 0,0 0 0 0 0,-1 1 0 0 0,1-1 0 0 0,0 0 0 0 0,0 1 0 0 0,0-1 0 0 0,0 1 0 0 0,0-1 0 0 0,0 0 0 0 0,0 1 0 0 0,1 0 0 0 0,0 0 0 0 0,0 0 0 0 0,0 0 0 0 0,0 0 0 0 0,0 0 0 0 0,0-1 0 0 0,0 1 0 0 0,0-1 0 0 0,0 1 0 0 0,0 0 0 0 0,0-1 0 0 0,1 0 0 0 0,-1 1 0 0 0,0-1 0 0 0,3 1 0 0 0,25 3 0 0 0,-17-3 0 0 0,-5 1 0 0 0,1 0 0 0 0,0 0 0 0 0,0 0 0 0 0,-1 1 0 0 0,1 1 0 0 0,-1-1 0 0 0,8 6 0 0 0,47 36 0 0 0,-51-37 0 0 0,-2-1 0 0 0,-1 1 0 0 0,1-1 0 0 0,-2 1 0 0 0,1 0 0 0 0,-1 1 0 0 0,0 0 0 0 0,-1 0 0 0 0,0 1 0 0 0,0 0 0 0 0,-1 0 0 0 0,0 0 0 0 0,-1 0 0 0 0,0 1 0 0 0,-1 0 0 0 0,0-1 0 0 0,-1 1 0 0 0,0 0 0 0 0,-1 1 0 0 0,0-1 0 0 0,0 0 0 0 0,-2 17 0 0 0,0-26 56 0 0,1 1 0 0 0,-1-1 0 0 0,1 1 0 0 0,-1 0 0 0 0,0-1 0 0 0,0 0 0 0 0,0 1 0 0 0,0-1 0 0 0,-1 0 1 0 0,1 1-1 0 0,-1-1 0 0 0,1 0 0 0 0,-1 0 0 0 0,0 0 0 0 0,0 0 0 0 0,0 0 0 0 0,0-1 0 0 0,0 1 0 0 0,0-1 0 0 0,0 1 0 0 0,0-1 0 0 0,-1 0 0 0 0,1 0 0 0 0,-1 0 0 0 0,1 0 0 0 0,-1 0 0 0 0,1 0 0 0 0,-1-1 0 0 0,1 1 0 0 0,-1-1 0 0 0,-3 1 0 0 0,-8-1-5 0 0,1 0 0 0 0,0 0 0 0 0,0-2 0 0 0,-25-4 0 0 0,-27-10 43 0 0,21 5-1995 0 0,13 4-3264 0 0,12 4-1079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6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8287 0 0,'0'0'184'0'0,"0"-9"40"0"0,0 0 0 0 0,9-2 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0 15663 0 0,'0'0'356'0'0,"0"0"50"0"0,0 0 20 0 0,0 0-42 0 0,0 2-250 0 0,-3 10-359 0 0,1-1 0 0 0,-1 0 0 0 0,-1 0 0 0 0,0 0 1 0 0,-6 11-1 0 0,-32 53-568 0 0,19-36 1351 0 0,-251 414 1098 0 0,273-452-1650 0 0,-178 301-22 0 0,176-297-360 0 0,2-2-126 0 0,0-1 0 0 0,0 0 1 0 0,0 0-1 0 0,0 0 0 0 0,0 0 0 0 0,-1 0 0 0 0,1 0 1 0 0,0 0-1 0 0,-1 0 0 0 0,-3 2 0 0 0,-1-2-4466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17503 0 0,'0'0'803'0'0,"0"0"-18"0"0,0 2-501 0 0,0 2-282 0 0,-1 0-1 0 0,1 1 0 0 0,1-1 1 0 0,-1 0-1 0 0,1 0 1 0 0,-1 0-1 0 0,1 0 0 0 0,0 0 1 0 0,1 0-1 0 0,-1 0 1 0 0,1 0-1 0 0,-1 0 0 0 0,1 0 1 0 0,0-1-1 0 0,1 1 0 0 0,-1-1 1 0 0,1 1-1 0 0,-1-1 1 0 0,1 0-1 0 0,0 0 0 0 0,0 0 1 0 0,6 4-1 0 0,-3-4 5 0 0,0 1 0 0 0,1-1 0 0 0,-1 0 1 0 0,0-1-1 0 0,1 1 0 0 0,0-1 0 0 0,0-1 0 0 0,-1 1 0 0 0,1-1 0 0 0,0 0 0 0 0,0-1 0 0 0,0 0 0 0 0,0 0 0 0 0,9-1 1 0 0,12-3 88 0 0,0-1 0 0 0,32-10 1 0 0,-41 9-18 0 0,48-13 449 0 0,64-28 0 0 0,-69 19-2425 0 0,0-2-1 0 0,86-57 1 0 0,-88 45 363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1 17503 0 0,'0'0'399'0'0,"0"3"60"0"0,0-1-389 0 0,1 1 1 0 0,-1-1-1 0 0,0 1 1 0 0,-1-1-1 0 0,1 0 1 0 0,0 1-1 0 0,-1-1 1 0 0,0 1-1 0 0,1-1 1 0 0,-1 0-1 0 0,-2 4 1 0 0,-16 29 149 0 0,6-12-224 0 0,-62 112 4 0 0,-7-3 0 0 0,-112 139 0 0 0,128-184 0 0 0,-182 223 0 0 0,230-288 6 0 0,13-15-16 0 0,12-14-50 0 0,30-26-325 0 0,1 1-1 0 0,2 3 0 0 0,1 0 1 0 0,82-41-1 0 0,-119 68 394 0 0,4-2 164 0 0,0-1 0 0 0,0 1 0 0 0,1 1 0 0 0,-1 0 0 0 0,1 0 0 0 0,0 0 0 0 0,17-2 0 0 0,-26 6-147 0 0,1-1 0 0 0,-1 0 0 0 0,1 1-1 0 0,-1-1 1 0 0,1 0 0 0 0,-1 1 0 0 0,0-1 0 0 0,1 0-1 0 0,-1 1 1 0 0,0-1 0 0 0,1 1 0 0 0,-1-1 0 0 0,0 1-1 0 0,0-1 1 0 0,1 1 0 0 0,-1-1 0 0 0,0 1 0 0 0,0-1-1 0 0,0 1 1 0 0,0-1 0 0 0,0 2 0 0 0,1-1 21 0 0,0 2-44 0 0,0 1 0 0 0,-1 0-1 0 0,1 0 1 0 0,-1 0 0 0 0,1-1 0 0 0,-1 1-1 0 0,0 0 1 0 0,-1 0 0 0 0,0 7 0 0 0,-13 37-5 0 0,5-18 4 0 0,-8 41-1253 0 0,16-69-184 0 0,1-2-862 0 0,0 0-3156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188 117 19351 0 0,'0'0'439'0'0,"0"0"62"0"0,0 0 33 0 0,1 1-65 0 0,19 4-292 0 0,-18-5-177 0 0,0 1 0 0 0,-1-1 0 0 0,1 1 0 0 0,0-1 0 0 0,-1 0 0 0 0,1 0 0 0 0,0 0 0 0 0,0 0 0 0 0,-1 0 0 0 0,1-1 0 0 0,0 1 0 0 0,0 0 0 0 0,-1-1 0 0 0,1 1 0 0 0,0-1 0 0 0,2-1 0 0 0,3-1 0 0 0,13-4-221 0 0,1-1 0 0 0,-2-1-1 0 0,0-1 1 0 0,0 0 0 0 0,0-2-1 0 0,-2 0 1 0 0,1-1 0 0 0,23-22-1 0 0,-81 54 150 0 0,-83 60-1591 0 0,70-43 1785 0 0,18-12 495 0 0,-39 35-1 0 0,57-44-535 0 0,0 2 0 0 0,1 0 0 0 0,-24 34 0 0 0,36-45-81 0 0,0 0 0 0 0,1 0 0 0 0,0 0 0 0 0,0 0 0 0 0,1 0 0 0 0,-3 10 0 0 0,4-14 0 0 0,1-1 0 0 0,0 1 0 0 0,-1 0 0 0 0,1 0 0 0 0,0 0 0 0 0,0 0 0 0 0,0 0 0 0 0,0-1 0 0 0,1 1 0 0 0,-1 0 0 0 0,0 0 0 0 0,1 0 0 0 0,-1-1 0 0 0,1 1 0 0 0,0 0 0 0 0,0 0 0 0 0,-1-1 0 0 0,1 1 0 0 0,0-1 0 0 0,0 1 0 0 0,1-1 0 0 0,-1 1 0 0 0,0-1 0 0 0,0 1 0 0 0,1-1 0 0 0,-1 0 0 0 0,3 2 0 0 0,2 0 36 0 0,0 0 0 0 0,0 0-1 0 0,0-1 1 0 0,0 0 0 0 0,0 0 0 0 0,1 0-1 0 0,-1-1 1 0 0,0 0 0 0 0,1 0-1 0 0,8 0 1 0 0,10-2 562 0 0,33-4 0 0 0,-33 3-372 0 0,83-11-2641 0 0,-76 8-4409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0 15663 0 0,'0'0'356'0'0,"0"0"50"0"0,0 3 20 0 0,0 34-88 0 0,1-23-241 0 0,-3 25 0 0 0,-1-21-100 0 0,0-1-1 0 0,-2 1 1 0 0,0-1 0 0 0,-9 17-1 0 0,-34 65 49 0 0,35-72-2 0 0,-33 62 449 0 0,-4-1 1 0 0,-3-3-1 0 0,-84 102 0 0 0,128-177-492 0 0,-97 109 0 0 0,84-94 0 0 0,42-58-4202 0 0,-5 10 2668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175 410 11975 0 0,'-17'2'441'0'0,"0"1"-1"0"0,-17 5 0 0 0,17-4 34 0 0,1 0 1 0 0,-17 1-1 0 0,29-5-266 0 0,1 1 0 0 0,-1-1 0 0 0,0 0 0 0 0,1-1 0 0 0,0 1 0 0 0,-5-2 0 0 0,7 2-178 0 0,0 0-1 0 0,1 0 0 0 0,-1 0 0 0 0,1-1 1 0 0,-1 1-1 0 0,0 0 0 0 0,1-1 0 0 0,-1 1 1 0 0,1 0-1 0 0,-1-1 0 0 0,1 1 0 0 0,-1-1 1 0 0,1 1-1 0 0,0-1 0 0 0,-1 1 1 0 0,1-1-1 0 0,-1 1 0 0 0,1-1 0 0 0,0 1 1 0 0,-1-1-1 0 0,1 0 0 0 0,0 1 0 0 0,0-1 1 0 0,0 1-1 0 0,-1-1 0 0 0,1 0 1 0 0,0 1-1 0 0,0-1 0 0 0,0 0 0 0 0,0 1 1 0 0,0-1-1 0 0,0 0 0 0 0,0 1 0 0 0,0-1 1 0 0,1 0-1 0 0,-1 1 0 0 0,0-1 0 0 0,0 1 1 0 0,0-1-1 0 0,1-1 0 0 0,3-8 60 0 0,1 1 0 0 0,0-1-1 0 0,0 1 1 0 0,1-1-1 0 0,0 2 1 0 0,0-1 0 0 0,1 1-1 0 0,0 0 1 0 0,1 0 0 0 0,13-10-1 0 0,10-6 446 0 0,53-31-1 0 0,-77 51-527 0 0,82-48-6 0 0,99-40 0 0 0,-154 77 63 0 0,1 1 1 0 0,0 2-1 0 0,0 2 0 0 0,1 1 0 0 0,1 2 1 0 0,42-3-1 0 0,-66 9 143 0 0,0 1-1 0 0,0 1 1 0 0,0 0 0 0 0,1 1 0 0 0,14 3 0 0 0,-23-4-184 0 0,-1 1 0 0 0,0-1 0 0 0,0 1 0 0 0,0-1 0 0 0,0 1 0 0 0,0 0 0 0 0,0 1 1 0 0,-1-1-1 0 0,1 1 0 0 0,-1-1 0 0 0,0 1 0 0 0,1 0 0 0 0,-1 1 0 0 0,0-1 1 0 0,-1 0-1 0 0,1 1 0 0 0,-1-1 0 0 0,1 1 0 0 0,1 6 0 0 0,3 5 466 0 0,-1 1-1 0 0,5 26 0 0 0,-10-34-422 0 0,1 0-1 0 0,-2 0 0 0 0,1 0 0 0 0,-1-1 0 0 0,-1 1 1 0 0,1 0-1 0 0,-4 13 0 0 0,0-6-64 0 0,-1 0 0 0 0,0 0 0 0 0,-1-1 0 0 0,-1 0 0 0 0,0-1 0 0 0,-1 1 0 0 0,-1-1 0 0 0,0-1 0 0 0,0 0 0 0 0,-16 15 0 0 0,-12 9 0 0 0,-72 53 0 0 0,87-73 0 0 0,4-2 0 0 0,-2-1 0 0 0,0-1 0 0 0,-31 14 0 0 0,39-20 0 0 0,-1-1 0 0 0,0-1 0 0 0,0 0 0 0 0,0-1 0 0 0,0 0 0 0 0,0-1 0 0 0,-19 0 0 0 0,21-2 0 0 0,3-5-64 0 0,8 4 20 0 0,-1 0 0 0 0,1 0 0 0 0,0-1-1 0 0,-1 1 1 0 0,1 0 0 0 0,0 0 0 0 0,0-1-1 0 0,0 1 1 0 0,0 0 0 0 0,0 0 0 0 0,0-1 0 0 0,0 1-1 0 0,1 0 1 0 0,-1 0 0 0 0,0-1 0 0 0,1 1 0 0 0,-1 0-1 0 0,1 0 1 0 0,-1 0 0 0 0,1 0 0 0 0,-1 0 0 0 0,2-2-1 0 0,18-25-5388 0 0,-18 26 4413 0 0,15-19-5862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93 10135 0 0,'0'0'231'0'0,"0"0"29"0"0,0 0 19 0 0,1-2-41 0 0,13-12-190 0 0,-13 12 218 0 0,-5 3 435 0 0,-11 5 1424 0 0,-20 12 967 0 0,20-7-3092 0 0,0-1 0 0 0,1 2 0 0 0,1 0 0 0 0,0 1 0 0 0,1 0 0 0 0,0 1 0 0 0,1 0 0 0 0,0 1 0 0 0,2 0 0 0 0,-1 1 0 0 0,2 0 0 0 0,-9 23 0 0 0,15-36 58 0 0,1 1 0 0 0,0-1-1 0 0,0 1 1 0 0,0-1 0 0 0,1 1-1 0 0,-1-1 1 0 0,1 1 0 0 0,0-1-1 0 0,0 1 1 0 0,0-1 0 0 0,0 1-1 0 0,1 0 1 0 0,-1-1 0 0 0,2 4 0 0 0,-1-4-8 0 0,0-1 1 0 0,0 1 0 0 0,1-1 0 0 0,-1 1 0 0 0,0-1 0 0 0,1 0 0 0 0,0 0-1 0 0,-1 0 1 0 0,1 0 0 0 0,0 0 0 0 0,0 0 0 0 0,0 0 0 0 0,1 0 0 0 0,-1-1 0 0 0,0 1-1 0 0,1-1 1 0 0,-1 0 0 0 0,0 0 0 0 0,4 1 0 0 0,11 4 81 0 0,1-1-1 0 0,0-1 1 0 0,0-1 0 0 0,0-1-1 0 0,0 0 1 0 0,0-1 0 0 0,29-2-1 0 0,-15-2 159 0 0,-1-2 0 0 0,0 0 0 0 0,48-16 0 0 0,-72 19-290 0 0,-1 0 0 0 0,1-1 0 0 0,-1 0 0 0 0,0 0 0 0 0,0 0 0 0 0,0-1 0 0 0,0 0 0 0 0,0 0 0 0 0,8-9 0 0 0,-11 10 0 0 0,-1 0 0 0 0,0 0 0 0 0,0 0 0 0 0,0 0 0 0 0,0-1 0 0 0,0 1 0 0 0,-1-1 0 0 0,1 1 0 0 0,-1-1 0 0 0,0 1 0 0 0,0-1 0 0 0,-1 0 0 0 0,1 1 0 0 0,-1-1 0 0 0,1 0 0 0 0,-1 0 0 0 0,0 0 0 0 0,-1 1 0 0 0,0-6 0 0 0,-3-12-181 0 0,-1 0 0 0 0,-1 1 0 0 0,-1-1 0 0 0,0 2 0 0 0,-2-1 0 0 0,0 1 0 0 0,-1 0-1 0 0,-1 1 1 0 0,-1 0 0 0 0,-14-17 0 0 0,20 29-179 0 0,-1-1 0 0 0,1 1 0 0 0,-15-10 0 0 0,20 16-288 0 0,1 0-572 0 0,0 0-253 0 0,3 0-51 0 0,8 5-11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19351 0 0,'0'0'439'0'0,"6"-6"596"0"0,-3 3-1000 0 0,-1 0 1 0 0,1-1 0 0 0,0 0 0 0 0,-1 1 0 0 0,0-1 0 0 0,0 0 0 0 0,0 0 0 0 0,0 0 0 0 0,-1 0 0 0 0,1-1 0 0 0,-1 1 0 0 0,0 0 0 0 0,0-1-1 0 0,-1 1 1 0 0,1-1 0 0 0,-1 1 0 0 0,0-6 0 0 0,-2-49-36 0 0,2-43 0 0 0,2 86 0 0 0,0-1 0 0 0,0 1 0 0 0,1 0 0 0 0,7-19 0 0 0,-5 22 2 0 0,0 1 0 0 0,0 0-1 0 0,1 1 1 0 0,1-1 0 0 0,0 1-1 0 0,14-17 1 0 0,-15 21-15 0 0,1 0-1 0 0,-1 1 1 0 0,1 0 0 0 0,1 0 0 0 0,-1 0 0 0 0,1 1 0 0 0,0 0-1 0 0,0 1 1 0 0,0 0 0 0 0,12-4 0 0 0,-14 6-404 0 0,-1 1 0 0 0,0 0 0 0 0,0 0 0 0 0,1 1 0 0 0,-1-1 1 0 0,0 1-1 0 0,1 1 0 0 0,6 0 0 0 0,6 1-6066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0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77 13823 0 0,'0'0'315'0'0,"2"0"45"0"0,2-1-167 0 0,-3 1-145 0 0,1 0 1 0 0,0 0 0 0 0,0-1-1 0 0,0 1 1 0 0,0-1 0 0 0,-1 1-1 0 0,1-1 1 0 0,0 1 0 0 0,-1-1-1 0 0,1 0 1 0 0,0 0 0 0 0,1-1-1 0 0,-2 1-18 0 0,0 1 0 0 0,-1 0 0 0 0,1-1 0 0 0,0 1 0 0 0,0-1 0 0 0,0 0 0 0 0,0 1 0 0 0,-1-1-1 0 0,1 1 1 0 0,0-1 0 0 0,-1 0 0 0 0,1 0 0 0 0,0 1 0 0 0,-1-1 0 0 0,1 0 0 0 0,-1 0 0 0 0,1 0 0 0 0,-1 0 0 0 0,1 0 0 0 0,-1 0-1 0 0,0 0 1 0 0,1-1 0 0 0,-1 0 217 0 0,1 1 262 0 0,-11-17 1027 0 0,8 16-1466 0 0,0 0 0 0 0,0 0-1 0 0,-1 0 1 0 0,1 1 0 0 0,-1-1 0 0 0,0 0-1 0 0,1 1 1 0 0,-1 0 0 0 0,0 0 0 0 0,0 0-1 0 0,0 0 1 0 0,0 0 0 0 0,0 1-1 0 0,0-1 1 0 0,0 1 0 0 0,-4 0 0 0 0,-8-1-129 0 0,-29 4 1 0 0,37-2 109 0 0,-9 1-51 0 0,0 1 0 0 0,1 0 0 0 0,-1 2 0 0 0,0 0 0 0 0,1 0 0 0 0,0 2 0 0 0,1 0 0 0 0,-1 0 0 0 0,1 1 0 0 0,1 1 0 0 0,-1 1 0 0 0,2 0 0 0 0,-1 0 0 0 0,1 1 0 0 0,1 1 0 0 0,-16 20 0 0 0,23-26 10 0 0,0-1-1 0 0,1 1 0 0 0,0 0 1 0 0,1 0-1 0 0,-1 0 1 0 0,1 1-1 0 0,0-1 1 0 0,0 0-1 0 0,1 1 0 0 0,0-1 1 0 0,0 1-1 0 0,1 7 1 0 0,0-11 44 0 0,-1-1 1 0 0,2 1-1 0 0,-1-1 1 0 0,0 1-1 0 0,0-1 1 0 0,1 1-1 0 0,0-1 1 0 0,-1 1 0 0 0,1-1-1 0 0,0 0 1 0 0,0 1-1 0 0,0-1 1 0 0,0 0-1 0 0,1 0 1 0 0,-1 0 0 0 0,1 0-1 0 0,-1 0 1 0 0,1 0-1 0 0,0 0 1 0 0,0 0-1 0 0,-1-1 1 0 0,1 1-1 0 0,0-1 1 0 0,1 1 0 0 0,-1-1-1 0 0,0 0 1 0 0,0 0-1 0 0,0 0 1 0 0,1 0-1 0 0,-1 0 1 0 0,1 0-1 0 0,-1-1 1 0 0,1 1 0 0 0,3-1-1 0 0,4 1 43 0 0,1-1-1 0 0,-1 0 0 0 0,1-1 0 0 0,-1 0 1 0 0,0-1-1 0 0,1 0 0 0 0,17-7 1 0 0,68-33 1283 0 0,-78 33-1467 0 0,4-1 87 0 0,0-1 0 0 0,-1-1 0 0 0,-1 0 0 0 0,28-24 0 0 0,-45 34-99 0 0,-1-1 0 0 0,1 1 1 0 0,-1-1-1 0 0,0 0 0 0 0,0 0 0 0 0,0 0 0 0 0,0 0 0 0 0,0 0 0 0 0,-1 0 1 0 0,1 0-1 0 0,-1 0 0 0 0,0-1 0 0 0,1-4 0 0 0,-3 6-36 0 0,1 0 0 0 0,-1 0 0 0 0,0 0 0 0 0,0 1 0 0 0,0-1 0 0 0,0 0 0 0 0,-1 1 0 0 0,1-1 0 0 0,0 1 0 0 0,-1 0 0 0 0,1-1 0 0 0,-1 1 1 0 0,1 0-1 0 0,-1 0 0 0 0,-3-2 0 0 0,2 0-196 0 0,1 2 279 0 0,0 0 0 0 0,0-1 0 0 0,0 0 0 0 0,0 1 1 0 0,0-1-1 0 0,1 0 0 0 0,-1 0 0 0 0,1 0 0 0 0,0 0 1 0 0,-1 0-1 0 0,1 0 0 0 0,0 0 0 0 0,0-1 1 0 0,0 1-1 0 0,1 0 0 0 0,-1-1 0 0 0,0 1 0 0 0,1-1 1 0 0,-1 1-1 0 0,1 0 0 0 0,0-1 0 0 0,0 1 1 0 0,0-1-1 0 0,0 1 0 0 0,1-1 0 0 0,-1 1 0 0 0,1-1 1 0 0,-1 1-1 0 0,1 0 0 0 0,1-3 0 0 0,3-12-460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15 17503 0 0,'15'-10'399'0'0,"-12"7"60"0"0,-3 3 21 0 0,-1 0-59 0 0,1 0-417 0 0,-1-1 0 0 0,1 1 0 0 0,-1 0 0 0 0,1 0 0 0 0,0 0 0 0 0,-1 0 0 0 0,1-1 0 0 0,-1 1 0 0 0,1 0 0 0 0,-1 0 0 0 0,1 0 0 0 0,0 0 0 0 0,-1 0 0 0 0,1 0 0 0 0,-1 0 0 0 0,1 0 0 0 0,-1 0 0 0 0,1 1 0 0 0,0-1 0 0 0,-1 0 0 0 0,1 0 0 0 0,-1 0 0 0 0,1 0 0 0 0,0 1 0 0 0,-1-1 0 0 0,1 0 0 0 0,-1 0 0 0 0,1 1 0 0 0,0-1 0 0 0,-1 0 0 0 0,1 0 0 0 0,0 1 0 0 0,0-1 0 0 0,-1 0 0 0 0,1 1 0 0 0,0 0 0 0 0,-1 0 9 0 0,-21 21-13 0 0,1 2 0 0 0,-26 39 0 0 0,32-43 0 0 0,-264 435-1992 0 0,241-385 1992 0 0,-50 85 0 0 0,-5 7 1827 0 0,80-141-1772 0 0,-1-1 0 0 0,-25 29 0 0 0,30-42-55 0 0,9-6 0 0 0,0-1 0 0 0,0 0 0 0 0,-1 0 0 0 0,1 0 0 0 0,0 0 0 0 0,0 0 0 0 0,0 1 0 0 0,0-1 0 0 0,0 0 0 0 0,0 0 0 0 0,0 0 0 0 0,0 0 0 0 0,-1 0 0 0 0,1 0 0 0 0,0 0 0 0 0,0 0 0 0 0,0 0 0 0 0,0 1 0 0 0,0-1 0 0 0,-1 0 0 0 0,1 0 0 0 0,0 0 0 0 0,0 0 0 0 0,0 0 0 0 0,0 0 0 0 0,-1 0 0 0 0,1 0 0 0 0,0 0 0 0 0,0 0 0 0 0,0 0 0 0 0,0 0 0 0 0,0 0 0 0 0,-1 0 0 0 0,1 0 0 0 0,0 0 0 0 0,0 0 0 0 0,0 0 0 0 0,0-1 0 0 0,-1 1 0 0 0,1 0 0 0 0,0 0 0 0 0,0 0 0 0 0,0 0 0 0 0,0 0 0 0 0,0 0 0 0 0,0 0 0 0 0,-1 0 0 0 0,1-1 0 0 0,0 1 0 0 0,0 0 0 0 0,0 0 0 0 0,0 0 0 0 0,0 0 0 0 0,0 0 0 0 0,0-1 0 0 0,0 1 0 0 0,0 0 0 0 0,0 0 0 0 0,0 0 0 0 0,0 0 0 0 0,0 0 0 0 0,0-1 0 0 0,0 1 0 0 0,0 0 0 0 0,0 0 0 0 0,1-7 0 0 0,7-20-114 0 0,1 0 0 0 0,2 1 0 0 0,0 0 0 0 0,1 1-1 0 0,2 0 1 0 0,1 1 0 0 0,0 1 0 0 0,2 0 0 0 0,1 2 0 0 0,0 0-1 0 0,2 0 1 0 0,0 2 0 0 0,1 0 0 0 0,1 2 0 0 0,45-28 0 0 0,-59 40 125 0 0,0 1 1 0 0,0 0 0 0 0,0 1 0 0 0,1 0 0 0 0,-1 0 0 0 0,1 1-1 0 0,0 0 1 0 0,-1 0 0 0 0,12 0 0 0 0,-13 2 129 0 0,1 0 0 0 0,-1 1 0 0 0,0 0 0 0 0,1 0 0 0 0,-1 1 0 0 0,0 0 0 0 0,1 0 0 0 0,-1 1 0 0 0,-1-1 0 0 0,1 2 0 0 0,9 4 0 0 0,-3 0-138 0 0,0 0 0 0 0,0 1 0 0 0,0 1 0 0 0,-1 0 0 0 0,12 13 0 0 0,-21-20-3 0 0,0 0 0 0 0,-1 0-1 0 0,1 0 1 0 0,-1 0 0 0 0,0 1 0 0 0,0-1 0 0 0,0 1 0 0 0,-1-1 0 0 0,1 1 0 0 0,-1-1 0 0 0,0 1 0 0 0,0 0 0 0 0,0 0 0 0 0,0 0 0 0 0,-1-1 0 0 0,0 1 0 0 0,1 0 0 0 0,-1 0 0 0 0,-1 0 0 0 0,1 0 0 0 0,-1 0-1 0 0,1 0 1 0 0,-1 0 0 0 0,0-1 0 0 0,0 1 0 0 0,-3 4 0 0 0,-1 2 207 0 0,0-1-1 0 0,-1 1 0 0 0,-1-1 1 0 0,-13 14-1 0 0,-35 32 977 0 0,33-35-1350 0 0,2-2 41 0 0,-1-1 1 0 0,-1-1-1 0 0,0-1 0 0 0,-1-1 0 0 0,-1-1 0 0 0,0-2 0 0 0,0 0 1 0 0,-1-1-1 0 0,-1-1 0 0 0,-40 8 0 0 0,31-14-466 0 0,25-3 576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77 4607 0 0,'0'0'102'0'0,"0"0"20"0"0,0 0 6 0 0,0-2 51 0 0,26-71 6076 0 0,-26 71-4790 0 0,0 2-288 0 0,0 0-121 0 0,0 0-28 0 0,0 0-140 0 0,-2 1-819 0 0,-1 0 0 0 0,1 0 0 0 0,-1 0-1 0 0,1 1 1 0 0,-1-1 0 0 0,1 1 0 0 0,0-1 0 0 0,-4 4-1 0 0,1-1 115 0 0,-75 54-364 0 0,-86 83 0 0 0,122-104 156 0 0,-5 3 201 0 0,45-35 31 0 0,-1-1 1 0 0,1 1-1 0 0,0 0 1 0 0,1 1-1 0 0,-1-1 1 0 0,1 0-1 0 0,-4 9 1 0 0,7-13-201 0 0,1-1 0 0 0,-1 1 0 0 0,0-1 1 0 0,1 1-1 0 0,-1-1 0 0 0,0 1 0 0 0,1-1 0 0 0,-1 0 1 0 0,1 1-1 0 0,-1-1 0 0 0,1 0 0 0 0,-1 1 0 0 0,1-1 1 0 0,-1 0-1 0 0,1 1 0 0 0,0-1 0 0 0,-1 0 0 0 0,1 0 0 0 0,-1 0 1 0 0,1 0-1 0 0,-1 0 0 0 0,2 0 0 0 0,5 1 36 0 0,1 0 1 0 0,-1-1-1 0 0,1 0 0 0 0,-1-1 1 0 0,14-2-1 0 0,39-12 892 0 0,-45 11-690 0 0,34-12 69 0 0,52-24 0 0 0,-2 1-334 0 0,-86 35 20 0 0,-13 4 0 0 0,0 0 0 0 0,0 0 0 0 0,0-1 0 0 0,1 1 0 0 0,-1 0 0 0 0,0 0 0 0 0,0 0 0 0 0,1 0 0 0 0,-1 0 0 0 0,0 0 0 0 0,0 0 0 0 0,1 0 0 0 0,-1 0 0 0 0,0 0 0 0 0,1 0 0 0 0,-1 0 0 0 0,0 0 0 0 0,0 0 0 0 0,1 0 0 0 0,-1 0 0 0 0,0 0 0 0 0,0 0 0 0 0,1 0 0 0 0,-1 0 0 0 0,0 0 0 0 0,0 1 0 0 0,1-1 0 0 0,-1 0 0 0 0,0 0 0 0 0,0 0 0 0 0,0 0 0 0 0,1 1 0 0 0,-1-1 0 0 0,0 0 0 0 0,0 0 0 0 0,0 0 0 0 0,0 1 0 0 0,1-1 0 0 0,-1 0 0 0 0,0 0 0 0 0,0 1 0 0 0,0-1 0 0 0,0 0 0 0 0,0 0 0 0 0,0 1 0 0 0,0-1 0 0 0,0 0 0 0 0,0 0 0 0 0,0 1 0 0 0,0-1 0 0 0,0 0 0 0 0,0 0 0 0 0,0 1 0 0 0,0-1 0 0 0,0 0 0 0 0,0 1 0 0 0,0-1 0 0 0,-4 10 0 0 0,1-4 7 0 0,0 0-1 0 0,-1 0 1 0 0,1-1 0 0 0,-1 1-1 0 0,-1-1 1 0 0,1 0 0 0 0,-1-1-1 0 0,1 1 1 0 0,-10 6 0 0 0,3-3-243 0 0,-1 0 0 0 0,0-1 1 0 0,-19 9-1 0 0,8-9-920 0 0,21-7-64 0 0,2 0-253 0 0,1-2-51 0 0,2-10-11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0 19351 0 0,'0'0'439'0'0,"0"0"62"0"0,0 0 33 0 0,2 0-65 0 0,1 1-491 0 0,-1-1 0 0 0,1 1 1 0 0,0 0-1 0 0,-1 0 0 0 0,1 0 1 0 0,-1 0-1 0 0,1 0 0 0 0,-1 0 0 0 0,1 1 1 0 0,-1-1-1 0 0,0 1 0 0 0,1 0 1 0 0,-1-1-1 0 0,0 1 0 0 0,0 0 0 0 0,-1 0 1 0 0,1 1-1 0 0,0-1 0 0 0,-1 0 0 0 0,3 5 1 0 0,-3-4-58 0 0,1 0 0 0 0,-1 1 0 0 0,-1-1 0 0 0,1 0 0 0 0,0 1 0 0 0,-1-1 0 0 0,0 1 0 0 0,1-1 0 0 0,-2 1 0 0 0,1-1 0 0 0,0 0 0 0 0,-1 1 0 0 0,1-1 0 0 0,-1 1 0 0 0,0-1 0 0 0,-2 7 0 0 0,-10 15 75 0 0,0 0-1 0 0,-2-1 1 0 0,-20 27-1 0 0,5-8 7 0 0,-121 196-2 0 0,20-30 0 0 0,-9-22 0 0 0,88-121 0 0 0,31-41 0 0 0,-1 0 0 0 0,0-1 0 0 0,-34 26 0 0 0,115-110 0 0 0,88-53-1364 0 0,-81 65 776 0 0,-52 38 418 0 0,93-68-1355 0 0,-78 60 1367 0 0,57-28 1 0 0,-84 45 283 0 0,0 0 190 0 0,0 0 1 0 0,1 0 0 0 0,-1 0 0 0 0,0 0-1 0 0,1 1 1 0 0,-1-1 0 0 0,5 0 0 0 0,-5 3-165 0 0,-1 1 1 0 0,0-1 0 0 0,1 0 0 0 0,-1 1 0 0 0,0-1 0 0 0,0 1-1 0 0,0 2 1 0 0,3 6-153 0 0,-1 1 0 0 0,-1 0 0 0 0,0-1 0 0 0,-1 1 0 0 0,0 0 0 0 0,-2 19 0 0 0,-1-5 0 0 0,-11 48 0 0 0,11-67 35 0 0,0 0 0 0 0,0 0 0 0 0,-1-1-1 0 0,0 1 1 0 0,0-1 0 0 0,0 0 0 0 0,-1 0 0 0 0,0 0-1 0 0,0 0 1 0 0,-1-1 0 0 0,-6 7 0 0 0,-6 3 487 0 0,0-1 1 0 0,-25 15 0 0 0,20-14-480 0 0,-20 17 0 0 0,-35 31-43 0 0,68-56 0 0 0,-1-1 0 0 0,0-1 0 0 0,-1 1 0 0 0,1-2 0 0 0,-1 1 0 0 0,-17 4 0 0 0,27-9 0 0 0,-1 0 0 0 0,1 1 0 0 0,0-1 0 0 0,0 0 0 0 0,-1 0 0 0 0,1 0 0 0 0,0 0 0 0 0,0 0 0 0 0,-1 0 0 0 0,1 0 0 0 0,0 0 0 0 0,-1-1 0 0 0,0 1 0 0 0,-4-7 0 0 0,4 5 0 0 0,1 0-28 0 0,0 0 1 0 0,0 1-1 0 0,0-1 0 0 0,0 0 1 0 0,0 0-1 0 0,1 0 0 0 0,-1 0 1 0 0,0 0-1 0 0,1 0 0 0 0,0 0 1 0 0,-1 0-1 0 0,1 0 0 0 0,0 0 1 0 0,0 0-1 0 0,0 0 0 0 0,0 0 1 0 0,1-4-1 0 0,1-1-819 0 0,0 0 0 0 0,0 0 1 0 0,6-11-1 0 0,2-3-5636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15663 0 0,'0'0'719'0'0,"0"0"-20"0"0,-1 1-449 0 0,-8 9-221 0 0,1-4-11 0 0,1 2-1 0 0,0-1 1 0 0,0 1 0 0 0,1 0 0 0 0,0 1-1 0 0,0-1 1 0 0,-6 14 0 0 0,-3 7 2308 0 0,12-23-1580 0 0,-1 0 0 0 0,1 0 0 0 0,-4 12 0 0 0,7-15-687 0 0,-1 1 0 0 0,0-1 0 0 0,1 0 0 0 0,0 1 0 0 0,0-1 0 0 0,0 0 0 0 0,0 1 0 0 0,0-1-1 0 0,1 0 1 0 0,0 0 0 0 0,1 5 0 0 0,3 19-123 0 0,-3-21 547 0 0,-1-3-3830 0 0,0-1-1382 0 0,-1-2 2682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12 17503 0 0,'35'-10'1338'0'0,"-33"9"-917"0"0,0 1-276 0 0,1 0-143 0 0,0 0 1 0 0,0 0-1 0 0,1 0 0 0 0,-1 1 0 0 0,0-1 0 0 0,0 1 0 0 0,4 1 1 0 0,-5-1-3 0 0,-1 0-1 0 0,0-1 1 0 0,1 1 0 0 0,-1 0 0 0 0,0 0 0 0 0,0 0 0 0 0,0 1 0 0 0,1-1 0 0 0,-1 0 0 0 0,0 0 0 0 0,-1 0 0 0 0,1 1 0 0 0,0-1 0 0 0,0 1-1 0 0,0-1 1 0 0,-1 1 0 0 0,1-1 0 0 0,0 3 0 0 0,-1-1 0 0 0,1 1 0 0 0,-1-1 0 0 0,1 1 0 0 0,-1-1 0 0 0,0 1 0 0 0,0-1 0 0 0,-1 0 0 0 0,1 1 0 0 0,-1-1 0 0 0,0 1 0 0 0,-1 4 0 0 0,-17 38 0 0 0,16-41 0 0 0,-16 32-7 0 0,-40 57 1 0 0,-32 29 192 0 0,13-19 572 0 0,55-73-434 0 0,-336 456 469 0 0,328-448-883 0 0,2 1 1 0 0,-25 46-1 0 0,54-86-99 0 0,-3 7-516 0 0,3-7-3742 0 0,15-8 2401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19351 0 0,'0'0'439'0'0,"-1"3"62"0"0,-3 8-112 0 0,0 1 0 0 0,-3 22-1 0 0,0 1 69 0 0,-13 28 1224 0 0,13-45-2933 0 0,1 0 1 0 0,-5 23 0 0 0,12-39 1124 0 0,-1-1 1 0 0,1 0 0 0 0,-1 0 0 0 0,1 1-1 0 0,0-1 1 0 0,-1 0 0 0 0,1 0 0 0 0,0 0-1 0 0,0 0 1 0 0,0 0 0 0 0,0 0 0 0 0,0 0 0 0 0,0 0-1 0 0,2 1 1 0 0,-1 0-178 0 0,7 4-1664 0 0,3-3-3828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6 19351 0 0,'1'-1'71'0'0,"0"0"0"0"0,1 0 0 0 0,-1 1 0 0 0,1-1 0 0 0,-1 1 0 0 0,1-1 0 0 0,-1 1 0 0 0,1 0 0 0 0,-1-1 1 0 0,1 1-1 0 0,-1 0 0 0 0,1 0 0 0 0,-1 0 0 0 0,1 0 0 0 0,-1 0 0 0 0,1 1 0 0 0,0-1 0 0 0,-1 0 0 0 0,1 1 0 0 0,-1-1 0 0 0,0 1 0 0 0,1-1 0 0 0,-1 1 0 0 0,1 0 0 0 0,-1-1 0 0 0,0 1 0 0 0,1 0 0 0 0,-1 0 0 0 0,0 0 0 0 0,0 0 0 0 0,1 2 0 0 0,1-1-82 0 0,-1 1 0 0 0,0 0 0 0 0,1-1 0 0 0,-1 1 1 0 0,-1 0-1 0 0,1 0 0 0 0,0 0 0 0 0,-1 1 0 0 0,1-1 0 0 0,-1 0 0 0 0,0 1 0 0 0,0-1 0 0 0,0 4 0 0 0,-1 0-58 0 0,0 0 1 0 0,0-1-1 0 0,-1 1 0 0 0,0 0 0 0 0,0 0 0 0 0,-1-1 1 0 0,0 1-1 0 0,0-1 0 0 0,0 0 0 0 0,-7 12 0 0 0,-3 5-661 0 0,-24 30-1 0 0,26-39 541 0 0,-116 193-591 0 0,-17 23 1922 0 0,131-214-1141 0 0,-32 45 0 0 0,-54 55 0 0 0,-144 117-2509 0 0,217-211-3630 0 0</inkml:trace>
  <inkml:trace contextRef="#ctx0" brushRef="#br0" timeOffset="1">1 702 17503 0 0,'0'0'399'0'0,"0"0"60"0"0,0 3 21 0 0,0-2-456 0 0,-1 0 0 0 0,1 0 1 0 0,0 0-1 0 0,0 1 1 0 0,0-1-1 0 0,0 0 1 0 0,0 0-1 0 0,0 1 1 0 0,1-1-1 0 0,-1 0 0 0 0,0 0 1 0 0,0 0-1 0 0,1 0 1 0 0,-1 1-1 0 0,1-1 1 0 0,-1 0-1 0 0,1 0 0 0 0,0 0 1 0 0,-1 0-1 0 0,2 1 1 0 0,0 0-7 0 0,0 0 0 0 0,0 0 0 0 0,0-1 0 0 0,0 1 1 0 0,1-1-1 0 0,-1 1 0 0 0,1-1 0 0 0,4 2 0 0 0,2 1 149 0 0,0-2 1 0 0,1 1-1 0 0,0-1 1 0 0,14 1-1 0 0,-1-2 69 0 0,-1-1-1 0 0,0 0 1 0 0,1-2-1 0 0,39-9 1 0 0,85-31-297 0 0,-105 25-1120 0 0,70-36 0 0 0,29-31-6162 0 0,-112 66 5296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91 17503 0 0,'0'0'399'0'0,"7"6"540"0"0,-3-1-864 0 0,0 1 0 0 0,0-1 0 0 0,-1 1 0 0 0,0 0 1 0 0,0 0-1 0 0,0 0 0 0 0,-1 1 0 0 0,3 11 1 0 0,-1-5 272 0 0,1 5-267 0 0,0 1 0 0 0,-2-1 0 0 0,0 1 0 0 0,-2 0 0 0 0,0 0 0 0 0,-1 0 0 0 0,0 0 0 0 0,-5 20 0 0 0,5-37-589 0 0,0-2-4 0 0,0 0 0 0 0,11-2-512 0 0,-2-2 420 0 0,-1 0 1 0 0,1 0-1 0 0,-1-1 0 0 0,0 0 1 0 0,0 0-1 0 0,-1-1 0 0 0,11-10 0 0 0,8-6-966 0 0,73-52-3038 0 0,-62 46 3072 0 0</inkml:trace>
  <inkml:trace contextRef="#ctx0" brushRef="#br0" timeOffset="1">894 20 10135 0 0,'7'-3'919'0'0,"-4"1"-798"0"0,-2 1-100 0 0,1 1-1 0 0,-1-1 0 0 0,0 0 0 0 0,0 0 1 0 0,0 1-1 0 0,0-1 0 0 0,0 0 1 0 0,0 0-1 0 0,-1 0 0 0 0,1 0 1 0 0,0 0-1 0 0,1-2 0 0 0,-2 2 1059 0 0,0 1 370 0 0,0 0 73 0 0,0 0-57 0 0,0 0-288 0 0,-9 13 907 0 0,-42 41 277 0 0,10-13-1522 0 0,-30 38-309 0 0,8-10 281 0 0,-57 83 0 0 0,-40 102-811 0 0,4-4 0 0 0,124-204-1040 0 0,-2-2 1 0 0,-1-2-1 0 0,-77 70 1 0 0,79-85-6811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71 13823 0 0,'0'0'630'0'0,"1"-1"-13"0"0,0-2-506 0 0,8-10 27 0 0,-9 13-138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0,-1 0 0 0 0,1 0 0 0 0,0 0 0 0 0,0 0 0 0 0,0 0 0 0 0,0 0 0 0 0,0 0 0 0 0,0 0 0 0 0,0 0 0 0 0,0 0 0 0 0,0 0 0 0 0,0 0 0 0 0,0 0 0 0 0,0 0 0 0 0,0 0 0 0 0,-1 0 0 0 0,1 0 0 0 0,0 0 0 0 0,0 0 0 0 0,0 0 0 0 0,0 0 0 0 0,-9 1 0 0 0,-10 5 0 0 0,6-1 0 0 0,1 2 0 0 0,1 0 0 0 0,-1 0 0 0 0,1 1 0 0 0,0 0 0 0 0,1 1 0 0 0,-18 19 0 0 0,20-19-12 0 0,1 0-1 0 0,0 0 0 0 0,1 1 0 0 0,0-1 1 0 0,0 1-1 0 0,1 1 0 0 0,0-1 1 0 0,1 1-1 0 0,-4 16 0 0 0,6-17 145 0 0,0-1-1 0 0,0 1 0 0 0,1 0 0 0 0,1-1 1 0 0,0 1-1 0 0,0 0 0 0 0,1-1 0 0 0,0 1 1 0 0,0-1-1 0 0,1 1 0 0 0,6 15 0 0 0,-6-20 15 0 0,0 0 0 0 0,0 0 0 0 0,1-1 0 0 0,0 1 0 0 0,0-1 0 0 0,0 0 0 0 0,0 0 0 0 0,1 0 0 0 0,0 0 0 0 0,0 0 0 0 0,0-1 0 0 0,0 0 0 0 0,0 1 0 0 0,1-2-1 0 0,-1 1 1 0 0,6 2 0 0 0,-1-1 112 0 0,0-1-1 0 0,1 0 0 0 0,-1 0 0 0 0,1-1 0 0 0,-1-1 0 0 0,1 1 1 0 0,18-1-1 0 0,-23-1-245 0 0,-1 1-1 0 0,1-1 1 0 0,-1-1 0 0 0,0 1 0 0 0,1-1 0 0 0,-1 1 0 0 0,1-1-1 0 0,-1 0 1 0 0,0-1 0 0 0,1 1 0 0 0,-1-1 0 0 0,0 0-1 0 0,7-4 1 0 0,7-8-12 0 0,0 0 0 0 0,-1-2 0 0 0,20-21 0 0 0,40-57 0 0 0,-60 73 0 0 0,-10 12 0 0 0,0-1 0 0 0,-1 0 0 0 0,0 0 0 0 0,6-15 0 0 0,-10 19 0 0 0,1 1 0 0 0,-2-1 0 0 0,1 0 0 0 0,-1-1 0 0 0,0 1 0 0 0,0 0 0 0 0,0 0 0 0 0,-1 0 0 0 0,0-1 0 0 0,-1-5 0 0 0,0 7-98 0 0,-1-1-1 0 0,1 1 1 0 0,-1 0-1 0 0,0 0 1 0 0,0 0-1 0 0,-1 1 0 0 0,1-1 1 0 0,-1 1-1 0 0,0-1 1 0 0,-1 1-1 0 0,1 0 1 0 0,-1 0-1 0 0,0 0 1 0 0,1 1-1 0 0,-10-7 1 0 0,5 4-71 0 0,0 1 1 0 0,0 0 0 0 0,-1 0 0 0 0,0 1-1 0 0,0 0 1 0 0,0 1 0 0 0,-18-5 0 0 0,20 7 58 0 0,0 0 1 0 0,1 1 0 0 0,-1 0-1 0 0,0 0 1 0 0,0 0 0 0 0,1 1-1 0 0,-1 0 1 0 0,0 0 0 0 0,1 1-1 0 0,-7 2 1 0 0,-2 1-230 0 0,1 2 1 0 0,0-1-1 0 0,-15 11 0 0 0,26-15 136 0 0,0-1 0 0 0,1 1-1 0 0,-1 0 1 0 0,1 0 0 0 0,-1 1 0 0 0,1-1-1 0 0,0 0 1 0 0,0 1 0 0 0,0-1-1 0 0,0 1 1 0 0,0 0 0 0 0,0-1-1 0 0,1 1 1 0 0,-1 0 0 0 0,1 0 0 0 0,-1 5-1 0 0,4 4-820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 11975 0 0,'0'0'267'0'0,"0"0"42"0"0,0 0 17 0 0,0 0-28 0 0,0 0-126 0 0,0 0 204 0 0,-10-1 1063 0 0,9 1-1382 0 0,-2 1-51 0 0,1 0 0 0 0,0-1 0 0 0,0 1 0 0 0,0 0 0 0 0,0 1 0 0 0,0-1 0 0 0,0 0 0 0 0,1 0 0 0 0,-1 1 0 0 0,0-1 0 0 0,0 1 0 0 0,1 0 0 0 0,-1-1 0 0 0,1 1 0 0 0,0 0 0 0 0,0 0 0 0 0,-2 3 0 0 0,-6 14 364 0 0,1 1-1 0 0,0 0 1 0 0,2 0-1 0 0,-7 36 1 0 0,5-22-170 0 0,6-23-730 0 0,-1-1-1 0 0,0 0 1 0 0,-1 0-1 0 0,0-1 1 0 0,-1 1-1 0 0,0-1 1 0 0,0 0-1 0 0,-8 9 1 0 0,3-5-4880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13823 0 0,'0'0'304'0'0,"0"0"64"0"0,4-7 16 0 0,1 0 0 0 0,4-2-312 0 0,1 4-72 0 0,3 0 0 0 0,3 1-6128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0 15663 0 0,'-1'1'356'0'0,"-51"38"99"0"0,2 1 0 0 0,-63 67-1 0 0,104-96-330 0 0,1 0 0 0 0,0 1-1 0 0,0 0 1 0 0,1 1 0 0 0,1 0-1 0 0,0 0 1 0 0,-4 14-1 0 0,-23 101 1266 0 0,29-107-1284 0 0,-25 122 1271 0 0,-6 26-1147 0 0,21-106-229 0 0,-56 198 0 0 0,64-242-34 0 0,-2 0 0 0 0,0 0 1 0 0,-2-1-1 0 0,-13 21 0 0 0,15-29-696 0 0,0 1 0 0 0,0-1-1 0 0,-1-1 1 0 0,-14 13 0 0 0,20-20 284 0 0,1 0 0 0 0,-1 0 0 0 0,1 0 0 0 0,-1 0 0 0 0,0-1 0 0 0,0 1 0 0 0,0-1 0 0 0,0 0 0 0 0,0 0 0 0 0,0 0 0 0 0,0 0 0 0 0,-4 1 0 0 0,-2-2-3992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13823 0 0,'0'0'315'0'0,"0"0"45"0"0,0 0 21 0 0,0 0-49 0 0,0 0-81 0 0,2 0 481 0 0,3 1-394 0 0,0 0 0 0 0,0 0 1 0 0,1-1-1 0 0,-1 1 0 0 0,0-1 0 0 0,1-1 1 0 0,-1 1-1 0 0,0-1 0 0 0,9-2 0 0 0,7-3 165 0 0,21-9 0 0 0,-24 8-230 0 0,93-36 940 0 0,115-41 145 0 0,-166 65-1311 0 0,112-20-1 0 0,-142 35-392 0 0,0 2 0 0 0,0 1 0 0 0,47 4 0 0 0,3-2-4519 0 0,-61-2 3330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 13823 0 0,'0'0'315'0'0,"0"0"45"0"0,0 0 21 0 0,0 0-368 0 0,0 0 0 0 0,0-1-1 0 0,0 1 1 0 0,1 0 0 0 0,-1 0-1 0 0,0 0 1 0 0,0 0 0 0 0,0 0-1 0 0,0-1 1 0 0,0 1 0 0 0,0 0-1 0 0,0 0 1 0 0,0 0 0 0 0,0 0 0 0 0,0 0-1 0 0,0-1 1 0 0,0 1 0 0 0,0 0-1 0 0,0 0 1 0 0,0 0 0 0 0,0 0-1 0 0,0 0 1 0 0,0-1 0 0 0,0 1-1 0 0,0 0 1 0 0,0 0 0 0 0,0 0-1 0 0,0 0 1 0 0,0 0 0 0 0,0-1 0 0 0,0 1-1 0 0,-1 0 1 0 0,1 0 0 0 0,0 0-1 0 0,-1-1-11 0 0,0 0 0 0 0,-1 0 0 0 0,1 1 0 0 0,0-1-1 0 0,-1 0 1 0 0,1 1 0 0 0,-1 0 0 0 0,1-1 0 0 0,-1 1 0 0 0,1 0-1 0 0,-1-1 1 0 0,1 1 0 0 0,-1 0 0 0 0,-2 0 0 0 0,-4 0-2 0 0,7 0 2 0 0,0 0 1 0 0,0 0-1 0 0,-1 0 0 0 0,1 0 0 0 0,0 0 0 0 0,-1 1 1 0 0,1-1-1 0 0,0 0 0 0 0,0 1 0 0 0,-1-1 0 0 0,1 1 1 0 0,0-1-1 0 0,0 1 0 0 0,0 0 0 0 0,0 0 0 0 0,0-1 1 0 0,0 1-1 0 0,0 0 0 0 0,0 0 0 0 0,0 0 0 0 0,0 0 1 0 0,1 0-1 0 0,-1 0 0 0 0,0 0 0 0 0,0 0 0 0 0,1 1 0 0 0,-1-1 1 0 0,1 0-1 0 0,-1 0 0 0 0,1 0 0 0 0,0 1 0 0 0,-1-1 1 0 0,1 2-1 0 0,-1 0 29 0 0,-54 203 3971 0 0,15-66-3985 0 0,39-137-178 0 0,-1 0-1 0 0,1 0 1 0 0,0 0-1 0 0,-1 0 1 0 0,1 0-1 0 0,-1-1 1 0 0,0 1 0 0 0,0 0-1 0 0,0-1 1 0 0,0 0-1 0 0,-1 1 1 0 0,-2 1-1 0 0,3-3-4135 0 0,-6-1-1316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11975 0 0,'0'0'256'0'0,"0"0"64"0"0,0 0 0 0 0,0 0 32 0 0,-14-5-288 0 0,14 5-64 0 0,11-2 0 0 0,0 0-5312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1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5 13823 0 0,'0'0'630'0'0,"0"0"-13"0"0,-8-3-368 0 0,2 2-174 0 0,0 1 0 0 0,0 0 0 0 0,-1 0 0 0 0,1 0-1 0 0,0 1 1 0 0,0 0 0 0 0,-1 0 0 0 0,-10 3 0 0 0,-5 4 473 0 0,-22 11 0 0 0,7-3-262 0 0,-30 14-286 0 0,41-18 0 0 0,-43 15 0 0 0,61-25-5 0 0,6-1 10 0 0,-1 0 1 0 0,0 0-1 0 0,0 0 1 0 0,1 0-1 0 0,-1 0 1 0 0,0 1 0 0 0,1-1-1 0 0,-1 1 1 0 0,1-1-1 0 0,0 1 1 0 0,-1 0-1 0 0,1 0 1 0 0,-2 3-1 0 0,2-3 65 0 0,1 0 0 0 0,0-1 0 0 0,0 1 0 0 0,0 0-1 0 0,0 0 1 0 0,0 0 0 0 0,0-1 0 0 0,1 1 0 0 0,-1 0-1 0 0,1 0 1 0 0,-1 0 0 0 0,1 0 0 0 0,0 1 0 0 0,-1-1 0 0 0,1 0-1 0 0,0 0 1 0 0,1 0 0 0 0,-1 0 0 0 0,0 0 0 0 0,0 0 0 0 0,1 0-1 0 0,-1 0 1 0 0,1 0 0 0 0,0 0 0 0 0,0 0 0 0 0,1 2-1 0 0,2 4-50 0 0,1 1-1 0 0,0-1 0 0 0,0-1 0 0 0,9 11 0 0 0,1 5-18 0 0,-12-17 0 0 0,1-1 0 0 0,0 0 0 0 0,7 9 0 0 0,-2-5 10 0 0,-1 1 0 0 0,9 15 0 0 0,-9-14-154 0 0,-1-1 1 0 0,13 13-1 0 0,1 1-209 0 0,25 34 1 0 0,13 27 1458 0 0,-53-76-1106 0 0,-6 1 0 0 0,-1-8 38 0 0,0-1 1 0 0,0 1-1 0 0,0-1 0 0 0,0 1 0 0 0,0-1 0 0 0,-1 1 0 0 0,1-1 0 0 0,0 0 1 0 0,-1 0-1 0 0,1 0 0 0 0,0 0 0 0 0,-1 0 0 0 0,0 0 0 0 0,1 0 1 0 0,-1 0-1 0 0,1-1 0 0 0,-1 1 0 0 0,0 0 0 0 0,1-1 0 0 0,-3 1 1 0 0,-6 1 290 0 0,-1 0 0 0 0,-11 0 0 0 0,15-1-235 0 0,-47 2-10 0 0,-91-8 1 0 0,25 0-89 0 0,91 4 13 0 0,20 0-683 0 0,-1 1 0 0 0,1 0-1 0 0,-15 2 1 0 0,22-2-840 0 0,2 0-20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25 10135 0 0,'0'0'231'0'0,"2"0"29"0"0,2 1-27 0 0,-1-2 16 0 0,15-4-166 0 0,26-1 1840 0 0,-30 4-1774 0 0,-5-3 7 0 0,-7 4 570 0 0,0 0 244 0 0,9-3 44 0 0,-8 3-61 0 0,-3 1-288 0 0,0 0-121 0 0,0 0-28 0 0,-3 4-72 0 0,-14 16-412 0 0,-2-1-1 0 0,0 0 1 0 0,-2-1 0 0 0,-23 16-1 0 0,12-10-17 0 0,-137 98-14 0 0,75-56 0 0 0,25-23 0 0 0,9-7 0 0 0,45-26 0 0 0,8-6 0 0 0,0 0 0 0 0,0 1 0 0 0,-9 9 0 0 0,15-13 0 0 0,-1 0 0 0 0,1 0 0 0 0,0 1 0 0 0,0-1 0 0 0,0 0 0 0 0,0 1 0 0 0,0-1 0 0 0,1 1 0 0 0,-1-1 0 0 0,0 1 0 0 0,1-1 0 0 0,-1 1 0 0 0,1 0 0 0 0,-1-1 0 0 0,1 1 0 0 0,0 0 0 0 0,0-1 0 0 0,-1 1 0 0 0,1 0 0 0 0,0-1 0 0 0,1 1 0 0 0,-1 0 0 0 0,0 1 0 0 0,1-1 0 0 0,0-1 0 0 0,0 1 0 0 0,0 0 0 0 0,0-1 0 0 0,0 0 0 0 0,1 1 0 0 0,-1-1 0 0 0,0 0 0 0 0,1 1 0 0 0,-1-1 0 0 0,1 0 0 0 0,-1 0 0 0 0,1 0 0 0 0,-1 0 0 0 0,1 0 0 0 0,0-1 0 0 0,1 2 0 0 0,35 11 0 0 0,-32-12 0 0 0,24 6 0 0 0,-1-2 0 0 0,0-1 0 0 0,46 0 0 0 0,-6 0 0 0 0,136-2 0 0 0,-201-2 0 0 0,29-1 2 0 0,-12 2-1059 0 0,30-5 0 0 0,-32 2-3241 0 0,0 2-1316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12 11975 0 0,'0'0'267'0'0,"0"0"42"0"0,0 0 17 0 0,0 0-28 0 0,0 0-126 0 0,0 0 204 0 0,-1-2 111 0 0,-4-2 63 0 0,5 4-494 0 0,0 0-1 0 0,0-1 1 0 0,-1 1 0 0 0,1 0-1 0 0,0-1 1 0 0,0 1 0 0 0,-1 0-1 0 0,1-1 1 0 0,0 1 0 0 0,0 0-1 0 0,-1 0 1 0 0,1-1-1 0 0,0 1 1 0 0,-1 0 0 0 0,1 0-1 0 0,0 0 1 0 0,-1-1 0 0 0,1 1-1 0 0,-1 0 1 0 0,1 0 0 0 0,0 0-1 0 0,-1 0 1 0 0,1 0-1 0 0,-1 0 1 0 0,1 0 0 0 0,0 0-1 0 0,-1 0 1 0 0,1 0 0 0 0,0 0-1 0 0,-1 0 1 0 0,1 0 0 0 0,-1 0-1 0 0,1 0 1 0 0,0 0 0 0 0,-1 1-1 0 0,1-1 1 0 0,0 0-1 0 0,-1 0 1 0 0,1 0 0 0 0,0 1-1 0 0,-1-1 1 0 0,1 0 0 0 0,0 0-1 0 0,-1 1 1 0 0,1-1 0 0 0,-1 1-1 0 0,-23 24-55 0 0,1 1 0 0 0,1 1 0 0 0,-27 43 0 0 0,0 1 0 0 0,44-61 0 0 0,5-9 14 0 0,0 1 0 0 0,0 0 0 0 0,-1 0 0 0 0,1 0 0 0 0,0 0 0 0 0,1 0 0 0 0,-1 0 0 0 0,0 0 0 0 0,0-1 0 0 0,1 1 0 0 0,-1 0 0 0 0,1 0 0 0 0,0 0 0 0 0,0-1 0 0 0,-1 1 0 0 0,1 0 0 0 0,0-1 0 0 0,3 4 0 0 0,-2-3 40 0 0,0 0 1 0 0,1 0-1 0 0,-1 0 1 0 0,1 0-1 0 0,-1 0 1 0 0,1-1 0 0 0,0 1-1 0 0,0-1 1 0 0,0 0-1 0 0,5 2 1 0 0,0-1 72 0 0,0 0 0 0 0,0-1 0 0 0,1 0 0 0 0,-1 0 0 0 0,1-1 1 0 0,-1 0-1 0 0,15-2 0 0 0,-11 0-91 0 0,0-1 0 0 0,-1-1 0 0 0,1 0 0 0 0,18-10 0 0 0,41-28-51 0 0,18-27 15 0 0,-87 66-19 0 0,1 0 0 0 0,-1 0 0 0 0,0 0 0 0 0,0 0 0 0 0,0 0 0 0 0,0-1-1 0 0,0 1 1 0 0,-1-1 0 0 0,0 1 0 0 0,1-1 0 0 0,-1 0 0 0 0,-1 1 0 0 0,1-1 0 0 0,0 0 0 0 0,-1 0-1 0 0,0 0 1 0 0,0 1 0 0 0,0-1 0 0 0,0 0 0 0 0,-2-7 0 0 0,1 10-73 0 0,1-1 0 0 0,-1 1 0 0 0,1-1 0 0 0,-1 1 0 0 0,0 0 0 0 0,0-1 0 0 0,0 1 0 0 0,0 0 0 0 0,0-1 0 0 0,0 1 0 0 0,0 0 0 0 0,0 0-1 0 0,0 0 1 0 0,0 0 0 0 0,-1 0 0 0 0,1 0 0 0 0,0 0 0 0 0,-1 1 0 0 0,1-1 0 0 0,-1 0 0 0 0,-1 0 0 0 0,-1-1-149 0 0,-1 1-1 0 0,0-1 1 0 0,0 1-1 0 0,0 0 1 0 0,-5 0 0 0 0,-2 1-248 0 0,1 1 1 0 0,-1 0-1 0 0,1 0 1 0 0,-1 2-1 0 0,-12 3 1 0 0,4-1-2413 0 0,5-1 855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31 428 11975 0 0,'-1'-2'267'0'0,"-2"-3"-172"0"0,-1 0 0 0 0,1 0 0 0 0,0-1 0 0 0,0 1 0 0 0,1-1-1 0 0,-1 0 1 0 0,1 0 0 0 0,1 0 0 0 0,-1 0 0 0 0,1 0 0 0 0,0-1 0 0 0,0-11 0 0 0,1 9 102 0 0,1-1 1 0 0,0 0-1 0 0,1 1 0 0 0,0-1 1 0 0,0 1-1 0 0,1-1 0 0 0,7-14 1 0 0,1 3 131 0 0,1 0 0 0 0,0 1 0 0 0,2 0 1 0 0,0 1-1 0 0,1 1 0 0 0,19-18 0 0 0,-20 22-325 0 0,0 1 0 0 0,0 1 0 0 0,1 0 0 0 0,19-12 0 0 0,-28 22-4 0 0,-1-1 0 0 0,0 1-1 0 0,1-1 1 0 0,-1 1 0 0 0,1 1 0 0 0,0-1-1 0 0,10 0 1 0 0,-12 1 0 0 0,0 1 0 0 0,0 0 0 0 0,-1 1 0 0 0,1-1 0 0 0,0 1-1 0 0,-1 0 1 0 0,1-1 0 0 0,0 2 0 0 0,-1-1 0 0 0,1 0 0 0 0,-1 1 0 0 0,0-1-1 0 0,6 4 1 0 0,-4 0 0 0 0,1-1 0 0 0,-1 1 0 0 0,0 0 0 0 0,-1 0 0 0 0,1 0 0 0 0,-1 1 0 0 0,0 0 0 0 0,0-1 0 0 0,-1 2 0 0 0,1-1 0 0 0,3 11 0 0 0,-3-4 0 0 0,0-1 0 0 0,0 1 0 0 0,-1 0 0 0 0,-1 0 0 0 0,1 17 0 0 0,-3-22 0 0 0,0-1 0 0 0,-1 0 0 0 0,0 1 0 0 0,0-1 0 0 0,-1 0 0 0 0,0 0 0 0 0,0 0 0 0 0,-1 0 0 0 0,0 0 0 0 0,-4 7 0 0 0,1 0 0 0 0,0 0 0 0 0,-7 29 0 0 0,12-41-220 0 0,0 0-1 0 0,1 1 1 0 0,-1-1-1 0 0,1 0 1 0 0,0 0-1 0 0,-1 0 1 0 0,1 1-1 0 0,0-1 1 0 0,1 4-1 0 0,0 0-2348 0 0,-1 5-2841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53 11975 0 0,'1'-1'547'0'0,"22"-44"276"0"0,-22 44-447 0 0,3-5 1214 0 0,-4 10-1588 0 0,0 0 1 0 0,0 0-1 0 0,0 0 0 0 0,0 0 0 0 0,-1-1 0 0 0,0 1 0 0 0,1 0 0 0 0,-4 6 0 0 0,-14 33-3 0 0,8-18-1 0 0,-16 38 2 0 0,-2-2 0 0 0,-36 59 0 0 0,-7 9 0 0 0,-8 11 0 0 0,72-129 0 0 0,-1 2 0 0 0,0 1 0 0 0,0-1 0 0 0,-10 28 0 0 0,15-32-133 0 0,2-7-563 0 0,1-2-257 0 0,0 0-58 0 0,0 0-12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6:4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11 181 3223 0 0,'0'0'224'0'0,"0"0"-213"0"0,0 0 117 0 0,0 0 85 0 0,0 0 13 0 0,0 0 47 0 0,0 0 182 0 0,-2 0 79 0 0,-3-2-526 0 0,1-3 3548 0 0,12-3-3528 0 0,3 3-38 0 0,-3 1-35 0 0,-7 4 6 0 0,23-2 5 0 0,-4-1 10 0 0,-18 3 2 0 0,16 3 15 0 0,6 0 383 0 0,-11-1-223 0 0,0-1-1 0 0,0 0 1 0 0,0-1-1 0 0,15-2 1 0 0,-23 2-139 0 0,21 0 44 0 0,-19 1-46 0 0,13 4 4 0 0,-4-1 30 0 0,-12-2-46 0 0,20 2 0 0 0,-19-3 0 0 0,20 0 0 0 0,-20-2 0 0 0,0 1 0 0 0,0-1 0 0 0,0 1 0 0 0,0-1 0 0 0,0-1 0 0 0,0 1 0 0 0,5-3 0 0 0,-6 2 0 0 0,0 1 0 0 0,-1 0 0 0 0,1 0 0 0 0,0 0 0 0 0,0 0 0 0 0,0 1 0 0 0,0 0 0 0 0,0-1 0 0 0,0 1 0 0 0,0 1 0 0 0,4 0 0 0 0,15 3 41 0 0,8 4-18 0 0,-25-6-67 0 0,0-1-1 0 0,1 1 1 0 0,10 5-1 0 0,-11-4 1 0 0,-1-1 0 0 0,1 0 1 0 0,0-1-1 0 0,7 2 0 0 0,10 2-49 0 0,-17-6 80 0 0,0-1-1 0 0,0 1 16 0 0,0 0 1 0 0,0-1-1 0 0,0 1 1 0 0,0-1-1 0 0,0-1 0 0 0,5-2 1 0 0,18-7 327 0 0,-18 8-35 0 0,-1-1 0 0 0,1 0 0 0 0,-1-1 1 0 0,9-6-1 0 0,-8 5 304 0 0,21-11 0 0 0,-29 17-456 0 0,-1 1-14 0 0,38-2 63 0 0,-37 0-228 0 0,1 1-70 0 0,14 9 30 0 0,-6-2 62 0 0,1-1 14 0 0,-10-5-7 0 0,1 1 0 0 0,-1 0-1 0 0,0 0 1 0 0,0 0 0 0 0,1 1 0 0 0,-1-1-1 0 0,0 1 1 0 0,5 3 0 0 0,-5-3-1 0 0,1 1 0 0 0,-1-1 0 0 0,1 0 1 0 0,-1-1-1 0 0,1 1 0 0 0,0-1 0 0 0,6 2 0 0 0,8 2 18 0 0,-14-7 12 0 0,0 1 0 0 0,14 6-12 0 0,-16-5-10 0 0,0 0 0 0 0,1 1 0 0 0,-1-1 0 0 0,0 1 0 0 0,0 0 0 0 0,0 0 0 0 0,0 0 0 0 0,0 0 0 0 0,0 0 0 0 0,2 2 0 0 0,1 0 0 0 0,0 1-31 0 0,4 3-70 0 0,18-3 41 0 0,-23-4 60 0 0,-1 0 0 0 0,18-3 0 0 0,2-4 0 0 0,-11 2 0 0 0,1 2 0 0 0,30-3 0 0 0,-9 6-160 0 0,-17 1 143 0 0,-12 2 14 0 0,1 1-46 0 0,3 2 38 0 0,3 3 11 0 0,0 1 0 0 0,0-1 0 0 0,-1 2 0 0 0,-2-3-16 0 0,-6-6-20 0 0,0 0 0 0 0,0 0-1 0 0,0 0 1 0 0,0 0-1 0 0,0 0 1 0 0,1-1 0 0 0,-1 0-1 0 0,1 1 1 0 0,-1-1 0 0 0,6 1-1 0 0,-5-1 24 0 0,-3 0 8 0 0,-1-1-1 0 0,1 0 0 0 0,0 0 0 0 0,0 1 0 0 0,-1-1 0 0 0,1 0 0 0 0,0 0 0 0 0,0 0 0 0 0,0 0 0 0 0,0 0 0 0 0,-1 0 0 0 0,1 0 0 0 0,1 0 0 0 0,10-2-10 0 0,0-5 16 0 0,-2 1-12 0 0,-9 5-56 0 0,-1 1-41 0 0,0 0 2 0 0,0 0 3 0 0,0 0-13 0 0,0 0-55 0 0,-8 11-956 0 0,7-11 1127 0 0,1-1 0 0 0,-1 1 0 0 0,1 0 0 0 0,-1-1 1 0 0,1 1-1 0 0,-1-1 0 0 0,1 1 0 0 0,0-1 0 0 0,-1 0 0 0 0,1 1 0 0 0,0-1 0 0 0,-1 1 0 0 0,1-1 1 0 0,0 0-1 0 0,0 1 0 0 0,-1-1 0 0 0,1 0 0 0 0,0 1 0 0 0,0-1 0 0 0,0 0 0 0 0,0 1 0 0 0,0-1 1 0 0,0 0-1 0 0,0 1 0 0 0,0-1 0 0 0,0 0 0 0 0,1 0 0 0 0,-1-2 3 0 0,2-11 25 0 0,-1 13-20 0 0,-1-1 0 0 0,1 0 1 0 0,-1 1-1 0 0,0-1 0 0 0,0 0 1 0 0,0 1-1 0 0,0-1 0 0 0,0 0 1 0 0,0 0-1 0 0,0 1 0 0 0,-1-1 0 0 0,1 0 1 0 0,0 1-1 0 0,-1-1 0 0 0,0 1 1 0 0,1-1-1 0 0,-1 0 0 0 0,-1-1 1 0 0,1 2-5 0 0,1 1 0 0 0,-1-1 0 0 0,0 1 0 0 0,1-1 1 0 0,-1 1-1 0 0,0 0 0 0 0,1 0 0 0 0,-1-1 0 0 0,0 1 1 0 0,0 0-1 0 0,1 0 0 0 0,-1 0 0 0 0,0-1 0 0 0,0 1 1 0 0,1 0-1 0 0,-1 0 0 0 0,0 0 0 0 0,0 1 0 0 0,-2-2 3 0 0,-5 0-6 0 0,1-1 0 0 0,-1 1 0 0 0,1 0 0 0 0,-1 0 0 0 0,1 1 0 0 0,-1 0 0 0 0,0 1 0 0 0,-10 1 0 0 0,10 0-24 0 0,0-1-1 0 0,-1-1 0 0 0,1 1 0 0 0,0-1 0 0 0,-1-1 0 0 0,1 0 1 0 0,0 0-1 0 0,-1 0 0 0 0,1-1 0 0 0,0 0 0 0 0,0-1 0 0 0,-9-4 1 0 0,1-2 16 0 0,12 8 10 0 0,1-1-1 0 0,0 0 1 0 0,-1 0-1 0 0,1 0 0 0 0,0-1 1 0 0,0 1-1 0 0,0-1 0 0 0,1 1 1 0 0,-1-1-1 0 0,0 0 1 0 0,1 0-1 0 0,-3-4 0 0 0,1-1 0 0 0,0-1-1 0 0,0 1 0 0 0,0-1 0 0 0,1 0 1 0 0,-2-12-1 0 0,-2-3 9 0 0,7 23-6 0 0,-1 0 1 0 0,1 1-1 0 0,0-1 0 0 0,-1 0 1 0 0,1 1-1 0 0,0-1 0 0 0,-1 0 1 0 0,1 1-1 0 0,-1-1 0 0 0,1 1 1 0 0,-1-1-1 0 0,1 1 0 0 0,-1-1 1 0 0,1 1-1 0 0,-1-1 0 0 0,1 1 1 0 0,-1-1-1 0 0,0 1 0 0 0,0-1 1 0 0,-15-11 140 0 0,15 11-59 0 0,-2 1-26 0 0,-8 4-49 0 0,0 5-10 0 0,8-7-1 0 0,2-1 1 0 0,0 0 1 0 0,0-1 0 0 0,0 1 0 0 0,0 0 0 0 0,0 0 0 0 0,0 0-1 0 0,1 0 1 0 0,-1 0 0 0 0,0 0 0 0 0,1 0 0 0 0,-1 0 0 0 0,1 0-1 0 0,-1 0 1 0 0,0 2 0 0 0,0-1 58 0 0,1-2 26 0 0,22-4 175 0 0,-14 2-183 0 0,-1 1 0 0 0,1-1 0 0 0,-1-1-1 0 0,10-3 1 0 0,-9 3-45 0 0,1 0 0 0 0,-1 1 1 0 0,1 0-1 0 0,0 1 0 0 0,17-1 0 0 0,-12 3-32 0 0,2 7 0 0 0,-4 3-14 0 0,-8-6 1 0 0,0 1 0 0 0,-1 0 0 0 0,1 0 0 0 0,-1 0 1 0 0,0 1-1 0 0,-1-1 0 0 0,0 1 0 0 0,0 0 0 0 0,0-1 0 0 0,-1 1 1 0 0,0 0-1 0 0,0 8 0 0 0,2-2-119 0 0,-1-11 115 0 0,4 9 3 0 0,4-3 33 0 0,-6-8 22 0 0,-1 0 0 0 0,1 0-1 0 0,0 0 1 0 0,-1-1 0 0 0,1 1 0 0 0,0-1-1 0 0,-1 0 1 0 0,1 0 0 0 0,-1 0 0 0 0,0 0-1 0 0,1-1 1 0 0,-1 1 0 0 0,6-4 0 0 0,-2 1 117 0 0,0 1 0 0 0,0 0 0 0 0,9-2 0 0 0,11-1 100 0 0,-25 5-166 0 0,-2 1-141 0 0,1 3-26 0 0,-1-1 59 0 0,1 1 0 0 0,-1-1 1 0 0,0 1-1 0 0,-1-1 0 0 0,1 0 0 0 0,0 1 0 0 0,-1-1 0 0 0,1 1 0 0 0,-1-1 0 0 0,0 0 0 0 0,1 1 0 0 0,-1-1 0 0 0,0 0 0 0 0,-1 0 0 0 0,1 1 0 0 0,0-1 0 0 0,-1 0 1 0 0,1 0-1 0 0,-1-1 0 0 0,-2 3 0 0 0,0 1-28 0 0,0 0-1 0 0,0-1 1 0 0,-1 0 0 0 0,0 1 0 0 0,0-2 0 0 0,0 1 0 0 0,-10 4-1 0 0,6-4-59 0 0,-1 0 0 0 0,-13 3 0 0 0,7-2 76 0 0,12-2 8 0 0,1 0 8 0 0,-12 1 8 0 0,-12-2 288 0 0,25-1-153 0 0,2-1-10 0 0,0 0-2 0 0,0 0-6 0 0,-2-4 46 0 0,2 4-142 0 0,0-1-1 0 0,-1 1 1 0 0,1 0-1 0 0,0-1 1 0 0,0 1-1 0 0,0 0 1 0 0,-1-1-1 0 0,1 1 1 0 0,0 0 0 0 0,0-1-1 0 0,0 1 1 0 0,0 0-1 0 0,0-1 1 0 0,0 1-1 0 0,0 0 1 0 0,0-1 0 0 0,0 1-1 0 0,0 0 1 0 0,0-1-1 0 0,0 1 1 0 0,0 0-1 0 0,0-1 1 0 0,0 1 0 0 0,0-1-1 0 0,0 1 1 0 0,9-3-21 0 0,-7 3-67 0 0,-2 0-4 0 0,0 0 3 0 0,0 0 0 0 0,3 5-29 0 0,3 2-86 0 0,-5-6 156 0 0,0 0 19 0 0,-1-1-1 0 0,0 1 1 0 0,1-1 0 0 0,-1 1 0 0 0,0-1 0 0 0,1 1-1 0 0,-1-1 1 0 0,0 1 0 0 0,0-1 0 0 0,0 1-1 0 0,0 0 1 0 0,1-1 0 0 0,-1 1 0 0 0,0-1 0 0 0,0 1-1 0 0,0-1 1 0 0,0 1 0 0 0,0 0 0 0 0,0-1 0 0 0,0 1-1 0 0,-2 12-47 0 0,-1-1 38 0 0,2-7-21 0 0,-3 5 43 0 0,1-7 43 0 0,-7 0-33 0 0,-9 9-9 0 0,13-5-55 0 0,0-3 41 0 0,4-2 9 0 0,-1 0 0 0 0,0 0-1 0 0,1 1 1 0 0,-1 0 0 0 0,1-1 0 0 0,0 1-1 0 0,0 0 1 0 0,0 0 0 0 0,0 0-1 0 0,0 0 1 0 0,-1 4 0 0 0,-5 8-5 0 0,-35 76-9 0 0,32-67-113 0 0,5-8-175 0 0,-1-1 1 0 0,-1 1-1 0 0,-15 22 1 0 0,12-24-214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392 769 10135 0 0,'0'0'231'0'0,"0"0"29"0"0,0 0 19 0 0,2 3 37 0 0,9 6 125 0 0,-8-6 58 0 0,-3-3 11 0 0,10-8 514 0 0,13-13-37 0 0,-2-1-1 0 0,31-40 0 0 0,-48 57-873 0 0,14-18 77 0 0,-1-1 0 0 0,-1-1-1 0 0,-2 0 1 0 0,0-1 0 0 0,-2-1 0 0 0,0 0-1 0 0,-2 0 1 0 0,-1-1 0 0 0,-1 0-1 0 0,-2-1 1 0 0,-1 0 0 0 0,-1 0 0 0 0,1-50-1 0 0,-6 65-199 0 0,-4-83-939 0 0,4 83 622 0 0,-1 1 0 0 0,-1 0 1 0 0,0-1-1 0 0,-1 1 0 0 0,-6-12 0 0 0,10 22 301 0 0,-1 1 0 0 0,0 0 0 0 0,0 0 0 0 0,0 0 0 0 0,0 1 0 0 0,0-1 0 0 0,-1 0 0 0 0,1 0 0 0 0,0 1 0 0 0,-1-1 0 0 0,1 0 0 0 0,-1 1 0 0 0,0 0 0 0 0,0-1 0 0 0,1 1 0 0 0,-1 0-1 0 0,0 0 1 0 0,0 0 0 0 0,0 0 0 0 0,0 0 0 0 0,0 0 0 0 0,0 1 0 0 0,-1-1 0 0 0,1 1 0 0 0,0-1 0 0 0,0 1 0 0 0,0 0 0 0 0,-1 0 0 0 0,1 0 0 0 0,0 0 0 0 0,0 0 0 0 0,0 1 0 0 0,0-1 0 0 0,-1 1 0 0 0,1-1 0 0 0,0 1 0 0 0,0 0-1 0 0,0 0 1 0 0,0 0 0 0 0,0 0 0 0 0,0 0 0 0 0,-2 2 0 0 0,-4 2 26 0 0,0 1 0 0 0,0 1 0 0 0,1-1 0 0 0,0 1 0 0 0,0 0 0 0 0,0 1 0 0 0,1 0 0 0 0,0 0 0 0 0,1 0 0 0 0,0 1 0 0 0,0-1 0 0 0,1 1 0 0 0,0 0 0 0 0,0 1 0 0 0,1-1 0 0 0,1 1 0 0 0,-3 14 0 0 0,-6 43 0 0 0,-33 106 0 0 0,-13 63 0 0 0,-6 16 0 0 0,41-192 101 0 0,-2-2-1 0 0,-2-1 0 0 0,-58 91 1 0 0,55-102 342 0 0,7-9 131 0 0,-32 38-1 0 0,42-62-2845 0 0,10-12-230 0 0,-7 3-2908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50 10135 0 0,'0'0'231'0'0,"-2"1"29"0"0,-5 0-196 0 0,0 0 1 0 0,1 1-1 0 0,-1 0 0 0 0,0 0 0 0 0,1 1 1 0 0,0 0-1 0 0,-1 0 0 0 0,1 1 0 0 0,-10 7 1 0 0,15-10 328 0 0,1-1 106 0 0,1 1 11 0 0,1 0-401 0 0,0-1-1 0 0,0 1 1 0 0,0 0-1 0 0,0-1 1 0 0,0 1-1 0 0,0-1 1 0 0,0 0-1 0 0,0 1 1 0 0,0-1-1 0 0,0 0 1 0 0,4-1-1 0 0,27-4 717 0 0,-15 1-392 0 0,168-35 1776 0 0,-16 2-3150 0 0,-144 34-556 0 0,-3 3-3962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13823 0 0,'0'0'315'0'0,"0"0"45"0"0,0 0 21 0 0,0 0-49 0 0,0 0-149 0 0,-2 1 194 0 0,-14 2-407 0 0,1 2 1 0 0,0 0-1 0 0,0 1 0 0 0,0 0 0 0 0,1 1 0 0 0,0 0 0 0 0,0 2 0 0 0,1-1 1 0 0,0 2-1 0 0,1 0 0 0 0,-1 0 0 0 0,-15 19 0 0 0,24-25 86 0 0,1 1 0 0 0,-1 0 0 0 0,0 0 0 0 0,1 0-1 0 0,0 0 1 0 0,1 1 0 0 0,-1-1 0 0 0,1 1 0 0 0,0 0-1 0 0,0-1 1 0 0,1 1 0 0 0,-1 0 0 0 0,2 0 0 0 0,-2 9 0 0 0,2-13-27 0 0,0 1 0 0 0,0 0 0 0 0,1 0 0 0 0,-1-1 0 0 0,1 1 0 0 0,-1 0 0 0 0,1-1 0 0 0,0 1 0 0 0,0-1 1 0 0,0 1-1 0 0,0-1 0 0 0,1 1 0 0 0,-1-1 0 0 0,1 0 0 0 0,-1 1 0 0 0,1-1 0 0 0,0 0 0 0 0,0 0 0 0 0,0 0 1 0 0,0-1-1 0 0,0 1 0 0 0,0 0 0 0 0,0-1 0 0 0,1 1 0 0 0,-1-1 0 0 0,0 0 0 0 0,1 0 0 0 0,-1 0 0 0 0,1 0 0 0 0,0 0 1 0 0,-1 0-1 0 0,1-1 0 0 0,4 1 0 0 0,4 0-11 0 0,-1 0-1 0 0,0-1 1 0 0,0-1-1 0 0,1 1 1 0 0,-1-2 0 0 0,0 1-1 0 0,12-4 1 0 0,-4-1 99 0 0,-1 1-1 0 0,0-2 1 0 0,20-10 0 0 0,-34 15-75 0 0,0 1 0 0 0,0-1 1 0 0,-1 0-1 0 0,1 0 0 0 0,-1 0 0 0 0,1 0 1 0 0,-1-1-1 0 0,0 1 0 0 0,0 0 0 0 0,0-1 1 0 0,0 0-1 0 0,0 1 0 0 0,-1-1 0 0 0,1 0 1 0 0,-1 0-1 0 0,0 0 0 0 0,0 0 0 0 0,0 0 1 0 0,0 0-1 0 0,0 0 0 0 0,0 0 0 0 0,-1-1 1 0 0,0 1-1 0 0,0 0 0 0 0,0 0 0 0 0,0 0 1 0 0,0-1-1 0 0,0 1 0 0 0,-1 0 0 0 0,0 0 0 0 0,0 0 1 0 0,0 0-1 0 0,0 0 0 0 0,0 0 0 0 0,0 0 1 0 0,-1 0-1 0 0,-2-3 0 0 0,0-1-182 0 0,0 1 0 0 0,-1 0-1 0 0,1 0 1 0 0,-2 1 0 0 0,1 0 0 0 0,0 0-1 0 0,-1 0 1 0 0,0 0 0 0 0,0 1-1 0 0,-1 0 1 0 0,1 0 0 0 0,-1 1 0 0 0,-11-5-1 0 0,-32-13-3553 0 0,36 16-1424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41 586 13823 0 0,'0'0'315'0'0,"0"0"45"0"0,-7-2 353 0 0,4 1-708 0 0,1-1 0 0 0,0 0 0 0 0,-1 0-1 0 0,1 0 1 0 0,0 0 0 0 0,0 0 0 0 0,0 0-1 0 0,0 0 1 0 0,1-1 0 0 0,-1 1 0 0 0,1 0-1 0 0,-1-1 1 0 0,1 0 0 0 0,0 1 0 0 0,0-1-1 0 0,0 0 1 0 0,0 0 0 0 0,0 1-1 0 0,1-1 1 0 0,-1 0 0 0 0,1 0 0 0 0,0-4-1 0 0,0-7 70 0 0,0-1 0 0 0,1 1 0 0 0,3-18-1 0 0,-2 23 83 0 0,1-11 56 0 0,2-1 0 0 0,1 1 0 0 0,0 0 0 0 0,1 0-1 0 0,2 1 1 0 0,0 0 0 0 0,0 0 0 0 0,24-32 0 0 0,-10 22 134 0 0,0 1 0 0 0,2 0-1 0 0,2 2 1 0 0,34-27 0 0 0,-51 44-579 0 0,1 1 0 0 0,0 0 1 0 0,0 1-1 0 0,1 0 0 0 0,0 1 0 0 0,1 1 0 0 0,-1-1 0 0 0,25-5 0 0 0,-25 11-4065 0 0,-1 3-1316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46 257 11975 0 0,'0'0'267'0'0,"-1"2"42"0"0,1-2-282 0 0,-2 7 150 0 0,0 0 0 0 0,-1-1 1 0 0,-7 12-1 0 0,10-17-175 0 0,-1 0-1 0 0,1 0 1 0 0,-1 0-1 0 0,0 0 1 0 0,1-1-1 0 0,-1 1 1 0 0,0 0-1 0 0,0-1 1 0 0,1 1-1 0 0,-1 0 1 0 0,0-1-1 0 0,0 1 1 0 0,0-1-1 0 0,0 0 1 0 0,0 1-1 0 0,0-1 1 0 0,0 0-1 0 0,0 1 1 0 0,-1-1-1 0 0,2 0 38 0 0,0 0 0 0 0,0 0 0 0 0,-1 0 0 0 0,1 0 0 0 0,0 0 0 0 0,0 0 0 0 0,0 0 0 0 0,0 0 0 0 0,0 0 0 0 0,-1 0 0 0 0,1 0 0 0 0,0 0 0 0 0,0 0 0 0 0,0 0 0 0 0,0 0-1 0 0,0 1 1 0 0,0-1 0 0 0,-1 0 0 0 0,1 0 0 0 0,0 0 0 0 0,0 0 0 0 0,0 0 0 0 0,0 0 0 0 0,0 0 0 0 0,0 0 0 0 0,0 1 0 0 0,-1-1 0 0 0,1 0 0 0 0,0 0 0 0 0,0 0 0 0 0,0 0 0 0 0,0 0-1 0 0,0 0 1 0 0,0 1 0 0 0,0-1 0 0 0,-7-16 569 0 0,8 11-522 0 0,0 0-1 0 0,-1 1 0 0 0,2-1 1 0 0,-1 0-1 0 0,0 1 0 0 0,1-1 1 0 0,0 1-1 0 0,0 0 0 0 0,0 0 1 0 0,1 0-1 0 0,2-5 0 0 0,5-4 427 0 0,20-22 0 0 0,-10 15-633 0 0,2 1 0 0 0,-1 2-1 0 0,2 0 1 0 0,38-21 0 0 0,-53 34 249 0 0,1 0 0 0 0,-1 0 0 0 0,1 1 0 0 0,0 1 0 0 0,0 0 0 0 0,0 0 0 0 0,1 0 0 0 0,-1 1 1 0 0,0 1-1 0 0,0 0 0 0 0,13 1 0 0 0,-21-1-97 0 0,1 0 0 0 0,-1 0 1 0 0,0 0-1 0 0,0 0 0 0 0,1 0 1 0 0,-1 1-1 0 0,0-1 0 0 0,0 0 0 0 0,0 1 1 0 0,1-1-1 0 0,-1 1 0 0 0,0 0 1 0 0,0-1-1 0 0,0 1 0 0 0,0 0 0 0 0,0 0 1 0 0,0-1-1 0 0,0 1 0 0 0,0 0 1 0 0,-1 0-1 0 0,1 0 0 0 0,0 0 0 0 0,0 0 1 0 0,-1 0-1 0 0,1 0 0 0 0,-1 0 1 0 0,1 1-1 0 0,-1-1 0 0 0,1 0 0 0 0,-1 0 1 0 0,0 0-1 0 0,1 1 0 0 0,-1-1 0 0 0,0 0 1 0 0,0 0-1 0 0,0 1 0 0 0,0-1 1 0 0,0 2-1 0 0,-2 4-60 0 0,1 0 0 0 0,-1 0 1 0 0,0 0-1 0 0,0 0 0 0 0,-5 8 0 0 0,4-9 99 0 0,-4 12-70 0 0,-1-1 0 0 0,-1 0 0 0 0,-1-1 0 0 0,-1 1 0 0 0,-18 22 0 0 0,25-35 0 0 0,-1 1 0 0 0,1-1 0 0 0,0 0 0 0 0,-1 0 0 0 0,0 0 0 0 0,0 0 0 0 0,0-1 0 0 0,-1 0 0 0 0,1 0 0 0 0,-1-1 0 0 0,-11 4 0 0 0,17-5 0 0 0,0-1 0 0 0,-1 0 0 0 0,1 0 0 0 0,0 0 0 0 0,0 0 0 0 0,-1 0 0 0 0,1 0 0 0 0,0 0 0 0 0,-1 0 0 0 0,1 0 0 0 0,0 0 0 0 0,-1 0 0 0 0,1 0 0 0 0,0 0 0 0 0,-1 0 0 0 0,1 0 0 0 0,0 0 0 0 0,-1 0 0 0 0,1 0 0 0 0,0 0 0 0 0,-1-1 0 0 0,1 1 0 0 0,0 0 0 0 0,0 0 0 0 0,-1 0 0 0 0,1-1 0 0 0,0 1 0 0 0,0 0 0 0 0,-1 0 0 0 0,1 0 0 0 0,0-1 0 0 0,0 1 0 0 0,0 0 0 0 0,-1-1 0 0 0,1 1 0 0 0,0 0 0 0 0,0 0 0 0 0,0-1 0 0 0,0 1 0 0 0,0 0 0 0 0,0-1 0 0 0,0 1 0 0 0,-1 0 0 0 0,1-1 0 0 0,0 1 0 0 0,0 0 0 0 0,0-1 0 0 0,0 1 0 0 0,1 0 0 0 0,-1-1 0 0 0,0 0 0 0 0,0-3 0 0 0,0-1 0 0 0,0 1 0 0 0,0-1 0 0 0,1 1 0 0 0,-1-1 0 0 0,1 1 0 0 0,1-1 0 0 0,-1 1 0 0 0,0 0 0 0 0,1 0 0 0 0,0 0 0 0 0,0-1 0 0 0,0 2 0 0 0,1-1 0 0 0,-1 0 0 0 0,6-5 0 0 0,2-3 0 0 0,1 1 0 0 0,0 0 0 0 0,18-14 0 0 0,-4 7 0 0 0,1 0 0 0 0,0 2 0 0 0,2 1 0 0 0,29-12 0 0 0,122-36 0 0 0,-169 59 31 0 0,0 2 0 0 0,0 0 0 0 0,0 0 0 0 0,0 0 0 0 0,1 2 0 0 0,-1-1 1 0 0,1 1-1 0 0,12 2 0 0 0,-21-2 21 0 0,1 0 0 0 0,0 1 0 0 0,0 0 0 0 0,0-1 0 0 0,0 1 0 0 0,-1 0 0 0 0,1 0 0 0 0,0 1 0 0 0,-1-1 0 0 0,1 0 0 0 0,-1 1 0 0 0,1 0 0 0 0,-1-1 0 0 0,0 1 0 0 0,1 0 0 0 0,-1 0 0 0 0,0 0 0 0 0,-1 1 0 0 0,1-1 0 0 0,0 0 0 0 0,0 1 0 0 0,-1-1 0 0 0,0 1 0 0 0,1 0 0 0 0,-1-1 0 0 0,0 1 0 0 0,0 0 0 0 0,-1 0 0 0 0,1 0 0 0 0,0-1 0 0 0,-1 1 0 0 0,0 0 0 0 0,0 6 0 0 0,0-2-52 0 0,0 0 0 0 0,-1-1 0 0 0,0 1 0 0 0,0-1 0 0 0,0 1 0 0 0,-5 12 0 0 0,1-6 0 0 0,3-7 0 0 0,0 0 0 0 0,0-1 0 0 0,-1 1 0 0 0,1-1 0 0 0,-1 0 0 0 0,0 0 0 0 0,-7 9 0 0 0,-25 28-401 0 0,19-24-1386 0 0,8-9-2997 0 0,1-2-1460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19351 0 0,'0'0'439'0'0,"0"0"62"0"0,0 0 33 0 0,0 0-65 0 0,-1 1-309 0 0,-12 32-148 0 0,1 1-11 0 0,-3 0 1 0 0,0-2-1 0 0,-30 48 0 0 0,36-68-45 0 0,1 1-1 0 0,-10 22 1 0 0,17-33-652 0 0,1-2-257 0 0,0 0-58 0 0,0 0-12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17503 0 0,'0'0'399'0'0,"0"0"60"0"0,0 0 21 0 0,0 0-59 0 0,2 0-276 0 0,6-2-142 0 0,-1 0-1 0 0,1 0 0 0 0,-1 0 1 0 0,0-1-1 0 0,0 0 0 0 0,0 0 1 0 0,0 0-1 0 0,-1-1 0 0 0,1 0 1 0 0,8-8-1 0 0,7-7-21 0 0,29-33 1 0 0,-7 7-356 0 0,-15 17 7 0 0,-19 17 163 0 0,2 0 0 0 0,-1 0 0 0 0,1 1 0 0 0,1 1 0 0 0,24-15 0 0 0,-23 19 204 0 0,-3 5 0 0 0,-10 1 34 0 0,1-1-1 0 0,-1 1 1 0 0,0 0-1 0 0,1 0 0 0 0,-1 0 1 0 0,0 0-1 0 0,0 0 1 0 0,1 0-1 0 0,-1 0 1 0 0,0 1-1 0 0,0-1 0 0 0,0 0 1 0 0,0 1-1 0 0,-1-1 1 0 0,1 0-1 0 0,0 1 1 0 0,-1-1-1 0 0,1 1 1 0 0,-1-1-1 0 0,1 1 0 0 0,-1-1 1 0 0,0 1-1 0 0,1 0 1 0 0,-1-1-1 0 0,0 4 1 0 0,0 6 323 0 0,0-1 0 0 0,-2 19-1 0 0,2-24-320 0 0,-4 19 2 0 0,-6 27 0 0 0,-1-1-959 0 0,11-47-3562 0 0,2 6-1565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8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320 188 17503 0 0,'7'-5'238'0'0,"-1"1"0"0"0,1-1 0 0 0,-1-1 0 0 0,1 1 0 0 0,-1-1 0 0 0,-1 0 0 0 0,8-10 0 0 0,0 0-419 0 0,0 2 0 0 0,28-24-1 0 0,-26 25-775 0 0,-1 0 0 0 0,23-27-1 0 0,-36 39 584 0 0,-1 1 575 0 0,-2 2-25 0 0,0-1-1 0 0,0 0 1 0 0,0 1 0 0 0,-1-1 0 0 0,1 0-1 0 0,0 0 1 0 0,-4 1 0 0 0,-9 4-41 0 0,-27 20-126 0 0,-64 52 0 0 0,67-47-11 0 0,-37 17 2 0 0,124-67 0 0 0,33-18 1883 0 0,-69 34-1734 0 0,-1 3-133 0 0,-1 4-16 0 0,-8-4 0 0 0,-1 1 0 0 0,1-1 0 0 0,-1 1 0 0 0,0-1 0 0 0,1 1 0 0 0,-1-1 0 0 0,0 1 0 0 0,0 0 0 0 0,0 0 0 0 0,1 0 0 0 0,-1 0 0 0 0,0 0 0 0 0,0 0 0 0 0,0 0 0 0 0,0 0 0 0 0,0 0 0 0 0,-1 0 0 0 0,1 0 0 0 0,0 1 0 0 0,-1-1 0 0 0,2 2 0 0 0,0 1 0 0 0,0 1 0 0 0,0-1 0 0 0,-1 1 0 0 0,1 0 0 0 0,-1-1 0 0 0,0 1 0 0 0,0 0 0 0 0,-1 0 0 0 0,1-1 0 0 0,-1 1 0 0 0,0 0 0 0 0,0 0 0 0 0,-2 8 0 0 0,-2 6 0 0 0,-11 36 0 0 0,0-5 0 0 0,4 0 0 0 0,3 0 0 0 0,-5 92 0 0 0,17 32 0 0 0,-1 63 0 0 0,-4-222 72 0 0,0 0-1 0 0,-1 1 1 0 0,-1-1-1 0 0,-1 0 1 0 0,0 0-1 0 0,0-1 1 0 0,-2 1-1 0 0,-11 22 1 0 0,10-25 56 0 0,0-1-1 0 0,0 0 1 0 0,-1-1 0 0 0,0 0-1 0 0,-1 0 1 0 0,0 0 0 0 0,-1-1-1 0 0,0-1 1 0 0,0 0 0 0 0,-16 10-1 0 0,16-12-113 0 0,0 0 1 0 0,-1-1-1 0 0,1 0 0 0 0,-1-1 0 0 0,0 0 0 0 0,-12 2 1 0 0,20-6-116 0 0,-1 1 1 0 0,0-1 0 0 0,0 1 0 0 0,1-1 0 0 0,-1 0 0 0 0,0-1 0 0 0,1 1 0 0 0,-1-1 0 0 0,0 1 0 0 0,1-1 0 0 0,-1 0 0 0 0,1 0-1 0 0,-1-1 1 0 0,1 1 0 0 0,-1-1 0 0 0,1 0 0 0 0,0 0 0 0 0,0 0 0 0 0,0 0 0 0 0,0 0 0 0 0,0-1 0 0 0,-4-3 0 0 0,-7-14-4670 0 0,0-6-1474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142 231 10135 0 0,'0'0'231'0'0,"0"0"29"0"0,-2-1 19 0 0,-5-1-33 0 0,1-1-1 0 0,-1 1 1 0 0,1-1 0 0 0,0-1 0 0 0,0 1 0 0 0,0-1 0 0 0,0 0 0 0 0,1-1 0 0 0,0 1 0 0 0,0-1 0 0 0,0 0-1 0 0,-8-11 1 0 0,10 12 2 0 0,1-1 0 0 0,-1 1-1 0 0,1-1 1 0 0,0 0 0 0 0,0 0-1 0 0,1 0 1 0 0,-1 0 0 0 0,1 0-1 0 0,0 0 1 0 0,0 0 0 0 0,1 0-1 0 0,-1 0 1 0 0,1-1 0 0 0,1 1 0 0 0,-1 0-1 0 0,1 0 1 0 0,-1 0 0 0 0,3-6-1 0 0,-1 4 72 0 0,0-1-1 0 0,0 1 0 0 0,1 0 1 0 0,6-10-1 0 0,-9 15-238 0 0,1 0 0 0 0,0 1-1 0 0,0-1 1 0 0,1 1 0 0 0,-1 0-1 0 0,0-1 1 0 0,0 1 0 0 0,1 0-1 0 0,-1 0 1 0 0,1-1 0 0 0,-1 1-1 0 0,1 1 1 0 0,-1-1 0 0 0,1 0-1 0 0,0 0 1 0 0,-1 0 0 0 0,1 1-1 0 0,0-1 1 0 0,0 1 0 0 0,-1-1-1 0 0,1 1 1 0 0,0 0 0 0 0,0 0-1 0 0,2 0 1 0 0,3 0 7 0 0,-1 1 0 0 0,1 0-1 0 0,-1 1 1 0 0,1 0 0 0 0,-1 0 0 0 0,0 0 0 0 0,1 0-1 0 0,-1 1 1 0 0,0 0 0 0 0,-1 1 0 0 0,1-1-1 0 0,9 9 1 0 0,22 17-87 0 0,71 62 0 0 0,-37-33 0 0 0,-6-3 0 0 0,-35-31 0 0 0,-22-19 0 0 0,-1 0 0 0 0,0 1 0 0 0,12 13 0 0 0,-18-18 0 0 0,0 1 0 0 0,0-1 0 0 0,0 1 0 0 0,0 0 0 0 0,-1-1 0 0 0,1 1 0 0 0,0-1 0 0 0,-1 1 0 0 0,1 0 0 0 0,-1 0 0 0 0,0-1 0 0 0,1 1 0 0 0,-1 0 0 0 0,0 0 0 0 0,0 0 0 0 0,0-1 0 0 0,0 1 0 0 0,-1 0 0 0 0,1 0 0 0 0,0-1 0 0 0,-1 1 0 0 0,1 0 0 0 0,-1 0 0 0 0,1-1 0 0 0,-1 1 0 0 0,0-1 0 0 0,0 1 0 0 0,0 0 0 0 0,0-1 0 0 0,0 0 0 0 0,0 1 0 0 0,-2 1 0 0 0,-2 2 0 0 0,-1 1 0 0 0,1-1 0 0 0,-1-1 0 0 0,0 1 0 0 0,0-1 0 0 0,-9 5 0 0 0,-302 178 0 0 0,299-175 0 0 0,0-2 0 0 0,-1 0 0 0 0,0-1 0 0 0,-29 9 0 0 0,39-14 0 0 0,7-3 0 0 0,1 0 0 0 0,-1 0 0 0 0,1-1 0 0 0,-1 1 0 0 0,0 0 0 0 0,1-1 0 0 0,-1 0 0 0 0,-3 1 0 0 0,-2-3 0 0 0,6 0 0 0 0,0 1 0 0 0,0-1 0 0 0,0 0 0 0 0,0 0 0 0 0,0 1 0 0 0,0-1 0 0 0,-1-3 0 0 0,1 2 0 0 0,-3-12 0 0 0,7 11 0 0 0,-2 3 0 0 0,4-4 0 0 0,4 8 0 0 0,-5 2 0 0 0,0 0 0 0 0,-1 0 0 0 0,1 0 0 0 0,-1 0 0 0 0,5 11 0 0 0,1 1 0 0 0,22 49 0 0 0,-21-44 0 0 0,22 39 0 0 0,-26-51-177 0 0,0-2 1 0 0,1 1-1 0 0,0-1 0 0 0,10 9 0 0 0,-12-12-768 0 0,1-1 0 0 0,0 0-1 0 0,0 0 1 0 0,7 4 0 0 0,5 1-1101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3:2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17503 0 0,'0'0'399'0'0,"0"0"60"0"0,0 0 21 0 0,2-1-59 0 0,18-13 154 0 0,0 0 0 0 0,1 2 1 0 0,26-12-1 0 0,1 0 1216 0 0,-47 23-1840 0 0,0 1 1 0 0,0-1-1 0 0,0 1 1 0 0,0-1-1 0 0,-1 1 0 0 0,1-1 1 0 0,0 0-1 0 0,0 0 1 0 0,0 1-1 0 0,0-1 1 0 0,-1 0-1 0 0,1 0 0 0 0,0 0 1 0 0,-1 0-1 0 0,1-1 1 0 0,0 2-5478 0 0,-1 0-1790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8:5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821 152 8143 0 0,'0'0'374'0'0,"-3"0"-6"0"0,-9 0-303 0 0,0 1 0 0 0,0 0 0 0 0,0 1 0 0 0,0 0 0 0 0,1 1 0 0 0,-1 0 0 0 0,1 1 0 0 0,0 0 0 0 0,-16 8 0 0 0,19-7 25 0 0,5-3-76 0 0,0 0 0 0 0,1-1 0 0 0,-1 1 0 0 0,0-1 0 0 0,-1 0 0 0 0,1 1 0 0 0,0-2 0 0 0,0 1 0 0 0,-6 1 0 0 0,8-2-5 0 0,1 0-1 0 0,-1 0 1 0 0,0 0 0 0 0,1 1 0 0 0,-1-1 0 0 0,1 0 0 0 0,-1 0 0 0 0,1 0 0 0 0,-1 0 0 0 0,1 0 0 0 0,-1 0 0 0 0,0 0-1 0 0,1-1 1 0 0,-1 1 0 0 0,1 0 0 0 0,-1 0 0 0 0,1 0 0 0 0,-1 0 0 0 0,1-1 0 0 0,-1 1 0 0 0,1 0 0 0 0,-1-1 0 0 0,1 1-1 0 0,-1 0 1 0 0,1-1 0 0 0,0 1 0 0 0,-1 0 0 0 0,1-1 0 0 0,0 1 0 0 0,-1-1 0 0 0,1 1 0 0 0,0-1 0 0 0,-1 1-1 0 0,1-1 1 0 0,0 1 0 0 0,0-1 0 0 0,-1 1 0 0 0,1-1 0 0 0,0 1 0 0 0,0-1 0 0 0,0 1 0 0 0,0-1 0 0 0,0 1 0 0 0,0-1-1 0 0,0 0 1 0 0,0 1 0 0 0,0-1 0 0 0,0-4 127 0 0,1 0 0 0 0,-1 1 1 0 0,1-1-1 0 0,2-6 0 0 0,-2 10-124 0 0,4-17 503 0 0,1 1 0 0 0,1-1 0 0 0,0 1 0 0 0,2 0 0 0 0,15-24 0 0 0,-22 37-219 0 0,2-6-161 0 0,-3 8-40 0 0,-1 2 15 0 0,0 0-11 0 0,0 0-10 0 0,-10-6 1 0 0,8 4-78 0 0,-10-3 54 0 0,7 5-61 0 0,0 0 0 0 0,0 0-1 0 0,0 1 1 0 0,0 0 0 0 0,0 0 0 0 0,1 0-1 0 0,-1 0 1 0 0,0 1 0 0 0,1 0-1 0 0,-1 0 1 0 0,1 0 0 0 0,-1 0-1 0 0,1 1 1 0 0,0 0 0 0 0,0 0 0 0 0,-4 4-1 0 0,-2 3-4 0 0,0-3 0 0 0,-2-1 0 0 0,3 4 0 0 0,8-7 0 0 0,0-2 0 0 0,0 1 0 0 0,0 0 0 0 0,0 0 0 0 0,0 0 0 0 0,1-1 0 0 0,-1 1 0 0 0,1 0 0 0 0,0 0 0 0 0,-1 0 0 0 0,1 4 0 0 0,-3 16 0 0 0,-7 71 37 0 0,3 102 0 0 0,1-18-39 0 0,1-4 80 0 0,6-141 90 0 0,2 1 1 0 0,13 52 0 0 0,-9-59-15 0 0,1-1 0 0 0,2 0 0 0 0,0 0 0 0 0,2-1 0 0 0,14 24 0 0 0,-20-38-160 0 0,40 84-64 0 0,-44-89 15 0 0,0 1 1 0 0,0-1-1 0 0,-1 0 0 0 0,1 0 0 0 0,-1 1 1 0 0,0-1-1 0 0,-1 0 0 0 0,1 1 0 0 0,-1-1 1 0 0,0 1-1 0 0,-1 6 0 0 0,0-8 1 0 0,0 0 1 0 0,-1 0-1 0 0,1 0 0 0 0,-1 0 1 0 0,1 0-1 0 0,-1-1 0 0 0,0 1 1 0 0,-1-1-1 0 0,1 1 1 0 0,-1-1-1 0 0,1 0 0 0 0,-1 0 1 0 0,0 0-1 0 0,0 0 0 0 0,0-1 1 0 0,-4 4-1 0 0,5-6 159 0 0,1 1-1 0 0,0 0 1 0 0,0 0 0 0 0,0 0-1 0 0,0 0 1 0 0,0 0 0 0 0,0 0-1 0 0,1 0 1 0 0,-1 0 0 0 0,-1 2-1 0 0,2-3-10 0 0,0 1-1 0 0,0-1 1 0 0,0 1-1 0 0,0-1 1 0 0,0 1-1 0 0,0-1 1 0 0,0 1-1 0 0,0-1 1 0 0,0 1-1 0 0,0-1 1 0 0,0 1-1 0 0,0-1 1 0 0,1 1-1 0 0,-1-1 1 0 0,0 1-1 0 0,0-1 1 0 0,0 1-1 0 0,1-1 1 0 0,-1 0-1 0 0,0 1 1 0 0,1-1-1 0 0,-1 1 1 0 0,0-1-1 0 0,1 0 1 0 0,-1 1-1 0 0,0-1 1 0 0,1 0-1 0 0,-1 1 1 0 0,1-1-1 0 0,-1 0 1 0 0,1 0 0 0 0,-1 0-1 0 0,1 1 1 0 0,2 0-28 0 0,-2 0-24 0 0,0 0 0 0 0,0-1 0 0 0,-1 0 1 0 0,1 1-1 0 0,0-1 0 0 0,0 1 0 0 0,0-1 0 0 0,0 0 0 0 0,0 0 0 0 0,0 1 1 0 0,0-1-1 0 0,1 0 0 0 0,26-5 354 0 0,2-4-342 0 0,-27 9-126 0 0,-3 0-10 0 0,0 0 0 0 0,0 0-13 0 0,0 0-8 0 0,0 0-1 0 0,0 0-9 0 0,0 0-38 0 0,0 0-10 0 0,-15-5-171 0 0,-34-3-111 0 0,36 6 430 0 0,-1 0 0 0 0,1 0 0 0 0,-27 1 0 0 0,38 1 155 0 0,2 0 18 0 0,0 0 14 0 0,0 0 36 0 0,0 0 12 0 0,0 0 2 0 0,0 0-10 0 0,0 0-46 0 0,0-2-22 0 0,0 1-131 0 0,0 0 0 0 0,0 0-1 0 0,0 1 1 0 0,1-1 0 0 0,-1 0-1 0 0,0 0 1 0 0,0 0 0 0 0,0 0-1 0 0,1 1 1 0 0,-1-1 0 0 0,0 0-1 0 0,1 0 1 0 0,-1 1 0 0 0,1-1-1 0 0,-1 0 1 0 0,1 1 0 0 0,-1-1 0 0 0,1 0-1 0 0,0 1 1 0 0,-1-1 0 0 0,2 0-1 0 0,15-17 1 0 0,-16 16-95 0 0,-1 2-36 0 0,0 0 16 0 0,0 0 10 0 0,0 0-19 0 0,0 0-90 0 0,-2-1-38 0 0,0-1 185 0 0,-1 1-1 0 0,1 0 1 0 0,-1-1 0 0 0,0 1-1 0 0,1 0 1 0 0,-1 0 0 0 0,0 1 0 0 0,0-1-1 0 0,0 0 1 0 0,0 1 0 0 0,0 0 0 0 0,0 0-1 0 0,0 0 1 0 0,1 0 0 0 0,-7 1-1 0 0,-22-2-261 0 0,-11-3 344 0 0,31 4-3 0 0,0-1 0 0 0,-14-3 0 0 0,-36-6 1504 0 0,58 9-1205 0 0,3 1 2 0 0,-11-10 416 0 0,6 1-381 0 0,4 8-355 0 0,0 0 0 0 0,1-1 0 0 0,-1 1 0 0 0,1 0 1 0 0,0 0-1 0 0,-1 0 0 0 0,1-1 0 0 0,0 1 0 0 0,0 0 0 0 0,-1 0 1 0 0,1-1-1 0 0,0 1 0 0 0,0 0 0 0 0,1 0 0 0 0,-1-1 0 0 0,0 1 1 0 0,1-1-1 0 0,-1-1-10 0 0,1 1 0 0 0,0-1 0 0 0,-1 1 0 0 0,0-1 0 0 0,1 1 0 0 0,-1-1 0 0 0,0-3-1 0 0,0 3-28 0 0,-1 0-1 0 0,1-1 0 0 0,-1 1 0 0 0,0 0 0 0 0,1 0 0 0 0,-2 0 0 0 0,1 0 0 0 0,0-1 0 0 0,0 1 0 0 0,-1 1 0 0 0,0-1 0 0 0,1 0 0 0 0,-1 0 0 0 0,0 1 1 0 0,-1-1-1 0 0,1 1 0 0 0,0-1 0 0 0,-1 1 0 0 0,1 0 0 0 0,-1 0 0 0 0,-3-2 0 0 0,-1 0-18 0 0,1 1 1 0 0,0 0-1 0 0,-1 0 1 0 0,1 0-1 0 0,-1 1 0 0 0,0 0 1 0 0,0 0-1 0 0,0 1 0 0 0,-8-1 1 0 0,-180-21-498 0 0,193 23 615 0 0,2 0-56 0 0,0 0 0 0 0,-1 0 0 0 0,1 0 0 0 0,0 0-1 0 0,-1 1 1 0 0,1-1 0 0 0,0 0 0 0 0,-1 0 0 0 0,1 0 0 0 0,0-1 0 0 0,-1 1-1 0 0,1 0 1 0 0,0 0 0 0 0,-1 0 0 0 0,1 0 0 0 0,0 0 0 0 0,-1 0-1 0 0,1 0 1 0 0,0 0 0 0 0,-1-1 0 0 0,1 1 0 0 0,0 0 0 0 0,0 0 0 0 0,-1 0-1 0 0,1-1 1 0 0,0 1 0 0 0,0 0 0 0 0,-1-1 0 0 0,-5-5 500 0 0,5 4-228 0 0,3 1 18 0 0,9-10-65 0 0,1 1 1 0 0,0 1 0 0 0,1 0 0 0 0,19-11 0 0 0,83-53-29 0 0,-112 71-208 0 0,3-2 1 0 0,13 5-17 0 0,-19-1 14 0 0,0 0 1 0 0,-1 0-1 0 0,1 0 0 0 0,0 0 1 0 0,0 0-1 0 0,0 0 0 0 0,0 0 1 0 0,0 0-1 0 0,0 0 0 0 0,0 0 1 0 0,0 0-1 0 0,0 0 0 0 0,0 1 0 0 0,0-1 1 0 0,0 0-1 0 0,0 0 0 0 0,0 0 1 0 0,0 0-1 0 0,0 0 0 0 0,0 0 1 0 0,0 0-1 0 0,0 0 0 0 0,0 0 0 0 0,0 0 1 0 0,0 0-1 0 0,0 0 0 0 0,0 0 1 0 0,0 1-1 0 0,0-1 0 0 0,0 0 1 0 0,0 0-1 0 0,0 0 0 0 0,0 0 1 0 0,0 0-1 0 0,0 0 0 0 0,0 0 0 0 0,0 0 1 0 0,0 0-1 0 0,0 0 0 0 0,0 0 1 0 0,0 0-1 0 0,0 1 0 0 0,0-1 1 0 0,0 0-1 0 0,0 0 0 0 0,0 0 0 0 0,0 0 1 0 0,0 0-1 0 0,0 0 0 0 0,0 0 1 0 0,0 0-1 0 0,0 0 0 0 0,0 0 1 0 0,0 0-1 0 0,1 0 0 0 0,-1 0 1 0 0,0 0-1 0 0,0 0 0 0 0,0 0 0 0 0,0 0 1 0 0,0 0-1 0 0,0 0 0 0 0,0 0 1 0 0,0 0-1 0 0,0 0 0 0 0,0 0 1 0 0,0 0-1 0 0,1 0 0 0 0,-5 7-6 0 0,0-1-1 0 0,0 1 0 0 0,0-1 1 0 0,-1 0-1 0 0,0-1 1 0 0,0 1-1 0 0,0-1 0 0 0,-1 0 1 0 0,-6 5-1 0 0,-25 20 75 0 0,36-30-68 0 0,1 0-1 0 0,-1 0 1 0 0,1 0 0 0 0,0 0 0 0 0,-1 0 0 0 0,1 1 0 0 0,0-1-1 0 0,-1 0 1 0 0,1 0 0 0 0,0 1 0 0 0,-1-1 0 0 0,1 0 0 0 0,0 0-1 0 0,0 1 1 0 0,-1-1 0 0 0,1 0 0 0 0,0 1 0 0 0,0-1 0 0 0,-1 0-1 0 0,1 1 1 0 0,0-1 0 0 0,0 1 0 0 0,0-1 0 0 0,0 0 0 0 0,-1 1-1 0 0,15 0 29 0 0,6-4 6 0 0,0 0 1 0 0,0-1-1 0 0,0-1 1 0 0,33-14 0 0 0,31-7 31 0 0,-54 15-76 0 0,-28 10-43 0 0,-2 1-17 0 0,12 5-122 0 0,-10-5 66 0 0,-2 4-1 0 0,0 2 79 0 0,0 0 0 0 0,-1 0 0 0 0,0 0 0 0 0,0 0-1 0 0,-1-1 1 0 0,0 1 0 0 0,0 0 0 0 0,0-1 0 0 0,0 1 0 0 0,-1-1 0 0 0,0 0-1 0 0,0 0 1 0 0,-5 6 0 0 0,-21 27-83 0 0,15-18 64 0 0,-1 0 0 0 0,-24 23 0 0 0,7-15 15 0 0,18-19 42 0 0,3-4 23 0 0,9-4 90 0 0,2-1 180 0 0,0-1-237 0 0,1 0-1 0 0,-1 1 1 0 0,1-1-1 0 0,-1 0 1 0 0,0 0-1 0 0,1 0 1 0 0,-1 1-1 0 0,1-1 1 0 0,0 0 0 0 0,-1 1-1 0 0,1-1 1 0 0,1 0-1 0 0,0-2 61 0 0,12-11 114 0 0,0 0 1 0 0,1 1-1 0 0,1 0 0 0 0,0 2 0 0 0,0 0 1 0 0,37-18-1 0 0,-35 22-114 0 0,-2 5-29 0 0,-2 5-119 0 0,-13-2 30 0 0,0 0-1 0 0,1 0 1 0 0,-1 0-1 0 0,0 0 0 0 0,0 0 1 0 0,1 0-1 0 0,-1 1 1 0 0,0-1-1 0 0,0 0 0 0 0,0 1 1 0 0,-1-1-1 0 0,1 1 1 0 0,0-1-1 0 0,0 1 0 0 0,-1 0 1 0 0,1-1-1 0 0,-1 1 1 0 0,1-1-1 0 0,-1 1 0 0 0,0 0 1 0 0,0-1-1 0 0,0 1 1 0 0,0 0-1 0 0,0 0 0 0 0,0-1 1 0 0,-1 4-1 0 0,0 2-62 0 0,0 0-1 0 0,-1-1 1 0 0,0 1 0 0 0,0 0-1 0 0,-4 7 1 0 0,-16 25-338 0 0,0-4 61 0 0,-4 9-186 0 0,22-38 445 0 0,3-4-33 0 0,1-2 6 0 0,0 0 64 0 0,2-2 249 0 0,35-27 348 0 0,-10 6 10 0 0,42-26 1 0 0,-54 40-380 0 0,7-5 141 0 0,1 2-1 0 0,40-18 0 0 0,-44 24-222 0 0,-15 6-90 0 0,-1 1 11 0 0,0-1 16 0 0,-3 0-92 0 0,-1 0 62 0 0,1 0 0 0 0,0 0 1 0 0,0 0-1 0 0,0 1 0 0 0,0-1 1 0 0,0 0-1 0 0,0 0 0 0 0,0 0 1 0 0,1 1-1 0 0,-1-1 0 0 0,0 0 1 0 0,0 0-1 0 0,0 0 0 0 0,0 1 1 0 0,0-1-1 0 0,0 0 0 0 0,0 0 1 0 0,0 0-1 0 0,0 0 0 0 0,1 1 1 0 0,-1-1-1 0 0,0 0 0 0 0,0 0 1 0 0,0 0-1 0 0,0 0 0 0 0,0 0 1 0 0,1 1-1 0 0,-1-1 0 0 0,0 0 1 0 0,1 0-1 0 0,-1 0-6 0 0,0 1 0 0 0,1-1-1 0 0,-1 0 1 0 0,1 0 0 0 0,-1 1 0 0 0,0-1 0 0 0,1 1 0 0 0,-1-1 0 0 0,0 0 0 0 0,1 1-1 0 0,-1-1 1 0 0,0 1 0 0 0,1-1 0 0 0,-1 1 0 0 0,0-1 0 0 0,0 1 0 0 0,0-1 0 0 0,0 1-1 0 0,1-1 1 0 0,-1 2 0 0 0,0 3-86 0 0,0 1-1 0 0,0 0 1 0 0,0 0-1 0 0,-1-1 1 0 0,0 1-1 0 0,0 0 1 0 0,0-1 0 0 0,-1 1-1 0 0,0-1 1 0 0,0 1-1 0 0,-5 9 1 0 0,6-14-63 0 0,1-1-1 0 0,0 0 13 0 0,0 0 57 0 0,0 0 23 0 0,0 0 3 0 0,0-2 11 0 0,4-13 82 0 0,-4 10 3 0 0,1-1 0 0 0,1 1-1 0 0,-1 0 1 0 0,1 0 0 0 0,0 0-1 0 0,0 0 1 0 0,0 0 0 0 0,1 1-1 0 0,0-1 1 0 0,-1 1-1 0 0,6-6 1 0 0,6-6 129 0 0,1 0-1 0 0,1 2 1 0 0,0 0-1 0 0,1 0 1 0 0,0 2 0 0 0,20-12-1 0 0,-24 17-136 0 0,0 1 0 0 0,0 0 0 0 0,0 1 0 0 0,1 0 0 0 0,-1 1 0 0 0,1 0 0 0 0,0 1 0 0 0,17-1 0 0 0,-17 3-378 0 0,0 1 0 0 0,1 1 0 0 0,-1 0-1 0 0,0 1 1 0 0,0 0 0 0 0,0 1 0 0 0,14 5 0 0 0,-13-3-4969 0 0,1-1-1689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0 6247 0 0,'0'0'283'0'0,"0"0"-3"0"0,-2 1-181 0 0,-22 0 2034 0 0,-47-1 0 0 0,43 0-1415 0 0,1 2 0 0 0,0 0 0 0 0,0 2 0 0 0,-33 10 0 0 0,44-10-647 0 0,-1 1 0 0 0,1 1 1 0 0,-26 14-1 0 0,-44 30 250 0 0,43-24-261 0 0,-156 108-60 0 0,136-84 64 0 0,62-50-65 0 0,0 1 0 0 0,0-1 0 0 0,1 1 0 0 0,-1-1 0 0 0,0 1 0 0 0,1 0 0 0 0,-1-1 0 0 0,1 1 0 0 0,-1 0 0 0 0,1-1 0 0 0,-1 1 0 0 0,1 0 0 0 0,-1 1 0 0 0,1-1-11 0 0,-1 0 1 0 0,1 0-1 0 0,0 1 0 0 0,0-1 1 0 0,1 0-1 0 0,-1 0 1 0 0,0 0-1 0 0,0 1 1 0 0,1-1-1 0 0,-1 0 1 0 0,0 0-1 0 0,1 0 1 0 0,-1 0-1 0 0,1 0 1 0 0,0 0-1 0 0,-1 0 1 0 0,1 0-1 0 0,0 0 1 0 0,-1 0-1 0 0,1 0 0 0 0,0 0 1 0 0,0-1-1 0 0,0 1 1 0 0,0 0-1 0 0,0 0 1 0 0,0-1-1 0 0,0 1 1 0 0,0-1-1 0 0,0 1 1 0 0,0-1-1 0 0,0 1 1 0 0,2-1-1 0 0,6 3-84 0 0,-1 0-1 0 0,1-1 0 0 0,11 2 1 0 0,-13-3 47 0 0,90 14-442 0 0,22 4 232 0 0,-43-3 208 0 0,108 25 46 0 0,-125-26-30 0 0,61 26 0 0 0,-113-38 27 0 0,-1 0 1 0 0,1 0 0 0 0,-1 0 0 0 0,0 1-1 0 0,0 0 1 0 0,0 0 0 0 0,0 0-1 0 0,-1 1 1 0 0,9 9 0 0 0,-12-12 10 0 0,-1 0 0 0 0,1 1 0 0 0,-1-1 0 0 0,0 1 0 0 0,1-1-1 0 0,-1 1 1 0 0,0 0 0 0 0,-1-1 0 0 0,1 1 0 0 0,0 0 0 0 0,-1 0 0 0 0,1-1 0 0 0,-1 1 0 0 0,0 0 0 0 0,0 0 0 0 0,0 0 0 0 0,-1 0 0 0 0,1-1 0 0 0,0 1 0 0 0,-1 0-1 0 0,0 0 1 0 0,0-1 0 0 0,0 1 0 0 0,0 0 0 0 0,0-1 0 0 0,0 1 0 0 0,-3 3 0 0 0,-4 5 18 0 0,0 0 0 0 0,0-1 0 0 0,-1 1 0 0 0,0-2 1 0 0,0 0-1 0 0,-22 16 0 0 0,-72 41 165 0 0,85-56-143 0 0,-190 99 310 0 0,154-85-229 0 0,-112 32-1 0 0,146-51-62 0 0,0 0 1 0 0,-27 1-1 0 0,37-6 3 0 0,1 1 0 0 0,-1-2 0 0 0,0 1 0 0 0,1-1 0 0 0,-1-1 0 0 0,1 0 0 0 0,-11-3 0 0 0,17 4-7 0 0,0 0 0 0 0,0-1 0 0 0,0 1 1 0 0,0-1-1 0 0,1 1 0 0 0,-1-1 0 0 0,1 0 0 0 0,-1 0 0 0 0,1 0 0 0 0,0 0 0 0 0,0 0 0 0 0,0-1 0 0 0,0 1 0 0 0,0-1 0 0 0,0 1 0 0 0,0-1 1 0 0,1 0-1 0 0,0 0 0 0 0,-1 0 0 0 0,1 1 0 0 0,0-1 0 0 0,0 0 0 0 0,1 0 0 0 0,-1-1 0 0 0,0-4 0 0 0,1 0 69 0 0,0 0 0 0 0,0 0 0 0 0,1 0-1 0 0,0 0 1 0 0,1 0 0 0 0,-1 0 0 0 0,1 0-1 0 0,7-14 1 0 0,0 2-55 0 0,2 1 0 0 0,0 1-1 0 0,1 0 1 0 0,0 0 0 0 0,2 1 0 0 0,0 1-1 0 0,31-28 1 0 0,129-89 476 0 0,-132 104-516 0 0,191-111-31 0 0,-225 135-2 0 0,0-1-1 0 0,14-11 1 0 0,-16 12-13 0 0,-5 4-103 0 0,0-1 80 0 0,0-1 0 0 0,0 1 0 0 0,0 0 0 0 0,-1-1 0 0 0,1 1 0 0 0,-1-1 0 0 0,1 1 0 0 0,-1 0 0 0 0,0-1 0 0 0,0 1 0 0 0,0-1 0 0 0,-1 1 0 0 0,1-1 0 0 0,0 1 0 0 0,-1-1 0 0 0,0 1 0 0 0,0 0 0 0 0,1-1 0 0 0,-1 1 0 0 0,0 0 0 0 0,-3-4 0 0 0,-2-3-29 0 0,-1 0 0 0 0,0 0 0 0 0,-13-12 0 0 0,9 10 15 0 0,-21-20-54 0 0,32 31 94 0 0,-1-1 1 0 0,1 1 0 0 0,-1-1 0 0 0,1 1 0 0 0,0-1-1 0 0,0 1 1 0 0,-1-1 0 0 0,1 1 0 0 0,0-1 0 0 0,0 1-1 0 0,-1-1 1 0 0,1 0 0 0 0,0 1 0 0 0,0-1 0 0 0,0 1 0 0 0,0-1-1 0 0,0 0 1 0 0,0 1 0 0 0,0-1 0 0 0,0 1 0 0 0,0-1-1 0 0,0 1 1 0 0,0-1 0 0 0,0 0 0 0 0,1 1 0 0 0,-1-1-1 0 0,0 1 1 0 0,0-1 0 0 0,1 1 0 0 0,-1-1 0 0 0,13-15-654 0 0,-12 15 622 0 0,4-3-184 0 0,1-1 0 0 0,0 1 0 0 0,-1 0 0 0 0,2 0 0 0 0,-1 1 0 0 0,0-1 0 0 0,10-2 0 0 0,-1 1-1572 0 0,1 0 0 0 0,19-3 0 0 0,-10 4-2339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 7831 0 0,'-1'-1'603'0'0,"-3"-1"-448"0"0,1 0 1 0 0,-1 0-1 0 0,1 0 0 0 0,-1 1 0 0 0,0 0 1 0 0,1-1-1 0 0,-9 0 0 0 0,-7-3 1448 0 0,13 2-1234 0 0,0 1 0 0 0,-1 0 0 0 0,1 1 0 0 0,-1 0 0 0 0,0 0 0 0 0,1 0 0 0 0,-1 1 0 0 0,0 0-1 0 0,0 0 1 0 0,1 0 0 0 0,-1 1 0 0 0,-9 2 0 0 0,-9 4-133 0 0,1 0 0 0 0,-24 12 0 0 0,17-7-77 0 0,-140 61-62 0 0,134-53-100 0 0,0 1 1 0 0,-47 36-1 0 0,69-47 3 0 0,12-8 0 0 0,0 0 0 0 0,0 0 0 0 0,-1 0 0 0 0,2 1 0 0 0,-1-1 0 0 0,0 1 0 0 0,-4 5 0 0 0,3 5 0 0 0,4-11-1 0 0,0 1-1 0 0,0-1 0 0 0,1 0 1 0 0,-1 0-1 0 0,1 0 1 0 0,-1 1-1 0 0,1-1 0 0 0,0 0 1 0 0,0 0-1 0 0,0 0 1 0 0,0 0-1 0 0,0 0 0 0 0,0 0 1 0 0,0-1-1 0 0,1 1 1 0 0,-1 0-1 0 0,1-1 0 0 0,-1 1 1 0 0,1-1-1 0 0,0 1 1 0 0,3 2-1 0 0,5 2-29 0 0,1 0-1 0 0,-1-1 1 0 0,13 5 0 0 0,-5-2 18 0 0,26 12-15 0 0,0 3 0 0 0,-2 1 1 0 0,-1 2-1 0 0,58 48 0 0 0,-77-54 12 0 0,24 27 0 0 0,-39-39 12 0 0,-1 0 0 0 0,1 0 0 0 0,-2 1 0 0 0,1 0 0 0 0,-1 0 0 0 0,-1 1 0 0 0,4 9 0 0 0,-6-13 6 0 0,-1 0-1 0 0,1 0 0 0 0,-1 1 1 0 0,-1-1-1 0 0,1 0 1 0 0,-1 0-1 0 0,0 1 0 0 0,-1-1 1 0 0,1 0-1 0 0,-1 0 1 0 0,-1 0-1 0 0,1 0 0 0 0,-1 0 1 0 0,-5 12-1 0 0,3-10 3 0 0,0 0 0 0 0,-1 0 0 0 0,0 0 0 0 0,0-1 0 0 0,-1 1 0 0 0,0-1 0 0 0,-1-1-1 0 0,1 1 1 0 0,-11 6 0 0 0,5-4 11 0 0,-1-1-1 0 0,0 0 1 0 0,-1-1-1 0 0,1-1 1 0 0,-1 0 0 0 0,0-1-1 0 0,-1 0 1 0 0,1-1-1 0 0,-1-1 1 0 0,0 0-1 0 0,0-1 1 0 0,0-1-1 0 0,0 0 1 0 0,-17-2 0 0 0,19 0 49 0 0,0 0 0 0 0,0-1 0 0 0,0-1 0 0 0,0 0 0 0 0,0 0 0 0 0,0-1 0 0 0,1-1 0 0 0,0 0 0 0 0,0-1 0 0 0,0 0 0 0 0,1-1 0 0 0,0 0 0 0 0,0-1 0 0 0,1 0 0 0 0,0-1 0 0 0,-12-13 0 0 0,18 17-33 0 0,1 0 0 0 0,-1 0 0 0 0,1 0 0 0 0,1-1 1 0 0,-1 1-1 0 0,1-1 0 0 0,0 0 0 0 0,0 1 0 0 0,0-1 0 0 0,1 0 0 0 0,0 0 0 0 0,0 0 1 0 0,1 0-1 0 0,0 0 0 0 0,0 0 0 0 0,0 0 0 0 0,0 0 0 0 0,1 0 0 0 0,0 0 0 0 0,2-6 1 0 0,1 0 23 0 0,-1 0 1 0 0,2 1-1 0 0,-1 0 1 0 0,2 0-1 0 0,-1 0 1 0 0,2 0 0 0 0,-1 1-1 0 0,1 0 1 0 0,10-10-1 0 0,9-6-55 0 0,0 1 0 0 0,2 1 0 0 0,33-22 0 0 0,98-54 0 0 0,-99 63 0 0 0,51-28-226 0 0,46-28-276 0 0,-155 92 88 0 0,-2-8-2458 0 0,-4 0 1182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10855 0 0,'0'0'496'0'0,"0"0"-12"0"0,0 0-190 0 0,0 0 331 0 0,0 0 176 0 0,0 0 37 0 0,2-2 2 0 0,24-16 5 0 0,1 1 0 0 0,1 1-1 0 0,1 2 1 0 0,30-12 0 0 0,125-35 361 0 0,-105 40-1080 0 0,0 4 0 0 0,1 2 0 0 0,118-4 0 0 0,-81 19-1362 0 0,-48 1-3330 0 0,-51-1 2688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8 2303 0 0,'-2'-1'167'0'0,"0"0"-143"0"0,-1 0-1 0 0,0 0 0 0 0,0 0 1 0 0,0 0-1 0 0,0 1 0 0 0,0-1 1 0 0,-3 1-1 0 0,3 0 518 0 0,1 0 0 0 0,-1 0 0 0 0,0 1 0 0 0,0 0 0 0 0,1-1 0 0 0,-1 1 0 0 0,0 0 0 0 0,1 0 0 0 0,-1 0 0 0 0,1 1 0 0 0,-1-1 0 0 0,-3 4 0 0 0,3-3-249 0 0,1 0 0 0 0,-1 1 0 0 0,1-1 0 0 0,0 0 0 0 0,0 1 0 0 0,0 0 0 0 0,0 0 0 0 0,0-1 0 0 0,1 1 0 0 0,-1 0 0 0 0,1 0 0 0 0,0 0 0 0 0,0 1 0 0 0,-1 4 0 0 0,0 5-231 0 0,0 1 0 0 0,0 17 0 0 0,1-16 397 0 0,-14 164 1013 0 0,10-144-1363 0 0,-2-1 0 0 0,-1 1 1 0 0,-14 36-1 0 0,-36 58-20 0 0,14-35-202 0 0,39-80-582 0 0,-8 27 1 0 0,8-16-4776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367 124 6359 0 0,'0'0'291'0'0,"0"0"-4"0"0,-2 0-187 0 0,-14 3 9 0 0,5-4-6 0 0,11 1-107 0 0,0-1 0 0 0,-1 1 0 0 0,1 0 0 0 0,0 0-1 0 0,0 0 1 0 0,0 0 0 0 0,0 0 0 0 0,-1 0 0 0 0,1 0-1 0 0,0 0 1 0 0,0-1 0 0 0,0 1 0 0 0,0 0 0 0 0,-1 0-1 0 0,1 0 1 0 0,0 0 0 0 0,0 0 0 0 0,0-1 0 0 0,0 1-1 0 0,0 0 1 0 0,0 0 0 0 0,0 0 0 0 0,-1-1 0 0 0,1 1-1 0 0,0 0 1 0 0,0 0 0 0 0,0 0 0 0 0,0-1 0 0 0,0 1-1 0 0,0 0 1 0 0,0 0 0 0 0,0 0 0 0 0,0-1-1 0 0,0 1 1 0 0,0 0 0 0 0,5-15 32 0 0,0 1 0 0 0,1 0 0 0 0,1 1 0 0 0,0-1-1 0 0,1 1 1 0 0,10-13 0 0 0,-12 17 244 0 0,-4 7 302 0 0,-2 2 30 0 0,0 0-10 0 0,0 0-61 0 0,0 0-21 0 0,0 0-7 0 0,0 0-11 0 0,0 0-46 0 0,0 0-22 0 0,0 0-2 0 0,-3 1-297 0 0,1 0-1 0 0,0 0 0 0 0,0 1 0 0 0,0-1 0 0 0,0 1 1 0 0,0-1-1 0 0,1 1 0 0 0,-3 1 0 0 0,2-1 82 0 0,-11 11 231 0 0,-1 1 0 0 0,2 0-1 0 0,0 1 1 0 0,1 0 0 0 0,-12 21-1 0 0,-205 365 2 0 0,210-367-441 0 0,-20 47 66 0 0,32-62-69 0 0,6-16-6 0 0,0-1-69 0 0,0-2-37 0 0,1 1-740 0 0,5 4-3064 0 0,-4-4-1311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95 8607 0 0,'7'-7'134'0'0,"14"-18"652"0"0,-7 2-227 0 0,-13 21 46 0 0,-1 2 31 0 0,0-2-22 0 0,2-19 780 0 0,-3 19-963 0 0,1 1-370 0 0,-1 0 0 0 0,0 0 0 0 0,1 0 1 0 0,-1 1-1 0 0,0-1 0 0 0,0 0 0 0 0,0 0 0 0 0,0 1 0 0 0,0-1 0 0 0,0 0 0 0 0,0 1 1 0 0,0-1-1 0 0,0 1 0 0 0,0-1 0 0 0,0 1 0 0 0,0 0 0 0 0,0-1 0 0 0,0 1 1 0 0,0 0-1 0 0,0 0 0 0 0,-1 0 0 0 0,1 0 0 0 0,0 0 0 0 0,0 0 0 0 0,0 0 0 0 0,0 0 1 0 0,-1 0-1 0 0,1 0 0 0 0,0 1 0 0 0,0-1 0 0 0,0 0 0 0 0,-2 2 0 0 0,-2-1-60 0 0,0 1-1 0 0,1 1 1 0 0,-1-1-1 0 0,0 1 0 0 0,1 0 1 0 0,-5 3-1 0 0,-81 73 206 0 0,34-29-105 0 0,-192 177-19 0 0,224-203-82 0 0,2 0 0 0 0,0 2 0 0 0,-19 31 0 0 0,33-44 0 0 0,0 1 1 0 0,1 0-1 0 0,1 0 0 0 0,-8 25 0 0 0,12-33-4 0 0,0 0 0 0 0,1 1-1 0 0,0-1 1 0 0,0 0 0 0 0,0 0-1 0 0,1 1 1 0 0,0-1 0 0 0,0 1-1 0 0,1-1 1 0 0,0 0 0 0 0,0 0-1 0 0,0 1 1 0 0,1-1 0 0 0,2 7-1 0 0,-2-10-2 0 0,0-1 1 0 0,0 1-1 0 0,0 0 0 0 0,0-1 0 0 0,0 1 0 0 0,1-1 0 0 0,-1 1 0 0 0,1-1 1 0 0,-1 0-1 0 0,1 0 0 0 0,0 0 0 0 0,0-1 0 0 0,0 1 0 0 0,0-1 0 0 0,0 1 1 0 0,0-1-1 0 0,0 0 0 0 0,1 0 0 0 0,-1 0 0 0 0,5 0 0 0 0,8 1-4 0 0,0-1 0 0 0,-1 0 0 0 0,18-2 0 0 0,-18 0 59 0 0,56-1 145 0 0,-1-3-1 0 0,78-16 0 0 0,-122 15-89 0 0,1-1 0 0 0,-2 0 0 0 0,1-2 0 0 0,-1-2-1 0 0,0 0 1 0 0,-1-1 0 0 0,0-1 0 0 0,36-28 0 0 0,-48 31 23 0 0,7-4 130 0 0,19-20 1 0 0,-34 30-232 0 0,0 0 1 0 0,0 0 0 0 0,-1-1 0 0 0,0 1 0 0 0,0-1-1 0 0,0 1 1 0 0,0-1 0 0 0,-1 0 0 0 0,0 0 0 0 0,3-10 0 0 0,-4 14-33 0 0,-1-1 1 0 0,0 0 0 0 0,0 0-1 0 0,0 0 1 0 0,0 1 0 0 0,0-1-1 0 0,0 0 1 0 0,0 0 0 0 0,0 1-1 0 0,-1-1 1 0 0,1 0 0 0 0,-1 0-1 0 0,1 1 1 0 0,-1-1 0 0 0,0 0-1 0 0,0 1 1 0 0,0-1 0 0 0,-1-2-1 0 0,-1 2-48 0 0,1-1 0 0 0,0 1 1 0 0,-1 0-1 0 0,1 0 0 0 0,-1 0 0 0 0,0 1 0 0 0,1-1 0 0 0,-1 1 0 0 0,-6-3 1 0 0,-1 1-133 0 0,0 0 0 0 0,-1 1 0 0 0,1 0 1 0 0,-1 0-1 0 0,-12 1 0 0 0,6 0 76 0 0,0 2-1 0 0,-1 0 0 0 0,1 1 0 0 0,0 0 1 0 0,0 2-1 0 0,1 0 0 0 0,-1 1 1 0 0,-17 7-1 0 0,24-7 174 0 0,0-1 1 0 0,0 2-1 0 0,1-1 0 0 0,0 1 1 0 0,0 1-1 0 0,0 0 1 0 0,1 0-1 0 0,0 0 0 0 0,0 1 1 0 0,0 0-1 0 0,1 1 0 0 0,1 0 1 0 0,-10 16-1 0 0,13-18-48 0 0,0 0 0 0 0,0 0 0 0 0,1 0 0 0 0,0 0 0 0 0,0 0 0 0 0,0 0-1 0 0,1 1 1 0 0,0-1 0 0 0,1 12 0 0 0,0-16-12 0 0,0 1-1 0 0,0 0 1 0 0,1 0 0 0 0,0-1-1 0 0,-1 1 1 0 0,1 0 0 0 0,1-1-1 0 0,-1 1 1 0 0,0-1 0 0 0,1 0-1 0 0,0 1 1 0 0,0-1-1 0 0,0 0 1 0 0,0 0 0 0 0,0 0-1 0 0,1 0 1 0 0,-1 0 0 0 0,1-1-1 0 0,0 1 1 0 0,5 3 0 0 0,1 0-232 0 0,1-1 0 0 0,0-1 0 0 0,0 1 1 0 0,1-2-1 0 0,-1 1 0 0 0,21 2 1 0 0,7-1-5189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644 162 11743 0 0,'23'-26'467'0'0,"1"2"0"0"0,28-23-1 0 0,-36 35 897 0 0,0 1-1 0 0,32-17 0 0 0,-47 27-954 0 0,1 0-33 0 0,-2 1-338 0 0,0 0 0 0 0,1-1 1 0 0,-1 1-1 0 0,0 0 0 0 0,0 0 0 0 0,0 0 1 0 0,1 0-1 0 0,-1 0 0 0 0,0-1 1 0 0,0 1-1 0 0,0 0 0 0 0,0 0 1 0 0,1 0-1 0 0,-1 0 0 0 0,0-1 1 0 0,0 1-1 0 0,0 0 0 0 0,0 0 1 0 0,0-1-1 0 0,0 1 0 0 0,0 0 1 0 0,0 0-1 0 0,0 0 0 0 0,0-1 0 0 0,0 1 1 0 0,0 0-1 0 0,0 0 0 0 0,0-1 1 0 0,0 1-1 0 0,0 0 0 0 0,0 0 1 0 0,0-1-1 0 0,0 1 0 0 0,0 0 1 0 0,0 0-1 0 0,0 0 0 0 0,0-1 1 0 0,0 1-1 0 0,0 0 0 0 0,0 0 1 0 0,-1 0-1 0 0,1-1 0 0 0,-13-1 410 0 0,-21 6-272 0 0,-36 17-12 0 0,-97 41 1 0 0,156-58-156 0 0,-86 31-191 0 0,-19 9-74 0 0,94-35 70 0 0,0 0 0 0 0,0-1 0 0 0,0-1 0 0 0,-44 7 0 0 0,65-14 157 0 0,-1 1 0 0 0,1-1 0 0 0,-1 0 0 0 0,1 0 0 0 0,-1 0 0 0 0,1 0 0 0 0,0 0 0 0 0,-1 0 0 0 0,1-1 0 0 0,-1 1 0 0 0,1 0 0 0 0,0-1 0 0 0,-1 1 0 0 0,1-1 0 0 0,0 0 0 0 0,-1 1 0 0 0,1-1 0 0 0,0 0 0 0 0,0 0 0 0 0,0 1 0 0 0,-1-1 0 0 0,1 0 0 0 0,0 0 0 0 0,0 0 0 0 0,1-1 0 0 0,-2 0 0 0 0,1 0 1 0 0,0-1 0 0 0,0 1-1 0 0,0 0 1 0 0,1 0-1 0 0,-1-1 1 0 0,1 1 0 0 0,0 0-1 0 0,0-1 1 0 0,0 1 0 0 0,0 0-1 0 0,0-1 1 0 0,0 1-1 0 0,0 0 1 0 0,1-1 0 0 0,1-2-1 0 0,0-2-42 0 0,0 0 1 0 0,1 1-1 0 0,0 0 0 0 0,1-1 0 0 0,0 1 0 0 0,0 0 0 0 0,0 1 1 0 0,8-10-1 0 0,-2 5-216 0 0,0 1 0 0 0,1 0 1 0 0,15-10-1 0 0,-24 17 137 0 0,-2 2 45 0 0,0 0 8 0 0,0 0 2 0 0,-1 4 0 0 0,-4 12 104 0 0,-1-1-1 0 0,-1 1 0 0 0,-13 24 0 0 0,-34 45 333 0 0,22-37-113 0 0,-4 4 193 0 0,20-30-27 0 0,2 0 1 0 0,-17 32-1 0 0,30-53-347 0 0,1 0 0 0 0,-1 0 0 0 0,1 0 0 0 0,0 1 1 0 0,-1-1-1 0 0,1 0 0 0 0,0 0 0 0 0,-1 0 0 0 0,1 1 0 0 0,0-1 0 0 0,0 0 0 0 0,0 0 0 0 0,0 1 0 0 0,1-1 0 0 0,-1 0 0 0 0,0 0 0 0 0,0 1 0 0 0,1-1 0 0 0,-1 0 0 0 0,1 0 0 0 0,-1 0 1 0 0,2 2-1 0 0,-1-1-6 0 0,1 0 0 0 0,-1 0 0 0 0,1-1 1 0 0,0 1-1 0 0,0 0 0 0 0,0-1 0 0 0,0 0 1 0 0,0 1-1 0 0,0-1 0 0 0,5 2 0 0 0,1 0 33 0 0,0 0 0 0 0,0-1 0 0 0,0 0 0 0 0,1-1 0 0 0,15 2 0 0 0,94-9 332 0 0,-59 1-356 0 0,41-3-81 0 0,-43 3-28 0 0,0 1-1 0 0,88 7 0 0 0,-125-1 48 0 0,-1 1-1 0 0,1 1 0 0 0,-1 0 1 0 0,30 12-1 0 0,-42-13 9 0 0,1 0 0 0 0,-1 1 1 0 0,0 0-1 0 0,0 1 0 0 0,0-1 0 0 0,0 1 0 0 0,-1 1 0 0 0,0-1 0 0 0,0 1 1 0 0,-1 0-1 0 0,1 0 0 0 0,-1 1 0 0 0,7 12 0 0 0,-8-10-1 0 0,0-1-1 0 0,0 1 0 0 0,-1 0 1 0 0,0-1-1 0 0,-1 1 0 0 0,0 1 1 0 0,0-1-1 0 0,-1 0 0 0 0,0 0 1 0 0,-1 1-1 0 0,-1 13 0 0 0,0-17 26 0 0,1 0 0 0 0,-1 0 1 0 0,-1 0-1 0 0,1 0 0 0 0,-1-1 0 0 0,0 1 0 0 0,0 0 0 0 0,-1-1 0 0 0,0 0 1 0 0,0 0-1 0 0,0 1 0 0 0,0-2 0 0 0,-1 1 0 0 0,0 0 0 0 0,0-1 0 0 0,0 0 0 0 0,0 0 1 0 0,-1 0-1 0 0,-5 4 0 0 0,-11 2 76 0 0,0 0 1 0 0,-1-1-1 0 0,0-1 1 0 0,-42 10-1 0 0,50-15-67 0 0,-79 17 256 0 0,-183 14 0 0 0,214-33-367 0 0,38-1-114 0 0,-32 4 0 0 0,1 5-2124 0 0,31-7-4361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39 427 9815 0 0,'-2'-1'448'0'0,"-30"-14"274"0"0,32 15-645 0 0,-1 0 0 0 0,1 0 0 0 0,0 0 0 0 0,0 0 0 0 0,0 0 0 0 0,0 0 0 0 0,-1 0 0 0 0,1-1 0 0 0,0 1 0 0 0,0 0 0 0 0,0 0 0 0 0,0 0 0 0 0,-1 0 0 0 0,1 0 0 0 0,0 0 0 0 0,0-1 0 0 0,0 1 0 0 0,0 0 0 0 0,0 0 0 0 0,-1 0 0 0 0,1 0 0 0 0,0 0 0 0 0,0-1 0 0 0,0 1 0 0 0,0 0 0 0 0,0 0 0 0 0,0 0 0 0 0,0-1 0 0 0,0 1 1 0 0,0 0-1 0 0,0 0 0 0 0,0 0 0 0 0,0 0 0 0 0,0-1 0 0 0,0 1 0 0 0,0 0 0 0 0,0 0 0 0 0,0 0 0 0 0,0-1 0 0 0,0 1 0 0 0,0 0 0 0 0,0 0 0 0 0,0 0 0 0 0,0-1 0 0 0,0 1 0 0 0,0 0 0 0 0,1 0 0 0 0,-1 0 0 0 0,0 0 0 0 0,0 0 0 0 0,0-1 0 0 0,0 1 0 0 0,1 0 0 0 0,14-9 1044 0 0,26-5-755 0 0,-17 10-93 0 0,1 1 0 0 0,33 0 0 0 0,-8 1-9 0 0,561-19 1110 0 0,-525 19-1311 0 0,597-30 103 0 0,-2-22 65 0 0,-539 43-174 0 0,531-66 403 0 0,-84-38 666 0 0,-369 70-623 0 0,-183 40-429 0 0,-1 2 0 0 0,1 1 0 0 0,0 1 0 0 0,37 5 1 0 0,-64-3-225 0 0,0 1 0 0 0,0-1 0 0 0,0 2 0 0 0,-1-1 0 0 0,1 2 1 0 0,0-1-1 0 0,10 6 0 0 0,6 10-613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2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36 172 1839 0 0,'-2'-1'134'0'0,"-4"-3"202"0"0,5 3 1268 0 0,10-7 2263 0 0,-8 8-3326 0 0,14-9 425 0 0,0 2 1 0 0,1 0 0 0 0,26-8 0 0 0,-14 5-502 0 0,42-16-17 0 0,2 4 1 0 0,0 3-1 0 0,0 3 1 0 0,103-9-1 0 0,-160 24-269 0 0,0 1 1 0 0,0 0-1 0 0,0 0 0 0 0,0 2 0 0 0,24 5 0 0 0,-35-6-121 0 0,0 0-1 0 0,0 1 0 0 0,-1-1 0 0 0,1 1 0 0 0,0 0 0 0 0,-1 0 0 0 0,1 0 0 0 0,-1 1 1 0 0,0-1-1 0 0,1 1 0 0 0,2 3 0 0 0,-4-4-36 0 0,-1 1 0 0 0,1-1 0 0 0,0 1 0 0 0,-1 0 1 0 0,0-1-1 0 0,1 1 0 0 0,-1 0 0 0 0,0 0 0 0 0,-1 0 0 0 0,1 0 0 0 0,0 0 1 0 0,-1 0-1 0 0,0 0 0 0 0,1 0 0 0 0,-1 0 0 0 0,-1 6 0 0 0,0-3-10 0 0,0 0 0 0 0,-1 0 0 0 0,0 0 0 0 0,0 0 0 0 0,0 0 0 0 0,-1-1 0 0 0,0 1 0 0 0,0 0 0 0 0,0-1-1 0 0,-1 0 1 0 0,0 0 0 0 0,0 0 0 0 0,0 0 0 0 0,0-1 0 0 0,-1 0 0 0 0,-7 6 0 0 0,-7 4 5 0 0,-1 0 1 0 0,0-2 0 0 0,-23 10-1 0 0,-3-1 38 0 0,-78 21 0 0 0,67-23-38 0 0,30-11-7 0 0,1-1 1 0 0,-1-2-1 0 0,-1 0 0 0 0,1-2 0 0 0,-1-1 0 0 0,-29-2 0 0 0,16-5 66 0 0,39 5-22 0 0,3-2-44 0 0,0 0 0 0 0,0 0 0 0 0,1 1 0 0 0,-1-1 0 0 0,0 0 0 0 0,1 1 0 0 0,-1-1 0 0 0,1 1 0 0 0,-1-1 0 0 0,1 1 1 0 0,0-1-1 0 0,2 0 0 0 0,5-3 3 0 0,-1 1 1 0 0,1 0-1 0 0,0 0 1 0 0,0 1-1 0 0,1 1 0 0 0,13-3 1 0 0,59-4 38 0 0,-58 8-51 0 0,1 2 0 0 0,-1 0 0 0 0,0 2 0 0 0,0 0 0 0 0,0 2 0 0 0,0 1 0 0 0,0 1 0 0 0,-1 0 0 0 0,0 2 0 0 0,40 22 0 0 0,-28-13 0 0 0,-9-5 0 0 0,0 1 0 0 0,0 2 0 0 0,43 34 0 0 0,-62-45 0 0 0,-4-3 0 0 0,0 0 0 0 0,0 1 0 0 0,0-1 0 0 0,-1 1 0 0 0,1-1 0 0 0,-1 1 0 0 0,4 5 0 0 0,-4-6 0 0 0,0 1 0 0 0,0 0 0 0 0,0 0 0 0 0,0 1 0 0 0,-1-1 0 0 0,1 0 0 0 0,1 7 0 0 0,-1 4 0 0 0,-2-11 1 0 0,-1 0-1 0 0,0 0 1 0 0,0 0 0 0 0,0 0-1 0 0,0-1 1 0 0,-1 1-1 0 0,1 0 1 0 0,-1-1 0 0 0,0 1-1 0 0,1-1 1 0 0,-1 0-1 0 0,0 1 1 0 0,0-1 0 0 0,-1 0-1 0 0,1 0 1 0 0,0 0-1 0 0,-1-1 1 0 0,1 1 0 0 0,-4 1-1 0 0,-6 4 47 0 0,0-2 0 0 0,-25 9-1 0 0,-20 7 56 0 0,26-9-89 0 0,-44 10 0 0 0,56-17-13 0 0,-162 39 0 0 0,99-24 0 0 0,-97 11 0 0 0,163-28 0 0 0,0-2 0 0 0,0-1 0 0 0,-29-1 0 0 0,38-1 0 0 0,5 1-1 0 0,1 1 0 0 0,-1 0 0 0 0,0 0 0 0 0,0 0 0 0 0,0 0 0 0 0,1 0 0 0 0,-1 0 0 0 0,0 0 0 0 0,0 0 0 0 0,1 1 0 0 0,-1-1 0 0 0,0 1 0 0 0,-3 0 0 0 0,3 0-263 0 0,4-1-816 0 0,10 0-346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282 124 11519 0 0,'12'-20'860'0'0,"-7"13"-517"0"0,-1 0 0 0 0,0 0 0 0 0,0 0 0 0 0,-1-1 0 0 0,0 1 0 0 0,4-14 1 0 0,-7 20-198 0 0,0 0 0 0 0,0 0 0 0 0,0 0 1 0 0,0 0-1 0 0,-1 0 0 0 0,1 0 0 0 0,0 0 1 0 0,0 0-1 0 0,-1 0 0 0 0,1 0 0 0 0,-1 0 1 0 0,1 1-1 0 0,-1-1 0 0 0,1 0 0 0 0,-1 0 1 0 0,1 1-1 0 0,-1-1 0 0 0,0 0 0 0 0,0 0 1 0 0,0 0-1 0 0,-16-10 496 0 0,14 10-598 0 0,0 0-1 0 0,0 0 1 0 0,0 1 0 0 0,0-1 0 0 0,0 1-1 0 0,0-1 1 0 0,0 1 0 0 0,0 0-1 0 0,0 0 1 0 0,1 1 0 0 0,-1-1 0 0 0,0 0-1 0 0,-4 2 1 0 0,-5 2-45 0 0,-22 8 0 0 0,13-3 32 0 0,7-4-41 0 0,0 2-1 0 0,1-1 0 0 0,-1 2 1 0 0,1 0-1 0 0,-19 15 0 0 0,23-16-21 0 0,0 1-1 0 0,1 1 0 0 0,-1-1 1 0 0,2 1-1 0 0,-1 1 0 0 0,1-1 1 0 0,-9 18-1 0 0,14-21 25 0 0,-1 0 0 0 0,1 0 1 0 0,1 0-1 0 0,-1 1 0 0 0,1-1 0 0 0,0 0 1 0 0,1 1-1 0 0,-1-1 0 0 0,1 1 0 0 0,2 9 1 0 0,-2-15 4 0 0,0 0 1 0 0,0-1 0 0 0,0 1-1 0 0,1 0 1 0 0,-1 0-1 0 0,0-1 1 0 0,1 1 0 0 0,-1 0-1 0 0,1-1 1 0 0,-1 1 0 0 0,1-1-1 0 0,-1 1 1 0 0,1 0 0 0 0,-1-1-1 0 0,1 1 1 0 0,0-1 0 0 0,-1 1-1 0 0,1-1 1 0 0,-1 1 0 0 0,2-1-1 0 0,1 2-1 0 0,2 2 49 0 0,1 0-1 0 0,-1 0 1 0 0,1-1-1 0 0,0 0 1 0 0,0 0-1 0 0,0 0 0 0 0,1-1 1 0 0,-1 0-1 0 0,1 0 1 0 0,-1 0-1 0 0,1-1 1 0 0,12 1-1 0 0,-3-2 97 0 0,1 0-1 0 0,-1-1 0 0 0,1 0 1 0 0,17-5-1 0 0,-24 3-39 0 0,0 0-1 0 0,-1 0 1 0 0,0-1-1 0 0,0 0 1 0 0,0 0-1 0 0,0-1 1 0 0,0-1-1 0 0,12-10 1 0 0,5-5 26 0 0,27-31 0 0 0,-30 28-128 0 0,-20 21-67 0 0,-1 0 1 0 0,0 0-1 0 0,0 0 1 0 0,0 0 0 0 0,0 0-1 0 0,0 0 1 0 0,-1-1-1 0 0,0 1 1 0 0,1-1 0 0 0,0-3-1 0 0,-2 5-14 0 0,0 0 0 0 0,0-1-1 0 0,0 1 1 0 0,0 0 0 0 0,0 0-1 0 0,0 0 1 0 0,0-1 0 0 0,-1 1-1 0 0,1 0 1 0 0,-1 0 0 0 0,0 0-1 0 0,-1-3 1 0 0,-12-20-672 0 0,10 22 609 0 0,1 0 1 0 0,-1 1-1 0 0,0 0 0 0 0,1 0 0 0 0,-1 0 0 0 0,0 0 0 0 0,0 0 1 0 0,0 1-1 0 0,-1 0 0 0 0,1 0 0 0 0,0 0 0 0 0,-7-1 1 0 0,-18-5-620 0 0,-11-3-239 0 0,-17-4 488 0 0,48 12 322 0 0,8 1-95 0 0,2 1-100 0 0,11 0-475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593 154 4607 0 0,'-6'10'459'0'0,"1"-6"-366"0"0,4-3 278 0 0,1-1 117 0 0,0 0 21 0 0,0 0 3 0 0,0 0 0 0 0,0 0 0 0 0,-14 10 1024 0 0,-1-3-253 0 0,11-5-808 0 0,0 0 0 0 0,0 1 0 0 0,0-1 0 0 0,0 1 0 0 0,0 0 0 0 0,-4 3 0 0 0,-2 6 725 0 0,22-19 389 0 0,-1-1-1210 0 0,77-51 236 0 0,68-43 818 0 0,-149 98-1433 0 0,2-2 0 0 0,1 1 0 0 0,0-1 0 0 0,0 2 0 0 0,0-1 0 0 0,0 1 0 0 0,19-4 0 0 0,-27 8 0 0 0,-1-1 0 0 0,0 1 0 0 0,0 0 0 0 0,0 0 0 0 0,0 0 0 0 0,0 0 0 0 0,0 0 0 0 0,0 0 0 0 0,1 0 0 0 0,-1 1 0 0 0,0-1 0 0 0,0 0 0 0 0,0 1 0 0 0,0-1 0 0 0,0 1 0 0 0,0-1 0 0 0,0 1 0 0 0,0-1 0 0 0,0 1 0 0 0,0 0 0 0 0,0-1 0 0 0,0 1 0 0 0,1 1 0 0 0,-2 0 0 0 0,1-1 0 0 0,0 1 0 0 0,-1-1 0 0 0,1 1 0 0 0,-1 0 0 0 0,1-1 0 0 0,-1 1 0 0 0,0 0 0 0 0,0-1 0 0 0,0 1 0 0 0,1 0 0 0 0,-2-1 0 0 0,1 1 0 0 0,0 2 0 0 0,-2 4 0 0 0,0 0 0 0 0,0 0 0 0 0,-1 0 0 0 0,0 0 0 0 0,-5 9 0 0 0,-1-1 0 0 0,-1-1 0 0 0,0 0 0 0 0,-1 0 0 0 0,-1-1 0 0 0,-26 24 0 0 0,-78 54 0 0 0,92-74 0 0 0,-106 71-904 0 0,-14 11-184 0 0,-27 24 1104 0 0,57-43-104 0 0,95-67-565 0 0,-1-2 0 0 0,-35 17-1 0 0,107-51 1040 0 0,-4 8 34 0 0,2 3 0 0 0,-1 3 0 0 0,1 1 0 0 0,1 3 1 0 0,65 2-1 0 0,-96 3-161 0 0,0 1 1 0 0,0 1-1 0 0,23 6 1 0 0,56 22-132 0 0,-63-19-144 0 0,1-1 0 0 0,46 8-1 0 0,-78-18 17 0 0,0-1 0 0 0,0 0 0 0 0,0 1 0 0 0,1-2 0 0 0,-1 1 0 0 0,0-1 0 0 0,0 1 0 0 0,0-1 0 0 0,0-1 0 0 0,8-2 0 0 0,-10 3 0 0 0,-1 0 0 0 0,0 0 0 0 0,0 0 0 0 0,0-1 0 0 0,0 1 0 0 0,0-1 0 0 0,0 1 0 0 0,0-1 0 0 0,-1 0 0 0 0,1 0 0 0 0,-1 0 0 0 0,1 0 0 0 0,-1 0 0 0 0,0 0 0 0 0,1 0 0 0 0,-1 0 0 0 0,0-1 0 0 0,-1 1 0 0 0,1 0 0 0 0,0-1 0 0 0,0 1 0 0 0,-1 0 0 0 0,0-1 0 0 0,1-2 0 0 0,-1 1-258 0 0,0-1-1 0 0,0 0 0 0 0,0 1 1 0 0,-2-9-1 0 0,0 7-6208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 10591 0 0,'0'0'819'0'0,"0"0"-427"0"0,0 0 188 0 0,-2 0 136 0 0,-12 5-189 0 0,0 0 0 0 0,0 0 0 0 0,-17 10 0 0 0,-9 4-142 0 0,-47 16 63 0 0,20-8-184 0 0,-83 44 0 0 0,139-64-187 0 0,0 0 0 0 0,0 1 0 0 0,1 0 0 0 0,0 1 0 0 0,0 0 0 0 0,1 0 0 0 0,-10 14 0 0 0,17-21 51 0 0,4 1 0 0 0,1 0-78 0 0,-1 1-1 0 0,1-1 0 0 0,-1 0 1 0 0,1 0-1 0 0,0 0 0 0 0,0 0 1 0 0,0-1-1 0 0,1 1 0 0 0,-1-1 1 0 0,1 0-1 0 0,-1 0 0 0 0,1 0 1 0 0,0 0-1 0 0,0-1 0 0 0,-1 1 1 0 0,1-1-1 0 0,0 0 0 0 0,0 0 1 0 0,7 0-1 0 0,22 3 379 0 0,0-1 1 0 0,50-2-1 0 0,66-14 499 0 0,-83 4-721 0 0,-2-2 0 0 0,96-29 1 0 0,-148 36-192 0 0,-1-1 0 0 0,1 0 0 0 0,-1 0 0 0 0,0-1 0 0 0,14-10 0 0 0,-21 14-4 0 0,-1 0-1 0 0,0-1 1 0 0,0 1-1 0 0,0-1 0 0 0,-1 0 1 0 0,1 0-1 0 0,-1 0 0 0 0,1 0 1 0 0,-1 0-1 0 0,0 0 0 0 0,0-1 1 0 0,-1 1-1 0 0,1-1 0 0 0,-1 0 1 0 0,1 1-1 0 0,-1-1 0 0 0,0 0 1 0 0,0 0-1 0 0,-1 0 0 0 0,1 1 1 0 0,-1-6-1 0 0,0 7-3 0 0,0 0 0 0 0,-1 0 0 0 0,1 0 0 0 0,-1 1 0 0 0,1-1 0 0 0,-1 0 0 0 0,0 0 0 0 0,1 0-1 0 0,-1 1 1 0 0,0-1 0 0 0,0 0 0 0 0,0 1 0 0 0,-1-1 0 0 0,1 1 0 0 0,-2-2 0 0 0,0 0-3 0 0,0 1 0 0 0,0-1 0 0 0,0 1 0 0 0,-1 0 1 0 0,1 0-1 0 0,-8-3 0 0 0,-2 0-18 0 0,0 1 1 0 0,-1 1-1 0 0,-15-2 1 0 0,-25-2-1635 0 0,0 4 0 0 0,-76 3 1 0 0,104 1 328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2303 0 0,'0'-3'167'0'0,"4"-9"10"0"0,-3 7 505 0 0,0 0 1 0 0,0 0-1 0 0,1 1 0 0 0,-1-1 1 0 0,1 1-1 0 0,0 0 1 0 0,5-8-1 0 0,-5 11 1110 0 0,0-2-1607 0 0,0 0 0 0 0,0 1 0 0 0,1-1 1 0 0,-1 1-1 0 0,1 0 0 0 0,-1 0 0 0 0,4-2 0 0 0,1-1 41 0 0,3-2-95 0 0,1 0 0 0 0,-1 1 1 0 0,1 0-1 0 0,0 0 0 0 0,1 1 1 0 0,-1 1-1 0 0,1 0 0 0 0,0 1 1 0 0,19-4-1 0 0,-4 4 151 0 0,0 0 1 0 0,0 2-1 0 0,34 2 0 0 0,-50 1-1062 0 0,1-1 0 0 0,-1 1 0 0 0,1 1-1 0 0,13 5 1 0 0,-5-1-3591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11 239 9671 0 0,'-1'-3'440'0'0,"0"1"-347"0"0,0-2-8 0 0,-1 0 0 0 0,1-1-1 0 0,0 1 1 0 0,0-1 0 0 0,-1-5-1 0 0,2 8-72 0 0,0 0-1 0 0,0 1 1 0 0,0-1-1 0 0,1 0 1 0 0,-1 1-1 0 0,0-1 0 0 0,1 1 1 0 0,-1-1-1 0 0,1 0 1 0 0,0 1-1 0 0,-1-1 0 0 0,1 1 1 0 0,0 0-1 0 0,0-1 1 0 0,0 1-1 0 0,0-1 0 0 0,0 1 1 0 0,0 0-1 0 0,3-2 1 0 0,3-3 609 0 0,1 0 0 0 0,0 1-1 0 0,0 0 1 0 0,1 0 0 0 0,11-4 0 0 0,49-14 1644 0 0,-37 13-1866 0 0,225-58 455 0 0,-238 63-855 0 0,25-4 21 0 0,0 1 0 0 0,0 3 0 0 0,51 0 0 0 0,-85 5-292 0 0,-1 1 0 0 0,0 0-1 0 0,0 1 1 0 0,18 5 0 0 0,0 2-1255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501 259 6911 0 0,'-76'-33'673'0'0,"35"15"1958"0"0,20 5 137 0 0,19 12-1825 0 0,2 1-170 0 0,0 0-34 0 0,0-2 77 0 0,-1 2-755 0 0,1-1 0 0 0,0 1 1 0 0,-1-1-1 0 0,1 1 0 0 0,0-1 0 0 0,0 1 1 0 0,0-1-1 0 0,0 1 0 0 0,0-1 1 0 0,-1 0-1 0 0,1 1 0 0 0,0-1 0 0 0,0 1 1 0 0,0-1-1 0 0,0 0 0 0 0,1 1 1 0 0,-1-1-1 0 0,0 1 0 0 0,0-1 0 0 0,0 1 1 0 0,0-1-1 0 0,1 0 0 0 0,7-8 65 0 0,1 1-1 0 0,0 0 0 0 0,1 1 1 0 0,0 0-1 0 0,0 1 1 0 0,13-7-1 0 0,71-28-75 0 0,-83 36-30 0 0,137-47 183 0 0,-124 46-124 0 0,1 0-1 0 0,0 2 1 0 0,0 1 0 0 0,30 0-1 0 0,-52 3-65 0 0,1 0 0 0 0,-1 0-1 0 0,1 0 1 0 0,-1 1 0 0 0,1-1-1 0 0,-1 1 1 0 0,0 0 0 0 0,1 0-1 0 0,-1 1 1 0 0,0-1 0 0 0,0 1-1 0 0,0-1 1 0 0,0 1 0 0 0,4 3-1 0 0,-6-4-14 0 0,1 1-1 0 0,-1-1 0 0 0,1 1 0 0 0,-1 0 1 0 0,0 0-1 0 0,0-1 0 0 0,0 1 0 0 0,0 0 1 0 0,0 0-1 0 0,0 0 0 0 0,-1 0 0 0 0,1 0 1 0 0,-1 0-1 0 0,1 0 0 0 0,-1 0 0 0 0,0 0 1 0 0,0 0-1 0 0,0 0 0 0 0,0 0 0 0 0,0 0 1 0 0,0 0-1 0 0,0 0 0 0 0,-1 1 0 0 0,1-1 1 0 0,-2 2-1 0 0,-1 6-6 0 0,-1 0 0 0 0,-1 0 0 0 0,0-1 0 0 0,0 0 0 0 0,0 0 0 0 0,-12 14 0 0 0,-47 45-15 0 0,10-20 24 0 0,-88 60 0 0 0,84-67 0 0 0,27-18-4 0 0,-285 188-52 0 0,256-179 44 0 0,-75 44 12 0 0,135-76 0 0 0,0 1 0 0 0,-1-1 0 0 0,1 0 0 0 0,-1 0 0 0 0,1 1 0 0 0,0-1 0 0 0,-1 0 0 0 0,1 0 0 0 0,0 1 0 0 0,-1-1 0 0 0,1 0 0 0 0,0 1 0 0 0,-1-1 0 0 0,1 0 0 0 0,0 1 0 0 0,0-1 0 0 0,0 0 0 0 0,-1 1 0 0 0,1-1 0 0 0,0 1 0 0 0,0-1 0 0 0,0 1 0 0 0,0-1 0 0 0,0 1 0 0 0,0 0 0 0 0,1 0 0 0 0,0 0 0 0 0,0 0 0 0 0,0 0 0 0 0,0-1 0 0 0,0 1 0 0 0,0 0 0 0 0,0 0 0 0 0,0-1 0 0 0,0 1 0 0 0,0-1 0 0 0,0 1 0 0 0,0-1 0 0 0,1 1 0 0 0,-1-1 0 0 0,0 0-1 0 0,2 1 1 0 0,27 4 10 0 0,-28-4-7 0 0,309 39 303 0 0,-205-34-267 0 0,-65-5-18 0 0,-28-1-100 0 0,0-1 0 0 0,14-2 0 0 0,-13 1-215 0 0,-11 1-74 0 0,-3 1-15 0 0,12-4-1022 0 0,-10 3 294 0 0,-2 1-37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688 133 5527 0 0,'18'-21'207'0'0,"28"-25"0"0"0,-36 37 44 0 0,0 1 0 0 0,0 1 0 0 0,1 0 0 0 0,0 0 0 0 0,16-7 0 0 0,-2 1 2800 0 0,-23 12-1584 0 0,-2 1-478 0 0,0 0-205 0 0,0 0-44 0 0,0 0-57 0 0,0 0-197 0 0,0 0-80 0 0,-1 2-326 0 0,0 0 1 0 0,1 0 0 0 0,-1 0 0 0 0,0 0 0 0 0,0 0 0 0 0,-1 0 0 0 0,1 0 0 0 0,0-1-1 0 0,0 1 1 0 0,-1 0 0 0 0,1-1 0 0 0,-4 3 0 0 0,4-3-54 0 0,-15 11 228 0 0,0 0-1 0 0,-1 0 1 0 0,-34 16 0 0 0,10-5-79 0 0,-6 2-84 0 0,-1-1 0 0 0,-1-3 0 0 0,-65 20 0 0 0,-142 19 61 0 0,240-57-355 0 0,0-1 1 0 0,-17 0-1 0 0,31-2-95 0 0,2 0-58 0 0,0 0-12 0 0,0 0 17 0 0,0 0 71 0 0,0-1 233 0 0,1 0 0 0 0,-1 0 0 0 0,1 0 0 0 0,-1 0 0 0 0,1-1 0 0 0,-1 1 0 0 0,1 0 0 0 0,0 0 0 0 0,-1 0 0 0 0,1 0 0 0 0,0 0 0 0 0,0 0 0 0 0,0 1 0 0 0,0-1 0 0 0,1-1 0 0 0,17-10-115 0 0,-19 12 147 0 0,0-1 6 0 0,1 1 1 0 0,0 0-1 0 0,-1-1 0 0 0,1 1 1 0 0,-1 0-1 0 0,1 0 0 0 0,0-1 1 0 0,-1 1-1 0 0,1 0 0 0 0,0 0 0 0 0,-1 0 1 0 0,1 0-1 0 0,-1 0 0 0 0,1 0 1 0 0,0 0-1 0 0,-1 0 0 0 0,1 0 1 0 0,0 0-1 0 0,-1 0 0 0 0,1 0 1 0 0,1 1-1 0 0,2 10-3 0 0,-4-8 11 0 0,0-1 0 0 0,-1 0 0 0 0,1 1 0 0 0,-1-1 0 0 0,1 0 0 0 0,-1 1 0 0 0,0-1 0 0 0,1 0 0 0 0,-1 1 0 0 0,-1-1 0 0 0,1 0 0 0 0,0 0 0 0 0,0 0 0 0 0,-1 0 0 0 0,1 0 0 0 0,-1 0 0 0 0,0-1 0 0 0,1 1 0 0 0,-1 0 0 0 0,0-1 0 0 0,0 0 0 0 0,-4 3 0 0 0,-3 2 0 0 0,0-1 0 0 0,-1 0 0 0 0,-18 7 0 0 0,17-8 168 0 0,-1 0 0 0 0,-19 4 0 0 0,29-8 11 0 0,2 0 45 0 0,0 0 21 0 0,0 0 3 0 0,0 0-13 0 0,0 0-55 0 0,0 0-20 0 0,0 0-7 0 0,0 0-15 0 0,0 0-58 0 0,1 1-75 0 0,-1 0 1 0 0,1 0-1 0 0,-1 0 1 0 0,1 0-1 0 0,-1 0 1 0 0,1 0-1 0 0,0 0 1 0 0,0-1-1 0 0,0 1 1 0 0,-1 0-1 0 0,3 1 1 0 0,-1 0-2 0 0,4 5-4 0 0,-2-3 0 0 0,0 1 0 0 0,0-1 0 0 0,1-1 0 0 0,0 1 0 0 0,-1 0 0 0 0,1-1 0 0 0,9 4 0 0 0,-5 0 0 0 0,22 14 0 0 0,-23-16 0 0 0,-1-1 0 0 0,1 0 0 0 0,0-1 0 0 0,0 0 0 0 0,0 0 0 0 0,1 0 0 0 0,-1-1 0 0 0,1 0 0 0 0,13 0 0 0 0,9 3 0 0 0,11 3-5 0 0,-16-4-5 0 0,0 1 0 0 0,-1 2 0 0 0,0 0 1 0 0,-1 2-1 0 0,32 14 0 0 0,-43-17 10 0 0,5 5 0 0 0,-13-6 0 0 0,0 1 0 0 0,0-1 0 0 0,6 10 0 0 0,2 5 0 0 0,-12-14 0 0 0,-1-2 0 0 0,-1 10 0 0 0,0-10 5 0 0,0-1 1 0 0,-1 0-1 0 0,1 0 0 0 0,-1-1 0 0 0,0 1 0 0 0,0 0 0 0 0,0-1 1 0 0,0 1-1 0 0,-1-1 0 0 0,1 1 0 0 0,-1-1 0 0 0,1 0 1 0 0,-5 2-1 0 0,-2 3 46 0 0,-1-2 0 0 0,-17 8 0 0 0,-37 12 113 0 0,-87 21 1 0 0,46-16-72 0 0,83-23-93 0 0,-1-1 0 0 0,0 2 0 0 0,-28 13 0 0 0,45-17 18 0 0,-17 5-142 0 0,21-9-436 0 0,2 0-220 0 0,5-2-1010 0 0,19-10-3830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490 124 5527 0 0,'-2'0'423'0'0,"-20"-5"-122"0"0,5 1 571 0 0,-18-5 2683 0 0,33 8-2899 0 0,2 1-16 0 0,0 0 5 0 0,0 0 49 0 0,-1-2 18 0 0,1 1-651 0 0,0 0 0 0 0,0 1 0 0 0,0-1 0 0 0,0 0 0 0 0,0 0 0 0 0,0 1 0 0 0,0-1 0 0 0,0 0 0 0 0,0 0 0 0 0,0 1 0 0 0,0-1 0 0 0,1 0 0 0 0,-1 0 0 0 0,0 1 0 0 0,0-1 0 0 0,1 0 0 0 0,-1 1 0 0 0,0-1 0 0 0,1 0 0 0 0,-1 1 0 0 0,1-1 0 0 0,-1 0 0 0 0,1 1 0 0 0,-1-1 0 0 0,1 1 0 0 0,0-1 0 0 0,-1 1 0 0 0,1 0 0 0 0,0-1 0 0 0,-1 1 0 0 0,1-1 0 0 0,0 1 0 0 0,-1 0 0 0 0,2-1 0 0 0,5-1 53 0 0,-1 0 0 0 0,1 0-1 0 0,8-1 1 0 0,2 0 165 0 0,2-2-224 0 0,53-15 93 0 0,97-15 0 0 0,-81 27 39 0 0,-74 8-109 0 0,-1 0 0 0 0,0 1 1 0 0,0 1-1 0 0,23 5 0 0 0,-23 0-8 0 0,-11-6-65 0 0,-1 0 0 0 0,0 0 0 0 0,0 0 0 0 0,0 0 0 0 0,0 0 0 0 0,-1 1 0 0 0,1-1 0 0 0,0 0 0 0 0,0 1 0 0 0,-1-1 0 0 0,1 1 0 0 0,-1-1 0 0 0,1 1 0 0 0,-1-1 0 0 0,0 1 0 0 0,0-1 0 0 0,1 3 0 0 0,-1-2-5 0 0,-1-1 0 0 0,1 0 0 0 0,0 0 0 0 0,0 0 0 0 0,0 1 0 0 0,-1-1 0 0 0,1 0 0 0 0,-1 0 0 0 0,1 0 0 0 0,-1 0 0 0 0,0 2 0 0 0,-6 6 0 0 0,0 1 0 0 0,0-1 0 0 0,-1-1 0 0 0,0 1 0 0 0,-1-1 0 0 0,-13 10-1 0 0,-63 38 7 0 0,62-43 1 0 0,-283 149 121 0 0,194-107-132 0 0,93-45 15 0 0,10-4 34 0 0,10-3-34 0 0,8-1-16 0 0,-9-2 7 0 0,32 3-2 0 0,61-2 0 0 0,-4-1 0 0 0,-59 2 95 0 0,54 11 0 0 0,-75-12-7 0 0,0 2 1 0 0,0-1-1 0 0,-1 1 0 0 0,1 1 1 0 0,-1-1-1 0 0,0 2 0 0 0,0-1 1 0 0,-1 1-1 0 0,1 0 0 0 0,10 10 1 0 0,-15-13-74 0 0,-1 1 1 0 0,0 0-1 0 0,0-1 1 0 0,0 1-1 0 0,0 0 1 0 0,0 0-1 0 0,0 0 1 0 0,-1 0-1 0 0,1 0 1 0 0,-1 1-1 0 0,0-1 1 0 0,0 0-1 0 0,0 1 1 0 0,-1-1 0 0 0,1 1-1 0 0,-1-1 1 0 0,0 1-1 0 0,0-1 1 0 0,0 1-1 0 0,0-1 1 0 0,-1 1-1 0 0,1-1 1 0 0,-1 0-1 0 0,-2 6 1 0 0,1-2 9 0 0,-1 0 0 0 0,-1-1 0 0 0,1 1 0 0 0,-1-1 0 0 0,0 0-1 0 0,0 0 1 0 0,-1 0 0 0 0,0-1 0 0 0,0 1 0 0 0,-10 7 0 0 0,-8 5-4 0 0,-1-2 0 0 0,0-1-1 0 0,-1 0 1 0 0,-1-2 0 0 0,-51 18-1 0 0,22-11-8 0 0,-112 38-1 0 0,-25 17-1217 0 0,134-50-3583 0 0,13-7-1307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2 298 13359 0 0,'-1'-27'1384'0'0,"4"17"-1273"0"0,-1 8-40 0 0,0 0 0 0 0,0 1 1 0 0,0-1-1 0 0,0 1 0 0 0,0-1 0 0 0,0 1 1 0 0,1-1-1 0 0,-1 1 0 0 0,0 0 0 0 0,1 0 1 0 0,-1 0-1 0 0,5 0 0 0 0,34-7 653 0 0,-36 8-653 0 0,100-13 492 0 0,42-5 14 0 0,181-37 851 0 0,-208 36-955 0 0,185-24 432 0 0,700-42-315 0 0,-924 83-1416 0 0,-71 3 407 0 0,-1 0 0 0 0,1 0 0 0 0,-1 1 0 0 0,1 0 0 0 0,-1 0 0 0 0,11 5 1 0 0,-3 2-5968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2759 0 0,'6'-6'99'0'0,"0"0"-1"0"0,1 0 0 0 0,-1 1 0 0 0,1 0 1 0 0,0 0-1 0 0,0 1 0 0 0,1 0 0 0 0,13-6 1 0 0,9-1 2038 0 0,31-8 1 0 0,-36 12-448 0 0,35-7 89 0 0,1 3 0 0 0,77-5 0 0 0,-118 14-1554 0 0,24-1 117 0 0,83 3-1 0 0,-119 1-313 0 0,-1 0 0 0 0,1 0 0 0 0,0 1 0 0 0,-1 0 0 0 0,1 0 0 0 0,8 5 0 0 0,-14-7-32 0 0,-1 1 0 0 0,0-1 1 0 0,0 1-1 0 0,0-1 0 0 0,0 1 1 0 0,0 0-1 0 0,0-1 0 0 0,0 1 1 0 0,0 0-1 0 0,0 0 0 0 0,0 0 1 0 0,0 0-1 0 0,0 0 0 0 0,0 0 1 0 0,-1 0-1 0 0,1 0 0 0 0,0 0 1 0 0,-1 0-1 0 0,1 0 0 0 0,-1 1 1 0 0,1-1-1 0 0,-1 0 0 0 0,0 0 1 0 0,1 1-1 0 0,-1-1 0 0 0,0 0 0 0 0,0 0 1 0 0,0 1-1 0 0,0-1 0 0 0,0 0 1 0 0,0 0-1 0 0,0 1 0 0 0,0-1 1 0 0,-1 0-1 0 0,1 1 0 0 0,0-1 1 0 0,-1 0-1 0 0,1 0 0 0 0,-1 0 1 0 0,0 0-1 0 0,1 1 0 0 0,-1-1 1 0 0,0 0-1 0 0,0 0 0 0 0,-1 1 1 0 0,-6 8-113 0 0,-1 0 0 0 0,0-1 1 0 0,-1 0-1 0 0,0 0 1 0 0,0-1-1 0 0,0-1 1 0 0,-1 0-1 0 0,-1 0 1 0 0,-17 7-1 0 0,-13 4-114 0 0,-60 15 0 0 0,71-24 246 0 0,-198 47 718 0 0,183-43 98 0 0,45-12-661 0 0,3 0-86 0 0,19 5-68 0 0,1-1 0 0 0,0 0 0 0 0,33 2 0 0 0,37 8-21 0 0,-68-9 1 0 0,1 1-1 0 0,27 12 0 0 0,-46-16 15 0 0,1 0-1 0 0,-1 1 1 0 0,0-1 0 0 0,0 1-1 0 0,0 0 1 0 0,0 0-1 0 0,-1 1 1 0 0,0 0 0 0 0,0 0-1 0 0,0 0 1 0 0,0 1-1 0 0,6 10 1 0 0,-9-12 15 0 0,0-1 0 0 0,-1 1-1 0 0,1-1 1 0 0,-1 1 0 0 0,0-1 0 0 0,0 1 0 0 0,-1 0-1 0 0,1 0 1 0 0,-1 0 0 0 0,1-1 0 0 0,-1 1 0 0 0,0 0-1 0 0,-1 0 1 0 0,1 0 0 0 0,-1 0 0 0 0,-1 4 0 0 0,1-3-5 0 0,-2 0 0 0 0,1 1 0 0 0,-1-1 1 0 0,1 0-1 0 0,-2 0 0 0 0,1 0 0 0 0,0 0 1 0 0,-1-1-1 0 0,-7 8 0 0 0,0-2 14 0 0,-1 0 0 0 0,-1-1-1 0 0,1-1 1 0 0,-1 0 0 0 0,-1 0 0 0 0,0-1-1 0 0,-17 6 1 0 0,5-5 78 0 0,0-1 0 0 0,-1-1 0 0 0,-44 5 1 0 0,23-8 117 0 0,-58-2 1 0 0,95-2-219 0 0,5 1-3 0 0,0 0-1 0 0,-1-1 1 0 0,1 0 0 0 0,-9-3 0 0 0,12 4-61 0 0,3-1 29 0 0,-1 1-1 0 0,1-1 1 0 0,-1 1-1 0 0,1 0 1 0 0,0-1 0 0 0,-1 1-1 0 0,1-1 1 0 0,0 1 0 0 0,-1-1-1 0 0,1 0 1 0 0,0 1 0 0 0,0-1-1 0 0,0 1 1 0 0,-1-1 0 0 0,1 1-1 0 0,0-1 1 0 0,0 0-1 0 0,0 1 1 0 0,0-1 0 0 0,0 1-1 0 0,0-1 1 0 0,0 0 0 0 0,0 1-1 0 0,0-1 1 0 0,1 0 0 0 0,15-13-1224 0 0,9-2-390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9671 0 0,'0'0'748'0'0,"-2"1"-492"0"0,-17 7 932 0 0,0 0 0 0 0,1 2 0 0 0,-31 20 0 0 0,-15 9-654 0 0,40-26-451 0 0,1 1 0 0 0,0 2 0 0 0,1 0 0 0 0,0 1 0 0 0,2 2 0 0 0,0 0 0 0 0,1 1 0 0 0,1 0 0 0 0,-23 36 0 0 0,22-32 204 0 0,19-23-276 0 0,-1-1-1 0 0,1 1 1 0 0,0 0 0 0 0,-1-1-1 0 0,1 1 1 0 0,0-1 0 0 0,-1 1 0 0 0,1 0-1 0 0,0-1 1 0 0,0 1 0 0 0,0 0 0 0 0,0-1-1 0 0,0 1 1 0 0,-1 0 0 0 0,1-1-1 0 0,1 1 1 0 0,-1 0 0 0 0,0-1 0 0 0,0 2-1 0 0,0-1 17 0 0,0 0-17 0 0,0-1 0 0 0,0 1-1 0 0,0 0 1 0 0,0-1 0 0 0,1 1-1 0 0,-1 0 1 0 0,0-1 0 0 0,0 1-1 0 0,0-1 1 0 0,1 1 0 0 0,-1 0 0 0 0,0-1-1 0 0,1 1 1 0 0,-1-1 0 0 0,0 1-1 0 0,1-1 1 0 0,-1 1 0 0 0,1-1-1 0 0,-1 1 1 0 0,1-1 0 0 0,-1 0-1 0 0,1 1 1 0 0,0 0 0 0 0,13 5 61 0 0,-7-4-16 0 0,0-1 1 0 0,0 0-1 0 0,0 0 0 0 0,0 0 0 0 0,0-1 1 0 0,1 0-1 0 0,-1 0 0 0 0,0-1 0 0 0,9-1 0 0 0,12-5 278 0 0,27-9-1 0 0,-10 3-95 0 0,-27 8-146 0 0,0 0 1 0 0,0-1 0 0 0,0-1 0 0 0,-1-1 0 0 0,0 0 0 0 0,-1-1-1 0 0,1-1 1 0 0,16-13 0 0 0,-22 14-52 0 0,-8 7-34 0 0,1-1 1 0 0,-1 0-1 0 0,0 0 1 0 0,0 0-1 0 0,0 0 1 0 0,0 0-1 0 0,0 0 1 0 0,-1-1-1 0 0,1 1 1 0 0,-1-1 0 0 0,0 0-1 0 0,0 0 1 0 0,-1 0-1 0 0,1 0 1 0 0,1-5-1 0 0,-2 3-109 0 0,1 1 0 0 0,-1-1 0 0 0,-1 1 0 0 0,1-1 0 0 0,-1 0 0 0 0,0 1 0 0 0,0-1 0 0 0,0 0-1 0 0,-1 1 1 0 0,0-1 0 0 0,0 1 0 0 0,-1-1 0 0 0,1 1 0 0 0,-1 0 0 0 0,-4-8 0 0 0,-7-12-1261 0 0,12 24 776 0 0,1 1-11 0 0,0 0-114 0 0,0 0-475 0 0,-3-2-204 0 0,-10-4-44 0 0,10 5-11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4:3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45 6911 0 0,'18'-9'409'0'0,"38"-13"0"0"0,-37 15-265 0 0,-14 5 623 0 0,1 1 1 0 0,0 0-1 0 0,-1 0 1 0 0,1 0-1 0 0,0 1 1 0 0,9 0-1 0 0,4 0 323 0 0,-9-1-482 0 0,0 1-1 0 0,16 1 0 0 0,-23 0-479 0 0,0-1 0 0 0,0 1 0 0 0,0 0 0 0 0,0 0 0 0 0,0 0 1 0 0,0 0-1 0 0,0 0 0 0 0,-1 1 0 0 0,1-1 0 0 0,0 1 0 0 0,2 2 0 0 0,-4-3-74 0 0,-1 1 1 0 0,1-1-1 0 0,-1 1 0 0 0,1-1 0 0 0,-1 1 1 0 0,0-1-1 0 0,1 1 0 0 0,-1-1 1 0 0,0 1-1 0 0,0-1 0 0 0,0 1 1 0 0,0-1-1 0 0,0 1 0 0 0,-1-1 1 0 0,1 1-1 0 0,0-1 0 0 0,-1 1 1 0 0,0 1-1 0 0,-2 4 21 0 0,-1 1 0 0 0,0-1 0 0 0,0 0 0 0 0,0 0 0 0 0,-1-1 0 0 0,0 1-1 0 0,-6 5 1 0 0,-2 3 25 0 0,-43 47 41 0 0,-4 5-40 0 0,33-34-90 0 0,9-12 26 0 0,-20 31-1 0 0,15-18-36 0 0,15-23 0 0 0,0 0 0 0 0,1 1 0 0 0,-11 22 0 0 0,15-21 0 0 0,3-12 0 0 0,0 0 0 0 0,0 0 0 0 0,0-1 0 0 0,0 1 0 0 0,0 0 0 0 0,0 0 0 0 0,0 0 0 0 0,1-1 0 0 0,-1 1 0 0 0,0 0 0 0 0,0-1 0 0 0,1 1 0 0 0,-1 0 0 0 0,1 0 0 0 0,0 1 11 0 0,1-1 1 0 0,-1 1-1 0 0,1 0 0 0 0,-1-1 0 0 0,1 0 1 0 0,0 1-1 0 0,0-1 0 0 0,-1 0 0 0 0,1 0 0 0 0,0 0 1 0 0,0 0-1 0 0,0-1 0 0 0,0 1 0 0 0,0 0 0 0 0,1-1 1 0 0,-1 1-1 0 0,0-1 0 0 0,0 0 0 0 0,2 0 1 0 0,6 0 87 0 0,-1 0 0 0 0,1-1 0 0 0,10-3 0 0 0,-3 2 103 0 0,3-2 57 0 0,0 0 0 0 0,0-1 0 0 0,0-1 0 0 0,25-12 0 0 0,71-43 402 0 0,-111 58-646 0 0,0 0 1 0 0,0 0-1 0 0,-1-1 0 0 0,1 0 1 0 0,-1 0-1 0 0,0 0 0 0 0,0 0 1 0 0,-1-1-1 0 0,1 1 0 0 0,-1-1 1 0 0,0 0-1 0 0,0 0 0 0 0,-1 0 1 0 0,1-1-1 0 0,-1 1 1 0 0,0 0-1 0 0,0-1 0 0 0,1-11 1 0 0,-2 9-6 0 0,-1 0 1 0 0,0 0 0 0 0,0 0-1 0 0,0 0 1 0 0,-1 1 0 0 0,-1-1-1 0 0,1 0 1 0 0,-1 0 0 0 0,0 1-1 0 0,-1-1 1 0 0,0 1 0 0 0,0-1-1 0 0,-6-8 1 0 0,2 5-23 0 0,-1-1 0 0 0,0 1 0 0 0,0 0 0 0 0,-19-18 0 0 0,22 25-184 0 0,0-1 0 0 0,0 1 0 0 0,0 0 0 0 0,-1 1 0 0 0,0-1 0 0 0,0 1 0 0 0,0 0 0 0 0,0 1 0 0 0,0 0 0 0 0,0-1 0 0 0,-1 2 0 0 0,-7-2 0 0 0,13 5-4817 0 0,-5 10-1594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47 15663 0 0,'91'-45'1791'0'0,"-90"44"-1426"0"0,-1 3-205 0 0,0-1 0 0 0,0 1 0 0 0,0 0 0 0 0,-1-1-1 0 0,1 1 1 0 0,0 0 0 0 0,-1-1 0 0 0,-1 4 0 0 0,-2 1-135 0 0,0-1 1 0 0,-1 0-1 0 0,1 1 0 0 0,-1-2 0 0 0,0 1 1 0 0,-10 6-1 0 0,-37 22-43 0 0,10-8 24 0 0,-156 110-6 0 0,57-32 0 0 0,119-84 0 0 0,2 1 0 0 0,-33 41 0 0 0,32-37 0 0 0,15-17 0 0 0,0 0 0 0 0,0 0 0 0 0,1 1 0 0 0,-1 0 0 0 0,1 0 0 0 0,1 0 0 0 0,0 0 0 0 0,0 1 0 0 0,1-1 0 0 0,0 1 0 0 0,0 0 0 0 0,-1 14 0 0 0,4-12 0 0 0,0-8 0 0 0,1 1 0 0 0,0-1 0 0 0,0 0 0 0 0,0 1 0 0 0,1-1 0 0 0,-1 0 0 0 0,1 0 0 0 0,0 0 0 0 0,0 0 0 0 0,0 0 0 0 0,0-1 0 0 0,1 1 0 0 0,-1 0 0 0 0,0-1 0 0 0,1 0 0 0 0,0 1 0 0 0,0-1 0 0 0,0 0 0 0 0,0-1 0 0 0,0 1 0 0 0,0 0 0 0 0,0-1 0 0 0,0 0 0 0 0,1 0 0 0 0,4 2 0 0 0,7 0 0 0 0,0 0 0 0 0,1-1 0 0 0,-1-1 0 0 0,23 0 0 0 0,-27-1 20 0 0,38 1 86 0 0,-1-2-1 0 0,0-3 1 0 0,60-11 0 0 0,-54 4 771 0 0,37-10-154 0 0,-79 17-722 0 0,0 0 0 0 0,0 0 0 0 0,0-2-1 0 0,0 1 1 0 0,11-9 0 0 0,10-9-1 0 0,-1-1 0 0 0,38-37 0 0 0,-69 60-33 0 0,0-1-1 0 0,1 1 1 0 0,-1-1-1 0 0,0 1 1 0 0,0-1 0 0 0,0 0-1 0 0,0 1 1 0 0,-1-1-1 0 0,1 0 1 0 0,0 0-1 0 0,0-3 1 0 0,-1 4-46 0 0,-1 0 0 0 0,1 0 1 0 0,-1 1-1 0 0,1-1 0 0 0,-1 0 0 0 0,0 1 1 0 0,1-1-1 0 0,-1 1 0 0 0,0-1 1 0 0,1 1-1 0 0,-1-1 0 0 0,0 1 0 0 0,0-1 1 0 0,0 1-1 0 0,1-1 0 0 0,-1 1 0 0 0,0 0 1 0 0,0 0-1 0 0,-1-1 0 0 0,-27 3 74 0 0,1 1 0 0 0,-45 10-1 0 0,47-6 6 0 0,-27 11 0 0 0,47-15 0 0 0,1-1 0 0 0,-1 1 0 0 0,1 0 0 0 0,0 1 0 0 0,0-1 0 0 0,0 1 0 0 0,0 0 0 0 0,1 1 0 0 0,-5 4 0 0 0,-3 6 0 0 0,-16 25 0 0 0,11-15 0 0 0,12-15 0 0 0,1 1 0 0 0,5-11-7 0 0,-1 1 0 0 0,0 0 0 0 0,0-1 0 0 0,1 1 0 0 0,-1 0 0 0 0,1-1 0 0 0,-1 1 0 0 0,1 0 0 0 0,-1-1 0 0 0,1 1 0 0 0,-1-1 0 0 0,1 1 0 0 0,-1-1 0 0 0,1 1 0 0 0,0-1 0 0 0,-1 1 0 0 0,1-1 0 0 0,0 0 0 0 0,-1 1 0 0 0,1-1 0 0 0,0 0 0 0 0,0 0 0 0 0,-1 1 0 0 0,1-1 0 0 0,0 0 0 0 0,0 0 0 0 0,-1 0 0 0 0,2 0 0 0 0,23 1-655 0 0,17-7-1322 0 0,-17 1 961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5:0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11975 0 0,'0'0'547'0'0,"0"0"-11"0"0,-2-6-323 0 0,-4-11 1204 0 0,6 17-1332 0 0,0 0 1 0 0,0 0-1 0 0,0 0 1 0 0,0 0-1 0 0,0 0 1 0 0,0 0 0 0 0,0 0-1 0 0,0 1 1 0 0,-1-1-1 0 0,1 0 1 0 0,0 0-1 0 0,0 0 1 0 0,0 0-1 0 0,0 0 1 0 0,0 0-1 0 0,0 0 1 0 0,0 0-1 0 0,0 0 1 0 0,0 0-1 0 0,0 0 1 0 0,-1 0 0 0 0,1 0-1 0 0,0 0 1 0 0,0 0-1 0 0,0 0 1 0 0,0 0-1 0 0,0 0 1 0 0,0 0-1 0 0,0 0 1 0 0,0 0-1 0 0,0 0 1 0 0,0 0-1 0 0,-1 0 1 0 0,1 0-1 0 0,0 0 1 0 0,0 0 0 0 0,0-1-1 0 0,0 1 1 0 0,0 0-1 0 0,0 0 1 0 0,0 0-1 0 0,0 0 1 0 0,0 0-1 0 0,0 0 1 0 0,0 0-1 0 0,0 0 1 0 0,0 0-1 0 0,-5 5-839 0 0,-1 3 242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3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278 244 8287 0 0,'0'0'382'0'0,"0"0"-8"0"0,0 0-170 0 0,0 0 176 0 0,0 0 107 0 0,0 0 22 0 0,0 0 3 0 0,0 0 0 0 0,0 0 0 0 0,0 0 0 0 0,0 0 0 0 0,0 0 0 0 0,0 0 0 0 0,0 0 0 0 0,0 0-69 0 0,0 0-222 0 0,0 0 166 0 0,0 0 101 0 0,0 0 21 0 0,0 0-66 0 0,1-1-294 0 0,15-16-129 0 0,-4 4 2 0 0,1 1 1 0 0,21-16 0 0 0,123-70 2037 0 0,-123 81-2088 0 0,1 1 0 0 0,66-21 0 0 0,-97 36 28 0 0,-1 0 0 0 0,0 0 0 0 0,1 1 0 0 0,-1-1 0 0 0,1 1 0 0 0,-1 0 0 0 0,1 0 0 0 0,-1 0 0 0 0,1 0 0 0 0,-1 0 0 0 0,1 1 0 0 0,-1-1 0 0 0,1 1 0 0 0,-1 0 0 0 0,0 0 0 0 0,1 1 0 0 0,-1-1 0 0 0,0 1 0 0 0,0-1 0 0 0,0 1 0 0 0,3 3 0 0 0,2 4 0 0 0,-3 2 0 0 0,-4-8 0 0 0,0 0 0 0 0,0 1 0 0 0,-1-1 0 0 0,0 0 0 0 0,1 0 0 0 0,-1 1 0 0 0,0-1 0 0 0,-1 0 0 0 0,1 0 0 0 0,-1 1 0 0 0,1-1 0 0 0,-1 0 0 0 0,0 0 0 0 0,-1 4 0 0 0,-3 2 0 0 0,1-1 0 0 0,-1 1 0 0 0,-8 9 0 0 0,-9 21 0 0 0,3-18-516 0 0,0-1 0 0 0,-31 23 1 0 0,9-8 86 0 0,-20 15 409 0 0,-11 10 24 0 0,-8 12-4 0 0,-158 107 0 0 0,200-153-449 0 0,-48 29-1134 0 0,71-45 2220 0 0,20-9 429 0 0,1-1-793 0 0,9 2-273 0 0,1-2 0 0 0,-1 0 0 0 0,0-1 0 0 0,0 0 0 0 0,23-5 0 0 0,75-26 0 0 0,-63 17 0 0 0,-8 3 93 0 0,85-23 870 0 0,-98 28-687 0 0,0 2-1 0 0,42-2 1 0 0,-12 6-111 0 0,-47 3-165 0 0,-4 2-64 0 0,-7-3-273 0 0,-1-1-138 0 0,0 0-761 0 0,0 0-3062 0 0,0 0-1316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 6447 0 0,'0'0'142'0'0,"0"0"22"0"0,0 0 13 0 0,0 0 55 0 0,0 0 181 0 0,-1-7 231 0 0,0 6 2978 0 0,1 2 3943 0 0,-1 1-7473 0 0,1 0 1 0 0,-1 0-1 0 0,1 1 0 0 0,-1-1 1 0 0,0 0-1 0 0,0 0 1 0 0,0 0-1 0 0,0 0 0 0 0,0 0 1 0 0,0 0-1 0 0,-1-1 1 0 0,1 1-1 0 0,-3 2 0 0 0,-14 19 680 0 0,10-12-453 0 0,6-10-1503 0 0,0-1-3253 0 0,2 0 2767 0 0,0 0-4574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97 13823 0 0,'0'0'315'0'0,"0"0"45"0"0,0 0 21 0 0,2-1-49 0 0,0 0-241 0 0,-1 1-89 0 0,0 0 0 0 0,0-1 0 0 0,0 1 0 0 0,-1 0 0 0 0,1-1 0 0 0,0 1 0 0 0,0-1 0 0 0,-1 1 1 0 0,1-1-1 0 0,0 0 0 0 0,-1 1 0 0 0,1-1 0 0 0,0 0 0 0 0,-1 1 0 0 0,2-3 0 0 0,7-7 285 0 0,-7 7-123 0 0,0 0-1 0 0,1 1 1 0 0,-1-1 0 0 0,1 1-1 0 0,-1 0 1 0 0,7-4-1 0 0,-4 2 65 0 0,1 1-1 0 0,0 0 1 0 0,1 0-1 0 0,-1 1 1 0 0,0 0 0 0 0,1 0-1 0 0,0 0 1 0 0,8 0-1 0 0,66-11 352 0 0,38-4-539 0 0,-105 17-42 0 0,0-1 1 0 0,0 2-1 0 0,0 0 1 0 0,0 0-1 0 0,0 2 1 0 0,20 5-1 0 0,-32-8 2 0 0,1 1 0 0 0,-1 0 0 0 0,1 0 0 0 0,-1 0 0 0 0,0 0 0 0 0,1 0 0 0 0,-1 1 0 0 0,0-1 0 0 0,0 1 0 0 0,0 0 0 0 0,0-1 0 0 0,0 1 0 0 0,-1 0 0 0 0,1 0 0 0 0,0 0 0 0 0,-1 0 0 0 0,2 3 0 0 0,-2-3 0 0 0,0 0 0 0 0,-1 0 0 0 0,1 0 0 0 0,-1 0 0 0 0,0 1 0 0 0,0-1 0 0 0,0 0 0 0 0,0 0 0 0 0,0 0 0 0 0,0 0 0 0 0,0 0 0 0 0,-1 1 0 0 0,1-1 0 0 0,-1 0 0 0 0,1 0 0 0 0,-1 0 0 0 0,0 0 0 0 0,0 0 0 0 0,0 0 0 0 0,0-1 0 0 0,-2 3 0 0 0,-9 13 0 0 0,-1 0 0 0 0,0 0 0 0 0,-2-2 0 0 0,0 0 0 0 0,-1 0 0 0 0,0-2 0 0 0,-1 0 0 0 0,0-1 0 0 0,-1 0 0 0 0,-1-1 0 0 0,-35 14 0 0 0,-79 39 0 0 0,124-61 0 0 0,-76 32 0 0 0,70-30 0 0 0,-1-1 0 0 0,1 0 0 0 0,-27 3 0 0 0,38-8 0 0 0,9-3 0 0 0,6-2 0 0 0,4 0 0 0 0,0 1 0 0 0,1 1 0 0 0,0 1 0 0 0,-1 0 0 0 0,1 1 0 0 0,0 1 0 0 0,0 0 0 0 0,0 1 0 0 0,1 1 0 0 0,-1 0 0 0 0,-1 1 0 0 0,26 7 0 0 0,-31-6 0 0 0,9 1 0 0 0,0 2 0 0 0,0 0 0 0 0,25 13 0 0 0,-32-14 0 0 0,1 2 0 0 0,-1-1 0 0 0,1 2 0 0 0,21 16 0 0 0,-31-21 0 0 0,0 0 0 0 0,0 0 0 0 0,0 0 0 0 0,-1 1 0 0 0,1-1 0 0 0,-1 0 0 0 0,1 1 0 0 0,-1 0 0 0 0,-1 0 0 0 0,1-1 0 0 0,0 1 0 0 0,-1 0 0 0 0,0 0 0 0 0,0 1 0 0 0,0-1 0 0 0,0 0 0 0 0,-1 0 0 0 0,1 5 0 0 0,-2-6 0 0 0,1 0 0 0 0,-1 0 0 0 0,1 0 0 0 0,-1 0 0 0 0,0 0 0 0 0,0 0 0 0 0,0 0 0 0 0,0 0 0 0 0,-1 0 0 0 0,1-1 0 0 0,-1 1 0 0 0,0 0 0 0 0,0-1 0 0 0,0 0 0 0 0,0 1 0 0 0,-2 1 0 0 0,-7 5 0 0 0,1 0 0 0 0,-17 10 0 0 0,10-7 0 0 0,-1 0 331 0 0,0-1 0 0 0,-23 10 0 0 0,-11 6 559 0 0,21-9-778 0 0,-145 93-59 0 0,162-101-53 0 0,-1 0 0 0 0,0 0 0 0 0,0-1 0 0 0,-1-1 0 0 0,0-1 0 0 0,-1 0 0 0 0,0-1 0 0 0,0-1 0 0 0,-23 4 0 0 0,29-8 0 0 0,3-6 0 0 0,2-4 0 0 0,5-1 0 0 0,2 7-156 0 0,0 1 0 0 0,0-1 1 0 0,0 0-1 0 0,0 1 0 0 0,1 0 0 0 0,-1-1 0 0 0,1 1 0 0 0,-1-1 0 0 0,1 1 0 0 0,0 0 0 0 0,0 0 1 0 0,3-2-1 0 0,27-20-2942 0 0,-2 7-3042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 13823 0 0,'0'0'315'0'0,"1"-2"45"0"0,2-9 579 0 0,-9 21 454 0 0,-1 4-848 0 0,-38 62 116 0 0,-25 51 726 0 0,33-55-1387 0 0,21-43 0 0 0,1 1 0 0 0,-18 51 0 0 0,23-55-401 0 0,10-26 382 0 0,0 0 0 0 0,0 0 1 0 0,0 1-1 0 0,0-1 0 0 0,0 0 0 0 0,0 0 0 0 0,-1 1 1 0 0,1-1-1 0 0,0 0 0 0 0,0 1 0 0 0,0-1 0 0 0,0 0 1 0 0,0 0-1 0 0,0 1 0 0 0,0-1 0 0 0,0 0 0 0 0,0 1 1 0 0,0-1-1 0 0,1 0 0 0 0,-1 0 0 0 0,0 1 0 0 0,0-1 1 0 0,0 0-1 0 0,0 0 0 0 0,0 1 0 0 0,0-1 1 0 0,0 0-1 0 0,1 0 0 0 0,-1 1 0 0 0,0-1 0 0 0,1 0 1 0 0,-1 0-55 0 0,0 1 0 0 0,0-1 1 0 0,0 0-1 0 0,0 0 1 0 0,0 0-1 0 0,1 0 1 0 0,-1 0-1 0 0,0 1 1 0 0,0-1-1 0 0,0 0 0 0 0,0 0 1 0 0,0 0-1 0 0,0 0 1 0 0,0 1-1 0 0,0-1 1 0 0,0 0-1 0 0,0 0 1 0 0,0 0-1 0 0,0 0 0 0 0,0 1 1 0 0,0-1-1 0 0,0 0 1 0 0,0 0-1 0 0,0 0 1 0 0,0 1-1 0 0,0-1 1 0 0,0 0-1 0 0,0 0 0 0 0,0 0 1 0 0,0 1-1 0 0,5-1-1400 0 0,22-3-51 0 0,3-7-11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13823 0 0,'0'0'630'0'0,"0"0"-13"0"0,0 0-320 0 0,0 0 105 0 0,0 0 87 0 0,0 0 20 0 0,0 2-66 0 0,-2 5-404 0 0,0 0 1 0 0,-1 0-1 0 0,-5 12 1 0 0,-5 15 410 0 0,-73 214 1155 0 0,68-206-1605 0 0,-3-1 0 0 0,-1-1 0 0 0,-35 49 0 0 0,50-81-600 0 0,-1 1-1 0 0,1-2 1 0 0,-1 1 0 0 0,-1-1-1 0 0,1 0 1 0 0,-17 9 0 0 0,7-5-934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17503 0 0,'0'0'803'0'0,"0"0"-18"0"0,-1 1-501 0 0,1 2-274 0 0,-1 0-1 0 0,1 0 1 0 0,-1 0-1 0 0,1 0 1 0 0,0 0-1 0 0,0 0 1 0 0,0 0-1 0 0,1 0 0 0 0,-1 0 1 0 0,1 0-1 0 0,-1 0 1 0 0,1 0-1 0 0,0 0 1 0 0,0-1-1 0 0,1 1 1 0 0,-1 0-1 0 0,0-1 1 0 0,1 1-1 0 0,0 0 1 0 0,-1-1-1 0 0,1 0 1 0 0,0 1-1 0 0,0-1 1 0 0,0 0-1 0 0,1 0 0 0 0,2 2 1 0 0,-1-1 124 0 0,1 1 0 0 0,0 0 0 0 0,1-1 1 0 0,-1 0-1 0 0,0-1 0 0 0,1 1 0 0 0,0-1 0 0 0,-1 0 0 0 0,1 0 1 0 0,0-1-1 0 0,0 1 0 0 0,9 0 0 0 0,19-3 502 0 0,-1 0 0 0 0,57-10 0 0 0,65-24-365 0 0,-103 23-306 0 0,219-55 35 0 0,-137 28-876 0 0,-124 36 516 0 0,29-6-1182 0 0,-14 7-2850 0 0,-24 2-1750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15663 0 0,'0'0'356'0'0,"0"0"50"0"0,0 0 20 0 0,0 0-42 0 0,1 2-250 0 0,-1-1-90 0 0,1 1 0 0 0,0-1 1 0 0,0 1-1 0 0,0-1 0 0 0,0 1 1 0 0,0-1-1 0 0,0 1 0 0 0,1-1 1 0 0,-1 0-1 0 0,0 0 1 0 0,1 0-1 0 0,-1 0 0 0 0,1 0 1 0 0,-1 0-1 0 0,1 0 0 0 0,-1 0 1 0 0,1 0-1 0 0,0-1 0 0 0,-1 1 1 0 0,1-1-1 0 0,0 1 0 0 0,0-1 1 0 0,-1 0-1 0 0,1 0 1 0 0,0 1-1 0 0,0-1 0 0 0,-1-1 1 0 0,3 1-1 0 0,2 0 116 0 0,17 0 242 0 0,-1-1-1 0 0,0-1 0 0 0,1-1 1 0 0,-1-2-1 0 0,32-9 1 0 0,106-45 1270 0 0,-159 58-1657 0 0,107-46 454 0 0,86-32-234 0 0,-162 68-429 0 0,1 2-1 0 0,0 1 1 0 0,1 1-1 0 0,38-1 1 0 0,141 3-6587 0 0,-165 6 4734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387 118 13823 0 0,'0'0'315'0'0,"-2"0"45"0"0,-25 5 536 0 0,49-22 477 0 0,30-5-240 0 0,-2 1-218 0 0,-19 9-743 0 0,1 1-1 0 0,0 1 1 0 0,45-7 0 0 0,-42 9 192 0 0,-26 7-218 0 0,-1-1-1 0 0,1 1 1 0 0,-1 1 0 0 0,1 0-1 0 0,0 0 1 0 0,-1 0 0 0 0,1 1 0 0 0,-1 0-1 0 0,12 4 1 0 0,-18-5-142 0 0,0 1 0 0 0,1 0-1 0 0,-1 0 1 0 0,0 0 0 0 0,0 0 0 0 0,0 0 0 0 0,0 0-1 0 0,0 0 1 0 0,0 0 0 0 0,0 1 0 0 0,-1-1 0 0 0,1 1-1 0 0,0 0 1 0 0,-1-1 0 0 0,1 1 0 0 0,-1 0 0 0 0,0 0-1 0 0,1 0 1 0 0,-1 0 0 0 0,0 0 0 0 0,0 0 0 0 0,0 0-1 0 0,-1 0 1 0 0,1 1 0 0 0,0-1 0 0 0,-1 0 0 0 0,0 0-1 0 0,1 1 1 0 0,-1-1 0 0 0,0 0 0 0 0,0 1 0 0 0,0-1-1 0 0,0 0 1 0 0,-1 1 0 0 0,1-1 0 0 0,-1 0 0 0 0,1 0-1 0 0,-3 4 1 0 0,0 3-4 0 0,0-1 0 0 0,-1-1 0 0 0,0 1 0 0 0,-1 0 0 0 0,1-1 0 0 0,-2 0 0 0 0,-10 12 0 0 0,-48 41 0 0 0,-47 24 0 0 0,-20 18 0 0 0,51-31-811 0 0,-4-4-1 0 0,-145 89 1 0 0,211-147 43 0 0,-36 15 0 0 0,49-22 762 0 0,4-2 344 0 0,1 0 136 0 0,0 0 34 0 0,3 1 4 0 0,91 17 1526 0 0,-26-3-1932 0 0,-19-8 55 0 0,0-3-1 0 0,0-1 1 0 0,60-5 0 0 0,146-26 1244 0 0,-228 24-1417 0 0,2 1-18 0 0,1-2 0 0 0,-1-1-1 0 0,49-17 1 0 0,-75 22-192 0 0,-1 0 0 0 0,1 0 1 0 0,0-1-1 0 0,-1 1 0 0 0,1-1 1 0 0,-1 1-1 0 0,1-1 1 0 0,-1 0-1 0 0,0 0 0 0 0,1 0 1 0 0,1-4-1 0 0,2-3-801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4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40 154 13823 0 0,'-39'-14'1388'0'0,"49"3"-405"0"0,4 1-498 0 0,0 1 0 0 0,1 0 0 0 0,0 1 0 0 0,0 0 0 0 0,1 2-1 0 0,17-6 1 0 0,102-23-132 0 0,-118 31 59 0 0,28-5-226 0 0,0 1 0 0 0,1 3 1 0 0,-1 1-1 0 0,1 3 1 0 0,54 4-1 0 0,-80 0-186 0 0,38 9 0 0 0,-51-11 0 0 0,-1 1 0 0 0,0 1 0 0 0,0-1 0 0 0,1 1 0 0 0,-2 0 0 0 0,1 0 0 0 0,0 1 0 0 0,-1-1 0 0 0,10 9 0 0 0,-14-10 0 0 0,1 0 0 0 0,-1-1 0 0 0,0 1 0 0 0,1 0 0 0 0,-1 0 0 0 0,0 0 0 0 0,0 0 0 0 0,0 1 0 0 0,0-1 0 0 0,-1 0 0 0 0,1 0 0 0 0,-1 1 0 0 0,1-1 0 0 0,-1 0 0 0 0,0 1 0 0 0,0-1 0 0 0,0 0 0 0 0,0 1 0 0 0,0-1 0 0 0,0 0 0 0 0,-1 1 0 0 0,1-1 0 0 0,-1 0 0 0 0,1 0 0 0 0,-1 0 0 0 0,0 1 0 0 0,0-1 0 0 0,0 0 0 0 0,0 0 0 0 0,0 0 0 0 0,-3 2 0 0 0,-2 5 0 0 0,-1 0 0 0 0,-1-1 0 0 0,1 0 0 0 0,-1-1 0 0 0,-13 10 0 0 0,-2-1 0 0 0,-48 25 0 0 0,26-17 0 0 0,2-2 0 0 0,-1-2 0 0 0,-56 17 0 0 0,-36 16 0 0 0,116-45 0 0 0,0-1 0 0 0,0 0 0 0 0,-1-1 0 0 0,-27 3 0 0 0,43-7 0 0 0,6 1 0 0 0,7 0 0 0 0,-8-3 0 0 0,13 4 0 0 0,0-1 0 0 0,0-1 0 0 0,0 0 0 0 0,0-1 0 0 0,0 0 0 0 0,0-1 0 0 0,14-2 0 0 0,23 1 0 0 0,30 6 0 0 0,88 16 0 0 0,-82-10 0 0 0,-59-9 0 0 0,-1 1 0 0 0,1 1 0 0 0,-1 1 0 0 0,0 2 0 0 0,28 10 0 0 0,-50-14 103 0 0,1-1-1 0 0,-1 0 0 0 0,0 1 1 0 0,-1 0-1 0 0,1 0 0 0 0,0 0 1 0 0,-1 0-1 0 0,1 0 0 0 0,-1 1 1 0 0,0 0-1 0 0,-1-1 0 0 0,1 1 1 0 0,4 9-1 0 0,-5-10-68 0 0,-1 1 0 0 0,1-1 0 0 0,-1 1 1 0 0,0 0-1 0 0,0 0 0 0 0,0 0 0 0 0,-1-1 0 0 0,1 1 1 0 0,-1 0-1 0 0,0 0 0 0 0,0 0 0 0 0,0 0 0 0 0,-1 0 0 0 0,1 0 1 0 0,-1 0-1 0 0,0-1 0 0 0,-2 5 0 0 0,-1 5 21 0 0,-2 1 1 0 0,0-2-1 0 0,-1 1 0 0 0,0-1 1 0 0,-1 0-1 0 0,0 0 0 0 0,-13 13 1 0 0,7-11 46 0 0,0-1 0 0 0,-1-1 0 0 0,-1 0 0 0 0,0-1 0 0 0,0-1 0 0 0,-1 0 0 0 0,0-1 0 0 0,-21 7 0 0 0,9-6 36 0 0,-1 0-1 0 0,0-2 0 0 0,-1-1 1 0 0,-40 3-1 0 0,23-6-137 0 0,-52-2 0 0 0,92-3 0 0 0,0 0 0 0 0,0-1 0 0 0,0 0 0 0 0,-12-4 0 0 0,-5-1 0 0 0,23 7 8 0 0,2 0-11 0 0,-1 0 0 0 0,1 0 1 0 0,-1-1-1 0 0,1 1 1 0 0,-1 0-1 0 0,1 0 1 0 0,-1 0-1 0 0,1 0 1 0 0,-1 0-1 0 0,1-1 1 0 0,-1 1-1 0 0,1 0 0 0 0,-1 0 1 0 0,1-1-1 0 0,-1 1 1 0 0,1 0-1 0 0,0-1 1 0 0,-1 1-1 0 0,1 0 1 0 0,0-1-1 0 0,-1 1 0 0 0,1-1 1 0 0,0 1-1 0 0,-1 0 1 0 0,1-1-1 0 0,0 1 1 0 0,0-1-1 0 0,-1-1-334 0 0,1 2-138 0 0,0 0-33 0 0,0 0-140 0 0,0 0-572 0 0,0 0-253 0 0,1 1-51 0 0,8 0-11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38 17503 0 0,'7'-9'586'0'0,"0"0"1"0"0,10-9-1 0 0,-16 17-369 0 0,-1 1 170 0 0,0 0 101 0 0,0 0 21 0 0,0 0-66 0 0,-12 5-278 0 0,-15 8-165 0 0,0 0 0 0 0,1 2 0 0 0,-25 19 0 0 0,33-23 0 0 0,1 2 0 0 0,1 0 0 0 0,0 1 0 0 0,1 0 0 0 0,0 1 0 0 0,1 1 0 0 0,-12 19 0 0 0,20-27 0 0 0,1 1 0 0 0,0 0 0 0 0,0 1 0 0 0,1-1 0 0 0,0 1 0 0 0,1-1 0 0 0,0 1 0 0 0,1 0 0 0 0,0 1 0 0 0,0-1 0 0 0,1 0 0 0 0,0 0 0 0 0,1 1 0 0 0,0-1 0 0 0,1 0 0 0 0,2 14 0 0 0,-1-15 0 0 0,0-1 0 0 0,0 1 0 0 0,1-1 0 0 0,0 0 0 0 0,1 0 0 0 0,0 0 0 0 0,0 0 0 0 0,9 12 0 0 0,-10-16 0 0 0,0-1 0 0 0,0 0 0 0 0,0 0 0 0 0,1 0 0 0 0,-1 0 0 0 0,1 0 0 0 0,-1-1 0 0 0,1 0 0 0 0,0 0 0 0 0,0 0 0 0 0,0 0 0 0 0,0 0 0 0 0,0-1 0 0 0,0 0 0 0 0,1 0 0 0 0,-1 0 0 0 0,0 0 0 0 0,1-1 0 0 0,5 1 0 0 0,8-3 224 0 0,0 0 0 0 0,-1-1 0 0 0,1 0 0 0 0,-1-2 0 0 0,24-8 0 0 0,23-7 464 0 0,-36 14-685 0 0,-1-2 1 0 0,0-1-1 0 0,-1-1 0 0 0,27-14 0 0 0,-50 23-3 0 0,0-2 0 0 0,1 1 0 0 0,-1 0 0 0 0,0-1 0 0 0,0 1 0 0 0,0-1 0 0 0,-1 0 0 0 0,1 0 0 0 0,0 0 0 0 0,-1 0 0 0 0,0 0 0 0 0,0-1 0 0 0,0 1 0 0 0,0-1 0 0 0,-1 1 0 0 0,1-1 0 0 0,-1 0 0 0 0,0 0 0 0 0,0 0 0 0 0,0 1 0 0 0,-1-1 0 0 0,1 0 0 0 0,-1 0 0 0 0,0 0 0 0 0,0 0 0 0 0,0 0 0 0 0,-2-5 0 0 0,-1-9 0 0 0,-1 1 0 0 0,-1 0 0 0 0,-1-1 0 0 0,-13-26 0 0 0,10 23 0 0 0,-8-28 0 0 0,13 35 0 0 0,-1 0 0 0 0,0 1 0 0 0,-1 0 0 0 0,-10-17 0 0 0,15 27 0 0 0,1 2 0 0 0,-1 0 0 0 0,1 1 0 0 0,0-1 0 0 0,-1 0 0 0 0,1 1 0 0 0,-1-1 0 0 0,1 0 0 0 0,-1 1 0 0 0,1-1 0 0 0,-1 1 0 0 0,1-1 0 0 0,-1 1 0 0 0,1-1 0 0 0,-1 1 0 0 0,0-1 0 0 0,1 1 0 0 0,-1 0 0 0 0,0-1 0 0 0,0 1 0 0 0,1 0 0 0 0,-1 0 0 0 0,-1-1 0 0 0,1 1 1 0 0,0-1-1 0 0,-1 1 1 0 0,1 0-1 0 0,-1-1 0 0 0,1 1 1 0 0,0 0-1 0 0,-1 0 1 0 0,1 0-1 0 0,-1 0 1 0 0,1 0-1 0 0,-1 0 1 0 0,1 0-1 0 0,0 1 1 0 0,-1-1-1 0 0,1 0 1 0 0,-1 1-1 0 0,1 0 1 0 0,0-1-1 0 0,-2 2 0 0 0,-26 17-185 0 0,21-12-40 0 0,4-4-7 0 0,0 0 0 0 0,0 1 0 0 0,1-1 0 0 0,-1 1 0 0 0,-3 6 0 0 0,-6 12-5509 0 0,5-6-1141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 8287 0 0,'0'0'191'0'0,"0"0"26"0"0,0 0 9 0 0,1 1-34 0 0,5 5-78 0 0,-5-5 274 0 0,-1-1 110 0 0,0 0 12 0 0,0 0 70 0 0,0 0 286 0 0,0 0 124 0 0,0 0 30 0 0,0 0-65 0 0,0 0-290 0 0,-18-6 839 0 0,9 6-1484 0 0,1 1 0 0 0,0 1 0 0 0,-1-1 0 0 0,1 1 0 0 0,0 1 0 0 0,0-1 0 0 0,-10 5 0 0 0,-53 31-8 0 0,63-34-12 0 0,-116 69 0 0 0,-133 103 0 0 0,128-70 0 0 0,129-105 0 0 0,-1-1 0 0 0,1 0 0 0 0,0 0 0 0 0,-1 0 0 0 0,1 1 0 0 0,0-1 0 0 0,0 0 0 0 0,0 0 0 0 0,-1 1 0 0 0,1-1 0 0 0,0 0 0 0 0,0 0 0 0 0,0 1 0 0 0,-1-1 0 0 0,1 0 0 0 0,0 1 0 0 0,0-1 0 0 0,0 0 0 0 0,0 1 0 0 0,0-1 0 0 0,0 0 0 0 0,0 0 0 0 0,0 1 0 0 0,0-1 0 0 0,0 0 0 0 0,0 1 0 0 0,0-1 0 0 0,0 0 0 0 0,0 1 0 0 0,0-1 0 0 0,0 0 0 0 0,0 1 0 0 0,0-1 0 0 0,0 0 0 0 0,1 1 0 0 0,-1-1 0 0 0,0 0 0 0 0,0 1 0 0 0,0-1 0 0 0,1 0 0 0 0,-1 0 0 0 0,0 1 0 0 0,0-1 0 0 0,0 0 0 0 0,1 0 0 0 0,-1 0 0 0 0,0 1 0 0 0,1-1 0 0 0,-1 0 0 0 0,0 0 0 0 0,0 0 0 0 0,1 0 0 0 0,-1 0 0 0 0,0 0 0 0 0,1 1 0 0 0,-1-1 0 0 0,0 0 0 0 0,1 0 0 0 0,-1 0 0 0 0,0 0 0 0 0,1 0 0 0 0,-1 0 0 0 0,0 0 0 0 0,1 0 0 0 0,-1 0 0 0 0,22 8 111 0 0,1-1 0 0 0,-1-1-1 0 0,37 6 1 0 0,-22-5 409 0 0,0 1-1 0 0,37 15 1 0 0,14 3-474 0 0,-53-18-73 0 0,-11-3-98 0 0,0 2 1 0 0,41 16-1 0 0,-34-11-1506 0 0,-31-12 1513 0 0,1 0-1 0 0,-1 0 1 0 0,1 0-1 0 0,-1 0 1 0 0,1 0-1 0 0,-1 0 1 0 0,1-1 0 0 0,-1 1-1 0 0,1 0 1 0 0,0 0-1 0 0,-1 0 1 0 0,1 0-1 0 0,-1-1 1 0 0,1 1-1 0 0,-1 0 1 0 0,1 0-1 0 0,-1-1 1 0 0,1 0-1 0 0,1 0-323 0 0,9-3-1730 0 0,-1-1-2603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411 132 13823 0 0,'0'0'315'0'0,"0"0"45"0"0,0 0 21 0 0,0 0-49 0 0,-8 4-208 0 0,-96 40-124 0 0,15-7 0 0 0,71-29 205 0 0,-1 0-1 0 0,1 2 1 0 0,1 0 0 0 0,0 1-1 0 0,0 1 1 0 0,-18 17-1 0 0,21-15 180 0 0,6-7-342 0 0,1 0 0 0 0,0 1-1 0 0,0-1 1 0 0,-9 15 0 0 0,15-19-21 0 0,-1-1 0 0 0,1 1 0 0 0,0 0-1 0 0,0-1 1 0 0,0 1 0 0 0,0 0 0 0 0,1 0 0 0 0,-1 0-1 0 0,1-1 1 0 0,-1 1 0 0 0,1 0 0 0 0,0 0 0 0 0,0 0-1 0 0,1 0 1 0 0,-1 0 0 0 0,1 0 0 0 0,-1 0 0 0 0,1-1-1 0 0,0 1 1 0 0,0 0 0 0 0,1 2 0 0 0,-1-3 49 0 0,1 0 1 0 0,-1 0-1 0 0,0 0 1 0 0,1-1 0 0 0,-1 1-1 0 0,1-1 1 0 0,0 1-1 0 0,0-1 1 0 0,-1 1-1 0 0,1-1 1 0 0,0 0-1 0 0,0 0 1 0 0,0 0-1 0 0,0 0 1 0 0,0 0-1 0 0,0-1 1 0 0,0 1-1 0 0,1-1 1 0 0,-1 1-1 0 0,3-1 1 0 0,6 2-28 0 0,0-2 1 0 0,18 0-1 0 0,-27 0-49 0 0,17-2 383 0 0,1 0-1 0 0,-1-1 1 0 0,0-1-1 0 0,29-10 1 0 0,-32 7-325 0 0,0-1 1 0 0,29-19-1 0 0,-22 13-44 0 0,-19 11-74 0 0,0 0-1 0 0,0-1 1 0 0,0 1 0 0 0,-1-1-1 0 0,1 0 1 0 0,-1 0-1 0 0,0 0 1 0 0,0 0 0 0 0,0-1-1 0 0,-1 1 1 0 0,0-1-1 0 0,0 0 1 0 0,0 1 0 0 0,1-6-1 0 0,0 0-99 0 0,0 0 0 0 0,-1-1 0 0 0,0 1 0 0 0,-1 0 0 0 0,0-20 0 0 0,-4 1-217 0 0,-1-1 0 0 0,-11-36 0 0 0,-4-37-588 0 0,19 99-2055 0 0,2 11 2104 0 0,2 8 46 0 0,3 2-148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132 276 13823 0 0,'-2'0'315'0'0,"-3"-1"-165"0"0,0 1 0 0 0,0 0 1 0 0,-1 0-1 0 0,1 0 0 0 0,0 0 0 0 0,-1 1 0 0 0,-8 2 0 0 0,-4 3-162 0 0,-19 8-1 0 0,15-5 105 0 0,21-9 273 0 0,1 0 122 0 0,0 0 22 0 0,8-9 83 0 0,6-5-440 0 0,33-25 0 0 0,-12 11 491 0 0,5-6-420 0 0,1 1 1 0 0,2 2-1 0 0,0 2 1 0 0,86-42-1 0 0,-121 68-223 0 0,1-1 0 0 0,-1 1 0 0 0,1 1 0 0 0,0-1 0 0 0,16-1 0 0 0,-23 4 0 0 0,1 0 0 0 0,-1 0 0 0 0,1 0 0 0 0,0 0 0 0 0,-1 0 0 0 0,1 0 0 0 0,-1 1 0 0 0,1-1 0 0 0,-1 1 0 0 0,1 0 0 0 0,-1 0 0 0 0,0 0 0 0 0,1 0 0 0 0,-1 0 0 0 0,0 0 0 0 0,0 1 0 0 0,1-1 0 0 0,-1 1 0 0 0,0-1 0 0 0,-1 1 0 0 0,1 0 0 0 0,0 0 0 0 0,0 0 0 0 0,2 4 0 0 0,-3-3 0 0 0,0-1 0 0 0,-1 1 0 0 0,1-1 0 0 0,-1 1 0 0 0,1 0 0 0 0,-1-1 0 0 0,0 1 0 0 0,0 0 0 0 0,0-1 0 0 0,0 1 0 0 0,-1 0 0 0 0,1-1 0 0 0,-2 5 0 0 0,-11 35 0 0 0,4-14 0 0 0,1-6 0 0 0,-10 23 0 0 0,14-35 0 0 0,3 0 0 0 0,1-6-180 0 0,1 0-1 0 0,0 0 1 0 0,0-1 0 0 0,0 1-1 0 0,0 0 1 0 0,2 3-1 0 0,6 10-4966 0 0,-1-7-467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544 167 11975 0 0,'0'0'1'0'0,"10"-24"649"0"0,14-49 1 0 0,-3 5 791 0 0,-21 67-930 0 0,0 1 0 0 0,0 0 0 0 0,0 0 0 0 0,0 0-137 0 0,0 0-576 0 0,0 2-250 0 0,2 8 512 0 0,0 0-1 0 0,-1 0 1 0 0,0 0-1 0 0,-1 0 1 0 0,0 0 0 0 0,0 1-1 0 0,-1-1 1 0 0,-1 0-1 0 0,-3 14 1 0 0,-4 7 799 0 0,-22 51-1 0 0,-65 105-257 0 0,93-183-596 0 0,-143 210-6 0 0,114-171 0 0 0,-57 71 0 0 0,34-46 0 0 0,-63 104 0 0 0,114-165-17 0 0,1-3-25 0 0,1 0 0 0 0,0 1 0 0 0,0-1 0 0 0,1 0 0 0 0,-2 6 0 0 0,2-8-1362 0 0,1-2-511 0 0,0 0-107 0 0,0 0-24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44 11975 0 0,'0'0'267'0'0,"-2"-1"42"0"0,-9-1-118 0 0,0 1-1 0 0,0 0 0 0 0,0 0 1 0 0,-17 2-1 0 0,25-1-98 0 0,1 1-1 0 0,0-1 1 0 0,-1 0 0 0 0,1 1 0 0 0,0-1-1 0 0,-1 1 1 0 0,1 0 0 0 0,0 0 0 0 0,0-1-1 0 0,0 2 1 0 0,0-1 0 0 0,0 0 0 0 0,0 0-1 0 0,0 1 1 0 0,0-1 0 0 0,0 1 0 0 0,1-1-1 0 0,-1 1 1 0 0,0 0 0 0 0,1-1 0 0 0,0 1-1 0 0,-1 0 1 0 0,1 0 0 0 0,0 0 0 0 0,0 0-1 0 0,0 1 1 0 0,0-1 0 0 0,0 0-1 0 0,0 3 1 0 0,1-3-9 0 0,-1 0 1 0 0,1-1-1 0 0,0 1 0 0 0,0 0 0 0 0,0 0 0 0 0,1-1 0 0 0,-1 1 0 0 0,0 0 1 0 0,0-1-1 0 0,1 1 0 0 0,-1-1 0 0 0,1 1 0 0 0,0 0 0 0 0,-1-1 0 0 0,1 1 1 0 0,0-1-1 0 0,2 3 0 0 0,-1-2 43 0 0,0 0-1 0 0,0 1 1 0 0,0-1 0 0 0,1 0 0 0 0,0-1 0 0 0,-1 1-1 0 0,1 0 1 0 0,5 2 0 0 0,2 0 167 0 0,1-1 1 0 0,0 0-1 0 0,0 0 1 0 0,14 1-1 0 0,6-1 307 0 0,0-1 1 0 0,52-3-1 0 0,62-15 564 0 0,-78 7-977 0 0,29-4-182 0 0,-1-4 1 0 0,116-37-1 0 0,-155 40 61 0 0,-36 10-725 0 0,37-12 0 0 0,-37 6-3349 0 0,-19 9-2812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89 8287 0 0,'0'0'382'0'0,"0"0"-8"0"0,1-1-240 0 0,4-2 129 0 0,-1 0 0 0 0,0 0-1 0 0,-1 0 1 0 0,1 0 0 0 0,-1-1 0 0 0,1 1 0 0 0,-1-1 0 0 0,0 0 0 0 0,0 0 0 0 0,4-8 0 0 0,-7 11-144 0 0,1 0 0 0 0,-1 0 1 0 0,1 0-1 0 0,-1 1 0 0 0,0-1 1 0 0,1 0-1 0 0,-1 0 0 0 0,0 0 1 0 0,0 0-1 0 0,0 0 0 0 0,1 0 1 0 0,-1 0-1 0 0,0 0 0 0 0,0 0 1 0 0,-1 0-1 0 0,1 0 0 0 0,0 0 1 0 0,0 0-1 0 0,0 0 0 0 0,-1 0 1 0 0,1 0-1 0 0,0 0 0 0 0,-1 1 1 0 0,1-1-1 0 0,-1 0 0 0 0,1 0 1 0 0,-1 0-1 0 0,1 1 0 0 0,-1-1 1 0 0,0 0-1 0 0,1 0 0 0 0,-1 1 1 0 0,0-1-1 0 0,0 1 0 0 0,1-1 1 0 0,-1 0-1 0 0,0 1 0 0 0,0 0 1 0 0,0-1-1 0 0,-1 0 0 0 0,-2 0-16 0 0,-1-1 0 0 0,1 1 0 0 0,0 0-1 0 0,0 0 1 0 0,-1 0 0 0 0,1 1 0 0 0,-5 0-1 0 0,-6 0 112 0 0,-1 2 1 0 0,1 0-1 0 0,0 1 0 0 0,0 0 0 0 0,1 1 1 0 0,-1 1-1 0 0,-27 13 0 0 0,10-2-239 0 0,0 2 1 0 0,-34 27-1 0 0,65-45 25 0 0,-57 45 0 0 0,52-39 0 0 0,0-1 0 0 0,1 1 0 0 0,0 0 0 0 0,0 0 0 0 0,0 1 0 0 0,1-1 0 0 0,-4 9 0 0 0,8-15 0 0 0,-1 1 0 0 0,1-1 0 0 0,0 1 0 0 0,0-1 0 0 0,-1 1 0 0 0,1-1 0 0 0,0 1 0 0 0,0-1 0 0 0,0 1 0 0 0,0-1 0 0 0,0 1 0 0 0,0-1 0 0 0,0 1 0 0 0,0-1 0 0 0,0 1 0 0 0,0 0 0 0 0,1 1 0 0 0,-1-1 0 0 0,1 0 0 0 0,0-1 0 0 0,0 1 0 0 0,-1 0 0 0 0,1 0 0 0 0,0 0 0 0 0,0 0 0 0 0,0-1 0 0 0,0 1 0 0 0,0 0 0 0 0,0-1 0 0 0,0 1 0 0 0,0-1 0 0 0,1 1 0 0 0,-1-1 0 0 0,0 1 0 0 0,0-1 0 0 0,0 0 0 0 0,0 0 0 0 0,3 1 0 0 0,29-1 0 0 0,-28 0 0 0 0,27-3 0 0 0,0-1 0 0 0,54-15 0 0 0,-7 1 0 0 0,-24 11 0 0 0,-45 8 0 0 0,-9-1 0 0 0,-1 1 0 0 0,1 0 0 0 0,0-1 0 0 0,-1 1 0 0 0,1 0 0 0 0,-1-1 0 0 0,1 1 0 0 0,-1 0 0 0 0,1 0 0 0 0,-1 0 0 0 0,0-1 0 0 0,1 1 0 0 0,-1 0 0 0 0,0 0 0 0 0,0 0 0 0 0,0 0 0 0 0,0 0 0 0 0,0-1 0 0 0,1 1 0 0 0,-1 0 0 0 0,-1 0 0 0 0,1 0 0 0 0,0 0 0 0 0,0 0 0 0 0,0 0 0 0 0,0-1 0 0 0,-1 1 0 0 0,1 0 0 0 0,0 0 0 0 0,-1 0 0 0 0,0 1 0 0 0,-14 24 0 0 0,9-18 0 0 0,0 1 0 0 0,0 0 0 0 0,-1-1 0 0 0,1 0 0 0 0,-1-1 0 0 0,-12 10 0 0 0,16-14-1522 0 0,5-2 392 0 0,5-2-1156 0 0,-7 1 1880 0 0,14-3-5642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19351 0 0,'0'0'439'0'0,"0"0"62"0"0,0 0 33 0 0,0 0-65 0 0,0 0-237 0 0,0 0 156 0 0,-1 2 100 0 0,-36 33 635 0 0,-45 50-1129 0 0,72-73 2 0 0,-18 25-125 0 0,27-36-567 0 0,1-1-257 0 0,0 0-831 0 0,2 1-3260 0 0,8 0-1394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10135 0 0,'0'0'464'0'0,"-1"2"-9"0"0,-2 14-570 0 0,-2 0 0 0 0,-6 16 0 0 0,-2 3-1327 0 0,1 11-1715 0 0,-3 6 676 0 0,2-19 6150 0 0,10-25-2205 0 0,2-7-287 0 0,0 4-152 0 0,1-2 973 0 0,2-3 4359 0 0,289-148-4205 0 0,-240 128-2152 0 0,56-15 0 0 0,-55 19 0 0 0,-46 14 0 0 0,1 0 0 0 0,0 1 0 0 0,11 0 0 0 0,1 1 0 0 0,-16 3 0 0 0,-2-1 0 0 0,1-1 0 0 0,-1 0 0 0 0,0 0 0 0 0,1 0 0 0 0,-1 0 0 0 0,0 1 0 0 0,0-1 0 0 0,0 0 0 0 0,0 1-1 0 0,0-1 1 0 0,0 1 0 0 0,-1-1 0 0 0,1 1 0 0 0,0-1 0 0 0,-1 1 0 0 0,1-1 0 0 0,-1 1 0 0 0,0 0 0 0 0,1-1 0 0 0,-1 1-1 0 0,0 0 1 0 0,0-1 0 0 0,0 1 0 0 0,0 0 0 0 0,0-1 0 0 0,0 1 0 0 0,-1 0 0 0 0,1-1 0 0 0,-1 1 0 0 0,1 0 0 0 0,-1-1 0 0 0,1 1-1 0 0,-1-1 1 0 0,-1 2 0 0 0,-3 6 4 0 0,-1-1-1 0 0,0 1 1 0 0,0-1-1 0 0,-12 11 0 0 0,1 0 55 0 0,13-14 201 0 0,1 0-1 0 0,-1 1 1 0 0,1-1 0 0 0,0 1-1 0 0,1 0 1 0 0,-4 10 0 0 0,3 1-88 0 0,6-12-217 0 0,-1-2 22 0 0,-1 0-162 0 0,0 0-1 0 0,0-1 1 0 0,0 1-1 0 0,1 0 1 0 0,-1 0-1 0 0,1-1 1 0 0,0 1 0 0 0,0-1-1 0 0,0 1 1 0 0,0-1-1 0 0,0 0 1 0 0,0 0-1 0 0,1 0 1 0 0,-1 0-1 0 0,1 0 1 0 0,-1-1-1 0 0,1 1 1 0 0,0-1 0 0 0,0 1-1 0 0,0-1 1 0 0,-1 0-1 0 0,1 0 1 0 0,0 0-1 0 0,5 0 1 0 0,14 4-1338 0 0,1-2-11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24 13823 0 0,'2'-1'315'0'0,"46"-21"953"0"0,-47 22-903 0 0,-1 0 122 0 0,0 0 22 0 0,0 0-66 0 0,-11 14-278 0 0,4-8-89 0 0,-2 0-1 0 0,1 0 1 0 0,0-1-1 0 0,-1 0 1 0 0,0-1-1 0 0,0 0 1 0 0,-18 5-1 0 0,-9 5 252 0 0,-16 8 585 0 0,22-11-861 0 0,0 2 0 0 0,1 1 1 0 0,-47 31-1 0 0,72-42-51 0 0,0-1 0 0 0,0 1 0 0 0,1 0 0 0 0,0 0 0 0 0,-1 0 0 0 0,1 1 0 0 0,0-1 0 0 0,0 1 0 0 0,1 0 0 0 0,-1-1 0 0 0,1 1 0 0 0,-2 5 0 0 0,2 1 0 0 0,3-6 0 0 0,0-1 0 0 0,0 1 0 0 0,0 0 0 0 0,1-1 0 0 0,-1 1 0 0 0,1-1 0 0 0,0 1 0 0 0,0-1 0 0 0,0 0 0 0 0,0 0 0 0 0,1 0 0 0 0,-1 0 0 0 0,1 0 0 0 0,0 0 0 0 0,0-1 0 0 0,0 0 0 0 0,0 1 0 0 0,0-1 0 0 0,5 3 0 0 0,5 2 0 0 0,1-1 0 0 0,0 0 0 0 0,24 8 0 0 0,126 33 0 0 0,-95-28 0 0 0,-57-14 0 0 0,-4 2 0 0 0,-7 4 0 0 0,-2-8 75 0 0,0 0 1 0 0,0 1-1 0 0,0-1 0 0 0,0 0 0 0 0,0 0 0 0 0,-1 0 1 0 0,0 0-1 0 0,1 0 0 0 0,-1 0 0 0 0,0-1 1 0 0,-5 6-1 0 0,3-5 65 0 0,-1 1 0 0 0,1-1 0 0 0,-1 0 0 0 0,1-1 0 0 0,-1 1 0 0 0,-10 3 0 0 0,-21 6-113 0 0,-2 0 1 0 0,0-3 0 0 0,0-1-1 0 0,-1-2 1 0 0,-43 2-1 0 0,46-8-1456 0 0,34 0-5718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59 10135 0 0,'0'0'231'0'0,"0"0"29"0"0,0 0 19 0 0,0 0 37 0 0,0 0 125 0 0,0 0 58 0 0,0 0 11 0 0,0 0 70 0 0,0 0 286 0 0,-5-4 753 0 0,5 1 1896 0 0,2 1-3480 0 0,1 0-1 0 0,-1 0 1 0 0,0 0-1 0 0,1 0 1 0 0,-1 0-1 0 0,1 0 0 0 0,-1 1 1 0 0,1-1-1 0 0,0 1 1 0 0,0 0-1 0 0,-1 0 1 0 0,1 0-1 0 0,0 0 1 0 0,4 0-1 0 0,7-2 539 0 0,27 0-1 0 0,-19 1-179 0 0,42-4-267 0 0,17-3-107 0 0,144 4 1 0 0,-217 5-20 0 0,-1 1 0 0 0,1 1 0 0 0,-1-1 0 0 0,1 1 0 0 0,-1 1 0 0 0,0-1 0 0 0,0 1 0 0 0,9 5 0 0 0,-14-7 0 0 0,0 0 0 0 0,-1 0 0 0 0,1 0 0 0 0,0 0 0 0 0,0 1 0 0 0,-1-1 0 0 0,1 0 0 0 0,-1 1 0 0 0,1-1 0 0 0,-1 1 0 0 0,0 0 0 0 0,0-1 0 0 0,0 1 0 0 0,0 0 0 0 0,0 0 0 0 0,0-1 0 0 0,0 1 0 0 0,0 0 0 0 0,-1 0 0 0 0,1 0 0 0 0,-1 0 0 0 0,1 0 0 0 0,-1 0 0 0 0,0 0 0 0 0,0 0 0 0 0,0 1 0 0 0,0-1 0 0 0,0 0 0 0 0,0 0 0 0 0,0 0 0 0 0,-1 0 0 0 0,1 0 0 0 0,-1 0 0 0 0,-1 3 0 0 0,-3 4 0 0 0,-1-1 0 0 0,1 0 0 0 0,-1 0 0 0 0,-1 0 0 0 0,1-1 0 0 0,-1 0 0 0 0,-1 0 0 0 0,-15 11 0 0 0,-9 9 0 0 0,17-14 0 0 0,-1-1 0 0 0,-1 0 0 0 0,0-1 0 0 0,-25 12 0 0 0,-79 29 0 0 0,112-48 0 0 0,-150 61 0 0 0,89-40 0 0 0,43-17 0 0 0,19-4 0 0 0,8-4 0 0 0,0 0 0 0 0,0 0 0 0 0,0 0 0 0 0,0 0 0 0 0,0 0 0 0 0,0 0 0 0 0,1 0 0 0 0,-1 0 0 0 0,0 0 0 0 0,0 0 0 0 0,0 0 0 0 0,0 0 0 0 0,0 0 0 0 0,0 0 0 0 0,0 1 0 0 0,0-1 0 0 0,0 0 0 0 0,1 0 0 0 0,-1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0,0 0 0 0 0,-1 0 0 0 0,1 0 0 0 0,0 0 0 0 0,0 1 0 0 0,0-1 0 0 0,0 0 0 0 0,0 0 0 0 0,0 0 0 0 0,0 0 0 0 0,0 0 0 0 0,0 0 0 0 0,-1 0 0 0 0,1 0 0 0 0,0 0 0 0 0,0 0 0 0 0,0 0 0 0 0,0 0 0 0 0,0 0 0 0 0,0 0 0 0 0,-1 0 0 0 0,1 0 0 0 0,5 1 0 0 0,46-4 0 0 0,-37 2 0 0 0,1 0 0 0 0,0 0 0 0 0,0 2 0 0 0,19 2 0 0 0,133 42 0 0 0,-126-32 0 0 0,0-3 0 0 0,0-2 0 0 0,83 4 0 0 0,-78-8 0 0 0,-14-3 0 0 0,18 2 0 0 0,-46-2 0 0 0,1-1 0 0 0,0 1 0 0 0,-1 1 0 0 0,1-1 0 0 0,-1 1 0 0 0,1-1 0 0 0,7 5 0 0 0,-11-5 0 0 0,1 0 0 0 0,-1 0 0 0 0,1 1 0 0 0,-1-1 0 0 0,0 0 0 0 0,0 1 0 0 0,1-1 0 0 0,-1 1 0 0 0,0-1 0 0 0,0 1 0 0 0,0-1 0 0 0,-1 1 0 0 0,1 0 0 0 0,0-1 0 0 0,-1 1 0 0 0,1 0 0 0 0,0 3 0 0 0,0-1 0 0 0,-1 0 0 0 0,0-1 0 0 0,0 1 0 0 0,0 0 0 0 0,-1 0 0 0 0,1 0 0 0 0,-1 0 0 0 0,-1 4 0 0 0,-2 3 0 0 0,0 0 0 0 0,-1 0 0 0 0,0 0 0 0 0,-11 16 0 0 0,1-6-9 0 0,-1-1 0 0 0,0 0-1 0 0,-32 27 1 0 0,-62 46 428 0 0,104-89-358 0 0,-10 8 249 0 0,-1-1 0 0 0,0 0 0 0 0,0-2 0 0 0,-32 13 0 0 0,-78 19 676 0 0,113-37-849 0 0,0-2 0 0 0,-1 1 0 0 0,1-2 0 0 0,-19 0-1 0 0,-59-6 297 0 0,70 1-446 0 0,-1 0 1 0 0,1-1-1 0 0,0-2 0 0 0,-26-10 0 0 0,47 17-324 0 0,1 0-138 0 0,0 0-33 0 0,0 0-4 0 0,0 0 0 0 0,0 0 0 0 0,0 0 0 0 0,0 0-204 0 0,0 0-857 0 0,4-1-379 0 0,14-1-80 0 0,3 0-15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2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10135 0 0,'0'0'231'0'0,"0"0"29"0"0,0 0 19 0 0,2-1-41 0 0,10-3-190 0 0,-11 3-48 0 0,0 1 0 0 0,0 0 0 0 0,0 0 0 0 0,0 0 0 0 0,0 0 0 0 0,0 0 0 0 0,0 0 0 0 0,0 0 0 0 0,0 0 0 0 0,-1 0 0 0 0,3 1 0 0 0,5 5 78 0 0,-6-5 315 0 0,-2-1 106 0 0,0 0 11 0 0,0 0 70 0 0,0 1-429 0 0,1 0 0 0 0,0-1 0 0 0,-1 1-1 0 0,1 0 1 0 0,0-1 0 0 0,-1 1-1 0 0,1-1 1 0 0,0 1 0 0 0,0-1 0 0 0,0 1-1 0 0,-1-1 1 0 0,1 1 0 0 0,0-1 0 0 0,0 0-1 0 0,0 0 1 0 0,0 1 0 0 0,0-1 0 0 0,0 0-1 0 0,0 0 1 0 0,1 0 0 0 0,24 3 1151 0 0,-24-2-1274 0 0,37 1 867 0 0,75-4 0 0 0,39-16-1068 0 0,-28 4 232 0 0,-93 11-59 0 0,325-18 0 0 0,-349 21 0 0 0,216-1 0 0 0,1 1 124 0 0,-56 2 1192 0 0,-76-2-745 0 0,46-2-534 0 0,235 11-37 0 0,-196-1 0 0 0,-24-10 1486 0 0,158-22 0 0 0,-68 3-362 0 0,-114 19-1124 0 0,-82 3 0 0 0,-38-1 0 0 0,0 1 0 0 0,0 0 0 0 0,-1 1 0 0 0,1 0 0 0 0,0 1 0 0 0,-1 0 0 0 0,1 1 0 0 0,-1 0 0 0 0,10 5 0 0 0,-11-3 0 0 0,-7 2 0 0 0,-2-7 0 0 0,0 1 0 0 0,0-1 0 0 0,0 0 0 0 0,0 1 0 0 0,0-1 0 0 0,-1 0 0 0 0,1 0 0 0 0,0 0 0 0 0,-1 0 0 0 0,1 0 0 0 0,-1 0 0 0 0,1 0 0 0 0,-1-1 0 0 0,1 1 0 0 0,-1 0 0 0 0,0-1 0 0 0,1 0 0 0 0,-4 1 0 0 0,-3 1 0 0 0,0-1 0 0 0,-14 1 0 0 0,13-4 0 0 0,3 0-269 0 0,6 1 46 0 0,0 0 0 0 0,0 0 0 0 0,0 0 1 0 0,1 0-1 0 0,-1 0 0 0 0,0 1 0 0 0,1-1 0 0 0,-1 0 1 0 0,0 0-1 0 0,1 0 0 0 0,-1 1 0 0 0,2-2 0 0 0,-1 0-199 0 0,12-19-1600 0 0,2 4-24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 10135 0 0,'0'0'231'0'0,"0"0"-197"0"0,0 1 0 0 0,0-1-1 0 0,0 1 1 0 0,0-1 0 0 0,0 0 0 0 0,0 1 0 0 0,0-1-1 0 0,0 1 1 0 0,0-1 0 0 0,1 1 0 0 0,-1-1 0 0 0,0 0-1 0 0,0 1 1 0 0,0-1 0 0 0,0 0 0 0 0,1 1 0 0 0,-1-1-1 0 0,0 0 1 0 0,0 1 0 0 0,1-1 0 0 0,-1 0 0 0 0,1 1-1 0 0,9 1 15 0 0,0 0-48 0 0,-9-2 0 0 0,-1 1 0 0 0,0-1 0 0 0,1 0 0 0 0,-1 0 0 0 0,0 0 0 0 0,1 1 0 0 0,-1-1 0 0 0,0 0 0 0 0,1 1 0 0 0,-1-1 0 0 0,0 0 0 0 0,0 0 0 0 0,1 1 0 0 0,-1-1 0 0 0,0 0 0 0 0,0 1 0 0 0,0-1 0 0 0,1 1 0 0 0,-1 0 0 0 0,0 0 34 0 0,0 0-1 0 0,0 1 0 0 0,-1-1 1 0 0,1 0-1 0 0,0 1 0 0 0,0-1 1 0 0,-1 0-1 0 0,1 0 0 0 0,-1 0 1 0 0,1 1-1 0 0,-1-1 1 0 0,0 0-1 0 0,0 0 0 0 0,1 0 1 0 0,-1 0-1 0 0,0 0 0 0 0,0 0 1 0 0,0 0-1 0 0,0 0 0 0 0,0 0 1 0 0,-1 0-1 0 0,-28 17 1035 0 0,24-15-947 0 0,-46 26 272 0 0,-58 43 0 0 0,-41 45 711 0 0,49-38-781 0 0,75-56-323 0 0,1 1 0 0 0,-30 35 0 0 0,20-20 0 0 0,34-37 0 0 0,0 0 0 0 0,0 0 0 0 0,1 0 0 0 0,-1 1 0 0 0,1-1 0 0 0,-1 0 0 0 0,1 1 0 0 0,0-1 0 0 0,0 1 0 0 0,0-1 0 0 0,0 1 0 0 0,0-1 0 0 0,0 1 0 0 0,1 0 0 0 0,-1 0 0 0 0,1 4 0 0 0,0-6 0 0 0,0 1 0 0 0,1 0 0 0 0,-1-1 0 0 0,1 1 0 0 0,0 0 0 0 0,-1-1 0 0 0,1 1 0 0 0,0-1 0 0 0,0 1 0 0 0,0-1 0 0 0,0 1 0 0 0,0-1 0 0 0,0 1 0 0 0,0-1 0 0 0,1 0 0 0 0,-1 0 0 0 0,0 0 0 0 0,1 0 0 0 0,-1 0 0 0 0,1 0 0 0 0,-1 0 0 0 0,1 0 0 0 0,-1-1 0 0 0,1 1 0 0 0,0 0 0 0 0,3 0 0 0 0,12 3 0 0 0,1-1 0 0 0,0-1 0 0 0,1 0 0 0 0,-1-2 0 0 0,36-2 0 0 0,-11 0 0 0 0,43-3-4212 0 0,-42 0-560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30 11975 0 0,'0'0'267'0'0,"0"0"42"0"0,0 0 17 0 0,-1-1-28 0 0,-2-5-196 0 0,0-1-92 0 0,2 6-10 0 0,0-1 0 0 0,1 1 0 0 0,-1 0 0 0 0,0 0 0 0 0,0 0 0 0 0,0 1 0 0 0,0-1 0 0 0,0 0 0 0 0,0 0 0 0 0,0 0 0 0 0,0 1 0 0 0,0-1 0 0 0,0 0 0 0 0,0 1 0 0 0,0-1 0 0 0,0 1 0 0 0,0 0 0 0 0,-1-1 0 0 0,1 1 0 0 0,0 0 0 0 0,0-1 0 0 0,-1 1 0 0 0,1 0 0 0 0,-2 0 0 0 0,0 1 0 0 0,0-1 0 0 0,0 1 0 0 0,0 0 0 0 0,0 0 0 0 0,0 0 0 0 0,-5 2 0 0 0,3 0 0 0 0,-49 21 0 0 0,2 2 0 0 0,-78 53 0 0 0,116-70 0 0 0,2 0 0 0 0,-1 1 0 0 0,-21 24 0 0 0,33-32 0 0 0,0-1 0 0 0,-1 1 0 0 0,1 0 0 0 0,0 1 0 0 0,0-1 0 0 0,0 0 0 0 0,1 0 0 0 0,-1 0 0 0 0,0 1 0 0 0,1-1 0 0 0,-1 0 0 0 0,1 1 0 0 0,0-1 0 0 0,0 0 0 0 0,0 3 0 0 0,-1 3 0 0 0,1-7 1 0 0,0 0 0 0 0,0 0-1 0 0,-1 0 1 0 0,1 0 0 0 0,0 0-1 0 0,0 0 1 0 0,0-1 0 0 0,0 1-1 0 0,0 0 1 0 0,0 0 0 0 0,1 0-1 0 0,-1 0 1 0 0,0 0 0 0 0,0 0-1 0 0,1 0 1 0 0,-1 0 0 0 0,0-1-1 0 0,1 1 1 0 0,-1 0 0 0 0,1 0-1 0 0,-1 0 1 0 0,1-1 0 0 0,0 1-1 0 0,-1 0 1 0 0,1-1 0 0 0,0 1 0 0 0,-1 0-1 0 0,1-1 1 0 0,0 1 0 0 0,0-1-1 0 0,-1 1 1 0 0,1-1 0 0 0,0 1-1 0 0,0-1 1 0 0,1 1 0 0 0,2 0 45 0 0,4 3 150 0 0,0-1 0 0 0,0-1 0 0 0,0 1 0 0 0,1-1 0 0 0,-1-1 0 0 0,0 1 0 0 0,1-1 0 0 0,-1-1-1 0 0,1 0 1 0 0,15-1 0 0 0,4-3 653 0 0,52-13-1 0 0,-56 11-769 0 0,41-17 1 0 0,-58 20-80 0 0,0 0 1 0 0,0-1-1 0 0,-1 1 1 0 0,0-1 0 0 0,0-1-1 0 0,0 1 1 0 0,0-1-1 0 0,0 0 1 0 0,-1 0 0 0 0,7-10-1 0 0,-11 14-17 0 0,1-2 0 0 0,-1 1-1 0 0,0 0 1 0 0,0 0 0 0 0,0 0-1 0 0,-1 0 1 0 0,1-1 0 0 0,0 1 0 0 0,-1 0-1 0 0,1-1 1 0 0,-1 1 0 0 0,0 0-1 0 0,0-1 1 0 0,0 1 0 0 0,0-1 0 0 0,0 1-1 0 0,-1-3 1 0 0,0 1-51 0 0,0 0-1 0 0,-1 0 1 0 0,1 1-1 0 0,-1-1 1 0 0,0 1-1 0 0,0 0 1 0 0,0-1-1 0 0,-1 1 1 0 0,-4-5-1 0 0,-1 0-97 0 0,-1 0 0 0 0,-1 0 0 0 0,1 1 0 0 0,-1 0 0 0 0,-20-9 0 0 0,27 14 153 0 0,-4-2-529 0 0,0 0-1 0 0,-1 1 1 0 0,1 0-1 0 0,-1 0 1 0 0,0 0-1 0 0,0 1 0 0 0,0 0 1 0 0,-16-1-1 0 0,24 3-481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236 144 8287 0 0,'-13'7'288'0'0,"1"1"0"0"0,-22 19 0 0 0,25-20 6 0 0,-1 0-1 0 0,0-1 0 0 0,0 0 1 0 0,-1-1-1 0 0,1 0 0 0 0,-1-1 1 0 0,0 0-1 0 0,-1-1 0 0 0,1 0 1 0 0,-1 0-1 0 0,-16 0 0 0 0,27-2-143 0 0,0-1 0 0 0,-1 0 0 0 0,1 0-1 0 0,0 0 1 0 0,-1 0 0 0 0,1-1 0 0 0,0 1-1 0 0,0 0 1 0 0,-1 0 0 0 0,1-1-1 0 0,0 1 1 0 0,0-1 0 0 0,0 1 0 0 0,0-1-1 0 0,-1 0 1 0 0,1 1 0 0 0,0-1 0 0 0,0 0-1 0 0,0 0 1 0 0,0 0 0 0 0,1 1 0 0 0,-1-1-1 0 0,0 0 1 0 0,0 0 0 0 0,0 0 0 0 0,1-1-1 0 0,-1 1 1 0 0,0-2 0 0 0,1 1-122 0 0,1 1 1 0 0,-1-1-1 0 0,1 1 0 0 0,0-1 0 0 0,0 1 1 0 0,0-1-1 0 0,0 1 0 0 0,0 0 1 0 0,0-1-1 0 0,0 1 0 0 0,2-2 1 0 0,-1 2-32 0 0,7-9 3 0 0,1 2 0 0 0,0-1 0 0 0,0 1 0 0 0,1 1 0 0 0,19-11 0 0 0,65-26 0 0 0,-72 34 0 0 0,-8 5 0 0 0,0 0 0 0 0,1 1 0 0 0,0 1 0 0 0,-1 0 0 0 0,1 2 0 0 0,0-1 0 0 0,30 3 0 0 0,-41-1 0 0 0,0 0 0 0 0,-1 1 0 0 0,1 0 0 0 0,-1 0 0 0 0,1 1 0 0 0,-1-1 0 0 0,1 1 0 0 0,-1 0 0 0 0,0 0 0 0 0,0 0 0 0 0,0 0 0 0 0,7 6 0 0 0,5 7 0 0 0,-13-8 0 0 0,-2-2 0 0 0,2 4 0 0 0,-1 5 0 0 0,-4-9 0 0 0,1-3 0 0 0,-1 1 0 0 0,1 0 0 0 0,-1 0 0 0 0,0 1 0 0 0,0-1 0 0 0,0 0 0 0 0,0 0 0 0 0,0-1 0 0 0,-1 1 0 0 0,1 0 0 0 0,-1-1 0 0 0,0 0 0 0 0,0 1 0 0 0,-6 2 0 0 0,-2 1 0 0 0,-1 0 0 0 0,0-1 0 0 0,-15 5 0 0 0,10-7 0 0 0,17-3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0,8-6 0 0 0,12-6 0 0 0,13-5 0 0 0,50-28 0 0 0,-37 19 0 0 0,2 2 0 0 0,96-34 0 0 0,-142 58 0 0 0,15-7 0 0 0,0 1 0 0 0,0 1 0 0 0,1 1 0 0 0,0 0 0 0 0,24-1 0 0 0,-28 6 0 0 0,-5 5 0 0 0,-7-3 0 0 0,-1 0 0 0 0,1-1 0 0 0,-1 1 0 0 0,0 0 0 0 0,0 0 0 0 0,0 0 0 0 0,0 0 0 0 0,-1 0 0 0 0,1 0 0 0 0,-1 0 0 0 0,0 0 0 0 0,0 0 0 0 0,0 5 0 0 0,0-3 0 0 0,-1 0 0 0 0,1 0 0 0 0,-1-1 0 0 0,0 1 0 0 0,-1 0 0 0 0,1-1 0 0 0,-1 1 0 0 0,-2 4 0 0 0,-5 10 0 0 0,8-15 0 0 0,-1 0 0 0 0,0 0 0 0 0,0 0 0 0 0,-1 0 0 0 0,-3 5 0 0 0,-5 4 0 0 0,1 0 0 0 0,1 1 0 0 0,-10 18 0 0 0,15-24-766 0 0,4-5-3228 0 0,0 8-1406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13823 0 0,'0'0'315'0'0,"0"0"45"0"0,0 0 21 0 0,0 0-49 0 0,0 3-220 0 0,0 4-110 0 0,-1 0-1 0 0,0 1 1 0 0,0-1-1 0 0,-1 0 0 0 0,0 0 1 0 0,-1 0-1 0 0,1-1 1 0 0,-1 1-1 0 0,-6 10 1 0 0,-7 9-3 0 0,-21 24 1 0 0,5-5-2 0 0,-188 276 2 0 0,114-176 0 0 0,65-90 0 0 0,27-38-204 0 0,-14 21-928 0 0,27-36 1009 0 0,-1 1-1 0 0,0 1 0 0 0,1-1 1 0 0,-1 0-1 0 0,1 0 1 0 0,0 0-1 0 0,0 1 0 0 0,0-1 1 0 0,1 1-1 0 0,-1 4 0 0 0,4-10-1390 0 0,12-5-20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11975 0 0,'1'-8'263'0'0,"0"0"0"0"0,-1 0-1 0 0,0-12 1 0 0,-1 15-244 0 0,0 1-1 0 0,1-1 1 0 0,0 0 0 0 0,0 0-1 0 0,0 1 1 0 0,1-1 0 0 0,0 0-1 0 0,0 1 1 0 0,0-1 0 0 0,0 1-1 0 0,1-1 1 0 0,0 1 0 0 0,2-6-1 0 0,6-2 84 0 0,0 1 0 0 0,0 0 0 0 0,1 0 0 0 0,1 1 0 0 0,0 0 0 0 0,0 1 0 0 0,1 1 0 0 0,0 0 0 0 0,26-12 0 0 0,7 1 408 0 0,81-23 0 0 0,-87 31-168 0 0,0 2-1 0 0,65-6 0 0 0,-85 13-213 0 0,0 1 0 0 0,0 2 0 0 0,0 0 0 0 0,0 1 0 0 0,0 1 0 0 0,0 0 0 0 0,24 9 0 0 0,-38-10-128 0 0,0 0 0 0 0,-1 1 0 0 0,1 0 0 0 0,-1 0 0 0 0,1 0 0 0 0,-1 0 0 0 0,0 1 0 0 0,0 0 0 0 0,-1 0 0 0 0,1 0 0 0 0,-1 1 0 0 0,6 7 0 0 0,-9-9 0 0 0,1-1 0 0 0,0 1 0 0 0,-1 0 0 0 0,0 0 0 0 0,0 0 0 0 0,1 0 0 0 0,-2 0 0 0 0,1 0 0 0 0,0 0 0 0 0,-1 1 0 0 0,1-1 0 0 0,-1 0 0 0 0,0 0 0 0 0,0 0 0 0 0,0 1 0 0 0,-1-1 0 0 0,1 0 0 0 0,-1 0 0 0 0,1 0 0 0 0,-1 0 0 0 0,0 0 0 0 0,-1 0 0 0 0,1 0 0 0 0,0 0 0 0 0,-3 4 0 0 0,-4 4 134 0 0,0 1-1 0 0,-1-1 1 0 0,0 0-1 0 0,-1-1 1 0 0,0 0-1 0 0,-20 15 1 0 0,-76 43 959 0 0,93-60-1073 0 0,-78 43-52 0 0,-143 58 0 0 0,183-92-1936 0 0,50-17 748 0 0,1 0-253 0 0,1-2-51 0 0,5-6-11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13823 0 0,'0'0'630'0'0,"-2"1"-13"0"0,-7 3-577 0 0,0 1 1 0 0,0 0-1 0 0,1 0 0 0 0,0 1 1 0 0,-9 8-1 0 0,-8 5-33 0 0,-111 68-7 0 0,123-80 145 0 0,0 2 0 0 0,1-1 0 0 0,0 2-1 0 0,0 0 1 0 0,1 0 0 0 0,1 1 0 0 0,-1 0 0 0 0,2 1-1 0 0,-10 14 1 0 0,18-24-120 0 0,0 0 0 0 0,0 1 1 0 0,0-1-1 0 0,0 0 0 0 0,0 0 0 0 0,1 0 0 0 0,-1 1 0 0 0,1-1 0 0 0,-1 0 0 0 0,1 0 0 0 0,0 1 0 0 0,0-1 1 0 0,0 0-1 0 0,0 1 0 0 0,0-1 0 0 0,1 0 0 0 0,-1 1 0 0 0,1-1 0 0 0,-1 0 0 0 0,1 0 0 0 0,0 0 1 0 0,0 1-1 0 0,0-1 0 0 0,2 3 0 0 0,3 3 40 0 0,0 0 0 0 0,0-1 0 0 0,1 0 1 0 0,10 10-1 0 0,-14-15 32 0 0,1 2-1 0 0,1-1 0 0 0,-1 0 0 0 0,1 0 0 0 0,0 0-1 0 0,0 0 1 0 0,0-1 0 0 0,0 0 0 0 0,0 0 0 0 0,1 0 0 0 0,-1-1 0 0 0,1 1 0 0 0,-1-1 0 0 0,1-1 0 0 0,-1 1 0 0 0,1-1-1 0 0,0 0 1 0 0,7-1 0 0 0,-7 0-104 0 0,1 0 0 0 0,-1 0 0 0 0,1 0 0 0 0,-1-1 0 0 0,0 0 0 0 0,1-1 0 0 0,-1 1 0 0 0,0-1 0 0 0,0-1 0 0 0,-1 1-1 0 0,1-1 1 0 0,-1 0 0 0 0,0 0 0 0 0,6-6 0 0 0,-4 3-45 0 0,-1 0 0 0 0,0-1 0 0 0,-1 0-1 0 0,0 0 1 0 0,0 0 0 0 0,0-1 0 0 0,-1 0-1 0 0,-1 0 1 0 0,1 0 0 0 0,-2 0 0 0 0,1 0-1 0 0,-1-1 1 0 0,0 1 0 0 0,-1-1 0 0 0,0 0 0 0 0,-1 1-1 0 0,0-1 1 0 0,-1 0 0 0 0,1 1 0 0 0,-2-1-1 0 0,1 1 1 0 0,-2-1 0 0 0,1 1 0 0 0,-1 0-1 0 0,-5-12 1 0 0,6 17-102 0 0,0 0 0 0 0,0 0 0 0 0,0 1 0 0 0,0-1-1 0 0,-1 0 1 0 0,0 1 0 0 0,1 0 0 0 0,-1 0 0 0 0,0 0 0 0 0,-1 0 0 0 0,1 0-1 0 0,0 0 1 0 0,-1 1 0 0 0,0 0 0 0 0,1 0 0 0 0,-1 0 0 0 0,0 0 0 0 0,0 0-1 0 0,0 1 1 0 0,0 0 0 0 0,0-1 0 0 0,-1 2 0 0 0,1-1 0 0 0,0 0-1 0 0,0 1 1 0 0,-1 0 0 0 0,1 0 0 0 0,0 0 0 0 0,-1 0 0 0 0,1 1 0 0 0,0 0-1 0 0,-8 2 1 0 0,11-3 62 0 0,0 1 0 0 0,-1 0 0 0 0,1-1 0 0 0,0 1 0 0 0,-1 0 0 0 0,1 0 0 0 0,0 0 0 0 0,0 0-1 0 0,0 0 1 0 0,-2 2 0 0 0,2-2-419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18 382 13823 0 0,'0'0'630'0'0,"0"0"-13"0"0,0 2-393 0 0,0 3-60 0 0,-1 1-1 0 0,0-1 1 0 0,0 0 0 0 0,-1 0-1 0 0,1 0 1 0 0,-1 0 0 0 0,0 0 0 0 0,-5 7-1 0 0,6-10 349 0 0,1-2 0 0 0,0 0 0 0 0,0 0 0 0 0,0 0 0 0 0,0 0 0 0 0,1-4-370 0 0,-1 0 0 0 0,1 1-1 0 0,0-1 1 0 0,0 1 0 0 0,0-1-1 0 0,0 1 1 0 0,0-1 0 0 0,1 1-1 0 0,0 0 1 0 0,0 0 0 0 0,2-4-1 0 0,27-31-220 0 0,-30 37 90 0 0,141-134-11 0 0,-118 113 0 0 0,8-6-304 0 0,0 1-1 0 0,2 1 1 0 0,1 2-1 0 0,1 2 1 0 0,46-22 0 0 0,-72 39 283 0 0,1 1 0 0 0,-1 0 1 0 0,1 0-1 0 0,0 2 0 0 0,0-1 1 0 0,0 1-1 0 0,22-1 0 0 0,-22 7 21 0 0,-10-3 0 0 0,1 1 0 0 0,-1-1 0 0 0,1 1 0 0 0,-1-1 0 0 0,1 1 0 0 0,-1-1 0 0 0,0 1 0 0 0,0 0 0 0 0,0 0 0 0 0,0 0 0 0 0,0-1 0 0 0,0 1 0 0 0,0 0 0 0 0,-1 0 0 0 0,1 0 0 0 0,-1 0 0 0 0,1 0 0 0 0,-1 4 0 0 0,0 2 0 0 0,0 1 0 0 0,-1-1 0 0 0,-2 13 0 0 0,-1 14 0 0 0,3-28 85 0 0,1 1-1 0 0,-1-1 1 0 0,-1 1-1 0 0,1-1 1 0 0,-1 0-1 0 0,-3 8 1 0 0,-21 42 939 0 0,5-14-648 0 0,8-18-376 0 0,10-21 0 0 0,1 0 0 0 0,-1 1 0 0 0,1-1 0 0 0,0 1 0 0 0,0 0 0 0 0,0-1 0 0 0,-1 11 0 0 0,2-13-262 0 0,1 0-1 0 0,-1 0 0 0 0,0 1 1 0 0,0-1-1 0 0,0 0 0 0 0,0 0 1 0 0,0 0-1 0 0,0 0 0 0 0,0 0 1 0 0,-1 0-1 0 0,1 0 0 0 0,-1-1 1 0 0,0 1-1 0 0,1 0 0 0 0,-5 2 1 0 0,-1 3-1272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105 181 13823 0 0,'0'0'315'0'0,"0"0"45"0"0,0 0 21 0 0,0 0-49 0 0,1 0-220 0 0,9 2 132 0 0,0-1 0 0 0,-1-1 0 0 0,1 0 0 0 0,0 0-1 0 0,-1-1 1 0 0,13-2 0 0 0,61-17 199 0 0,-50 11-469 0 0,47-9 975 0 0,-44 11-692 0 0,0-2-1 0 0,-1-1 1 0 0,43-18 0 0 0,-44 14-296 0 0,-20 10 91 0 0,21-11 1 0 0,-32 13-126 0 0,-1 1 1 0 0,1-1 0 0 0,0 0-1 0 0,0 0 1 0 0,-1 0-1 0 0,1 0 1 0 0,-1-1-1 0 0,1 1 1 0 0,-1-1 0 0 0,0 1-1 0 0,0-1 1 0 0,2-3-1 0 0,-4 5-435 0 0,0 0 494 0 0,0 0 0 0 0,0 1 0 0 0,-1-1 0 0 0,1 1-1 0 0,0-1 1 0 0,-1 1 0 0 0,1-1 0 0 0,0 1 0 0 0,-1-1 0 0 0,1 1 0 0 0,0-1-1 0 0,-1 1 1 0 0,1-1 0 0 0,-1 1 0 0 0,1 0 0 0 0,-1-1 0 0 0,1 1-1 0 0,-1 0 1 0 0,1-1 0 0 0,-1 1 0 0 0,0 0 0 0 0,1 0 0 0 0,-1-1 0 0 0,1 1-1 0 0,-1 0 1 0 0,0 0 0 0 0,1 0 0 0 0,-1 0 0 0 0,0 0 0 0 0,-21-2-169 0 0,22 2 182 0 0,-26 1-301 0 0,1 1-1 0 0,0 1 1 0 0,0 2-1 0 0,1 0 1 0 0,-29 10 0 0 0,2 6 653 0 0,0 2 1 0 0,2 2 0 0 0,1 3 0 0 0,-64 46-1 0 0,92-59-95 0 0,1 0 0 0 0,0 2 0 0 0,-17 18 0 0 0,28-26-142 0 0,1 0 0 0 0,-1 1 0 0 0,2-1-1 0 0,0 1 1 0 0,0 1 0 0 0,0-1 0 0 0,1 1-1 0 0,-4 15 1 0 0,6-10-114 0 0,5-12 0 0 0,-1-2 0 0 0,7 7 0 0 0,-4-6-67 0 0,0-1 0 0 0,0 1 1 0 0,1-1-1 0 0,-1 0 0 0 0,1 0 0 0 0,-1 0 0 0 0,1 0 0 0 0,0-1 0 0 0,7 1 0 0 0,-1 0-1111 0 0,1-1 0 0 0,22 0 1 0 0,-9-3-357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52 230 17503 0 0,'0'0'803'0'0,"0"0"-18"0"0,-6 6-469 0 0,0 0-573 0 0,1-1 0 0 0,0 1 0 0 0,-5 7 0 0 0,-9 10-256 0 0,18-22 964 0 0,1-1 49 0 0,0 0-59 0 0,3-1-292 0 0,26-14 394 0 0,32-22 0 0 0,19-9 419 0 0,260-115-3354 0 0,-262 135 999 0 0,-75 25 1320 0 0,-2 1 64 0 0,0-1-1 0 0,0 1 1 0 0,0 0 0 0 0,0-1 0 0 0,-1 1 0 0 0,1 0 0 0 0,0 0 0 0 0,0 0 0 0 0,0 0 0 0 0,0 0 0 0 0,0 0 0 0 0,0 0 0 0 0,0 0 0 0 0,0 0 0 0 0,0 0 0 0 0,-1 0 0 0 0,1 0 0 0 0,1 1 0 0 0,-1 5 72 0 0,-1-5-56 0 0,0 2 80 0 0,0 0 0 0 0,0 0 0 0 0,-1 0 0 0 0,1 0-1 0 0,0 0 1 0 0,-1 0 0 0 0,0 0 0 0 0,0 0 0 0 0,0 0 0 0 0,0-1-1 0 0,0 1 1 0 0,-1 0 0 0 0,1 0 0 0 0,-1-1 0 0 0,-3 5-1 0 0,-4 4 111 0 0,0-1 0 0 0,-13 11 0 0 0,13-13-249 0 0,-18 17 52 0 0,17-17 0 0 0,0 1 0 0 0,0 0 0 0 0,1 0 0 0 0,0 1 0 0 0,1 1 0 0 0,-10 16 0 0 0,15-17 0 0 0,6-1 0 0 0,10 3 0 0 0,-9-9 0 0 0,-3-1-92 0 0,1-1-1 0 0,-1 0 1 0 0,1 1 0 0 0,0-1-1 0 0,-1 0 1 0 0,1 0 0 0 0,0 0-1 0 0,0 0 1 0 0,0-1-1 0 0,0 1 1 0 0,0 0 0 0 0,0-1-1 0 0,4 1 1 0 0,9 1-6375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17503 0 0,'0'0'399'0'0,"0"0"60"0"0,0 0 21 0 0,0 0-59 0 0,-3 3-260 0 0,-6 6-161 0 0,0 0 0 0 0,0 1 0 0 0,1 0 0 0 0,-13 20 0 0 0,-23 49 0 0 0,16-25 0 0 0,-4 6 0 0 0,-21 35 0 0 0,-133 167 931 0 0,171-244-444 0 0,2-2-977 0 0,1 1 0 0 0,-14 22 0 0 0,25-38-45 0 0,-2 3 47 0 0,2-2-4046 0 0,1-2 2487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27 2759 0 0,'0'0'107'0'0,"2"0"-19"0"0,3-1-42 0 0,23-4 1 0 0,18-12 1965 0 0,-37 15-2 0 0,-8 2-1486 0 0,-1 0 1 0 0,1-1 0 0 0,0 1 0 0 0,0 0-1 0 0,0 0 1 0 0,-1 0 0 0 0,1 0 0 0 0,0-1-1 0 0,0 1 1 0 0,0 0 0 0 0,-1 1-1 0 0,1-1 1 0 0,0 0 0 0 0,1 0 0 0 0,-1 1-434 0 0,-1 0 0 0 0,1-1 0 0 0,-1 1 0 0 0,1 0 0 0 0,-1 0 0 0 0,0-1-1 0 0,1 1 1 0 0,-1 0 0 0 0,0 0 0 0 0,1 0 0 0 0,-1 0 0 0 0,0-1 0 0 0,0 1 0 0 0,0 0 0 0 0,0 0 0 0 0,0 0 0 0 0,0 0 0 0 0,0 0 0 0 0,0 0 0 0 0,-1 8 3 0 0,1-1 0 0 0,-1 1-1 0 0,0-1 1 0 0,-4 12 0 0 0,-9 50 53 0 0,13-65-147 0 0,0 0 0 0 0,-1 0 0 0 0,0 0 0 0 0,0 0 0 0 0,0-1 0 0 0,-1 1 0 0 0,1-1 0 0 0,-1 0 0 0 0,0 0 0 0 0,0 0 0 0 0,-5 5 0 0 0,-7 5 0 0 0,-22 18 0 0 0,36-31 0 0 0,-47 35 0 0 0,31-24 0 0 0,0 1 0 0 0,0 1 0 0 0,2 0 0 0 0,-25 28 0 0 0,29-29 0 0 0,0-2 0 0 0,0 1 0 0 0,-26 18 0 0 0,25-19 0 0 0,11-8 0 0 0,1-3 0 0 0,0 0 0 0 0,0 0 0 0 0,0 0 0 0 0,0 0 0 0 0,0 0 0 0 0,-1 0 0 0 0,1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0,1 0 0 0 0,-1 0 0 0 0,0 0 0 0 0,0 0 0 0 0,0 0 0 0 0,0 0 0 0 0,0 0 0 0 0,0 0 0 0 0,0 0 0 0 0,0 0 0 0 0,0 0 0 0 0,0 0 0 0 0,0 0 0 0 0,0 0 0 0 0,0 0 0 0 0,1 0 0 0 0,-1 0 0 0 0,0 0 0 0 0,0 0 0 0 0,8 0 0 0 0,7-5 0 0 0,55-30 0 0 0,-23 19 0 0 0,0 2 0 0 0,55-9 0 0 0,-89 20 226 0 0,0 0 0 0 0,0 2 0 0 0,1-1-1 0 0,-1 2 1 0 0,0 0 0 0 0,0 0 0 0 0,0 1-1 0 0,24 5 1 0 0,-26-2-210 0 0,-3 2-16 0 0,3 4-9 0 0,-10-6 155 0 0,0 1-5123 0 0,-1-5 3953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36 148 15663 0 0,'-34'8'1188'0'0,"33"-7"-804"0"0,1-1-112 0 0,12-3 1432 0 0,104-26 1988 0 0,20-8-2000 0 0,-58 17-824 0 0,176-28 1112 0 0,-195 38-1808 0 0,-20 6-842 0 0,1 0 0 0 0,-1 3 0 0 0,1 1 0 0 0,0 2 0 0 0,44 8 0 0 0,0 8-6423 0 0,-58-15 4534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7 17503 0 0,'0'0'399'0'0,"3"-1"60"0"0,9-4 21 0 0,-9 4-59 0 0,-14 3-260 0 0,2-1-222 0 0,4-1 161 0 0,0 1 0 0 0,0 0 0 0 0,0 0 1 0 0,0 0-1 0 0,0 0 0 0 0,0 1 0 0 0,1-1 0 0 0,-1 1 0 0 0,0 1 0 0 0,1-1 0 0 0,-1 1 0 0 0,1-1 0 0 0,0 1 0 0 0,-5 5 0 0 0,-7 8 52 0 0,2 2 0 0 0,0-1 0 0 0,-21 38 0 0 0,17-29-146 0 0,-9 9-76 0 0,26-34-267 0 0,21 6-1088 0 0,-11-4 1397 0 0,0 0 0 0 0,0-1 1 0 0,0-1-1 0 0,1 0 0 0 0,16 1 1 0 0,23 2 27 0 0,-26 0 0 0 0,-1 2 0 0 0,0 0 0 0 0,-1 2 0 0 0,0 0 0 0 0,0 1 0 0 0,0 1 0 0 0,-1 1 0 0 0,36 27 0 0 0,-53-36 0 0 0,34 32 0 0 0,-35-31 0 0 0,1 0 0 0 0,0 0 0 0 0,-1 0 0 0 0,0 0 0 0 0,0 0 0 0 0,0 1 0 0 0,0-1 0 0 0,0 1 0 0 0,-1-1 0 0 0,2 6 0 0 0,-3-7 49 0 0,0 0 0 0 0,1 0-1 0 0,-1 0 1 0 0,-1 1 0 0 0,1-1-1 0 0,0 0 1 0 0,0 0 0 0 0,-1 0-1 0 0,1 0 1 0 0,-1 0-1 0 0,0 0 1 0 0,1 0 0 0 0,-1 0-1 0 0,0 0 1 0 0,0 0 0 0 0,-1 0-1 0 0,1-1 1 0 0,0 1 0 0 0,0 0-1 0 0,-1-1 1 0 0,1 1 0 0 0,-1-1-1 0 0,0 1 1 0 0,1-1 0 0 0,-1 0-1 0 0,0 0 1 0 0,-2 2 0 0 0,-6 2 460 0 0,-1 0 1 0 0,1 0 0 0 0,-22 5-1 0 0,16-5-231 0 0,-7 2 22 0 0,0 0 0 0 0,0-2 0 0 0,-1-1 1 0 0,0 0-1 0 0,-39-1 0 0 0,17-2-12 0 0,-55-2 32 0 0,52 0-2060 0 0,2 0-3558 0 0,31-1-2664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102 860 6447 0 0,'-29'29'415'0'0,"20"-19"-131"0"0,0 0 0 0 0,-1-1 0 0 0,-13 11 0 0 0,4-8 2656 0 0,17-11-2275 0 0,2-1-121 0 0,0 0-28 0 0,0 0-4 0 0,0 0 0 0 0,0 0 0 0 0,0 0 0 0 0,0 0 0 0 0,0 0 0 0 0,0 0 0 0 0,2-2 0 0 0,97-86 955 0 0,18-19-270 0 0,318-299-1197 0 0,-109 86 2048 0 0,-321 317-2048 0 0,9-12 0 0 0,-10 7-64 0 0,-3 7-273 0 0,-1 1-138 0 0,0 0-33 0 0,0 0 66 0 0,1 11 276 0 0,-1 0 166 0 0,-1 1 0 0 0,-1-1 0 0 0,0 0 0 0 0,0 0 0 0 0,-1 0 0 0 0,-6 14 0 0 0,3-5 0 0 0,-86 277 0 0 0,33-136 0 0 0,24-66 0 0 0,16-45 0 0 0,7-21 0 0 0,-11 45 0 0 0,21-64 0 0 0,3-2-208 0 0,0-6-870 0 0,-1-2-372 0 0,0 0-855 0 0,0 0-3150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13823 0 0,'0'0'315'0'0,"0"0"45"0"0,0 0 21 0 0,0 0-49 0 0,3-1-220 0 0,1 0-110 0 0,0 0 0 0 0,0 0-1 0 0,0 1 1 0 0,7-1 0 0 0,20-4 72 0 0,21-13 644 0 0,-23 8-175 0 0,35-8 0 0 0,11 4-661 0 0,150-7 0 0 0,-209 20-594 0 0,0-1 0 0 0,26-7-1 0 0,-14 2-1474 0 0,-12 3 663 0 0,-2-1-11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10135 0 0,'0'0'464'0'0,"0"0"-9"0"0,0 0-223 0 0,-1 2 156 0 0,-3 15 176 0 0,-1 0 0 0 0,-1-1 0 0 0,-1 1 0 0 0,0-1 0 0 0,-16 25 0 0 0,9-16-295 0 0,-98 199 1614 0 0,-30 36-1718 0 0,63-133-709 0 0,41-69-528 0 0,-55 114 0 0 0,92-170-442 0 0,1-2-20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13823 0 0,'0'0'315'0'0,"0"0"45"0"0,-2 0 21 0 0,0 1-356 0 0,1-1-1 0 0,-1 1 0 0 0,1 0 1 0 0,-1 0-1 0 0,1 0 1 0 0,0 0-1 0 0,-1 0 0 0 0,1 0 1 0 0,0 0-1 0 0,0 0 1 0 0,0 1-1 0 0,-1-1 0 0 0,1 0 1 0 0,0 2-1 0 0,-15 14 66 0 0,-2-1-90 0 0,1 0 0 0 0,-18 23 0 0 0,16-19 0 0 0,-24 23 0 0 0,31-32 0 0 0,0 0 0 0 0,1 1 0 0 0,-15 20 0 0 0,22-26 0 0 0,0 0 0 0 0,0 0 0 0 0,1 1 0 0 0,-1-1 0 0 0,1 1 0 0 0,1 0 0 0 0,-1 0 0 0 0,1 0 0 0 0,1 0 0 0 0,-2 8 0 0 0,3-14 0 0 0,0 1 0 0 0,0 0 0 0 0,0-1 0 0 0,0 1 0 0 0,1 0 0 0 0,-1 0 0 0 0,0-1 0 0 0,1 1 0 0 0,-1-1 0 0 0,1 1 0 0 0,0 0 0 0 0,-1-1 0 0 0,1 1 0 0 0,0-1 0 0 0,0 1 0 0 0,0-1 0 0 0,0 0 0 0 0,0 1 0 0 0,1-1 0 0 0,-1 0 0 0 0,0 0 0 0 0,0 0 0 0 0,1 0 0 0 0,-1 0 0 0 0,1 0 0 0 0,-1 0 0 0 0,1 0 0 0 0,-1-1 0 0 0,1 1 0 0 0,-1-1 0 0 0,1 1 0 0 0,1 0 0 0 0,7 1 0 0 0,0 0 0 0 0,0-1 0 0 0,0 0 0 0 0,13 0 0 0 0,-13 0 0 0 0,2-1 99 0 0,1 0 0 0 0,-1 0-1 0 0,0-1 1 0 0,1-1 0 0 0,-1 0-1 0 0,0-1 1 0 0,0 0 0 0 0,0-1-1 0 0,0 0 1 0 0,-1 0 0 0 0,0-2-1 0 0,0 1 1 0 0,0-1 0 0 0,0-1-1 0 0,-1 0 1 0 0,0-1 0 0 0,-1 0-1 0 0,11-11 1 0 0,-14 12-81 0 0,0 0-1 0 0,-1 0 1 0 0,0 0-1 0 0,-1-1 1 0 0,1 0 0 0 0,-2 0-1 0 0,1 0 1 0 0,2-10 0 0 0,-5 14-18 0 0,0 0 0 0 0,0 0 1 0 0,0 0-1 0 0,0 0 0 0 0,-1 0 0 0 0,0 0 1 0 0,0 0-1 0 0,0 0 0 0 0,0 0 1 0 0,-1 0-1 0 0,0 0 0 0 0,1 0 1 0 0,-1 0-1 0 0,-1 0 0 0 0,1 1 1 0 0,-1-1-1 0 0,1 0 0 0 0,-1 1 1 0 0,0-1-1 0 0,-4-4 0 0 0,4 5-58 0 0,0 1-1 0 0,0 0 0 0 0,0 0 1 0 0,0 0-1 0 0,0 0 1 0 0,-1 1-1 0 0,1-1 1 0 0,-1 1-1 0 0,1-1 0 0 0,-1 1 1 0 0,0 0-1 0 0,1 0 1 0 0,-1 0-1 0 0,0 0 0 0 0,0 0 1 0 0,-3 0-1 0 0,0 1-83 0 0,0 0 0 0 0,0 0-1 0 0,0 0 1 0 0,0 1 0 0 0,0 0 0 0 0,-10 3-1 0 0,-2 0-640 0 0,13-4 369 0 0,1 1 1 0 0,-1 0 0 0 0,1 0 0 0 0,-6 2 0 0 0,-3 1-977 0 0,13-4 1356 0 0,0 0 0 0 0,-1 0 0 0 0,1 0 0 0 0,0 0 1 0 0,-1 0-1 0 0,1 0 0 0 0,0 0 0 0 0,-1 0 0 0 0,1-1 0 0 0,0 1 0 0 0,0 0 0 0 0,-1 0 0 0 0,1 0 0 0 0,0 0 0 0 0,-1 0 0 0 0,1-1 1 0 0,0 1-1 0 0,0 0 0 0 0,-1 0 0 0 0,1-1 0 0 0,0 1 0 0 0,0 0 0 0 0,0 0 0 0 0,0-1 0 0 0,-1 1 0 0 0,1 0 0 0 0,0 0 0 0 0,0-1 1 0 0,0 1-1 0 0,0 0 0 0 0,0-1 0 0 0,0 1 0 0 0,0 0 0 0 0,0-1 0 0 0,-1 1 0 0 0,1 0 0 0 0,0-1 0 0 0,1-10-478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1 15663 0 0,'-34'17'430'0'0,"1"2"0"0"0,0 2 0 0 0,-32 27 0 0 0,43-31-430 0 0,1 1 0 0 0,1 0 0 0 0,0 2 0 0 0,2 1 0 0 0,-25 33 0 0 0,22-21 0 0 0,0-2 0 0 0,-30 63 0 0 0,-192 402 0 0 0,206-423 0 0 0,-69 116 0 0 0,88-157-181 0 0,13-24 40 0 0,1 1 1 0 0,-2 0-1 0 0,1-1 1 0 0,-9 10-1 0 0,12-17-367 0 0,2-1-72 0 0,0 0-285 0 0,-2-8-1146 0 0,1-5 987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62 179 15663 0 0,'-2'1'77'0'0,"-1"-1"0"0"0,1 1 1 0 0,0-1-1 0 0,0 1 0 0 0,-1 0 0 0 0,1 0 0 0 0,0 0 0 0 0,0 0 0 0 0,0 1 0 0 0,0-1 0 0 0,0 0 0 0 0,0 1 0 0 0,0 0 1 0 0,1-1-1 0 0,-1 1 0 0 0,0 0 0 0 0,1 0 0 0 0,-1 0 0 0 0,1 0 0 0 0,0 0 0 0 0,-1 2 0 0 0,-2 3-78 0 0,-9 24-16 0 0,12-29 24 0 0,1 0 0 0 0,-1 0 0 0 0,1 1 1 0 0,0-1-1 0 0,0 0 0 0 0,0 0 0 0 0,0 1 0 0 0,0-1 0 0 0,0 0 0 0 0,0 0 1 0 0,1 1-1 0 0,0 1 0 0 0,0-3 63 0 0,-1 0 0 0 0,1 1 0 0 0,-1-1 0 0 0,1 0-1 0 0,0 0 1 0 0,-1-1 0 0 0,1 1 0 0 0,0 0 0 0 0,0 0 0 0 0,0 0 0 0 0,0 0 0 0 0,0-1 0 0 0,0 1 0 0 0,0 0-1 0 0,0-1 1 0 0,0 1 0 0 0,2 0 0 0 0,19 4 565 0 0,-11-4-409 0 0,0-1 0 0 0,0 0 0 0 0,0 0 0 0 0,0-1 0 0 0,12-3 0 0 0,55-16 505 0 0,-51 12-690 0 0,268-92-26 0 0,-197 65-14 0 0,81-34-1143 0 0,-61 21-5764 0 0,-78 31 1106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365 137 10135 0 0,'0'0'464'0'0,"0"0"-9"0"0,0-1-295 0 0,-1-16-3 0 0,0 16 569 0 0,1 1 244 0 0,-3 0-686 0 0,-1 0-1 0 0,1 1 0 0 0,-1 0 1 0 0,1 0-1 0 0,-1 0 1 0 0,1 0-1 0 0,0 0 0 0 0,0 1 1 0 0,-1-1-1 0 0,1 1 0 0 0,0 0 1 0 0,-4 3-1 0 0,-4 5-97 0 0,-18 17 0 0 0,15-13 49 0 0,-93 100-214 0 0,48-49-25 0 0,45-50 4 0 0,1 0 0 0 0,0 1 0 0 0,2 1 0 0 0,-1 0 0 0 0,-11 26 0 0 0,21-39 0 0 0,1 0 0 0 0,-1-1 0 0 0,1 1 0 0 0,0 0 0 0 0,0 0 0 0 0,1 0 0 0 0,-1 6 0 0 0,1-9 0 0 0,0 0 0 0 0,0 0 0 0 0,0-1 0 0 0,0 1 0 0 0,0 0 0 0 0,1 0 0 0 0,-1 0 0 0 0,0 0 0 0 0,1 0 0 0 0,-1-1 0 0 0,0 1 0 0 0,1 0 0 0 0,-1 0 0 0 0,1-1 0 0 0,-1 1 0 0 0,1 0 0 0 0,0-1 0 0 0,-1 1 0 0 0,1 0 0 0 0,0-1 0 0 0,-1 1 0 0 0,1-1 0 0 0,0 1 0 0 0,0-1 0 0 0,-1 0 0 0 0,1 1 0 0 0,0-1 0 0 0,0 0 0 0 0,0 1 0 0 0,0-1 0 0 0,0 0 0 0 0,-1 0 0 0 0,1 0 0 0 0,0 0 0 0 0,0 0 0 0 0,0 0 0 0 0,0 0 0 0 0,1 0 0 0 0,9-1 101 0 0,0 0 1 0 0,0 0-1 0 0,-1-1 0 0 0,1 0 0 0 0,-1-1 1 0 0,1-1-1 0 0,16-7 0 0 0,66-40 1028 0 0,-65 33-1020 0 0,25-15-109 0 0,-1-3 0 0 0,71-64 0 0 0,-119 96 0 0 0,0 0 0 0 0,0 0 0 0 0,0 0 0 0 0,-1-1 0 0 0,0 1 0 0 0,1-1 0 0 0,-2 0 0 0 0,1 0 0 0 0,0 0 0 0 0,-1 0 0 0 0,0 0 0 0 0,1-6 0 0 0,-2 7 0 0 0,0 1 0 0 0,-1-1 0 0 0,0 0 0 0 0,0 1 0 0 0,0-1 0 0 0,0 0 0 0 0,-1 0 0 0 0,1 1 0 0 0,-1-1 0 0 0,0 0 0 0 0,0 1 0 0 0,0-1 0 0 0,0 1 0 0 0,-1 0 0 0 0,0-1 0 0 0,1 1 0 0 0,-1 0 0 0 0,-4-5 0 0 0,-3-3-495 0 0,-1 2 0 0 0,1-1 0 0 0,-17-11 1 0 0,-12-12-1471 0 0,37 32 1909 0 0,0 1-1 0 0,1-1 0 0 0,-1 1 0 0 0,0-1 0 0 0,1 1 1 0 0,-1-1-1 0 0,1 0 0 0 0,-1 1 0 0 0,1-1 0 0 0,-1 0 1 0 0,1 0-1 0 0,0 1 0 0 0,-1-1 0 0 0,1 0 1 0 0,0 0-1 0 0,0 0 0 0 0,0 1 0 0 0,-1-1 0 0 0,1 0 1 0 0,0 0-1 0 0,0 0 0 0 0,0 0 0 0 0,0 1 1 0 0,0-1-1 0 0,1 0 0 0 0,-1 0 0 0 0,0 0 0 0 0,0 0 1 0 0,0 1-1 0 0,1-1 0 0 0,-1 0 0 0 0,0 0 1 0 0,1 1-1 0 0,-1-1 0 0 0,1 0 0 0 0,-1 1 0 0 0,1-1 1 0 0,-1 0-1 0 0,1 1 0 0 0,-1-1 0 0 0,1 0 1 0 0,0 1-1 0 0,-1-1 0 0 0,1 1 0 0 0,0 0 0 0 0,-1-1 1 0 0,1 1-1 0 0,0-1 0 0 0,0 1 0 0 0,0 0 1 0 0,-1 0-1 0 0,3-1 0 0 0,6-3-481 0 0,1 1 0 0 0,13-2 0 0 0,-9 1 168 0 0,31-5-653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487 772 11975 0 0,'40'-27'1200'0'0,"-34"23"-1043"0"0,0 0-1 0 0,0 0 1 0 0,10-4-1 0 0,-11 6 87 0 0,0-1 0 0 0,0 1-1 0 0,0-1 1 0 0,-1 0 0 0 0,1-1 0 0 0,-1 1-1 0 0,5-5 1 0 0,11-18 525 0 0,0 0 0 0 0,-2-1 0 0 0,16-32 0 0 0,84-185 1831 0 0,-113 232-2558 0 0,8-20-403 0 0,-2-1 0 0 0,-1 0 0 0 0,-1-1 0 0 0,7-66 0 0 0,-16 95 335 0 0,1 0 1 0 0,-1 0-1 0 0,0-1 1 0 0,0 1-1 0 0,-1 0 1 0 0,0-1-1 0 0,-2-8 1 0 0,3 13-7 0 0,-1 0-1 0 0,1 0 1 0 0,0 0 0 0 0,-1 0 0 0 0,1 0 0 0 0,-1 0-1 0 0,1 0 1 0 0,-1 0 0 0 0,0 0 0 0 0,1 0 0 0 0,-1 0 0 0 0,0 1-1 0 0,0-1 1 0 0,0 0 0 0 0,1 0 0 0 0,-1 1 0 0 0,0-1 0 0 0,0 1-1 0 0,0-1 1 0 0,0 1 0 0 0,0-1 0 0 0,0 1 0 0 0,0-1-1 0 0,-1 1 1 0 0,1 0 0 0 0,0 0 0 0 0,0-1 0 0 0,0 1 0 0 0,0 0-1 0 0,0 0 1 0 0,0 0 0 0 0,0 0 0 0 0,-1 0 0 0 0,1 1-1 0 0,0-1 1 0 0,0 0 0 0 0,0 0 0 0 0,0 1 0 0 0,0-1 0 0 0,0 1-1 0 0,-2 0 1 0 0,-5 3-22 0 0,-1 1 1 0 0,1-1-1 0 0,0 2 0 0 0,0-1 1 0 0,0 1-1 0 0,-10 10 0 0 0,-38 47-154 0 0,39-43 193 0 0,-29 36 16 0 0,2 2 0 0 0,-65 112 0 0 0,85-123 0 0 0,1 1 0 0 0,2 1 0 0 0,3 1 0 0 0,-19 80 0 0 0,-16 73 0 0 0,44-168-18 0 0,-1 0 0 0 0,-2 0 0 0 0,-28 56 0 0 0,-25 13-1842 0 0,52-86 1760 0 0,2-2-16 0 0,0 0 0 0 0,-18 16 0 0 0,22-25-485 0 0,0 0 0 0 0,-1-1-1 0 0,1 1 1 0 0,-2-2 0 0 0,-17 11-1 0 0,22-14 68 0 0,-1-1 0 0 0,-1 0 0 0 0,1 0 0 0 0,0 0-1 0 0,0 0 1 0 0,0-1 0 0 0,-8 0 0 0 0,11 0 395 0 0,-3 0-1397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16 13823 0 0,'0'0'315'0'0,"0"0"45"0"0,0 0 21 0 0,0 0-49 0 0,2-1-220 0 0,1-2-100 0 0,-2 2-12 0 0,0 0 0 0 0,0 0 0 0 0,1 0 0 0 0,-1 0 0 0 0,0 0 0 0 0,1 1 0 0 0,-1-1 0 0 0,1 0 0 0 0,-1 0 0 0 0,1 1 0 0 0,-1-1 0 0 0,1 1 0 0 0,-1 0 0 0 0,1-1 0 0 0,0 1 0 0 0,1 0 0 0 0,0 0 84 0 0,0 0 0 0 0,0 0 0 0 0,-1 0 0 0 0,1 0 0 0 0,0 1 0 0 0,0-1-1 0 0,0 1 1 0 0,-1 0 0 0 0,1 0 0 0 0,2 1 0 0 0,-3-2 425 0 0,-2 2-66 0 0,1 6-430 0 0,-1-1 0 0 0,0 1 0 0 0,-1-1 0 0 0,0 0 0 0 0,0 0 0 0 0,0 1 0 0 0,-1-1 0 0 0,0 0 0 0 0,0 0 0 0 0,-1 0 0 0 0,-4 7 0 0 0,-6 12-8 0 0,-26 35-1 0 0,35-54-4 0 0,-45 64 0 0 0,16-25 0 0 0,2 2 0 0 0,-43 88 0 0 0,-38 119 0 0 0,65-156 0 0 0,44-95 0 0 0,1 1 0 0 0,0-1 0 0 0,-1 1 0 0 0,0-1 0 0 0,0 0 0 0 0,0 0 0 0 0,-5 5 0 0 0,3-4-133 0 0,4-4-563 0 0,1-1-257 0 0,0 0-558 0 0,0 0-2112 0 0,0 0-901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2 237 15663 0 0,'0'0'719'0'0,"-1"0"-20"0"0,8 0-659 0 0,0-1 0 0 0,-1 0 0 0 0,1-1 1 0 0,0 0-1 0 0,-1 0 0 0 0,10-4 0 0 0,1 1-43 0 0,195-73 3 0 0,148-21-62 0 0,-234 68-1244 0 0,-88 21 794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61 10135 0 0,'10'-8'309'0'0,"-1"-2"0"0"0,0 1 0 0 0,12-17 0 0 0,-20 24 417 0 0,3-2 1447 0 0,-3 3 203 0 0,-1 5-1442 0 0,0 0-1311 0 0,-1 7 404 0 0,-1 1 1 0 0,-1-1-1 0 0,0 1 0 0 0,0-1 0 0 0,-9 19 0 0 0,-32 51-18 0 0,-138 188-9 0 0,142-214 0 0 0,-105 156 0 0 0,-12 67-1384 0 0,156-277 736 0 0,1-1-572 0 0,9-4-1777 0 0,1-4 1462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13823 0 0,'0'0'315'0'0,"0"0"45"0"0,0 0 21 0 0,0 0-49 0 0,2 0-220 0 0,59 6-103 0 0,-43-4 469 0 0,1 0 1 0 0,20-1-1 0 0,-9-2-245 0 0,-9 1-108 0 0,-1-1 0 0 0,34-6 0 0 0,63-26-1462 0 0,140-61 1 0 0,-141 50-765 0 0,-81 31-3309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26 11975 0 0,'4'-15'547'0'0,"-3"12"-11"0"0,-1 2-344 0 0,2-5-97 0 0,-2 22 1124 0 0,0-13-1134 0 0,0-1 1 0 0,0 1-1 0 0,0-1 1 0 0,0 0-1 0 0,0 1 1 0 0,-1 3-1 0 0,-142 435 2128 0 0,132-413-2213 0 0,-2 0 0 0 0,-2-2 0 0 0,0 1 0 0 0,-1-2 0 0 0,-32 38 0 0 0,-111 103 0 0 0,58-65 0 0 0,98-98 0 0 0,-6 7 0 0 0,0-1 0 0 0,-20 15 0 0 0,29-24 0 0 0,0 0 0 0 0,0 0 0 0 0,0 0 0 0 0,0 1 0 0 0,0-1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0,0 0 0 0 0,0 0 0 0 0,0 0 0 0 0,0 0 0 0 0,0-1 0 0 0,-1 1 0 0 0,1 0 0 0 0,0 0 0 0 0,0 0 0 0 0,0 0 0 0 0,2-7 0 0 0,4-9 0 0 0,3 3 0 0 0,0 0 0 0 0,1 1 0 0 0,0 0 0 0 0,19-17 0 0 0,54-37 0 0 0,-43 34 0 0 0,1 0 0 0 0,66-40 0 0 0,-89 62 0 0 0,2 0 0 0 0,-1 1 0 0 0,1 1 0 0 0,0 1 0 0 0,1 1 0 0 0,28-6 0 0 0,-45 12 0 0 0,-1-1 0 0 0,1 1 0 0 0,-1 0 0 0 0,1-1 0 0 0,-1 2 0 0 0,1-1 0 0 0,-1 0 0 0 0,1 1 0 0 0,-1-1 0 0 0,1 1 0 0 0,-1 0 0 0 0,0 0 0 0 0,1 1 0 0 0,4 2 0 0 0,-6-3 0 0 0,0 1 0 0 0,0 0 0 0 0,0-1 0 0 0,-1 1 0 0 0,1 0 0 0 0,-1 0 0 0 0,1 0 0 0 0,-1 0 0 0 0,0 0 0 0 0,0 0 0 0 0,0 0 0 0 0,0 0 0 0 0,0 0 0 0 0,0 1 0 0 0,-1-1 0 0 0,1 0 0 0 0,-1 1 0 0 0,1-1 0 0 0,-1 0 0 0 0,0 1 0 0 0,0-1 0 0 0,0 5 0 0 0,-1 3 0 0 0,-1 1 0 0 0,0-1 0 0 0,0 0 0 0 0,-1 1 0 0 0,-1-1 0 0 0,-5 11 0 0 0,0-1 0 0 0,-1-1 0 0 0,-13 19 0 0 0,-109 148 0 0 0,123-171-64 0 0,9-15 11 0 0,1 1-1 0 0,-1-1 1 0 0,1 1-1 0 0,0-1 1 0 0,-1 0 0 0 0,1 1-1 0 0,-1-1 1 0 0,1 0-1 0 0,0 0 1 0 0,-1 0-1 0 0,1 1 1 0 0,0-1 0 0 0,-1 0-1 0 0,2 0 1 0 0,-2 0 42 0 0,5 0-376 0 0,0 0 0 0 0,0-1-1 0 0,1 1 1 0 0,-1-1 0 0 0,0 0-1 0 0,0 0 1 0 0,7-3 0 0 0,33-16-2842 0 0,-33 14 2775 0 0,26-11-1593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317 107 10135 0 0,'0'0'231'0'0,"0"0"29"0"0,0 0 19 0 0,1-2-41 0 0,3-2 127 0 0,-1-1-1 0 0,0 0 1 0 0,0 0 0 0 0,-1 0-1 0 0,1 0 1 0 0,1-7-1 0 0,-4 10-244 0 0,-1 0-1 0 0,1 0 0 0 0,-1-1 0 0 0,1 1 0 0 0,-1 0 1 0 0,0 0-1 0 0,0 1 0 0 0,0-1 0 0 0,0 0 0 0 0,0 0 1 0 0,0 0-1 0 0,-2-1 0 0 0,1-1-53 0 0,2 3-50 0 0,-1 0-1 0 0,0-1 1 0 0,1 1-1 0 0,-1 0 1 0 0,0 0-1 0 0,0 0 1 0 0,0 0-1 0 0,1 0 1 0 0,-1 0 0 0 0,0 0-1 0 0,0 0 1 0 0,-1 0-1 0 0,1 1 1 0 0,0-1-1 0 0,0 0 1 0 0,0 1-1 0 0,-3-2 1 0 0,0 0 163 0 0,1 1-113 0 0,0-1-1 0 0,0 0 1 0 0,0 1-1 0 0,0 0 1 0 0,0-1 0 0 0,-1 1-1 0 0,1 1 1 0 0,0-1-1 0 0,-1 0 1 0 0,1 1 0 0 0,0 0-1 0 0,-1-1 1 0 0,-3 2 0 0 0,2 0 10 0 0,0 0 0 0 0,0 0 0 0 0,0 1 1 0 0,0 0-1 0 0,0 0 0 0 0,1 0 1 0 0,-1 0-1 0 0,-5 5 0 0 0,-11 8-76 0 0,0 1 0 0 0,1 1 0 0 0,0 1 0 0 0,2 1 0 0 0,0 0 0 0 0,1 1 0 0 0,1 1 0 0 0,-18 31 0 0 0,32-49-1 0 0,-10 20 18 0 0,7-10 39 0 0,4-11 315 0 0,2 1 337 0 0,-1-3-685 0 0,0 0 0 0 0,0 1 0 0 0,0-1 0 0 0,0 0 1 0 0,0 0-1 0 0,0 0 0 0 0,0 1 0 0 0,0-1 0 0 0,0 0 1 0 0,0 0-1 0 0,0 1 0 0 0,0-1 0 0 0,0 0 0 0 0,0 0 1 0 0,0 0-1 0 0,0 1 0 0 0,0-1 0 0 0,0 0 0 0 0,0 0 1 0 0,0 0-1 0 0,0 0 0 0 0,0 1 0 0 0,1-1 0 0 0,-1 0 1 0 0,0 0-1 0 0,0 0 0 0 0,0 0 0 0 0,0 1 0 0 0,1-1 1 0 0,-1 0-1 0 0,0 0 0 0 0,0 0 0 0 0,0 0 0 0 0,0 0 1 0 0,1 0-1 0 0,-1 0 0 0 0,0 0 0 0 0,5 1-21 0 0,0-1 0 0 0,-1 0-1 0 0,1 0 1 0 0,0-1 0 0 0,-1 0-1 0 0,1 0 1 0 0,-1 0 0 0 0,1 0-1 0 0,5-3 1 0 0,7-3-2 0 0,17-11-1 0 0,-21 11 1 0 0,1 0 0 0 0,15-6 0 0 0,-22 11 0 0 0,1-1 0 0 0,0 1 0 0 0,13-1 0 0 0,-11 4 0 0 0,-9-1 0 0 0,-1 0 0 0 0,0 1 0 0 0,1-1 0 0 0,-1 0 0 0 0,1 1 0 0 0,-1-1 0 0 0,0 1 0 0 0,0-1 0 0 0,1 1 0 0 0,-1-1 0 0 0,0 0 0 0 0,1 1 0 0 0,-1-1 0 0 0,0 1 0 0 0,0-1 0 0 0,0 1 0 0 0,0 0 0 0 0,0 2 0 0 0,0 1 0 0 0,0-1 0 0 0,-1 1 0 0 0,1-1 0 0 0,-1 1 0 0 0,0-1 0 0 0,0 0 0 0 0,0 0 0 0 0,-1 0 0 0 0,1 1 0 0 0,-1-1 0 0 0,-2 3 0 0 0,-4 10 0 0 0,-7 23 0 0 0,6-16 0 0 0,0 0 0 0 0,-21 34 0 0 0,29-52-2 0 0,7-7 8 0 0,6-6-143 0 0,-1-3-527 0 0,31-24-2287 0 0,-13 14-2845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4 13823 0 0,'0'0'630'0'0,"0"0"-13"0"0,-2-1-393 0 0,1 0-212 0 0,1 1 0 0 0,-1 0 0 0 0,0-1 1 0 0,0 1-1 0 0,0 0 0 0 0,1 0 0 0 0,-1 0 0 0 0,0 0 1 0 0,0 0-1 0 0,0 0 0 0 0,0 0 0 0 0,1 0 0 0 0,-1 0 0 0 0,0 0 1 0 0,0 0-1 0 0,0 0 0 0 0,0 1 0 0 0,1-1 0 0 0,-1 0 1 0 0,0 1-1 0 0,0 0 0 0 0,-3 0 121 0 0,1 1 0 0 0,0 0-1 0 0,0 0 1 0 0,1 1 0 0 0,-4 2 0 0 0,-1 2 117 0 0,1 0 0 0 0,0 1 0 0 0,-7 12 0 0 0,2-1-310 0 0,-4 6 565 0 0,2 0 1 0 0,-17 43-1 0 0,-7 49 147 0 0,-35 89-696 0 0,51-155 44 0 0,-3-2 0 0 0,-2-1 0 0 0,-43 60 0 0 0,34-58 0 0 0,-33 42 0 0 0,67-91-87 0 0,1-1 0 0 0,0 0 0 0 0,0 1 0 0 0,0-1-1 0 0,-1 0 1 0 0,1 1 0 0 0,0-1 0 0 0,0 0 0 0 0,-1 1 0 0 0,1-1-1 0 0,0 0 1 0 0,0 0 0 0 0,-1 1 0 0 0,1-1 0 0 0,0 0 0 0 0,-1 0-1 0 0,1 0 1 0 0,0 0 0 0 0,-1 1 0 0 0,1-1 0 0 0,-1 0 0 0 0,1 0-1 0 0,0 0 1 0 0,-1 0 0 0 0,1 0 0 0 0,0 0 0 0 0,-1 0 0 0 0,1 0 0 0 0,-1 0-1 0 0,1 0 1 0 0,0 0 0 0 0,-1 0 0 0 0,1 0 0 0 0,0 0 0 0 0,-1 0-1 0 0,1-1 1 0 0,0 1 0 0 0,-1 0 0 0 0,1 0 0 0 0,0 0 0 0 0,-1-1-1 0 0,0 1 1 0 0,-6-5-5709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14 204 13823 0 0,'-1'0'315'0'0,"-11"-2"1576"0"0,26-1 517 0 0,-2 0-2542 0 0,34-4 1112 0 0,0 1 0 0 0,47 0-1 0 0,15-1 186 0 0,281-50-43 0 0,-350 50-1413 0 0,48-13-2293 0 0,-72 16 1628 0 0,-1-1 0 0 0,-1-1 0 0 0,1 0 0 0 0,16-11 0 0 0,13-11-1078 0 0,-2 8-11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449 174 8287 0 0,'3'-1'382'0'0,"8"-1"-57"0"0,12-2-217 0 0,41-14-1 0 0,-59 16 354 0 0,1 0 0 0 0,-1-1-1 0 0,0 1 1 0 0,0-1 0 0 0,0 0 0 0 0,0 0 0 0 0,0-1 0 0 0,-1 1-1 0 0,1-1 1 0 0,-1 0 0 0 0,0 0 0 0 0,0-1 0 0 0,4-5 0 0 0,-6 7 260 0 0,-1-8-177 0 0,-2 4-23 0 0,1 4-441 0 0,-1 0-1 0 0,1-1 1 0 0,-1 1-1 0 0,0 0 1 0 0,0 0-1 0 0,0 0 1 0 0,0-1-1 0 0,-1 1 0 0 0,1 0 1 0 0,-1 1-1 0 0,0-1 1 0 0,0 0-1 0 0,0 0 1 0 0,0 1-1 0 0,0-1 1 0 0,-1 1-1 0 0,1 0 1 0 0,-1 0-1 0 0,1 0 1 0 0,-1 0-1 0 0,0 0 1 0 0,0 0-1 0 0,0 1 0 0 0,0-1 1 0 0,0 1-1 0 0,-5-2 1 0 0,0 1-96 0 0,1 1 1 0 0,-1-1 0 0 0,0 1-1 0 0,1 1 1 0 0,-1-1-1 0 0,0 1 1 0 0,1 1-1 0 0,-1-1 1 0 0,0 1 0 0 0,-10 3-1 0 0,-12 5 27 0 0,0 1 0 0 0,1 2 0 0 0,-34 18 0 0 0,-80 54-310 0 0,91-52-322 0 0,-15 12-399 0 0,61-39 1017 0 0,1 0-1 0 0,-1 0 0 0 0,1 0 1 0 0,0 0-1 0 0,0 1 1 0 0,1 0-1 0 0,-1 0 1 0 0,-5 11-1 0 0,9-15 76 0 0,0 0 0 0 0,1 0-1 0 0,-1 0 1 0 0,0 1 0 0 0,1-1-1 0 0,0 0 1 0 0,-1 0 0 0 0,1 0 0 0 0,0 1-1 0 0,0-1 1 0 0,0 0 0 0 0,0 0-1 0 0,1 1 1 0 0,-1-1 0 0 0,1 0 0 0 0,-1 0-1 0 0,2 3 1 0 0,-1-2-21 0 0,1 0 0 0 0,0 0 1 0 0,0 0-1 0 0,0 0 0 0 0,0-1 0 0 0,0 1 0 0 0,1-1 0 0 0,-1 1 1 0 0,1-1-1 0 0,4 3 0 0 0,-2-1-45 0 0,1-1 0 0 0,-1 0 1 0 0,1 0-1 0 0,0 0 0 0 0,0-1 0 0 0,1 0 0 0 0,-1 0 0 0 0,0-1 1 0 0,0 1-1 0 0,1-1 0 0 0,9 0 0 0 0,7-3-6 0 0,0-1 0 0 0,-1 0 0 0 0,1-2 0 0 0,26-9 0 0 0,83-37 0 0 0,-30 0 0 0 0,-70 34 0 0 0,-27 14-27 0 0,-1 1-1 0 0,-1 0 1 0 0,1-1-1 0 0,0 0 1 0 0,6-6 0 0 0,-10 9-27 0 0,1-1 0 0 0,0 0 1 0 0,-1 0-1 0 0,1 1 0 0 0,0-1 1 0 0,-1 0-1 0 0,1 0 1 0 0,-1 0-1 0 0,1 0 0 0 0,-1 0 1 0 0,0 0-1 0 0,1 1 1 0 0,-1-1-1 0 0,0 0 0 0 0,0 0 1 0 0,0 0-1 0 0,0 0 0 0 0,1 0 1 0 0,-1 0-1 0 0,0 0 1 0 0,-1 0-1 0 0,1 0 0 0 0,0 0 1 0 0,0 0-1 0 0,0 0 1 0 0,-1 0-1 0 0,1 0 0 0 0,0 0 1 0 0,-1 0-1 0 0,0-1 1 0 0,-1 1 40 0 0,1 0 0 0 0,0 0 0 0 0,-1 0 0 0 0,1 0 0 0 0,-1 1 0 0 0,0-1 1 0 0,1 1-1 0 0,-1-1 0 0 0,0 1 0 0 0,1 0 0 0 0,-1-1 0 0 0,-1 1 0 0 0,-1 0 15 0 0,-1-1 24 0 0,0 1 0 0 0,0 0 0 0 0,0 0 1 0 0,0 1-1 0 0,0-1 0 0 0,0 1 0 0 0,1 0 0 0 0,-1 1 0 0 0,0-1 0 0 0,0 1 0 0 0,-7 4 0 0 0,-1 0 162 0 0,1 1 0 0 0,-22 16-1 0 0,27-16-45 0 0,-1-1 0 0 0,1 1 0 0 0,1 0 0 0 0,-1 0 0 0 0,1 1 0 0 0,0 0 1 0 0,-4 9-1 0 0,7-13-144 0 0,1 0 1 0 0,0 1 0 0 0,0 0-1 0 0,0-1 1 0 0,0 1 0 0 0,1 0 0 0 0,0 0-1 0 0,0 0 1 0 0,0 0 0 0 0,1 0 0 0 0,-1 0-1 0 0,1 0 1 0 0,1 0 0 0 0,-1 0-1 0 0,2 6 1 0 0,-2-9-2 0 0,1 0 1 0 0,-1 0-1 0 0,1-1 0 0 0,0 1 0 0 0,0 0 0 0 0,-1-1 0 0 0,1 1 1 0 0,1-1-1 0 0,-1 1 0 0 0,0-1 0 0 0,0 1 0 0 0,0-1 1 0 0,1 0-1 0 0,-1 1 0 0 0,1-1 0 0 0,-1 0 0 0 0,2 1 0 0 0,1 0 18 0 0,-1-1-1 0 0,0 0 0 0 0,1 1 0 0 0,-1-1 0 0 0,0-1 0 0 0,1 1 0 0 0,-1 0 0 0 0,6-1 0 0 0,3 0-202 0 0,-1 0 1 0 0,0-1 0 0 0,0 0-1 0 0,19-6 1 0 0,0-1-4296 0 0,3-2-1565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1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32 432 11975 0 0,'0'0'267'0'0,"0"0"42"0"0,0 0 17 0 0,0 0-28 0 0,-2 2-196 0 0,-2 2 47 0 0,3-3 571 0 0,1-1 249 0 0,-1 1-897 0 0,1-1 0 0 0,-1 0-1 0 0,1 0 1 0 0,0 0 0 0 0,-1 0 0 0 0,1 0-1 0 0,0 1 1 0 0,-1-1 0 0 0,1 0 0 0 0,-1 0-1 0 0,1 0 1 0 0,0 0 0 0 0,-1 0 0 0 0,1 0-1 0 0,-1 0 1 0 0,1-1 0 0 0,0 1-1 0 0,-1 0 1 0 0,1 0 0 0 0,0 0 0 0 0,-1 0-1 0 0,1 0 1 0 0,0-1 0 0 0,-1 1 0 0 0,1 0-1 0 0,0 0 1 0 0,-1 0 0 0 0,1-1 0 0 0,0 1-1 0 0,-1 0 1 0 0,1-1 0 0 0,0 1-1 0 0,0 0 1 0 0,0-1 0 0 0,-1 1 0 0 0,1 0-1 0 0,0-1 1 0 0,0 1 0 0 0,0-1 0 0 0,-8-14 750 0 0,6 8-582 0 0,1 0 0 0 0,0-1 0 0 0,1 1 0 0 0,0-1-1 0 0,0 1 1 0 0,1-1 0 0 0,0 1 0 0 0,2-8 0 0 0,-1 3-139 0 0,2 1 0 0 0,0-1 0 0 0,0 0 0 0 0,7-12 0 0 0,-1 7-173 0 0,1 0-1 0 0,1 0 0 0 0,0 1 1 0 0,1 0-1 0 0,1 1 0 0 0,1 1 1 0 0,0 0-1 0 0,0 1 0 0 0,2 1 1 0 0,-1 0-1 0 0,36-17 0 0 0,-31 18-410 0 0,1 2 0 0 0,0 0-1 0 0,0 1 1 0 0,1 2-1 0 0,0 0 1 0 0,0 1 0 0 0,0 2-1 0 0,1 0 1 0 0,-1 1-1 0 0,25 2 1 0 0,-22 3-1037 0 0,0 1-1 0 0,0 1 1 0 0,-1 2 0 0 0,0 0-1 0 0,0 2 1 0 0,-1 0 0 0 0,35 19-1 0 0,-30-9 5087 0 0,-28-18-1545 0 0,16 14 3343 0 0,-15-14-4853 0 0,-1 0 0 0 0,1 0 1 0 0,0-1-1 0 0,0 1 0 0 0,-1 0 0 0 0,1-1 1 0 0,0 1-1 0 0,0-1 0 0 0,2 1 0 0 0,22-1 1261 0 0,-12-1-1514 0 0,23-6 1 0 0,2-2-257 0 0,-17 4 21 0 0,-1 0 1 0 0,24-9-1 0 0,-14 0 272 0 0,39-23 1 0 0,-67 35-737 0 0,-3 1 437 0 0,1 1 0 0 0,-1 0 0 0 0,0-1 0 0 0,1 1 0 0 0,-1 0 0 0 0,0-1 0 0 0,1 1 0 0 0,-1 0 0 0 0,0-1 0 0 0,0 1 0 0 0,1-1 0 0 0,-1 1 0 0 0,0-1 0 0 0,0 1 0 0 0,0-1 0 0 0,0 1 0 0 0,0-1 0 0 0,0 1 0 0 0,0 0 0 0 0,0-1 0 0 0,0 1 0 0 0,0-1 0 0 0,0 1 0 0 0,0-1 0 0 0,0 1 0 0 0,0-1 0 0 0,0 1 0 0 0,0-1 0 0 0,0 1 0 0 0,-1-1 0 0 0,1 1 0 0 0,0 0 0 0 0,0-1 0 0 0,-1 1 0 0 0,1-1 0 0 0,0 1 0 0 0,0 0 0 0 0,-1-1 0 0 0,1 1 0 0 0,0 0 0 0 0,-1-1 0 0 0,1 1 0 0 0,-1 0 0 0 0,1-1 0 0 0,0 1 0 0 0,-1 0 0 0 0,1 0 0 0 0,-1 0 0 0 0,1 0 0 0 0,-1-1 0 0 0,0 1-30 0 0,-8-4-185 0 0,0 1-1 0 0,-1 0 1 0 0,1 0-1 0 0,-1 1 0 0 0,1 0 1 0 0,-1 1-1 0 0,0 0 1 0 0,-12 1-1 0 0,-11 0 220 0 0,0 2 0 0 0,0 1 0 0 0,1 2 0 0 0,-1 1 0 0 0,-46 15 0 0 0,67-16 0 0 0,1-1 0 0 0,-1 2 0 0 0,2 0 0 0 0,-1 0 0 0 0,0 1 0 0 0,1 0 0 0 0,1 1 0 0 0,-1 0 0 0 0,1 0 0 0 0,0 1 0 0 0,1 0 0 0 0,-12 18 0 0 0,15-20 0 0 0,1 0 0 0 0,0 0 0 0 0,0 1 0 0 0,1 0 0 0 0,0 0 0 0 0,1 0 0 0 0,-1 0 0 0 0,1 0 0 0 0,1 0 0 0 0,0 0 0 0 0,0 1 0 0 0,0-1 0 0 0,1 1 0 0 0,0-1 0 0 0,1 0 0 0 0,0 1 0 0 0,0-1 0 0 0,1 0 0 0 0,4 13 0 0 0,-1-8 0 0 0,0-1 0 0 0,0 0 0 0 0,2 1 0 0 0,-1-2 0 0 0,1 1 0 0 0,10 11 0 0 0,-12-17 0 0 0,0-1 0 0 0,1 1 0 0 0,-1-1 0 0 0,1 0 0 0 0,1 0 0 0 0,-1-1 0 0 0,0 0 0 0 0,1 0 0 0 0,0 0 0 0 0,0-1 0 0 0,0 0 0 0 0,9 2 0 0 0,-4-2-108 0 0,0-1-1 0 0,1 0 1 0 0,-1-1-1 0 0,1 0 1 0 0,-1-1 0 0 0,1 0-1 0 0,-1-1 1 0 0,0 0-1 0 0,1-1 1 0 0,-1-1-1 0 0,16-5 1 0 0,23-10-6399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63 10135 0 0,'5'-5'92'0'0,"-1"1"0"0"0,1 1-1 0 0,0-1 1 0 0,1 1 0 0 0,-1 0 0 0 0,1 0-1 0 0,-1 0 1 0 0,1 1 0 0 0,0-1-1 0 0,11-1 1 0 0,-4 0-45 0 0,-9 2 32 0 0,1 1-1 0 0,-1-1 1 0 0,1 0-1 0 0,-1 0 1 0 0,8-6-1 0 0,-8 4 4509 0 0,-7 12-3018 0 0,-1 3-1339 0 0,-1 0 1 0 0,-1 0 0 0 0,0 0-1 0 0,0 0 1 0 0,-1-1-1 0 0,-16 18 1 0 0,1 0-240 0 0,-85 110 9 0 0,21-30 0 0 0,55-66 0 0 0,-95 128 0 0 0,115-150-829 0 0,11-18-124 0 0,2-3-1013 0 0,12-3-3830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44 13823 0 0,'0'0'315'0'0,"2"-1"45"0"0,7-6-123 0 0,-10 13 39 0 0,-14 20 48 0 0,-7 1-324 0 0,-40 41 0 0 0,35-41 0 0 0,-23 31 0 0 0,40-44 0 0 0,0 0 0 0 0,1 1 0 0 0,0 0 0 0 0,1 1 0 0 0,1 0 0 0 0,0 0 0 0 0,2 0 0 0 0,-1 1 0 0 0,2 0 0 0 0,-3 20 0 0 0,5-24 210 0 0,1 0-1 0 0,0-1 1 0 0,0 1-1 0 0,2 0 1 0 0,-1 0-1 0 0,2 0 1 0 0,0-1-1 0 0,4 18 1 0 0,-4-25-126 0 0,-1-1 1 0 0,1 1 0 0 0,0 0 0 0 0,0-1 0 0 0,1 1 0 0 0,-1-1 0 0 0,1 0 0 0 0,0 0 0 0 0,1 0-1 0 0,-1 0 1 0 0,0 0 0 0 0,1-1 0 0 0,0 1 0 0 0,0-1 0 0 0,0 0 0 0 0,0 0 0 0 0,1-1 0 0 0,-1 1-1 0 0,1-1 1 0 0,-1 0 0 0 0,1 0 0 0 0,0-1 0 0 0,9 3 0 0 0,-3-3 15 0 0,1-1-1 0 0,-1 1 1 0 0,0-2-1 0 0,1 0 1 0 0,-1 0 0 0 0,0-1-1 0 0,1 0 1 0 0,-1-1 0 0 0,-1-1-1 0 0,16-5 1 0 0,-16 4 137 0 0,1 0 1 0 0,-1-1-1 0 0,0 0 1 0 0,0 0-1 0 0,-1-1 1 0 0,0-1-1 0 0,0 1 1 0 0,0-1-1 0 0,10-14 1 0 0,-9 9-126 0 0,-1 0 1 0 0,0-1 0 0 0,-1-1 0 0 0,0 1 0 0 0,-2-1 0 0 0,6-16 0 0 0,-1-7-113 0 0,-2 0 0 0 0,-1-1 0 0 0,-2 1 0 0 0,1-74 0 0 0,-7 99-154 0 0,0 1 0 0 0,0 0 0 0 0,-2 0 0 0 0,1 0 0 0 0,-1 1 0 0 0,-7-20 0 0 0,7 26-91 0 0,0 0 1 0 0,0 0-1 0 0,0 1 1 0 0,-1-1-1 0 0,1 1 1 0 0,-1 0-1 0 0,0 0 1 0 0,-1 0-1 0 0,1 0 1 0 0,-1 0-1 0 0,0 1 0 0 0,1-1 1 0 0,-2 1-1 0 0,1 0 1 0 0,0 1-1 0 0,-1-1 1 0 0,-8-3-1 0 0,11 5-197 0 0,0 1 426 0 0,1 0 0 0 0,0 1 0 0 0,-1-1 0 0 0,1 0 0 0 0,0 1 0 0 0,-1-1 1 0 0,1 0-1 0 0,0 1 0 0 0,0 0 0 0 0,0-1 0 0 0,-1 1 0 0 0,1 0 0 0 0,0-1 1 0 0,0 1-1 0 0,0 0 0 0 0,0 0 0 0 0,0 0 0 0 0,-1 1 0 0 0,-1 2-290 0 0,1-3-67 0 0,-2 1 446 0 0,2 2-5227 0 0,-1 3 186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351 113 11975 0 0,'0'0'547'0'0,"0"0"-11"0"0,-2 0-344 0 0,-1 0-87 0 0,0 0 0 0 0,0-1 0 0 0,0 2 0 0 0,0-1 0 0 0,-1 0 0 0 0,1 1 0 0 0,0-1 0 0 0,0 1 0 0 0,0 0-1 0 0,0 0 1 0 0,0 0 0 0 0,0 0 0 0 0,-3 2 0 0 0,-20 7 1132 0 0,19-8-882 0 0,0 0 0 0 0,0 0 0 0 0,-8 6-1 0 0,3 0-354 0 0,0 1 0 0 0,1 1 0 0 0,1 0 0 0 0,-14 17 0 0 0,17-20 0 0 0,-4 5 0 0 0,0 0 0 0 0,1 1 0 0 0,0 1 0 0 0,1 0 0 0 0,0 0 0 0 0,1 1 0 0 0,-7 18 0 0 0,3 1 0 0 0,-30 58 0 0 0,37-82 34 0 0,1 0 0 0 0,0 0 0 0 0,0 0 0 0 0,1 0 0 0 0,1 1 1 0 0,0 0-1 0 0,0-1 0 0 0,1 1 0 0 0,0 0 0 0 0,1 0 0 0 0,1 0 0 0 0,1 13 0 0 0,-2-23 26 0 0,1 1-1 0 0,-1 0 1 0 0,1 0-1 0 0,-1 0 1 0 0,1-1 0 0 0,0 1-1 0 0,0 0 1 0 0,-1-1-1 0 0,1 1 1 0 0,0-1 0 0 0,1 1-1 0 0,-1-1 1 0 0,0 1-1 0 0,0-1 1 0 0,1 0 0 0 0,1 2-1 0 0,0-1-4 0 0,0 0 0 0 0,0-1 0 0 0,0 1 0 0 0,0-1 1 0 0,0 1-1 0 0,1-1 0 0 0,-1 0 0 0 0,4 0 0 0 0,4 1-36 0 0,-1-1 0 0 0,1 0 1 0 0,0-1-1 0 0,16-1 0 0 0,2-3 253 0 0,1-1 0 0 0,-1-1 0 0 0,-1-2 0 0 0,1-1 0 0 0,49-22 0 0 0,-23 3-64 0 0,92-61 0 0 0,-123 72-208 0 0,0 0 1 0 0,39-39-1 0 0,-56 48-115 0 0,0 1-1 0 0,0-1 1 0 0,-1-1-1 0 0,0 1 1 0 0,-1-1 0 0 0,0 0-1 0 0,0 0 1 0 0,-1-1-1 0 0,0 1 1 0 0,-1-1 0 0 0,4-17-1 0 0,-5 20 76 0 0,-1-1 0 0 0,0 0 0 0 0,0 1 0 0 0,-1-1 0 0 0,0 0 0 0 0,0 1 0 0 0,-1-1 0 0 0,0 0 0 0 0,0 1 0 0 0,-1-1 0 0 0,0 1 0 0 0,0 0 0 0 0,0-1 0 0 0,-1 1 0 0 0,-1 0 0 0 0,-7-13 0 0 0,2 7-133 0 0,-1 0-1 0 0,0 1 0 0 0,-1 0 1 0 0,0 1-1 0 0,-22-18 0 0 0,26 24 102 0 0,0 1 1 0 0,0-1-1 0 0,-1 1 0 0 0,1 0 0 0 0,-1 1 0 0 0,0 0 0 0 0,0 0 0 0 0,0 1 1 0 0,0 0-1 0 0,0 0 0 0 0,-1 0 0 0 0,-13 1 0 0 0,12 1-38 0 0,0 0 0 0 0,0 2 0 0 0,-1-1-1 0 0,1 1 1 0 0,0 0 0 0 0,0 1 0 0 0,0 1-1 0 0,-17 7 1 0 0,21-7-6 0 0,-1-1 0 0 0,1 1-1 0 0,1 0 1 0 0,-1 1 0 0 0,0-1 0 0 0,1 1-1 0 0,0 0 1 0 0,0 1 0 0 0,1-1 0 0 0,0 1-1 0 0,0 0 1 0 0,0 0 0 0 0,0 0 0 0 0,-2 7-1 0 0,5-10-73 0 0,0-1 0 0 0,0 0 0 0 0,0 1 0 0 0,1 0-1 0 0,-1-1 1 0 0,1 1 0 0 0,-1 2 0 0 0,1-3 37 0 0,1 0-1 0 0,-1 0 1 0 0,0-1-1 0 0,1 1 1 0 0,0 0-1 0 0,-1-1 1 0 0,1 1-1 0 0,0-1 1 0 0,1 4-1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13823 0 0,'0'0'315'0'0,"2"0"45"0"0,10 2 145 0 0,-12-1-486 0 0,1-1-1 0 0,-1 0 1 0 0,0 0 0 0 0,0 0 0 0 0,1 0-1 0 0,-1 0 1 0 0,0 1 0 0 0,0-1 0 0 0,0 0-1 0 0,1 0 1 0 0,-1 0 0 0 0,0 1 0 0 0,0-1-1 0 0,0 0 1 0 0,0 0 0 0 0,1 1 0 0 0,-1-1-1 0 0,0 0 1 0 0,0 1 0 0 0,0-1 0 0 0,0 0-1 0 0,0 0 1 0 0,0 1 0 0 0,0 2 73 0 0,-1-1 0 0 0,1 1 0 0 0,-1-1 0 0 0,0 0 0 0 0,0 1 0 0 0,0-1 0 0 0,-2 4 0 0 0,1-3-23 0 0,-3 8 96 0 0,-1-1 1 0 0,-1 0-1 0 0,0 0 1 0 0,0 0-1 0 0,-1-1 0 0 0,-10 9 1 0 0,-60 47-155 0 0,48-41 380 0 0,-83 63 1064 0 0,47-37-1380 0 0,-106 101 0 0 0,169-147-75 0 0,0-1 0 0 0,0 1 0 0 0,0 0 0 0 0,0 0 0 0 0,1 0 0 0 0,0 0 0 0 0,0 0 0 0 0,0 1 0 0 0,1-1 0 0 0,-3 7 0 0 0,4-9 0 0 0,0 0 0 0 0,-1 0 0 0 0,1 0 0 0 0,0-1 0 0 0,0 1 0 0 0,0 0 0 0 0,0 0 0 0 0,0 0 0 0 0,1-1 0 0 0,-1 1 0 0 0,0 0 0 0 0,1 0 0 0 0,0-1 0 0 0,-1 1 0 0 0,1 0 0 0 0,0-1 0 0 0,0 1 0 0 0,0-1 0 0 0,0 1 0 0 0,0-1 0 0 0,0 1 0 0 0,0-1 0 0 0,0 1 0 0 0,1-1 0 0 0,-1 0 0 0 0,0 0 0 0 0,1 0 0 0 0,-1 0 0 0 0,3 1 0 0 0,4 2 8 0 0,0-1-1 0 0,1 0 1 0 0,-1-1-1 0 0,0 0 1 0 0,1 0 0 0 0,-1 0-1 0 0,1-1 1 0 0,-1-1-1 0 0,13 0 1 0 0,4-1-477 0 0,49-10 1 0 0,-35 2-4015 0 0,1-6-1565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20 13823 0 0,'0'0'630'0'0,"0"0"-13"0"0,0 0-320 0 0,-1-1 105 0 0,-3 0-343 0 0,1 0 1 0 0,-1 1-1 0 0,1-1 1 0 0,-1 1 0 0 0,0 0-1 0 0,1 0 1 0 0,-1 0-1 0 0,1 1 1 0 0,-1-1 0 0 0,1 1-1 0 0,-5 1 1 0 0,-40 16 711 0 0,27-10-651 0 0,-19 9-120 0 0,0 2 0 0 0,2 1 0 0 0,-42 29 0 0 0,65-38 0 0 0,2 1 0 0 0,0 1 0 0 0,-14 16 0 0 0,4-4 0 0 0,19-21 0 0 0,0 0 0 0 0,0 0 0 0 0,1 1 0 0 0,0 0 0 0 0,0-1 0 0 0,0 1 0 0 0,0 0 0 0 0,1 0 0 0 0,0 0 0 0 0,0 1 0 0 0,0-1 0 0 0,0 1 0 0 0,1-1 0 0 0,0 1 0 0 0,0-1 0 0 0,1 1 0 0 0,0-1 0 0 0,0 1 0 0 0,0 0 0 0 0,0-1 0 0 0,3 10 0 0 0,-3-13 12 0 0,1 0-1 0 0,0 0 0 0 0,0 0 1 0 0,0 0-1 0 0,0 0 0 0 0,1 0 1 0 0,-1 0-1 0 0,0-1 0 0 0,1 1 0 0 0,-1 0 1 0 0,1-1-1 0 0,0 1 0 0 0,0-1 1 0 0,-1 1-1 0 0,1-1 0 0 0,0 0 1 0 0,0 0-1 0 0,0 0 0 0 0,0 0 1 0 0,0 0-1 0 0,1 0 0 0 0,-1-1 1 0 0,0 1-1 0 0,0-1 0 0 0,0 1 1 0 0,1-1-1 0 0,2 0 0 0 0,6 1 133 0 0,1-2-1 0 0,0 1 0 0 0,22-5 0 0 0,-30 4-102 0 0,42-8 238 0 0,0-3 1 0 0,0-2-1 0 0,47-21 0 0 0,-85 32-274 0 0,-1-1-1 0 0,0 1 0 0 0,0-1 1 0 0,0-1-1 0 0,-1 1 1 0 0,0-1-1 0 0,12-10 0 0 0,-16 12-25 0 0,0 0-1 0 0,1 1 0 0 0,-1-1 0 0 0,0 0 0 0 0,0 0 0 0 0,-1 0 1 0 0,1 0-1 0 0,0-1 0 0 0,-1 1 0 0 0,0 0 0 0 0,0-1 0 0 0,0 1 1 0 0,0-1-1 0 0,-1 1 0 0 0,1-1 0 0 0,-1 1 0 0 0,0-1 1 0 0,0 0-1 0 0,-1-5 0 0 0,0 4-137 0 0,0 0 1 0 0,0 0-1 0 0,-1 0 0 0 0,0 0 1 0 0,0 0-1 0 0,0 0 0 0 0,-1 1 1 0 0,-4-8-1 0 0,-2 1 40 0 0,-19-19-1 0 0,21 23 124 0 0,-14-13-1056 0 0,11 12 847 0 0,-14-17 0 0 0,21 21-272 0 0,1 1 1 0 0,-1-1-1 0 0,1 1 0 0 0,0-1 1 0 0,0 0-1 0 0,0 0 0 0 0,1 0 0 0 0,-1 0 1 0 0,0-5-1 0 0,0-5-4310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80 316 11975 0 0,'0'0'267'0'0,"0"0"42"0"0,-6-3 315 0 0,-6 1-575 0 0,7 2-4 0 0,-1-1-1 0 0,1 0 0 0 0,-1-1 0 0 0,-8-3 0 0 0,12 5 17 0 0,1-1 0 0 0,-1 0-1 0 0,1 0 1 0 0,-1 0 0 0 0,1 0-1 0 0,0 0 1 0 0,-1 0 0 0 0,1 0-1 0 0,0 0 1 0 0,0-1 0 0 0,0 1-1 0 0,0-1 1 0 0,0 1 0 0 0,0 0-1 0 0,0-1 1 0 0,0 0 0 0 0,1 1-1 0 0,-1-1 1 0 0,0 1 0 0 0,0-4-1 0 0,1 2 62 0 0,-1 0 0 0 0,1 0 0 0 0,-1 0 0 0 0,1 0 0 0 0,0-1 0 0 0,0 1 0 0 0,0 0 0 0 0,1 0 0 0 0,-1-1 0 0 0,1 1-1 0 0,0 0 1 0 0,0 0 0 0 0,0 0 0 0 0,1-3 0 0 0,2 1 56 0 0,-1-1-1 0 0,1 1 1 0 0,-1 0-1 0 0,1 1 1 0 0,1-1 0 0 0,4-3-1 0 0,11-18 532 0 0,-17 22-557 0 0,0-1-1 0 0,1 0 1 0 0,0 1-1 0 0,6-7 1 0 0,6 0-131 0 0,0 1-1 0 0,1 0 1 0 0,0 1 0 0 0,0 1-1 0 0,1 0 1 0 0,0 2 0 0 0,37-9-1 0 0,-44 13-116 0 0,0 0-1 0 0,1 1 1 0 0,-1 0-1 0 0,0 1 1 0 0,1 1-1 0 0,19 2 1 0 0,-25-2-6 0 0,0 1 0 0 0,0 0 0 0 0,-1-1 0 0 0,1 2 0 0 0,0-1 0 0 0,5 4 0 0 0,-8-4 196 0 0,0 0 0 0 0,-1-1 0 0 0,0 1 1 0 0,1 0-1 0 0,-1 0 0 0 0,0 1 0 0 0,0-1 0 0 0,0 0 0 0 0,0 1 0 0 0,0-1 1 0 0,-1 1-1 0 0,3 5 0 0 0,-3-5-80 0 0,-1-1 0 0 0,0 1 0 0 0,1 0 0 0 0,-1-1 0 0 0,0 1 0 0 0,0 0 0 0 0,-1 0 0 0 0,1-1 0 0 0,-1 1 0 0 0,0 3 0 0 0,-1 3-3 0 0,-1 1-11 0 0,-2 0 0 0 0,1-3 0 0 0,-2 10 0 0 0,6-16 0 0 0,0-1 0 0 0,0 0 0 0 0,-1 0 0 0 0,1 0 0 0 0,0 0 0 0 0,0 0 0 0 0,0 1 0 0 0,0-1 0 0 0,0 0 0 0 0,-1 0 0 0 0,1 0 0 0 0,0 1 0 0 0,0-1 0 0 0,0 0 0 0 0,0 0 0 0 0,0 0 0 0 0,0 1 0 0 0,0-1 0 0 0,0 0 0 0 0,0 0 0 0 0,0 1 0 0 0,0-1 0 0 0,0 0 0 0 0,0 0 0 0 0,0 0 0 0 0,0 1 0 0 0,0-1 0 0 0,0 0 0 0 0,0 0 0 0 0,0 0 0 0 0,0 1 0 0 0,0-1 0 0 0,1 0 0 0 0,-1 0 0 0 0,0 0 0 0 0,0 1 0 0 0,0-1 0 0 0,0 0 0 0 0,0 0 0 0 0,1 0 0 0 0,-1 0 0 0 0,0 1 0 0 0,0-1 0 0 0,0 0 0 0 0,0 0 0 0 0,1 0 0 0 0,-1 0 0 0 0,0 0 0 0 0,0 0 0 0 0,0 0 0 0 0,1 0 0 0 0,-1 0 0 0 0,0 1 0 0 0,0-1 0 0 0,0 0 0 0 0,1 0 0 0 0,-1 0 0 0 0,0 0 0 0 0,0 0 0 0 0,1 0 0 0 0,-1 0 0 0 0,0-1 0 0 0,0 1 0 0 0,0 0 0 0 0,1 0 0 0 0,-1 0 0 0 0,13-5 0 0 0,-13 5 0 0 0,36-17 0 0 0,52-35 0 0 0,-39 18 0 0 0,-29 20 0 0 0,0 1 0 0 0,0 1 0 0 0,43-19 0 0 0,-55 28 0 0 0,2-1 0 0 0,0 0 0 0 0,13-2 0 0 0,-20 5 0 0 0,0 1 0 0 0,0 0 0 0 0,0-1 0 0 0,0 1 0 0 0,0 0 0 0 0,0 1 0 0 0,0-1 0 0 0,0 0 0 0 0,0 1 0 0 0,0 0 0 0 0,0-1 0 0 0,5 4 0 0 0,1 3 0 0 0,-6-1 69 0 0,0-1 1 0 0,-1 1-1 0 0,1 0 0 0 0,-1 0 0 0 0,-1 0 0 0 0,1 0 1 0 0,-1 0-1 0 0,0 1 0 0 0,0-1 0 0 0,-1 0 0 0 0,0 1 1 0 0,0-1-1 0 0,0 0 0 0 0,-1 1 0 0 0,0-1 0 0 0,-2 10 1 0 0,-4 9 277 0 0,-2 1 0 0 0,-16 37 0 0 0,19-50-517 0 0,1-2 170 0 0,3-4 0 0 0,-1-1 0 0 0,1 0 0 0 0,-1 0 0 0 0,0-1 0 0 0,-1 1 0 0 0,1-1 0 0 0,-1 1 0 0 0,0-1 0 0 0,-7 6 0 0 0,-7 0 0 0 0,17-10-13 0 0,0-1-1 0 0,1 1 1 0 0,-1-1-1 0 0,0 1 1 0 0,1-1 0 0 0,-1 1-1 0 0,0-1 1 0 0,1 1-1 0 0,-1-1 1 0 0,1 1 0 0 0,-1 0-1 0 0,1-1 1 0 0,-1 1-1 0 0,0 1 1 0 0,1-1-154 0 0,0 0 0 0 0,0 0 1 0 0,0 0-1 0 0,0 0 0 0 0,1 0 1 0 0,-1 0-1 0 0,0 0 0 0 0,0 0 0 0 0,1 0 1 0 0,-1 0-1 0 0,1 0 0 0 0,-1 0 0 0 0,1 0 1 0 0,-1 0-1 0 0,1 0 0 0 0,-1-1 1 0 0,1 1-1 0 0,0 0 0 0 0,0 0 0 0 0,-1-1 1 0 0,1 1-1 0 0,0-1 0 0 0,1 2 1 0 0,8 2-1368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 17503 0 0,'0'0'803'0'0,"0"0"-18"0"0,-1 1-501 0 0,-34 67-244 0 0,-9 14-48 0 0,-186 277 8 0 0,76-120-1810 0 0,118-188 1621 0 0,15-23-62 0 0,2 1-1 0 0,-20 38 1 0 0,32-53-3786 0 0,0-3-1381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18 287 13823 0 0,'-2'-8'366'0'0,"1"-1"0"0"0,-1 1 0 0 0,-5-11 0 0 0,3 8-330 0 0,4 10-4 0 0,0-1 1 0 0,-1 0-1 0 0,1 1 0 0 0,0-1 0 0 0,0 1 0 0 0,0-1 0 0 0,0 0 0 0 0,0 1 1 0 0,0-1-1 0 0,1 0 0 0 0,-1 1 0 0 0,0-1 0 0 0,1 1 0 0 0,-1-1 0 0 0,1 1 1 0 0,0-1-1 0 0,-1 1 0 0 0,1-1 0 0 0,0 1 0 0 0,0 0 0 0 0,0-1 0 0 0,0 1 1 0 0,0 0-1 0 0,1-1 0 0 0,4-4 307 0 0,0 1 1 0 0,1 0-1 0 0,11-6 0 0 0,-9 5-464 0 0,31-20 469 0 0,0 1 0 0 0,2 3 0 0 0,1 1 0 0 0,1 2 0 0 0,57-16 0 0 0,-85 31-344 0 0,1 1 0 0 0,-1 0 0 0 0,1 2 0 0 0,-1 0 0 0 0,1 0 0 0 0,0 2 0 0 0,28 4 0 0 0,-31-3 0 0 0,-1 1 0 0 0,0 1 0 0 0,0 0 0 0 0,0 0 0 0 0,0 1 0 0 0,-1 1 0 0 0,1 0 0 0 0,-2 1 0 0 0,21 15 0 0 0,-25-16 1 0 0,-1-1 1 0 0,-1 1-1 0 0,1 0 0 0 0,-1 0 0 0 0,0 1 0 0 0,0 0 0 0 0,-1 0 0 0 0,0 0 1 0 0,0 0-1 0 0,3 11 0 0 0,-5-13 88 0 0,0 1 0 0 0,-1-1 0 0 0,0 1 1 0 0,0 0-1 0 0,0-1 0 0 0,-1 1 0 0 0,0 0 0 0 0,0-1 1 0 0,0 1-1 0 0,0 0 0 0 0,-1-1 0 0 0,0 1 1 0 0,-1 0-1 0 0,1-1 0 0 0,-4 8 0 0 0,-2 1 51 0 0,0-1-1 0 0,-2 0 1 0 0,1 0-1 0 0,-2-1 1 0 0,1 0-1 0 0,-2 0 1 0 0,1-1-1 0 0,-2-1 1 0 0,-15 13-1 0 0,-3-2 282 0 0,-1 0-1 0 0,-58 27 0 0 0,39-27-420 0 0,-59 18 0 0 0,99-37-375 0 0,0 0 1 0 0,0 0-1 0 0,0-1 1 0 0,0 0-1 0 0,0-1 0 0 0,0 0 1 0 0,0-1-1 0 0,0 0 0 0 0,-12-3 1 0 0,21 4 264 0 0,0 0 0 0 0,-1 0 0 0 0,1-1 1 0 0,-1 1-1 0 0,1 0 0 0 0,0-1 1 0 0,-1 1-1 0 0,1-1 0 0 0,0 1 1 0 0,0-1-1 0 0,-1 0 0 0 0,1 1 1 0 0,0-1-1 0 0,0 0 0 0 0,0 0 0 0 0,0 0 1 0 0,0 0-1 0 0,0 0 0 0 0,0 0 1 0 0,0 0-1 0 0,0 0 0 0 0,1 0 1 0 0,-1-1-1 0 0,0 1 0 0 0,0-2 1 0 0,0-9-6037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5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55 15663 0 0,'0'0'356'0'0,"2"-1"50"0"0,23-20 623 0 0,-23 20-664 0 0,-2 1 122 0 0,0 0 22 0 0,0 0-66 0 0,-6 13-278 0 0,-4 4-165 0 0,-1-1 0 0 0,0 0 0 0 0,-1-1 0 0 0,-26 25 0 0 0,21-22 0 0 0,1 0 0 0 0,-21 30 0 0 0,30-36-1 0 0,-1 0-1 0 0,2 1 0 0 0,-8 21 1 0 0,12-28 8 0 0,0 0 0 0 0,0 0 0 0 0,1 0 0 0 0,0 1 0 0 0,0-1 1 0 0,1 0-1 0 0,0 1 0 0 0,0-1 0 0 0,0 0 0 0 0,2 11 0 0 0,-1-16 79 0 0,-1 1-1 0 0,0-1 0 0 0,1 1 1 0 0,0-1-1 0 0,-1 1 0 0 0,1-1 1 0 0,0 1-1 0 0,0-1 0 0 0,0 1 1 0 0,0-1-1 0 0,0 0 0 0 0,0 0 1 0 0,0 1-1 0 0,0-1 0 0 0,1 0 1 0 0,-1 0-1 0 0,3 1 0 0 0,-1 0-39 0 0,-1-1-1 0 0,1 0 1 0 0,0 0-1 0 0,0 0 1 0 0,0-1-1 0 0,0 1 1 0 0,0-1-1 0 0,0 0 1 0 0,4 1-1 0 0,3-2-34 0 0,1 0 1 0 0,0-1-1 0 0,0 0 1 0 0,15-5-1 0 0,37-10 814 0 0,38-12 189 0 0,-84 23-979 0 0,0-1-1 0 0,-1-1 0 0 0,29-18 0 0 0,-17 9-106 0 0,-16 10 95 0 0,0-1 0 0 0,0 0 0 0 0,-1-1 0 0 0,13-12 0 0 0,-22 19-88 0 0,1-1 0 0 0,-1 0 0 0 0,0 1 0 0 0,0-1 1 0 0,0 0-1 0 0,0 0 0 0 0,-1-1 0 0 0,1 1 0 0 0,-1 0 0 0 0,0 0 0 0 0,0-1 1 0 0,0 1-1 0 0,0-1 0 0 0,-1 1 0 0 0,1-1 0 0 0,-1 1 0 0 0,0-1 1 0 0,0 1-1 0 0,0-1 0 0 0,-1 1 0 0 0,0-7 0 0 0,0 5-49 0 0,0 1 1 0 0,0-1-1 0 0,0 1 0 0 0,-1 0 0 0 0,1 0 0 0 0,-1-1 1 0 0,0 1-1 0 0,0 0 0 0 0,-1 1 0 0 0,1-1 1 0 0,-1 0-1 0 0,0 1 0 0 0,0-1 0 0 0,0 1 1 0 0,0 0-1 0 0,-1 0 0 0 0,-4-4 0 0 0,-8-2 52 0 0,0 0 1 0 0,0 1-1 0 0,-1 1 0 0 0,0 0 1 0 0,0 1-1 0 0,-33-6 0 0 0,-109-8-114 0 0,150 19 36 0 0,35-6-2569 0 0,-4 3 1686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98 272 13823 0 0,'-1'2'315'0'0,"-5"17"-76"0"0,-2-1 0 0 0,-17 32 0 0 0,14-30 1 0 0,-16 41 0 0 0,8-8 683 0 0,18-51-414 0 0,1-2 3 0 0,0 0 0 0 0,13-2 512 0 0,-7 0-875 0 0,-1-1 0 0 0,0 1 0 0 0,0-1 0 0 0,-1 0 0 0 0,1 0-1 0 0,-1 0 1 0 0,1-1 0 0 0,3-3 0 0 0,32-37 689 0 0,-22 24-525 0 0,105-110-3 0 0,-89 98 338 0 0,69-51-1 0 0,-95 77-534 0 0,112-73-374 0 0,-97 66-44 0 0,0 1 0 0 0,1 1 0 0 0,37-11 0 0 0,-51 19 303 0 0,0 0-1 0 0,0 1 1 0 0,1 0-1 0 0,-1 0 1 0 0,0 2-1 0 0,12-1 1 0 0,-19 1 2 0 0,-1 0 0 0 0,0 0 0 0 0,0 1 0 0 0,0-1 0 0 0,0 0 0 0 0,0 1 0 0 0,0 0 0 0 0,0-1 0 0 0,0 1 0 0 0,0 0 0 0 0,-1 0 0 0 0,1 0 0 0 0,0 0 0 0 0,0 0 0 0 0,-1 1 0 0 0,1-1 0 0 0,-1 0 0 0 0,1 1 0 0 0,-1-1 1 0 0,1 1-1 0 0,-1 0 0 0 0,0-1 0 0 0,0 1 0 0 0,0 0 0 0 0,0 0 0 0 0,0 0 0 0 0,0-1 0 0 0,0 1 0 0 0,-1 0 0 0 0,1 0 0 0 0,-1 0 0 0 0,0 0 0 0 0,1 1 0 0 0,-1-1 0 0 0,0 0 0 0 0,0 4 0 0 0,-1 3 141 0 0,1 0-1 0 0,-2 0 0 0 0,1 0 1 0 0,-1 0-1 0 0,0 0 0 0 0,-6 13 1 0 0,-26 49 705 0 0,25-56-819 0 0,1 0 0 0 0,1 0 0 0 0,0 1 1 0 0,1 0-1 0 0,-6 27 0 0 0,9-13-27 0 0,6-18 0 0 0,1-5-95 0 0,0-1 0 0 0,0 1 0 0 0,1-1 0 0 0,0 0 0 0 0,1-1 0 0 0,0 1 0 0 0,-1-1 0 0 0,1-1 0 0 0,8 6 0 0 0,9 8-2521 0 0,-11-9-2428 0 0,-1-3-1394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47 11975 0 0,'0'0'547'0'0,"-1"2"-11"0"0,-3 11 78 0 0,0 0 0 0 0,1 0 0 0 0,0 1 0 0 0,-2 19 1 0 0,5-31 338 0 0,1 0-288 0 0,1 0-535 0 0,-1 0-1 0 0,1 0 1 0 0,0 0-1 0 0,-1-1 1 0 0,1 1-1 0 0,0 0 1 0 0,0-1-1 0 0,0 0 1 0 0,0 1-1 0 0,0-1 1 0 0,1 0-1 0 0,-1 0 1 0 0,0 0-1 0 0,0 0 1 0 0,1-1-1 0 0,-1 1 1 0 0,1-1-1 0 0,-1 1 1 0 0,0-1-1 0 0,1 0 0 0 0,4 0 1 0 0,3 0 382 0 0,0 0 1 0 0,0-1-1 0 0,0 0 0 0 0,13-4 1 0 0,15-4-429 0 0,0-3 0 0 0,0-1 1 0 0,57-28-1 0 0,-88 37-83 0 0,1 0 1 0 0,-1-1-1 0 0,8-7 1 0 0,-13 10-7 0 0,0 0 0 0 0,0 0 0 0 0,0 0 0 0 0,0 0 1 0 0,-1 0-1 0 0,1 0 0 0 0,-1 0 0 0 0,1-1 1 0 0,-1 1-1 0 0,0-1 0 0 0,0 1 0 0 0,0-1 1 0 0,1-3-1 0 0,-2 5-28 0 0,0 1 1 0 0,0-1-1 0 0,-1 1 1 0 0,1-1-1 0 0,0 1 1 0 0,0-1-1 0 0,0 1 1 0 0,0-1-1 0 0,-1 1 1 0 0,1 0-1 0 0,0-1 1 0 0,-1 1-1 0 0,1 0 1 0 0,0-1-1 0 0,0 1 1 0 0,-1 0-1 0 0,1-1 1 0 0,-1 1-1 0 0,1 0 1 0 0,0-1-1 0 0,-1 1 1 0 0,1 0 0 0 0,-1 0-1 0 0,1 0 1 0 0,0-1-1 0 0,-2 1 1 0 0,-10-4-339 0 0,11 4 320 0 0,-10-3-185 0 0,0 2 0 0 0,0-1-1 0 0,0 2 1 0 0,0-1 0 0 0,0 2-1 0 0,0-1 1 0 0,-14 4 0 0 0,-3 1-355 0 0,-45 15 0 0 0,32-6 488 0 0,1 2 1 0 0,1 1-1 0 0,0 2 0 0 0,2 2 0 0 0,-45 32 1 0 0,62-39 183 0 0,2 1 0 0 0,0 1 1 0 0,1 0-1 0 0,0 1 0 0 0,1 1 1 0 0,1 1-1 0 0,1 0 1 0 0,1 1-1 0 0,1 1 0 0 0,0 0 1 0 0,-8 23-1 0 0,17-37-69 0 0,1 0 0 0 0,0 1 0 0 0,0-1 0 0 0,1 1-1 0 0,0-1 1 0 0,0 1 0 0 0,1-1 0 0 0,-1 1 0 0 0,2 0 0 0 0,-1-1 0 0 0,3 10-1 0 0,-2-14-73 0 0,0 0 0 0 0,0 1 0 0 0,0-1 0 0 0,0 0 0 0 0,0-1 0 0 0,1 1 0 0 0,-1 0 0 0 0,1 0 0 0 0,0-1 0 0 0,0 1-1 0 0,0 0 1 0 0,0-1 0 0 0,1 0 0 0 0,-1 0 0 0 0,0 0 0 0 0,1 0 0 0 0,0 0 0 0 0,-1 0 0 0 0,1 0 0 0 0,0-1 0 0 0,0 0-1 0 0,0 1 1 0 0,0-1 0 0 0,0 0 0 0 0,0-1 0 0 0,0 1 0 0 0,1 0 0 0 0,-1-1 0 0 0,0 0 0 0 0,4 1 0 0 0,40-3-949 0 0,7-2-12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66 334 17503 0 0,'0'0'399'0'0,"0"0"-334"0"0,0-1 1 0 0,0 1-1 0 0,0 0 1 0 0,0-1-1 0 0,-1 1 1 0 0,1 0-1 0 0,0 0 0 0 0,-1-1 1 0 0,1 1-1 0 0,0 0 1 0 0,0 0-1 0 0,-1 0 1 0 0,1-1-1 0 0,0 1 1 0 0,-1 0-1 0 0,1 0 1 0 0,0 0-1 0 0,-1 0 0 0 0,1 0 1 0 0,0-1-1 0 0,-1 1 1 0 0,0 0-1 0 0,-7 3-15 0 0,2-1 9 0 0,0 0-1 0 0,0 0 0 0 0,0-1 1 0 0,0 0-1 0 0,-1-1 0 0 0,-6 1 1 0 0,14-12 938 0 0,0 8-877 0 0,1 0 0 0 0,-1 0 0 0 0,1 0 0 0 0,0 0 1 0 0,0 1-1 0 0,0-1 0 0 0,0 0 0 0 0,4-3 0 0 0,25-20 550 0 0,-17 14-373 0 0,23-16-98 0 0,1 1 0 0 0,44-23-1 0 0,-12 7-186 0 0,-59 36-12 0 0,19-13 0 0 0,1 2 0 0 0,53-24 0 0 0,-63 33 0 0 0,-15 6 0 0 0,0 0 0 0 0,1 1 0 0 0,-1-1 0 0 0,1 1 0 0 0,0 0 0 0 0,0 1 0 0 0,0 0 0 0 0,8-1 0 0 0,-15 2 0 0 0,1 0 0 0 0,-1 0 0 0 0,1 0 0 0 0,-1 0 0 0 0,1 0 0 0 0,-1 1 0 0 0,0-1 0 0 0,1 0 0 0 0,-1 0 0 0 0,1 0 0 0 0,-1 0 0 0 0,0 1 0 0 0,1-1 0 0 0,-1 0 0 0 0,1 1 0 0 0,-1-1 0 0 0,0 0 0 0 0,1 0 0 0 0,-1 1 0 0 0,1 0 0 0 0,-1 1 0 0 0,1-1 0 0 0,-1 0 0 0 0,0 1 0 0 0,1-1 0 0 0,-1 1 0 0 0,0-1 0 0 0,0 0 0 0 0,0 1 0 0 0,0-1 0 0 0,0 0 0 0 0,0 1 0 0 0,-1-1 0 0 0,1 1 0 0 0,0-1 0 0 0,-1 0 0 0 0,1 0 0 0 0,-1 1 0 0 0,0 1 0 0 0,-16 28 0 0 0,12-23 0 0 0,-14 28 0 0 0,10-19 0 0 0,-15 24 0 0 0,24-41 0 0 0,-17 23 0 0 0,1 1 0 0 0,1 0 0 0 0,-17 37 0 0 0,25-46 0 0 0,5-13 0 0 0,0 1 0 0 0,1 0 0 0 0,-1 0 0 0 0,1 0 0 0 0,0 1 0 0 0,0-1 0 0 0,0 0 0 0 0,0 0 0 0 0,1 1 0 0 0,-1-1 0 0 0,1 0 0 0 0,0 7 0 0 0,2-1 0 0 0,0-6-83 0 0,0-1-1 0 0,0 0 0 0 0,0 0 1 0 0,1 0-1 0 0,-1-1 0 0 0,0 1 1 0 0,1 0-1 0 0,-1-1 0 0 0,1 0 1 0 0,0 1-1 0 0,-1-1 1 0 0,1 0-1 0 0,0 0 0 0 0,3 0 1 0 0,6 3-763 0 0,-10-3 474 0 0,0-1-1 0 0,-1 0 0 0 0,1 0 1 0 0,-1 1-1 0 0,1-1 0 0 0,-1 0 1 0 0,1 0-1 0 0,0-1 0 0 0,-1 1 1 0 0,1 0-1 0 0,-1 0 0 0 0,3-2 1 0 0,0 1-341 0 0,13-3-1334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3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7 159 17503 0 0,'-1'0'43'0'0,"1"0"-1"0"0,0-1 0 0 0,-1 1 0 0 0,1 0 1 0 0,0-1-1 0 0,-1 1 0 0 0,1 0 1 0 0,0-1-1 0 0,-1 1 0 0 0,1 0 0 0 0,0-1 1 0 0,0 1-1 0 0,-1 0 0 0 0,1-1 1 0 0,0 1-1 0 0,0-1 0 0 0,0 1 0 0 0,-1 0 1 0 0,1-1-1 0 0,0 1 0 0 0,0-1 1 0 0,0 1-1 0 0,0-1 0 0 0,0 1 0 0 0,0-1 1 0 0,0 1-1 0 0,0-1 0 0 0,0 1 1 0 0,0 0-1 0 0,0-1 0 0 0,0 1 1 0 0,0-1-1 0 0,1 1 0 0 0,-1-1 0 0 0,16-8 579 0 0,-11 7-802 0 0,13-4 181 0 0,0 1 0 0 0,-1 0 0 0 0,29-3 0 0 0,57-1 0 0 0,-80 7 0 0 0,326-5-9 0 0,-158 7 461 0 0,109-1 795 0 0,343-15 1143 0 0,-45-56-934 0 0,-584 70-1013 0 0,-13 2-438 0 0,-1 0-1 0 0,1 0 1 0 0,-1 0 0 0 0,0 0 0 0 0,1 0 0 0 0,-1 0 0 0 0,1 0-1 0 0,-1 0 1 0 0,1 0 0 0 0,-1 0 0 0 0,0 0 0 0 0,1 0 0 0 0,-1 0-1 0 0,1 0 1 0 0,-1 0 0 0 0,0 0 0 0 0,1 1 0 0 0,-1-1 0 0 0,1 0-1 0 0,-1 0 1 0 0,1 1 0 0 0,-3 5-238 0 0,-7 4-727 0 0,5-7 468 0 0,-1 1 1 0 0,0-2-1 0 0,0 1 0 0 0,0 0 0 0 0,-7 1 1 0 0,-11 5-1043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 17503 0 0,'0'0'399'0'0,"0"0"60"0"0,0 0 21 0 0,0 0-59 0 0,-1 1-276 0 0,-8 22 24 0 0,-14 44-1 0 0,-1 6 951 0 0,-9 8-544 0 0,-61 138-542 0 0,63-160-33 0 0,-2-1 0 0 0,-52 69 0 0 0,-13 9 0 0 0,46-61 0 0 0,4-2-699 0 0,-69 144 0 0 0,94-169-1788 0 0,10-26-3996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17503 0 0,'0'0'87'0'0,"-1"1"-1"0"0,1-1 1 0 0,0 0-1 0 0,-1 0 1 0 0,1 0-1 0 0,0 0 1 0 0,-1 1 0 0 0,1-1-1 0 0,0 0 1 0 0,-1 0-1 0 0,1 0 1 0 0,0 1-1 0 0,-1-1 1 0 0,1 0-1 0 0,0 1 1 0 0,-1-1-1 0 0,1 0 1 0 0,0 1 0 0 0,0-1-1 0 0,0 0 1 0 0,-1 1-1 0 0,6 1 154 0 0,1-1-1 0 0,-1-1 1 0 0,0 1-1 0 0,1-1 1 0 0,-1 0-1 0 0,0 0 1 0 0,1 0 0 0 0,5-2-1 0 0,48-10 1704 0 0,-34 6-1558 0 0,317-49 1563 0 0,14-3-172 0 0,-308 47-3552 0 0,-2 2-4048 0 0,13-2-2768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55 11975 0 0,'2'0'267'0'0,"88"-29"778"0"0,-60 19 394 0 0,31-5 0 0 0,-59 15-449 0 0,-2 0 30 0 0,0 0-65 0 0,0 0-290 0 0,-3 8 395 0 0,2-5-929 0 0,0-1 1 0 0,-1 1-1 0 0,0-1 0 0 0,1 0 1 0 0,-1 1-1 0 0,0-1 0 0 0,0 0 0 0 0,0 0 1 0 0,0-1-1 0 0,-1 1 0 0 0,1 0 1 0 0,-4 1-1 0 0,-35 17 698 0 0,23-12-718 0 0,-139 55 631 0 0,111-47-411 0 0,-1 3-1 0 0,2 1 1 0 0,-45 28 0 0 0,79-40-331 0 0,11-8 0 0 0,-1 1 0 0 0,1-1 0 0 0,-1 0 0 0 0,1 1 0 0 0,-1-1 0 0 0,1 0 0 0 0,-1 1 0 0 0,1-1 0 0 0,0 1 0 0 0,-1-1 0 0 0,1 0 0 0 0,0 1 0 0 0,-1-1 0 0 0,1 1 0 0 0,0 0 0 0 0,-1-1 0 0 0,1 1 0 0 0,0-1 0 0 0,0 1 0 0 0,0-1 0 0 0,0 1 0 0 0,-1 0 0 0 0,1-1 0 0 0,0 1 0 0 0,0-1 0 0 0,0 2 0 0 0,4 1 0 0 0,-1-1 0 0 0,-1 0 0 0 0,1 0 0 0 0,-1-1 0 0 0,1 1 0 0 0,0-1 0 0 0,0 0 0 0 0,0 1 0 0 0,-1-1 0 0 0,1 0 0 0 0,4 0 0 0 0,35 5 0 0 0,-30-5 0 0 0,-6 0 0 0 0,31 3 0 0 0,71 18 0 0 0,-100-19 0 0 0,-1-1 0 0 0,0 1 0 0 0,0 0 0 0 0,-1 1 0 0 0,1 0 0 0 0,-1 0 0 0 0,0 0 0 0 0,0 1 0 0 0,0 0 0 0 0,0 0 0 0 0,-1 0 0 0 0,0 1 0 0 0,0 0 0 0 0,0 0 0 0 0,3 7 0 0 0,18 24 0 0 0,-2-2 0 0 0,20 38 0 0 0,-38-62 0 0 0,-1 1 0 0 0,0 0 0 0 0,-1 0 0 0 0,0 0 0 0 0,0 1 0 0 0,-2 0 0 0 0,3 21 0 0 0,-5-31 21 0 0,0 0 0 0 0,0 0 0 0 0,0 0 0 0 0,0 0-1 0 0,-1 0 1 0 0,0 0 0 0 0,1 0 0 0 0,-1 0 0 0 0,0 0 0 0 0,0-1 0 0 0,-1 1 0 0 0,1 0-1 0 0,-1-1 1 0 0,-2 5 0 0 0,1-3 56 0 0,0-1 0 0 0,-1 1-1 0 0,1-1 1 0 0,-1 0 0 0 0,0 0 0 0 0,0 0 0 0 0,0-1-1 0 0,-6 4 1 0 0,-5 0 129 0 0,0-1-1 0 0,0 0 1 0 0,0-1-1 0 0,-24 4 1 0 0,-21-1-200 0 0,1-3-1 0 0,-110-7 1 0 0,133 2-7 0 0,16-1-1775 0 0,0-1-4048 0 0,5-1-2768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115 370 6447 0 0,'0'0'298'0'0,"0"0"-10"0"0,0 0-118 0 0,0 0 206 0 0,0 0 111 0 0,0 0 22 0 0,0 0-66 0 0,0 1-294 0 0,1 6-61 0 0,0-5 283 0 0,-1-2 117 0 0,-1 6-190 0 0,1-5-62 0 0,-1 0 1 0 0,1 0 0 0 0,0 1-1 0 0,0-1 1 0 0,0 0-1 0 0,0 1 1 0 0,0-1-1 0 0,0 0 1 0 0,0 1 0 0 0,0-1-1 0 0,0 0 1 0 0,1 1-1 0 0,-1-1 1 0 0,1 2-1 0 0,-1-3-149 0 0,1 1 0 0 0,-1-1-1 0 0,1 1 1 0 0,-1-1 0 0 0,1 1-1 0 0,-1-1 1 0 0,1 0 0 0 0,-1 1 0 0 0,1-1-1 0 0,-1 0 1 0 0,1 1 0 0 0,0-1-1 0 0,-1 0 1 0 0,1 0 0 0 0,-1 0-1 0 0,2 1 1 0 0,20-2-122 0 0,-4-4 894 0 0,-17 5-350 0 0,-1 0-66 0 0,0 0-222 0 0,0 0 166 0 0,0 0 101 0 0,0 0 21 0 0,-1 1-66 0 0,-1 3-428 0 0,-1 0 0 0 0,0-1 0 0 0,0 1 0 0 0,0-1 0 0 0,0 0 0 0 0,-1 0 0 0 0,1 0 0 0 0,-1 0 0 0 0,0-1 0 0 0,0 1 0 0 0,-5 2 0 0 0,-1-1-19 0 0,0 0 0 0 0,-1-1 1 0 0,-18 4-1 0 0,28-6 4 0 0,-1-1 0 0 0,1 0 0 0 0,0 0 0 0 0,0-1 0 0 0,0 1 0 0 0,0 0 0 0 0,-1 0 0 0 0,1-1 0 0 0,0 1 0 0 0,0 0 0 0 0,0-1 0 0 0,0 1 0 0 0,0-1 0 0 0,0 1 0 0 0,0-1 0 0 0,0 0 0 0 0,0 0 0 0 0,0 1 0 0 0,0-1 0 0 0,0 0 0 0 0,0 0 0 0 0,1 0 0 0 0,-1 0 0 0 0,0 0 0 0 0,1 0 0 0 0,-1 0 0 0 0,0-2 0 0 0,-3-4 0 0 0,1 0 0 0 0,0 0 0 0 0,-2-9 0 0 0,2 8 0 0 0,-1-4 0 0 0,1 0 0 0 0,0-1 0 0 0,1 1 0 0 0,0 0 0 0 0,1-1 0 0 0,0 1 0 0 0,1-1 0 0 0,2-13 0 0 0,-1 10 0 0 0,-1 13 0 0 0,0-1 0 0 0,0 0 0 0 0,1 0 0 0 0,0 0 0 0 0,0 1 0 0 0,0-1 0 0 0,0 0 0 0 0,2-3 0 0 0,0 1-152 0 0,0-1 0 0 0,0 1 0 0 0,1 0 0 0 0,0 0 0 0 0,0 0 0 0 0,1 1 0 0 0,-1-1 0 0 0,1 1 0 0 0,0 0 0 0 0,1 0 0 0 0,-1 1 0 0 0,8-5 0 0 0,41-23-77 0 0,96-42 0 0 0,-127 65 49 0 0,0 0 0 0 0,0 2 0 0 0,43-7 0 0 0,-54 12 351 0 0,0 1 0 0 0,0 0 0 0 0,0 1 0 0 0,0 0 0 0 0,0 1-1 0 0,13 2 1 0 0,-22-2-120 0 0,0-1 0 0 0,0 1 0 0 0,0 0 0 0 0,-1 0-1 0 0,1 1 1 0 0,0-1 0 0 0,0 0 0 0 0,-1 1-1 0 0,1-1 1 0 0,-1 1 0 0 0,0 0 0 0 0,1 0-1 0 0,-1 0 1 0 0,0 0 0 0 0,0 1 0 0 0,0-1 0 0 0,0 0-1 0 0,-1 1 1 0 0,1-1 0 0 0,-1 1 0 0 0,1 0-1 0 0,-1-1 1 0 0,0 1 0 0 0,0 0 0 0 0,0 0-1 0 0,0 0 1 0 0,-1 0 0 0 0,1 0 0 0 0,-1 5 0 0 0,0-2-101 0 0,0 0 0 0 0,0 0 0 0 0,-1 0 0 0 0,0 0 0 0 0,0 0 0 0 0,0 0 0 0 0,-1-1 0 0 0,0 1 0 0 0,0 0 0 0 0,-1-1 0 0 0,1 1 0 0 0,-1-1 0 0 0,0 0 0 0 0,-1 0 0 0 0,1 0 0 0 0,-1 0 0 0 0,0-1 0 0 0,-8 7 0 0 0,-33 28-277 0 0,27-22 233 0 0,-2-1 1 0 0,-26 18-1 0 0,-293 153-1950 0 0,330-182 2040 0 0,-27 15-68 0 0,34-19-298 0 0,2-1-118 0 0,0 0-22 0 0,2-3 171 0 0,-1 1 0 0 0,1 0 0 0 0,-1 0 0 0 0,1 0 0 0 0,0 0 0 0 0,4-3 0 0 0,6-7-629 0 0,16-19-556 0 0,1 3-11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87 10135 0 0,'17'-24'528'0'0,"22"-24"0"0"0,-33 41-528 0 0,-3 1 78 0 0,-3 4 315 0 0,0 2 106 0 0,0 0 11 0 0,-6 10 45 0 0,3-7-518 0 0,-76 114-21 0 0,-42 69-21 0 0,56-83 82 0 0,-87 155 2070 0 0,105-175-1387 0 0,29-51-563 0 0,-2-1 0 0 0,-1 0-1 0 0,-1-2 1 0 0,-48 49 0 0 0,98-97-2857 0 0,-9 2 1637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111 152 10135 0 0,'0'0'231'0'0,"0"0"29"0"0,0 0 19 0 0,0 2-41 0 0,0 4 27 0 0,0-1 0 0 0,0 1-1 0 0,0 0 1 0 0,1 0-1 0 0,0 0 1 0 0,3 9 0 0 0,-3-13-126 0 0,0 0 1 0 0,0 0 0 0 0,1 0 0 0 0,-1 0-1 0 0,1 0 1 0 0,-1 0 0 0 0,1 0-1 0 0,0-1 1 0 0,0 1 0 0 0,-1-1 0 0 0,1 0-1 0 0,0 1 1 0 0,0-1 0 0 0,1 0 0 0 0,2 1-1 0 0,-1 0-72 0 0,0 0 0 0 0,1-1-1 0 0,-1 0 1 0 0,1 0-1 0 0,-1 0 1 0 0,1-1 0 0 0,-1 1-1 0 0,1-1 1 0 0,-1 0-1 0 0,1 0 1 0 0,0-1 0 0 0,-1 1-1 0 0,5-2 1 0 0,10-3 461 0 0,32-12 0 0 0,-24 7-373 0 0,22-5-27 0 0,38-13 334 0 0,-77 24-451 0 0,-1 0-1 0 0,-1-1 0 0 0,1 0 1 0 0,-1 0-1 0 0,0 0 1 0 0,15-14-1 0 0,-21 17-73 0 0,0-1-1 0 0,0 1 1 0 0,-1-1 0 0 0,1 0 0 0 0,0 1 0 0 0,-1-1-1 0 0,0 0 1 0 0,0 0 0 0 0,0 0 0 0 0,0 0-1 0 0,0 0 1 0 0,0 0 0 0 0,-1 0 0 0 0,1 0-1 0 0,-1 0 1 0 0,0 0 0 0 0,0 0 0 0 0,0 0 0 0 0,-1 0-1 0 0,1-1 1 0 0,-1 1 0 0 0,-1-5 0 0 0,1 6 20 0 0,1 0 0 0 0,-1-1 0 0 0,0 1 0 0 0,0 0 0 0 0,-1-1 0 0 0,1 1 1 0 0,0 0-1 0 0,-1 0 0 0 0,1 0 0 0 0,-1 0 0 0 0,0 0 0 0 0,0 1 0 0 0,0-1 0 0 0,0 0 1 0 0,0 1-1 0 0,0-1 0 0 0,0 1 0 0 0,0 0 0 0 0,0 0 0 0 0,-1 0 0 0 0,1 0 0 0 0,0 0 1 0 0,-1 0-1 0 0,1 0 0 0 0,-1 1 0 0 0,1 0 0 0 0,-6-1 0 0 0,0 2 43 0 0,0-1 0 0 0,0 2 0 0 0,0-1 0 0 0,0 1 0 0 0,-15 6 0 0 0,-37 19 0 0 0,52-24 0 0 0,-24 14 0 0 0,1 0 0 0 0,1 2 0 0 0,1 1 0 0 0,1 2 0 0 0,0 1 0 0 0,2 1 0 0 0,1 1 0 0 0,1 1 0 0 0,-25 34 0 0 0,43-51-1 0 0,0 1-1 0 0,0 0 0 0 0,1 0 1 0 0,0 0-1 0 0,1 1 1 0 0,0 0-1 0 0,1 0 0 0 0,0 0 1 0 0,-2 14-1 0 0,5-20 6 0 0,-1 0-1 0 0,1 0 0 0 0,0 0 1 0 0,0 0-1 0 0,1 0 0 0 0,-1 0 1 0 0,1 0-1 0 0,0-1 0 0 0,1 1 1 0 0,-1 0-1 0 0,1-1 0 0 0,0 1 1 0 0,0-1-1 0 0,0 1 0 0 0,0-1 1 0 0,1 0-1 0 0,0 0 0 0 0,0 0 1 0 0,0 0-1 0 0,0-1 0 0 0,1 1 1 0 0,0-1-1 0 0,6 5 0 0 0,-6-5 172 0 0,1 0-1 0 0,0 0 1 0 0,-1-1-1 0 0,1 1 1 0 0,0-1-1 0 0,0-1 1 0 0,0 1-1 0 0,1-1 1 0 0,-1 1-1 0 0,0-1 0 0 0,6 0 1 0 0,-5-1-272 0 0,-1 0 1 0 0,1-1-1 0 0,10-1 1 0 0,20-10-4458 0 0,-12 2-856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575 709 11975 0 0,'0'3'135'0'0,"0"1"0"0"0,-1 0 0 0 0,1 0 1 0 0,-1 0-1 0 0,0 0 0 0 0,0-1 0 0 0,-1 1 0 0 0,1-1 0 0 0,-2 5 0 0 0,-6 11 262 0 0,9-17 90 0 0,0-2 22 0 0,0 0 71 0 0,2-2 286 0 0,52-62 2117 0 0,-8 9-2732 0 0,169-222 17 0 0,-171 216 418 0 0,-44 61-681 0 0,28-38 366 0 0,-1 0 0 0 0,40-82 0 0 0,-64 112-360 0 0,-1 1 0 0 0,1 0-1 0 0,-2-1 1 0 0,1 1 0 0 0,1-15 0 0 0,-3 19-74 0 0,0 1 0 0 0,0-1 0 0 0,0 1 0 0 0,0 0 0 0 0,0-1 0 0 0,0 1 0 0 0,-1-1 0 0 0,1 1 0 0 0,-1 0 0 0 0,0-1 0 0 0,1 1 0 0 0,-1 0 0 0 0,0 0 0 0 0,0-1 0 0 0,-1 1 0 0 0,1 0 0 0 0,0 0 0 0 0,-1 0 0 0 0,1 0 0 0 0,-1 1 0 0 0,0-1 0 0 0,-2-2 0 0 0,2 4 42 0 0,0-1-1 0 0,0 0 0 0 0,0 1 1 0 0,0-1-1 0 0,0 1 1 0 0,0-1-1 0 0,0 1 0 0 0,0 0 1 0 0,0 0-1 0 0,0 0 1 0 0,0 0-1 0 0,-1 1 0 0 0,1-1 1 0 0,0 0-1 0 0,0 1 1 0 0,0-1-1 0 0,0 1 0 0 0,0 0 1 0 0,-2 1-1 0 0,-6 3-36 0 0,1-1-1 0 0,-13 10 0 0 0,3 1 59 0 0,1 0 0 0 0,0 2 0 0 0,-28 34 0 0 0,15-17 0 0 0,7-4 0 0 0,1 1 0 0 0,1 2 0 0 0,-34 68 0 0 0,28-49 0 0 0,14-24 0 0 0,-16 50 0 0 0,13-32 0 0 0,0-3 0 0 0,-6 19 0 0 0,-3 0 0 0 0,-36 61 0 0 0,17-56 0 0 0,-78 91 0 0 0,88-120 0 0 0,-51 43 0 0 0,27-26 0 0 0,46-43 0 0 0,-88 80 0 0 0,93-82-1685 0 0,8-10 1628 0 0,0 0-1 0 0,-1 0 0 0 0,1 0 1 0 0,0 0-1 0 0,0 1 0 0 0,0-1 1 0 0,-1 0-1 0 0,1 0 0 0 0,0 0 1 0 0,0 0-1 0 0,0 1 0 0 0,0-1 1 0 0,-1 0-1 0 0,1 0 0 0 0,0 0 1 0 0,0 1-1 0 0,0-1 0 0 0,0 0 1 0 0,0 0-1 0 0,0 1 0 0 0,0-1 1 0 0,0 0-1 0 0,0 0 0 0 0,-1 1 1 0 0,1-1-1 0 0,0 0 1 0 0,0 0-1 0 0,0 1 0 0 0,0-1 1 0 0,1 0-1 0 0,-1 0 0 0 0,0 1 1 0 0,0-1-1 0 0,0 0 0 0 0,0 0 1 0 0,0 1-1 0 0,0-1 0 0 0,14 0-962 0 0,-10 0-4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5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45 11975 0 0,'-4'0'118'0'0,"-49"9"884"0"0,47-8-924 0 0,1 1 0 0 0,0-1 1 0 0,0 1-1 0 0,0 0 0 0 0,0 1 0 0 0,0-1 0 0 0,-7 6 1 0 0,10-7 410 0 0,2-1 20 0 0,0 2 159 0 0,0-2-617 0 0,0 1 0 0 0,0-1 0 0 0,0 0 0 0 0,0 1 0 0 0,0-1 0 0 0,0 1 1 0 0,0-1-1 0 0,0 0 0 0 0,0 1 0 0 0,0-1 0 0 0,0 1 0 0 0,0-1 0 0 0,0 0 0 0 0,0 1 1 0 0,0-1-1 0 0,0 1 0 0 0,1-1 0 0 0,-1 0 0 0 0,0 1 0 0 0,0-1 0 0 0,0 0 1 0 0,1 1-1 0 0,-1-1 0 0 0,0 0 0 0 0,0 1 0 0 0,1-1 0 0 0,7 3 24 0 0,0-1-1 0 0,0 1 0 0 0,0-2 1 0 0,1 1-1 0 0,-1-1 0 0 0,0-1 1 0 0,1 1-1 0 0,14-2 0 0 0,73-13 379 0 0,-73 10-36 0 0,4-1 18 0 0,154-32-1138 0 0,-37 3-1068 0 0,-118 28-4049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60 181 15663 0 0,'0'0'356'0'0,"0"0"50"0"0,2 0 20 0 0,1 1-305 0 0,26-2 290 0 0,-27 0-411 0 0,7 0 388 0 0,0-1-1 0 0,1-1 0 0 0,-1 0 1 0 0,17-8-1 0 0,-6 3 132 0 0,109-52 1113 0 0,-77 40-1632 0 0,-14 5 0 0 0,59-32 0 0 0,-97 47 0 0 0,0 0 0 0 0,0 0 0 0 0,0 0 0 0 0,-1 0 0 0 0,1 0 0 0 0,0 0 0 0 0,0 0 0 0 0,0 0 0 0 0,-1 0 0 0 0,1 0 0 0 0,0 0 0 0 0,0-1 0 0 0,0 1 0 0 0,0 0 0 0 0,-1 0 0 0 0,1 0 0 0 0,0 0 0 0 0,0 0 0 0 0,0-1 0 0 0,0 1 0 0 0,0 0 0 0 0,0 0 0 0 0,-1 0 0 0 0,1 0 0 0 0,0-1 0 0 0,0 1 0 0 0,0 0 0 0 0,0 0 0 0 0,0 0 0 0 0,0-1 0 0 0,0 1 0 0 0,0 0 0 0 0,0 0 0 0 0,0 0 0 0 0,0-1 0 0 0,0 1 0 0 0,0 0 0 0 0,0 0 0 0 0,0 0 0 0 0,0-1 0 0 0,0 1 0 0 0,0 0 0 0 0,0 0 0 0 0,0 0 0 0 0,1-1 0 0 0,-1 1 0 0 0,0 0 0 0 0,0 0 0 0 0,0 0 0 0 0,0 0 0 0 0,0-1 0 0 0,0 1 0 0 0,1 0 0 0 0,-1 0 0 0 0,0 0 0 0 0,0 0 0 0 0,0 0 0 0 0,0-1 0 0 0,1 1 0 0 0,-1 0 0 0 0,0 0 0 0 0,0 0 0 0 0,0 0 0 0 0,1 0 0 0 0,-1 0 0 0 0,-4 0-109 0 0,0-1-1 0 0,-1 1 1 0 0,1 0-1 0 0,0 1 1 0 0,0-1-1 0 0,0 1 1 0 0,0 0-1 0 0,0 0 1 0 0,0 0 0 0 0,0 1-1 0 0,0-1 1 0 0,-5 4-1 0 0,-9 2-293 0 0,-14 3 293 0 0,13-5 96 0 0,0 2 0 0 0,0 0 0 0 0,-21 12 0 0 0,-19 12 14 0 0,34-19 0 0 0,1 2 0 0 0,-38 26 0 0 0,52-32 0 0 0,-7 6 0 0 0,0 0 0 0 0,-25 27 0 0 0,38-37 0 0 0,1 0 0 0 0,0 0 0 0 0,0 0 0 0 0,0 1 0 0 0,0-1 0 0 0,1 1 0 0 0,0 0 0 0 0,-1 0 0 0 0,2-1 0 0 0,-1 1 0 0 0,1 1 0 0 0,0-1 0 0 0,0 0 0 0 0,0 0 0 0 0,0 0 0 0 0,1 11 0 0 0,0-14-40 0 0,1 1 0 0 0,-1-1-1 0 0,0 0 1 0 0,1 1 0 0 0,0-1 0 0 0,-1 0-1 0 0,1 0 1 0 0,0 0 0 0 0,0 1-1 0 0,0-1 1 0 0,1 0 0 0 0,-1 0 0 0 0,0 0-1 0 0,1-1 1 0 0,-1 1 0 0 0,1 0-1 0 0,0 0 1 0 0,0-1 0 0 0,-1 1 0 0 0,1-1-1 0 0,0 0 1 0 0,0 1 0 0 0,0-1 0 0 0,1 0-1 0 0,-1 0 1 0 0,0 0 0 0 0,0-1-1 0 0,0 1 1 0 0,1 0 0 0 0,3 0 0 0 0,6 0-488 0 0,0-1 1 0 0,0 0 0 0 0,-1-1 0 0 0,1 0-1 0 0,13-3 1 0 0,11 0-1527 0 0,-18 4-3560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12 13823 0 0,'0'0'630'0'0,"0"0"-13"0"0,0 0-252 0 0,0 0 391 0 0,1-1 216 0 0,5-9 403 0 0,-6 10-1337 0 0,0 0 0 0 0,0 0 1 0 0,0 0-1 0 0,0 0 0 0 0,0 0 1 0 0,0 0-1 0 0,0 0 0 0 0,0 0 1 0 0,0 0-1 0 0,-1 0 0 0 0,1 0 1 0 0,0 0-1 0 0,0 0 0 0 0,0 0 1 0 0,0 0-1 0 0,0 0 0 0 0,0 0 1 0 0,0 0-1 0 0,0 0 0 0 0,0 0 0 0 0,0 0 1 0 0,0 0-1 0 0,0 0 0 0 0,0 0 1 0 0,0 0-1 0 0,0 0 0 0 0,0 0 1 0 0,0-1-1 0 0,0 1 0 0 0,0 0 1 0 0,0 0-1 0 0,0 0 0 0 0,-12 15 1732 0 0,-4 4-1871 0 0,-14 11 101 0 0,-63 65 0 0 0,84-84 0 0 0,-14 19 0 0 0,21-27 0 0 0,0 0 0 0 0,0 0 0 0 0,1 1 0 0 0,-1-1 0 0 0,1 0 0 0 0,0 1 0 0 0,0-1 0 0 0,0 0 0 0 0,0 1 0 0 0,0-1 0 0 0,1 1 0 0 0,0 4 0 0 0,1 3 0 0 0,5 4 0 0 0,-2-11 0 0 0,-1-3 0 0 0,-1 1 0 0 0,0 0 0 0 0,0-1 0 0 0,1 0 0 0 0,-1 1 0 0 0,1-1 0 0 0,-1 0 0 0 0,1 0 0 0 0,0-1 0 0 0,-1 1 0 0 0,1 0 0 0 0,0-1 0 0 0,-1 0 0 0 0,1 0 0 0 0,0 1 0 0 0,0-2 0 0 0,4 1 0 0 0,6-2 0 0 0,0 0 0 0 0,15-5 0 0 0,-11 2 0 0 0,134-39-176 0 0,-102 25-2117 0 0,0-1-3286 0 0,-24 10-221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11975 0 0,'0'0'267'0'0,"0"0"42"0"0,0 0 17 0 0,0 0-28 0 0,0 0-126 0 0,0 0 204 0 0,0 0 111 0 0,0 0 22 0 0,0 0-66 0 0,0 0-222 0 0,0 0 166 0 0,0 0 101 0 0,0 0 21 0 0,3-6 83 0 0,-1 5-590 0 0,0 0 0 0 0,1 0-1 0 0,-1-1 1 0 0,0 1-1 0 0,1 1 1 0 0,-1-1 0 0 0,1 0-1 0 0,-1 1 1 0 0,1-1 0 0 0,-1 1-1 0 0,4-1 1 0 0,32 1-5 0 0,-26 0 2 0 0,36-3 939 0 0,93-17-1 0 0,-101 13-764 0 0,221-40-173 0 0,-238 43 23 0 0,-3 0-1431 0 0,0 0-1 0 0,36-13 1 0 0,-47 13-126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85 2759 0 0,'0'0'126'0'0,"-9"0"20"0"0,6-1-169 0 0,3 1 31 0 0,-1 0 0 0 0,0 0 0 0 0,1 0 0 0 0,-1-1 0 0 0,0 1-1 0 0,0 0 1 0 0,1 0 0 0 0,-1 0 0 0 0,0 0 0 0 0,1 0 0 0 0,-1 0-1 0 0,0 1 1 0 0,0-1 0 0 0,1 0 0 0 0,-1 0 0 0 0,0 0-1 0 0,1 1 1 0 0,-1-1 0 0 0,0 0 0 0 0,0 1 0 0 0,-15 8 12146 0 0,9-6-12154 0 0,-1 0 0 0 0,1 0 72 0 0,6-2 299 0 0,1-1 117 0 0,0 0 21 0 0,0 0-66 0 0,0 0-222 0 0,0 0 166 0 0,0 0 101 0 0,2-1 21 0 0,78-14 811 0 0,133-43 0 0 0,-181 49-1316 0 0,1 2 0 0 0,0 1 0 0 0,55-3 0 0 0,-74 11-4 0 0,-13-2 0 0 0,-1 0 0 0 0,1 1 0 0 0,-1-1 0 0 0,1 0 0 0 0,-1 1 0 0 0,1-1 0 0 0,-1 1 0 0 0,1-1 0 0 0,-1 1 0 0 0,1-1 0 0 0,-1 1 0 0 0,1-1 0 0 0,-1 1 0 0 0,0-1 0 0 0,1 1 0 0 0,-1-1 0 0 0,0 1 0 0 0,0 0 0 0 0,1-1 0 0 0,-1 1 0 0 0,0-1 0 0 0,0 1 0 0 0,0 0 0 0 0,0 0 0 0 0,0 1 0 0 0,0-1 0 0 0,0 1 0 0 0,-1-1 0 0 0,1 1 0 0 0,0-1 0 0 0,-1 1 0 0 0,1-1 0 0 0,-1 1 0 0 0,-1 2 0 0 0,-1 1 0 0 0,0-1 0 0 0,-1 1 0 0 0,1-1 0 0 0,-8 7 0 0 0,-28 21 0 0 0,-77 45 0 0 0,103-69 0 0 0,9-4 0 0 0,-14 9 0 0 0,8-9 0 0 0,0 0 0 0 0,0 0 0 0 0,0-1 0 0 0,0 0 0 0 0,0-1 0 0 0,-21 2 0 0 0,-23 5 0 0 0,-33 24-422 0 0,57-21-982 0 0,55-5 1238 0 0,-15-6 166 0 0,-1 1 0 0 0,1-1 0 0 0,-1-1 0 0 0,1 1 0 0 0,12-3 0 0 0,50-9 0 0 0,-47 6 0 0 0,37-2 0 0 0,19 7 0 0 0,-69 1 0 0 0,1 0 0 0 0,-1 1 0 0 0,0 1 0 0 0,19 5 0 0 0,-28-6 0 0 0,0-1 0 0 0,0 1 0 0 0,0-1 0 0 0,0 1 0 0 0,-1 0 0 0 0,1 0 0 0 0,0 0 0 0 0,-1 0 0 0 0,1 1 0 0 0,-1-1 0 0 0,0 0 0 0 0,0 1 0 0 0,0 0 0 0 0,2 4 0 0 0,-3-6 0 0 0,0 1 0 0 0,0-1 0 0 0,0 1 0 0 0,0-1 0 0 0,0 1 0 0 0,0-1 0 0 0,-1 1 0 0 0,1-1 0 0 0,-1 1 0 0 0,1 0 0 0 0,-1-1 0 0 0,0 1 0 0 0,0 0 0 0 0,1 0 0 0 0,-1-1 0 0 0,-1 3 0 0 0,1 2 0 0 0,0-1 36 0 0,0-1 0 0 0,0 0 0 0 0,-1 0 0 0 0,1 0 0 0 0,-1 0 0 0 0,0 1 0 0 0,0-1 0 0 0,-1 0 0 0 0,1 0 0 0 0,-1-1 0 0 0,0 1 0 0 0,0 0 0 0 0,0-1 0 0 0,-1 1-1 0 0,1-1 1 0 0,-1 1 0 0 0,1-1 0 0 0,-1 0 0 0 0,0 0 0 0 0,-1-1 0 0 0,1 1 0 0 0,-7 4 0 0 0,-7 3 237 0 0,0-1 1 0 0,-1 0-1 0 0,-31 10 1 0 0,27-10-203 0 0,-15 3-71 0 0,1-2 0 0 0,-63 10 0 0 0,5-2 0 0 0,-31 5 0 0 0,97-19 0 0 0,13-1 0 0 0,15-2 0 0 0,0-1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0,0-1 0 0 0,-1 1 0 0 0,1 0 0 0 0,0 0 0 0 0,0 0 0 0 0,0 0 0 0 0,0 0 0 0 0,0 0 0 0 0,0 0 0 0 0,0 0 0 0 0,0 0 0 0 0,0 0 0 0 0,0 0 0 0 0,0 0 0 0 0,0 0 0 0 0,0 0 0 0 0,0 0 0 0 0,-1-1 0 0 0,1 1 0 0 0,0 0 0 0 0,0 0 0 0 0,0 0 0 0 0,0 0 0 0 0,0 0 0 0 0,0 0 0 0 0,0 0 0 0 0,0 0 0 0 0,0 0 0 0 0,0 0 0 0 0,0-1 0 0 0,0 1 0 0 0,0 0 0 0 0,5-8 0 0 0,9-7 0 0 0,-9 10-10 0 0,-3 3-14 0 0,0 0 0 0 0,0 0 0 0 0,0 0 0 0 0,0 0 0 0 0,0 1 1 0 0,1-1-1 0 0,3-1 0 0 0,-5 2-1027 0 0,-1 1-385 0 0,2 20-3148 0 0,-2-19 3048 0 0,0-1 0 0 0,0 0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13 13823 0 0,'0'0'315'0'0,"0"-1"-183"0"0,1 1 1 0 0,-1-1-1 0 0,0 1 1 0 0,1-1-1 0 0,-1 1 1 0 0,0-1-1 0 0,1 1 1 0 0,-1-1-1 0 0,0 1 1 0 0,0-1-1 0 0,0 0 1 0 0,1 1-1 0 0,-1-1 1 0 0,0 1-1 0 0,0-2 1 0 0,-2 2-19 0 0,0-1 0 0 0,-1 1 0 0 0,1-1 1 0 0,0 1-1 0 0,0 0 0 0 0,0 0 0 0 0,-1 0 0 0 0,1 0 1 0 0,0 0-1 0 0,0 0 0 0 0,-1 1 0 0 0,1-1 0 0 0,0 1 1 0 0,0 0-1 0 0,0-1 0 0 0,0 1 0 0 0,0 0 0 0 0,0 0 0 0 0,0 0 1 0 0,-3 3-1 0 0,-3 1 74 0 0,0 1 0 0 0,0 0-1 0 0,-10 10 1 0 0,-31 40-183 0 0,2 1 0 0 0,-49 78 0 0 0,69-96-4 0 0,-208 315-1 0 0,80-78 0 0 0,141-249-45 0 0,-1 0 0 0 0,-2-1 0 0 0,-23 28 0 0 0,26-37-3070 0 0,-19 16 0 0 0,23-25-2499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57 13823 0 0,'0'0'315'0'0,"-2"-1"45"0"0,0-1-233 0 0,1 1-88 0 0,0 0 0 0 0,0 0 1 0 0,0 1-1 0 0,0-1 0 0 0,0 0 0 0 0,0 1 0 0 0,-1-1 0 0 0,1 1 0 0 0,0-1 0 0 0,0 1 0 0 0,0 0 0 0 0,0-1 0 0 0,0 1 0 0 0,-1 0 0 0 0,1 0 0 0 0,0 0 0 0 0,0 0 0 0 0,-1 0 0 0 0,-1 0 0 0 0,2 0 326 0 0,1 0 122 0 0,0 0 22 0 0,0 0-66 0 0,16-2-275 0 0,-9 1-171 0 0,182-15 1225 0 0,-43 5-396 0 0,-3-4-826 0 0,-131 14-135 0 0,0 2 0 0 0,21 1-1 0 0,-27-1-129 0 0,-1 0 0 0 0,1 0-1 0 0,-1 1 1 0 0,0 0 0 0 0,0 0 0 0 0,0 0-1 0 0,0 0 1 0 0,6 4 0 0 0,3 8-758 0 0</inkml:trace>
  <inkml:trace contextRef="#ctx0" brushRef="#br0" timeOffset="1">690 241 19351 0 0,'0'0'886'0'0,"0"0"-21"0"0,0 0-480 0 0,0 0 33 0 0,0 0 77 0 0,0 0 16 0 0,0 0 1 0 0,0 0 0 0 0,0 0 0 0 0,0 0 0 0 0,0 0-69 0 0,0 0-358 0 0,-1 3-406 0 0,-3 9-375 0 0,-1 0 1 0 0,0 0 0 0 0,-1 0-1 0 0,0-1 1 0 0,-12 18 0 0 0,15-25 428 0 0,0 2-633 0 0,0 0 0 0 0,0 0-1 0 0,-3 12 1 0 0,0-3-2412 0 0,6-14 1265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8287 0 0,'12'-29'184'0'0,"-7"19"40"0"0,1-3 0 0 0,-1-1 8 0 0,0 0-232 0 0,1 2 0 0 0,1 1 0 0 0,0 2 0 0 0,-7 9 0 0 0,9-4 0 0 0,-9 4 0 0 0,10 2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8287 0 0,'0'0'191'0'0,"0"0"26"0"0,0 0 9 0 0,0 2-34 0 0,0 0-150 0 0,-2 17-46 0 0,-19 88 6980 0 0,-18 92-5752 0 0,37-193-1238 0 0,1-4 26 0 0,1 0 0 0 0,-1 1 0 0 0,1-1 0 0 0,0 0 1 0 0,-1 0-1 0 0,1 0 0 0 0,0 1 0 0 0,0-1 0 0 0,1 0 1 0 0,-1 0-1 0 0,0 0 0 0 0,2 3 0 0 0,-2-4 56 0 0,0-1-1 0 0,1 0 0 0 0,-1 0 0 0 0,0 0 1 0 0,1 1-1 0 0,-1-1 0 0 0,1 0 0 0 0,-1 0 1 0 0,1 0-1 0 0,-1 0 0 0 0,0 0 1 0 0,1 0-1 0 0,-1 0 0 0 0,1 0 0 0 0,-1 0 1 0 0,1 0-1 0 0,-1 0 0 0 0,0 0 1 0 0,1 0-1 0 0,-1 0 0 0 0,1 0 0 0 0,-1 0 1 0 0,1-1-1 0 0,-1 1 0 0 0,0 0-33 0 0,9-4 518 0 0,0-1 1 0 0,-1 0-1 0 0,1 0 0 0 0,-2-1 0 0 0,10-7 1 0 0,-6 4-175 0 0,28-23 175 0 0,-21 16-177 0 0,2 1 0 0 0,-1 1-1 0 0,32-17 1 0 0,85-31 316 0 0,-69 33-2131 0 0,98-58 1 0 0,-162 85 1017 0 0,1 0-95 0 0,0-2-5459 0 0,6-8 3928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77 223 10135 0 0,'0'0'231'0'0,"0"0"29"0"0,0 0 19 0 0,2 1-41 0 0,3 2 180 0 0,-1-1 1 0 0,1 0-1 0 0,0 0 0 0 0,0 0 0 0 0,1-1 0 0 0,-1 1 0 0 0,0-1 0 0 0,0 0 0 0 0,1-1 0 0 0,-1 0 0 0 0,0 1 0 0 0,1-2 1 0 0,-1 1-1 0 0,0-1 0 0 0,1 1 0 0 0,-1-1 0 0 0,8-3 0 0 0,-2 2-25 0 0,128-32 898 0 0,-74 15-1052 0 0,0-2 0 0 0,96-48 0 0 0,-150 63-557 0 0,-1 0 0 0 0,1 0-1 0 0,-1-1 1 0 0,17-15 0 0 0,-21 13 318 0 0,-6 8 0 0 0,0 0 0 0 0,0 0 0 0 0,0 0 0 0 0,-1 0 0 0 0,1 0 0 0 0,0 0 0 0 0,0 0 0 0 0,-1 0 0 0 0,1 0 0 0 0,-1 0 0 0 0,1 0 0 0 0,-1 0 0 0 0,1 0 0 0 0,-1 0 0 0 0,0 0 0 0 0,1 0 0 0 0,-1 0 0 0 0,0 0 0 0 0,0 1 0 0 0,1-1 0 0 0,-1 0 0 0 0,0 1 0 0 0,0-1 0 0 0,0 0 0 0 0,0 1 0 0 0,0-1 0 0 0,0 1 0 0 0,0 0 0 0 0,0-1 0 0 0,0 1 0 0 0,0 0 0 0 0,-2-1 0 0 0,-4-1 0 0 0,0 1 0 0 0,0-1 0 0 0,-12 0 0 0 0,11 2 0 0 0,-1 1 0 0 0,1 0 0 0 0,-1 0 0 0 0,1 0 0 0 0,-1 1 0 0 0,1 0 0 0 0,-16 7 0 0 0,-56 31 0 0 0,60-29 0 0 0,-47 25 0 0 0,-169 99 0 0 0,210-118 0 0 0,5-4 0 0 0,-29 25 0 0 0,45-34 0 0 0,0 0 0 0 0,1 0 0 0 0,-1 1 0 0 0,1 0 0 0 0,0 0 0 0 0,1 0 0 0 0,-1 0 0 0 0,1 1 0 0 0,0 0 0 0 0,0-1 0 0 0,-2 8 0 0 0,5-11 10 0 0,-1 0-1 0 0,1 0 1 0 0,0 0-1 0 0,0 0 1 0 0,-1 0-1 0 0,1 0 1 0 0,0 0-1 0 0,1 0 1 0 0,-1 1-1 0 0,0-1 1 0 0,1 0-1 0 0,-1 0 0 0 0,1 0 1 0 0,-1 0-1 0 0,1 0 1 0 0,0 0-1 0 0,0 0 1 0 0,0-1-1 0 0,0 1 1 0 0,0 0-1 0 0,1 0 1 0 0,-1-1-1 0 0,0 1 1 0 0,1-1-1 0 0,-1 1 1 0 0,1-1-1 0 0,0 0 1 0 0,-1 1-1 0 0,1-1 1 0 0,0 0-1 0 0,0 0 1 0 0,3 1-1 0 0,5 2 85 0 0,-1 0 0 0 0,1-1 0 0 0,-1 0 0 0 0,1-1-1 0 0,16 2 1 0 0,249 19 2633 0 0,-209-22-1904 0 0,-1-3 0 0 0,81-13 0 0 0,-107 7-815 0 0,67-24 0 0 0,-93 28-8 0 0,-6 2-126 0 0,-1 0 0 0 0,1 0 1 0 0,-1-1-1 0 0,1 0 0 0 0,-1-1 0 0 0,0 1 0 0 0,0-1 1 0 0,-1 0-1 0 0,1-1 0 0 0,5-5 0 0 0,-9 8-590 0 0,-2 2-857 0 0,-2-2-379 0 0,-5-6-80 0 0,5 6-15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2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23039 0 0,'0'0'528'0'0,"0"0"69"0"0,0 0 38 0 0,0 0-80 0 0,0 0-291 0 0,0 0 128 0 0,0 0 96 0 0,0 0 21 0 0,0 0 3 0 0,0 0 0 0 0,0 0 0 0 0,0 0 0 0 0,0 0-69 0 0,6-6-278 0 0,-1 1-514 0 0,1 0 0 0 0,-1 0 0 0 0,1 0-1 0 0,0 1 1 0 0,0 0 0 0 0,1 0 0 0 0,10-4 0 0 0,-5 3-674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363 103 8287 0 0,'1'-1'382'0'0,"26"-25"121"0"0,-17 18 605 0 0,1-2 0 0 0,-2 1 0 0 0,0-2-1 0 0,13-17 1 0 0,-21 27-664 0 0,0-1-289 0 0,2-3-66 0 0,-2 3 282 0 0,-1 2 117 0 0,0 0 21 0 0,-6 10 83 0 0,-45 70-584 0 0,-111 131 0 0 0,85-119 18 0 0,-84 89-185 0 0,179-202-2501 0 0,-6 8 1637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47 241 10135 0 0,'0'0'464'0'0,"0"0"-9"0"0,-2 1-295 0 0,-41 22 1297 0 0,42-22-1014 0 0,1-1-154 0 0,0 0 453 0 0,0 0 228 0 0,0 0 44 0 0,0 0-61 0 0,0 0-288 0 0,0 0-121 0 0,1 0-431 0 0,1-1 0 0 0,0 1-1 0 0,-1-1 1 0 0,1 0 0 0 0,0 1-1 0 0,-1-1 1 0 0,1 0-1 0 0,-1 0 1 0 0,4-2 0 0 0,10-6-108 0 0,23 0 669 0 0,1 2 0 0 0,58-4-1 0 0,-26 4-646 0 0,534-86 2021 0 0,-496 74-2048 0 0,50-11 0 0 0,-22 5 0 0 0,-82 16 0 0 0,59-16 0 0 0,-67 12-401 0 0,-45 13-74 0 0,-2 0-33 0 0,0 0-140 0 0,-13 12-2045 0 0,-5 4 1169 0 0,-2 0-11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2 237 8287 0 0,'5'-9'99'0'0,"1"1"0"0"0,0 1-1 0 0,0-1 1 0 0,1 1 0 0 0,0 0-1 0 0,0 1 1 0 0,0 0 0 0 0,13-8-1 0 0,-6 4 626 0 0,18-18 0 0 0,-32 28-642 0 0,0 0 0 0 0,0 0 0 0 0,0-1-1 0 0,0 1 1 0 0,1 0 0 0 0,-1 0-1 0 0,0 0 1 0 0,0 0 0 0 0,0-1 0 0 0,1 1-1 0 0,-1 0 1 0 0,0 0 0 0 0,0 0 0 0 0,0 0-1 0 0,1 0 1 0 0,-1 0 0 0 0,0 0 0 0 0,0 0-1 0 0,1-1 1 0 0,-1 1 0 0 0,0 0-1 0 0,0 0 1 0 0,1 0 0 0 0,-1 0 0 0 0,0 0-1 0 0,0 0 1 0 0,1 0 0 0 0,-1 0 0 0 0,0 1-1 0 0,0-1 1 0 0,1 0 0 0 0,-1 0-1 0 0,0 0 1 0 0,0 0 0 0 0,1 0 0 0 0,-1 0-1 0 0,0 1 1 0 0,5 9 829 0 0,-3 19-320 0 0,-3-17-482 0 0,-2 1 0 0 0,1-1 0 0 0,-1 0-1 0 0,-1 1 1 0 0,-6 12 0 0 0,-30 55 802 0 0,24-52-621 0 0,-16 40 0 0 0,11-22-290 0 0,21-46 0 0 0,0 0 0 0 0,0 0-1 0 0,0 0 1 0 0,-1 0 0 0 0,1 1-1 0 0,0-1 1 0 0,0 0 0 0 0,0 0-1 0 0,0 0 1 0 0,0 0 0 0 0,0 1-1 0 0,0-1 1 0 0,-1 0 0 0 0,1 0-1 0 0,0 0 1 0 0,0 1 0 0 0,0-1-1 0 0,0 0 1 0 0,0 0 0 0 0,0 0-1 0 0,0 1 1 0 0,0-1 0 0 0,0 0-1 0 0,0 0 1 0 0,0 0 0 0 0,0 1-1 0 0,1-1 1 0 0,-1 0 0 0 0,0 0-1 0 0,0 0 1 0 0,0 1 0 0 0,0-1-1 0 0,0 0 1 0 0,0 0 0 0 0,0 0-1 0 0,0 0 1 0 0,1 1 0 0 0,-1-1 0 0 0,0 0-1 0 0,0 0 1 0 0,0 0 0 0 0,0 0-1 0 0,0 0 1 0 0,1 0 0 0 0,-1 1-1 0 0,0-1 1 0 0,0 0 0 0 0,0 0-1 0 0,1 0 1 0 0,-1 0 0 0 0,0 0-1 0 0,0 0 1 0 0,0 0 0 0 0,1 0-1 0 0,7-1 79 0 0,-8 1-66 0 0,15-4 208 0 0,0 0-1 0 0,0-1 1 0 0,-1-1-1 0 0,0 0 1 0 0,0-1 0 0 0,0-1-1 0 0,-1 0 1 0 0,18-14-1 0 0,-9 7-219 0 0,1 1 0 0 0,38-17 0 0 0,-40 25-401 0 0,-20 6 373 0 0,-1 0-1 0 0,1 0 1 0 0,-1 0 0 0 0,0 0 0 0 0,1 0-1 0 0,-1 0 1 0 0,0 0 0 0 0,1 0 0 0 0,-1 1-1 0 0,1-1 1 0 0,-1 0 0 0 0,0 0-1 0 0,1 1 1 0 0,-1-1 0 0 0,0 0 0 0 0,1 0-1 0 0,-1 1 1 0 0,0-1 0 0 0,0 0 0 0 0,1 1-1 0 0,-1-1 1 0 0,0 0 0 0 0,0 1 0 0 0,0-1-1 0 0,1 0 1 0 0,-1 1 0 0 0,0-1 0 0 0,0 1-1 0 0,0-1 1 0 0,0 0 0 0 0,0 1 0 0 0,3 14-659 0 0,-2-6 687 0 0,-1 0 0 0 0,-2 17 0 0 0,-2 26 0 0 0,4-51 1 0 0,0 0-1 0 0,0 0 1 0 0,0 0 0 0 0,0 0-1 0 0,0 0 1 0 0,0 1-1 0 0,0-1 1 0 0,1 0-1 0 0,-1 0 1 0 0,0 0-1 0 0,1 0 1 0 0,-1 0 0 0 0,1 0-1 0 0,-1 0 1 0 0,1 0-1 0 0,-1 0 1 0 0,1 0-1 0 0,0 0 1 0 0,-1 0 0 0 0,1 0-1 0 0,0 0 1 0 0,0 0-1 0 0,0-1 1 0 0,-1 1-1 0 0,1 0 1 0 0,2 0 0 0 0,-1 1 47 0 0,0 0 78 0 0,1-1 0 0 0,-1 1 0 0 0,0-1 1 0 0,1 0-1 0 0,-1 0 0 0 0,1 0 0 0 0,-1 0 0 0 0,1 0 0 0 0,0 0 0 0 0,-1-1 0 0 0,1 1 0 0 0,0-1 0 0 0,0 1 0 0 0,-1-1 0 0 0,6-1 1 0 0,1 0 261 0 0,0-1 1 0 0,0 0-1 0 0,12-4 1 0 0,9-3-1 0 0,-18 6-385 0 0,0 0 0 0 0,0-1 0 0 0,0 0 0 0 0,-1-1 0 0 0,13-8 0 0 0,50-36-5 0 0,-18 8-3 0 0,90-71 16 0 0,-124 93-25 0 0,-1-1 0 0 0,0-1 0 0 0,-2-1 0 0 0,21-30 0 0 0,-28 33-805 0 0,1 0 0 0 0,1 1 0 0 0,1 1-1 0 0,27-26 1 0 0,-40 42-3479 0 0,-2 1-1316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3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77 6447 0 0,'0'0'298'0'0,"0"0"-10"0"0,-1 1-118 0 0,-12 8 98 0 0,8-5-96 0 0,0-1-1 0 0,0 1 0 0 0,0-1 0 0 0,0 0 0 0 0,0-1 1 0 0,-1 1-1 0 0,1-1 0 0 0,-1 0 0 0 0,-6 1 0 0 0,-1-1 116 0 0,0 2-1 0 0,-1 0 1 0 0,1 0 0 0 0,0 1-1 0 0,1 1 1 0 0,0 0-1 0 0,0 0 1 0 0,0 1-1 0 0,0 1 1 0 0,-10 9-1 0 0,9-6 140 0 0,1 1 0 0 0,0 0 0 0 0,1 0 0 0 0,1 1 0 0 0,0 0 0 0 0,0 1 0 0 0,-14 28 0 0 0,22-38-347 0 0,1 0 0 0 0,-1 0-1 0 0,1 0 1 0 0,0 0 0 0 0,0 0-1 0 0,0 0 1 0 0,1 0 0 0 0,-1 0-1 0 0,1 0 1 0 0,0 0 0 0 0,1 8-1 0 0,0-10-53 0 0,-1 0-1 0 0,0 0 1 0 0,1 0 0 0 0,0 0-1 0 0,-1-1 1 0 0,1 1-1 0 0,0 0 1 0 0,0 0-1 0 0,0-1 1 0 0,0 1 0 0 0,0-1-1 0 0,0 1 1 0 0,1-1-1 0 0,-1 1 1 0 0,0-1-1 0 0,1 0 1 0 0,-1 0 0 0 0,1 1-1 0 0,0-1 1 0 0,-1 0-1 0 0,1 0 1 0 0,0-1-1 0 0,-1 1 1 0 0,1 0 0 0 0,0-1-1 0 0,0 1 1 0 0,2 0-1 0 0,4 0-24 0 0,0 0 0 0 0,0-1 0 0 0,0 0 0 0 0,0 0 0 0 0,1-1 0 0 0,-1 0 0 0 0,0 0 0 0 0,10-3 0 0 0,62-25 0 0 0,-68 24 0 0 0,23-8 0 0 0,-1-2 0 0 0,-1-1 0 0 0,-1-2 0 0 0,51-36 0 0 0,-79 51-91 0 0,-1-1 0 0 0,1 1 0 0 0,0 0 0 0 0,-1-1 0 0 0,0 0 0 0 0,0 1-1 0 0,0-1 1 0 0,3-6 0 0 0,-6 9 61 0 0,1-1-1 0 0,-1 1 0 0 0,1 0 0 0 0,-1 0 1 0 0,0-1-1 0 0,1 1 0 0 0,-1 0 0 0 0,0-1 1 0 0,0 1-1 0 0,0 0 0 0 0,0-1 0 0 0,0 1 1 0 0,0 0-1 0 0,0-1 0 0 0,0 1 0 0 0,-1 0 1 0 0,1-1-1 0 0,-1 1 0 0 0,1 0 0 0 0,-1-1 1 0 0,1 1-1 0 0,-1 0 0 0 0,1 0 0 0 0,-1 0 1 0 0,0 0-1 0 0,0 0 0 0 0,0 0 0 0 0,0 0 1 0 0,0 0-1 0 0,0 0 0 0 0,0 0 0 0 0,0 0 1 0 0,0 0-1 0 0,-2 0 0 0 0,-7-5-268 0 0,0 1 0 0 0,0 1 0 0 0,-1 0 0 0 0,0 0 0 0 0,-21-3 1 0 0,-1-2-53 0 0,-7 1 351 0 0,32 7 0 0 0,0-1 0 0 0,0 0 0 0 0,0 0 0 0 0,0 0 0 0 0,1-1 0 0 0,-1 0 0 0 0,1 0 0 0 0,-8-5 0 0 0,14 7-43 0 0,0 0 0 0 0,0 0 0 0 0,0 0 0 0 0,0 0 0 0 0,0 0 0 0 0,0 0 0 0 0,1 0 0 0 0,-1 0 0 0 0,0 0 0 0 0,1 0 0 0 0,-1-1 0 0 0,1 1 0 0 0,-1 0 0 0 0,1-1-1 0 0,-1 1 1 0 0,1 0 0 0 0,0-1 0 0 0,0 1 0 0 0,-1 0 0 0 0,1-1 0 0 0,0 1 0 0 0,0 0 0 0 0,1-1 0 0 0,-1 1 0 0 0,0 0 0 0 0,0-1 0 0 0,1 1 0 0 0,-1 0 0 0 0,1-1 0 0 0,-1 1 0 0 0,1 0-1 0 0,-1 0 1 0 0,1 0 0 0 0,1-2 0 0 0,1-2-501 0 0,0-1 0 0 0,1 1 0 0 0,0 0 0 0 0,0 0 0 0 0,9-8-1 0 0,6-3-3155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5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88 13823 0 0,'0'0'630'0'0,"1"-2"-13"0"0,1 0-192 0 0,-1 1 1 0 0,0-1-1 0 0,1 0 0 0 0,-1 0 0 0 0,0 0 1 0 0,0 0-1 0 0,0 0 0 0 0,2-3 1 0 0,-2 1-262 0 0,-12 3 173 0 0,4 2-337 0 0,0 1 0 0 0,0-1 0 0 0,0 1 0 0 0,0 0 0 0 0,0 1 0 0 0,0 0 0 0 0,1 0 0 0 0,-9 5 0 0 0,-3 4 0 0 0,-26 21 0 0 0,25-18 0 0 0,1 2 0 0 0,-27 31 0 0 0,40-41 0 0 0,-1 0 0 0 0,1 1 0 0 0,0 0 0 0 0,0 0 0 0 0,1 0 0 0 0,0 0 0 0 0,0 1 0 0 0,1-1 0 0 0,1 1 0 0 0,-3 12 0 0 0,4-8 0 0 0,4-2 0 0 0,-1-9 5 0 0,-1 0-1 0 0,1 0 1 0 0,0-1-1 0 0,0 1 1 0 0,0 0-1 0 0,0-1 1 0 0,0 1-1 0 0,0-1 1 0 0,0 0-1 0 0,0 1 1 0 0,1-1-1 0 0,-1 0 1 0 0,0 0-1 0 0,5 1 1 0 0,37 6 714 0 0,-39-7-552 0 0,10 1-28 0 0,0 0 1 0 0,0-1 0 0 0,0-1 0 0 0,1 0 0 0 0,-1-1 0 0 0,0-1-1 0 0,17-4 1 0 0,-17 2-140 0 0,0 0 0 0 0,-1-1 0 0 0,1 0 0 0 0,-1-1 0 0 0,0-1 0 0 0,-1 0 0 0 0,19-14 0 0 0,-27 18 0 0 0,-1-1 0 0 0,0 0 0 0 0,0 0 0 0 0,0 0 0 0 0,0 0 0 0 0,-1-1 0 0 0,1 1 0 0 0,-1-1 0 0 0,0 0 0 0 0,-1 0 0 0 0,1 0 0 0 0,-1-1 0 0 0,0 1 0 0 0,0 0 0 0 0,-1-1 0 0 0,0 1 0 0 0,0-1 0 0 0,0 0 0 0 0,0 1 0 0 0,-1-1 0 0 0,0 0 0 0 0,0 1 0 0 0,-2-10 0 0 0,1 9-5 0 0,-1-1 0 0 0,0 1 0 0 0,0-1-1 0 0,0 1 1 0 0,-1 0 0 0 0,0 0 0 0 0,-6-9-1 0 0,-30-37-1063 0 0,33 46 796 0 0,0-2 131 0 0,-2 0-1 0 0,1 1 1 0 0,-12-9-1 0 0,16 13 68 0 0,0 1 1 0 0,0 0 0 0 0,0 0-1 0 0,-1 0 1 0 0,1 0-1 0 0,-1 1 1 0 0,1 0-1 0 0,-1-1 1 0 0,1 1-1 0 0,-1 0 1 0 0,0 1-1 0 0,-3-1 1 0 0,-11 4-1805 0 0,17-1-2174 0 0,5 5-1365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677 343 10135 0 0,'0'0'231'0'0,"0"0"29"0"0,0 0 19 0 0,0 0 37 0 0,0 0 125 0 0,0 0 58 0 0,0 0 11 0 0,0 0 2 0 0,0 0 0 0 0,0 0 0 0 0,0 0 0 0 0,0 0-69 0 0,2-1-294 0 0,9-2-147 0 0,0-1 0 0 0,0 0 0 0 0,-1-1 0 0 0,0-1 0 0 0,0 1 0 0 0,0-2 0 0 0,9-6 0 0 0,-3 0-2 0 0,0-1 0 0 0,0-1 0 0 0,-2 0 0 0 0,1-1 0 0 0,16-25 0 0 0,-26 32 0 0 0,-1 0 0 0 0,0 0 0 0 0,-1 0 0 0 0,0-1 0 0 0,0 1 0 0 0,-1-1 0 0 0,0 0 0 0 0,0 0 0 0 0,-2 0 0 0 0,1 1 0 0 0,-2-17 0 0 0,1 24 0 0 0,0-1 0 0 0,0 1 0 0 0,-1-1 0 0 0,1 1 0 0 0,-1-1 0 0 0,0 1 0 0 0,0 0 0 0 0,0-1 0 0 0,0 1 0 0 0,0 0 0 0 0,0 0 0 0 0,-1 0 0 0 0,1 0 0 0 0,-1 0 0 0 0,1 0 0 0 0,-3-2 0 0 0,2 3 0 0 0,1 0 0 0 0,-1 0 0 0 0,0 0 0 0 0,1 0 0 0 0,-1 0 0 0 0,0 0 0 0 0,1 0 0 0 0,-1 1 0 0 0,0-1 0 0 0,0 1 0 0 0,0 0 0 0 0,0-1 0 0 0,0 1 0 0 0,1 0 0 0 0,-1 0 0 0 0,0 0 0 0 0,0 0 0 0 0,0 0 0 0 0,0 1 0 0 0,0-1 0 0 0,-2 1 0 0 0,-20 9 0 0 0,1 0 0 0 0,0 1 0 0 0,1 1 0 0 0,-40 29 0 0 0,11-6 0 0 0,-66 47 0 0 0,39-24 0 0 0,-149 123 0 0 0,150-117 0 0 0,64-53 12 0 0,-62 57 365 0 0,68-62-317 0 0,1 1 0 0 0,0 0 0 0 0,1 1 1 0 0,0-1-1 0 0,0 1 0 0 0,0 0 0 0 0,1 0 1 0 0,-5 15-1 0 0,8-21-41 0 0,1-1 1 0 0,0 1 0 0 0,-1 0-1 0 0,1-1 1 0 0,0 1-1 0 0,0-1 1 0 0,0 1-1 0 0,0-1 1 0 0,0 1 0 0 0,0 0-1 0 0,1-1 1 0 0,-1 1-1 0 0,0-1 1 0 0,1 1-1 0 0,-1-1 1 0 0,1 1-1 0 0,0-1 1 0 0,-1 1 0 0 0,1-1-1 0 0,0 0 1 0 0,0 1-1 0 0,0-1 1 0 0,0 0-1 0 0,0 0 1 0 0,0 0 0 0 0,0 0-1 0 0,0 0 1 0 0,0 0-1 0 0,1 0 1 0 0,-1 0-1 0 0,0 0 1 0 0,1 0-1 0 0,-1-1 1 0 0,4 2 0 0 0,2 1 41 0 0,0-1 1 0 0,1 0 0 0 0,-1-1 0 0 0,1 1 0 0 0,-1-1-1 0 0,9 0 1 0 0,14-1 173 0 0,0-2-1 0 0,-1 0 0 0 0,1-2 0 0 0,-1-2 1 0 0,0 0-1 0 0,40-15 0 0 0,166-78 1928 0 0,-193 80-2033 0 0,54-23 31 0 0,29-13-153 0 0,-95 41-8 0 0,-1-2 1 0 0,28-22-1 0 0,-54 37-3 0 0,2-3-120 0 0,-1 1-1 0 0,1-1 1 0 0,-1 1-1 0 0,0-1 0 0 0,1-1 1 0 0,4-7-1 0 0,-8 11-383 0 0,-11-2-572 0 0,-4 0 624 0 0,-3 5 252 0 0,0 0 0 0 0,0 2 0 0 0,-30 10 0 0 0,-20 5-100 0 0,28-12 304 0 0,17-4 0 0 0,1 1 0 0 0,0 1 0 0 0,-37 14 0 0 0,54-18 24 0 0,1 1 0 0 0,-1 0 0 0 0,1 0 1 0 0,-1 0-1 0 0,1 1 0 0 0,0-1 0 0 0,0 1 0 0 0,0 0 0 0 0,0 0 0 0 0,0 0 0 0 0,1 0 0 0 0,-3 4 0 0 0,4-5 1 0 0,0 0-1 0 0,0 0 1 0 0,0 0-1 0 0,0 0 1 0 0,1 1-1 0 0,-1-1 1 0 0,1 0-1 0 0,-1 0 1 0 0,1 0-1 0 0,0 1 0 0 0,0-1 1 0 0,0 0-1 0 0,0 1 1 0 0,0-1-1 0 0,1 0 1 0 0,-1 0-1 0 0,1 0 1 0 0,-1 1-1 0 0,1-1 1 0 0,0 0-1 0 0,0 0 1 0 0,2 4-1 0 0,17 25 534 0 0,34 44 0 0 0,-52-72-572 0 0,1 0 1 0 0,0 0-1 0 0,0 0 0 0 0,0-1 1 0 0,0 1-1 0 0,0 0 0 0 0,6 2 1 0 0,-7-4-55 0 0,0 0 1 0 0,0 0 0 0 0,-1 0 0 0 0,1-1 0 0 0,0 1 0 0 0,0-1 0 0 0,0 0 0 0 0,0 1 0 0 0,0-1 0 0 0,0 0 0 0 0,0 0 0 0 0,-1 0 0 0 0,1 0 0 0 0,0-1 0 0 0,0 1-1 0 0,0 0 1 0 0,0-1 0 0 0,2 0 0 0 0,10-6-445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11975 0 0,'0'0'547'0'0,"0"0"-11"0"0,0 0-271 0 0,0 0 133 0 0,0 0 91 0 0,0 0 20 0 0,2-1 3 0 0,3-3-302 0 0,0 0 0 0 0,0 0 0 0 0,0-1-1 0 0,0 1 1 0 0,-1-1 0 0 0,1 0 0 0 0,-1-1-1 0 0,-1 1 1 0 0,1-1 0 0 0,-1 0 0 0 0,0 0-1 0 0,0 0 1 0 0,-1 0 0 0 0,1 0 0 0 0,-1 0 0 0 0,2-14-1 0 0,-1-4-20 0 0,-1 0 1 0 0,-2 0-1 0 0,-2-34 0 0 0,0-12-320 0 0,3 57 195 0 0,1 0 0 0 0,0-1 0 0 0,1 1 0 0 0,0 0 0 0 0,1 1 0 0 0,0-1 0 0 0,1 1 0 0 0,1-1 0 0 0,0 1 0 0 0,0 1 0 0 0,1-1 0 0 0,1 1 0 0 0,0 1 0 0 0,0-1 0 0 0,1 1 0 0 0,0 1 0 0 0,1 0 0 0 0,0 0 0 0 0,1 1 0 0 0,0 0 0 0 0,0 1 0 0 0,0 0 0 0 0,1 0 0 0 0,0 2 0 0 0,0-1 0 0 0,1 2 0 0 0,0-1 0 0 0,-1 2 0 0 0,1 0 0 0 0,1 0 0 0 0,13 0 0 0 0,-6 2-64 0 0,0 1 0 0 0,0 1 0 0 0,0 1 0 0 0,0 1 0 0 0,35 9 0 0 0,-28-3 0 0 0,0 1 0 0 0,-1 1 0 0 0,38 22 0 0 0,-11 3 30 0 0,-37-23-245 0 0,24 12-1 0 0,-35-21-66 0 0,1-1 0 0 0,-1 0 0 0 0,1-1 0 0 0,0 0-1 0 0,-1 0 1 0 0,12 2 0 0 0,-16-4 70 0 0,0 0 1 0 0,-1 0-1 0 0,1 0 0 0 0,0 0 0 0 0,0 0 0 0 0,-1 0 0 0 0,1 0 0 0 0,0 0 0 0 0,0-1 0 0 0,-1 1 0 0 0,1-1 0 0 0,0 1 0 0 0,-1-1 1 0 0,1 0-1 0 0,-1 0 0 0 0,1 0 0 0 0,-1 1 0 0 0,1-1 0 0 0,-1-1 0 0 0,1 1 0 0 0,-1 0 0 0 0,0 0 0 0 0,0 0 0 0 0,0-1 0 0 0,0 1 1 0 0,0-1-1 0 0,0 1 0 0 0,0-1 0 0 0,0 1 0 0 0,1-4 0 0 0,2-7-4563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292 120 8287 0 0,'0'0'382'0'0,"0"0"-8"0"0,0 0-102 0 0,0 0 463 0 0,2 0 234 0 0,16 11 933 0 0,-10-7-1100 0 0,-1 0-1 0 0,1 0 1 0 0,13 4-1 0 0,-4-3-358 0 0,1-2-1 0 0,0 0 1 0 0,0-1-1 0 0,0 0 1 0 0,0-2-1 0 0,0 0 0 0 0,-1-1 1 0 0,1-1-1 0 0,0-1 1 0 0,0 0-1 0 0,-1-2 1 0 0,30-10-1 0 0,-43 14-367 0 0,15-6 506 0 0,22-10-1 0 0,-36 14-540 0 0,0 0 1 0 0,-1 0-1 0 0,1 0 1 0 0,-1 0-1 0 0,1-1 0 0 0,-1 0 1 0 0,0 0-1 0 0,0 0 1 0 0,4-5-1 0 0,-8 8-77 0 0,1 0 0 0 0,0 0 0 0 0,0-1-1 0 0,0 1 1 0 0,-1 0 0 0 0,1 0 0 0 0,-1-1 0 0 0,1 1-1 0 0,-1 0 1 0 0,0-1 0 0 0,1 1 0 0 0,-1-1 0 0 0,0 1-1 0 0,0 0 1 0 0,0-1 0 0 0,0 1 0 0 0,0-1 0 0 0,0 1-1 0 0,0 0 1 0 0,0-1 0 0 0,-1 1 0 0 0,1-1 0 0 0,-1 1-1 0 0,1 0 1 0 0,-1-1 0 0 0,1 1 0 0 0,-1 0 0 0 0,0 0-1 0 0,1-1 1 0 0,-1 1 0 0 0,0 0 0 0 0,0 0 0 0 0,0 0-1 0 0,0 0 1 0 0,0 0 0 0 0,0 0 0 0 0,0 0 0 0 0,0 1-1 0 0,-3-2 1 0 0,-1-1-122 0 0,0 0 0 0 0,-1 0 0 0 0,1 1 0 0 0,-1 0 0 0 0,0 0 0 0 0,1 0-1 0 0,-1 1 1 0 0,-7-2 0 0 0,1 3 42 0 0,0 0 1 0 0,0 0-1 0 0,1 1 0 0 0,-1 0 0 0 0,0 1 1 0 0,1 1-1 0 0,-1-1 0 0 0,1 2 1 0 0,-17 7-1 0 0,-4 4 172 0 0,-58 36 1 0 0,54-27 492 0 0,-60 54-1 0 0,-24 40 270 0 0,92-89-815 0 0,-26 38 0 0 0,42-49 234 0 0,0 0 0 0 0,1 0-1 0 0,-15 37 1 0 0,24-51-137 0 0,0 1 1 0 0,1 0-1 0 0,-1 0 1 0 0,1-1-1 0 0,1 1 0 0 0,-1 0 1 0 0,0 7-1 0 0,1-11-86 0 0,0 1 0 0 0,1 0 0 0 0,-1-1 0 0 0,0 1 0 0 0,1-1 0 0 0,-1 1-1 0 0,1 0 1 0 0,-1-1 0 0 0,1 1 0 0 0,0-1 0 0 0,-1 1 0 0 0,1-1 0 0 0,0 0 0 0 0,0 1-1 0 0,0-1 1 0 0,0 0 0 0 0,1 0 0 0 0,-1 1 0 0 0,0-1 0 0 0,0 0 0 0 0,1 0 0 0 0,-1 0-1 0 0,0-1 1 0 0,4 3 0 0 0,1-1-13 0 0,0 0 0 0 0,0-1 0 0 0,1 1 0 0 0,-1-1 0 0 0,0 0 0 0 0,1 0 0 0 0,-1-1 0 0 0,10-1 0 0 0,53-7 0 0 0,-68 8 0 0 0,68-13 29 0 0,91-31 1 0 0,-64 12-6557 0 0,-48 14-789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149 296 8287 0 0,'0'0'382'0'0,"2"0"-8"0"0,36-9-162 0 0,-24 7 1031 0 0,0-2 1 0 0,24-7 0 0 0,-26 5-628 0 0,0 0 0 0 0,0-1 0 0 0,-1 0 0 0 0,0 0 0 0 0,17-16 0 0 0,-23 18-481 0 0,1 0 1 0 0,-1-1-1 0 0,0 1 0 0 0,0-1 1 0 0,-1 0-1 0 0,0-1 0 0 0,0 1 1 0 0,-1-1-1 0 0,1 0 0 0 0,-1 0 1 0 0,3-11-1 0 0,-5 14-77 0 0,-1-1 0 0 0,1 0 0 0 0,-1 1 0 0 0,0-1 1 0 0,0 0-1 0 0,0 0 0 0 0,0 1 0 0 0,-1-1 0 0 0,0 0 0 0 0,0 1 0 0 0,0-1 1 0 0,-1 0-1 0 0,0 1 0 0 0,1 0 0 0 0,-2-1 0 0 0,1 1 0 0 0,0 0 0 0 0,-1 0 0 0 0,0 0 1 0 0,-6-6-1 0 0,6 7-65 0 0,0 0 1 0 0,0 1-1 0 0,0-1 1 0 0,0 1 0 0 0,0 0-1 0 0,-1 0 1 0 0,0 0-1 0 0,1 0 1 0 0,-1 0-1 0 0,0 1 1 0 0,1 0-1 0 0,-1 0 1 0 0,0 0 0 0 0,0 0-1 0 0,0 1 1 0 0,0-1-1 0 0,0 1 1 0 0,0 0-1 0 0,0 0 1 0 0,0 1-1 0 0,0-1 1 0 0,0 1 0 0 0,0 0-1 0 0,0 0 1 0 0,-5 2-1 0 0,-15 7-537 0 0,1 3-1 0 0,-42 27 1 0 0,56-34 684 0 0,-5 3 104 0 0,1 2 0 0 0,0 0 1 0 0,0 0-1 0 0,1 1 0 0 0,-16 21 0 0 0,22-25-235 0 0,0 0-1 0 0,0 1 0 0 0,1 0 1 0 0,1 0-1 0 0,-1 0 0 0 0,1 0 1 0 0,1 1-1 0 0,-1-1 0 0 0,2 1 1 0 0,-3 15-1 0 0,4-21 50 0 0,1-1 0 0 0,0 1 0 0 0,0 0 0 0 0,1-1 0 0 0,-1 1 0 0 0,1 0 0 0 0,-1-1 0 0 0,1 1-1 0 0,0-1 1 0 0,1 1 0 0 0,-1-1 0 0 0,0 1 0 0 0,1-1 0 0 0,0 0 0 0 0,4 6 0 0 0,-4-7-9 0 0,0 0-1 0 0,0 0 1 0 0,0 0 0 0 0,0-1 0 0 0,0 1-1 0 0,0-1 1 0 0,1 1 0 0 0,-1-1 0 0 0,0 0-1 0 0,1 0 1 0 0,-1 0 0 0 0,1 0 0 0 0,0 0-1 0 0,-1-1 1 0 0,1 1 0 0 0,0-1 0 0 0,-1 1-1 0 0,1-1 1 0 0,0 0 0 0 0,-1 0 0 0 0,1 0-1 0 0,3-1 1 0 0,6-1-49 0 0,0 0 0 0 0,0-1 0 0 0,0-1 0 0 0,0 0 0 0 0,0 0 0 0 0,-1-1 0 0 0,0-1 0 0 0,0 0 0 0 0,12-9 0 0 0,-18 11-32 0 0,-3 2-5 0 0,0 0 0 0 0,1 0 0 0 0,-1 1 0 0 0,0-1 0 0 0,0 1 0 0 0,1-1 0 0 0,-1 1 1 0 0,1 0-1 0 0,4-2 0 0 0,-7 3-438 0 0,0 0-33 0 0,0 0 66 0 0,-9 11 276 0 0,-1 1 166 0 0,0 1 0 0 0,1 0 0 0 0,0 1 0 0 0,1 0 0 0 0,1 0 0 0 0,-11 30 0 0 0,16-34 0 0 0,3 0 0 0 0,5-3 0 0 0,-2-6 0 0 0,0 0 0 0 0,0-1 0 0 0,0 1 0 0 0,0-1 0 0 0,0 0 0 0 0,0 0 0 0 0,0-1 0 0 0,0 1 0 0 0,0-1 0 0 0,0 0 0 0 0,4-1 0 0 0,10-2 0 0 0,-4 2-1346 0 0,1 0 0 0 0,-1-1-1 0 0,28-10 1 0 0,-9-2-4717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575 116 15663 0 0,'9'-18'717'0'0,"12"-16"-1"0"0,-11 20-312 0 0,-2 0-1 0 0,9-20 0 0 0,-16 33 106 0 0,-1 1-66 0 0,-4 0-369 0 0,1 1 0 0 0,-1 0 0 0 0,1-1 0 0 0,-1 1 0 0 0,1 0 0 0 0,0 1 0 0 0,-1-1-1 0 0,1 1 1 0 0,0-1 0 0 0,0 1 0 0 0,0 0 0 0 0,0 0 0 0 0,1 0 0 0 0,-1 1 0 0 0,1-1 0 0 0,-4 5 0 0 0,-5 6 245 0 0,0 0 0 0 0,-9 17 0 0 0,9-14-336 0 0,-19 31 26 0 0,-31 64 0 0 0,-15 57-12 0 0,49-107 4 0 0,9-22-1 0 0,-118 244 0 0 0,88-189-762 0 0,-58 168 0 0 0,84-204-634 0 0,21-54 1117 0 0,-1 0-1 0 0,1-1 0 0 0,0 1 1 0 0,0 0-1 0 0,1 0 1 0 0,-1 4-1 0 0,1-6-711 0 0,3-4-29 0 0,10-9-4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19351 0 0,'0'0'886'0'0,"0"0"-21"0"0,0 0-480 0 0,0 0 33 0 0,2 0 77 0 0,109-28 656 0 0,-38 8-740 0 0,573-91 925 0 0,-544 103-6677 0 0,-95 8 3295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149 299 6447 0 0,'0'0'298'0'0,"-7"5"90"0"0,2-1-208 0 0,1 1 0 0 0,0-1-1 0 0,0 1 1 0 0,1 0 0 0 0,-1 0 0 0 0,1 0 0 0 0,0 0 0 0 0,0 1 0 0 0,1-1 0 0 0,0 1 0 0 0,-2 7-1 0 0,-1 6 563 0 0,1 1-1 0 0,-1 21 0 0 0,1-7-953 0 0,2-20 591 0 0,-5 49 1290 0 0,7-62-1298 0 0,0-1 117 0 0,0 0 21 0 0,0 0-66 0 0,0 2-294 0 0,0-2-148 0 0,0 1-1 0 0,0-1 1 0 0,0 0-1 0 0,0 1 1 0 0,0-1-1 0 0,0 0 1 0 0,0 1-1 0 0,0-1 1 0 0,0 0-1 0 0,-1 1 0 0 0,1-1 1 0 0,0 0-1 0 0,0 0 1 0 0,0 1-1 0 0,0-1 1 0 0,-1 0-1 0 0,1 1 1 0 0,0-1-1 0 0,0 0 1 0 0,0 0-1 0 0,-1 0 1 0 0,1 1-1 0 0,0-1 1 0 0,0 0-1 0 0,-1 0 1 0 0,1 0-1 0 0,0 0 1 0 0,-1 1-1 0 0,1-1 1 0 0,0 0-1 0 0,-1 0 0 0 0,1 0 1 0 0,0 0-1 0 0,-1 0 1 0 0,1 0-1 0 0,0 0 1 0 0,0 0-1 0 0,-1 0 1 0 0,1 0-1 0 0,0 0 1 0 0,-1 0-1 0 0,-9-5-4 0 0,10 5 4 0 0,-4-3 0 0 0,0 0 0 0 0,0 0 0 0 0,0 0 0 0 0,0-1 0 0 0,1 0 0 0 0,-1 1 0 0 0,1-1 0 0 0,0 0 0 0 0,1-1 0 0 0,-1 1 0 0 0,1 0 0 0 0,-1-1 0 0 0,1 0 0 0 0,0 1 0 0 0,1-1 0 0 0,-1 0 0 0 0,1 0 0 0 0,-1-10 0 0 0,1 8 0 0 0,1-1 0 0 0,0 0 0 0 0,0 1 0 0 0,1-1 0 0 0,-1 0 0 0 0,2 1 0 0 0,-1-1 0 0 0,1 1 0 0 0,0-1 0 0 0,1 1 0 0 0,0 0 0 0 0,4-7 0 0 0,6-9 0 0 0,1 2 0 0 0,1 0 0 0 0,1 1 0 0 0,26-26 0 0 0,83-64 0 0 0,-102 91 251 0 0,1 2 0 0 0,1 0 0 0 0,35-16 0 0 0,-41 24-79 0 0,0 0-1 0 0,1 2 0 0 0,0 0 1 0 0,0 2-1 0 0,32-6 0 0 0,-47 10-143 0 0,0 1 0 0 0,-1 0-1 0 0,1 0 1 0 0,0 0 0 0 0,0 0 0 0 0,0 1-1 0 0,-1 0 1 0 0,1 0 0 0 0,0 0 0 0 0,-1 1-1 0 0,1-1 1 0 0,-1 1 0 0 0,0 0 0 0 0,1 0-1 0 0,-1 1 1 0 0,4 2 0 0 0,-2 1 169 0 0,1-1 0 0 0,-1 2 0 0 0,0-1 0 0 0,0 1 0 0 0,-1-1 0 0 0,0 2 0 0 0,7 13 0 0 0,1 5-180 0 0,-10-19-17 0 0,1 1 0 0 0,0-1-1 0 0,0 0 1 0 0,0 0 0 0 0,11 12 0 0 0,-15-19 0 0 0,0 1 0 0 0,1 0 0 0 0,-1-1 0 0 0,0 0 0 0 0,1 1 0 0 0,-1-1 0 0 0,0 1 0 0 0,1-1 0 0 0,-1 1 0 0 0,1-1 0 0 0,-1 0 0 0 0,1 1 0 0 0,-1-1 0 0 0,1 0 0 0 0,-1 0 0 0 0,1 1 0 0 0,0-1 0 0 0,-1 0 0 0 0,1 0 0 0 0,-1 0 0 0 0,1 0 0 0 0,0 1 0 0 0,-1-1 0 0 0,1 0 0 0 0,-1 0 0 0 0,1 0 0 0 0,0 0 0 0 0,-1-1 0 0 0,2 1 0 0 0,-1 0 0 0 0,1 0-114 0 0,1-1 0 0 0,-1 1 0 0 0,0 0 0 0 0,1-1 0 0 0,-1 0 0 0 0,0 1 0 0 0,0-1 0 0 0,0 0 0 0 0,0 0 0 0 0,1 0 0 0 0,-1 0-1 0 0,0-1 1 0 0,-1 1 0 0 0,1 0 0 0 0,0-1 0 0 0,0 1 0 0 0,-1-1 0 0 0,1 0 0 0 0,-1 0 0 0 0,1 0 0 0 0,0-2 0 0 0,5-8-6025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488 245 10135 0 0,'0'0'231'0'0,"0"0"29"0"0,0 0 19 0 0,0 0 37 0 0,0 0 125 0 0,0 0 58 0 0,0 0 11 0 0,0 0 2 0 0,0 0 0 0 0,0-2 0 0 0,1-11-407 0 0,1-1 0 0 0,0 1 0 0 0,1 0 0 0 0,1 0 0 0 0,5-15 0 0 0,-4 17-44 0 0,-1 0 0 0 0,-1 0 1 0 0,0 0-1 0 0,-1 0 0 0 0,0-1 1 0 0,-1 1-1 0 0,0-23 0 0 0,-1 32-61 0 0,0 0 0 0 0,0 1 0 0 0,0-1 0 0 0,-1 1 0 0 0,1-1 0 0 0,-1 1 0 0 0,1-1 0 0 0,-1 1 0 0 0,1-1 0 0 0,-1 1 0 0 0,0-1 0 0 0,0 1 0 0 0,0 0 0 0 0,0 0 0 0 0,0-1 0 0 0,0 1 0 0 0,0 0 0 0 0,0 0 0 0 0,0 0 0 0 0,0 0 0 0 0,-1 0 0 0 0,1 0 0 0 0,0 0 0 0 0,-1 1 0 0 0,1-1 0 0 0,-1 0 0 0 0,1 1 0 0 0,-1-1 0 0 0,-2 0 0 0 0,1 1 0 0 0,-1 0 0 0 0,1 0 0 0 0,0 0 0 0 0,-1 0 0 0 0,1 0 0 0 0,-1 1 0 0 0,1-1 0 0 0,-1 1 0 0 0,1 0 0 0 0,0 0 0 0 0,0 1 0 0 0,-5 1 0 0 0,-34 21 0 0 0,-55 42 0 0 0,92-62 0 0 0,-53 42 0 0 0,-87 89 0 0 0,69-60 0 0 0,72-71 0 0 0,0 0 0 0 0,0 0 0 0 0,1 1 0 0 0,0-1 0 0 0,-3 6 0 0 0,6-9 0 0 0,-1-1 0 0 0,1 0 0 0 0,-1 1 0 0 0,1-1 0 0 0,0 1 0 0 0,0-1 0 0 0,-1 1 0 0 0,1-1 0 0 0,0 1 0 0 0,0-1 0 0 0,-1 1 0 0 0,1-1 0 0 0,0 1 0 0 0,0-1 0 0 0,0 1 0 0 0,0-1 0 0 0,0 1 0 0 0,0-1 0 0 0,0 1 0 0 0,0 0 0 0 0,0-1 0 0 0,0 1 0 0 0,0-1 0 0 0,0 1 0 0 0,0-1 0 0 0,1 2 0 0 0,6-2 0 0 0,-7 0 0 0 0,15 1 0 0 0,0 0 0 0 0,-1-1 0 0 0,1-1 0 0 0,0-1 0 0 0,22-4 0 0 0,73-25 0 0 0,-63 16 0 0 0,18-5 0 0 0,119-52 0 0 0,-171 65 0 0 0,-6 1 0 0 0,-10 1 0 0 0,-6 1 0 0 0,8 4 0 0 0,-6-1 157 0 0,0 0-1 0 0,0 0 0 0 0,0 1 0 0 0,0 0 1 0 0,0 0-1 0 0,0 0 0 0 0,0 1 1 0 0,-1 0-1 0 0,1 1 0 0 0,0-1 1 0 0,1 1-1 0 0,-13 6 0 0 0,10-4-153 0 0,0 1 0 0 0,1 0-1 0 0,-1 1 1 0 0,1 0 0 0 0,-12 11-1 0 0,16-13-2 0 0,-5 5 205 0 0,0 0 0 0 0,1 1 0 0 0,0 0-1 0 0,1 1 1 0 0,0-1 0 0 0,1 1 0 0 0,0 1 0 0 0,1-1-1 0 0,-6 20 1 0 0,9-29-205 0 0,1 2 0 0 0,2 13 0 0 0,-1-16 0 0 0,0-1 0 0 0,0 1 0 0 0,1 0 0 0 0,-1-1 0 0 0,0 1 0 0 0,0 0 0 0 0,0-1 0 0 0,1 1 0 0 0,-1 0 0 0 0,0-1 0 0 0,1 1 0 0 0,-1-1 0 0 0,0 1 0 0 0,2 0 0 0 0,-2 0 1 0 0,1-1-1 0 0,0 0 1 0 0,0 1 0 0 0,0-1-1 0 0,0 0 1 0 0,0 0-1 0 0,0 1 1 0 0,0-1 0 0 0,0 0-1 0 0,0 0 1 0 0,0 0-1 0 0,0 0 1 0 0,0 0 0 0 0,0-1-1 0 0,0 1 1 0 0,1 0 0 0 0,18-6-83 0 0,-13 3-116 0 0,2 0-565 0 0,0 0 0 0 0,-1-1 0 0 0,0-1 0 0 0,0 1 0 0 0,0-1 0 0 0,10-9 0 0 0,10-8-1283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11975 0 0,'0'0'267'0'0,"0"0"42"0"0,0 2 17 0 0,0-1-197 0 0,0 0 1 0 0,0-1 0 0 0,0 1 0 0 0,0 0 0 0 0,0-1 0 0 0,0 1-1 0 0,0 0 1 0 0,0-1 0 0 0,0 1 0 0 0,0 0 0 0 0,0-1-1 0 0,1 1 1 0 0,-1-1 0 0 0,0 1 0 0 0,0 0 0 0 0,1-1-1 0 0,-1 1 1 0 0,0-1 0 0 0,1 1 0 0 0,-1-1 0 0 0,1 1-1 0 0,-1-1 1 0 0,1 1 0 0 0,-1-1 0 0 0,1 1 0 0 0,-1-1 0 0 0,1 0-1 0 0,-1 1 1 0 0,1-1 0 0 0,-1 0 0 0 0,1 1 0 0 0,0-1-1 0 0,-1 0 1 0 0,1 0 0 0 0,-1 0 0 0 0,1 1 0 0 0,0-1-1 0 0,-1 0 1 0 0,1 0 0 0 0,0 0 0 0 0,0 0 0 0 0,3-1 23 0 0,-1 1 0 0 0,1-1-1 0 0,-1 0 1 0 0,1 0 0 0 0,-1-1 0 0 0,6-2 0 0 0,8-6-147 0 0,-1-1 1 0 0,0-1-1 0 0,0 0 0 0 0,-1-1 0 0 0,19-22 0 0 0,-15 15-217 0 0,41-32-1 0 0,-28 29-316 0 0,1 2 1 0 0,47-24 0 0 0,-78 44 570 0 0,-1 0-1 0 0,1 0 0 0 0,0 0 1 0 0,0 0-1 0 0,0 1 1 0 0,0-1-1 0 0,0 1 0 0 0,0 0 1 0 0,0-1-1 0 0,0 1 0 0 0,0 0 1 0 0,0 0-1 0 0,0 0 1 0 0,0 0-1 0 0,0 1 0 0 0,-1-1 1 0 0,1 1-1 0 0,0-1 0 0 0,0 1 1 0 0,0-1-1 0 0,0 1 1 0 0,0 0-1 0 0,-1 0 0 0 0,1 0 1 0 0,0 0-1 0 0,-1 0 1 0 0,1 0-1 0 0,0 1 0 0 0,-1-1 1 0 0,0 0-1 0 0,1 1 0 0 0,-1-1 1 0 0,0 1-1 0 0,0 0 1 0 0,0-1-1 0 0,0 1 0 0 0,0 0 1 0 0,0 0-1 0 0,0 0 0 0 0,-1-1 1 0 0,1 1-1 0 0,0 0 1 0 0,-1 0-1 0 0,0 0 0 0 0,1 0 1 0 0,-1 2-1 0 0,0 26 520 0 0,-2-1 0 0 0,-1 1-1 0 0,-13 56 1 0 0,11-61-761 0 0,3-1 199 0 0,1-15 0 0 0,-4-4-337 0 0,4-4-1422 0 0,1-1-638 0 0,0 0-130 0 0,0 0-29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78 507 15663 0 0,'1'0'356'0'0,"60"4"1444"0"0,-61-4-1313 0 0,0 0 22 0 0,0 0-66 0 0,0 0-222 0 0,0 0 166 0 0,0 0 101 0 0,-18 2 555 0 0,14-1-1034 0 0,0-1 0 0 0,0 1 1 0 0,0-1-1 0 0,0 0 0 0 0,0 0 1 0 0,0-1-1 0 0,-7 0 0 0 0,6-1-9 0 0,-1 1 0 0 0,1-1 0 0 0,-1 0 0 0 0,1 0 0 0 0,0-1 0 0 0,0 1 0 0 0,0-1 0 0 0,0 0 0 0 0,0-1 0 0 0,-6-5 0 0 0,9 7 0 0 0,0-1 0 0 0,0 1 0 0 0,1-1 0 0 0,-1 1 0 0 0,0-1 0 0 0,1 1 0 0 0,0-1 0 0 0,0 0 0 0 0,0 1 0 0 0,0-1 0 0 0,0 0 0 0 0,0 0 0 0 0,1 0 0 0 0,-1 0 0 0 0,1 0 0 0 0,0 0 0 0 0,0 0 0 0 0,0 0 0 0 0,0 0 0 0 0,1 0 0 0 0,-1 0 0 0 0,2-3 0 0 0,3-13-17 0 0,1 1 0 0 0,1 0 0 0 0,0 0 0 0 0,1 1 0 0 0,2-1-1 0 0,17-25 1 0 0,-7 17-409 0 0,1 1-1 0 0,0 0 0 0 0,29-23 1 0 0,-29 30 398 0 0,0 2 0 0 0,1 0 1 0 0,1 1-1 0 0,0 2 1 0 0,26-12-1 0 0,-33 18 28 0 0,-1 1 0 0 0,1 1 0 0 0,-1 1 0 0 0,1 0 0 0 0,24-3 0 0 0,-35 7 0 0 0,0-1 0 0 0,1 1 0 0 0,-1 0 0 0 0,1 0 0 0 0,-1 0 0 0 0,1 1 0 0 0,-1 0 0 0 0,0 0 0 0 0,1 0 0 0 0,-1 1 0 0 0,0 0 0 0 0,0 0 0 0 0,0 0 0 0 0,0 1 0 0 0,0-1 0 0 0,-1 1 0 0 0,1 0 0 0 0,-1 1 0 0 0,8 6 0 0 0,-11-8 0 0 0,1 1 0 0 0,0-1 0 0 0,-1 1 0 0 0,1-1 0 0 0,-1 1 0 0 0,0 0 0 0 0,1 0 0 0 0,-1-1 0 0 0,-1 1 0 0 0,1 0 0 0 0,0 0 0 0 0,-1 0 0 0 0,0 0 0 0 0,1 0 0 0 0,-1 0 0 0 0,0 0 0 0 0,-1 0 0 0 0,0 5 0 0 0,-1 3 0 0 0,-1 1 0 0 0,-1-1 0 0 0,-6 16 0 0 0,3-10 0 0 0,1-4 0 0 0,0-1 0 0 0,0 1 0 0 0,-2-1 0 0 0,1-1 0 0 0,-2 1 0 0 0,1-1 0 0 0,-2-1 0 0 0,-18 17 0 0 0,16-16 0 0 0,-2 0 0 0 0,0-1 0 0 0,0-1 0 0 0,0 0 0 0 0,-1-1 0 0 0,-31 12 0 0 0,18-10 0 0 0,4-1 0 0 0,-1-1 0 0 0,0-1 0 0 0,-1-1 0 0 0,-28 3 0 0 0,-39-2-1440 0 0,91-7 1312 0 0,0 0 0 0 0,-1 0 0 0 0,1 0 0 0 0,0 0 0 0 0,0-1 0 0 0,0 1 0 0 0,-4-2 0 0 0,5 2-384 0 0,1 0-636 0 0,0-2-2672 0 0,2-9-1148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23 11975 0 0,'0'0'547'0'0,"0"0"-11"0"0,0 0-203 0 0,0 0 419 0 0,0 0 220 0 0,0 0 42 0 0,0 0-129 0 0,-2 1-581 0 0,-198 88-271 0 0,190-83-33 0 0,1 1 0 0 0,-1 0 0 0 0,1 0 0 0 0,0 1 0 0 0,0 0 0 0 0,1 0 0 0 0,0 1 0 0 0,1 0 0 0 0,0 1 0 0 0,0-1 0 0 0,1 1 0 0 0,1 1 0 0 0,-1-1 0 0 0,-5 20 0 0 0,10-27 74 0 0,0 1-1 0 0,0 0 1 0 0,1 0-1 0 0,-1-1 0 0 0,1 1 1 0 0,0 0-1 0 0,0 0 1 0 0,1 0-1 0 0,-1-1 1 0 0,1 1-1 0 0,0 0 0 0 0,0 0 1 0 0,0-1-1 0 0,0 1 1 0 0,1-1-1 0 0,-1 1 1 0 0,1-1-1 0 0,0 1 0 0 0,0-1 1 0 0,0 0-1 0 0,1 0 1 0 0,-1 0-1 0 0,1 0 0 0 0,-1-1 1 0 0,1 1-1 0 0,0 0 1 0 0,4 2-1 0 0,4 0 3 0 0,0-1 1 0 0,0 0-1 0 0,1 0 0 0 0,-1-1 0 0 0,18 3 0 0 0,59 1 1366 0 0,-73-7-1427 0 0,-1 0 0 0 0,0-1 0 0 0,0 0 0 0 0,0-1 0 0 0,0-1 0 0 0,0 0 0 0 0,0-1 0 0 0,-1 0 0 0 0,0-1 0 0 0,15-7 0 0 0,-22 7 71 0 0,1 0-1 0 0,-1 0 0 0 0,1 0 0 0 0,-2-1 1 0 0,1 0-1 0 0,-1 0 0 0 0,1 0 1 0 0,-2-1-1 0 0,1 0 0 0 0,-1 0 1 0 0,0 0-1 0 0,0 0 0 0 0,-1 0 1 0 0,0-1-1 0 0,0 0 0 0 0,-1 0 1 0 0,0 0-1 0 0,-1 1 0 0 0,1-2 1 0 0,-2 1-1 0 0,1 0 0 0 0,-1 0 1 0 0,-1-13-1 0 0,-1 6-85 0 0,0 1 0 0 0,0 0 0 0 0,-2 0 0 0 0,0 0 0 0 0,-1 0 0 0 0,0 0 0 0 0,-1 1 0 0 0,0 0 0 0 0,-10-14 0 0 0,15 25-108 0 0,0 0 0 0 0,-1 0 0 0 0,1 0 0 0 0,-1 0 0 0 0,0 0 0 0 0,1 0 0 0 0,-1 1 0 0 0,0-1 0 0 0,0 1 0 0 0,0-1 0 0 0,0 1 0 0 0,0 0 0 0 0,-1 0 0 0 0,-3-2 0 0 0,3 3-122 0 0,0-1 0 0 0,0 1 0 0 0,0 0 1 0 0,-1 0-1 0 0,1 0 0 0 0,0 1 0 0 0,0-1 1 0 0,0 1-1 0 0,0 0 0 0 0,-6 1 0 0 0,-2 3-2548 0 0,-22 9-1 0 0,18-4 732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39 13823 0 0,'12'-9'673'0'0,"24"-14"0"0"0,-25 16-519 0 0,-44 47-142 0 0,-174 216-12 0 0,74-99 0 0 0,20-30 0 0 0,70-82 0 0 0,2 2 0 0 0,-50 74 0 0 0,88-115-115 0 0,0-1 0 0 0,0 0-1 0 0,0 1 1 0 0,1 0 0 0 0,0 0 0 0 0,-3 11-1 0 0,5-15 61 0 0,-1 0-1 0 0,1 0 1 0 0,0 0-1 0 0,0 1 1 0 0,0-1-1 0 0,0 0 1 0 0,0 0-1 0 0,1 1 1 0 0,-1-1 0 0 0,1 0-1 0 0,-1 0 1 0 0,1 0-1 0 0,0 0 1 0 0,0 0-1 0 0,0 0 1 0 0,0 0-1 0 0,0 0 1 0 0,0 0-1 0 0,1 0 1 0 0,2 2-1 0 0,-3-3-30 0 0,-1-1 0 0 0,1 0-1 0 0,0 1 1 0 0,-1-1-1 0 0,1 0 1 0 0,0 1 0 0 0,0-1-1 0 0,0 0 1 0 0,0 0-1 0 0,-1 0 1 0 0,1 0 0 0 0,0 0-1 0 0,0 0 1 0 0,0 0 0 0 0,0 0-1 0 0,-1 0 1 0 0,2 0-1 0 0,3 0-214 0 0,27-2-719 0 0,-3-3-4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11975 0 0,'0'0'267'0'0,"-1"1"42"0"0,-13 15-127 0 0,-2-1 0 0 0,0-1 0 0 0,-23 17 0 0 0,1-2 262 0 0,-27 21 783 0 0,-32 28-796 0 0,86-68-148 0 0,1 0-1 0 0,0 1 1 0 0,1 1-1 0 0,0-1 1 0 0,0 2 0 0 0,-7 15-1 0 0,12-17-266 0 0,7-1-16 0 0,-2-8 30 0 0,1 0-1 0 0,0 0 1 0 0,0-1 0 0 0,0 1-1 0 0,0-1 1 0 0,0 1-1 0 0,0-1 1 0 0,0 0 0 0 0,0 1-1 0 0,1-1 1 0 0,-1 0-1 0 0,0 0 1 0 0,1-1 0 0 0,-1 1-1 0 0,1-1 1 0 0,-1 1-1 0 0,1-1 1 0 0,-1 0 0 0 0,3 1-1 0 0,6-1 183 0 0,-1 0 0 0 0,0-1 0 0 0,14-2 0 0 0,5-3 116 0 0,45-13-1 0 0,-62 15-334 0 0,0-1 1 0 0,0 0-1 0 0,-1-1 0 0 0,0 0 1 0 0,0-1-1 0 0,13-9 0 0 0,-22 13 7 0 0,1 1 0 0 0,-1 0 0 0 0,0-1 0 0 0,0 1 0 0 0,0-1 0 0 0,0 1 0 0 0,-1-1 0 0 0,1 0 0 0 0,-1 0 0 0 0,1 0 0 0 0,-1 0 0 0 0,0 0 0 0 0,0 0 0 0 0,0 0 0 0 0,-1 0 0 0 0,1-1 0 0 0,-1-5 0 0 0,0-3 0 0 0,-1 0 0 0 0,0 0 0 0 0,-4-17 0 0 0,-1-4 0 0 0,4 20 65 0 0,-1 0 0 0 0,-6-17-1 0 0,-3-13-2442 0 0,11 41 1284 0 0,1 2-356 0 0,2 4-71 0 0,5 14-14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55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64 286 15663 0 0,'0'0'356'0'0,"0"0"50"0"0,0 0 20 0 0,0 0-42 0 0,-1 1-250 0 0,-3 3-132 0 0,-1-1 0 0 0,0 0 0 0 0,0 0 0 0 0,0 0 0 0 0,0-1 0 0 0,0 0 0 0 0,-9 3 0 0 0,-1 1-4 0 0,21-10-58 0 0,-1 0 0 0 0,1 0-1 0 0,-1-1 1 0 0,0 1 0 0 0,5-8-1 0 0,27-23-461 0 0,139-90-530 0 0,-156 111 1438 0 0,1 1-1 0 0,1 0 1 0 0,-1 2 0 0 0,33-12-1 0 0,-51 22-385 0 0,0 0 0 0 0,0 0 0 0 0,0 1 0 0 0,0-1 0 0 0,0 1 0 0 0,0 0 0 0 0,1 0 0 0 0,-1 0 0 0 0,0 0 0 0 0,0 0 0 0 0,4 2 0 0 0,8 3 0 0 0,-12 0 0 0 0,-2-3 0 0 0,1 1 51 0 0,0 0 1 0 0,0 1-1 0 0,0-1 0 0 0,-1 0 0 0 0,1 1 0 0 0,-1-1 1 0 0,0 1-1 0 0,0-1 0 0 0,0 1 0 0 0,-1 0 0 0 0,1 0 1 0 0,-1-1-1 0 0,0 1 0 0 0,0 0 0 0 0,0-1 0 0 0,0 1 1 0 0,-1 0-1 0 0,0 0 0 0 0,-1 4 0 0 0,-1 2 120 0 0,-1-1 0 0 0,0 1-1 0 0,0-1 1 0 0,-1 0 0 0 0,-11 15-1 0 0,11-15-170 0 0,1 0 0 0 0,4-9 0 0 0,-1 1 0 0 0,1 0 0 0 0,0 0 0 0 0,-1 0 0 0 0,1 0 0 0 0,0 0 0 0 0,-1-1 0 0 0,1 1 0 0 0,0 0 0 0 0,0 0 0 0 0,0 0 0 0 0,0 0 0 0 0,0 0 0 0 0,0 0 0 0 0,0 0 0 0 0,1 1 0 0 0,-1 1 0 0 0,0-3 0 0 0,0 0 0 0 0,0 1 0 0 0,0-1 0 0 0,0 0 0 0 0,0 1 0 0 0,0-1 0 0 0,0 0 0 0 0,0 1 0 0 0,0-1 0 0 0,1 0 0 0 0,-1 1 0 0 0,0-1 0 0 0,0 0 0 0 0,0 0 0 0 0,0 1 0 0 0,0-1 0 0 0,0 0 0 0 0,1 0 0 0 0,-1 1 0 0 0,0-1 0 0 0,0 0 0 0 0,0 0 0 0 0,1 1 0 0 0,-1-1 0 0 0,0 0 0 0 0,0 0 0 0 0,1 0 0 0 0,-1 1 0 0 0,0-1 0 0 0,0 0 0 0 0,1 0 0 0 0,-1 0 0 0 0,0 0 0 0 0,1 0 0 0 0,-1 0 0 0 0,0 0 0 0 0,1 1 0 0 0,-1-1 0 0 0,0 0 0 0 0,1 0 0 0 0,-1 0 0 0 0,0 0 0 0 0,0 0 0 0 0,1-1 0 0 0,-1 1 0 0 0,0 0 0 0 0,1 0 0 0 0,-1 0 0 0 0,0 0 0 0 0,1 0 0 0 0,-1 0 0 0 0,0 0 0 0 0,0-1 0 0 0,1 1 0 0 0,-1 0 0 0 0,0 0 0 0 0,1-1 0 0 0,8-4 0 0 0,1 0 0 0 0,-1 0 0 0 0,0-1 0 0 0,0-1 0 0 0,-1 0 0 0 0,10-10 0 0 0,13-10 0 0 0,0 3 0 0 0,71-54 0 0 0,-84 66 0 0 0,0 1 0 0 0,1 1 0 0 0,39-15 0 0 0,-51 22 6 0 0,0 1-1 0 0,0 0 1 0 0,0 1-1 0 0,1 0 1 0 0,-1 0-1 0 0,0 0 0 0 0,1 1 1 0 0,-1 0-1 0 0,1 0 1 0 0,11 3-1 0 0,-14-2 103 0 0,0 1-1 0 0,0-1 0 0 0,0 1 0 0 0,-1 0 0 0 0,1 1 1 0 0,-1-1-1 0 0,0 1 0 0 0,1-1 0 0 0,-1 2 0 0 0,0-1 1 0 0,-1 0-1 0 0,1 1 0 0 0,0-1 0 0 0,-1 1 0 0 0,0 0 1 0 0,4 7-1 0 0,-3-4-92 0 0,0 1 0 0 0,0 0 0 0 0,-1 0 0 0 0,0 0 0 0 0,0 1 0 0 0,-1-1 0 0 0,0 1 0 0 0,-1-1 0 0 0,0 1 0 0 0,0 0 0 0 0,-1 10 0 0 0,-1 3-19 0 0,-1-1 0 0 0,-1 0 1 0 0,-8 29-1 0 0,5-18 4 0 0,4-28 0 0 0,2-3 0 0 0,-1 0 0 0 0,0 0 0 0 0,1 0 0 0 0,0 0 0 0 0,-1 1 0 0 0,1-1 0 0 0,0 0 0 0 0,-1 0 0 0 0,1 0 0 0 0,0 0 0 0 0,0 1 0 0 0,0-1 0 0 0,0 0 0 0 0,0 0 0 0 0,0 1 0 0 0,0 4 0 0 0,0 5 0 0 0,3-7 0 0 0,2 19 0 0 0,-3-14-952 0 0,-2-7-4002 0 0,0-2-1732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80 8287 0 0,'19'-3'172'0'0,"-1"-1"-1"0"0,1 0 0 0 0,29-13 0 0 0,-1 2 8 0 0,-40 12-180 0 0,0 0 1 0 0,0 0-1 0 0,-1 0 0 0 0,1-1 0 0 0,6-5 0 0 0,4-2 82 0 0,-16 10 307 0 0,-1 1 110 0 0,0 0 12 0 0,0 0 70 0 0,0 0 286 0 0,0 0 124 0 0,-13 0-681 0 0,0 2-1 0 0,0-1 0 0 0,0 1 0 0 0,0 1 1 0 0,0 0-1 0 0,1 1 0 0 0,-1 0 1 0 0,1 1-1 0 0,0 1 0 0 0,0 0 0 0 0,1 0 1 0 0,0 1-1 0 0,-12 10 0 0 0,-190 150-308 0 0,145-111 0 0 0,4 4 0 0 0,1 2 0 0 0,4 2 0 0 0,-72 102 0 0 0,112-139 0 0 0,3 0 0 0 0,0 1 0 0 0,-16 40 0 0 0,26-54 0 0 0,1 0 0 0 0,1 1 0 0 0,0-1 0 0 0,1 1 0 0 0,1-1 0 0 0,0 1 0 0 0,1 0 0 0 0,1 0 0 0 0,1 21 0 0 0,0-31 58 0 0,0 1 0 0 0,0-1 0 0 0,0 0 0 0 0,0 0 1 0 0,1 0-1 0 0,0 0 0 0 0,0 0 0 0 0,0 0 0 0 0,1 0 0 0 0,-1-1 0 0 0,1 1 0 0 0,0-1 0 0 0,1 0 0 0 0,-1 0 0 0 0,1 0 0 0 0,0 0 0 0 0,0-1 0 0 0,0 1 0 0 0,0-1 0 0 0,0 0 0 0 0,1 0 0 0 0,0-1 1 0 0,-1 1-1 0 0,1-1 0 0 0,0 0 0 0 0,0 0 0 0 0,0-1 0 0 0,0 1 0 0 0,1-1 0 0 0,-1 0 0 0 0,0-1 0 0 0,1 1 0 0 0,-1-1 0 0 0,9-1 0 0 0,5-1-52 0 0,0 1-1 0 0,34 3 0 0 0,-42 1-5 0 0,-10-3 0 0 0,-1 0 0 0 0,1 0 0 0 0,-1 0 0 0 0,1 0 0 0 0,-1 1 0 0 0,1-1 0 0 0,-1 0 0 0 0,1 1 0 0 0,-1-1 0 0 0,1 0 0 0 0,-1 1 0 0 0,1-1 0 0 0,-1 0 0 0 0,0 1 0 0 0,1-1 0 0 0,-1 1 0 0 0,0-1 0 0 0,1 1 0 0 0,-1-1 0 0 0,0 1 0 0 0,0-1 0 0 0,1 1 0 0 0,-1-1 0 0 0,0 1 0 0 0,0-1 0 0 0,0 1 0 0 0,0-1 0 0 0,0 1 0 0 0,0-1 0 0 0,0 1 0 0 0,0 0 0 0 0,0-1 0 0 0,0 1 0 0 0,0-1 0 0 0,0 1 0 0 0,0-1 0 0 0,0 1 0 0 0,0-1 0 0 0,0 1 0 0 0,-1-1 0 0 0,1 1 0 0 0,0-1 0 0 0,0 1 0 0 0,-1-1 0 0 0,1 1 0 0 0,0-1 0 0 0,-1 1 0 0 0,0-1 0 0 0,1 2 0 0 0,-2 4-140 0 0,0-1-1 0 0,0 1 1 0 0,-1-1-1 0 0,0 0 1 0 0,1 0-1 0 0,-2 0 1 0 0,1 0-1 0 0,-1 0 1 0 0,1-1-1 0 0,-1 1 1 0 0,0-1-1 0 0,-8 6 1 0 0,6-6-150 0 0,5-4-451 0 0,1 0-230 0 0,1-1-861 0 0,3-7-3284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37 11975 0 0,'0'0'267'0'0,"0"0"42"0"0,0 0 17 0 0,0 0-28 0 0,0 0-126 0 0,0 0 204 0 0,0 0 111 0 0,-1 2 22 0 0,-7 8-292 0 0,1 1-1 0 0,0 1 1 0 0,1-1-1 0 0,1 1 0 0 0,-6 14 1 0 0,-17 67 1094 0 0,23-77-1265 0 0,3-9 125 0 0,0 0 1 0 0,1-1-1 0 0,0 1 0 0 0,0 0 0 0 0,0 0 0 0 0,1 0 0 0 0,0-1 0 0 0,0 1 1 0 0,1 0-1 0 0,1 9 0 0 0,-1-15-156 0 0,-1 0-1 0 0,0 0 1 0 0,0 0 0 0 0,1 0-1 0 0,-1 0 1 0 0,1 0 0 0 0,-1 0-1 0 0,1 0 1 0 0,-1-1 0 0 0,1 1-1 0 0,1 2 1 0 0,3-2-39 0 0,-3-1 37 0 0,0 0-13 0 0,1 1 0 0 0,0-1 0 0 0,-1 1 0 0 0,1-1 0 0 0,-1 0 0 0 0,1 0 0 0 0,0 0 0 0 0,-1 0 0 0 0,1-1 0 0 0,-1 1 0 0 0,1-1 0 0 0,-1 1 0 0 0,1-1 0 0 0,-1 0 0 0 0,1 0 0 0 0,-1 0 0 0 0,1-1 0 0 0,3-2 0 0 0,3-2 0 0 0,1-2 0 0 0,16-16 0 0 0,-12 10 0 0 0,22-26 0 0 0,-28 30 0 0 0,0 1 0 0 0,0 0 0 0 0,0 1 0 0 0,13-10 0 0 0,-14 13 0 0 0,20-11 0 0 0,-18 13 0 0 0,-1 3 0 0 0,-6 1 0 0 0,0 0 0 0 0,-1 0 0 0 0,1 1 0 0 0,-1-1 0 0 0,1 0 0 0 0,-1 1 0 0 0,1-1 0 0 0,-1 1 0 0 0,0-1 0 0 0,0 1 0 0 0,0-1 0 0 0,0 1 0 0 0,0 0 0 0 0,0 0 0 0 0,0-1 0 0 0,-1 1 0 0 0,1 0 0 0 0,-1 0 0 0 0,1 0 0 0 0,-1 0 0 0 0,0 0 0 0 0,0 0 0 0 0,0 2 0 0 0,1 6 0 0 0,-1 0 0 0 0,0-1 0 0 0,-3 13 0 0 0,-3 22 0 0 0,-5 37 0 0 0,12-69 72 0 0,0-11-32 0 0,-1 0-1 0 0,1-1 1 0 0,-1 1-1 0 0,1 0 1 0 0,-1 0-1 0 0,1 0 0 0 0,0-1 1 0 0,-1 1-1 0 0,1 0 1 0 0,0-1-1 0 0,0 1 1 0 0,0-1-1 0 0,-1 1 1 0 0,1-1-1 0 0,0 1 1 0 0,0-1-1 0 0,0 1 1 0 0,0-1-1 0 0,0 0 0 0 0,0 0 1 0 0,0 1-1 0 0,0-1 1 0 0,0 0-1 0 0,0 0 1 0 0,0 0-1 0 0,0 0 1 0 0,0 0-1 0 0,0 0 1 0 0,0 0-1 0 0,0 0 1 0 0,0-1-1 0 0,0 1 0 0 0,0 0 1 0 0,0-1-1 0 0,7-1 110 0 0,-1 0 0 0 0,0-1 0 0 0,8-4 0 0 0,-14 6-166 0 0,32-17 392 0 0,-2-1 0 0 0,52-43-1 0 0,-67 50-42 0 0,17-14-38 0 0,30-31 0 0 0,-48 41-783 0 0,-1 0 0 0 0,-1-1 0 0 0,23-34 0 0 0,-24 32 473 0 0,-4 5-56 0 0,-6 12-195 0 0,0 0 0 0 0,0 0 0 0 0,0 0 0 0 0,1 1 0 0 0,-1-1 0 0 0,0 1 0 0 0,1-1-1 0 0,-1 1 1 0 0,1 0 0 0 0,-1 0 0 0 0,6-1 0 0 0,4-2-660 0 0,30-13-4630 0 0,-24 11 3510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11975 0 0,'0'0'267'0'0,"0"0"42"0"0,0 0 17 0 0,0 0-28 0 0,1 2-126 0 0,0 8 138 0 0,0 0 0 0 0,-1 1 0 0 0,0-1 0 0 0,0 0 0 0 0,-1 1-1 0 0,-1-1 1 0 0,0 0 0 0 0,0 0 0 0 0,-1 0 0 0 0,0 0 0 0 0,-1 0-1 0 0,-8 16 1 0 0,1-4-310 0 0,-1-1 0 0 0,-27 34 0 0 0,74-103-4202 0 0,-12 18 2668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51 11975 0 0,'7'-5'32'0'0,"1"1"191"0"0,0-1 0 0 0,0-1 0 0 0,0 1 0 0 0,-1-2 0 0 0,11-10 0 0 0,-17 16 153 0 0,-1 1 113 0 0,0 0 20 0 0,-3 1-467 0 0,0 0-1 0 0,-1 0 0 0 0,1 0 0 0 0,0 1 1 0 0,0-1-1 0 0,0 1 0 0 0,0 0 1 0 0,0 0-1 0 0,1 0 0 0 0,-1 0 1 0 0,0 0-1 0 0,1 1 0 0 0,-4 3 0 0 0,-6 6 61 0 0,-15 13 255 0 0,0 1-1 0 0,2 1 0 0 0,1 2 0 0 0,1 0 1 0 0,-21 37-1 0 0,-86 171 518 0 0,95-167-27 0 0,-27 53-684 0 0,-110 193-161 0 0,159-297-933 0 0,-1 0 0 0 0,-28 28 0 0 0,26-31-92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15663 0 0,'0'0'356'0'0,"0"0"50"0"0,0 0 20 0 0,0 2-42 0 0,-1 0-379 0 0,0 0-1 0 0,0-1 1 0 0,1 1-1 0 0,-1 0 1 0 0,1 0-1 0 0,0-1 1 0 0,-1 1-1 0 0,1 0 1 0 0,0 0-1 0 0,0 0 0 0 0,0-1 1 0 0,0 1-1 0 0,0 0 1 0 0,1 0-1 0 0,-1 0 1 0 0,0-1-1 0 0,1 1 1 0 0,-1 0-1 0 0,1-1 1 0 0,0 1-1 0 0,1 2 1 0 0,0-1-2 0 0,0-1 1 0 0,0 1-1 0 0,1-1 1 0 0,-1 0-1 0 0,1 0 1 0 0,-1 0 0 0 0,1 0-1 0 0,0 0 1 0 0,-1 0-1 0 0,1-1 1 0 0,4 2-1 0 0,5 2-1 0 0,1-1-1 0 0,0 0 0 0 0,0-1 1 0 0,26 2-1 0 0,-10-3 155 0 0,0-2-1 0 0,0-1 1 0 0,0-1-1 0 0,0-2 0 0 0,31-7 1 0 0,139-46 919 0 0,-181 51-1059 0 0,90-27-1293 0 0,-61 18-5190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 15663 0 0,'0'0'356'0'0,"10"3"860"0"0,-8-1-1210 0 0,0 0 0 0 0,-1 1-1 0 0,1-1 1 0 0,-1 0 0 0 0,0 1 0 0 0,0 0-1 0 0,1-1 1 0 0,-2 1 0 0 0,1-1-1 0 0,0 1 1 0 0,0 0 0 0 0,-1 0 0 0 0,0-1-1 0 0,1 1 1 0 0,-1 0 0 0 0,0 0 0 0 0,0 0-1 0 0,-1-1 1 0 0,1 1 0 0 0,-1 0-1 0 0,1 0 1 0 0,-1-1 0 0 0,-1 5 0 0 0,-4 8-4 0 0,0-1 1 0 0,0 0 0 0 0,-10 15 0 0 0,10-20-4 0 0,-54 94 1 0 0,-30 54 0 0 0,63-104 0 0 0,-67 122 0 0 0,68-132 0 0 0,-60 77 0 0 0,60-89 0 0 0,13-14 0 0 0,-1 0 0 0 0,0-1 0 0 0,-18 14 0 0 0,30-29-9 0 0,5-7 1 0 0,8-6 96 0 0,77-76 1849 0 0,-40 38-1905 0 0,-12 13-257 0 0,35-34-854 0 0,-61 62 964 0 0,1 1 1 0 0,-1 0-1 0 0,1 1 0 0 0,1 0 1 0 0,16-7-1 0 0,-25 13 115 0 0,0 0 0 0 0,0 0 0 0 0,0 0 0 0 0,0 0 0 0 0,0 0 0 0 0,6 0 0 0 0,1 4 0 0 0,-8-1 0 0 0,-1-1 0 0 0,0 1 0 0 0,0-1 0 0 0,0 1 0 0 0,0 0 0 0 0,0 0 0 0 0,0-1 0 0 0,0 1 0 0 0,0 0 0 0 0,-1 0 0 0 0,1 0 0 0 0,-1 0 0 0 0,1 0 0 0 0,-1 0 0 0 0,0 0 0 0 0,0 0 0 0 0,0 0 0 0 0,0 0 0 0 0,0 0 0 0 0,0 0 0 0 0,-1 2 0 0 0,-1 8 0 0 0,-1-1 0 0 0,-5 16 0 0 0,6-21 0 0 0,-5 13 0 0 0,0 0 0 0 0,-2-1 0 0 0,0 0 0 0 0,-1 0 0 0 0,-15 18 0 0 0,20-30-314 0 0,3-3-249 0 0,0 0 1 0 0,0 0-1 0 0,0-1 1 0 0,1 2-1 0 0,-1-1 1 0 0,1 0-1 0 0,-2 5 1 0 0,0-1-4856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13823 0 0,'-1'1'315'0'0,"-9"7"257"0"0,-14 10 41 0 0,15-13-484 0 0,1 0-1 0 0,0 0 0 0 0,0 1 0 0 0,0 1 1 0 0,1-1-1 0 0,0 1 0 0 0,0 1 0 0 0,1-1 1 0 0,0 1-1 0 0,0 0 0 0 0,1 0 0 0 0,0 1 0 0 0,0 0 1 0 0,1 0-1 0 0,-5 14 0 0 0,8-16 81 0 0,1-1 1 0 0,-1 1-1 0 0,1-1 0 0 0,0 1 0 0 0,1 0 0 0 0,0-1 1 0 0,0 1-1 0 0,2 6 0 0 0,-3-11-200 0 0,1-1 1 0 0,-1 1-1 0 0,1 0 0 0 0,0 0 1 0 0,-1 0-1 0 0,1-1 0 0 0,0 1 1 0 0,0 0-1 0 0,0-1 0 0 0,1 1 1 0 0,-1-1-1 0 0,0 1 0 0 0,0-1 1 0 0,1 0-1 0 0,-1 1 0 0 0,1-1 1 0 0,-1 0-1 0 0,4 1 0 0 0,-2-1-9 0 0,0 1 0 0 0,0-1 0 0 0,1-1-1 0 0,-1 1 1 0 0,1 0 0 0 0,6-1-1 0 0,-2 1 63 0 0,-3-1 37 0 0,0 0 0 0 0,0 0 0 0 0,0-1-1 0 0,0 0 1 0 0,0 0 0 0 0,0 0 0 0 0,0 0 0 0 0,0-1-1 0 0,0 0 1 0 0,-1 0 0 0 0,1 0 0 0 0,-1-1 0 0 0,0 1-1 0 0,0-1 1 0 0,0 0 0 0 0,0 0 0 0 0,0-1 0 0 0,0 1-1 0 0,3-5 1 0 0,-5 5-111 0 0,0 0-1 0 0,0 0 1 0 0,0 1-1 0 0,0-1 1 0 0,0 0-1 0 0,-1-1 1 0 0,0 1-1 0 0,1 0 1 0 0,-1 0-1 0 0,0-1 1 0 0,-1 1-1 0 0,1 0 1 0 0,0-1-1 0 0,-1 1 1 0 0,0-1-1 0 0,0 1 1 0 0,0-4 0 0 0,0 2-165 0 0,-1-1 95 0 0,0 1-1 0 0,0 0 1 0 0,0-1 0 0 0,0 1 0 0 0,-1 0 0 0 0,0 0-1 0 0,0 0 1 0 0,0 0 0 0 0,-1 0 0 0 0,-4-6 0 0 0,3 5 5 0 0,1 1 1 0 0,-1 0 0 0 0,-1 0-1 0 0,1 1 1 0 0,-1-1 0 0 0,1 1 0 0 0,-1 0-1 0 0,-9-6 1 0 0,12 8 76 0 0,-12-2 0 0 0,8 4-72 0 0,5 0-298 0 0,1 0-118 0 0,2 0 236 0 0,0-1 1 0 0,0 1 0 0 0,0 0-1 0 0,0 0 1 0 0,1 0 0 0 0,-1 0 0 0 0,3 1-1 0 0,0-1-536 0 0,37 0-3196 0 0,-17-3 1937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0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6447 0 0,'0'0'142'0'0,"0"0"22"0"0,0 0 13 0 0,0 0 55 0 0,0 0 181 0 0,-8 2 587 0 0,-4-1 2504 0 0,11 0-1263 0 0,16-2-1234 0 0,-3 2-1007 0 0,-8 0 0 0 0,0 0 0 0 0,1-1 0 0 0,-1 1 0 0 0,0-1 0 0 0,5 0 0 0 0,8-1 256 0 0,-1-1 0 0 0,1 0 1 0 0,25-8-1 0 0,-26 6-1 0 0,0 0 1 0 0,1 1 0 0 0,26-1 0 0 0,104 10-256 0 0,-109-1 0 0 0,-29-2 0 0 0,1-2 0 0 0,17 2 0 0 0,10-2 0 0 0,32-2 0 0 0,12 0 1032 0 0,-1 0-16 0 0,-45-2-1016 0 0,0 2 0 0 0,0 2 0 0 0,1 1 0 0 0,58 11 0 0 0,-74-10 108 0 0,-1-2-1 0 0,1 0 1 0 0,0-1-1 0 0,-1-1 1 0 0,39-7 0 0 0,15 0 1129 0 0,5-1-1057 0 0,-51 5-185 0 0,1 1 0 0 0,32 1 0 0 0,-46 2 5 0 0,-3 0 0 0 0,-1 1 0 0 0,1 0 0 0 0,-1 0 0 0 0,1 1 0 0 0,12 4 0 0 0,43 11 0 0 0,-62-16 0 0 0,0 0 0 0 0,1 0 0 0 0,-1 0 0 0 0,0-1 0 0 0,0 0 0 0 0,1 0 0 0 0,4 0 0 0 0,9 0 0 0 0,-5 1 0 0 0,1-1 0 0 0,-1 0 0 0 0,1-1 0 0 0,16-3 0 0 0,14-1 0 0 0,-25 4 0 0 0,8 0 0 0 0,0-2 0 0 0,30-6 0 0 0,-31 4 0 0 0,0 1 0 0 0,0 1 0 0 0,0 1 0 0 0,46 3 0 0 0,11 5 0 0 0,-24-5 0 0 0,-14-2 0 0 0,-11-1 0 0 0,125-3 0 0 0,-133 5 0 0 0,85-4 0 0 0,-80 3 0 0 0,0 1 0 0 0,33 3 0 0 0,-22 0 0 0 0,-28-3 174 0 0,0-1-1 0 0,0-1 0 0 0,0 0 1 0 0,0-1-1 0 0,0 0 0 0 0,-1-1 1 0 0,26-12-1 0 0,-23 9-8 0 0,2 1 1 0 0,-1 1-1 0 0,36-7 0 0 0,-25 14-165 0 0,-16-1 0 0 0,-11-1 0 0 0,0 0 0 0 0,0 0 0 0 0,0 0 0 0 0,0 0 0 0 0,0 0 0 0 0,0 0 0 0 0,0 1 0 0 0,0-1 0 0 0,-1 0 0 0 0,1 0 0 0 0,0 1 0 0 0,0-1 0 0 0,0 1 0 0 0,0-1 0 0 0,0 1 0 0 0,-1-1 0 0 0,1 1 0 0 0,0 0 0 0 0,-1-1 0 0 0,1 1 0 0 0,0 0 0 0 0,-1-1 0 0 0,1 1 0 0 0,0 0 0 0 0,-1 0 0 0 0,0 0 0 0 0,1-1 0 0 0,-1 1 0 0 0,1 0 0 0 0,-1 0 0 0 0,1 2 0 0 0,-1-1 0 0 0,1 0 1 0 0,-1-1 0 0 0,0 1 0 0 0,1 0-1 0 0,-1 0 1 0 0,0 0 0 0 0,0 0 0 0 0,0 0 0 0 0,-1 0-1 0 0,1 0 1 0 0,0-1 0 0 0,-1 1 0 0 0,1 0 0 0 0,-1 0-1 0 0,0 0 1 0 0,1-1 0 0 0,-1 1 0 0 0,0 0 0 0 0,0-1-1 0 0,0 1 1 0 0,0 0 0 0 0,-3 2 0 0 0,1 0-32 0 0,-1 0-1 0 0,0 0 1 0 0,0 0 0 0 0,0 0-1 0 0,-1-1 1 0 0,-5 4 0 0 0,8-6-339 0 0,-4 2 162 0 0,3-1-3215 0 0,3-2 1889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42 120 11975 0 0,'0'0'267'0'0,"0"0"42"0"0,0 0 17 0 0,0 0-28 0 0,-1 1-196 0 0,-13 29 586 0 0,8-18 818 0 0,1 1-1 0 0,-6 17 1 0 0,10-25-1380 0 0,0-1-1 0 0,0 1 1 0 0,0 0 0 0 0,1 0 0 0 0,0 0 0 0 0,0 0 0 0 0,0 0-1 0 0,1 0 1 0 0,-1-1 0 0 0,3 9 0 0 0,-2-3 347 0 0,-1-7-360 0 0,0 1 0 0 0,1-1 0 0 0,-1 0 1 0 0,1 1-1 0 0,0-1 0 0 0,0 0 0 0 0,0 0 1 0 0,0 0-1 0 0,2 3 0 0 0,13 24-113 0 0,-8-16 4 0 0,-3-12 23 0 0,-2-1 14 0 0,-1 0 77 0 0,1 0-1 0 0,0 0 0 0 0,0 1 1 0 0,0-1-1 0 0,0-1 1 0 0,0 1-1 0 0,0 0 1 0 0,0-1-1 0 0,0 0 1 0 0,0 0-1 0 0,0 0 0 0 0,0 0 1 0 0,0 0-1 0 0,0 0 1 0 0,1-1-1 0 0,-1 1 1 0 0,5-3-1 0 0,5-2-199 0 0,0 0-1 0 0,20-12 1 0 0,-25 13 191 0 0,20-13-263 0 0,0-1 1 0 0,-2-1-1 0 0,0-2 0 0 0,-1 0 0 0 0,-2-2 0 0 0,0 0 1 0 0,-1-1-1 0 0,35-54 0 0 0,-7 7-6119 0 0,-39 55 4226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1 15663 0 0,'0'0'356'0'0,"0"0"50"0"0,0 0 20 0 0,0 0-42 0 0,-1 1-250 0 0,-3 10-4 0 0,0-1 1 0 0,-1 0 0 0 0,-1-1 0 0 0,1 1 0 0 0,-1-1-1 0 0,-10 11 1 0 0,-50 50 1068 0 0,13-17-1187 0 0,30-25 383 0 0,2 0 1 0 0,0 2-1 0 0,2 0 0 0 0,-31 65 0 0 0,47-88-395 0 0,-206 406 0 0 0,198-396 0 0 0,-6 11 0 0 0,-23 47 0 0 0,40-75-94 0 0,0 0 1 0 0,0 1-1 0 0,0-1 0 0 0,0 0 0 0 0,-1 0 1 0 0,1 1-1 0 0,0-1 0 0 0,0 0 0 0 0,0 1 1 0 0,0-1-1 0 0,0 0 0 0 0,0 0 0 0 0,0 1 1 0 0,0-1-1 0 0,0 0 0 0 0,0 1 0 0 0,0-1 1 0 0,0 0-1 0 0,0 1 0 0 0,0-1 0 0 0,0 0 1 0 0,0 0-1 0 0,0 1 0 0 0,0-1 0 0 0,0 0 1 0 0,1 1-1 0 0,-1-1 0 0 0,0 0 0 0 0,0 0 1 0 0,0 1-1 0 0,0-1 0 0 0,1 0 0 0 0,-1 0 1 0 0,0 1-1 0 0,0-1 0 0 0,1 0 0 0 0,-1 0 0 0 0,0 0 1 0 0,0 0-1 0 0,1 1 0 0 0,-1-1 0 0 0,0 0 1 0 0,0 0-1 0 0,1 0 0 0 0,-1 0 0 0 0,0 0 1 0 0,1 0-1 0 0,-1 0 0 0 0,0 0 0 0 0,0 0 1 0 0,1 0-1 0 0,-1 0 0 0 0,0 0 0 0 0,1 0 1 0 0,-1 0-1 0 0,0 0 0 0 0,1 0 0 0 0,-1 0 1 0 0,0 0-1 0 0,0 0 0 0 0,1 0 0 0 0,-1 0 1 0 0,14-2-6593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17503 0 0,'0'0'399'0'0,"0"0"60"0"0,0 0 21 0 0,0 0-59 0 0,1-2-276 0 0,6-2-141 0 0,0 1 0 0 0,0-1 1 0 0,0 1-1 0 0,0 1 0 0 0,0-1 0 0 0,14-2 0 0 0,9-3 426 0 0,-12 3 187 0 0,21-3 0 0 0,2 0 170 0 0,22-5 914 0 0,126-7 0 0 0,-123 15-2254 0 0,112-21 0 0 0,-152 18-1809 0 0,-25 8 2083 0 0,0-1 0 0 0,1 0-1 0 0,-1 1 1 0 0,0-1-1 0 0,0 0 1 0 0,0 0 0 0 0,1 0-1 0 0,-1 0 1 0 0,0 0-1 0 0,0 0 1 0 0,-1 0 0 0 0,1-1-1 0 0,1 0 1 0 0,-1-1-1768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23 363 13823 0 0,'-2'2'315'0'0,"-8"10"426"0"0,10-12-409 0 0,1 6-211 0 0,-2 11-118 0 0,1-8 68 0 0,0-7 294 0 0,0-2 122 0 0,0 0 22 0 0,0 0-66 0 0,-1 0-433 0 0,1-1-1 0 0,-1 1 1 0 0,1-1 0 0 0,-1 1-1 0 0,1 0 1 0 0,-1-1 0 0 0,1 1-1 0 0,0-1 1 0 0,-1 1 0 0 0,1-1-1 0 0,0 0 1 0 0,-1 1 0 0 0,1-1-1 0 0,0 1 1 0 0,-1-1 0 0 0,1 1-1 0 0,0-1 1 0 0,0 0 0 0 0,0 0-1 0 0,-4-13 406 0 0,4 7-248 0 0,1 1 0 0 0,-1 0 0 0 0,1 0 0 0 0,0-1 0 0 0,0 1 0 0 0,1 0-1 0 0,0 0 1 0 0,0 0 0 0 0,3-7 0 0 0,4-4-199 0 0,17-28 0 0 0,-14 27 32 0 0,2 1 0 0 0,0 1 0 0 0,0 0 0 0 0,1 1 0 0 0,25-19 0 0 0,-17 17 0 0 0,1 0 0 0 0,1 2 0 0 0,40-18 0 0 0,-38 21 0 0 0,0 1 0 0 0,0 1 0 0 0,1 2 0 0 0,42-7 0 0 0,-65 14 0 0 0,0 1 0 0 0,1 1 0 0 0,-1-1 0 0 0,0 1 0 0 0,0-1 0 0 0,0 2 0 0 0,0-1 0 0 0,1 0 0 0 0,-2 1 0 0 0,1 0 0 0 0,0 0 0 0 0,0 1 0 0 0,-1-1 0 0 0,7 6 0 0 0,14 14-267 0 0,-18-5-1068 0 0,-5-14 905 0 0,-2-1 147 0 0,1 0 1 0 0,0-1-1 0 0,0 1 0 0 0,0-1 0 0 0,0 1 0 0 0,1-1 1 0 0,-1 0-1 0 0,0 1 0 0 0,1-1 0 0 0,-1 0 0 0 0,1 0 0 0 0,1 1 1 0 0,-1 0-259 0 0,0 0-994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182 178 13823 0 0,'0'0'315'0'0,"0"0"45"0"0,0 0 21 0 0,0 0-49 0 0,2 0-220 0 0,25-6 668 0 0,-1-1 0 0 0,0-1 0 0 0,31-14 0 0 0,-43 16-408 0 0,4-1-15 0 0,1 0-216 0 0,24-14 1 0 0,-38 18-145 0 0,1 0-1 0 0,-1 0 0 0 0,-1-1 1 0 0,1 0-1 0 0,0 0 1 0 0,-1 0-1 0 0,0-1 1 0 0,7-8-1 0 0,-4-1 4 0 0,-8 9 0 0 0,0 4 0 0 0,0-1-43 0 0,0 1-1 0 0,0-1 1 0 0,0 0 0 0 0,0 0-1 0 0,-1 1 1 0 0,1-1-1 0 0,0 1 1 0 0,-1-1-1 0 0,0 1 1 0 0,1-1 0 0 0,-1 1-1 0 0,0 0 1 0 0,1 0-1 0 0,-1 0 1 0 0,0 0-1 0 0,0 0 1 0 0,0 1 0 0 0,0-1-1 0 0,0 0 1 0 0,0 1-1 0 0,0-1 1 0 0,-3 1 0 0 0,-3-2-239 0 0,1 2 0 0 0,-1-1 0 0 0,0 1 0 0 0,-12 0 0 0 0,0 4 10 0 0,0 1 0 0 0,1 1 0 0 0,-1 0 0 0 0,1 1 0 0 0,-23 13 0 0 0,14-6 272 0 0,1 2 0 0 0,0 0 0 0 0,1 2 0 0 0,1 0 0 0 0,1 2 0 0 0,-33 34 0 0 0,55-52 83 0 0,0 1 0 0 0,-1-1 0 0 0,1 1 0 0 0,0 0 0 0 0,0 0 0 0 0,1 0 0 0 0,-1 0 0 0 0,1 0 0 0 0,-1 0 0 0 0,1 0 0 0 0,-2 7 0 0 0,3-9-41 0 0,0 1-1 0 0,0 0 1 0 0,0 0-1 0 0,0-1 1 0 0,1 1-1 0 0,-1 0 1 0 0,0 0-1 0 0,1-1 1 0 0,-1 1-1 0 0,1 0 1 0 0,0-1-1 0 0,-1 1 1 0 0,1 0-1 0 0,0-1 1 0 0,0 1-1 0 0,0-1 1 0 0,0 1-1 0 0,0-1 1 0 0,1 0-1 0 0,-1 0 1 0 0,0 1-1 0 0,0-1 1 0 0,3 2-1 0 0,16 11-214 0 0,1 0 0 0 0,0-1 0 0 0,1-2 0 0 0,1 0 0 0 0,-1-1 0 0 0,1-1 0 0 0,39 9 0 0 0,-30-10-339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15663 0 0,'0'0'356'0'0,"0"0"50"0"0,0 0 20 0 0,0 0-42 0 0,-1 1-250 0 0,0-1-134 0 0,1 0 1 0 0,-1 0-1 0 0,1 0 1 0 0,-1 0-1 0 0,0 0 1 0 0,1 0-1 0 0,-1 0 1 0 0,1 0 0 0 0,-1 0-1 0 0,1 1 1 0 0,-1-1-1 0 0,1 0 1 0 0,-1 0-1 0 0,1 1 1 0 0,-1-1-1 0 0,1 0 1 0 0,-1 1 0 0 0,1-1-1 0 0,-1 1 1 0 0,1-1-1 0 0,0 1 1 0 0,-1-1-1 0 0,1 0 1 0 0,0 1-1 0 0,-1-1 1 0 0,1 1-1 0 0,0-1 1 0 0,-1 2 0 0 0,0 0-3 0 0,-59 107 2 0 0,1-2 0 0 0,-24 22 0 0 0,-7 12 0 0 0,66-103 109 0 0,-2-1 0 0 0,-1-1 1 0 0,-2-2-1 0 0,-1 0 0 0 0,-51 42 0 0 0,77-73-666 0 0,0 0 1 0 0,0 0-1 0 0,0 0 0 0 0,0-1 1 0 0,-5 3-1 0 0,7-4-967 0 0,2-1-11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11975 0 0,'13'-21'255'0'0,"2"0"-1"0"0,1 1 0 0 0,0 1 0 0 0,1 0 1 0 0,1 1-1 0 0,25-18 0 0 0,-31 26 79 0 0,1 1 0 0 0,0 1-1 0 0,1 0 1 0 0,-1 1 0 0 0,1 1-1 0 0,1 0 1 0 0,-1 1 0 0 0,1 0-1 0 0,0 1 1 0 0,0 1 0 0 0,21-2-1 0 0,1 4 80 0 0,0 2 0 0 0,-1 1 0 0 0,1 2 0 0 0,-1 2 0 0 0,0 1 0 0 0,0 1 0 0 0,-1 2 0 0 0,36 16 0 0 0,-69-25-411 0 0,0 0-1 0 0,1 0 0 0 0,-2-1 1 0 0,1 1-1 0 0,0 0 0 0 0,0 1 1 0 0,0-1-1 0 0,0 0 1 0 0,-1 1-1 0 0,1-1 0 0 0,-1 1 1 0 0,1-1-1 0 0,-1 1 1 0 0,1 0-1 0 0,-1-1 0 0 0,0 1 1 0 0,0 0-1 0 0,0 0 0 0 0,0 0 1 0 0,0 0-1 0 0,0 0 1 0 0,-1 0-1 0 0,1 0 0 0 0,-1 0 1 0 0,1 0-1 0 0,-1 1 0 0 0,0-1 1 0 0,0 0-1 0 0,0 0 1 0 0,0 0-1 0 0,0 0 0 0 0,0 1 1 0 0,0-1-1 0 0,-1 0 1 0 0,1 0-1 0 0,-1 0 0 0 0,0 0 1 0 0,0 0-1 0 0,0 0 0 0 0,0 0 1 0 0,-2 3-1 0 0,-3 5 0 0 0,0-1 0 0 0,-1 0 0 0 0,0 0 0 0 0,-1-1 0 0 0,0 0 0 0 0,0 0 0 0 0,-10 7 0 0 0,-69 42 0 0 0,77-51 0 0 0,-167 87 0 0 0,58-33 0 0 0,100-50-67 0 0,-1 0 0 0 0,0-1 1 0 0,0-1-1 0 0,-1-1 0 0 0,-23 5 0 0 0,43-12 19 0 0,1 0-1 0 0,-1 0 1 0 0,1 0 0 0 0,0 0 0 0 0,-1 0-1 0 0,1 0 1 0 0,0 0 0 0 0,-1 0 0 0 0,1 0-1 0 0,-1 0 1 0 0,1-1 0 0 0,0 1 0 0 0,-1 0-1 0 0,1 0 1 0 0,0 0 0 0 0,-1-1 0 0 0,1 1-1 0 0,0 0 1 0 0,0-1 0 0 0,-1 1 0 0 0,0-3-5510 0 0,3-6-686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27 15663 0 0,'30'-24'1572'0'0,"-30"24"-1570"0"0,0 0 0 0 0,0 0 1 0 0,0 0-1 0 0,0 0 0 0 0,0-1 0 0 0,0 1 0 0 0,1 0 0 0 0,-1 0 0 0 0,0 0 0 0 0,0 0 0 0 0,0 0 1 0 0,0 0-1 0 0,0 0 0 0 0,0 0 0 0 0,0-1 0 0 0,1 1 0 0 0,-1 0 0 0 0,0 0 0 0 0,0 0 0 0 0,0 0 0 0 0,0 0 1 0 0,0 0-1 0 0,0 0 0 0 0,1 0 0 0 0,-1 0 0 0 0,0 0 0 0 0,0 0 0 0 0,0 0 0 0 0,0 0 0 0 0,0 0 1 0 0,1 0-1 0 0,-1 0 0 0 0,0 0 0 0 0,0 0 0 0 0,0 0 0 0 0,0 0 0 0 0,0 0 0 0 0,0 0 0 0 0,1 0 1 0 0,-1 0-1 0 0,0 1 0 0 0,0-1 0 0 0,0 0 0 0 0,0 0 0 0 0,0 0 0 0 0,0 0 0 0 0,0 0 0 0 0,1 0 0 0 0,-1 0 1 0 0,0 0-1 0 0,0 1 0 0 0,0-1 0 0 0,0 0 0 0 0,0 0 0 0 0,0 0 0 0 0,0 0 0 0 0,0 0 0 0 0,0 0 1 0 0,0 1-1 0 0,0-1 0 0 0,0 0 0 0 0,0 0 0 0 0,0 0 0 0 0,0 0 0 0 0,0 1 0 0 0,-1 6 7 0 0,1-7-9 0 0,-5 11 0 0 0,0 0 0 0 0,-1 0 0 0 0,0 0 0 0 0,0-1 0 0 0,-1 0 0 0 0,-10 11 0 0 0,0 1 0 0 0,-71 93 340 0 0,-154 224 1360 0 0,123-139-1700 0 0,96-155 0 0 0,1 1 0 0 0,-24 77 0 0 0,45-120-199 0 0,1 0-1 0 0,-1 1 1 0 0,0-1-1 0 0,1 0 1 0 0,-1 0-1 0 0,1 0 1 0 0,0 1-1 0 0,0-1 1 0 0,0 0-1 0 0,1 0 0 0 0,-1 0 1 0 0,1 1-1 0 0,1 3 1 0 0,-2-6-824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57 13823 0 0,'0'0'630'0'0,"0"0"-13"0"0,-3-14-294 0 0,2 12-278 0 0,0 1 1 0 0,0-1-1 0 0,0 1 1 0 0,0-1-1 0 0,-1 1 1 0 0,1-1-1 0 0,0 1 1 0 0,-1 0-1 0 0,1 0 1 0 0,-1-1-1 0 0,0 1 1 0 0,1 0-1 0 0,-1 1 1 0 0,0-1-1 0 0,-1-1 1 0 0,-34-8 972 0 0,19 5-782 0 0,10 3-236 0 0,0 0 0 0 0,0 1 0 0 0,0 0 0 0 0,0 0 0 0 0,0 1 0 0 0,0 0 0 0 0,0 1 0 0 0,0-1 0 0 0,0 2 0 0 0,-14 3 0 0 0,10-1 0 0 0,-1 0 0 0 0,0 1 0 0 0,1 0 0 0 0,0 1 0 0 0,-19 13 0 0 0,11-4 0 0 0,0 1 0 0 0,1 1 0 0 0,1 1 0 0 0,1 0 0 0 0,0 2 0 0 0,-18 27 0 0 0,32-42-2 0 0,0 0 1 0 0,0 0-1 0 0,1 0 0 0 0,0 1 0 0 0,0-1 0 0 0,0 0 1 0 0,0 1-1 0 0,1-1 0 0 0,-1 8 0 0 0,2-12 5 0 0,0 1-1 0 0,0-1 0 0 0,0 1 1 0 0,0-1-1 0 0,0 1 0 0 0,0-1 1 0 0,0 1-1 0 0,1-1 1 0 0,-1 1-1 0 0,0-1 0 0 0,1 1 1 0 0,-1-1-1 0 0,1 1 0 0 0,0-1 1 0 0,-1 0-1 0 0,1 1 1 0 0,0-1-1 0 0,0 0 0 0 0,0 0 1 0 0,0 1-1 0 0,0-1 0 0 0,0 0 1 0 0,0 0-1 0 0,0 0 0 0 0,1 0 1 0 0,-1 0-1 0 0,0-1 1 0 0,1 1-1 0 0,-1 0 0 0 0,0-1 1 0 0,1 1-1 0 0,-1-1 0 0 0,1 1 1 0 0,-1-1-1 0 0,1 1 1 0 0,-1-1-1 0 0,3 0 0 0 0,9 1 223 0 0,-1 0-1 0 0,1-1 0 0 0,0-1 1 0 0,0 0-1 0 0,-1-1 1 0 0,1 0-1 0 0,-1-1 1 0 0,17-6-1 0 0,-7 0-235 0 0,1 0 0 0 0,-2-2 0 0 0,31-19 0 0 0,-40 23 11 0 0,-12 7 0 0 0,0 0 0 0 0,0 0 0 0 0,0 0 0 0 0,0 0 0 0 0,0 0 0 0 0,0 0 0 0 0,0 0 0 0 0,0 0 0 0 0,0 0 0 0 0,0 0 0 0 0,0 0 0 0 0,0 0 0 0 0,0 0 0 0 0,0 1 0 0 0,0-1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 0 0 0 0,-6 8 0 0 0,-10 9 0 0 0,-15 7 11 0 0,20-16-117 0 0,-18 16 0 0 0,28-23-945 0 0,1-1-385 0 0,0 0-78 0 0,0 0-20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 15663 0 0,'0'0'356'0'0,"0"0"50"0"0,0 0 20 0 0,0 0-42 0 0,-2 1-250 0 0,-9 6 222 0 0,0 1 1 0 0,0 1 0 0 0,1 0-1 0 0,-15 16 1 0 0,-33 46 1478 0 0,24-28-1367 0 0,24-30-462 0 0,2 0 0 0 0,-10 17-1 0 0,-9 15-6 0 0,15-29 1 0 0,5-7 0 0 0,0 1 0 0 0,0 0 0 0 0,1 0 0 0 0,0 0 0 0 0,1 1 0 0 0,0 0 0 0 0,-6 18 0 0 0,7-16 0 0 0,3-10 0 0 0,0 0 0 0 0,0 0 0 0 0,1 0 0 0 0,-1 0 0 0 0,1 0 0 0 0,-1 0 0 0 0,1 0 0 0 0,0 0 0 0 0,0 0 0 0 0,1 5 0 0 0,-1-5 0 0 0,1 0 0 0 0,0-1 0 0 0,-1 1 0 0 0,1-1 0 0 0,0 1 0 0 0,1-1 0 0 0,1 3 0 0 0,6 3 0 0 0,-5-6 0 0 0,0 0-501 0 0,0 0 0 0 0,0-1 0 0 0,0 1-1 0 0,0-1 1 0 0,0 0 0 0 0,0 0 0 0 0,0-1-1 0 0,0 1 1 0 0,0-1 0 0 0,0 0 0 0 0,0 0 0 0 0,1 0-1 0 0,7-2 1 0 0,-12 2 498 0 0,28-3-2553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0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39 8287 0 0,'0'0'382'0'0,"1"-1"-8"0"0,4-3-91 0 0,0 0-1 0 0,0 0 0 0 0,0 0 0 0 0,1 0 1 0 0,0 1-1 0 0,11-6 0 0 0,-15 9 732 0 0,-1-1-129 0 0,4-3-506 0 0,-4 3 37 0 0,-1 1 80 0 0,0 0 14 0 0,0 0-67 0 0,-1 3-294 0 0,0 6-133 0 0,-1-1 56 0 0,20-14 1296 0 0,-15 5-925 0 0,4-1-222 0 0,-5 2 166 0 0,-1 0-350 0 0,-1 0 0 0 0,1 0 1 0 0,-1 0-1 0 0,1 0 0 0 0,-1 0 1 0 0,1 0-1 0 0,-1 0 0 0 0,1 0 0 0 0,-1 0 1 0 0,1 0-1 0 0,-1 0 0 0 0,1 0 0 0 0,-1 0 1 0 0,1 0-1 0 0,-1 1 0 0 0,1-1 0 0 0,-1 0 1 0 0,0 0-1 0 0,1 1 0 0 0,-1-1 1 0 0,1 0-1 0 0,-1 0 0 0 0,0 1 0 0 0,1-1 1 0 0,-1 0-1 0 0,0 1 0 0 0,1-1 0 0 0,-1 1 1 0 0,0-1-1 0 0,1 0 0 0 0,-1 1 1 0 0,0-1-1 0 0,0 1 0 0 0,0-1 0 0 0,1 1 1 0 0,-1-1-1 0 0,0 1 0 0 0,0-1 0 0 0,0 1 1 0 0,0-1-1 0 0,0 1 0 0 0,0-1 1 0 0,0 1-1 0 0,0-1 0 0 0,0 1 0 0 0,0 0 1 0 0,-4 27-248 0 0,4-26 273 0 0,-6 21-63 0 0,-2 1 0 0 0,0-1 0 0 0,-18 36 0 0 0,-42 63 0 0 0,17-34 0 0 0,-12 18 0 0 0,34-59 0 0 0,-36 76 0 0 0,46-78 0 0 0,-120 268 0 0 0,109-244 0 0 0,16-35 0 0 0,-31 53 0 0 0,40-78 293 0 0,-1 0-1 0 0,0 0 1 0 0,-1 0-1 0 0,0-1 1 0 0,-1 0 0 0 0,-9 9-1 0 0,9-13-292 0 0,0-2 0 0 0,8-1 0 0 0,-1-1 0 0 0,1 0 0 0 0,0 0 0 0 0,-1 0 0 0 0,1 0 0 0 0,0 0 0 0 0,-1 0 0 0 0,1 0 0 0 0,0 0 0 0 0,-1 0 0 0 0,1 0 0 0 0,0 0 0 0 0,-1 0 0 0 0,1 0 0 0 0,-1 0 0 0 0,1 0 0 0 0,0 0 0 0 0,-1 0 0 0 0,1 0 0 0 0,0 0 0 0 0,-1-1 0 0 0,1 1 0 0 0,0 0 0 0 0,0 0 0 0 0,-1 0 0 0 0,1-1 0 0 0,0 1 0 0 0,-1 0 0 0 0,1 0 0 0 0,0-1 0 0 0,0 1 0 0 0,-1 0 0 0 0,1 0 0 0 0,0-1 0 0 0,0 1 0 0 0,0 0 0 0 0,0-1 0 0 0,-1 1 0 0 0,1 0 0 0 0,0-1 0 0 0,0 1 0 0 0,0 0 0 0 0,0-1 0 0 0,0 1 0 0 0,0-1-29 0 0,-1 0 0 0 0,1 0 0 0 0,-1 0 0 0 0,1 1 0 0 0,0-1 0 0 0,0 0 0 0 0,0 0 0 0 0,-1 0 0 0 0,1 0 0 0 0,0 0 0 0 0,0 0-1 0 0,0 1 1 0 0,0-1 0 0 0,0 0 0 0 0,1 0 0 0 0,-1 0 0 0 0,0 0 0 0 0,0 0 0 0 0,0 0 0 0 0,1 1 0 0 0,-1-1 0 0 0,0 0 0 0 0,1 0 0 0 0,-1 0 0 0 0,1 1 0 0 0,0-2 0 0 0,0 1-63 0 0,1-6-230 0 0,-2 5 285 0 0,0 1-1 0 0,0 0 0 0 0,1-1 0 0 0,-1 1 0 0 0,1 0 0 0 0,-1-1 1 0 0,1 1-1 0 0,0 0 0 0 0,-1 0 0 0 0,1 0 0 0 0,0-1 1 0 0,0 1-1 0 0,0 0 0 0 0,0 0 0 0 0,0 0 0 0 0,0 0 0 0 0,0 1 1 0 0,0-1-1 0 0,0 0 0 0 0,3-1 0 0 0,4-3 38 0 0,1 2 0 0 0,-1-2 0 0 0,-4-3 0 0 0,-2 0-72 0 0,-2 7-42 0 0,0 0 0 0 0,0 0-1 0 0,0 0 1 0 0,0 0 0 0 0,0 0 0 0 0,0 0-1 0 0,0 0 1 0 0,-1 0 0 0 0,1-1 0 0 0,-1 0 0 0 0,0-1-1123 0 0,1 2-4902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46 13823 0 0,'0'0'315'0'0,"0"0"45"0"0,0 0 21 0 0,0 0-49 0 0,-1 1-220 0 0,-28 38-86 0 0,18-26 329 0 0,1 1-1 0 0,1 1 1 0 0,-16 29-1 0 0,25-43 158 0 0,6 6 324 0 0,-5-6-777 0 0,0 0 0 0 0,0 1-1 0 0,0-1 1 0 0,0 0 0 0 0,0 0-1 0 0,1 0 1 0 0,-1 0 0 0 0,0 0 0 0 0,0 0-1 0 0,1-1 1 0 0,-1 1 0 0 0,1 0 0 0 0,-1-1-1 0 0,1 1 1 0 0,-1-1 0 0 0,1 1 0 0 0,-1-1-1 0 0,1 0 1 0 0,-1 0 0 0 0,1 1-1 0 0,2-1 1 0 0,11-1-55 0 0,-1 0-1 0 0,1-1 1 0 0,0-1-1 0 0,28-8 1 0 0,56-28-7 0 0,-57 22 4 0 0,11-6-1 0 0,65-37 0 0 0,-115 58 0 0 0,0 0 0 0 0,0 1 0 0 0,0-1 0 0 0,0 0 0 0 0,-1-1 0 0 0,4-3 0 0 0,-5 6-1 0 0,-1 0 0 0 0,0-1 0 0 0,0 1-1 0 0,1 0 1 0 0,-1 0 0 0 0,0-1 0 0 0,0 1 0 0 0,0 0-1 0 0,1 0 1 0 0,-1-1 0 0 0,0 1 0 0 0,0 0 0 0 0,0-1-1 0 0,0 1 1 0 0,0 0 0 0 0,1-1 0 0 0,-1 1-1 0 0,0 0 1 0 0,0-1 0 0 0,0 1 0 0 0,0 0 0 0 0,0-1-1 0 0,0 1 1 0 0,0 0 0 0 0,0-1 0 0 0,0 1 0 0 0,-1 0-1 0 0,1-1 1 0 0,0 1 0 0 0,0 0 0 0 0,0 0 0 0 0,0-1-1 0 0,0 1 1 0 0,0 0 0 0 0,-1-1 0 0 0,1 1 0 0 0,0 0-1 0 0,0 0 1 0 0,0-1 0 0 0,-1 1 0 0 0,1 0 0 0 0,0 0-1 0 0,0-1 1 0 0,-1 1 0 0 0,1 0 0 0 0,0 0-1 0 0,-1 0 1 0 0,1 0 0 0 0,0 0 0 0 0,-1-1 0 0 0,1 1-1 0 0,-1 0 1 0 0,0-1-75 0 0,-1 0-1 0 0,0 0 0 0 0,-1 1 1 0 0,1-1-1 0 0,0 0 0 0 0,0 1 1 0 0,0-1-1 0 0,0 1 1 0 0,0 0-1 0 0,0 0 0 0 0,-5 0 1 0 0,-25 4-583 0 0,23-2 475 0 0,-23 4 142 0 0,0 2 1 0 0,1 1 0 0 0,-55 25-1 0 0,47-14 217 0 0,1 1 1 0 0,0 2-1 0 0,2 2 0 0 0,-59 51 0 0 0,85-66 87 0 0,0-1 1 0 0,1 1-1 0 0,-10 13 0 0 0,16-17-255 0 0,-1-1 1 0 0,1 0-1 0 0,0 1 1 0 0,0 0-1 0 0,0 0 1 0 0,1 0-1 0 0,0 0 1 0 0,-3 12-1 0 0,5-16-8 0 0,0 1 0 0 0,0-1 0 0 0,0 1 0 0 0,1-1 0 0 0,-1 1 0 0 0,0-1-1 0 0,1 1 1 0 0,0-1 0 0 0,0 0 0 0 0,-1 1 0 0 0,1-1 0 0 0,1 0 0 0 0,-1 0 0 0 0,0 1-1 0 0,0-1 1 0 0,1 0 0 0 0,0 0 0 0 0,-1 0 0 0 0,1-1 0 0 0,0 1 0 0 0,0 0 0 0 0,0-1 0 0 0,3 3-1 0 0,-3-3-588 0 0,0 0-1 0 0,1 1 0 0 0,-1-1 0 0 0,0 0 0 0 0,1 0 1 0 0,-1-1-1 0 0,0 1 0 0 0,5 0 0 0 0,11 0-5457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4 238 13823 0 0,'0'0'315'0'0,"0"0"45"0"0,-1 2 21 0 0,1-1-208 0 0,-1 0 0 0 0,1 0 0 0 0,0 0 0 0 0,-1 0 0 0 0,1 0 0 0 0,0-1 0 0 0,0 1 0 0 0,-1 0 0 0 0,1 0 0 0 0,0 0 0 0 0,0 0 0 0 0,0 0 0 0 0,0 0 0 0 0,0 0 0 0 0,1 0 0 0 0,-1 0-1 0 0,0 0 1 0 0,0 0 0 0 0,1 0 0 0 0,-1 1 0 0 0,2-2-41 0 0,-1 1-1 0 0,1-1 1 0 0,-1 1-1 0 0,1-1 0 0 0,-1 0 1 0 0,1 0-1 0 0,0 1 1 0 0,-1-1-1 0 0,1 0 1 0 0,-1 0-1 0 0,1 0 0 0 0,0-1 1 0 0,2 0-1 0 0,6 0 36 0 0,-1-1 0 0 0,1 0-1 0 0,-1-1 1 0 0,0 0 0 0 0,0 0 0 0 0,11-7-1 0 0,51-31-275 0 0,-52 29 171 0 0,-5 4-68 0 0,14-9-429 0 0,38-31 0 0 0,-64 47 380 0 0,1-2-94 0 0,1 0 0 0 0,0 0-1 0 0,-1 0 1 0 0,1 1 0 0 0,6-3 0 0 0,2 3-1 0 0,-12 2 150 0 0,1 0-1 0 0,0 1 0 0 0,-1-1 1 0 0,1 1-1 0 0,-1-1 0 0 0,1 1 1 0 0,-1-1-1 0 0,1 1 0 0 0,-1 0 1 0 0,1-1-1 0 0,-1 1 0 0 0,0 0 1 0 0,1-1-1 0 0,-1 1 1 0 0,0 0-1 0 0,1-1 0 0 0,-1 1 1 0 0,0 0-1 0 0,0-1 0 0 0,0 1 1 0 0,0 0-1 0 0,0 0 0 0 0,1-1 1 0 0,-1 1-1 0 0,-1 0 0 0 0,1 0 1 0 0,0-1-1 0 0,0 1 1 0 0,0 0-1 0 0,-1 1 0 0 0,-5 23 5 0 0,-12 15 434 0 0,-31 49 0 0 0,49-87 70 0 0,0-2-65 0 0,13 1-278 0 0,-6-1-22 0 0,0-1 0 0 0,0 1 0 0 0,0-1 0 0 0,0-1 0 0 0,0 1 0 0 0,-1-1 1 0 0,1 0-1 0 0,0-1 0 0 0,7-4 0 0 0,57-34-295 0 0,-68 39 36 0 0,24-15-161 0 0,0-2 0 0 0,-1-1 1 0 0,25-25-1 0 0,-8 6 299 0 0,-25 24-974 0 0,21-24 0 0 0,-38 39 946 0 0,-1-1 0 0 0,0 0 0 0 0,0 1 0 0 0,1 0 1 0 0,-1-1-1 0 0,0 1 0 0 0,1-1 0 0 0,-1 1 0 0 0,1-1 1 0 0,-1 1-1 0 0,1 0 0 0 0,-1-1 0 0 0,0 1 1 0 0,1 0-1 0 0,-1-1 0 0 0,1 1 0 0 0,0 0 0 0 0,-1 0 1 0 0,1 0-1 0 0,-1-1 0 0 0,1 1 0 0 0,-1 0 0 0 0,1 0 1 0 0,-1 0-1 0 0,1 0 0 0 0,0 0 0 0 0,-1 0 1 0 0,1 0-1 0 0,1 0 8 0 0,5-1-2 0 0,-4 0 0 0 0,0 1 0 0 0,0-1 0 0 0,0 1 0 0 0,1 0 0 0 0,-1 0 0 0 0,0 0 0 0 0,0 0 0 0 0,0 1 0 0 0,0-1 0 0 0,0 1 0 0 0,4 1 0 0 0,-4-1 38 0 0,-1 0 0 0 0,0-1 0 0 0,0 1 0 0 0,0 0 0 0 0,1 0 0 0 0,-1 1 0 0 0,0-1 0 0 0,-1 0 0 0 0,1 1 0 0 0,0-1 0 0 0,0 1 0 0 0,-1 0 0 0 0,1-1 0 0 0,-1 1 0 0 0,1 0 0 0 0,-1 0 0 0 0,0 0 0 0 0,1 0 0 0 0,-1 0 0 0 0,0 0 0 0 0,0 1 0 0 0,-1-1 0 0 0,1 0 0 0 0,0 0 0 0 0,-1 1 0 0 0,0-1 0 0 0,1 0 0 0 0,-1 3 0 0 0,0 1 73 0 0,0-1 0 0 0,0 0 0 0 0,0 1 0 0 0,-1-1 0 0 0,0 0 0 0 0,0 0 0 0 0,0 1 0 0 0,-1-1 1 0 0,0 0-1 0 0,0 0 0 0 0,-4 7 0 0 0,-48 74 1494 0 0,51-82-1584 0 0,0 1-1 0 0,0 0 1 0 0,0-1-1 0 0,1 1 1 0 0,0 0-1 0 0,0 0 1 0 0,-2 10-1 0 0,3-14-95 0 0,1 0 0 0 0,0 1 0 0 0,0-1 0 0 0,0 1 0 0 0,0-1 0 0 0,0 0 0 0 0,0 1 0 0 0,0-1 0 0 0,1 0 0 0 0,-1 1 0 0 0,0-1 0 0 0,1 0 0 0 0,-1 0 0 0 0,1 1 0 0 0,0-1 0 0 0,-1 0-1 0 0,1 0 1 0 0,0 0 0 0 0,0 1 0 0 0,-1-1 0 0 0,1 0 0 0 0,0 0 0 0 0,0 0 0 0 0,0-1 0 0 0,0 1 0 0 0,1 0 0 0 0,-1 0 0 0 0,0-1 0 0 0,0 1 0 0 0,0 0 0 0 0,1-1 0 0 0,-1 1 0 0 0,0-1-1 0 0,0 1 1 0 0,1-1 0 0 0,-1 0 0 0 0,2 0 0 0 0,25 5-1439 0 0,3-2-20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29 17503 0 0,'0'0'399'0'0,"0"0"60"0"0,0 0 21 0 0,0 0-59 0 0,-1 2-276 0 0,0 2-128 0 0,1-1-9 0 0,-1-1 0 0 0,0 0 0 0 0,1 0 0 0 0,-1 0 0 0 0,0 1 0 0 0,0-1-1 0 0,0 0 1 0 0,-3 3 0 0 0,4-5 28 0 0,0 1 0 0 0,0-1 0 0 0,0 0 0 0 0,0 1 0 0 0,0-1 0 0 0,0 0 0 0 0,1 0 0 0 0,-1 1 0 0 0,0-1 0 0 0,0 0 0 0 0,0 0 0 0 0,0 1 0 0 0,0-1 0 0 0,1 0 0 0 0,-1 0 0 0 0,0 1 0 0 0,0-1 0 0 0,1 0 0 0 0,-1 0 0 0 0,0 0 0 0 0,0 1 0 0 0,0-1 0 0 0,1 0 0 0 0,-1 0 0 0 0,0 0 0 0 0,1 0 0 0 0,-1 0 1 0 0,0 0-1 0 0,0 0 0 0 0,1 0 0 0 0,-1 1 0 0 0,0-1 0 0 0,1 0 0 0 0,-1 0 0 0 0,0 0 0 0 0,1-1 0 0 0,11 4 511 0 0,2-2-398 0 0,1-1-1 0 0,-1 0 1 0 0,0-1-1 0 0,0 0 1 0 0,0-1 0 0 0,0 0-1 0 0,0-2 1 0 0,0 1-1 0 0,0-2 1 0 0,-1 0-1 0 0,0 0 1 0 0,0-1 0 0 0,15-10-1 0 0,-27 15-485 0 0,-10-11-1158 0 0,4 11 1331 0 0,0 0-1 0 0,1 0 1 0 0,-1 0 0 0 0,0 1-1 0 0,0 0 1 0 0,0 0-1 0 0,-7 1 1 0 0,-35 6-499 0 0,47-7 663 0 0,-22 5-5 0 0,0 1 0 0 0,0 1 0 0 0,1 1 0 0 0,-1 1 0 0 0,-35 21 0 0 0,13-2 851 0 0,-59 49-1 0 0,93-68-801 0 0,0-1-1 0 0,1 1 1 0 0,-13 17 0 0 0,18-22-45 0 0,1 0 0 0 0,0 1 1 0 0,1 0-1 0 0,-1 0 0 0 0,1-1 0 0 0,0 1 0 0 0,0 0 0 0 0,0 1 1 0 0,1-1-1 0 0,0 0 0 0 0,-1 7 0 0 0,2-10 1 0 0,0-1 1 0 0,0 1-1 0 0,1-1 0 0 0,-1 1 0 0 0,1-1 0 0 0,-1 1 0 0 0,1-1 1 0 0,-1 1-1 0 0,1-1 0 0 0,-1 1 0 0 0,1-1 0 0 0,0 0 1 0 0,0 0-1 0 0,0 1 0 0 0,0-1 0 0 0,0 0 0 0 0,0 0 1 0 0,0 0-1 0 0,0 0 0 0 0,1 0 0 0 0,-1 0 0 0 0,0 0 0 0 0,1 0 1 0 0,-1-1-1 0 0,0 1 0 0 0,1 0 0 0 0,-1-1 0 0 0,1 0 1 0 0,2 1-1 0 0,5 2-18 0 0,0-1 1 0 0,0 0 0 0 0,15 0-1 0 0,-4-1-331 0 0,39 3-1059 0 0,-19-4-3743 0 0,-3-1-1093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3 292 13823 0 0,'0'0'630'0'0,"0"0"-13"0"0,0 0-252 0 0,0 0 391 0 0,0 0 216 0 0,0 0 42 0 0,0 0-898 0 0,0 0 0 0 0,-1 0 1 0 0,1-1-1 0 0,0 1 1 0 0,0 0-1 0 0,0 0 1 0 0,-1-1-1 0 0,1 1 1 0 0,0 0-1 0 0,0 0 1 0 0,0-1-1 0 0,0 1 1 0 0,0 0-1 0 0,0 0 0 0 0,0-1 1 0 0,-1 1-1 0 0,1 0 1 0 0,0-1-1 0 0,0 1 1 0 0,0 0-1 0 0,0 0 1 0 0,0-1-1 0 0,8-7 206 0 0,-1 1 0 0 0,1 0 1 0 0,0 1-1 0 0,1 0 0 0 0,0 0 0 0 0,-1 1 0 0 0,17-7 0 0 0,-4 0-252 0 0,28-15-56 0 0,5-4-12 0 0,95-39-1 0 0,-99 51-1 0 0,-8 2 0 0 0,0 3 0 0 0,80-18 0 0 0,-79 26 0 0 0,-43 6 0 0 0,1 0 0 0 0,-1 0 0 0 0,1 0 0 0 0,-1 0 0 0 0,0 0 0 0 0,1 0 0 0 0,-1 0 0 0 0,1 0 0 0 0,-1 0 0 0 0,0 0 0 0 0,1 1 0 0 0,-1-1 0 0 0,1 0 0 0 0,-1 0 0 0 0,0 0 0 0 0,1 0 0 0 0,-1 1 0 0 0,0-1 0 0 0,1 0 0 0 0,-1 0 0 0 0,0 1 0 0 0,1-1 0 0 0,-1 0 0 0 0,0 1 0 0 0,1-1 0 0 0,-1 2 0 0 0,0-1 0 0 0,0 1 0 0 0,0-1 0 0 0,1 1 0 0 0,-1-1 0 0 0,-1 1 0 0 0,1-1 0 0 0,0 0 0 0 0,0 1 0 0 0,0-1 0 0 0,-1 1 0 0 0,1-1 0 0 0,-1 0 0 0 0,1 1 0 0 0,-1-1 0 0 0,0 0 0 0 0,1 1 0 0 0,-1-1 0 0 0,-1 1 0 0 0,-19 27 0 0 0,18-26 0 0 0,-33 35 0 0 0,-63 54 0 0 0,66-65 0 0 0,2 1 0 0 0,2 2 0 0 0,-45 56 0 0 0,71-82 1 0 0,0 0 0 0 0,0 1-1 0 0,1-1 1 0 0,0 1 0 0 0,0 0-1 0 0,0-1 1 0 0,-2 7 0 0 0,4-10-2 0 0,0 0 1 0 0,0 0-1 0 0,0-1 1 0 0,0 1-1 0 0,0 0 1 0 0,0 0-1 0 0,0 0 1 0 0,0 0 0 0 0,0 0-1 0 0,0 0 1 0 0,1 0-1 0 0,-1-1 1 0 0,0 1-1 0 0,1 0 1 0 0,-1 0-1 0 0,0 0 1 0 0,1-1-1 0 0,-1 1 1 0 0,2 1-1 0 0,-1-1-2 0 0,0 0-1 0 0,0 0 1 0 0,0-1-1 0 0,1 1 1 0 0,-1 0-1 0 0,0-1 1 0 0,0 1-1 0 0,1-1 0 0 0,-1 1 1 0 0,1-1-1 0 0,-1 0 1 0 0,0 0-1 0 0,1 1 1 0 0,-1-1-1 0 0,1 0 1 0 0,1-1-1 0 0,16 0-422 0 0,-1-1 1 0 0,1-1-1 0 0,26-7 1 0 0,-28 6-591 0 0,34-10-6490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865 16 17503 0 0,'28'-15'858'0'0,"-26"15"-378"0"0,-2 0-59 0 0,0 0-415 0 0,1 0 0 0 0,-1 0-1 0 0,0 0 1 0 0,0 1 0 0 0,1-1 0 0 0,-1 0 0 0 0,0 0 0 0 0,0 1-1 0 0,1-1 1 0 0,-1 0 0 0 0,0 0 0 0 0,0 1 0 0 0,0-1 0 0 0,1 0-1 0 0,-1 1 1 0 0,0-1 0 0 0,0 0 0 0 0,0 1 0 0 0,0-1 0 0 0,0 0-1 0 0,0 1 1 0 0,0-1 0 0 0,0 0 0 0 0,0 1 0 0 0,0-1 0 0 0,0 0-1 0 0,0 1 1 0 0,0-1 0 0 0,0 1 0 0 0,-1 11-20 0 0,-5 3 208 0 0,1-1-1 0 0,-2 0 0 0 0,0 0 1 0 0,-11 16-1 0 0,-40 49 974 0 0,31-44-1253 0 0,-284 333 1526 0 0,-2-36-832 0 0,293-311-608 0 0,0 1 0 0 0,2 2 0 0 0,1-1 0 0 0,0 2 0 0 0,2 0 0 0 0,-20 45 0 0 0,31-55-450 0 0,4-14 417 0 0,0-1 0 0 0,0 0-1 0 0,0 0 1 0 0,0 0 0 0 0,0 1 0 0 0,0-1-1 0 0,0 0 1 0 0,0 0 0 0 0,0 0 0 0 0,0 0-1 0 0,1 1 1 0 0,-1-1 0 0 0,0 0 0 0 0,0 0-1 0 0,0 0 1 0 0,0 0 0 0 0,0 0 0 0 0,0 1-1 0 0,0-1 1 0 0,0 0 0 0 0,0 0 0 0 0,1 0-1 0 0,-1 0 1 0 0,0 0 0 0 0,0 0 0 0 0,0 1-1 0 0,0-1 1 0 0,0 0 0 0 0,1 0 0 0 0,-1 0-1 0 0,0 0 1 0 0,0 0 0 0 0,0 0 0 0 0,1 0-1 0 0,0 0-183 0 0,0 0-1 0 0,1-1 0 0 0,-1 1 1 0 0,1-1-1 0 0,-1 1 1 0 0,0-1-1 0 0,0 1 0 0 0,1-1 1 0 0,1-1-1 0 0,2-1 188 0 0,10-5-990 0 0,1-4-4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6 108 19351 0 0,'0'0'439'0'0,"0"0"-358"0"0,0 0 1 0 0,-1 0 0 0 0,1 0-1 0 0,0 0 1 0 0,0 0 0 0 0,-1 0-1 0 0,1 0 1 0 0,0 0-1 0 0,0 0 1 0 0,0 0 0 0 0,-1 0-1 0 0,1 0 1 0 0,0-1 0 0 0,0 1-1 0 0,0 0 1 0 0,-1 0-1 0 0,1 0 1 0 0,0 0 0 0 0,0-1-1 0 0,0 1 1 0 0,0 0 0 0 0,-1 0-1 0 0,1 0 1 0 0,0-1-1 0 0,0 1 1 0 0,0 0 0 0 0,0 0-1 0 0,0 0 1 0 0,0-1 0 0 0,0 1-1 0 0,0 0 1 0 0,7-5 240 0 0,1 1 0 0 0,0 0 0 0 0,0 0 1 0 0,0 1-1 0 0,1 0 0 0 0,13-2 0 0 0,-6 0-20 0 0,43-8-99 0 0,-1 1-1 0 0,77-3 1 0 0,79 11-203 0 0,-2 1 0 0 0,-146 0-1093 0 0,-45 4-309 0 0,0-2 0 0 0,-1-1 0 0 0,1 0-1 0 0,23-6 1 0 0,-21-1-6118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0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0 15663 0 0,'-15'2'719'0'0,"12"-2"-20"0"0,1 15-386 0 0,1-12-261 0 0,1-1 1 0 0,0 0 0 0 0,-1 1-1 0 0,1-1 1 0 0,0 1 0 0 0,0-1 0 0 0,1 3-1 0 0,2 11 364 0 0,1 0-1 0 0,1 0 0 0 0,1-1 1 0 0,9 20-1 0 0,37 57 677 0 0,-31-57-701 0 0,45 76 665 0 0,-21-38 208 0 0,70 152 0 0 0,-102-192-1177 0 0,-2 0-1 0 0,-1 0 0 0 0,-1 1 1 0 0,4 42-1 0 0,-11-57-68 0 0,-1 0-1 0 0,-1 0 1 0 0,0-1 0 0 0,-2 1-1 0 0,0 0 1 0 0,-1-1-1 0 0,-1 1 1 0 0,-1-1-1 0 0,-10 27 1 0 0,7-27-18 0 0,-1 1 0 0 0,-1-2 0 0 0,0 1 0 0 0,-2-1 0 0 0,-21 25 0 0 0,3-10 0 0 0,-52 42 0 0 0,39-39 0 0 0,-2-3 0 0 0,-81 45 0 0 0,116-72 0 0 0,-73 44 0 0 0,72-41 0 0 0,0 1 0 0 0,1-1 0 0 0,0 2 0 0 0,0-1 0 0 0,-8 12 0 0 0,13-15-5 0 0,-2 2-79 0 0,1 0-1 0 0,0 1 0 0 0,-7 13 1 0 0,12-18 43 0 0,-1-1 0 0 0,1 1 0 0 0,0 0 0 0 0,0-1 0 0 0,0 1 0 0 0,1 0 0 0 0,-1 0 0 0 0,1 0 0 0 0,0-1 0 0 0,0 1 0 0 0,1 0 0 0 0,0 7 0 0 0,4 10-1434 0 0,1-1-4278 0 0,-1-4-1767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378 286 6447 0 0,'0'0'142'0'0,"0"0"22"0"0,0 0 13 0 0,1 2-20 0 0,5 19-125 0 0,9 14 1820 0 0,-14-33-838 0 0,-1-2-61 0 0,0 0-288 0 0,11 5 395 0 0,-9-4-844 0 0,0 0 0 0 0,0-1 0 0 0,0 1 0 0 0,0 0 0 0 0,1-1 0 0 0,-1 0 1 0 0,0 1-1 0 0,1-1 0 0 0,-1 0 0 0 0,0 0 0 0 0,0-1 0 0 0,1 1 0 0 0,-1 0 0 0 0,0-1 0 0 0,0 1 0 0 0,1-1 0 0 0,-1 0 0 0 0,0 1 0 0 0,0-1 0 0 0,2-2 0 0 0,-1 2-57 0 0,0-1 0 0 0,-1-1-1 0 0,1 1 1 0 0,-1 0 0 0 0,0 0 0 0 0,1-1 0 0 0,-1 0-1 0 0,0 1 1 0 0,-1-1 0 0 0,1 0 0 0 0,0 0 0 0 0,-1 0-1 0 0,2-5 1 0 0,6-23-159 0 0,-1-1 0 0 0,-2 1 0 0 0,-2-1 0 0 0,2-34 0 0 0,-1 11 0 0 0,-5 51-93 0 0,0 0 0 0 0,0 0 0 0 0,0 0 0 0 0,0 0 0 0 0,-1 0 0 0 0,0 0 0 0 0,1 1 0 0 0,-1-1 0 0 0,-2-5 0 0 0,2 8 41 0 0,1 0-1 0 0,-1 0 1 0 0,1 0-1 0 0,-1 0 1 0 0,1 0 0 0 0,-1 0-1 0 0,0 0 1 0 0,1 0 0 0 0,-1 1-1 0 0,0-1 1 0 0,0 0 0 0 0,0 0-1 0 0,0 1 1 0 0,0-1-1 0 0,1 0 1 0 0,-1 1 0 0 0,0-1-1 0 0,0 1 1 0 0,0 0 0 0 0,0-1-1 0 0,-1 1 1 0 0,1 0 0 0 0,0-1-1 0 0,0 1 1 0 0,0 0 0 0 0,0 0-1 0 0,0 0 1 0 0,0 0-1 0 0,0 0 1 0 0,0 0 0 0 0,0 0-1 0 0,-1 1 1 0 0,1-1 0 0 0,0 0-1 0 0,0 0 1 0 0,0 1 0 0 0,-1 0-1 0 0,-14 6-30 0 0,0 1-1 0 0,0 0 0 0 0,1 1 1 0 0,0 1-1 0 0,0 0 0 0 0,-14 14 0 0 0,-75 80-407 0 0,72-70 448 0 0,-21 20 378 0 0,15-16 212 0 0,1 1 0 0 0,-31 44 0 0 0,63-75-528 0 0,0-1 0 0 0,0 2 0 0 0,1-1 0 0 0,0 0 0 0 0,-3 10 0 0 0,7-15 29 0 0,-1-1 0 0 0,0 0 0 0 0,1 1-1 0 0,0-1 1 0 0,-1 1 0 0 0,1-1 0 0 0,0 1-1 0 0,1-1 1 0 0,-1 0 0 0 0,0 1 0 0 0,1 2-1 0 0,0-4 11 0 0,-1 0 0 0 0,1 1 0 0 0,-1-1-1 0 0,1 0 1 0 0,0 0 0 0 0,0 1-1 0 0,0-1 1 0 0,0 0 0 0 0,-1 0-1 0 0,2 0 1 0 0,-1 0 0 0 0,0 0-1 0 0,0 0 1 0 0,0 0 0 0 0,0-1-1 0 0,0 1 1 0 0,1 0 0 0 0,-1-1 0 0 0,0 1-1 0 0,2 0 1 0 0,5 1-47 0 0,0 0 1 0 0,0 0-1 0 0,0-1 0 0 0,0 0 0 0 0,0-1 1 0 0,0 0-1 0 0,0 0 0 0 0,0-1 1 0 0,-1 1-1 0 0,1-2 0 0 0,0 1 1 0 0,0-1-1 0 0,0 0 0 0 0,-1-1 1 0 0,15-7-1 0 0,5-4-20 0 0,-1-1 1 0 0,44-34-1 0 0,-55 38 19 0 0,32-26-10 0 0,-1-3 0 0 0,57-62 0 0 0,-125 131 0 0 0,-18 32 0 0 0,32-48 0 0 0,3-5 0 0 0,0 1 0 0 0,0 0 0 0 0,1 0 0 0 0,-4 12 0 0 0,8-21 0 0 0,0 1 0 0 0,0-1-1 0 0,0 1 1 0 0,-1-1 0 0 0,1 1 0 0 0,0-1-1 0 0,0 1 1 0 0,0-1 0 0 0,0 1 0 0 0,0-1-1 0 0,0 1 1 0 0,0-1 0 0 0,0 0 0 0 0,0 1-1 0 0,0-1 1 0 0,0 1 0 0 0,1-1-1 0 0,-1 1 1 0 0,0-1 0 0 0,0 1 0 0 0,0-1-1 0 0,1 1 1 0 0,-1-1 0 0 0,0 0 0 0 0,0 1-1 0 0,1-1 1 0 0,4 2-49 0 0,-5-2 41 0 0,3 1-100 0 0,0-1 0 0 0,0 1 1 0 0,0-1-1 0 0,0 0 0 0 0,0 0 0 0 0,0 0 0 0 0,0 0 0 0 0,0 0 0 0 0,0-1 0 0 0,0 1 0 0 0,5-2 0 0 0,32-14-1961 0 0,-37 15 1824 0 0,11-6-1033 0 0,0 0 0 0 0,23-18 1 0 0,-34 23 1126 0 0,31-24-1896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130 244 10135 0 0,'-10'21'764'0'0,"-1"-2"-1"0"0,-1 1 1 0 0,-1-2-1 0 0,0 0 1 0 0,-1 0-1 0 0,-1-1 1 0 0,-25 21-1 0 0,38-36-247 0 0,2-2-4 0 0,0 0 0 0 0,0 0 0 0 0,7-13 444 0 0,15-22-787 0 0,-8 12-168 0 0,1 1 0 0 0,20-22 0 0 0,93-86-1 0 0,-94 100 0 0 0,0 2 0 0 0,41-25 0 0 0,-65 47 0 0 0,29-17 0 0 0,-37 22 0 0 0,0 0 0 0 0,1 0 0 0 0,-1 0 0 0 0,1 0 0 0 0,-1 0 0 0 0,1 1 0 0 0,-1-1 0 0 0,1 1 0 0 0,-1 0 0 0 0,1-1 0 0 0,0 1 0 0 0,-1 0 0 0 0,4 1 0 0 0,-4 0 0 0 0,-1 0 0 0 0,1-1 0 0 0,-1 1 0 0 0,0 0 0 0 0,1 0 0 0 0,-1 0 0 0 0,0 0 0 0 0,0 0 0 0 0,0 0 0 0 0,0 1 0 0 0,0-1 0 0 0,0 0 0 0 0,0 1 0 0 0,0-1 0 0 0,0 0 0 0 0,-1 1 0 0 0,1-1 0 0 0,0 1 0 0 0,-1-1 0 0 0,1 1 0 0 0,-1-1 0 0 0,0 1 0 0 0,0 0 0 0 0,1-1 0 0 0,-1 1 0 0 0,0 2 0 0 0,0 6 0 0 0,0 0 0 0 0,-3 19 0 0 0,3-25 0 0 0,-10 54 0 0 0,-3-1 0 0 0,-33 95 0 0 0,44-146 0 0 0,-1 3-1 0 0,-5 14-199 0 0,20-31-2287 0 0,9-9 973 0 0,4 2-20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219 390 13823 0 0,'0'0'315'0'0,"0"0"45"0"0,0 0 21 0 0,0 0-49 0 0,2-1-220 0 0,15-2-29 0 0,-17 3-28 0 0,0 0 1 0 0,0 0-1 0 0,0 0 1 0 0,0 0-1 0 0,0 1 1 0 0,0-1-1 0 0,0 0 1 0 0,0 0-1 0 0,0 0 1 0 0,0 0-1 0 0,0 0 1 0 0,0 0-1 0 0,0 0 1 0 0,0 0-1 0 0,0 0 1 0 0,0 1-1 0 0,0-1 0 0 0,0 0 1 0 0,0 0-1 0 0,0 0 1 0 0,0 0-1 0 0,0 0 1 0 0,0 0-1 0 0,1 0 1 0 0,-1 0-1 0 0,0 0 1 0 0,0 0-1 0 0,0 1 1 0 0,0-1-1 0 0,0 0 1 0 0,0 0-1 0 0,0 0 1 0 0,0 0-1 0 0,0 0 1 0 0,0 0-1 0 0,0 0 1 0 0,1 0-1 0 0,-1 0 0 0 0,0 0 1 0 0,0 0-1 0 0,0 0 1 0 0,0 0-1 0 0,0 0 1 0 0,0 0-1 0 0,0 0 1 0 0,0 0-1 0 0,0 0 1 0 0,1 0-1 0 0,-1 0 1 0 0,0 0-1 0 0,0 0 1 0 0,0 0-1 0 0,0 0 1 0 0,0 0-1 0 0,0 0 1 0 0,0 0-1 0 0,0 0 0 0 0,0 0 1 0 0,1 0-1 0 0,-1 0 1 0 0,0 0-1 0 0,0 0 1 0 0,0 0-1 0 0,0-1 1 0 0,0 1-1 0 0,0 0 1 0 0,-9 9 567 0 0,-16 9-946 0 0,2-3 323 0 0,11-6 0 0 0,-23 12 0 0 0,30-19 0 0 0,0 0 0 0 0,0 0 0 0 0,-1 0 0 0 0,1-1 0 0 0,0 0 0 0 0,-1 0 0 0 0,1 0 0 0 0,-9 0 0 0 0,10-1-4 0 0,1 0-1 0 0,-1 0 1 0 0,0-1 0 0 0,0 1-1 0 0,0-1 1 0 0,0 0-1 0 0,0 0 1 0 0,1 0-1 0 0,-1-1 1 0 0,0 1 0 0 0,1-1-1 0 0,-1 0 1 0 0,1 0-1 0 0,-4-3 1 0 0,4 3 54 0 0,1 0 0 0 0,0 0-1 0 0,1-1 1 0 0,-1 1 0 0 0,0-1 0 0 0,1 1 0 0 0,-1-1 0 0 0,1 1 0 0 0,0-1-1 0 0,0 0 1 0 0,0 0 0 0 0,0 0 0 0 0,0 0 0 0 0,1 0 0 0 0,-1 0-1 0 0,1 0 1 0 0,0 0 0 0 0,0 0 0 0 0,0-4 0 0 0,1-7 212 0 0,1 0 1 0 0,1 0-1 0 0,0 1 1 0 0,0-1-1 0 0,1 1 1 0 0,1 0-1 0 0,1 0 0 0 0,-1 1 1 0 0,2-1-1 0 0,0 1 1 0 0,16-21-1 0 0,-10 16-264 0 0,0 0-75 0 0,0 0 1 0 0,1 1-1 0 0,1 0 0 0 0,24-18 1 0 0,-20 20-175 0 0,0 1 1 0 0,1 1-1 0 0,0 1 1 0 0,1 1 0 0 0,31-11-1 0 0,-37 16 242 0 0,-1 1 1 0 0,1 1-1 0 0,0 0 0 0 0,0 1 0 0 0,0 1 0 0 0,0 0 1 0 0,0 1-1 0 0,1 0 0 0 0,20 4 0 0 0,-22-1 256 0 0,0 0 0 0 0,0 0 0 0 0,-1 2 0 0 0,1-1 0 0 0,-1 2 0 0 0,0 0 0 0 0,14 8 0 0 0,1 3-231 0 0,-19-9-16 0 0,-8-6 0 0 0,0 0 0 0 0,0 0 0 0 0,-1-1 0 0 0,1 1 0 0 0,-1 0 0 0 0,0 0 0 0 0,0 0 0 0 0,1-1 0 0 0,-1 1 0 0 0,0 0 0 0 0,0 0 0 0 0,-1 0 0 0 0,1 0 0 0 0,0 0 0 0 0,-1-1 0 0 0,1 1 0 0 0,-1 0 0 0 0,1 0 0 0 0,-3 3 0 0 0,0 1 0 0 0,0 1 0 0 0,-1-1 0 0 0,-7 10 0 0 0,-8 6-297 0 0,-1 0 1 0 0,0-1-1 0 0,-2-2 1 0 0,-34 26-1 0 0,-103 57-654 0 0,156-100 888 0 0,-13 7-571 0 0,-25 12 0 0 0,38-20 485 0 0,0 1 1 0 0,-1-1-1 0 0,1 0 1 0 0,0 0 0 0 0,-1 0-1 0 0,1 0 1 0 0,-1-1-1 0 0,1 1 1 0 0,-1-1-1 0 0,0 0 1 0 0,1 0 0 0 0,-1 0-1 0 0,1-1 1 0 0,-7-1-1 0 0,10 2 106 0 0,0 0 0 0 0,-1-1 0 0 0,1 1 0 0 0,0-1 0 0 0,0 1 0 0 0,-1-1 0 0 0,1 1 0 0 0,0-1 0 0 0,0 1 0 0 0,0-1 0 0 0,0 1 0 0 0,0-1 0 0 0,0 1 0 0 0,0-1 0 0 0,0 1 0 0 0,0-1 0 0 0,0 1 0 0 0,0-1 0 0 0,0 1 1 0 0,1-1-1 0 0,-1 0-79 0 0,1-6-42 0 0,0 0 0 0 0,1 1 0 0 0,-1-1 0 0 0,2 1 0 0 0,-1-1 0 0 0,1 1-1 0 0,-1 0 1 0 0,2 0 0 0 0,3-6 0 0 0,40-50-2514 0 0,-33 45 543 0 0,12-14-2203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0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38 10135 0 0,'2'-1'231'0'0,"148"-35"2586"0"0,-146 36-2539 0 0,-5 1 243 0 0,-12 7 904 0 0,-22 9 543 0 0,-77 22-1968 0 0,64-23 0 0 0,-60 14 0 0 0,81-20 0 0 0,1 1 0 0 0,0 1 0 0 0,0 1 0 0 0,1 1 0 0 0,1 2 0 0 0,-39 31 0 0 0,31-20 0 0 0,2 3 0 0 0,1 0 0 0 0,1 2 0 0 0,-31 45 0 0 0,57-74-1 0 0,1-1 0 0 0,-1 1 0 0 0,1 0 0 0 0,0-1 0 0 0,-1 1-1 0 0,1 0 1 0 0,1 0 0 0 0,-1 0 0 0 0,0 0 0 0 0,1 0 0 0 0,-1 0 0 0 0,1 0 0 0 0,0 0-1 0 0,0 0 1 0 0,1 5 0 0 0,-1-6 6 0 0,1 1 0 0 0,0-1-1 0 0,0 0 1 0 0,0 1 0 0 0,0-1 0 0 0,0 0-1 0 0,1 1 1 0 0,-1-1 0 0 0,1 0 0 0 0,-1 0-1 0 0,1 0 1 0 0,0 0 0 0 0,0-1 0 0 0,0 1-1 0 0,0 0 1 0 0,0-1 0 0 0,0 1-1 0 0,3 1 1 0 0,9 4 297 0 0,1-1 0 0 0,-1 0 0 0 0,1 0 0 0 0,0-2 0 0 0,1 1 0 0 0,21 1 0 0 0,98 5-583 0 0,-91-9 424 0 0,7 0 244 0 0,0-2 0 0 0,-1-3 0 0 0,96-16 0 0 0,-112 11-316 0 0,-1-1 1 0 0,0-1-1 0 0,0-2 1 0 0,-1-1-1 0 0,0-2 1 0 0,47-30-1 0 0,-60 32-71 0 0,-1-2 0 0 0,-1 0 0 0 0,0-1 0 0 0,-1-1 0 0 0,-1 0 0 0 0,16-23 0 0 0,-16 21 0 0 0,-10 12 0 0 0,-5 0 0 0 0,-1 6-11 0 0,0 1 1 0 0,0-1-1 0 0,0 0 0 0 0,0 0 0 0 0,-1 0 0 0 0,1 1 1 0 0,0-1-1 0 0,0 0 0 0 0,0 1 0 0 0,-1-1 0 0 0,1 1 1 0 0,0 0-1 0 0,0-1 0 0 0,-1 1 0 0 0,1 0 1 0 0,-3 0-1 0 0,-26 0-765 0 0,18 0 351 0 0,-37 3 84 0 0,33-1 274 0 0,1-1 1 0 0,-1-1-1 0 0,-22-2 0 0 0,35 1 67 0 0,2 0 0 0 0,0 1 0 0 0,0 0 0 0 0,0-1 0 0 0,0 1 0 0 0,0 0 0 0 0,0 0 0 0 0,0 0 0 0 0,0 0 0 0 0,0 0 0 0 0,0 0 0 0 0,0 0 0 0 0,0 1 0 0 0,-2-1 0 0 0,2 0 0 0 0,1 0 0 0 0,-1 0 0 0 0,0 0 0 0 0,1 0 0 0 0,-1 0 0 0 0,1 0 0 0 0,-1 0 0 0 0,1 0 0 0 0,-1 1 0 0 0,1-1 0 0 0,-1 0 0 0 0,1 0 0 0 0,-1 0 0 0 0,1 1 0 0 0,-1-1 0 0 0,1 0 0 0 0,-1 0 0 0 0,1 1 0 0 0,-1-1 0 0 0,1 0 0 0 0,0 1 0 0 0,-1-1 0 0 0,1 1 0 0 0,0-1 0 0 0,-1 0 0 0 0,1 1 0 0 0,0-1 0 0 0,-1 1 0 0 0,1 0 0 0 0,-1 0 0 0 0,-1 3 0 0 0,0 0 0 0 0,-1-1 0 0 0,2 1 0 0 0,-1 0 0 0 0,0 0 0 0 0,1 0 0 0 0,-2 7 0 0 0,-5 34 0 0 0,6-25 0 0 0,-5 19 0 0 0,-9 79 0 0 0,16-107-140 0 0,0-9-585 0 0,0-2-246 0 0,9-6-4734 0 0,1-1 542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 13823 0 0,'-1'1'315'0'0,"-9"19"-130"0"0,-1-1 0 0 0,0-1-1 0 0,-2 0 1 0 0,0 0 0 0 0,-21 21 0 0 0,11-12-97 0 0,-22 22-88 0 0,-58 49 0 0 0,11-12 0 0 0,66-60-215 0 0,1 2 0 0 0,-31 45 1 0 0,47-60 86 0 0,0 1 1 0 0,1 1 0 0 0,1-1 0 0 0,0 1 0 0 0,1 0 0 0 0,1 1-1 0 0,0 0 1 0 0,-2 16 0 0 0,5-10-885 0 0,3-4-11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302 494 13823 0 0,'0'0'315'0'0,"0"0"45"0"0,0 0 21 0 0,-1 1-49 0 0,-4 4-237 0 0,0-1 0 0 0,0-1 0 0 0,-1 1 0 0 0,1-1 0 0 0,-1 0 0 0 0,1 0 0 0 0,-1-1 0 0 0,0 1 0 0 0,0-1-1 0 0,0-1 1 0 0,-8 2 0 0 0,3-1 76 0 0,0-1 0 0 0,1 0 0 0 0,-1 0 0 0 0,0-1-1 0 0,-20-3 1 0 0,28 2-86 0 0,0 1-1 0 0,0-1 0 0 0,1-1 0 0 0,-1 1 1 0 0,0 0-1 0 0,1-1 0 0 0,-1 1 1 0 0,1-1-1 0 0,-1 0 0 0 0,-3-4 1 0 0,-9-5 427 0 0,-34-28 96 0 0,45 37-608 0 0,1-1 0 0 0,0 1 0 0 0,0-1 0 0 0,0 0 0 0 0,0 0 0 0 0,0 0 0 0 0,1 0 0 0 0,-1-1 0 0 0,1 1 0 0 0,0-1 0 0 0,0 1 0 0 0,0-1 0 0 0,1 0 0 0 0,-1 0 0 0 0,1 1 0 0 0,0-1 0 0 0,0 0 0 0 0,-1-7 0 0 0,2 5 0 0 0,0 0 0 0 0,0 0 0 0 0,1 1 0 0 0,0-1 0 0 0,0 0 0 0 0,0 1 0 0 0,0-1 0 0 0,1 1 0 0 0,0-1 0 0 0,0 1 0 0 0,1 0 0 0 0,5-9 0 0 0,6-9-125 0 0,1 0 0 0 0,1 1 0 0 0,1 0 0 0 0,1 2-1 0 0,1 0 1 0 0,25-21 0 0 0,-20 23 24 0 0,1 2-1 0 0,1 0 1 0 0,0 1-1 0 0,1 2 1 0 0,1 1-1 0 0,0 1 1 0 0,1 1 0 0 0,0 1-1 0 0,0 2 1 0 0,32-4-1 0 0,-44 9 227 0 0,-1 1-1 0 0,0 1 1 0 0,1 0-1 0 0,-1 1 1 0 0,0 1-1 0 0,0 0 1 0 0,29 9-1 0 0,-38-9-48 0 0,0 1 0 0 0,0 0 0 0 0,0 0 1 0 0,0 1-1 0 0,-1 0 0 0 0,1 0 0 0 0,-1 1 0 0 0,7 5 0 0 0,-10-6-52 0 0,1 0 0 0 0,0 0 0 0 0,-1 0 0 0 0,0 1 0 0 0,0-1 0 0 0,-1 1 0 0 0,1 0 0 0 0,-1 0-1 0 0,0 0 1 0 0,0 0 0 0 0,0 0 0 0 0,1 9 0 0 0,-1-4-24 0 0,-1 1 0 0 0,0-1 0 0 0,-1 0 0 0 0,0 1 0 0 0,-2 18 0 0 0,1-24 0 0 0,0 0 0 0 0,0 0 0 0 0,-1 1 0 0 0,0-2 0 0 0,0 1 0 0 0,0 0 0 0 0,-1 0 0 0 0,1-1 0 0 0,-1 1 0 0 0,0-1 0 0 0,-1 0 0 0 0,1 0 0 0 0,-5 5 0 0 0,-2-1 179 0 0,-1 1 1 0 0,0-1-1 0 0,0-1 0 0 0,0 0 0 0 0,-1-1 1 0 0,0 0-1 0 0,-1 0 0 0 0,-16 4 1 0 0,-2 1-683 0 0,13-4 157 0 0,0-1-1 0 0,-36 7 1 0 0,32-9 444 0 0,-357 59-2702 0 0,365-60 1542 0 0,9-5-1462 0 0,6 0 2239 0 0,1-1 1 0 0,-1 1-1 0 0,0 1 0 0 0,1-1 1 0 0,0 0-1 0 0,-1 0 1 0 0,5-3-1 0 0,25-21-1250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3 13823 0 0,'0'0'315'0'0,"-2"0"45"0"0,-1-1-293 0 0,1 0 0 0 0,-1 1 0 0 0,0 0 0 0 0,0 0-1 0 0,0-1 1 0 0,0 2 0 0 0,0-1 0 0 0,0 0 0 0 0,0 0 0 0 0,0 1 0 0 0,0 0 0 0 0,-5 1 0 0 0,-37 19-103 0 0,14-6 475 0 0,15-8-238 0 0,0 0-1 0 0,0 1 1 0 0,1 1-1 0 0,0 1 1 0 0,1 0-1 0 0,0 1 1 0 0,-20 19-1 0 0,2 1-200 0 0,1 2 0 0 0,2 1 0 0 0,-34 50 0 0 0,-76 146 0 0 0,-16-9 0 0 0,1-22 0 0 0,151-194 42 0 0,-1 1-1 0 0,1 0 0 0 0,-1 0 1 0 0,2 0-1 0 0,-1 0 0 0 0,-1 7 1 0 0,3-11-96 0 0,0 0 0 0 0,1-1 1 0 0,-1 1-1 0 0,1 0 1 0 0,0 0-1 0 0,0 0 0 0 0,0-1 1 0 0,0 1-1 0 0,0 0 1 0 0,0 0-1 0 0,0 0 1 0 0,0 0-1 0 0,1-1 0 0 0,-1 1 1 0 0,1 0-1 0 0,-1 0 1 0 0,1-1-1 0 0,0 1 1 0 0,-1 0-1 0 0,1-1 0 0 0,0 1 1 0 0,0 0-1 0 0,0-1 1 0 0,1 0-1 0 0,-1 1 0 0 0,2 1 1 0 0,9 4-5734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2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77 593 15663 0 0,'0'0'356'0'0,"0"2"50"0"0,1 1-316 0 0,-1-1-55 0 0,1-1-1 0 0,-1 1 1 0 0,0 0 0 0 0,0 0 0 0 0,0-1-1 0 0,0 1 1 0 0,0 0 0 0 0,0-1-1 0 0,0 1 1 0 0,0 0 0 0 0,-1-1 0 0 0,1 1-1 0 0,-1 0 1 0 0,0-1 0 0 0,1 1 0 0 0,-1-1-1 0 0,0 1 1 0 0,0-1 0 0 0,0 1 0 0 0,0-1-1 0 0,0 0 1 0 0,0 1 0 0 0,0-1-1 0 0,-3 2 1 0 0,3-1-35 0 0,1-2 0 0 0,0 1 0 0 0,-1-1 0 0 0,1 1 0 0 0,-1-1 0 0 0,1 0 0 0 0,-1 1 0 0 0,1-1 0 0 0,-1 1 0 0 0,1-1 0 0 0,-1 0 0 0 0,0 0 0 0 0,1 1 0 0 0,-1-1 0 0 0,1 0 0 0 0,-1 0 0 0 0,0 0 0 0 0,1 0 0 0 0,-1 0 0 0 0,0 0 0 0 0,1 0 0 0 0,-2 0 0 0 0,1 1 20 0 0,0-1 0 0 0,-1 0 1 0 0,1 0-1 0 0,0 1 0 0 0,-1-1 0 0 0,1 0 0 0 0,0 0 0 0 0,-1 0 0 0 0,1-1 0 0 0,0 1 1 0 0,-1 0-1 0 0,1-1 0 0 0,0 1 0 0 0,-1 0 0 0 0,1-1 0 0 0,0 1 0 0 0,0-1 1 0 0,-1 0-1 0 0,1 0 0 0 0,0 1 0 0 0,0-1 0 0 0,0 0 0 0 0,0 0 0 0 0,0 0 0 0 0,0 0 1 0 0,0 0-1 0 0,1 0 0 0 0,-3-2 0 0 0,2-1 100 0 0,-1 1 1 0 0,0-1-1 0 0,1 0 1 0 0,-1 0-1 0 0,1 0 1 0 0,-1-5-1 0 0,2 9-115 0 0,-1-9 102 0 0,0 0-1 0 0,1 0 1 0 0,0 0-1 0 0,0 0 1 0 0,3-13-1 0 0,10-44-65 0 0,-7 44 75 0 0,0-1 1 0 0,2 2-1 0 0,0-1 0 0 0,2 1 0 0 0,0 0 1 0 0,1 1-1 0 0,1 0 0 0 0,1 1 0 0 0,1 0 1 0 0,0 1-1 0 0,2 1 0 0 0,0 0 0 0 0,0 1 0 0 0,2 1 1 0 0,0 0-1 0 0,25-15 0 0 0,-8 10-116 0 0,1 2 0 0 0,0 1 0 0 0,2 2 0 0 0,-1 1 0 0 0,2 2 0 0 0,-1 2 0 0 0,2 1 0 0 0,-1 2 0 0 0,56-2 0 0 0,-55 11-332 0 0,-32-2-724 0 0,-1 2 1 0 0,1-1-1 0 0,0 1 0 0 0,13 5 1 0 0,-18-5-991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55 15663 0 0,'2'0'95'0'0,"0"0"-1"0"0,0-1 1 0 0,1 1 0 0 0,-1-1-1 0 0,0 0 1 0 0,-1 1-1 0 0,1-1 1 0 0,0 0 0 0 0,2-2-1 0 0,22-22 680 0 0,-21 18-774 0 0,-5 7 0 0 0,0-1 0 0 0,0 1 0 0 0,0 0 0 0 0,0 0 0 0 0,0 0 0 0 0,1-1 0 0 0,-1 1 0 0 0,0 0 0 0 0,0 0 0 0 0,0-1 0 0 0,0 1 0 0 0,0 0 0 0 0,0 0 0 0 0,0 0 0 0 0,0-1 0 0 0,0 1 0 0 0,0 0 0 0 0,0 0 0 0 0,0-1 0 0 0,0 1 0 0 0,0 0 0 0 0,0 0 0 0 0,0-1 0 0 0,-1 1 0 0 0,1 0 0 0 0,0 0 0 0 0,0 0 0 0 0,0-1 0 0 0,-2 0 0 0 0,0 0 0 0 0,0 0 0 0 0,1 0 0 0 0,-1 1 0 0 0,0-1 0 0 0,0 1 0 0 0,0-1 0 0 0,0 1 0 0 0,0-1 0 0 0,0 1 0 0 0,0 0 0 0 0,0 0 0 0 0,0 0 0 0 0,-4 1 0 0 0,-30 3 0 0 0,11 3 0 0 0,0 0 0 0 0,1 1 0 0 0,-24 13 0 0 0,-67 39 0 0 0,73-38 0 0 0,3 0 0 0 0,2 0 0 0 0,0 3 0 0 0,-43 38 0 0 0,69-54 196 0 0,2 1 0 0 0,-13 15 0 0 0,18-20-102 0 0,1 0 0 0 0,-1 0 0 0 0,1 0-1 0 0,1 1 1 0 0,-1-1 0 0 0,1 1 0 0 0,0-1-1 0 0,-2 8 1 0 0,4-12-25 0 0,0 1-1 0 0,0-1 0 0 0,0 1 1 0 0,0 0-1 0 0,0-1 1 0 0,0 1-1 0 0,0-1 0 0 0,1 1 1 0 0,-1-1-1 0 0,0 1 1 0 0,1-1-1 0 0,0 1 0 0 0,-1-1 1 0 0,1 1-1 0 0,0-1 1 0 0,0 1-1 0 0,-1-1 0 0 0,1 0 1 0 0,0 0-1 0 0,1 1 1 0 0,-1-1-1 0 0,0 0 0 0 0,0 0 1 0 0,0 0-1 0 0,1 0 1 0 0,-1 0-1 0 0,0-1 0 0 0,1 1 1 0 0,-1 0-1 0 0,3 0 1 0 0,1 1-10 0 0,0 0 1 0 0,-1 0-1 0 0,1-1 1 0 0,0 0-1 0 0,0 0 1 0 0,0 0-1 0 0,0-1 1 0 0,9 0-1 0 0,25-5 455 0 0,71-18-1 0 0,-77 15-100 0 0,-3 0-372 0 0,0-1 1 0 0,0-1-1 0 0,-1-1 0 0 0,49-28 1 0 0,-70 35-416 0 0,-1-1 0 0 0,1 2 1 0 0,16-6-1 0 0,-22 8-138 0 0,-2 1 0 0 0,0 0 0 0 0,1-2 70 0 0,2-3 220 0 0,-6 9-118 0 0,-1 0-1 0 0,1 0 0 0 0,-1-1 1 0 0,-6 6-1 0 0,-6 4 487 0 0,-29 36 1235 0 0,41-43-1359 0 0,0-1 0 0 0,0 1 0 0 0,1 0 0 0 0,-1 0 0 0 0,1 0 0 0 0,1 0 0 0 0,-4 12 0 0 0,5-3-36 0 0,4-11-83 0 0,-2-4 7 0 0,2 2-135 0 0,-1-1 0 0 0,0 1 0 0 0,0-1 1 0 0,1 0-1 0 0,-1 0 0 0 0,1 0 0 0 0,-1 0 0 0 0,1 0 1 0 0,0 0-1 0 0,-1-1 0 0 0,1 1 0 0 0,0-1 0 0 0,-1 0 1 0 0,1 0-1 0 0,0 0 0 0 0,3-1 0 0 0,-3 1 46 0 0,23-1-1355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11975 0 0,'0'0'547'0'0,"0"0"-11"0"0,0 0-271 0 0,0 0 133 0 0,0 0 91 0 0,0 0 20 0 0,0 0 3 0 0,0 0 0 0 0,0 0 0 0 0,0 0 0 0 0,0 0-69 0 0,0 2-294 0 0,1 27 50 0 0,6 30-1 0 0,1 7 1453 0 0,-10-56-1635 0 0,2-7-16 0 0,-1-1 0 0 0,1 1 0 0 0,0-1 0 0 0,0 1 0 0 0,0 0 0 0 0,0-1 0 0 0,0 1 0 0 0,0 0 0 0 0,2 3 0 0 0,4 16 0 0 0,2-10 0 0 0,-4-9 0 0 0,-1-2 0 0 0,-2 0 76 0 0,1 1-1 0 0,0 0 0 0 0,1-1 0 0 0,-1 0 1 0 0,0 0-1 0 0,0 1 0 0 0,1-1 1 0 0,-1 0-1 0 0,0-1 0 0 0,1 1 1 0 0,-1 0-1 0 0,1-1 0 0 0,-1 1 0 0 0,1-1 1 0 0,-1 0-1 0 0,1 0 0 0 0,-1 0 1 0 0,1 0-1 0 0,-1 0 0 0 0,1-1 1 0 0,-1 1-1 0 0,1-1 0 0 0,-1 0 1 0 0,5-1-1 0 0,12-8-24 0 0,-1 0 1 0 0,20-15-1 0 0,-17 10-40 0 0,-3 2-11 0 0,-1-2 0 0 0,0 0 0 0 0,23-26 0 0 0,-40 40 0 0 0,1 1 0 0 0,-1 0 0 0 0,0-1 0 0 0,1 1 0 0 0,-1 0 0 0 0,0-1 0 0 0,1 1 0 0 0,-1 0 0 0 0,0 0 0 0 0,1-1 0 0 0,-1 1 0 0 0,0 0 0 0 0,1 0 0 0 0,-1 0 0 0 0,1-1 0 0 0,-1 1 0 0 0,1 0 0 0 0,-1 0 0 0 0,0 0 0 0 0,1 0 0 0 0,0 0 0 0 0,0 1 0 0 0,0-1 0 0 0,-1 1 0 0 0,1 0 0 0 0,0-1 0 0 0,-1 1 0 0 0,1-1 0 0 0,-1 1 0 0 0,1 0 0 0 0,-1 0 0 0 0,1-1 0 0 0,-1 1 0 0 0,1 0 0 0 0,-1 0 0 0 0,1-1 0 0 0,-1 1 0 0 0,0 0 0 0 0,0 0 0 0 0,1 1 0 0 0,4 23 0 0 0,-4-17 0 0 0,3 12 0 0 0,-2-8 0 0 0,0 0 0 0 0,1-1 0 0 0,0 1 0 0 0,1-1 0 0 0,10 19 0 0 0,-9-21 0 0 0,1-1 72 0 0,-5-8-1 0 0,0 1 1 0 0,0 0-1 0 0,1-1 0 0 0,-1 0 0 0 0,0 1 0 0 0,0-1 0 0 0,1 0 1 0 0,-1 1-1 0 0,0-1 0 0 0,1 0 0 0 0,-1 0 0 0 0,0 0 0 0 0,0 0 1 0 0,1 0-1 0 0,1-1 0 0 0,1 1 158 0 0,6-1-146 0 0,1 0-1 0 0,-1 0 1 0 0,0-1 0 0 0,0 0-1 0 0,0-1 1 0 0,-1 0 0 0 0,19-9-1 0 0,-15 6-90 0 0,-1-1-1 0 0,1-1 0 0 0,-1 0 0 0 0,0-1 0 0 0,10-10 0 0 0,-5 1 41 0 0,0-1 0 0 0,19-28 0 0 0,-4 4 803 0 0,15-23-149 0 0,10-12-2219 0 0,-3 20-663 0 0,-15 17-4302 0 0,-15 13 60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5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15663 0 0,'0'0'356'0'0,"0"0"50"0"0,0 0 20 0 0,0 0-42 0 0,2-1-250 0 0,16-10-131 0 0,-1-1 1 0 0,0 0 0 0 0,23-24 0 0 0,-31 28-5 0 0,73-61 309 0 0,3 5-1 0 0,124-73 1 0 0,-195 129-121 0 0,16-11 46 0 0,1 2-1 0 0,0 1 1 0 0,39-14-1 0 0,-67 29-235 0 0,0 0 0 0 0,1 0 0 0 0,-1 0 1 0 0,0 1-1 0 0,1-1 0 0 0,-1 1 0 0 0,0 0 0 0 0,1 0 0 0 0,-1 0 0 0 0,1 1 0 0 0,-1-1 0 0 0,4 1 0 0 0,-5 0 22 0 0,0 0 1 0 0,-1 0-1 0 0,1-1 0 0 0,-1 1 0 0 0,1 0 1 0 0,-1 0-1 0 0,1 1 0 0 0,-1-1 0 0 0,0 0 1 0 0,1 0-1 0 0,-1 1 0 0 0,0-1 0 0 0,0 1 0 0 0,0-1 1 0 0,0 1-1 0 0,0-1 0 0 0,0 1 0 0 0,-1-1 1 0 0,1 1-1 0 0,0 0 0 0 0,-1 0 0 0 0,1-1 0 0 0,-1 1 1 0 0,0 2-1 0 0,1 4 145 0 0,0 0 1 0 0,-1 0-1 0 0,0 0 1 0 0,0 0-1 0 0,-1-1 1 0 0,0 1-1 0 0,0 0 0 0 0,-1 0 1 0 0,-4 10-1 0 0,-3 6-213 0 0,-20 35 0 0 0,2-4 108 0 0,26-53-59 0 0,-7 17 0 0 0,-1 1 0 0 0,2 0 0 0 0,1 0 0 0 0,-6 34 0 0 0,11-50 24 0 0,1 0-1 0 0,0-1 1 0 0,0 1-1 0 0,0-1 1 0 0,1 1-1 0 0,-1-1 1 0 0,1 1 0 0 0,0-1-1 0 0,0 1 1 0 0,0-1-1 0 0,1 0 1 0 0,-1 1-1 0 0,1-1 1 0 0,-1 0-1 0 0,1 0 1 0 0,0 0-1 0 0,0 0 1 0 0,1-1 0 0 0,-1 1-1 0 0,0 0 1 0 0,5 3-1 0 0,-2-3-275 0 0,0 1 0 0 0,1 0 0 0 0,-1-1 1 0 0,1 0-1 0 0,10 4 0 0 0,16 2-4661 0 0,-19-6-1773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64 13823 0 0,'3'-3'26'0'0,"-1"-1"110"0"0,1 0 1 0 0,-1 1-1 0 0,1-1 0 0 0,0 1 0 0 0,0 0 0 0 0,0 0 1 0 0,1 0-1 0 0,-1 0 0 0 0,6-3 0 0 0,1 3-50 0 0,-7 2-78 0 0,-1 1 1 0 0,1-1-1 0 0,-1 0 1 0 0,0-1-1 0 0,1 1 0 0 0,-1 0 1 0 0,0-1-1 0 0,1 1 0 0 0,-1-1 1 0 0,0 1-1 0 0,0-1 1 0 0,2-3-1 0 0,-2 3 357 0 0,-2 2 122 0 0,0 0 22 0 0,0 0 3 0 0,0 0 0 0 0,0 0 0 0 0,-2 1-377 0 0,0 0 0 0 0,0 0 0 0 0,0 1 0 0 0,0-1 0 0 0,0 1 0 0 0,0-1 0 0 0,-2 3 0 0 0,3-3-111 0 0,-15 16-21 0 0,1 1 0 0 0,0 1 0 0 0,1 0 0 0 0,-16 32 0 0 0,0-2-2 0 0,-168 274-1 0 0,94-158 0 0 0,20-34 0 0 0,-34 52 0 0 0,112-175 0 0 0,-35 51 0 0 0,-23 36 0 0 0,61-89-156 0 0,0 0-1 0 0,1-1 1 0 0,-3 13-1 0 0,3-14-93 0 0,2-1-986 0 0,0-3-3062 0 0,0 0-1316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15663 0 0,'0'0'356'0'0,"0"0"50"0"0,0 0 20 0 0,0 0-42 0 0,2 0-250 0 0,198-12 3026 0 0,-124 10-2383 0 0,361-37 1420 0 0,-346 20-2616 0 0,-33 1-4406 0 0,-40 11-1995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302 136 15663 0 0,'0'0'356'0'0,"0"0"50"0"0,0 0 20 0 0,0 0-42 0 0,0 0-180 0 0,0 0 176 0 0,1 1 107 0 0,0 1-375 0 0,0 0 0 0 0,1-1 1 0 0,-1 1-1 0 0,1-1 0 0 0,0 1 0 0 0,0-1 1 0 0,-1 1-1 0 0,1-1 0 0 0,0 0 1 0 0,0 0-1 0 0,0 0 0 0 0,0 0 0 0 0,0-1 1 0 0,0 1-1 0 0,1 0 0 0 0,-1-1 0 0 0,0 1 1 0 0,0-1-1 0 0,0 0 0 0 0,1 0 0 0 0,-1 0 1 0 0,0 0-1 0 0,0 0 0 0 0,0 0 1 0 0,4-1-1 0 0,5-2 309 0 0,0 1 1 0 0,0-1 0 0 0,19-9-1 0 0,-1 1-76 0 0,7-4-380 0 0,0 0 1 0 0,0-3-1 0 0,38-25 1 0 0,-70 40-215 0 0,-1 0 0 0 0,1 0-1 0 0,0-1 1 0 0,-1 1 0 0 0,3-5 0 0 0,-5 7-263 0 0,-6-4-512 0 0,2 4 997 0 0,1 0 0 0 0,-1 0 0 0 0,0 1 0 0 0,-1-1 0 0 0,1 1 0 0 0,0-1 0 0 0,0 1 0 0 0,0 0 0 0 0,0 0-1 0 0,0 1 1 0 0,0-1 0 0 0,0 1 0 0 0,0-1 0 0 0,-4 2 0 0 0,-6 3-72 0 0,-24 9 1 0 0,31-11 93 0 0,-65 30 5 0 0,2 3 0 0 0,2 2 0 0 0,-78 60 0 0 0,73-48 423 0 0,-26 21 538 0 0,96-69-902 0 0,0 0 1 0 0,-1 0-1 0 0,1 1 0 0 0,0-1 0 0 0,0 1 0 0 0,0 0 1 0 0,0-1-1 0 0,0 1 0 0 0,-1 4 0 0 0,2-6-58 0 0,1 0 0 0 0,0-1 0 0 0,0 1 0 0 0,0 0 0 0 0,-1-1 0 0 0,1 1 0 0 0,0 0 0 0 0,0-1 0 0 0,0 1 0 0 0,0 0 0 0 0,0 0 0 0 0,0-1 0 0 0,0 1 0 0 0,0 0 0 0 0,1 0 0 0 0,0 1-1 0 0,0-1 0 0 0,0 1 0 0 0,0-1 0 0 0,0 0 0 0 0,0 0 0 0 0,1 1 0 0 0,-1-1 0 0 0,0 0 0 0 0,1 0 0 0 0,-1 0 0 0 0,1 0 0 0 0,-1-1 0 0 0,4 2 0 0 0,22 7 0 0 0,-3-6-137 0 0,-1 0-1 0 0,0-1 0 0 0,39-3 1 0 0,25-6-6285 0 0,-41 0 178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69 13823 0 0,'72'-32'1512'0'0,"-103"48"-1006"0"0,1 1 0 0 0,1 1 0 0 0,-42 34 0 0 0,46-30-495 0 0,-53 49-2 0 0,68-60-10 0 0,0 1 1 0 0,1 0-1 0 0,0 0 0 0 0,-14 25 0 0 0,22-34 58 0 0,-1 0 0 0 0,1 0 0 0 0,0-1 0 0 0,0 1 0 0 0,0 0 0 0 0,1 0-1 0 0,-1 0 1 0 0,1 0 0 0 0,-1 0 0 0 0,1 0 0 0 0,0 0 0 0 0,0 0 0 0 0,1 0 0 0 0,-1 0 0 0 0,0 0-1 0 0,1 0 1 0 0,1 5 0 0 0,0-5 16 0 0,0 1 1 0 0,0-1-1 0 0,0 0 0 0 0,0 1 0 0 0,0-1 0 0 0,1 0 0 0 0,-1-1 0 0 0,1 1 1 0 0,0 0-1 0 0,0-1 0 0 0,0 1 0 0 0,0-1 0 0 0,5 3 0 0 0,4 1 57 0 0,-1-1 0 0 0,1 0 0 0 0,-1-1 0 0 0,1-1 0 0 0,0 0 0 0 0,1 0 0 0 0,-1-1 0 0 0,0 0 0 0 0,1-1 0 0 0,-1-1 0 0 0,1 0 0 0 0,-1-1 0 0 0,1 0 0 0 0,15-4 0 0 0,-10 1-120 0 0,0-1 0 0 0,0 0-1 0 0,-1-1 1 0 0,0-1 0 0 0,0-1 0 0 0,0 0 0 0 0,-1-2 0 0 0,-1 1-1 0 0,16-14 1 0 0,-28 21-9 0 0,0 0-1 0 0,-1 0 0 0 0,1-1 1 0 0,-1 1-1 0 0,0-1 0 0 0,1 0 1 0 0,-1 0-1 0 0,-1 1 0 0 0,1-1 1 0 0,0 0-1 0 0,-1-1 0 0 0,1 1 1 0 0,-1 0-1 0 0,0 0 0 0 0,1-6 1 0 0,-2 5-6 0 0,1 1 1 0 0,-2-1-1 0 0,1 1 0 0 0,0-1 1 0 0,-1 0-1 0 0,1 1 0 0 0,-1-1 1 0 0,0 1-1 0 0,0-1 0 0 0,-1 1 1 0 0,1 0-1 0 0,-1-1 0 0 0,0 1 1 0 0,-3-4-1 0 0,-2-4-115 0 0,-2 2 0 0 0,1-1 0 0 0,-1 1-1 0 0,-1 1 1 0 0,1 0 0 0 0,-19-12 0 0 0,11 8-249 0 0,-21-20-1 0 0,33 27 332 0 0,0 0-1 0 0,1 0 0 0 0,0 0 1 0 0,0 0-1 0 0,0-1 0 0 0,1 0 1 0 0,0 0-1 0 0,-4-10 0 0 0,6 13-92 0 0,0-1 1 0 0,0 1-1 0 0,1-1 0 0 0,0 1 0 0 0,-1-1 0 0 0,1 0 0 0 0,1-4 0 0 0,0-3-262 0 0,-1 9 274 0 0,1 0 1 0 0,-1 1-1 0 0,1-1 0 0 0,0 0 0 0 0,-1 0 1 0 0,1 1-1 0 0,0-1 0 0 0,0 1 1 0 0,1-1-1 0 0,-1 1 0 0 0,0-1 0 0 0,0 1 1 0 0,1 0-1 0 0,1-2 0 0 0,-1 1-148 0 0,-1 1-245 0 0,22-3-1024 0 0,-12 4 1024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20 13823 0 0,'0'0'630'0'0,"0"0"-13"0"0,0-1-393 0 0,0-5-57 0 0,0 5-45 0 0,0 1 1 0 0,0-1 0 0 0,-1 1 0 0 0,1-1 0 0 0,0 1 0 0 0,0-1 0 0 0,-1 1-1 0 0,1-1 1 0 0,0 1 0 0 0,-1 0 0 0 0,1-1 0 0 0,0 1 0 0 0,-1-1 0 0 0,1 1-1 0 0,-1 0 1 0 0,1-1 0 0 0,-1 1 0 0 0,1 0 0 0 0,0 0 0 0 0,-1-1-1 0 0,1 1 1 0 0,-1 0 0 0 0,0 0 0 0 0,1 0 0 0 0,-1 0 0 0 0,-14-3 621 0 0,11 3-742 0 0,0 0-1 0 0,0 0 1 0 0,0 1 0 0 0,0 0-1 0 0,0-1 1 0 0,0 1-1 0 0,0 1 1 0 0,0-1-1 0 0,1 1 1 0 0,-1-1 0 0 0,0 1-1 0 0,1 0 1 0 0,-1 0-1 0 0,-5 5 1 0 0,-3 4-66 0 0,-1 0 0 0 0,-13 17 1 0 0,15-15-156 0 0,5-8 43 0 0,1 1 0 0 0,0 0 0 0 0,1 0 1 0 0,-1 0-1 0 0,1 0 0 0 0,0 1 1 0 0,1 0-1 0 0,-5 13 0 0 0,6-16 176 0 0,1 0 0 0 0,0 0 0 0 0,1 0 0 0 0,-1 0 0 0 0,1 1 0 0 0,0-1 0 0 0,0 0 0 0 0,0 0 0 0 0,0 0 0 0 0,1 1 0 0 0,0-1 0 0 0,2 7 0 0 0,0 0 0 0 0,-1-2 43 0 0,1 0-1 0 0,1 0 0 0 0,-1 0 1 0 0,2-1-1 0 0,-1 1 0 0 0,7 8 1 0 0,35 44 504 0 0,-43-58-515 0 0,7 9 440 0 0,-7-9-407 0 0,0 0 1 0 0,0 1-1 0 0,0-1 0 0 0,-1 1 0 0 0,0 0 0 0 0,1-1 0 0 0,-1 1 0 0 0,-1 0 0 0 0,1 1 0 0 0,1 4 0 0 0,-2-8 306 0 0,-1-1 117 0 0,-2 2-409 0 0,1-1-1 0 0,0 1 1 0 0,-1-1 0 0 0,1 0-1 0 0,0 0 1 0 0,-1 0 0 0 0,1 0-1 0 0,-1 0 1 0 0,0 0 0 0 0,1 0-1 0 0,-1 0 1 0 0,0 0 0 0 0,-2 0-1 0 0,-10 3-75 0 0,0-1-1 0 0,0-1 1 0 0,0 0-1 0 0,0-1 1 0 0,-19-1-1 0 0,0 1-1 0 0,-14 1-135 0 0,0-2 1 0 0,-62-8-1 0 0,83 3-480 0 0,1-1-697 0 0,8 5-2612 0 0,17 1 2388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11 13823 0 0,'-6'-4'675'0'0,"4"3"-628"0"0,0 0 0 0 0,0 0 0 0 0,0 0 1 0 0,0 1-1 0 0,-1-1 0 0 0,1 1 0 0 0,0-1 0 0 0,0 1 1 0 0,-1 0-1 0 0,1 0 0 0 0,0 0 0 0 0,-1 0 0 0 0,1 0 0 0 0,0 1 1 0 0,0-1-1 0 0,-1 1 0 0 0,1-1 0 0 0,0 1 0 0 0,0 0 1 0 0,0 0-1 0 0,-1 0 0 0 0,1 0 0 0 0,0 0 0 0 0,1 0 0 0 0,-1 1 1 0 0,-3 2-1 0 0,0 0 113 0 0,0 0-1 0 0,0 1 1 0 0,1 0 0 0 0,-1 0 0 0 0,1 0 0 0 0,0 0-1 0 0,1 1 1 0 0,-6 10 0 0 0,-70 190 661 0 0,72-186-546 0 0,-95 259 929 0 0,-22-8-1291 0 0,109-245 172 0 0,-1 0 0 0 0,-1-1 1 0 0,-1 0-1 0 0,-22 22 0 0 0,26-32-453 0 0,-1-2 0 0 0,-27 20 1 0 0,31-25-780 0 0,-1-1 0 0 0,0 0 1 0 0,-1-1-1 0 0,-19 7 1 0 0,5-5-4468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98 102 15663 0 0,'-6'2'219'0'0,"0"1"-1"0"0,0-1 1 0 0,-1 0-1 0 0,1 0 1 0 0,0-1-1 0 0,-11 1 1 0 0,9-1-154 0 0,0 1 0 0 0,0-1 1 0 0,-12 5-1 0 0,31-5 3577 0 0,57-6-2339 0 0,360-38-278 0 0,-350 34-930 0 0,1 1-229 0 0,-14 2-415 0 0,-1-2-1 0 0,98-26 1 0 0,-143 28-1690 0 0,-1-1-4924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291 191 13823 0 0,'0'0'630'0'0,"0"0"-13"0"0,0 2-393 0 0,-1 14 275 0 0,2-11 871 0 0,12-2 666 0 0,-6-3-1606 0 0,-1 0 0 0 0,1-1-1 0 0,0 0 1 0 0,-1 0 0 0 0,1-1-1 0 0,9-2 1 0 0,37-19 825 0 0,-11 1-559 0 0,-1-3 1 0 0,72-56-1 0 0,-103 73-792 0 0,-1 0-1 0 0,0-1 1 0 0,9-9 0 0 0,-17 16-379 0 0,-9-4-545 0 0,5 5 906 0 0,-1 0-1 0 0,1 0 1 0 0,0 0-1 0 0,0 0 1 0 0,-1 1 0 0 0,1-1-1 0 0,-1 1 1 0 0,1 0-1 0 0,0 0 1 0 0,-1 1-1 0 0,1-1 1 0 0,0 1 0 0 0,-5 0-1 0 0,-6 3-364 0 0,-22 7 0 0 0,-7 6 172 0 0,0 3 0 0 0,1 0-1 0 0,1 3 1 0 0,1 2 0 0 0,-37 29 0 0 0,36-20 744 0 0,1 1 1 0 0,2 1-1 0 0,1 3 1 0 0,-37 50-1 0 0,70-83-431 0 0,0 0 0 0 0,1 0 0 0 0,-1 0 0 0 0,1 0-1 0 0,0 0 1 0 0,1 0 0 0 0,-1 1 0 0 0,-1 10 0 0 0,4-16-10 0 0,0 1 1 0 0,-1 0-1 0 0,1 0 0 0 0,0-1 1 0 0,0 1-1 0 0,0 0 0 0 0,1-1 1 0 0,-1 1-1 0 0,0 0 1 0 0,1-1-1 0 0,-1 1 0 0 0,1 0 1 0 0,0-1-1 0 0,-1 1 1 0 0,1-1-1 0 0,1 2 0 0 0,-1-1-17 0 0,1-1 1 0 0,-1 0-1 0 0,0 1 0 0 0,1-1 0 0 0,0 0 0 0 0,-1 0 0 0 0,1 0 0 0 0,0 0 0 0 0,-1 0 0 0 0,1-1 0 0 0,0 1 0 0 0,0 0 0 0 0,0-1 1 0 0,0 0-1 0 0,-1 1 0 0 0,1-1 0 0 0,3 0 0 0 0,7 1-307 0 0,-1-2 1 0 0,21-2-1 0 0,4-2-184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62 443 19351 0 0,'0'0'439'0'0,"0"0"62"0"0,-7 2 502 0 0,0 3-843 0 0,-1-1-143 0 0,0 0-17 0 0,-2-4 0 0 0,3-4-64 0 0,5 2-44 0 0,1-1-1 0 0,-1 0 0 0 0,0 0 1 0 0,1 1-1 0 0,0-1 0 0 0,0 0 1 0 0,0 0-1 0 0,0 0 1 0 0,0-1-1 0 0,1 1 0 0 0,-1 0 1 0 0,1 0-1 0 0,0 0 0 0 0,0 0 1 0 0,0-1-1 0 0,1-4 1 0 0,1-4 102 0 0,0 0 0 0 0,8-22 0 0 0,-3 15 195 0 0,1 0 0 0 0,1 0 0 0 0,0 1 0 0 0,2 0 0 0 0,0 1 0 0 0,0 0 0 0 0,2 0 0 0 0,0 1 0 0 0,1 1 0 0 0,27-22 0 0 0,-21 21-205 0 0,0 1-1 0 0,2 1 0 0 0,0 1 0 0 0,0 1 0 0 0,1 0 1 0 0,1 2-1 0 0,-1 1 0 0 0,31-7 0 0 0,-42 13 17 0 0,0 0 0 0 0,0 1 0 0 0,1 1 0 0 0,-1 0 0 0 0,0 0 0 0 0,1 1 0 0 0,14 2 0 0 0,-23-1 0 0 0,-1-1 0 0 0,1 1 0 0 0,-1 0 0 0 0,1 0 0 0 0,-1 0 0 0 0,0 0 0 0 0,1 1 0 0 0,-1-1 0 0 0,0 1 0 0 0,0 0 0 0 0,0 0 0 0 0,0 0 0 0 0,0 0 0 0 0,-1 1 0 0 0,1-1 0 0 0,-1 1 0 0 0,1-1 0 0 0,-1 1 0 0 0,0 0 0 0 0,0 0 0 0 0,0 0 0 0 0,0 0 0 0 0,-1 0 0 0 0,1 1 0 0 0,-1-1 0 0 0,0 0 0 0 0,0 1 0 0 0,0-1 0 0 0,0 6 0 0 0,0-3 0 0 0,-1 1 0 0 0,0 0 0 0 0,-1-1 0 0 0,0 1 0 0 0,0-1 0 0 0,0 1 0 0 0,-1-1 0 0 0,0 1 0 0 0,0-1 0 0 0,-4 8 0 0 0,-1 1 0 0 0,-1-1 0 0 0,0 0 0 0 0,-11 14 0 0 0,8-12 240 0 0,-1-1 0 0 0,-1 0 0 0 0,0-1 0 0 0,-1 0 0 0 0,-21 15 0 0 0,13-14-188 0 0,-2-1-1 0 0,1-1 1 0 0,-40 16 0 0 0,21-11-952 0 0,-47 17-1673 0 0,88-35 2559 0 0,1 0 0 0 0,-1 1 0 0 0,1-1 0 0 0,-1 0 1 0 0,0 0-1 0 0,1 0 0 0 0,-1 0 0 0 0,0 0 0 0 0,1 0 1 0 0,-1 1-1 0 0,1-1 0 0 0,-1-1 0 0 0,0 1 1 0 0,1 0-1 0 0,-1 0 0 0 0,1 0 0 0 0,-1 0 0 0 0,0 0 1 0 0,1 0-1 0 0,-1-1 0 0 0,0 1 0 0 0,-1-6-842 0 0,2 6 549 0 0,0-10-6200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 15663 0 0,'0'0'356'0'0,"-2"0"50"0"0,-1 0-314 0 0,-1 1 0 0 0,0-1 0 0 0,1 1 0 0 0,-1 0 0 0 0,1 0 0 0 0,-1 1 0 0 0,1-1 1 0 0,0 1-1 0 0,0 0 0 0 0,-5 2 0 0 0,-31 26-162 0 0,32-24 156 0 0,-26 23 312 0 0,0 2-1 0 0,3 1 1 0 0,0 2 0 0 0,-25 38-1 0 0,-91 156 222 0 0,104-158 183 0 0,-2 1-319 0 0,-106 193-358 0 0,104-152-125 0 0,27-63 0 0 0,0 14-3885 0 0,15-51-2598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17503 0 0,'0'0'384'0'0,"0"0"88"0"0,9-7 8 0 0,0 2 8 0 0,1 3-392 0 0,1 2-96 0 0,-11 0 0 0 0,0 0 0 0 0,0 0-1616 0 0,0 0-344 0 0,10-17-72 0 0,-10 17-16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41 11975 0 0,'0'0'267'0'0,"0"-16"768"0"0,-1 15-890 0 0,1 0 1 0 0,0 1 0 0 0,0-1 0 0 0,0 0 0 0 0,0 0-1 0 0,0 0 1 0 0,0 0 0 0 0,0 0 0 0 0,0 0 0 0 0,0 0 0 0 0,0 0-1 0 0,0 0 1 0 0,1 0 0 0 0,-1 0 0 0 0,0 0 0 0 0,1 0-1 0 0,-1 1 1 0 0,1-1 0 0 0,-1 0 0 0 0,1 0 0 0 0,-1 0-1 0 0,1 1 1 0 0,-1-1 0 0 0,1 0 0 0 0,0 1 0 0 0,0-1-1 0 0,0 0 1 0 0,1 6-144 0 0,0 0 0 0 0,-1 1-1 0 0,0-1 1 0 0,0 1 0 0 0,0-1-1 0 0,-1 1 1 0 0,0-1 0 0 0,0 1-1 0 0,0-1 1 0 0,-1 1 0 0 0,-1 8-1 0 0,-4 8-3 0 0,-10 32 0 0 0,12-44 2 0 0,-9 25-15 0 0,-2-1 0 0 0,-1-1-1 0 0,-1 0 1 0 0,-2-1 0 0 0,-30 38 0 0 0,16-29-63 0 0,-2-2 1 0 0,-1-1-1 0 0,-48 39 1 0 0,11-24-1043 0 0,19-16 665 0 0,13-6 438 0 0,-58 47 18 0 0,71-54-1 0 0,-45 54 0 0 0,58-61 64 0 0,14-16 274 0 0,2-10 644 0 0,1 5-917 0 0,1 0 0 0 0,0-1 0 0 0,0 1 0 0 0,0 0-1 0 0,0 1 1 0 0,1-1 0 0 0,-1 0 0 0 0,6-3 0 0 0,-2 1-41 0 0,0 0-24 0 0,1 0 0 0 0,-1 1 0 0 0,14-7 0 0 0,3-3 0 0 0,-10 7 0 0 0,1 0 0 0 0,0 0 0 0 0,0 1 0 0 0,25-7 0 0 0,67-10 0 0 0,-59 17 0 0 0,1 2 0 0 0,51 2 0 0 0,97 12 0 0 0,-156-8 0 0 0,53-4 0 0 0,-93 3 0 0 0,0 0 0 0 0,0 0 0 0 0,0 0 0 0 0,0 0 0 0 0,0 0 0 0 0,0 0 0 0 0,0 0 0 0 0,0 0 0 0 0,0-1 0 0 0,0 1 0 0 0,0 0 0 0 0,0 0 0 0 0,0-1 0 0 0,0 1 0 0 0,1-2 0 0 0,1 1 0 0 0,8-4-510 0 0,-9 2-1124 0 0,0-1-996 0 0,2-2-2780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268 114 13823 0 0,'0'0'315'0'0,"0"2"45"0"0,-7 31 536 0 0,7-12-32 0 0,0-19-355 0 0,34 8 1539 0 0,-25-10-1953 0 0,0 0 0 0 0,-1-1 0 0 0,1 0 0 0 0,0 0 0 0 0,-1-1 0 0 0,1-1 0 0 0,-1 1 0 0 0,15-8 0 0 0,-1 0 723 0 0,39-27 0 0 0,-51 31-728 0 0,2-2-48 0 0,20-16 1 0 0,-30 22-44 0 0,0 0 0 0 0,0 0 1 0 0,0 0-1 0 0,0-1 0 0 0,0 1 1 0 0,0 0-1 0 0,0-1 1 0 0,-1 0-1 0 0,1 1 0 0 0,-1-1 1 0 0,0 0-1 0 0,0 1 0 0 0,0-1 1 0 0,1-5-1 0 0,-2 6-41 0 0,0 1 0 0 0,0 0-1 0 0,-1 0 1 0 0,1-1 0 0 0,0 1-1 0 0,-1 0 1 0 0,1 0 0 0 0,-1 0 0 0 0,1 0-1 0 0,-1 0 1 0 0,1 0 0 0 0,-1 0-1 0 0,0 0 1 0 0,0 0 0 0 0,1 0 0 0 0,-1 0-1 0 0,0 0 1 0 0,0 0 0 0 0,0 0-1 0 0,0 1 1 0 0,0-1 0 0 0,0 0 0 0 0,0 1-1 0 0,0-1 1 0 0,0 1 0 0 0,-1-1-1 0 0,1 1 1 0 0,-2-1 0 0 0,-1-1-155 0 0,-1 1 0 0 0,0 0 0 0 0,0 0 0 0 0,0 0 0 0 0,-8 0 0 0 0,-14 2-209 0 0,0 1 0 0 0,0 1 0 0 0,-44 12 0 0 0,-76 33-532 0 0,124-39 570 0 0,0 1 1 0 0,-28 17 0 0 0,42-22 410 0 0,1 0 0 0 0,0 1 0 0 0,0 0-1 0 0,1 0 1 0 0,0 1 0 0 0,0 0 0 0 0,0 1 0 0 0,-10 14 0 0 0,15-18 53 0 0,0 0 0 0 0,0-1 1 0 0,1 1-1 0 0,-1 0 1 0 0,1 0-1 0 0,-1 0 1 0 0,1 1-1 0 0,1-1 1 0 0,-1 0-1 0 0,1 0 0 0 0,-1 1 1 0 0,1-1-1 0 0,0 0 1 0 0,2 9-1 0 0,-1-10-67 0 0,-1 0 1 0 0,1 0-1 0 0,1 1 0 0 0,-1-1 1 0 0,0 0-1 0 0,1 0 1 0 0,0-1-1 0 0,-1 1 0 0 0,1 0 1 0 0,0 0-1 0 0,1-1 0 0 0,-1 1 1 0 0,0-1-1 0 0,1 0 0 0 0,-1 0 1 0 0,1 0-1 0 0,0 0 0 0 0,0 0 1 0 0,5 2-1 0 0,8 3 131 0 0,0 0 1 0 0,0-1-1 0 0,1-1 1 0 0,0-1 0 0 0,0 0-1 0 0,0-1 1 0 0,0-1-1 0 0,0-1 1 0 0,36-1-1 0 0,-30-2-425 0 0,46-9-1 0 0,-30 1-4547 0 0,-7-1-1235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39 13823 0 0,'1'-1'630'0'0,"2"-2"-258"0"0,-1 1-336 0 0,-1 1-1 0 0,1 0 0 0 0,-1-1 1 0 0,0 1-1 0 0,0-1 0 0 0,0 1 0 0 0,0-1 1 0 0,0 0-1 0 0,0 1 0 0 0,0-1 0 0 0,-1 0 1 0 0,1 0-1 0 0,0-1 0 0 0,1-6 39 0 0,-2 9-40 0 0,-1 0 1 0 0,1-1-1 0 0,0 1 1 0 0,-1 0 0 0 0,1 0-1 0 0,-1 0 1 0 0,1 0 0 0 0,0 0-1 0 0,-1 0 1 0 0,1-1-1 0 0,0 1 1 0 0,-1 0 0 0 0,1 0-1 0 0,0 0 1 0 0,-1 0-1 0 0,1 0 1 0 0,-1 0 0 0 0,1 1-1 0 0,0-1 1 0 0,-1 0-1 0 0,1 0 1 0 0,0 0 0 0 0,-1 0-1 0 0,0 1 1 0 0,-3 0 37 0 0,-1 1 0 0 0,1 1 0 0 0,0-1 0 0 0,0 1 1 0 0,0-1-1 0 0,0 1 0 0 0,0 0 0 0 0,-3 4 0 0 0,-29 32 391 0 0,33-35-458 0 0,-40 49-5 0 0,2 3 0 0 0,2 1 0 0 0,-43 88 0 0 0,-21 46 0 0 0,64-121 0 0 0,-2 3 0 0 0,-98 127 0 0 0,97-143-153 0 0,22-28-957 0 0,-28 28 0 0 0,37-44-4349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4:0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45 17503 0 0,'4'-2'293'0'0,"-1"-1"0"0"0,-1 1 1 0 0,1-1-1 0 0,0 0 0 0 0,2-3 0 0 0,0-3-148 0 0,-10 2-129 0 0,-4 2-16 0 0,8 4 0 0 0,1 1 0 0 0,-1-1 0 0 0,0 1 0 0 0,1-1 0 0 0,-1 1 0 0 0,0 0 0 0 0,0-1 0 0 0,0 1 0 0 0,1 0 0 0 0,-1 0 0 0 0,0 0 0 0 0,0-1 0 0 0,0 1 0 0 0,1 0 0 0 0,-1 0 0 0 0,0 0 0 0 0,0 0 0 0 0,0 1 0 0 0,0-1 0 0 0,1 0 0 0 0,-1 0 0 0 0,0 0 0 0 0,0 1 0 0 0,0-1 0 0 0,1 0 0 0 0,-1 1 0 0 0,0-1 0 0 0,0 1 0 0 0,1-1 0 0 0,-2 1 0 0 0,0 1 0 0 0,-109 76 0 0 0,36-24 0 0 0,61-44 0 0 0,0 1 0 0 0,0 0 0 0 0,1 1 0 0 0,1 1 0 0 0,-12 14 0 0 0,18-19 0 0 0,0 0 0 0 0,1 0 0 0 0,0 0 0 0 0,0 1 0 0 0,1 0 0 0 0,0 0 0 0 0,0 0 0 0 0,1 0 0 0 0,1 1 0 0 0,-3 15 0 0 0,4-15 0 0 0,2 1 0 0 0,-1-1 0 0 0,1 0 0 0 0,1 0 0 0 0,3 13 0 0 0,1 8 0 0 0,-5-27 8 0 0,0 0 0 0 0,0 0 1 0 0,1 0-1 0 0,-1 1 0 0 0,1-2 0 0 0,0 1 0 0 0,0 0 0 0 0,0 0 0 0 0,1-1 0 0 0,-1 1 1 0 0,1-1-1 0 0,0 1 0 0 0,0-1 0 0 0,0 0 0 0 0,0 0 0 0 0,0-1 0 0 0,1 1 0 0 0,0-1 0 0 0,-1 0 1 0 0,1 1-1 0 0,7 2 0 0 0,5 0 333 0 0,-1 0-1 0 0,1 0 1 0 0,0-2 0 0 0,23 3 0 0 0,-27-4-230 0 0,0-1 0 0 0,0-1 0 0 0,1 0 1 0 0,-1-1-1 0 0,0 0 0 0 0,0-1 0 0 0,0 0 0 0 0,-1-1 1 0 0,1-1-1 0 0,0 1 0 0 0,-1-2 0 0 0,0 0 0 0 0,0 0 1 0 0,14-10-1 0 0,-5 1-33 0 0,0-1 0 0 0,-2 0 0 0 0,0-2-1 0 0,0 0 1 0 0,-2-1 0 0 0,17-23 0 0 0,-24 29-78 0 0,-1-1 0 0 0,10-19 0 0 0,-15 25 0 0 0,0 1 0 0 0,0-1 0 0 0,-1 0 0 0 0,1-1 0 0 0,-1 1 0 0 0,1-13 0 0 0,-3 15 0 0 0,0 1 0 0 0,0-1 0 0 0,-1 1 0 0 0,0-1 0 0 0,0 1 0 0 0,0-1 0 0 0,0 1 0 0 0,-1 0 0 0 0,1 0 0 0 0,-1-1 0 0 0,0 1 0 0 0,0 0 0 0 0,-1 1 0 0 0,1-1 0 0 0,-1 0 0 0 0,0 1 0 0 0,-5-6 0 0 0,3 5 0 0 0,0-1 0 0 0,-1 0 0 0 0,0 1 0 0 0,0 0 0 0 0,0 1 0 0 0,-1-1 0 0 0,1 1 0 0 0,-1 0 0 0 0,0 1 0 0 0,-7-3 0 0 0,4 3 16 0 0,1-2-1 0 0,0 1 0 0 0,0-2 1 0 0,-16-9-1 0 0,-29-24-968 0 0,53 37 445 0 0,0 0 66 0 0,-4-11 165 0 0,7 8-396 0 0,-1 3 20 0 0,5-7-6534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1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14 160 17503 0 0,'-2'0'399'0'0,"-9"-6"318"0"0,11 6-698 0 0,0 0 1 0 0,0 0-1 0 0,0 0 1 0 0,0 0-1 0 0,0 0 1 0 0,0 0 0 0 0,0-1-1 0 0,0 1 1 0 0,0 0-1 0 0,0 0 1 0 0,0 0-1 0 0,0 0 1 0 0,0 0 0 0 0,0 0-1 0 0,0 0 1 0 0,0 0-1 0 0,-1 0 1 0 0,1 0-1 0 0,0 0 1 0 0,0 0 0 0 0,0 0-1 0 0,0-1 1 0 0,0 1-1 0 0,0 0 1 0 0,0 0-1 0 0,0 0 1 0 0,0 0 0 0 0,0 0-1 0 0,0 0 1 0 0,0 0-1 0 0,0 0 1 0 0,0 0-1 0 0,0 0 1 0 0,1-1 0 0 0,-1 1-1 0 0,0 0 1 0 0,0 0-1 0 0,0 0 1 0 0,0 0-1 0 0,0 0 1 0 0,0 0 0 0 0,0 0-1 0 0,0 0 1 0 0,0 0-1 0 0,0 0 1 0 0,0 0-1 0 0,0 0 1 0 0,0 0 0 0 0,0 0-1 0 0,0 0 1 0 0,0 0-1 0 0,0-1 1 0 0,1 1-1 0 0,-1 0 1 0 0,21-3 1707 0 0,-8 2-1843 0 0,269-51 1112 0 0,-71 10 205 0 0,-25-2-2014 0 0,-180 42 485 0 0,0 1 1 0 0,1-1 0 0 0,-1 1 0 0 0,1 1-1 0 0,10-1 1 0 0,-2 2-696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1011 11975 0 0,'0'0'267'0'0,"0"0"42"0"0,0 0 17 0 0,0 0-28 0 0,0 0-126 0 0,0 0 204 0 0,0 0 111 0 0,0 0 22 0 0,0 0 3 0 0,11-8 1024 0 0,68-60 2560 0 0,-49 43-3786 0 0,61-38-1 0 0,-10 9 123 0 0,155-132 1157 0 0,243-180-1573 0 0,-440 338-362 0 0,-1-2 0 0 0,-2-2 0 0 0,54-60 0 0 0,-82 82 143 0 0,0-1 1 0 0,8-14-1 0 0,-12 16 203 0 0,-4 9 0 0 0,0 0 0 0 0,0 0 0 0 0,0 0 0 0 0,0-1 0 0 0,0 1 0 0 0,0 0 0 0 0,0 0 0 0 0,0 0 0 0 0,0 0 0 0 0,0 0 0 0 0,0 0 0 0 0,0-1 0 0 0,0 1 0 0 0,0 0 0 0 0,0 0 0 0 0,0 0 0 0 0,0 0 0 0 0,0 0 0 0 0,0 0 0 0 0,0 0 0 0 0,0-1 0 0 0,0 1 0 0 0,0 0 0 0 0,0 0 0 0 0,-1 0 0 0 0,1 0 0 0 0,0 0 0 0 0,0 0 0 0 0,0 0 0 0 0,0 0 0 0 0,0 0 0 0 0,0 0 0 0 0,0-1 0 0 0,-1 1 0 0 0,1 0 0 0 0,0 0 0 0 0,0 0 0 0 0,0 0 0 0 0,0 0 0 0 0,0 0 0 0 0,0 0 0 0 0,-1 0 0 0 0,1 0 0 0 0,-3 2 0 0 0,1-1 0 0 0,-1 1 0 0 0,1 0 0 0 0,-1 0 0 0 0,1 0 0 0 0,0 0 0 0 0,0 1 0 0 0,0-1 0 0 0,0 1 0 0 0,0-1 0 0 0,-2 4 0 0 0,2-2 0 0 0,-5 7 0 0 0,0 0 0 0 0,1 0 0 0 0,1 1 0 0 0,0 0 0 0 0,0 0 0 0 0,-2 15 0 0 0,-14 79 0 0 0,19-92 0 0 0,-7 56 0 0 0,-5 27 0 0 0,-22 199 0 0 0,36-296 0 0 0,-3 87 0 0 0,3-54 0 0 0,-2 0 0 0 0,-9 56 0 0 0,7-76 0 0 0,0-1 0 0 0,0 0 0 0 0,-10 19 0 0 0,14-31 0 0 0,0 0 0 0 0,0 0 0 0 0,0 0-1 0 0,0 0 1 0 0,0 0 0 0 0,0 0 0 0 0,0 0-1 0 0,0 0 1 0 0,0 0 0 0 0,0 0 0 0 0,1 0 0 0 0,-1 0-1 0 0,0 0 1 0 0,0 0 0 0 0,0 0 0 0 0,0 0 0 0 0,0 0-1 0 0,0 0 1 0 0,0 0 0 0 0,0 0 0 0 0,0 0-1 0 0,0 0 1 0 0,0 0 0 0 0,0 0 0 0 0,0 1 0 0 0,0-1-1 0 0,0 0 1 0 0,0 0 0 0 0,0 0 0 0 0,0 0 0 0 0,0 0-1 0 0,0 0 1 0 0,0 0 0 0 0,0 0 0 0 0,0 0-1 0 0,0 0 1 0 0,0 0 0 0 0,0 0 0 0 0,0 0 0 0 0,0 0-1 0 0,0 0 1 0 0,0 0 0 0 0,0 1 0 0 0,0-1 0 0 0,0 0-1 0 0,0 0 1 0 0,0 0 0 0 0,0 0 0 0 0,0 0-1 0 0,0 0 1 0 0,0 0 0 0 0,-1 0 0 0 0,1 0 0 0 0,0 0-1 0 0,7-5 24 0 0,7-10-994 0 0,4-8-4015 0 0,1-3-1708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11975 0 0,'0'0'547'0'0,"0"0"-11"0"0,0 0-203 0 0,0 0 419 0 0,1-2 220 0 0,1-1-687 0 0,0 0 0 0 0,0 0-1 0 0,1 1 1 0 0,-1-1 0 0 0,1 1 0 0 0,0-1-1 0 0,-1 1 1 0 0,1 0 0 0 0,0 0 0 0 0,7-3-1 0 0,2-1 211 0 0,22-6-1 0 0,-8 3 101 0 0,2 0-321 0 0,-1 0-1 0 0,2 2 0 0 0,-1 2 1 0 0,1 0-1 0 0,42-1 0 0 0,-5 3-3066 0 0,-53 3 1770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12 15663 0 0,'0'-1'16'0'0,"0"1"-1"0"0,0-1 1 0 0,0 1-1 0 0,0-1 0 0 0,0 1 1 0 0,0-1-1 0 0,0 1 1 0 0,0-1-1 0 0,-1 1 1 0 0,1 0-1 0 0,0-1 0 0 0,0 1 1 0 0,0-1-1 0 0,0 1 1 0 0,-1-1-1 0 0,1 1 0 0 0,0 0 1 0 0,0-1-1 0 0,-1 1 1 0 0,1 0-1 0 0,0-1 1 0 0,-1 1-1 0 0,1 0 0 0 0,0-1 1 0 0,-1 1-1 0 0,0 0 11 0 0,0 0 1 0 0,1 0-1 0 0,-1 0 0 0 0,1 0 0 0 0,-1 1 0 0 0,1-1 0 0 0,-1 0 1 0 0,1 0-1 0 0,-1 1 0 0 0,1-1 0 0 0,0 0 0 0 0,-1 0 0 0 0,1 1 0 0 0,-1-1 1 0 0,1 1-1 0 0,0-1 0 0 0,-1 0 0 0 0,0 2 0 0 0,-18 29 729 0 0,15-25-712 0 0,-132 228-43 0 0,12-45 0 0 0,64-103-158 0 0,-57 76-545 0 0,-58 69-412 0 0,156-207 1115 0 0,-82 98 0 0 0,98-118 175 0 0,0-1 1 0 0,0 1-1 0 0,0 0 0 0 0,-3 8 0 0 0,5-10 333 0 0,1-2 4 0 0,0 0 0 0 0,0 0 0 0 0,0 0 0 0 0,8-10 512 0 0,170-186 608 0 0,-148 168-1964 0 0,69-58-926 0 0,-86 77 1068 0 0,0 0 0 0 0,0 1-1 0 0,1 0 1 0 0,0 1-1 0 0,1 1 1 0 0,21-6 0 0 0,-34 11 124 0 0,1 0 0 0 0,0 1 0 0 0,-1 0-1 0 0,1-1 1 0 0,0 1 0 0 0,-1 0 0 0 0,1 0 0 0 0,0 1 0 0 0,-1-1 0 0 0,1 0 0 0 0,0 1 0 0 0,-1 0 0 0 0,1 0 0 0 0,4 1 0 0 0,-3 0 29 0 0,0 1 0 0 0,0-1 0 0 0,-1 1 0 0 0,1 0 0 0 0,0 0 0 0 0,-1 0-1 0 0,6 7 1 0 0,0 2 246 0 0,-1 1 1 0 0,0 0-1 0 0,0 0 0 0 0,5 17 0 0 0,-1-5 531 0 0,-1-2-175 0 0,-1 0-1 0 0,-2 0 1 0 0,9 33 0 0 0,-17-53-557 0 0,1 1-1 0 0,-1-1 1 0 0,0 0 0 0 0,-1 0 0 0 0,1 0 0 0 0,0 0 0 0 0,-1 0-1 0 0,0 0 1 0 0,1 0 0 0 0,-1 0 0 0 0,-1-1 0 0 0,1 1-1 0 0,0 0 1 0 0,-1 0 0 0 0,1-1 0 0 0,-1 1 0 0 0,0-1 0 0 0,0 1-1 0 0,0-1 1 0 0,0 0 0 0 0,0 0 0 0 0,-5 4 0 0 0,-3 2-11 0 0,0-1 0 0 0,0-1 0 0 0,-1 0 0 0 0,-15 7 0 0 0,-22 9 3 0 0,-2-3 0 0 0,-1-1 0 0 0,0-3 0 0 0,-1-2 0 0 0,-75 9 0 0 0,97-21 0 0 0,-47-3 0 0 0,41 0 0 0 0,32 1 69 0 0,0 1 1 0 0,0-1-1 0 0,0 1 0 0 0,1-1 1 0 0,-1 0-1 0 0,-6-3 0 0 0,9 4-138 0 0,0-1-1 0 0,0 1 0 0 0,0-1 0 0 0,0 0 0 0 0,0 1 0 0 0,0-1 0 0 0,1 0 1 0 0,-1 0-1 0 0,0 1 0 0 0,0-1 0 0 0,1 0 0 0 0,-2-1 0 0 0,2 1-191 0 0,0 0 0 0 0,-1 1 0 0 0,1-1 0 0 0,0 0 0 0 0,0 1 0 0 0,0-1-1 0 0,0 0 1 0 0,0 0 0 0 0,0 1 0 0 0,0-1 0 0 0,0 0 0 0 0,0 0 0 0 0,0 1 0 0 0,0-1-1 0 0,0 0 1 0 0,0 1 0 0 0,0-1 0 0 0,1 0 0 0 0,-1 0 0 0 0,1 0 0 0 0,6-11-6425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3 175 13823 0 0,'0'0'630'0'0,"0"0"-13"0"0,2 1-393 0 0,1 2-111 0 0,0 1 1 0 0,0-1-1 0 0,1-1 0 0 0,-1 1 1 0 0,1 0-1 0 0,0-1 0 0 0,0 0 1 0 0,0 0-1 0 0,0 0 0 0 0,0 0 1 0 0,0 0-1 0 0,9 1 0 0 0,2 0 503 0 0,-10-1-332 0 0,-1-1 0 0 0,0 0 0 0 0,1-1 0 0 0,-1 1 0 0 0,1-1 0 0 0,-1 0 0 0 0,1 0 0 0 0,-1 0 0 0 0,5-1 0 0 0,132-36 2727 0 0,-95 24-2743 0 0,99-42-251 0 0,-133 50-17 0 0,-2 0 0 0 0,1-1 0 0 0,0 0 0 0 0,-1-1 0 0 0,0 0 0 0 0,-1 0 0 0 0,1-1 0 0 0,8-10 0 0 0,-17 18 0 0 0,-1-1 0 0 0,1 0 1 0 0,-1 1-1 0 0,1-1 0 0 0,-1 1 0 0 0,1-1 0 0 0,-1 0 0 0 0,1 1 0 0 0,-1-1 0 0 0,1 0 0 0 0,-1 0 1 0 0,0 1-1 0 0,0-1 0 0 0,1 0 0 0 0,-1 0 0 0 0,0 1 0 0 0,0-1 0 0 0,0 0 0 0 0,0 0 1 0 0,0 0-1 0 0,0 1 0 0 0,0-1 0 0 0,0 0 0 0 0,0 0 0 0 0,0 0 0 0 0,0 1 0 0 0,-1-1 0 0 0,1 0 1 0 0,0 0-1 0 0,0 1 0 0 0,-1-1 0 0 0,1 0 0 0 0,-1 0 0 0 0,1 1 0 0 0,-1-1 0 0 0,1 1 1 0 0,-1-1-1 0 0,1 0 0 0 0,-1 1 0 0 0,1-1 0 0 0,-1 1 0 0 0,0-1 0 0 0,1 1 0 0 0,-1-1 1 0 0,0 1-1 0 0,0-1 0 0 0,-3 0-8 0 0,1-1 0 0 0,-1 1 1 0 0,0 0-1 0 0,1 0 0 0 0,-1 0 0 0 0,0 0 1 0 0,0 0-1 0 0,-7 1 0 0 0,-1 0-178 0 0,1 2 0 0 0,-1-1-1 0 0,0 1 1 0 0,0 1 0 0 0,-12 5 0 0 0,-58 24-908 0 0,73-28 961 0 0,-34 13-275 0 0,1 3 0 0 0,1 1 0 0 0,-49 34 0 0 0,75-44 447 0 0,1-2 201 0 0,0 2 0 0 0,1-1 0 0 0,0 2 0 0 0,-18 21 0 0 0,28-30-192 0 0,1 0 0 0 0,-1 1 0 0 0,1-1 0 0 0,0 1-1 0 0,0 0 1 0 0,0-1 0 0 0,1 1 0 0 0,0 0 0 0 0,-1 0 0 0 0,1 0-1 0 0,0 0 1 0 0,1 0 0 0 0,-1 0 0 0 0,1 0 0 0 0,0 0-1 0 0,0 0 1 0 0,0 1 0 0 0,1-1 0 0 0,-1 0 0 0 0,1 0 0 0 0,0 0-1 0 0,0 0 1 0 0,0 0 0 0 0,4 7 0 0 0,-1-4 93 0 0,-1-1 0 0 0,1 1-1 0 0,1-1 1 0 0,-1 0 0 0 0,1 0 0 0 0,1-1 0 0 0,-1 1 0 0 0,1-1 0 0 0,-1 0 0 0 0,1-1 0 0 0,1 1-1 0 0,-1-1 1 0 0,1 0 0 0 0,0-1 0 0 0,8 4 0 0 0,-6-4-359 0 0,1 1 0 0 0,0-1 1 0 0,0-1-1 0 0,15 2 0 0 0,-14-3-1289 0 0,0-1 0 0 0,1 0 0 0 0,20-3 0 0 0,-1-2-5809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25 11975 0 0,'9'-14'547'0'0,"-7"11"-11"0"0,-1 1-344 0 0,4-2-97 0 0,-4 2 281 0 0,-1 2 113 0 0,0 0 20 0 0,0 0 3 0 0,0 0 0 0 0,0 0 0 0 0,0 0 0 0 0,-1 11-236 0 0,-1-1-1 0 0,0 1 0 0 0,0-1 1 0 0,-1 0-1 0 0,0 0 0 0 0,-1 0 1 0 0,0 0-1 0 0,-6 9 1 0 0,-5 15-115 0 0,-15 38-158 0 0,-121 280 18 0 0,100-247-57 0 0,-82 126 0 0 0,120-210-558 0 0,5-8 385 0 0,0-1 0 0 0,-1 0 1 0 0,-17 19-1 0 0,23-28 29 0 0,0 0 1 0 0,0-1-1 0 0,0 1 0 0 0,-1-1 0 0 0,0 1 1 0 0,1-1-1 0 0,-1 0 0 0 0,0 0 1 0 0,0-1-1 0 0,0 1 0 0 0,0-1 1 0 0,0 0-1 0 0,0 0 0 0 0,-1 0 0 0 0,1-1 1 0 0,0 0-1 0 0,-6 1 0 0 0,-10-3-1341 0 0,1 2-14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5 227 15663 0 0,'0'0'356'0'0,"0"0"50"0"0,0 0 20 0 0,-1 1-42 0 0,0-1-380 0 0,1 0 0 0 0,0 1 1 0 0,0-1-1 0 0,0 0 0 0 0,-1 0 0 0 0,1 1 0 0 0,0-1 0 0 0,0 0 0 0 0,0 0 0 0 0,0 1 1 0 0,-1-1-1 0 0,1 0 0 0 0,0 1 0 0 0,0-1 0 0 0,0 0 0 0 0,0 1 0 0 0,0-1 0 0 0,0 0 1 0 0,0 1-1 0 0,0-1 0 0 0,0 0 0 0 0,0 1 0 0 0,0-1 0 0 0,0 0 0 0 0,0 0 0 0 0,0 1 1 0 0,0-1-1 0 0,1 0 0 0 0,-1 1 0 0 0,0-1 0 0 0,0 0 0 0 0,0 1 0 0 0,0-1 0 0 0,1 0 1 0 0,-1 0-1 0 0,0 1 0 0 0,0-1 0 0 0,0 0 0 0 0,1 0 0 0 0,-1 0 0 0 0,0 1 0 0 0,0-1 1 0 0,1 0-1 0 0,-1 0 0 0 0,0 0 0 0 0,1 0 0 0 0,-1 1 0 0 0,0-1 0 0 0,1 0 0 0 0,-1 0 9 0 0,3 2 125 0 0,1 0 0 0 0,-1 0 0 0 0,1 0 0 0 0,0 0 0 0 0,-1 0 0 0 0,1-1 0 0 0,0 0 0 0 0,6 2 0 0 0,35 3 759 0 0,-31-5-651 0 0,6 1 292 0 0,41-4-1 0 0,-18 0-145 0 0,27 0-309 0 0,130-21-1 0 0,-124 8-82 0 0,80-25 0 0 0,-97 20 26 0 0,-11 6-379 0 0,-2-2 1 0 0,0-3 0 0 0,43-23-1 0 0,20-17-5296 0 0,-88 46 194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7 10135 0 0,'0'0'231'0'0,"0"0"29"0"0,9 2 257 0 0,-8-2-514 0 0,0 1 1 0 0,1-1-1 0 0,-1 0 0 0 0,0 0 0 0 0,0 1 0 0 0,1-1 0 0 0,-1 0 0 0 0,0 0 1 0 0,0 0-1 0 0,1-1 0 0 0,-1 1 0 0 0,0 0 0 0 0,0 0 0 0 0,0-1 0 0 0,1 1 0 0 0,1-1 1 0 0,3-2 68 0 0,50-2 2776 0 0,-56 6-2759 0 0,1-1 1 0 0,-1 1 0 0 0,1-1 0 0 0,-1 1 0 0 0,1-1 0 0 0,-1 1-1 0 0,0-1 1 0 0,1 1 0 0 0,-1-1 0 0 0,0 1 0 0 0,0 0-1 0 0,0-1 1 0 0,1 1 0 0 0,-1-1 0 0 0,0 1 0 0 0,0 0 0 0 0,0-1-1 0 0,0 1 1 0 0,0 0 0 0 0,0 0 124 0 0,1 7-132 0 0,-1 0-1 0 0,1 0 0 0 0,-1 0 1 0 0,-1 0-1 0 0,0 0 1 0 0,0 0-1 0 0,0 0 0 0 0,-1-1 1 0 0,-4 12-1 0 0,-5 8 119 0 0,-16 31 0 0 0,20-45-190 0 0,-26 53 112 0 0,-62 120 999 0 0,-16-7-308 0 0,1-36-795 0 0,81-110-19 0 0,-2-1 1 0 0,-35 29-1 0 0,46-43-44 0 0,3-3 1524 0 0,15-14-1153 0 0,4-2-90 0 0,8-10-184 0 0,89-96-928 0 0,-71 81 689 0 0,48-46-418 0 0,-63 61 540 0 0,1 1 0 0 0,0 1 1 0 0,0 0-1 0 0,18-8 0 0 0,-27 14 65 0 0,0 1 0 0 0,0 0 0 0 0,1 0 0 0 0,-1 1 0 0 0,1 0 0 0 0,-1 0 0 0 0,1 0 0 0 0,-1 1 0 0 0,1-1 0 0 0,-1 1 0 0 0,10 1 0 0 0,-14 0 0 0 0,0 0 0 0 0,1 0 0 0 0,-1-1 0 0 0,0 1 0 0 0,0 0 0 0 0,0 0 0 0 0,0 0 0 0 0,0 1 0 0 0,0-1 0 0 0,0 0 0 0 0,0 0 0 0 0,0 0 0 0 0,0 1 0 0 0,0-1 0 0 0,-1 0 0 0 0,1 1 0 0 0,-1-1 0 0 0,1 1 0 0 0,-1-1 0 0 0,1 3 0 0 0,5 31 0 0 0,-7-22 45 0 0,1-1-1 0 0,-2 1 1 0 0,0-1 0 0 0,0 1-1 0 0,-1-1 1 0 0,-1 0-1 0 0,0 0 1 0 0,-11 21 0 0 0,14-31 429 0 0,1-2 34 0 0,-2 5 20 0 0,1-3-3096 0 0,1-2-4256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70 13823 0 0,'0'0'630'0'0,"0"2"-13"0"0,4 28-594 0 0,-3-19 308 0 0,0-1-1 0 0,0 0 1 0 0,1 0 0 0 0,1 0 0 0 0,4 14 0 0 0,-5-21-209 0 0,-1-1 1 0 0,0 1-1 0 0,1-1 0 0 0,-1 1 1 0 0,1-1-1 0 0,0 0 1 0 0,0 0-1 0 0,0 0 1 0 0,0 0-1 0 0,0 0 0 0 0,0 0 1 0 0,1-1-1 0 0,-1 1 1 0 0,0-1-1 0 0,1 0 0 0 0,0 1 1 0 0,-1-1-1 0 0,1 0 1 0 0,-1 0-1 0 0,1-1 0 0 0,0 1 1 0 0,0-1-1 0 0,0 1 1 0 0,-1-1-1 0 0,4 0 1 0 0,8-1 281 0 0,0 0 0 0 0,0-1 1 0 0,0-1-1 0 0,0 0 0 0 0,-1-1 0 0 0,1 0 1 0 0,18-9-1 0 0,-22 8-391 0 0,1 0 0 0 0,-1-1 0 0 0,0 0 0 0 0,-1-1 0 0 0,1 0 0 0 0,11-11 0 0 0,-19 15-76 0 0,1 1 0 0 0,0-1-1 0 0,-1 0 1 0 0,0 0 0 0 0,0 0 0 0 0,0-1 0 0 0,0 1 0 0 0,0 0 0 0 0,0-1 0 0 0,-1 1 0 0 0,0-1 0 0 0,1 0 0 0 0,-1 1 0 0 0,-1-1 0 0 0,1 0 0 0 0,-1 0 0 0 0,1 0 0 0 0,-1 1-1 0 0,0-1 1 0 0,0 0 0 0 0,-1 0 0 0 0,-1-7 0 0 0,1 9-21 0 0,0-1 0 0 0,0 1 0 0 0,0-1 0 0 0,-1 1 0 0 0,1 0 0 0 0,-1-1 0 0 0,1 1 0 0 0,-1 0 0 0 0,0 0 0 0 0,0 0 0 0 0,0 1 0 0 0,0-1 0 0 0,0 0 0 0 0,0 1 0 0 0,0-1 0 0 0,-1 1 0 0 0,1 0 0 0 0,-1 0-1 0 0,1 0 1 0 0,-1 0 0 0 0,1 0 0 0 0,-1 0 0 0 0,1 1 0 0 0,-5-1 0 0 0,0 0-101 0 0,-1 0 0 0 0,1 0-1 0 0,0 1 1 0 0,-1 0-1 0 0,1 1 1 0 0,-1 0 0 0 0,-12 3-1 0 0,1 2-259 0 0,-19 9 1 0 0,1 0 229 0 0,11-5 489 0 0,1 1-1 0 0,0 1 1 0 0,0 1 0 0 0,-39 29-1 0 0,59-38-98 0 0,1-1 1 0 0,0 1-1 0 0,0 0 0 0 0,1 1 0 0 0,-1-1 0 0 0,1 0 0 0 0,-5 8 0 0 0,7-10-109 0 0,0 0-1 0 0,0 1 0 0 0,0-1 0 0 0,0 0 0 0 0,0 0 1 0 0,1 1-1 0 0,-1-1 0 0 0,1 0 0 0 0,-1 1 0 0 0,1-1 1 0 0,0 1-1 0 0,0-1 0 0 0,0 0 0 0 0,0 1 0 0 0,1-1 1 0 0,-1 1-1 0 0,0-1 0 0 0,2 5 0 0 0,2 0-63 0 0,0-1 0 0 0,0 1 0 0 0,0-1 0 0 0,1 1 0 0 0,-1-1 0 0 0,2-1 0 0 0,-1 1 0 0 0,12 9-1 0 0,3 0-2 0 0,31 17 0 0 0,-2-1 2 0 0,-42-28-350 0 0,-1 1 0 0 0,0-1 0 0 0,0 0 0 0 0,1-1-1 0 0,0 0 1 0 0,-1 0 0 0 0,15 2 0 0 0,-7-2-674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299 151 11975 0 0,'0'0'267'0'0,"0"0"42"0"0,-1 2 17 0 0,1-1-311 0 0,0-1 0 0 0,0 1 0 0 0,0 0-1 0 0,-1-1 1 0 0,1 1 0 0 0,0 0 0 0 0,-1-1 0 0 0,1 1 0 0 0,-1 0 0 0 0,1-1 0 0 0,0 1 0 0 0,-1 0 0 0 0,1-1 0 0 0,-1 1 0 0 0,0-1 0 0 0,1 1 0 0 0,-1-1 0 0 0,1 0 0 0 0,-1 1 0 0 0,0-1 0 0 0,1 0 0 0 0,-1 1 0 0 0,0-1 0 0 0,0 0 0 0 0,1 0 0 0 0,-1 1 0 0 0,-1-1 0 0 0,-2 1-24 0 0,3 0 67 0 0,0-1 0 0 0,0 0-1 0 0,1 1 1 0 0,-1-1-1 0 0,0 1 1 0 0,0-1 0 0 0,0 1-1 0 0,1-1 1 0 0,-1 1 0 0 0,0 0-1 0 0,0-1 1 0 0,1 1 0 0 0,-1 0-1 0 0,1-1 1 0 0,-1 1-1 0 0,0 1 1 0 0,1-1 87 0 0,0-1 1 0 0,0 1-1 0 0,-1-1 0 0 0,1 1 0 0 0,0-1 1 0 0,0 1-1 0 0,0 0 0 0 0,0-1 0 0 0,0 1 1 0 0,0-1-1 0 0,0 1 0 0 0,0-1 1 0 0,1 1-1 0 0,-1 0 0 0 0,0-1 0 0 0,0 1 1 0 0,0-1-1 0 0,1 1 0 0 0,0 1 78 0 0,0 0 0 0 0,0-1 0 0 0,0 0 0 0 0,0 1 1 0 0,1-1-1 0 0,-1 0 0 0 0,0 0 0 0 0,1 1 0 0 0,2 0 0 0 0,0-1-203 0 0,0 0 0 0 0,1 0 0 0 0,-1 0 1 0 0,0-1-1 0 0,1 1 0 0 0,-1-1 0 0 0,1 0 0 0 0,-1-1 0 0 0,1 1 0 0 0,4-2 1 0 0,10 0 365 0 0,-11 1-114 0 0,-1 0 1 0 0,1-1-1 0 0,0 0 0 0 0,12-5 1 0 0,5-1-46 0 0,84-26-211 0 0,-104 33-241 0 0,0 0 0 0 0,-1-1-1 0 0,1 0 1 0 0,-1 0 0 0 0,0 0 0 0 0,0-1-1 0 0,0 1 1 0 0,0-1 0 0 0,0 0-1 0 0,0 0 1 0 0,-1-1 0 0 0,1 1 0 0 0,-1-1-1 0 0,0 1 1 0 0,0-1 0 0 0,0 0 0 0 0,-1 0-1 0 0,1-1 1 0 0,-1 1 0 0 0,0 0 0 0 0,1-5-1 0 0,-3 6 89 0 0,0 1 1 0 0,0 0-1 0 0,0 0 0 0 0,0 0 0 0 0,-1 0 0 0 0,1-1 1 0 0,-1 1-1 0 0,1 0 0 0 0,-1 0 0 0 0,0 0 0 0 0,0 0 1 0 0,0 0-1 0 0,0 0 0 0 0,-3-3 0 0 0,2 2 68 0 0,-1 1 0 0 0,0-1 0 0 0,0 1-1 0 0,-1-1 1 0 0,1 1 0 0 0,0 0 0 0 0,-1 0 0 0 0,0 0-1 0 0,-4-1 1 0 0,-36-10-367 0 0,35 11 492 0 0,0 1-1 0 0,0 0 1 0 0,0 0-1 0 0,0 1 1 0 0,0 0-1 0 0,0 1 1 0 0,0 0-1 0 0,-1 0 1 0 0,1 1-1 0 0,1 0 1 0 0,-1 1-1 0 0,-16 6 1 0 0,-4 5 283 0 0,1 1 0 0 0,-35 25 1 0 0,42-26-253 0 0,-3 2 37 0 0,1 2 1 0 0,0 1-1 0 0,-22 24 0 0 0,-54 70 1576 0 0,94-107-1629 0 0,1 0 0 0 0,0 0 0 0 0,0 0 0 0 0,0 0 0 0 0,1 1 0 0 0,0-1 0 0 0,-4 14-1 0 0,6-18-10 0 0,1 1 0 0 0,-1 0 0 0 0,1-1 0 0 0,-1 1 0 0 0,1-1 0 0 0,0 1 0 0 0,0 0-1 0 0,1-1 1 0 0,-1 1 0 0 0,0 0 0 0 0,1-1 0 0 0,-1 1 0 0 0,1-1 0 0 0,0 1 0 0 0,0-1-1 0 0,0 1 1 0 0,0-1 0 0 0,0 0 0 0 0,1 1 0 0 0,-1-1 0 0 0,1 0 0 0 0,0 0-1 0 0,-1 0 1 0 0,4 2 0 0 0,-4-3-60 0 0,2 3 0 0 0,1-1 0 0 0,0 0 0 0 0,0 1 0 0 0,0-2 0 0 0,0 1 0 0 0,1 0 0 0 0,-1-1 0 0 0,1 0 0 0 0,7 3 0 0 0,25 5 701 0 0,1-2 0 0 0,63 5 0 0 0,-48-7-1632 0 0,-50-6 686 0 0,1 1-1 0 0,-1-1 1 0 0,1 0 0 0 0,-1 0-1 0 0,1 0 1 0 0,0-1-1 0 0,-1 1 1 0 0,0-1-1 0 0,1 0 1 0 0,-1 0 0 0 0,1 0-1 0 0,-1-1 1 0 0,0 1-1 0 0,5-3 1 0 0,2-3-5894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29 10135 0 0,'0'0'231'0'0,"0"0"29"0"0,0 0 19 0 0,4-3 29 0 0,-2 2 1236 0 0,-2 2 3057 0 0,-5 18-4592 0 0,-3 6-5 0 0,2 0 0 0 0,-4 27 0 0 0,9-46-4 0 0,0 0 0 0 0,1 1 0 0 0,0-1-1 0 0,0 0 1 0 0,1 1 0 0 0,-1-1-1 0 0,1 0 1 0 0,1 1 0 0 0,-1-1-1 0 0,1 0 1 0 0,0 0 0 0 0,0 0 0 0 0,7 11-1 0 0,-8-16 20 0 0,0 1 0 0 0,1 0 0 0 0,-1 0 0 0 0,1-1 0 0 0,-1 1 0 0 0,1-1 0 0 0,0 1 0 0 0,0-1 0 0 0,0 0 0 0 0,0 0 0 0 0,-1 0 1 0 0,2 0-1 0 0,-1 0 0 0 0,0 0 0 0 0,2 1 0 0 0,0-2 65 0 0,0 1 1 0 0,0-1 0 0 0,0 1-1 0 0,0-1 1 0 0,1 0 0 0 0,-1 0-1 0 0,7-2 1 0 0,3-2 181 0 0,0 0-1 0 0,0-1 0 0 0,21-10 1 0 0,-32 14-262 0 0,16-9-4 0 0,0-1 0 0 0,0-1 0 0 0,-2 0 0 0 0,1-1 0 0 0,27-28 0 0 0,-45 41 0 0 0,0 0 0 0 0,0-1 0 0 0,0 1 0 0 0,0 0 0 0 0,0 0 0 0 0,0 0 0 0 0,0 0 0 0 0,0 0 0 0 0,0-1 0 0 0,0 1 0 0 0,1 0 0 0 0,-1 0 0 0 0,0 0 0 0 0,0 0 0 0 0,0 0 0 0 0,0 0 0 0 0,0 0 0 0 0,0 0 0 0 0,1-1 0 0 0,-1 1 0 0 0,0 0 0 0 0,0 0 0 0 0,0 0 0 0 0,0 0 0 0 0,1 0 0 0 0,-1 0 0 0 0,0 0 0 0 0,0 0 0 0 0,0 0 0 0 0,0 0 0 0 0,0 0 0 0 0,1 0 0 0 0,-1 0 0 0 0,0 0 0 0 0,0 0 0 0 0,0 0 0 0 0,0 0 0 0 0,1 0 0 0 0,-1 0 0 0 0,0 1 0 0 0,0-1 0 0 0,0 0 0 0 0,0 0 0 0 0,0 0 0 0 0,1 0 0 0 0,-1 0 0 0 0,0 0 0 0 0,0 0 0 0 0,0 0 0 0 0,0 1 0 0 0,0-1 0 0 0,0 0 0 0 0,0 0 0 0 0,0 0 0 0 0,0 0 0 0 0,1 0 0 0 0,-1 0 0 0 0,0 1 0 0 0,0-1 0 0 0,0 0 0 0 0,0 0 0 0 0,0 0 0 0 0,0 0 0 0 0,0 1 0 0 0,0-1 0 0 0,0 0 0 0 0,0 0 0 0 0,0 12 0 0 0,0-11 0 0 0,0 1 0 0 0,0-1 0 0 0,0 1 0 0 0,0 0 0 0 0,0 0 0 0 0,1-1 0 0 0,-1 1 0 0 0,0 0 0 0 0,1 0 0 0 0,0-1 0 0 0,-1 1 0 0 0,1 0 0 0 0,0-1 0 0 0,0 1 0 0 0,0-1 0 0 0,0 1 0 0 0,0-1 0 0 0,0 0 0 0 0,1 1 0 0 0,-1-1 0 0 0,0 0 0 0 0,3 2 0 0 0,-1-1 0 0 0,1 0 0 0 0,0 0 0 0 0,-1-1 0 0 0,1 1 0 0 0,0-1 0 0 0,5 2 0 0 0,-5-2 0 0 0,27 5 910 0 0,51 6-1 0 0,21 3 1203 0 0,-88-11-2001 0 0,-5-2-103 0 0,0 1 0 0 0,0 0-1 0 0,0 0 1 0 0,-1 1 0 0 0,0 0-1 0 0,17 10 1 0 0,-17-8-8 0 0,-9-5 0 0 0,1-1 0 0 0,-1 1 0 0 0,1-1 0 0 0,-1 1 0 0 0,1-1 0 0 0,-1 0 0 0 0,1 1 0 0 0,-1-1 0 0 0,1 0 0 0 0,0 1 0 0 0,-1-1 0 0 0,1 0 0 0 0,0 0 0 0 0,-1 1 0 0 0,1-1 0 0 0,0 0 0 0 0,-1 0 0 0 0,1 0 0 0 0,0 0 0 0 0,-1 0 0 0 0,1 0 0 0 0,0 0 0 0 0,-1 0 0 0 0,1 0 0 0 0,0 0 0 0 0,-1 0 0 0 0,1-1 0 0 0,0 1 0 0 0,-1 0 0 0 0,1 0 0 0 0,0-1 0 0 0,-1 1 0 0 0,1 0 0 0 0,-1-1 0 0 0,1 1 0 0 0,-1-1 0 0 0,1 1 0 0 0,-1-1 0 0 0,1 0 0 0 0,2-1 0 0 0,6-4 0 0 0,0-1 1 0 0,0 0-1 0 0,0-1 0 0 0,-1 0 1 0 0,0 0-1 0 0,-1-1 0 0 0,7-9 0 0 0,41-73-12 0 0,-29 46-42 0 0,9-23-2711 0 0,-35 67 1774 0 0,0 1-711 0 0,0 0-2872 0 0,0 0-1226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82 145 13823 0 0,'0'0'315'0'0,"0"0"-264"0"0,0 0 1 0 0,0-1 0 0 0,0 1-1 0 0,0 0 1 0 0,0-1-1 0 0,0 1 1 0 0,0 0-1 0 0,0-1 1 0 0,0 1-1 0 0,0 0 1 0 0,0-1-1 0 0,0 1 1 0 0,0 0-1 0 0,0-1 1 0 0,0 1 0 0 0,0 0-1 0 0,-1-1 1 0 0,1 1-1 0 0,0 0 1 0 0,0 0-1 0 0,0-1 1 0 0,-1 1-1 0 0,-3 5 74 0 0,0 0-1 0 0,0 0 1 0 0,0 1 0 0 0,0-1-1 0 0,1 1 1 0 0,0 0-1 0 0,-4 11 1 0 0,-12 49 1467 0 0,14-45-1201 0 0,-14 74 648 0 0,17-80-735 0 0,1 1 1 0 0,0-1-1 0 0,1 1 0 0 0,2 18 0 0 0,-1-30-158 0 0,-1-2-110 0 0,1 0-1 0 0,-1 0 1 0 0,1 0-1 0 0,-1 0 1 0 0,1 0 0 0 0,0-1-1 0 0,0 1 1 0 0,0 0 0 0 0,0 0-1 0 0,0-1 1 0 0,0 1-1 0 0,0 0 1 0 0,1-1 0 0 0,1 3-1 0 0,-1-3 49 0 0,-1 0-1 0 0,0 0 0 0 0,1 0 1 0 0,-1 0-1 0 0,1 0 0 0 0,-1 0 1 0 0,1 0-1 0 0,0-1 1 0 0,-1 1-1 0 0,1 0 0 0 0,0-1 1 0 0,-1 1-1 0 0,1-1 0 0 0,0 0 1 0 0,0 0-1 0 0,-1 0 1 0 0,1 1-1 0 0,0-2 0 0 0,0 1 1 0 0,-1 0-1 0 0,4-1 1 0 0,1 0-56 0 0,-1 0 0 0 0,1 0 0 0 0,0-1 1 0 0,10-4-1 0 0,4-5-28 0 0,-1-1 0 0 0,-1-1 0 0 0,0-1 0 0 0,24-23 0 0 0,-16 14 0 0 0,3-5 0 0 0,-2-1 0 0 0,34-45 0 0 0,-23 24 0 0 0,-13 15 0 0 0,2 1 0 0 0,41-39 0 0 0,-57 64-349 0 0,1 0 0 0 0,0 1 0 0 0,0 1-1 0 0,1 0 1 0 0,0 0 0 0 0,0 1 0 0 0,19-5 0 0 0,-27 10-151 0 0,-1 0-1 0 0,0 0 1 0 0,1 0 0 0 0,0 0 0 0 0,-1 1-1 0 0,1 0 1 0 0,-1 0 0 0 0,1 0 0 0 0,-1 1 0 0 0,6 0-1 0 0,3 1-1035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230 127 10135 0 0,'0'0'464'0'0,"1"2"-9"0"0,9 16-278 0 0,-9-17-128 0 0,-1-1 1 0 0,0 1-1 0 0,1 0 0 0 0,-1 0 0 0 0,1 0 0 0 0,-1 0 0 0 0,1-1 0 0 0,0 1 0 0 0,-1 0 1 0 0,1-1-1 0 0,0 1 0 0 0,0 0 0 0 0,-1-1 0 0 0,1 1 0 0 0,0-1 0 0 0,0 1 0 0 0,0-1 0 0 0,0 0 1 0 0,-1 1-1 0 0,1-1 0 0 0,0 0 0 0 0,0 0 0 0 0,0 1 0 0 0,0-1 0 0 0,0 0 0 0 0,0 0 1 0 0,0 0-1 0 0,1 0 0 0 0,2 0 362 0 0,6 0 658 0 0,0 0-1 0 0,0 0 0 0 0,0-1 0 0 0,19-4 1 0 0,-21 3-928 0 0,0 0 1 0 0,0 0-1 0 0,0-2 1 0 0,0 1-1 0 0,-1-1 1 0 0,10-5-1 0 0,-4 0-170 0 0,9-5 62 0 0,23-20 1 0 0,-39 29-81 0 0,-1 0 0 0 0,0-1-1 0 0,0 1 1 0 0,0-1 0 0 0,-1 0 0 0 0,1 0 0 0 0,-1 0 0 0 0,5-13 0 0 0,-8 18-420 0 0,-18-6-1064 0 0,8 8 1266 0 0,1 1 0 0 0,-1-1-1 0 0,1 2 1 0 0,-1-1 0 0 0,-14 7-1 0 0,9-3 242 0 0,-19 8 85 0 0,-56 33-1 0 0,61-31 205 0 0,-13 10 574 0 0,0 2 1 0 0,-64 59-1 0 0,95-78-727 0 0,0 0 0 0 0,0 1 0 0 0,1 0 0 0 0,0 0 0 0 0,1 1 0 0 0,1 0 0 0 0,-1 1 0 0 0,2 0 0 0 0,-9 18 0 0 0,15-28-104 0 0,-1-1 1 0 0,0 1-1 0 0,1 0 0 0 0,-1 0 0 0 0,1 0 1 0 0,0 0-1 0 0,0 0 0 0 0,0 0 0 0 0,0 0 1 0 0,0 0-1 0 0,0 0 0 0 0,0 0 1 0 0,0 0-1 0 0,1 0 0 0 0,-1 0 0 0 0,1 0 1 0 0,0-1-1 0 0,-1 1 0 0 0,1 0 0 0 0,0 0 1 0 0,2 2-1 0 0,-1-1-107 0 0,1-1 0 0 0,-1 1 0 0 0,1-1 0 0 0,0 0 0 0 0,-1 0-1 0 0,1 0 1 0 0,0 0 0 0 0,0 0 0 0 0,0-1 0 0 0,1 0 0 0 0,3 2 0 0 0,8 1-531 0 0,0-1 0 0 0,1 0 0 0 0,-1-1 0 0 0,17 0 0 0 0,-30-2 585 0 0,47 2-1489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25 228 13823 0 0,'0'0'630'0'0,"0"0"-13"0"0,-2 1-393 0 0,-13 7-125 0 0,14-8 277 0 0,-3 2 103 0 0,2-1 91 0 0,2-2 2873 0 0,12-9-2782 0 0,0 0 1 0 0,1 1-1 0 0,0 1 1 0 0,18-9-1 0 0,30-20-734 0 0,-60 36 73 0 0,102-70-27 0 0,-86 61-239 0 0,1 1-1 0 0,0 0 0 0 0,0 1 1 0 0,27-7-1 0 0,-18 6-257 0 0,-20 6 306 0 0,1 0-1 0 0,-1 1 1 0 0,1 0-1 0 0,0 0 1 0 0,-1 1-1 0 0,1 0 1 0 0,0 0-1 0 0,11 1 1 0 0,-18 0 207 0 0,0 0 0 0 0,0 0 1 0 0,0 0-1 0 0,-1 1 0 0 0,1-1 1 0 0,0 0-1 0 0,0 1 0 0 0,0-1 1 0 0,-1 0-1 0 0,1 1 0 0 0,0-1 1 0 0,0 1-1 0 0,0 0 0 0 0,0 0 10 0 0,0 1 0 0 0,-1-1 1 0 0,1 0-1 0 0,0 1 0 0 0,-1-1 0 0 0,1 1 0 0 0,-1-1 0 0 0,1 0 0 0 0,-1 1 0 0 0,0-1 0 0 0,1 1 0 0 0,-1-1 1 0 0,0 1-1 0 0,0-1 0 0 0,0 1 0 0 0,0 0 0 0 0,-1-1 0 0 0,1 1 0 0 0,0-1 0 0 0,0 0 0 0 0,-2 3 0 0 0,-1 4 2 0 0,0 0 0 0 0,-7 13 0 0 0,5-11 0 0 0,1-4-1 0 0,0 1 0 0 0,-1-1 0 0 0,-10 12 0 0 0,-3 3 0 0 0,-2 2 0 0 0,14-17 0 0 0,0 0 0 0 0,-7 12 0 0 0,7-10 20 0 0,5-6 27 0 0,-1 1 1 0 0,0-1 0 0 0,1 1 0 0 0,0-1-1 0 0,-1 1 1 0 0,1 0 0 0 0,-1 3 0 0 0,3-4 46 0 0,-1-1 0 0 0,1 0 1 0 0,-1 1-1 0 0,1-1 1 0 0,0 0-1 0 0,-1 0 1 0 0,1 0-1 0 0,0 1 0 0 0,0-1 1 0 0,0 0-1 0 0,0 0 1 0 0,1 1-1 0 0,1 0 104 0 0,-2 1-120 0 0,11 9 9 0 0,-9-10-100 0 0,1 1 1 0 0,-1-1-1 0 0,1 1 0 0 0,0-1 1 0 0,-1 0-1 0 0,1 0 0 0 0,0-1 1 0 0,5 2-1 0 0,-5-2-1145 0 0,0 0-1 0 0,0-1 1 0 0,1 0-1 0 0,7 0 1 0 0,9-1-5528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14 17503 0 0,'7'-14'1338'0'0,"-7"14"-1303"0"0,0 0 0 0 0,0 0 0 0 0,0 0 0 0 0,0 1 0 0 0,-1-1 0 0 0,1 0 0 0 0,0 0 0 0 0,0 0 0 0 0,0 0 0 0 0,0 0 0 0 0,0 0 0 0 0,0 0 1 0 0,0 0-1 0 0,0 0 0 0 0,0 0 0 0 0,0 0 0 0 0,0 1 0 0 0,0-1 0 0 0,0 0 0 0 0,1 0 0 0 0,-1 0 0 0 0,0 0 0 0 0,0 0 0 0 0,0 0 0 0 0,0 0 1 0 0,0 0-1 0 0,0 0 0 0 0,0 0 0 0 0,0 0 0 0 0,0 0 0 0 0,0 0 0 0 0,0 0 0 0 0,0 1 0 0 0,0-1 0 0 0,0 0 0 0 0,0 0 0 0 0,0 0 0 0 0,0 0 1 0 0,1 0-1 0 0,-1 0 0 0 0,0 0 0 0 0,0 0 0 0 0,0 0 0 0 0,0 0 0 0 0,0 0 0 0 0,0 0 0 0 0,0 0 0 0 0,0 0 0 0 0,0 0 0 0 0,0 0 0 0 0,0 0 1 0 0,1 0-1 0 0,-1 0 0 0 0,0 0 0 0 0,0 0 0 0 0,0 0 0 0 0,0 0 0 0 0,0 0 0 0 0,0 0 0 0 0,0 0 0 0 0,0 0 0 0 0,0 0 0 0 0,0-1 0 0 0,2 16 461 0 0,-3 16-606 0 0,-5 2 494 0 0,-2 0-1 0 0,-18 50 0 0 0,-33 60 515 0 0,56-137-898 0 0,-24 56 0 0 0,-55 91 0 0 0,71-134 0 0 0,-117 165 0 0 0,14-27 0 0 0,77-103 0 0 0,-20 19 49 0 0,-4 7-1482 0 0,60-78 853 0 0,1-2-285 0 0,2-1-126 0 0,8-6-29 0 0,5-3-4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2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19351 0 0,'0'0'439'0'0,"0"0"62"0"0,0 0 33 0 0,0 0-65 0 0,1 0-309 0 0,55-26 956 0 0,85-27 1 0 0,62-5 538 0 0,-110 33-1014 0 0,175-38 303 0 0,-191 51-600 0 0,117-4 0 0 0,-182 16-364 0 0,6-1-207 0 0,0 1 0 0 0,1 0-1 0 0,-1 1 1 0 0,0 2-1 0 0,28 5 1 0 0,-42-6-255 0 0,-1 0-1 0 0,1-1 0 0 0,0 1 1 0 0,0 0-1 0 0,-1 1 1 0 0,1-1-1 0 0,-1 1 1 0 0,0 0-1 0 0,1-1 1 0 0,-1 1-1 0 0,-1 1 0 0 0,4 2 1 0 0,-5-4-1565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40 8287 0 0,'0'0'191'0'0,"0"0"26"0"0,0 0 9 0 0,-1-2-34 0 0,1 1-162 0 0,0 0 0 0 0,0-1 1 0 0,-1 1-1 0 0,1 0 0 0 0,0 0 1 0 0,0 0-1 0 0,0 0 0 0 0,0-1 0 0 0,1 1 1 0 0,-1 0-1 0 0,0 0 0 0 0,0 0 1 0 0,1 0-1 0 0,-1 0 0 0 0,0 0 1 0 0,1 0-1 0 0,-1 0 0 0 0,1 0 0 0 0,0 0 1 0 0,-1 0-1 0 0,1 0 0 0 0,0 0 1 0 0,0 0-1 0 0,-1 0 0 0 0,1 0 1 0 0,0 1-1 0 0,0-1 0 0 0,0 0 0 0 0,0 0 1 0 0,0 1-1 0 0,0-1 0 0 0,2 0 1 0 0,-1 0 479 0 0,2-1-11 0 0,-4 2-422 0 0,0 0 1 0 0,0 0 0 0 0,0 0-1 0 0,0-1 1 0 0,1 1-1 0 0,-1 0 1 0 0,0 0-1 0 0,0 0 1 0 0,0 0-1 0 0,0 0 1 0 0,0 0-1 0 0,0 0 1 0 0,0 0-1 0 0,0 0 1 0 0,0 0-1 0 0,0 0 1 0 0,1 0 0 0 0,-1 0-1 0 0,0 0 1 0 0,0 0-1 0 0,0 0 1 0 0,0 0-1 0 0,0 0 1 0 0,0 0-1 0 0,0 0 1 0 0,0 0-1 0 0,1 0 1 0 0,-1 0-1 0 0,0 0 1 0 0,0 0-1 0 0,0 0 1 0 0,0 0 0 0 0,0 0-1 0 0,0 0 1 0 0,0 0-1 0 0,0 0 1 0 0,0 0-1 0 0,0 0 1 0 0,1 0-1 0 0,-1 1 1 0 0,0-1-1 0 0,0 0 1 0 0,0 0-1 0 0,0 0 1 0 0,0 0 0 0 0,0 0-1 0 0,0 0 1 0 0,0 0-1 0 0,0 0 1 0 0,0 0-1 0 0,0 0 1 0 0,0 1-1 0 0,-1 6 46 0 0,-1 0 1 0 0,0 0-1 0 0,0-1 0 0 0,-1 1 0 0 0,0-1 0 0 0,0 1 0 0 0,-7 10 0 0 0,-35 42 933 0 0,29-41-953 0 0,-50 61-103 0 0,22-28 0 0 0,-45 69 0 0 0,77-102 0 0 0,-20 31 0 0 0,-27 59 0 0 0,46-81 0 0 0,-19 31 0 0 0,27-50 0 0 0,-1 0 0 0 0,0-1 0 0 0,0 1 0 0 0,-1-1 0 0 0,0 0 0 0 0,0-1 0 0 0,-14 10 0 0 0,15-11-146 0 0,-1-1 0 0 0,0-1 0 0 0,-1 0 0 0 0,1 1 0 0 0,-9 1 0 0 0,8-2-998 0 0,7-3-2676 0 0,1 0-1148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66 8287 0 0,'-9'0'117'0'0,"0"0"0"0"0,1 1 0 0 0,-1 0 0 0 0,0 1 0 0 0,1 0 0 0 0,-1 1 0 0 0,-10 4 0 0 0,-5 4 533 0 0,-29 20 1 0 0,36-21 112 0 0,15-9-376 0 0,2-1 101 0 0,3 0 21 0 0,21 2 106 0 0,0-1-1 0 0,0-1 0 0 0,0 0 1 0 0,41-8-1 0 0,178-27 1029 0 0,-110 18-1582 0 0,3 0 1027 0 0,66-10-200 0 0,-153 17-1877 0 0,-39 7-552 0 0,0 0 1 0 0,15-8 0 0 0,-13 4-506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 10135 0 0,'-2'1'231'0'0,"-29"23"-113"0"0,2 1 1 0 0,1 1-1 0 0,-32 37 1 0 0,-66 98 232 0 0,-95 179 1362 0 0,143-212-1338 0 0,64-107-375 0 0,0 0 0 0 0,-1-1 0 0 0,-1-1 0 0 0,0-1 0 0 0,-2 0 0 0 0,0-1 0 0 0,-40 28 0 0 0,30-26 0 0 0,15-9 0 0 0,-1-1 0 0 0,-18 8 0 0 0,27-15 0 0 0,4-5 0 0 0,4-3 0 0 0,-3 6 0 0 0,8-8 0 0 0,-1 0 0 0 0,1 0 0 0 0,1 1 0 0 0,-1 0 0 0 0,1 1 0 0 0,11-7 0 0 0,7-4 0 0 0,169-134 0 0 0,-179 139 0 0 0,3-3 0 0 0,27-16 0 0 0,-40 27 0 0 0,-1 1 0 0 0,0 0 0 0 0,1 1 0 0 0,-1-1 0 0 0,1 1 0 0 0,0 1 0 0 0,-1-1 0 0 0,1 1 0 0 0,10-1 0 0 0,-15 2 11 0 0,-1 0 0 0 0,0 0 0 0 0,1 1-1 0 0,-1-1 1 0 0,0 0 0 0 0,1 0 0 0 0,-1 1-1 0 0,0-1 1 0 0,0 0 0 0 0,1 1 0 0 0,-1-1-1 0 0,0 1 1 0 0,0 0 0 0 0,0-1 0 0 0,0 1 0 0 0,0 0-1 0 0,0 0 1 0 0,0 0 0 0 0,0 0 0 0 0,0 0-1 0 0,1 1 1 0 0,0 0 60 0 0,-1 1 0 0 0,0-1 0 0 0,0 0 0 0 0,0 0 0 0 0,-1 1 0 0 0,1-1 0 0 0,-1 1 0 0 0,1-1 0 0 0,-1 0 0 0 0,0 6 0 0 0,0 3 132 0 0,-1-1 0 0 0,-1 1 0 0 0,0-1-1 0 0,-4 14 1 0 0,-4 12-200 0 0,-2-1 0 0 0,-1 0-1 0 0,-2-1 1 0 0,-1 0 0 0 0,-24 36-1 0 0,33-60-2 0 0,3-2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43 8287 0 0,'0'0'191'0'0,"0"0"26"0"0,-6-7 201 0 0,2 4-414 0 0,-1 0 0 0 0,0 0 1 0 0,0 1-1 0 0,0 0 1 0 0,-1 0-1 0 0,1 0 0 0 0,0 0 1 0 0,-1 1-1 0 0,-7-1 0 0 0,-7-3-9 0 0,7 2 21 0 0,0 1-1 0 0,0 0 0 0 0,0 1 0 0 0,-26 1 0 0 0,30 1 236 0 0,-1 0-1 0 0,1 1 1 0 0,-1 0 0 0 0,1 1-1 0 0,0 0 1 0 0,-1 1-1 0 0,2-1 1 0 0,-1 2-1 0 0,0-1 1 0 0,1 1 0 0 0,0 1-1 0 0,-9 7 1 0 0,9-7-16 0 0,0 1 1 0 0,1 1-1 0 0,-1-1 1 0 0,1 2-1 0 0,1-1 1 0 0,0 0 0 0 0,0 1-1 0 0,0 0 1 0 0,1 1-1 0 0,1-1 1 0 0,-4 11-1 0 0,6-16-233 0 0,1 0-1 0 0,0 0 0 0 0,1 0 1 0 0,-1 0-1 0 0,0 0 0 0 0,1 0 1 0 0,0 0-1 0 0,0 0 0 0 0,0 0 1 0 0,1 0-1 0 0,-1 0 0 0 0,1 0 1 0 0,0 0-1 0 0,2 5 0 0 0,-2-7-1 0 0,1 1 0 0 0,-1-1 0 0 0,1 1 0 0 0,-1-1-1 0 0,1 0 1 0 0,0 0 0 0 0,0 1 0 0 0,0-1 0 0 0,0-1-1 0 0,1 1 1 0 0,-1 0 0 0 0,0 0 0 0 0,1-1 0 0 0,-1 0-1 0 0,1 1 1 0 0,0-1 0 0 0,-1 0 0 0 0,1 0 0 0 0,0 0-1 0 0,5 0 1 0 0,2 0 171 0 0,0 0 0 0 0,-1 0-1 0 0,1-2 1 0 0,0 1 0 0 0,0-1-1 0 0,-1-1 1 0 0,1 1 0 0 0,-1-2-1 0 0,1 1 1 0 0,-1-1 0 0 0,15-8-1 0 0,-19 9-166 0 0,-2 1-10 0 0,-1 0 1 0 0,1 0 0 0 0,0-1 0 0 0,-1 1 0 0 0,0-1-1 0 0,1 1 1 0 0,-1-1 0 0 0,0 0 0 0 0,0 0 0 0 0,0 0 0 0 0,0 0-1 0 0,2-3 1 0 0,-3 3-332 0 0,-18 12-1088 0 0,-3 13 1259 0 0,13-16 166 0 0,1 1 0 0 0,2 0-1028 0 0,3-7-4112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0 13823 0 0,'0'0'630'0'0,"0"0"-13"0"0,1 3-320 0 0,-1 4-189 0 0,1 0 0 0 0,-1 0 0 0 0,0 0-1 0 0,0 0 1 0 0,-1 0 0 0 0,0 0 0 0 0,0 0 0 0 0,-1 0-1 0 0,-4 11 1 0 0,-4 7 357 0 0,-14 29 0 0 0,-102 159 591 0 0,5-10-64 0 0,77-127-992 0 0,-93 124 0 0 0,121-181 51 0 0,0 1-409 0 0,7-5-4945 0 0,9-15 3257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41 11975 0 0,'1'-1'267'0'0,"2"-1"-119"0"0,8-5 123 0 0,0 0 0 0 0,20-9 1 0 0,-28 15-177 0 0,1-1-1 0 0,-1 1 1 0 0,0 0 0 0 0,1 0-1 0 0,-1 0 1 0 0,1 1 0 0 0,-1-1 0 0 0,1 1-1 0 0,-1 0 1 0 0,1 0 0 0 0,-1 0-1 0 0,1 1 1 0 0,-1-1 0 0 0,1 1 0 0 0,5 1-1 0 0,-8-1-79 0 0,0 0 0 0 0,0 0 0 0 0,0 0 0 0 0,0 0 0 0 0,0 0 0 0 0,0 0 0 0 0,0 0-1 0 0,-1 0 1 0 0,1 0 0 0 0,0 0 0 0 0,0 0 0 0 0,-1 0 0 0 0,1 1 0 0 0,-1-1 0 0 0,1 0 0 0 0,-1 1 0 0 0,0-1-1 0 0,1 0 1 0 0,-1 1 0 0 0,0-1 0 0 0,0 0 0 0 0,0 1 0 0 0,0-1 0 0 0,0 0 0 0 0,0 1 0 0 0,0-1-1 0 0,-1 0 1 0 0,1 2 0 0 0,-2 5 29 0 0,1 0 0 0 0,-1-1 0 0 0,-4 11 0 0 0,-88 176 1353 0 0,35-79-746 0 0,-70 134-651 0 0,69-139 0 0 0,38-56 1043 0 0,15-36-646 0 0,6-17 46 0 0,0-8-424 0 0,1 0 0 0 0,0-1 0 0 0,0 1 0 0 0,0 0 0 0 0,1 0 1 0 0,0-1-1 0 0,5-13 0 0 0,-2 3-7 0 0,-2 6-12 0 0,1 1 0 0 0,0-1 0 0 0,1 1 0 0 0,1 0 0 0 0,-1 0 0 0 0,11-16 0 0 0,-12 23 0 0 0,-1 1 0 0 0,0 0 0 0 0,1-1 0 0 0,-1 1 0 0 0,1 1 0 0 0,0-1 0 0 0,0 0 0 0 0,0 1 0 0 0,0-1 0 0 0,0 1 0 0 0,1 0 0 0 0,-1 0 0 0 0,1 0 0 0 0,0 0 0 0 0,-1 1 0 0 0,1 0 0 0 0,0 0 0 0 0,0 0 0 0 0,0 0 0 0 0,0 0 0 0 0,0 1 0 0 0,0-1 0 0 0,6 2 0 0 0,-7-2 0 0 0,15 7 0 0 0,2 3 0 0 0,-1 0 0 0 0,-1 1 0 0 0,18 14 0 0 0,-2-2 0 0 0,-29-19 0 0 0,0 1 0 0 0,-1-1 0 0 0,7 8 0 0 0,-9-9 0 0 0,0-1 0 0 0,-1 1 0 0 0,1-1 0 0 0,-1 1 0 0 0,1 0 0 0 0,-1-1 0 0 0,0 1 0 0 0,0 0 0 0 0,0 0 0 0 0,0-1 0 0 0,0 1 0 0 0,0 0 0 0 0,-1 0 0 0 0,1 0 0 0 0,-1 0 0 0 0,1 0 0 0 0,-1 1 0 0 0,0-1 0 0 0,0 4 0 0 0,1-1 0 0 0,-2 4 0 0 0,0-1 1 0 0,0 0-1 0 0,-1 0 0 0 0,0 0 0 0 0,0 0 1 0 0,-1 0-1 0 0,0 0 0 0 0,-7 12 0 0 0,-5 16-66 0 0,14-35-271 0 0,1-1-138 0 0,0 0-33 0 0,0 1 346 0 0,1 0 0 0 0,-1-1 0 0 0,0 1 0 0 0,0 0-1 0 0,0-1 1 0 0,1 1 0 0 0,-1-1 0 0 0,0 1 0 0 0,1-1-1 0 0,-1 1 1 0 0,1-1 0 0 0,-1 1 0 0 0,1-1 0 0 0,-1 1 0 0 0,1-1-1 0 0,-1 1 1 0 0,1-1 0 0 0,-1 0 0 0 0,1 1 0 0 0,-1-1 0 0 0,1 0-1 0 0,-1 1 1 0 0,1-1 0 0 0,0 0 0 0 0,-1 0 0 0 0,1 0-1 0 0,0 0 1 0 0,-1 1 0 0 0,2-1 0 0 0,10 2-1373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15663 0 0,'0'0'356'0'0,"0"0"50"0"0,0 0 20 0 0,0 0-42 0 0,2 0-250 0 0,4 1-132 0 0,1-1 0 0 0,0-1 0 0 0,0 1 0 0 0,0-1 0 0 0,12-3 0 0 0,6 0 71 0 0,294-41 2107 0 0,113-13-3220 0 0,-255 34-924 0 0,-96 9 941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 15663 0 0,'0'0'719'0'0,"0"0"-20"0"0,0 2-449 0 0,1 6-222 0 0,-1 3 66 0 0,0-1 1 0 0,0 0-1 0 0,0 0 0 0 0,-1 0 0 0 0,-1 0 0 0 0,0-1 0 0 0,-3 11 0 0 0,-2-1 464 0 0,-18 34-1 0 0,20-41-457 0 0,-20 33 571 0 0,-1-2-1 0 0,-41 52 1 0 0,-72 73-539 0 0,18-39-154 0 0,-42 52 487 0 0,157-175-204 0 0,1 1-1 0 0,0 1 1 0 0,1-1 0 0 0,-6 12 0 0 0,9-17-816 0 0,7 5-2610 0 0,4-5-3998 0 0</inkml:trace>
  <inkml:trace contextRef="#ctx0" brushRef="#br0" timeOffset="1">1 389 19351 0 0,'0'0'439'0'0,"0"0"62"0"0,0 0 33 0 0,0 0-65 0 0,2 0-309 0 0,13 1-151 0 0,26 4 1 0 0,-25-2-11 0 0,30 1 0 0 0,36-6 548 0 0,-1-4 1 0 0,1-3-1 0 0,91-24 0 0 0,2-14-2470 0 0,-130 32-316 0 0,-1-1-4924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5 15663 0 0,'0'0'719'0'0,"0"-1"-20"0"0,4-2-449 0 0,4 3-222 0 0,-7 1-28 0 0,0 0 0 0 0,0 0 0 0 0,0-1 0 0 0,0 1 0 0 0,0 0 0 0 0,0 0 0 0 0,0 0 0 0 0,0 1 0 0 0,0-1 0 0 0,0 0 0 0 0,-1 0 0 0 0,1 0 0 0 0,-1 1 0 0 0,1-1 0 0 0,-1 0 0 0 0,1 1 0 0 0,-1-1 0 0 0,1 0 0 0 0,-1 1 0 0 0,0-1 0 0 0,0 0 0 0 0,0 1 0 0 0,0-1 0 0 0,0 1 0 0 0,0-1 0 0 0,0 2 0 0 0,-1 6 0 0 0,-1-1 0 0 0,-3 17 0 0 0,4-24 0 0 0,-7 23 170 0 0,-1 0-1 0 0,-1 0 1 0 0,-1 0 0 0 0,-1-2-1 0 0,-28 40 1 0 0,-88 97 876 0 0,125-156-1046 0 0,-58 67-83 0 0,-213 242 2198 0 0,107-120-2099 0 0,141-163 56 0 0,25-28 299 0 0,1-1 117 0 0,0 0 21 0 0,0 0-66 0 0,13-6-278 0 0,40-24-1243 0 0,-1-3 0 0 0,81-67 0 0 0,-75 54-232 0 0,77-46 0 0 0,-127 87 1307 0 0,44-23 759 0 0,-46 25-632 0 0,0 1-1 0 0,-1 0 1 0 0,1 0 0 0 0,0 0-1 0 0,0 1 1 0 0,0 0 0 0 0,8-1-1 0 0,-12 2-115 0 0,-1 0 0 0 0,1 1-1 0 0,-1-1 1 0 0,0 0 0 0 0,1 0 0 0 0,-1 1-1 0 0,1-1 1 0 0,-1 1 0 0 0,0 0-1 0 0,0-1 1 0 0,1 1 0 0 0,-1 0 0 0 0,0 0-1 0 0,0 0 1 0 0,0 0 0 0 0,0-1-1 0 0,0 2 1 0 0,0-1 0 0 0,0 0 0 0 0,0 0-1 0 0,0 0 1 0 0,0 0 0 0 0,-1 1-1 0 0,1-1 1 0 0,0 0 0 0 0,-1 0 0 0 0,1 1-1 0 0,-1-1 1 0 0,0 1 0 0 0,1-1 0 0 0,-1 0-1 0 0,0 1 1 0 0,0 2 0 0 0,1 3 162 0 0,-1-1 1 0 0,0 1-1 0 0,0-1 1 0 0,-1 1-1 0 0,1-1 1 0 0,-3 9-1 0 0,-4 4-54 0 0,0 0-1 0 0,-1 0 1 0 0,-1-1 0 0 0,-11 17-1 0 0,2-4-85 0 0,1-1-11 0 0,8-16-720 0 0,-10 24-1 0 0,18-37 54 0 0,1-1-572 0 0,2 0-253 0 0,11-2-51 0 0,4-1-11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17 15663 0 0,'0'0'356'0'0,"-1"2"50"0"0,-5 59 552 0 0,6-59-910 0 0,0-1-1 0 0,0 1 0 0 0,-1 0 1 0 0,2-1-1 0 0,-1 1 1 0 0,0-1-1 0 0,0 1 1 0 0,0-1-1 0 0,1 1 0 0 0,-1-1 1 0 0,0 1-1 0 0,1-1 1 0 0,0 0-1 0 0,-1 1 0 0 0,1-1 1 0 0,0 0-1 0 0,0 1 1 0 0,-1-1-1 0 0,1 0 0 0 0,0 0 1 0 0,0 0-1 0 0,1 1 1 0 0,-1-1-1 0 0,0 0 1 0 0,0-1-1 0 0,0 1 0 0 0,1 0 1 0 0,-1 0-1 0 0,0 0 1 0 0,1-1-1 0 0,-1 1 0 0 0,1-1 1 0 0,1 1-1 0 0,4 1 220 0 0,-1 0 0 0 0,1-1 0 0 0,-1 0 0 0 0,1 0-1 0 0,0-1 1 0 0,7 0 0 0 0,8-3 159 0 0,-1 0-1 0 0,0-1 0 0 0,0-1 1 0 0,0-2-1 0 0,29-12 1 0 0,-36 14-339 0 0,-4 0-85 0 0,1 1 0 0 0,-1-2 0 0 0,0 0 0 0 0,-1 0 0 0 0,0 0 0 0 0,0-1 0 0 0,11-11 0 0 0,-20 18-11 0 0,1-1 0 0 0,-1 1 0 0 0,1-1 0 0 0,-1 1 0 0 0,1-1 0 0 0,-1 1 0 0 0,0-1 0 0 0,1 1 0 0 0,-1-1 0 0 0,0 1 0 0 0,1-1 0 0 0,-1 1 0 0 0,0-1 0 0 0,0 1 0 0 0,1-1 0 0 0,-1 0 0 0 0,0 1 0 0 0,0-1-1 0 0,0 0 1 0 0,0 1 0 0 0,0-1 0 0 0,0 0 0 0 0,-3-3-184 0 0,2 3 158 0 0,1 1 1 0 0,-1-1 0 0 0,1 1-1 0 0,-1-1 1 0 0,0 1 0 0 0,1-1-1 0 0,-1 1 1 0 0,0 0 0 0 0,1-1-1 0 0,-1 1 1 0 0,0 0-1 0 0,0-1 1 0 0,1 1 0 0 0,-1 0-1 0 0,0 0 1 0 0,0 0 0 0 0,1 0-1 0 0,-1 0 1 0 0,0 0 0 0 0,0 0-1 0 0,0 0 1 0 0,1 0 0 0 0,-2 0-1 0 0,-21 6-490 0 0,18-5 380 0 0,-29 12-307 0 0,2 1 0 0 0,-1 1 0 0 0,-53 35 0 0 0,75-44 551 0 0,-129 85 1159 0 0,117-74-1183 0 0,2 1 0 0 0,0 1-1 0 0,-36 40 1 0 0,52-52-76 0 0,1-1 0 0 0,-1 1 0 0 0,1 0 1 0 0,0 0-1 0 0,0 0 0 0 0,-2 10 0 0 0,5-14 4 0 0,0-1 0 0 0,0 1 1 0 0,1-1-1 0 0,-1 1 0 0 0,1-1 0 0 0,0 1 1 0 0,-1-1-1 0 0,1 1 0 0 0,1-1 0 0 0,-1 1 1 0 0,0-1-1 0 0,0 1 0 0 0,1-1 1 0 0,0 1-1 0 0,-1-1 0 0 0,1 1 0 0 0,0-1 1 0 0,0 0-1 0 0,0 1 0 0 0,1-1 0 0 0,-1 0 1 0 0,1 0-1 0 0,1 3 0 0 0,2-1 106 0 0,0 1 0 0 0,0-1-1 0 0,1-1 1 0 0,-1 1 0 0 0,1-1-1 0 0,-1 0 1 0 0,1-1 0 0 0,0 1-1 0 0,0-1 1 0 0,0 0 0 0 0,1 0-1 0 0,6 0 1 0 0,12 2 199 0 0,44 1 1 0 0,-54-5-363 0 0,110 0 127 0 0,-105-2-254 0 0,0-1 1 0 0,0 0 0 0 0,-1-1-1 0 0,25-9 1 0 0,-33 9-76 0 0,-1-1 0 0 0,1 0 0 0 0,-1 0 0 0 0,-1-1-1 0 0,1-1 1 0 0,8-7 0 0 0,-10 8 85 0 0,31-28-852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644 729 11975 0 0,'0'0'267'0'0,"0"0"42"0"0,0 0 17 0 0,0 0-28 0 0,0 0-126 0 0,0 0 204 0 0,0 0 111 0 0,0 0 22 0 0,0 0 71 0 0,0 0 286 0 0,0 0 124 0 0,2-1 30 0 0,5-7-201 0 0,7-5-579 0 0,13-18 0 0 0,131-190 2042 0 0,-136 186-2718 0 0,-2-2 0 0 0,-1 0-1 0 0,-2-1 1 0 0,18-60 0 0 0,-26 66 136 0 0,12-46-855 0 0,-19 69 1057 0 0,-1 0-1 0 0,0 0 1 0 0,0 0-1 0 0,-1 0 1 0 0,0 0 0 0 0,-3-16-1 0 0,3 24 99 0 0,-1 0 0 0 0,1 0 0 0 0,0 0 0 0 0,0 0 0 0 0,-1 0 0 0 0,1 0 0 0 0,-1 0 0 0 0,1 0 0 0 0,-1 0 0 0 0,1 1 0 0 0,-1-1 0 0 0,0 0 0 0 0,0 0 0 0 0,1 0 0 0 0,-1 1 0 0 0,0-1 0 0 0,0 0 0 0 0,0 1 0 0 0,1-1 0 0 0,-1 1 0 0 0,0-1 0 0 0,0 1 0 0 0,0-1 0 0 0,0 1 0 0 0,0 0 0 0 0,0-1 0 0 0,0 1 0 0 0,0 0 0 0 0,0 0 0 0 0,0 0 0 0 0,0 0 0 0 0,-1 0 0 0 0,1 0 0 0 0,0 0 0 0 0,0 0 0 0 0,0 0 0 0 0,-1 1 0 0 0,-5 0 0 0 0,0 1 0 0 0,0 0 0 0 0,0 0 0 0 0,-8 5 0 0 0,11-5 0 0 0,-2 1 0 0 0,1 0 0 0 0,0 0 0 0 0,0 1 0 0 0,0-1 0 0 0,0 1 0 0 0,1 0 0 0 0,-1 1 0 0 0,1-1 0 0 0,-7 11 0 0 0,-2 4 0 0 0,-13 27 0 0 0,18-32 0 0 0,-95 208 0 0 0,55-113 0 0 0,-31 86 0 0 0,51-123 0 0 0,-104 245 18 0 0,98-247-48 0 0,-2-2 0 0 0,-65 90 0 0 0,-123 125-1946 0 0,220-279 1976 0 0,0 1 0 0 0,0-1 0 0 0,1 1 0 0 0,0-1 0 0 0,0 1 0 0 0,0 0 0 0 0,-3 10 0 0 0,5-15 0 0 0,1 0 0 0 0,0 0 0 0 0,0 1 0 0 0,0-1 0 0 0,0 0 0 0 0,0 0 0 0 0,0 1 0 0 0,0-1 0 0 0,0 0 0 0 0,0 0 0 0 0,0 0 0 0 0,0 1 0 0 0,0-1 0 0 0,0 0 0 0 0,0 0 0 0 0,0 1 0 0 0,0-1 0 0 0,0 0 0 0 0,0 0 0 0 0,0 0 0 0 0,0 1 0 0 0,0-1 0 0 0,1 0 0 0 0,-1 0 0 0 0,0 0 0 0 0,0 1 0 0 0,0-1 0 0 0,0 0 0 0 0,0 0 0 0 0,1 0 0 0 0,-1 1 0 0 0,0-1 0 0 0,0 0 0 0 0,0 0 0 0 0,1 0 0 0 0,-1 0 0 0 0,0 0 0 0 0,0 0 0 0 0,0 0 0 0 0,1 0 0 0 0,-1 1 0 0 0,0-1 0 0 0,0 0 0 0 0,0 0 0 0 0,1 0 0 0 0,-1 0 0 0 0,0 0 0 0 0,0 0 0 0 0,1 0 0 0 0,-1 0 0 0 0,0 0 0 0 0,0 0 0 0 0,1-1 0 0 0,10-1 0 0 0,-11 2 0 0 0,5-2-171 0 0,0 1 0 0 0,0-1-1 0 0,-1 0 1 0 0,1-1 0 0 0,8-5-1 0 0,0 0-4968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15663 0 0,'0'0'356'0'0,"0"0"50"0"0,0 0 20 0 0,0 0-42 0 0,2 1-250 0 0,5 1-134 0 0,0 1 0 0 0,0-2 0 0 0,0 1 0 0 0,0-1 1 0 0,0 0-1 0 0,0-1 0 0 0,1 0 0 0 0,8 0 0 0 0,60-10 368 0 0,-70 9-287 0 0,67-16 729 0 0,116-41 0 0 0,-56 15-754 0 0,-129 42-96 0 0,131-35 1519 0 0,-66 25-1638 0 0,-50 10-1594 0 0,31 0 0 0 0,-34 3 219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303 456 15663 0 0,'-7'3'158'0'0,"1"0"-1"0"0,0 0 0 0 0,-1 1 1 0 0,1-1-1 0 0,0 1 0 0 0,1 1 1 0 0,-1-1-1 0 0,-5 7 0 0 0,-11 8 147 0 0,-12 7-177 0 0,-65 51 1008 0 0,78-59-897 0 0,0 1 0 0 0,-24 30 0 0 0,44-47-575 0 0,1-2-138 0 0,0 0-761 0 0,0 0-3062 0 0,0 0-1316 0 0</inkml:trace>
  <inkml:trace contextRef="#ctx0" brushRef="#br0" timeOffset="1">445 1 6447 0 0,'0'0'136'0'0,"0"0"32"0"0,0 0 8 0 0,0 0 16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71 630 15663 0 0,'0'0'719'0'0,"-7"-5"230"0"0,-15-9-746 0 0,18 12 88 0 0,-1-1 1 0 0,1 1 0 0 0,0-1 0 0 0,0 0 0 0 0,1 0 0 0 0,-5-5 0 0 0,7 7-210 0 0,0-1 1 0 0,0 1-1 0 0,0-1 0 0 0,0 0 1 0 0,0 0-1 0 0,0 1 0 0 0,1-1 1 0 0,-1 0-1 0 0,1 0 0 0 0,-1 0 1 0 0,1 0-1 0 0,0 0 0 0 0,0 1 1 0 0,0-1-1 0 0,0 0 0 0 0,0 0 1 0 0,0 0-1 0 0,0 0 0 0 0,1 0 1 0 0,0-2-1 0 0,1-3-59 0 0,0 0-1 0 0,1 0 1 0 0,0 0 0 0 0,0 1-1 0 0,1-1 1 0 0,0 1 0 0 0,9-11-1 0 0,38-38-51 0 0,-41 44 42 0 0,130-117 23 0 0,-30 27-473 0 0,-77 71-355 0 0,60-44 0 0 0,-73 61 387 0 0,1 0-1 0 0,1 1 1 0 0,0 1 0 0 0,37-13-1 0 0,-52 22 145 0 0,0 0-1 0 0,0 0 1 0 0,0 0-1 0 0,1 1 1 0 0,-1 1 0 0 0,0-1-1 0 0,1 1 1 0 0,-1 0-1 0 0,1 1 1 0 0,8 1-1 0 0,9 4-762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34 13823 0 0,'0'0'315'0'0,"2"-2"45"0"0,9-8 26 0 0,-5 2 212 0 0,-6 8-550 0 0,0-1-1 0 0,0 1 0 0 0,0 0 1 0 0,1 0-1 0 0,-1 0 0 0 0,0 0 0 0 0,0 0 1 0 0,0-1-1 0 0,0 1 0 0 0,0 0 1 0 0,0 0-1 0 0,0 0 0 0 0,0 0 0 0 0,0-1 1 0 0,0 1-1 0 0,0 0 0 0 0,0 0 1 0 0,0 0-1 0 0,0-1 0 0 0,0 1 0 0 0,0 0 1 0 0,0 0-1 0 0,0 0 0 0 0,0 0 1 0 0,-1 0-1 0 0,1-1 0 0 0,0 1 0 0 0,0 0 1 0 0,0 0-1 0 0,0 0 0 0 0,0 0 1 0 0,0 0-1 0 0,0-1 0 0 0,-1 1 0 0 0,1 0 1 0 0,0 0-1 0 0,0 0 0 0 0,-4-2 102 0 0,-1 1-1 0 0,1 0 0 0 0,0 0 0 0 0,-1 0 1 0 0,1 0-1 0 0,0 1 0 0 0,-1-1 1 0 0,1 1-1 0 0,-1 0 0 0 0,1 1 1 0 0,-1-1-1 0 0,1 1 0 0 0,-7 1 0 0 0,-6 3-125 0 0,0 1 0 0 0,-17 8-1 0 0,-34 21-22 0 0,62-33 0 0 0,0 1 0 0 0,0 0 0 0 0,0 0 0 0 0,0 0 0 0 0,1 1 0 0 0,-1 0 0 0 0,1 0 0 0 0,-9 8 0 0 0,12-9 0 0 0,0 0 0 0 0,-1 0 0 0 0,1 0 0 0 0,0 1 0 0 0,1-1 0 0 0,-1 0 0 0 0,1 1 0 0 0,-1 0 0 0 0,1-1 0 0 0,0 1 0 0 0,0 0 0 0 0,1-1 0 0 0,-1 1 0 0 0,1 0 0 0 0,-1 0 0 0 0,2 6 0 0 0,1 5 0 0 0,0-1 0 0 0,1 1 0 0 0,1-1 0 0 0,1 0 0 0 0,0 0 0 0 0,0 0 0 0 0,14 22 0 0 0,-19-35 0 0 0,7 11 0 0 0,-2 0 0 0 0,1 1 0 0 0,-2 0 0 0 0,0 0 0 0 0,5 25 0 0 0,-8-34 0 0 0,-1-1 0 0 0,0 1 0 0 0,0 0 0 0 0,0-1 0 0 0,0 1 0 0 0,0 0 0 0 0,-1 0 0 0 0,1-1 0 0 0,-1 1 0 0 0,0-1 0 0 0,0 1 0 0 0,-1-1 0 0 0,1 1 0 0 0,-1-1 0 0 0,1 0 0 0 0,-1 0 0 0 0,0 1 0 0 0,0-1 0 0 0,-1-1 0 0 0,1 1 0 0 0,-1 0 0 0 0,1 0 0 0 0,-1-1 0 0 0,0 0 0 0 0,0 1 0 0 0,-5 2 0 0 0,2-2 0 0 0,0 0 0 0 0,-1-1 0 0 0,1 0 0 0 0,-1 0 0 0 0,1 0 0 0 0,-1-1 0 0 0,1 0 0 0 0,-1 0 0 0 0,-13-1 0 0 0,-4-1 0 0 0,-34-6 0 0 0,57 7 0 0 0,-18-3-111 0 0,-121-16-1560 0 0,123 16-295 0 0,2-1-3830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519 141 13823 0 0,'6'-15'244'0'0,"1"2"-1"0"0,0-1 1 0 0,1 1-1 0 0,0 0 1 0 0,1 1-1 0 0,0 0 1 0 0,1 0-1 0 0,0 1 0 0 0,16-13 1 0 0,-25 23 265 0 0,-1 1 3 0 0,0 0 0 0 0,1 13 512 0 0,-2 5-662 0 0,-2-1-1 0 0,0 0 0 0 0,-1 0 1 0 0,0 0-1 0 0,-13 29 0 0 0,5-13-38 0 0,-200 486-172 0 0,160-402-137 0 0,27-62-14 0 0,-3-1 0 0 0,-2-1 0 0 0,-3-2 0 0 0,-50 60 0 0 0,47-64-449 0 0,-20 22-1895 0 0,34-46 1321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10135 0 0,'2'-4'92'0'0,"-1"1"0"0"0,0 0 0 0 0,1-1-1 0 0,0 1 1 0 0,0 0 0 0 0,0 0-1 0 0,0 0 1 0 0,3-3 0 0 0,5-8 138 0 0,-9 12-49 0 0,0 1-1 0 0,1-1 0 0 0,-1 1 1 0 0,1-1-1 0 0,-1 1 0 0 0,1 0 1 0 0,-1-1-1 0 0,1 1 0 0 0,-1 0 1 0 0,1 0-1 0 0,0 0 0 0 0,0 0 0 0 0,0 1 1 0 0,-1-1-1 0 0,1 0 0 0 0,0 1 1 0 0,0-1-1 0 0,0 1 0 0 0,0 0 1 0 0,0 0-1 0 0,0 0 0 0 0,0 0 1 0 0,0 0-1 0 0,3 0 0 0 0,55 0 1600 0 0,92-12-1 0 0,87-32-1614 0 0,183-28-165 0 0,-400 69-700 0 0,0 1-1 0 0,1 1 1 0 0,-1 1-1 0 0,0 1 1 0 0,31 5 0 0 0,-31 1-834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69 11975 0 0,'0'0'267'0'0,"7"-5"368"0"0,-4 2-525 0 0,-2 2-87 0 0,0 0 0 0 0,0 0 0 0 0,0 0-1 0 0,0 0 1 0 0,0 0 0 0 0,-1-1 0 0 0,1 1-1 0 0,0 0 1 0 0,-1-1 0 0 0,1 1 0 0 0,-1 0 0 0 0,1-3-1 0 0,0 0-18 0 0,1 2-4 0 0,1-12 0 0 0,-2 13 40 0 0,-1 0-1 0 0,0 1 0 0 0,0-1 1 0 0,0 0-1 0 0,0 0 0 0 0,0 1 1 0 0,0-1-1 0 0,0 0 0 0 0,0 0 1 0 0,0 1-1 0 0,0-1 0 0 0,0 0 1 0 0,-1 0-1 0 0,1 1 0 0 0,0-1 0 0 0,0 0 1 0 0,-1 1-1 0 0,1-1 0 0 0,0 0 1 0 0,-1 1-1 0 0,1-1 0 0 0,-1 0 1 0 0,1 1-1 0 0,-1-1 0 0 0,1 1 1 0 0,-1-1-1 0 0,1 1 0 0 0,-1-1 1 0 0,0 1-1 0 0,1 0 0 0 0,-1-1 1 0 0,0 1-1 0 0,1 0 0 0 0,-1-1 1 0 0,0 1-1 0 0,1 0 0 0 0,-1 0 1 0 0,0-1-1 0 0,0 1 0 0 0,1 0 1 0 0,-1 0-1 0 0,0 0 0 0 0,0 0 1 0 0,1 0-1 0 0,-1 0 0 0 0,-1 1 0 0 0,-1-1-12 0 0,-10-1 90 0 0,0 2 0 0 0,-1-1 1 0 0,1 2-1 0 0,-24 5 0 0 0,10 0 614 0 0,-33 14 0 0 0,43-14-713 0 0,1 0 1 0 0,0 1-1 0 0,0 1 0 0 0,1 1 1 0 0,0 0-1 0 0,1 1 1 0 0,0 1-1 0 0,-18 18 0 0 0,30-28-18 0 0,0 0 0 0 0,0 1 0 0 0,0-1 0 0 0,1 0 0 0 0,-1 1 0 0 0,1 0 0 0 0,-1-1 0 0 0,1 1 0 0 0,0 0 0 0 0,0-1 0 0 0,0 1 0 0 0,-1 6 0 0 0,4 6 71 0 0,3-11 152 0 0,-4-4-74 0 0,4 3 13 0 0,-1 0 1 0 0,1 0-1 0 0,0-1 0 0 0,0 0 1 0 0,1 0-1 0 0,-1 0 0 0 0,0-1 1 0 0,8 2-1 0 0,45 4-18 0 0,-49-6-139 0 0,1-1 0 0 0,0 0 0 0 0,0-1-1 0 0,0 0 1 0 0,-1 0 0 0 0,1-1 0 0 0,0 0 0 0 0,-1-1-1 0 0,0 0 1 0 0,1 0 0 0 0,-1-1 0 0 0,-1-1 0 0 0,1 1-1 0 0,8-7 1 0 0,-16 10 366 0 0,-1 1 117 0 0,0 0 21 0 0,0 0-66 0 0,-1 1-294 0 0,-6 2-133 0 0,-1 0-80 0 0,7-3-273 0 0,1 0-138 0 0,0 0-33 0 0,13 3-516 0 0,-8-2 819 0 0,1-1 1 0 0,-1 0-1 0 0,1-1 0 0 0,7-1 0 0 0,10-2-307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15663 0 0,'0'0'719'0'0,"0"0"-20"0"0,1 2-306 0 0,2 0-136 0 0,0 0 0 0 0,0 0 0 0 0,0 0 0 0 0,0 0-1 0 0,1-1 1 0 0,-1 1 0 0 0,1-1 0 0 0,-1 0 0 0 0,1 0 0 0 0,-1 0 0 0 0,1 0 0 0 0,-1-1 0 0 0,1 1 0 0 0,0-1 0 0 0,-1 0-1 0 0,5 0 1 0 0,11-2 303 0 0,36-6 0 0 0,-32 4-174 0 0,250-61-218 0 0,-152 32-164 0 0,-13 2 292 0 0,-43 12 363 0 0,95-16-1 0 0,-153 34-1279 0 0,0 1-1 0 0,0-1 0 0 0,13 2 1 0 0,-18-1-7570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9 13823 0 0,'0'0'315'0'0,"0"0"45"0"0,1 0 21 0 0,40-8 934 0 0,-63 9 533 0 0,16-1-1627 0 0,0 1-1 0 0,1-1 1 0 0,-1 1 0 0 0,1 0-1 0 0,-7 2 1 0 0,-6 3-216 0 0,1 1-1 0 0,0 1 1 0 0,0 0 0 0 0,1 1 0 0 0,0 1-1 0 0,-18 14 1 0 0,-15 16-5 0 0,26-23 0 0 0,0 2 0 0 0,-25 27 0 0 0,34-30 0 0 0,-4 3 0 0 0,2 0 0 0 0,0 1 0 0 0,1 0 0 0 0,-14 27 0 0 0,20-30 0 0 0,4-7 0 0 0,-1 0 0 0 0,2 0 0 0 0,-1 1 0 0 0,-4 20 0 0 0,8-28 0 0 0,1-1 0 0 0,-1 0 0 0 0,1 1 0 0 0,0-1 0 0 0,0 0 0 0 0,0 1 0 0 0,0-1 0 0 0,0 0 0 0 0,1 1 0 0 0,-1-1 0 0 0,1 0 0 0 0,0 1 0 0 0,-1-1 0 0 0,1 0 0 0 0,0 0 0 0 0,0 0 0 0 0,0 0 0 0 0,1 0 0 0 0,-1 0 0 0 0,0 0 0 0 0,1 0 0 0 0,-1 0 0 0 0,1-1 0 0 0,0 1 0 0 0,0 0 0 0 0,-1-1 0 0 0,1 0 0 0 0,0 1 0 0 0,3 0 0 0 0,7 4 0 0 0,1-1 0 0 0,0 0 0 0 0,0-2 0 0 0,0 1 0 0 0,0-1 0 0 0,1-1 0 0 0,-1 0 0 0 0,1-1 0 0 0,24-2 0 0 0,-12 0-106 0 0,34-8 0 0 0,-20 1-2581 0 0,44-15 0 0 0,-43 10 641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66 15663 0 0,'-1'-2'43'0'0,"0"0"0"0"0,-1 1 0 0 0,1-1 0 0 0,-1 0 0 0 0,0 1 0 0 0,1-1 0 0 0,-1 1 0 0 0,0 0 0 0 0,0-1 0 0 0,0 1 0 0 0,0 0 0 0 0,0 0 0 0 0,0 0 0 0 0,0 0 0 0 0,0 1 0 0 0,-1-1 0 0 0,1 1 0 0 0,0-1 0 0 0,0 1 0 0 0,-1 0 0 0 0,-2 0 0 0 0,0-1 43 0 0,0 1 0 0 0,0 0 0 0 0,0 1 0 0 0,0-1 0 0 0,0 1 0 0 0,0 0 0 0 0,0 0 0 0 0,-7 3 0 0 0,2 0-86 0 0,-10 5 0 0 0,0 0 0 0 0,1 1 0 0 0,0 1 0 0 0,-30 22 0 0 0,36-22 0 0 0,-64 59 0 0 0,70-62 0 0 0,0 0 0 0 0,1 0 0 0 0,-1 0 0 0 0,2 1 0 0 0,-1 0 0 0 0,1 0 0 0 0,-6 18 0 0 0,9-23 19 0 0,1 0-1 0 0,0 0 1 0 0,0 1 0 0 0,0-1-1 0 0,1 0 1 0 0,-1 1 0 0 0,1-1-1 0 0,0 1 1 0 0,1-1 0 0 0,-1 0-1 0 0,1 1 1 0 0,-1-1-1 0 0,1 0 1 0 0,1 0 0 0 0,-1 1-1 0 0,1-1 1 0 0,1 4 0 0 0,0-4 20 0 0,0 0 0 0 0,0 0 0 0 0,0 0 0 0 0,0 0 0 0 0,1 0 0 0 0,-1-1 1 0 0,1 1-1 0 0,0-1 0 0 0,0 0 0 0 0,0 0 0 0 0,0-1 0 0 0,1 1 1 0 0,-1-1-1 0 0,7 2 0 0 0,-4-1 52 0 0,-1-1 0 0 0,0-1-1 0 0,0 1 1 0 0,1-1 0 0 0,-1 0 0 0 0,1-1 0 0 0,-1 0 0 0 0,1 0-1 0 0,-1 0 1 0 0,13-2 0 0 0,-10-1-54 0 0,0 1-1 0 0,0-1 1 0 0,0 0 0 0 0,-1-1-1 0 0,1 0 1 0 0,-1 0-1 0 0,10-7 1 0 0,-8 4-125 0 0,0-1 1 0 0,0 0-1 0 0,-1-1 1 0 0,0 0-1 0 0,-1 0 1 0 0,0-1-1 0 0,0 0 0 0 0,-1-1 1 0 0,0 0-1 0 0,-1 0 1 0 0,8-17-1 0 0,-7 8-554 0 0,-1 1 0 0 0,0-2 0 0 0,-1 1 0 0 0,-2 0 0 0 0,0-1-1 0 0,-1 0 1 0 0,-1 1 0 0 0,0-1 0 0 0,-5-34 0 0 0,0 39-2510 0 0,-1 3-735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0,'0'0'0'0'0,"0"0"112"0"0,0 0-32 0 0,0 0 16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36 297 4607 0 0,'0'0'102'0'0,"0"0"20"0"0,-2 9 113 0 0,1-2-74 0 0,1-6 68 0 0,-1 0 0 0 0,1-1-1 0 0,0 1 1 0 0,0 0 0 0 0,0 0-1 0 0,-1-1 1 0 0,1 1 0 0 0,0 0-1 0 0,-1-1 1 0 0,1 1 0 0 0,0 0-1 0 0,-1-1 1 0 0,1 1 0 0 0,-1-1-1 0 0,1 1 1 0 0,-1-1 0 0 0,1 1-1 0 0,-1-1 1 0 0,1 1 0 0 0,-1-1-1 0 0,0 1 1 0 0,1-1 0 0 0,-1 0-1 0 0,0 1 1 0 0,1-1 0 0 0,-1 0-1 0 0,0 0 1 0 0,0 1 0 0 0,1-1-1 0 0,-1 0 1 0 0,0 0 0 0 0,0 0-1 0 0,1 0 1 0 0,-1 0 0 0 0,0 0-1 0 0,0 0 1 0 0,1 0 0 0 0,-1 0-1 0 0,0-1 1 0 0,1 1-1 0 0,-1 0 1 0 0,0 0 0 0 0,0-1-1 0 0,0 1-154 0 0,1-1 0 0 0,-1 1-1 0 0,1-1 1 0 0,-1 1-1 0 0,1-1 1 0 0,-1 1-1 0 0,1-1 1 0 0,-1 1-1 0 0,1-1 1 0 0,0 0-1 0 0,-1 1 1 0 0,1-1-1 0 0,0 0 1 0 0,0 1 0 0 0,-1-1-1 0 0,1 0 1 0 0,0 1-1 0 0,0-1 1 0 0,0-1-1 0 0,0-2-48 0 0,0-1 0 0 0,0 1 1 0 0,1-1-1 0 0,-1 1 0 0 0,1 0 0 0 0,0-1 0 0 0,1 1 0 0 0,-1 0 0 0 0,1-1 0 0 0,0 1 1 0 0,0 0-1 0 0,0 0 0 0 0,0 1 0 0 0,1-1 0 0 0,-1 0 0 0 0,6-5 0 0 0,5-4 38 0 0,0 1 0 0 0,26-20 0 0 0,-36 30-63 0 0,20-14-230 0 0,1 0-1 0 0,1 2 0 0 0,0 1 1 0 0,0 1-1 0 0,47-15 0 0 0,-66 26 266 0 0,-1-1 0 0 0,0 1-1 0 0,1 0 1 0 0,-1 1 0 0 0,1-1-1 0 0,0 1 1 0 0,7 0 0 0 0,-13 0 11 0 0,1 1 0 0 0,-1-1 1 0 0,1 0-1 0 0,0 0 0 0 0,-1 1 1 0 0,1-1-1 0 0,-1 0 0 0 0,1 1 1 0 0,-1-1-1 0 0,1 1 0 0 0,-1-1 1 0 0,1 1-1 0 0,-1-1 0 0 0,1 1 1 0 0,-1-1-1 0 0,1 1 0 0 0,-1-1 1 0 0,0 1-1 0 0,0-1 0 0 0,1 1 1 0 0,-1 0-1 0 0,1 1 0 0 0,2 12 411 0 0,-3-7-309 0 0,0 1 0 0 0,-1-1-1 0 0,1 0 1 0 0,-2 1 0 0 0,1-1-1 0 0,-1 0 1 0 0,0 0 0 0 0,0 0-1 0 0,-1 0 1 0 0,-6 13 0 0 0,-2-2-146 0 0,0 0 1 0 0,-21 26-1 0 0,24-33-2 0 0,-1-1 0 0 0,0 0 0 0 0,0-1 0 0 0,-1 0 0 0 0,-12 8 0 0 0,13-12-64 0 0,7-4-273 0 0,2-1-138 0 0,0 0-33 0 0,1-2 391 0 0,0 0-1 0 0,-1-1 0 0 0,1 1 1 0 0,0 0-1 0 0,0 0 0 0 0,1 0 1 0 0,-1 0-1 0 0,0 1 1 0 0,1-1-1 0 0,2-3 0 0 0,1-1-124 0 0,18-24-517 0 0,2 1 0 0 0,1 1 0 0 0,43-35 0 0 0,-44 42 908 0 0,2 2-1 0 0,1 1 1 0 0,0 1 0 0 0,40-17 0 0 0,-47 24 249 0 0,5-2-78 0 0,38-12 0 0 0,-56 22-272 0 0,-1 0-1 0 0,0 1 0 0 0,1-1 1 0 0,-1 1-1 0 0,1 1 0 0 0,-1 0 1 0 0,1 0-1 0 0,-1 0 0 0 0,1 1 1 0 0,11 2-1 0 0,-17-2 7 0 0,0-1-1 0 0,0 1 1 0 0,0 0 0 0 0,0 0 0 0 0,0 0-1 0 0,0 0 1 0 0,0 0 0 0 0,0 1 0 0 0,0-1-1 0 0,-1 1 1 0 0,1-1 0 0 0,0 1 0 0 0,-1-1-1 0 0,1 1 1 0 0,-1 0 0 0 0,0 0 0 0 0,0 0-1 0 0,1 0 1 0 0,-1 0 0 0 0,-1 0 0 0 0,1 0-1 0 0,0 0 1 0 0,0 0 0 0 0,-1 0 0 0 0,1 1-1 0 0,-1-1 1 0 0,0 0 0 0 0,1 0 0 0 0,-1 1-1 0 0,0-1 1 0 0,-1 3 0 0 0,0 8 164 0 0,-1-1-1 0 0,0 1 1 0 0,-1-1 0 0 0,-6 18 0 0 0,4-16 461 0 0,-4 11-624 0 0,0-1 0 0 0,-23 38 0 0 0,28-54-257 0 0,1-1 282 0 0,3-4-2467 0 0,0-3-3752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3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15663 0 0,'-1'2'356'0'0,"-5"13"-12"0"0,-1-1-1 0 0,0 1 0 0 0,-13 16 0 0 0,-5 11-281 0 0,-4 11 923 0 0,6-13-493 0 0,-24 58 0 0 0,-77 180-492 0 0,100-230-151 0 0,12-23-466 0 0,-24 38 1 0 0,32-57 526 0 0,-8 12-350 0 0,-1-1 1 0 0,0 0-1 0 0,-2-1 0 0 0,1 0 1 0 0,-29 23-1 0 0,42-40 401 0 0,1 1 0 0 0,0 0 0 0 0,-1 0 0 0 0,1-1 0 0 0,0 1 0 0 0,-1 0 0 0 0,1-1 0 0 0,0 1 0 0 0,0 0 0 0 0,-1-1 0 0 0,1 1 0 0 0,0-1 0 0 0,0 1 0 0 0,0 0 0 0 0,0-1 0 0 0,-1 1 0 0 0,1-1 0 0 0,0 1 0 0 0,0 0 0 0 0,0-1 0 0 0,0 0 0 0 0,0-1-276 0 0,0 0 0 0 0,0 0 1 0 0,0 0-1 0 0,0 0 1 0 0,1 0-1 0 0,-1 0 1 0 0,1 0-1 0 0,-1 0 1 0 0,1 0-1 0 0,0 0 0 0 0,-1 0 1 0 0,1 0-1 0 0,2-2 1 0 0,10-16-4024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10135 0 0,'1'-1'5'0'0,"6"-7"148"0"0,-1 0 1 0 0,1 0-1 0 0,0 0 1 0 0,1 1-1 0 0,0 0 1 0 0,13-8-1 0 0,6-1-149 0 0,1 1 1 0 0,1 1-1 0 0,45-15 0 0 0,-40 18 1017 0 0,0 1 0 0 0,1 2 0 0 0,53-6 0 0 0,-76 14-620 0 0,-1-1 0 0 0,1 2 1 0 0,0 0-1 0 0,0 0 0 0 0,-1 1 0 0 0,14 4 0 0 0,-17-4-285 0 0,-1 1 0 0 0,0 0 0 0 0,0 0 0 0 0,-1 1 0 0 0,1-1 0 0 0,0 2 0 0 0,-1-1 0 0 0,0 1 0 0 0,0 0 0 0 0,8 9 0 0 0,-10-9 7 0 0,0 0 0 0 0,0 1 0 0 0,0-1 0 0 0,0 1 0 0 0,-1 0-1 0 0,0 0 1 0 0,0 0 0 0 0,-1 1 0 0 0,1-1 0 0 0,-2 1 0 0 0,3 12 0 0 0,-3-10-53 0 0,0 1 0 0 0,-1-1 0 0 0,0 0 0 0 0,-1 1 0 0 0,0-1 0 0 0,-1 0 0 0 0,-4 17 0 0 0,-1-7-65 0 0,0-2-1 0 0,-1 1 1 0 0,-1-1 0 0 0,0 0-1 0 0,-2-1 1 0 0,0 0 0 0 0,-24 27-1 0 0,12-20-4 0 0,-2 0 0 0 0,-1-2 0 0 0,-32 22 0 0 0,45-35 0 0 0,1-1 0 0 0,-1 0 0 0 0,0-1 0 0 0,-1 0 0 0 0,-15 4 0 0 0,21-7 0 0 0,-1-1 0 0 0,1-1 0 0 0,-1 1 0 0 0,1-1 0 0 0,-1-1 0 0 0,1 0 0 0 0,-1 0 0 0 0,0 0 0 0 0,-16-4 0 0 0,24 4-6 0 0,-1-1-1 0 0,1 1 0 0 0,0 0 1 0 0,0-1-1 0 0,0 1 0 0 0,0-1 1 0 0,0 1-1 0 0,-1-1 0 0 0,1 0 1 0 0,0 1-1 0 0,0-1 0 0 0,0 0 1 0 0,1 0-1 0 0,-1 0 0 0 0,0 1 1 0 0,0-1-1 0 0,0 0 0 0 0,1 0 1 0 0,-1 0-1 0 0,0 0 0 0 0,1-1 1 0 0,-1 0-1 0 0,0 0-21 0 0,1-1-1 0 0,-1 1 1 0 0,1 0 0 0 0,0 0-1 0 0,0 0 1 0 0,0 0 0 0 0,0-1-1 0 0,1 1 1 0 0,-1 0 0 0 0,0 0-1 0 0,2-4 1 0 0,2-3-1268 0 0,0 0 0 0 0,0-1 1 0 0,1 1-1 0 0,8-10 0 0 0,7-9-4948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11975 0 0,'0'0'267'0'0,"0"0"42"0"0,1 1 17 0 0,35 11 155 0 0,-34-10-328 0 0,1-1 1 0 0,0 1-1 0 0,-1 0 1 0 0,1 0-1 0 0,-1 0 1 0 0,1 0-1 0 0,-1 0 1 0 0,3 4-1 0 0,1 0 270 0 0,-6-6-415 0 0,0 1 1 0 0,0 0-1 0 0,0-1 0 0 0,0 1 1 0 0,1 0-1 0 0,-1-1 0 0 0,0 1 1 0 0,0 0-1 0 0,0-1 0 0 0,0 1 1 0 0,0 0-1 0 0,0-1 0 0 0,-1 1 1 0 0,1 0-1 0 0,0-1 0 0 0,0 1 1 0 0,0 0-1 0 0,-1-1 0 0 0,0 2 1 0 0,1-1-11 0 0,-3 6 137 0 0,-1-1 0 0 0,1 0 0 0 0,-1 0 0 0 0,-1 0 0 0 0,1-1 0 0 0,-1 1 0 0 0,0-1 0 0 0,0 0 0 0 0,-8 5-1 0 0,-14 16 400 0 0,14-12-522 0 0,-74 88 385 0 0,66-76 422 0 0,-34 59 1 0 0,55-85-814 0 0,-11 20 39 0 0,-15 36 1 0 0,24-50 37 0 0,0 0 0 0 0,0 0 1 0 0,1 0-1 0 0,0 0 0 0 0,0 0 0 0 0,0 0 1 0 0,1 1-1 0 0,0-1 0 0 0,0 0 0 0 0,0 0 1 0 0,3 9-1 0 0,10-10 938 0 0,-7-3-842 0 0,1 0 0 0 0,0-1-1 0 0,-1 0 1 0 0,1 0 0 0 0,0 0-1 0 0,0-1 1 0 0,0 0 0 0 0,0-1-1 0 0,-1 0 1 0 0,12-2 0 0 0,6-3-90 0 0,35-14 0 0 0,-33 9-89 0 0,-1-2 0 0 0,0 0 0 0 0,-1-2 0 0 0,-1 0 0 0 0,0-2 0 0 0,39-37 0 0 0,-53 46-131 0 0,1-2-1 0 0,-2 1 0 0 0,1-1 1 0 0,13-22-1 0 0,-20 29 74 0 0,0-1 0 0 0,-1 1 0 0 0,1 0 0 0 0,-1-1 0 0 0,0 1 0 0 0,0 0 0 0 0,0-1 0 0 0,-1 1 0 0 0,1-1 0 0 0,-1 0 0 0 0,0 1 0 0 0,0-1 0 0 0,0 1 0 0 0,0-1 0 0 0,-1 0 0 0 0,1 1 0 0 0,-1-1 0 0 0,0 1 0 0 0,0 0 0 0 0,0-1 0 0 0,-1 1 0 0 0,-3-6 0 0 0,-1 0-100 0 0,-1 0 0 0 0,0 1 0 0 0,-1 0 0 0 0,0 0 0 0 0,0 1 0 0 0,0 0 0 0 0,-1 0 0 0 0,0 1 0 0 0,-11-5 0 0 0,-13-11-294 0 0,24 15 432 0 0,0 0-1 0 0,-1 1 1 0 0,0 0 0 0 0,0 0-1 0 0,0 1 1 0 0,-1 1 0 0 0,0 0-1 0 0,0 0 1 0 0,0 1 0 0 0,-16-2-1 0 0,32 6-652 0 0,0-1 0 0 0,1 0-1 0 0,-1 0 1 0 0,7-1 0 0 0,3 0-10 0 0,16 0-852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19351 0 0,'0'0'439'0'0,"0"0"62"0"0,0 0 33 0 0,0 0-65 0 0,6-6-292 0 0,-4-28 266 0 0,1 24-216 0 0,0 1 0 0 0,1 1 1 0 0,0-1-1 0 0,0 0 0 0 0,1 1 0 0 0,7-10 1 0 0,38-45-234 0 0,-45 58 26 0 0,30-33-366 0 0,1 2 0 0 0,2 2 0 0 0,66-47 0 0 0,-85 69 51 0 0,0 0 0 0 0,1 1 0 0 0,0 2 0 0 0,0 0 0 0 0,1 1 0 0 0,1 1-1 0 0,-1 0 1 0 0,28-3 0 0 0,-46 10 344 0 0,-1-1 0 0 0,0 1 0 0 0,1 0-1 0 0,-1 0 1 0 0,0 0 0 0 0,1 0 0 0 0,-1 1 0 0 0,0-1-1 0 0,1 1 1 0 0,-1-1 0 0 0,0 1 0 0 0,1 0 0 0 0,-1 0-1 0 0,0 0 1 0 0,0 0 0 0 0,0 0 0 0 0,0 0 0 0 0,0 1-1 0 0,3 1 1 0 0,-3 0 14 0 0,-1-1-1 0 0,1 0 1 0 0,0 1-1 0 0,0 0 1 0 0,-1-1-1 0 0,0 1 1 0 0,1 0-1 0 0,-1-1 1 0 0,0 1-1 0 0,0 0 1 0 0,-1 0-1 0 0,1 0 1 0 0,-1 0-1 0 0,1 0 1 0 0,-1 4-1 0 0,-1 17 315 0 0,0-1 1 0 0,-2 1-1 0 0,-11 44 0 0 0,7-31 162 0 0,-8 21-521 0 0,8-35-19 0 0,-4 30 0 0 0,10-44-355 0 0,1-1-1 0 0,1 0 1 0 0,0 0-1 0 0,2 13 1 0 0,-3-19-1883 0 0,0-2-4924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69 13823 0 0,'0'0'315'0'0,"-1"1"45"0"0,-2 5-173 0 0,-1 0-1 0 0,1 0 1 0 0,1 0-1 0 0,0 1 1 0 0,-4 11-1 0 0,6-16-111 0 0,0 0 0 0 0,-1-1 0 0 0,1 1 0 0 0,0 0 0 0 0,0 0 0 0 0,0-1 0 0 0,0 1 0 0 0,0 0 0 0 0,0 0 0 0 0,0-1 0 0 0,0 1 0 0 0,1 0 0 0 0,-1 0 0 0 0,1-1 0 0 0,0 1 0 0 0,-1 0 0 0 0,1-1 0 0 0,0 1 0 0 0,0-1 0 0 0,0 1 0 0 0,0-1-1 0 0,0 0 1 0 0,0 1 0 0 0,0-1 0 0 0,1 0 0 0 0,-1 0 0 0 0,0 1 0 0 0,3 0 0 0 0,4 2 292 0 0,0-1 1 0 0,1 0-1 0 0,0 0 0 0 0,0-1 1 0 0,-1 0-1 0 0,1-1 0 0 0,0 0 0 0 0,1 0 1 0 0,-1-1-1 0 0,0 0 0 0 0,0-1 0 0 0,0 0 1 0 0,12-3-1 0 0,3-1-227 0 0,-1-1 1 0 0,0-1 0 0 0,41-19-1 0 0,-51 20-140 0 0,0-1 0 0 0,0 0 0 0 0,0-1 0 0 0,-1 0 0 0 0,0-1 0 0 0,20-19 0 0 0,-31 27 3 0 0,0 0 0 0 0,0 0-1 0 0,0 0 1 0 0,0 0 0 0 0,0 0-1 0 0,-1-1 1 0 0,1 1 0 0 0,0 0-1 0 0,-1 0 1 0 0,1-1 0 0 0,0 1 0 0 0,-1 0-1 0 0,0-1 1 0 0,1 1 0 0 0,-1 0-1 0 0,0-1 1 0 0,0 1 0 0 0,0-1-1 0 0,0 1 1 0 0,0 0 0 0 0,0-3 0 0 0,0 3-30 0 0,-1-1 1 0 0,0 1 0 0 0,0-1-1 0 0,1 1 1 0 0,-1 0 0 0 0,0 0-1 0 0,0 0 1 0 0,0-1 0 0 0,0 1-1 0 0,0 0 1 0 0,0 0 0 0 0,-1 0 0 0 0,1 0-1 0 0,0 1 1 0 0,0-1 0 0 0,-3-1-1 0 0,-2 0-138 0 0,0-1 0 0 0,0 1 1 0 0,0 1-1 0 0,0-1 0 0 0,0 1 0 0 0,0 0 0 0 0,0 0 0 0 0,-11 1 0 0 0,-22 5-449 0 0,1 2-1 0 0,0 1 1 0 0,0 2 0 0 0,-49 20-1 0 0,59-19 637 0 0,1 2 0 0 0,1 1 0 0 0,0 1 0 0 0,1 1 0 0 0,1 1 0 0 0,0 1 0 0 0,2 1 0 0 0,0 1 0 0 0,1 1 0 0 0,1 1 0 0 0,-28 40 0 0 0,44-56 49 0 0,0 0-1 0 0,0 1 1 0 0,0 0-1 0 0,1 0 1 0 0,0 0-1 0 0,0 0 0 0 0,1 1 1 0 0,-3 14-1 0 0,4-20-70 0 0,1 1-1 0 0,0 0 0 0 0,0-1 0 0 0,0 1 0 0 0,0 0 0 0 0,1-1 0 0 0,-1 1 0 0 0,0-1 1 0 0,1 1-1 0 0,0-1 0 0 0,0 1 0 0 0,0-1 0 0 0,0 1 0 0 0,0-1 0 0 0,0 0 0 0 0,0 0 1 0 0,1 1-1 0 0,0-1 0 0 0,-1 0 0 0 0,1 0 0 0 0,0 0 0 0 0,0-1 0 0 0,0 1 0 0 0,0 0 1 0 0,0-1-1 0 0,0 1 0 0 0,0-1 0 0 0,0 0 0 0 0,4 2 0 0 0,0-1-169 0 0,0 0-1 0 0,0 0 1 0 0,0-1 0 0 0,0 0-1 0 0,0 0 1 0 0,0 0-1 0 0,11 0 1 0 0,41-7-1242 0 0,-55 6 1394 0 0,47-8-1005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0 13823 0 0,'0'0'315'0'0,"0"0"45"0"0,0 0 21 0 0,0 0-49 0 0,-1 2-220 0 0,-4 10-64 0 0,0-1 0 0 0,-1 1 0 0 0,0-1-1 0 0,-1 0 1 0 0,-12 15 0 0 0,-12 19 1109 0 0,21-26-1054 0 0,0 1 0 0 0,1 1 1 0 0,-7 25-1 0 0,-14 68 90 0 0,27-101-191 0 0,-2 6 50 0 0,0 7 411 0 0,-2-1 0 0 0,-19 47-1 0 0,-4-6-11 0 0,-29 58-199 0 0,45-100-483 0 0,0 0 0 0 0,-1-1 0 0 0,-19 20 0 0 0,23-29-447 0 0,4-6-1315 0 0,0 0 1 0 0,-11 10-1 0 0,1-5-3170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9 294 17503 0 0,'0'0'399'0'0,"0"0"60"0"0,0 0 21 0 0,0 0-59 0 0,0 0-204 0 0,0 0 170 0 0,-7-8 1202 0 0,6 6-1537 0 0,1-1 0 0 0,0 1 0 0 0,0 0 0 0 0,-1-1-1 0 0,2 1 1 0 0,-1 0 0 0 0,0-1 0 0 0,0 1 0 0 0,1-1 0 0 0,-1 1 0 0 0,1 0-1 0 0,0 0 1 0 0,0-1 0 0 0,-1 1 0 0 0,1 0 0 0 0,1 0 0 0 0,-1 0 0 0 0,0 0-1 0 0,3-3 1 0 0,3-3 237 0 0,1 0-1 0 0,-1 1 1 0 0,13-8 0 0 0,-1-1-417 0 0,11-9-133 0 0,0 1 0 0 0,2 2 0 0 0,1 1 0 0 0,0 1 0 0 0,1 2 0 0 0,64-23 1 0 0,-90 38 226 0 0,1 0 1 0 0,0 1 0 0 0,0 0 0 0 0,10 0 0 0 0,-8 3 33 0 0,-10 0 0 0 0,0 1 0 0 0,0-1 0 0 0,0 1 0 0 0,0-1 0 0 0,0 1 0 0 0,0-1 0 0 0,0 1 0 0 0,0 0 0 0 0,-1-1 0 0 0,1 1 0 0 0,-1 0 0 0 0,1-1 0 0 0,-1 1 0 0 0,0 0 0 0 0,0 0 0 0 0,1 2 0 0 0,-2 33 0 0 0,1-33 0 0 0,-1 7 323 0 0,-1 0 0 0 0,-1 0 0 0 0,1-1 0 0 0,-7 16 0 0 0,-2 6 54 0 0,4-9-377 0 0,5-17 0 0 0,1-2 0 0 0,1 0 0 0 0,-1 0 0 0 0,0 0 0 0 0,1 0 0 0 0,0 0 0 0 0,0 6 0 0 0,1-1-717 0 0,0 0 0 0 0,5 17 0 0 0,0-4-1280 0 0,-6-20 424 0 0,3 0-379 0 0,7 6-80 0 0,-7-6-15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13823 0 0,'0'0'315'0'0,"0"0"45"0"0,0 0 21 0 0,0 0-49 0 0,10 14 228 0 0,-8-11-341 0 0,0 0 0 0 0,0 1 0 0 0,-1-1 0 0 0,1 1 0 0 0,-1-1 0 0 0,0 1 0 0 0,0-1-1 0 0,0 1 1 0 0,0 0 0 0 0,-1 0 0 0 0,1-1 0 0 0,-1 1 0 0 0,-1 7 0 0 0,0 5 463 0 0,-1 0 1 0 0,-5 16-1 0 0,3-17-387 0 0,-10 44 705 0 0,-26 66 0 0 0,-32 56-607 0 0,32-85-445 0 0,-71 173 52 0 0,91-226 0 0 0,-31 47 0 0 0,40-75-1122 0 0,0 0 0 0 0,-1 0 0 0 0,0-1 0 0 0,-28 24 0 0 0,13-19-924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 15663 0 0,'-15'13'597'0'0,"-19"15"0"0"0,1-3-71 0 0,8-4-195 0 0,-33 29 1350 0 0,56-48-815 0 0,2-2 124 0 0,0 0 30 0 0,5 7 222 0 0,-5-6-1243 0 0,0-1 0 0 0,1 1 0 0 0,-1-1 1 0 0,0 1-1 0 0,1-1 0 0 0,-1 1 0 0 0,0-1 0 0 0,1 1 1 0 0,-1-1-1 0 0,1 1 0 0 0,-1-1 0 0 0,1 1 0 0 0,-1-1 1 0 0,1 0-1 0 0,-1 1 0 0 0,1-1 0 0 0,-1 0 0 0 0,1 1 1 0 0,-1-1-1 0 0,1 0 0 0 0,0 0 0 0 0,9 2 84 0 0,-1-1 1 0 0,1 0-1 0 0,-1-1 0 0 0,1 0 0 0 0,-1-1 1 0 0,1 0-1 0 0,-1 0 0 0 0,11-4 0 0 0,-6 3 121 0 0,322-65 737 0 0,-191 37-763 0 0,-71 14-407 0 0,111-19-3700 0 0,-168 33-3921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10 8287 0 0,'0'0'382'0'0,"1"-2"-8"0"0,5-4-102 0 0,-4 5 463 0 0,-2 1 234 0 0,0 0 45 0 0,0 0-61 0 0,0 0-288 0 0,0 0-121 0 0,0 0-28 0 0,0 0-4 0 0,0 0 0 0 0,0 0 0 0 0,0 0 0 0 0,0 0 0 0 0,0 0 0 0 0,0 0 0 0 0,-8 11 444 0 0,-9 19-562 0 0,2 1 1 0 0,-20 53-1 0 0,12-26 410 0 0,-3 2-2693 0 0,-45 73-1 0 0,69-127-986 0 0,9-14 1852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43 15663 0 0,'-5'-9'344'0'0,"1"0"72"0"0,0 1 8 0 0,3 0 24 0 0,1 8-360 0 0,0 0-88 0 0,5-5 0 0 0,4 3-4624 0 0,3 1-944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 15663 0 0,'0'0'356'0'0,"0"0"50"0"0,0 0 20 0 0,-1 2-42 0 0,-3 3-370 0 0,0 1-1 0 0,-1-1 1 0 0,1 0-1 0 0,-1 0 0 0 0,0 0 1 0 0,0 0-1 0 0,-1-1 1 0 0,1 0-1 0 0,-9 4 1 0 0,-60 29 0 0 0,53-27-15 0 0,-118 57 1 0 0,77-41 0 0 0,35-16 0 0 0,-37 21 0 0 0,64-31 0 0 0,-1 0 0 0 0,1 0 0 0 0,0 0 0 0 0,0 0 0 0 0,-1 0 0 0 0,1 1 0 0 0,0-1 0 0 0,0 0 0 0 0,-1 0 0 0 0,1 0 0 0 0,0 0 0 0 0,0 1 0 0 0,-1-1 0 0 0,1 0 0 0 0,0 0 0 0 0,0 0 0 0 0,0 1 0 0 0,0-1 0 0 0,-1 0 0 0 0,1 0 0 0 0,0 1 0 0 0,0-1 0 0 0,0 0 0 0 0,0 0 0 0 0,0 1 0 0 0,0-1 0 0 0,0 0 0 0 0,0 0 0 0 0,0 1 0 0 0,0-1 0 0 0,0 0 0 0 0,0 0 0 0 0,0 1 0 0 0,0-1 0 0 0,0 0 0 0 0,0 1 0 0 0,0-1 0 0 0,0 0 0 0 0,0 0 0 0 0,0 1 0 0 0,0-1 0 0 0,0 0 0 0 0,0 0 0 0 0,1 1 0 0 0,-1-1 0 0 0,0 0 0 0 0,0 0 0 0 0,0 0 0 0 0,0 1 0 0 0,1-1 0 0 0,-1 0 0 0 0,0 0 0 0 0,0 0 0 0 0,1 1 0 0 0,-1-1 0 0 0,0 0 0 0 0,0 0 0 0 0,1 0 0 0 0,-1 0 0 0 0,0 0 0 0 0,1 0 0 0 0,-1 1 0 0 0,17 15 0 0 0,-7-7 0 0 0,-1 1 0 0 0,0 0 0 0 0,0 0 0 0 0,10 16 0 0 0,46 100 0 0 0,-38-70 0 0 0,-6-20 0 0 0,-16-26 0 0 0,-2 0 0 0 0,-3-9 17 0 0,-1 0-1 0 0,0 0 0 0 0,1 0 0 0 0,-1 0 1 0 0,0 0-1 0 0,0 0 0 0 0,0 0 1 0 0,0 0-1 0 0,1-1 0 0 0,-1 1 0 0 0,0 0 1 0 0,0 0-1 0 0,-1-1 0 0 0,1 1 1 0 0,0-1-1 0 0,0 1 0 0 0,-1 0 0 0 0,-25 7 534 0 0,24-7-470 0 0,-238 51 974 0 0,164-37-991 0 0,31-6-1356 0 0,43-8-5174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341 381 10135 0 0,'2'1'464'0'0,"44"4"376"0"0,-43-5 239 0 0,-3 0 370 0 0,0 0 73 0 0,0 0-125 0 0,0 0-574 0 0,-16 14 719 0 0,11-12-1528 0 0,1 0-1 0 0,-1 0 0 0 0,0 0 1 0 0,1-1-1 0 0,-1 0 0 0 0,0 0 1 0 0,0 0-1 0 0,0 0 0 0 0,0-1 1 0 0,0 0-1 0 0,0 0 1 0 0,0 0-1 0 0,-5-1 0 0 0,-9-2-20 0 0,-36-10-1 0 0,35 7 8 0 0,1-1 0 0 0,0 0 0 0 0,0-2 0 0 0,1 0 0 0 0,0-1 0 0 0,1-1 0 0 0,-28-22 0 0 0,40 28 0 0 0,-1 0 0 0 0,1 0 0 0 0,1 0 0 0 0,-1-1 0 0 0,1 0 0 0 0,0 0 0 0 0,0 0 0 0 0,1-1 0 0 0,0 1 0 0 0,-3-8 0 0 0,5 10 0 0 0,0 0 0 0 0,0 0 0 0 0,0 0 0 0 0,1 0 0 0 0,-1 0 0 0 0,1 0 0 0 0,0 0 0 0 0,1 0 0 0 0,-1 0 0 0 0,1 0 0 0 0,-1 0 0 0 0,1 0 0 0 0,0 0 0 0 0,0 0 0 0 0,1 0 0 0 0,-1 0 0 0 0,1 1 0 0 0,0-1 0 0 0,3-4 0 0 0,2-1-75 0 0,0 1 1 0 0,1-1-1 0 0,0 1 0 0 0,0 1 0 0 0,1-1 1 0 0,0 2-1 0 0,0-1 0 0 0,0 1 0 0 0,1 0 1 0 0,0 1-1 0 0,1 0 0 0 0,13-4 0 0 0,15-4-434 0 0,80-14 0 0 0,-114 26 507 0 0,31-6 334 0 0,1 2 0 0 0,67 0 0 0 0,-85 6-207 0 0,0 0-1 0 0,0 1 1 0 0,-1 1-1 0 0,1 1 1 0 0,-1 0-1 0 0,1 2 1 0 0,23 9-1 0 0,-39-13-124 0 0,1 0 0 0 0,-1-1 0 0 0,0 1 0 0 0,1 0 0 0 0,-1 1 0 0 0,0-1 0 0 0,-1 0 0 0 0,1 1 0 0 0,0 0 0 0 0,-1 0 0 0 0,1 0 0 0 0,-1 0 0 0 0,0 0 0 0 0,0 0 0 0 0,0 0 0 0 0,0 1 0 0 0,2 5 0 0 0,-3-5 0 0 0,-1 1 0 0 0,1-1 0 0 0,0 0 0 0 0,-1 0 0 0 0,0 1 0 0 0,0-1 0 0 0,-1 0 0 0 0,1 0 0 0 0,-1 1 0 0 0,0-1 0 0 0,0 0 0 0 0,0 0 0 0 0,0 0 0 0 0,-1 0 0 0 0,-2 6 0 0 0,-3 2 0 0 0,-1 0 0 0 0,0 0 0 0 0,-1 0 0 0 0,0-1 0 0 0,0-1 0 0 0,-1 0 0 0 0,-18 14 0 0 0,10-9 0 0 0,-2-2 0 0 0,1 0 0 0 0,-40 18 0 0 0,33-21 0 0 0,-53 13 0 0 0,53-16 0 0 0,-1-1-261 0 0,0-2 0 0 0,-1-1 0 0 0,0-1 0 0 0,1-1 0 0 0,-1-2 1 0 0,-47-6-1 0 0,62 5 245 0 0,-25-7 0 0 0,34 8-169 0 0,-1 0 0 0 0,1-1 1 0 0,0 0-1 0 0,0 0 0 0 0,0 0 0 0 0,1 0 0 0 0,-1-1 0 0 0,0 1 0 0 0,-4-6 1 0 0,6 6-63 0 0,0 0 0 0 0,1-1 0 0 0,0 1 0 0 0,-1-1 0 0 0,1 1 0 0 0,0-1 0 0 0,1 1 0 0 0,-1-1 0 0 0,0 0 0 0 0,1 1 0 0 0,-1-1 0 0 0,1 0 0 0 0,0 0 0 0 0,0 1 0 0 0,0-5 0 0 0,5-22-1799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32 13823 0 0,'2'-1'315'0'0,"2"-2"-141"0"0,2-1 97 0 0,0 0-1 0 0,-1 0 0 0 0,10-10 1 0 0,-14 12 106 0 0,-1 4-268 0 0,-1 0 0 0 0,1 0-1 0 0,-1-1 1 0 0,0 1-1 0 0,1 0 1 0 0,-1-1 0 0 0,0 1-1 0 0,0-1 1 0 0,0 1 0 0 0,0-1-1 0 0,-3 3 1 0 0,1 0 26 0 0,-50 55 16 0 0,30-34-144 0 0,-24 31 0 0 0,7 4-7 0 0,3 1 0 0 0,-52 114 0 0 0,-29 65-91 0 0,100-211 39 0 0,-2 0 0 0 0,0-1 1 0 0,-2-1-1 0 0,-1-1 1 0 0,-44 38-1 0 0,-142 86-2562 0 0,159-117 1755 0 0,33-21 709 0 0,9-5 135 0 0,10-4 10 0 0,6-4 9 0 0,-8 1-4 0 0,11-2-1230 0 0,0 0 0 0 0,16-5 0 0 0,6-5-2920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389 101 15663 0 0,'0'0'356'0'0,"-1"2"50"0"0,0 1-319 0 0,-1-1 0 0 0,1 1 1 0 0,-1 0-1 0 0,0 0 1 0 0,0-1-1 0 0,0 1 1 0 0,-1-1-1 0 0,1 1 0 0 0,-4 1 1 0 0,-16 17 1940 0 0,34-16-1004 0 0,-8-3-926 0 0,0-1 0 0 0,1 0 0 0 0,-1 0 0 0 0,1 0 0 0 0,-1 0 0 0 0,1-1 0 0 0,-1 0 0 0 0,1 0 0 0 0,-1 0 0 0 0,1-1 0 0 0,8-1 0 0 0,5-2-160 0 0,29-13-1 0 0,-21 7 132 0 0,-7 4-69 0 0,-1-2 0 0 0,0 0 0 0 0,-1-1 0 0 0,0-1 0 0 0,19-14 0 0 0,-34 23-43 0 0,-1-1 0 0 0,1 1 0 0 0,-1-1-1 0 0,0 1 1 0 0,1-1 0 0 0,-1 1 0 0 0,0-1 0 0 0,0 0-1 0 0,0 1 1 0 0,0-1 0 0 0,-1 0 0 0 0,1 0 0 0 0,0 0 0 0 0,-1 0-1 0 0,1 0 1 0 0,-1 1 0 0 0,1-4 0 0 0,-1 4-8 0 0,0 0 0 0 0,0 0 0 0 0,0 0 0 0 0,-1 0 0 0 0,1-1 0 0 0,0 1 0 0 0,0 0 0 0 0,-1 0 0 0 0,1 0 0 0 0,-1 0 0 0 0,1 0 0 0 0,-1 0 0 0 0,1 0 0 0 0,-1 0 0 0 0,0 0 0 0 0,1 0 1 0 0,-1 0-1 0 0,0 1 0 0 0,0-1 0 0 0,1 0 0 0 0,-1 0 0 0 0,0 1 0 0 0,0-1 0 0 0,0 0 0 0 0,0 1 0 0 0,0-1 0 0 0,0 1 0 0 0,0-1 0 0 0,0 1 0 0 0,-1 0 0 0 0,0-1 0 0 0,-5 0-46 0 0,-1-1 1 0 0,1 1-1 0 0,-1 1 0 0 0,1 0 0 0 0,-1 0 1 0 0,0 0-1 0 0,1 1 0 0 0,-11 2 1 0 0,-60 19-649 0 0,68-19 728 0 0,-44 14 17 0 0,1 3 0 0 0,1 2 0 0 0,1 2 0 0 0,-85 56 0 0 0,119-69 31 0 0,1 2-1 0 0,-26 25 1 0 0,38-34-9 0 0,0 1 0 0 0,0-1 0 0 0,0 1 0 0 0,1 0 0 0 0,0 0 1 0 0,0 1-1 0 0,0-1 0 0 0,0 1 0 0 0,1-1 0 0 0,0 1 0 0 0,0 0 0 0 0,1 0 0 0 0,-2 11 1 0 0,2-15 53 0 0,1 0 0 0 0,0 0 1 0 0,1 1-1 0 0,-1-1 1 0 0,0 0-1 0 0,1 0 0 0 0,-1 1 1 0 0,1-1-1 0 0,0 0 0 0 0,-1 0 1 0 0,1 0-1 0 0,0 0 1 0 0,0 0-1 0 0,1 0 0 0 0,2 3 1 0 0,-2-2-43 0 0,1 0 0 0 0,0-1-1 0 0,-1 0 1 0 0,1 0 0 0 0,0 0 0 0 0,0 0 0 0 0,0 0 0 0 0,1-1 0 0 0,3 2 0 0 0,7 2 38 0 0,0-2 1 0 0,0 0 0 0 0,0-1-1 0 0,15 1 1 0 0,-24-2 36 0 0,23 1 428 0 0,32-2 0 0 0,-37-2-1668 0 0,41-7 0 0 0,-37 2 108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777 950 11975 0 0,'0'0'267'0'0,"0"0"42"0"0,0 0 17 0 0,0 0-28 0 0,0 0-126 0 0,0 0 204 0 0,0 0 111 0 0,0 0 22 0 0,0 0 71 0 0,3-2 286 0 0,10-6-328 0 0,1-1 1 0 0,-1-1 0 0 0,-1 0 0 0 0,0-1-1 0 0,14-16 1 0 0,-2 4-537 0 0,74-72-40 0 0,111-112 288 0 0,-161 155 315 0 0,-3-3 0 0 0,45-71 0 0 0,-18 6-328 0 0,-62 99-426 0 0,0 1-1 0 0,-2-2 0 0 0,0 1 1 0 0,5-25-1 0 0,-12 43 150 0 0,-1 1 0 0 0,1-1 0 0 0,-1 0-1 0 0,0 1 1 0 0,0-1 0 0 0,0 0 0 0 0,0 0 0 0 0,0 1 0 0 0,0-1-1 0 0,-1 0 1 0 0,1 1 0 0 0,-1-1 0 0 0,0 0 0 0 0,0 1 0 0 0,0-1-1 0 0,-2-2 1 0 0,2 3 24 0 0,0 1-1 0 0,0 0 0 0 0,-1-1 1 0 0,1 1-1 0 0,-1 0 0 0 0,1 0 1 0 0,-1 0-1 0 0,1 0 0 0 0,-1 0 1 0 0,1 0-1 0 0,-1 1 0 0 0,0-1 1 0 0,1 1-1 0 0,-1-1 0 0 0,0 1 1 0 0,0-1-1 0 0,0 1 0 0 0,1 0 1 0 0,-1 0-1 0 0,0 0 0 0 0,0 0 1 0 0,0 0-1 0 0,1 0 1 0 0,-1 1-1 0 0,-2-1 0 0 0,-7 3 17 0 0,-1 0 0 0 0,1 0 0 0 0,0 1 0 0 0,0 1 0 0 0,-16 8 0 0 0,-50 35 0 0 0,70-43 0 0 0,-23 16 0 0 0,0 3 0 0 0,2 0 0 0 0,1 1 0 0 0,-38 47 0 0 0,-81 126 0 0 0,126-169 0 0 0,-159 272 0 0 0,160-268 0 0 0,-98 194 0 0 0,74-142 0 0 0,-19 34 0 0 0,-76 72 0 0 0,-14-12 0 0 0,145-171 0 0 0,-129 130 0 0 0,72-75 0 0 0,39-34 0 0 0,63-58 0 0 0,59-55-1814 0 0,-52 43 892 0 0,57-52-599 0 0,-11 6-14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15663 0 0,'-2'0'719'0'0,"-3"0"-578"0"0,0 0 0 0 0,0 1 1 0 0,-1-1-1 0 0,1 1 0 0 0,0 1 0 0 0,0-1 1 0 0,-9 4-1 0 0,11-4-32 0 0,1 1 0 0 0,-1-1 0 0 0,1 1 0 0 0,-1-1 0 0 0,1 1 1 0 0,-1 0-1 0 0,1 0 0 0 0,0 0 0 0 0,0 0 0 0 0,0 1 0 0 0,0-1 0 0 0,1 0 0 0 0,-1 1 1 0 0,1-1-1 0 0,-3 5 0 0 0,4-6-93 0 0,-1 0 0 0 0,1 0 1 0 0,0 1-1 0 0,0-1 0 0 0,0 0 0 0 0,0 0 1 0 0,-1 0-1 0 0,1 0 0 0 0,1 1 0 0 0,-1-1 1 0 0,0 0-1 0 0,0 0 0 0 0,0 0 0 0 0,1 1 0 0 0,-1-1 1 0 0,0 0-1 0 0,1 0 0 0 0,-1 0 0 0 0,1 0 1 0 0,0 0-1 0 0,-1 0 0 0 0,1 0 0 0 0,0 0 1 0 0,-1 0-1 0 0,1 0 0 0 0,0 0 0 0 0,0-1 1 0 0,0 1-1 0 0,1 1 0 0 0,1 0 108 0 0,0 0 1 0 0,0-1-1 0 0,0 1 0 0 0,0-1 0 0 0,0 1 0 0 0,0-1 1 0 0,0 0-1 0 0,7 1 0 0 0,29 1 536 0 0,0-1 0 0 0,0-2 0 0 0,54-8 0 0 0,11 1-644 0 0,-73 6-16 0 0,45-1 0 0 0,-1-3 0 0 0,100-19 0 0 0,-11-13-5610 0 0,-125 28 3564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17503 0 0,'0'0'399'0'0,"0"0"60"0"0,0 0 21 0 0,0 0-59 0 0,0 0-204 0 0,2 0 170 0 0,4 0-182 0 0,0 0 1 0 0,0 0-1 0 0,0-1 0 0 0,0 1 1 0 0,-1-2-1 0 0,1 1 0 0 0,10-4 1 0 0,4 0 172 0 0,304-59 1254 0 0,-279 56-2888 0 0,-23 4-1309 0 0,0 0-3294 0 0,-11 2-133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119 156 17503 0 0,'0'0'399'0'0,"0"0"60"0"0,0 2 21 0 0,0 57 545 0 0,0-58-968 0 0,0 0 0 0 0,0 1 1 0 0,0-1-1 0 0,1 0 0 0 0,-1 1 0 0 0,1-1 1 0 0,-1 0-1 0 0,1 0 0 0 0,-1 1 0 0 0,1-1 1 0 0,-1 0-1 0 0,1 0 0 0 0,0 0 1 0 0,0 0-1 0 0,0 0 0 0 0,0 0 0 0 0,0 0 1 0 0,0 0-1 0 0,0 0 0 0 0,0 0 0 0 0,0-1 1 0 0,0 1-1 0 0,0 0 0 0 0,0-1 0 0 0,1 1 1 0 0,-1 0-1 0 0,0-1 0 0 0,0 0 0 0 0,2 1 1 0 0,2 0 59 0 0,-1 0-1 0 0,1 0 1 0 0,0 0 0 0 0,0-1 0 0 0,-1 0 0 0 0,9 0 0 0 0,3-3 120 0 0,1 0 0 0 0,0-1 0 0 0,-1 0 0 0 0,19-9 0 0 0,62-31-305 0 0,-78 34 68 0 0,0-2 0 0 0,0 1 0 0 0,18-17 0 0 0,-30 23 0 0 0,-1-1 0 0 0,-1 1 0 0 0,1-1 0 0 0,-1 0 0 0 0,0-1 0 0 0,0 1 0 0 0,0-1 0 0 0,-1 0 0 0 0,0 0 0 0 0,-1-1 0 0 0,5-13 0 0 0,-7 21-1 0 0,-1-1 0 0 0,0 0 0 0 0,0 0 0 0 0,0 0-1 0 0,1 0 1 0 0,-1 1 0 0 0,0-1 0 0 0,0 0 0 0 0,0 0 0 0 0,0 0-1 0 0,0 0 1 0 0,0 0 0 0 0,-1 1 0 0 0,1-1 0 0 0,0 0 0 0 0,0 0-1 0 0,-1 0 1 0 0,1 1 0 0 0,0-1 0 0 0,-1 0 0 0 0,1 0 0 0 0,-1 1 0 0 0,1-1-1 0 0,-1 0 1 0 0,0 0-42 0 0,0 0-1 0 0,-1 0 0 0 0,1 1 0 0 0,0-1 1 0 0,0 1-1 0 0,0-1 0 0 0,-1 1 1 0 0,1-1-1 0 0,0 1 0 0 0,0 0 0 0 0,-1-1 1 0 0,1 1-1 0 0,-3 0 0 0 0,-2 0-153 0 0,0 1-1 0 0,1-1 0 0 0,-1 1 1 0 0,0 1-1 0 0,-11 2 1 0 0,-8 8 144 0 0,1 0 1 0 0,-37 24 0 0 0,24-13 43 0 0,-111 75 9 0 0,125-81 0 0 0,2 1 0 0 0,0 0 0 0 0,2 2 0 0 0,-25 30 0 0 0,38-41 4 0 0,0-1 0 0 0,1 1 0 0 0,0 0 0 0 0,1 1 0 0 0,-1-1-1 0 0,2 1 1 0 0,-1 0 0 0 0,2 0 0 0 0,-4 20 0 0 0,5-27-18 0 0,1 0 0 0 0,0 1 0 0 0,0-1-1 0 0,0 1 1 0 0,0-1 0 0 0,0 0 0 0 0,1 1 0 0 0,-1-1 0 0 0,1 0-1 0 0,0 1 1 0 0,0-1 0 0 0,1 0 0 0 0,-1 0 0 0 0,0 0 0 0 0,1 0-1 0 0,0 0 1 0 0,0 0 0 0 0,0-1 0 0 0,0 1 0 0 0,0 0 0 0 0,0-1-1 0 0,1 0 1 0 0,-1 1 0 0 0,1-1 0 0 0,0 0 0 0 0,0 0 0 0 0,0-1-1 0 0,0 1 1 0 0,0-1 0 0 0,0 1 0 0 0,0-1 0 0 0,0 0 0 0 0,6 1 0 0 0,32 5-2246 0 0,-20-6-4566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96 15663 0 0,'5'-6'170'0'0,"1"0"-1"0"0,-1 1 1 0 0,1-1 0 0 0,0 1-1 0 0,1 1 1 0 0,-1-1-1 0 0,1 1 1 0 0,0 0 0 0 0,8-3-1 0 0,90-37 1879 0 0,-105 44-2047 0 0,0 0-1 0 0,0 1 1 0 0,0-1-1 0 0,0 0 1 0 0,0 0-1 0 0,0 0 1 0 0,0 0-1 0 0,0 0 1 0 0,0 0-1 0 0,0 0 1 0 0,0 0-1 0 0,0 0 1 0 0,0 0-1 0 0,0 0 1 0 0,0 0-1 0 0,0 0 1 0 0,0 0-1 0 0,0 0 1 0 0,0 0-1 0 0,0 0 1 0 0,0 0-1 0 0,0 0 1 0 0,0 0-1 0 0,0 0 1 0 0,0 0-1 0 0,0 0 1 0 0,0 0-1 0 0,0 0 1 0 0,0 0-1 0 0,-7 6 3 0 0,-13 5-5 0 0,-31 14 362 0 0,0 2 0 0 0,2 3 0 0 0,-51 39 0 0 0,76-49 287 0 0,0 1 0 0 0,-29 35-1 0 0,45-47-574 0 0,1 1 0 0 0,0 0-1 0 0,0 1 1 0 0,1-1-1 0 0,0 1 1 0 0,1 0-1 0 0,0 0 1 0 0,1 1 0 0 0,-4 17-1 0 0,7-27-71 0 0,1 0 0 0 0,0 1 0 0 0,0-1 0 0 0,-1 0 0 0 0,1 1 0 0 0,1-1 0 0 0,-1 1 0 0 0,0-1 0 0 0,0 0 0 0 0,1 1 0 0 0,0-1 0 0 0,-1 0 0 0 0,1 0 0 0 0,0 1 0 0 0,0-1 0 0 0,0 0 0 0 0,0 0 0 0 0,3 3 0 0 0,-1-2 0 0 0,-1 0 0 0 0,1-1 0 0 0,0 0 0 0 0,0 1 0 0 0,0-1 0 0 0,0 0 0 0 0,0 0 0 0 0,0-1 0 0 0,1 1 0 0 0,-1-1 0 0 0,5 2 0 0 0,2-1 0 0 0,0 1 0 0 0,0-2 0 0 0,1 1 0 0 0,-1-1 0 0 0,1-1 0 0 0,-1 0 0 0 0,19-2 0 0 0,-1-4 31 0 0,0 0 0 0 0,0-2 0 0 0,35-15 0 0 0,76-41-2843 0 0,-105 45 1298 0 0,0-1-20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57 17503 0 0,'16'-20'911'0'0,"8"-16"170"0"0,-23 35-710 0 0,-1 1 117 0 0,-11 7 464 0 0,-5 6-927 0 0,2 1 0 0 0,-1 1 0 0 0,2 0 1 0 0,0 1-1 0 0,-12 19 0 0 0,15-20-11 0 0,-714 1001-14 0 0,633-871 149 0 0,-4 6-2080 0 0,81-132-172 0 0,4-2-4380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19351 0 0,'0'0'439'0'0,"0"0"62"0"0,0 0 33 0 0,0 0-65 0 0,0 0-237 0 0,0 0 156 0 0,2 0 100 0 0,15 1-275 0 0,0-1 1 0 0,0 0-1 0 0,1-1 1 0 0,19-5-1 0 0,-21 4-91 0 0,215-37 1897 0 0,60-6-3845 0 0,-61 29-3838 0 0,-210 15 4815 0 0,14 0-687 0 0</inkml:trace>
  <inkml:trace contextRef="#ctx0" brushRef="#br0" timeOffset="1">1092 128 17503 0 0,'0'0'399'0'0,"-1"2"60"0"0,-32 70 1816 0 0,-36 113 0 0 0,65-169-2234 0 0,-2 1-1 0 0,0-1 1 0 0,-1 0 0 0 0,-1 0-1 0 0,0-1 1 0 0,-1 0 0 0 0,-1-1-1 0 0,0 0 1 0 0,-23 25 0 0 0,32-38-1092 0 0,1-1-385 0 0,0 0-78 0 0,0 0-20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15663 0 0,'18'-25'344'0'0,"-9"13"72"0"0,2-4 8 0 0,5-2 24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54 332 17503 0 0,'0'0'399'0'0,"0"0"60"0"0,0 0 21 0 0,0 0-59 0 0,0 2-276 0 0,1 6-53 0 0,-1-1 1 0 0,0 1-1 0 0,0 0 0 0 0,-1-1 0 0 0,0 1 0 0 0,-3 9 1 0 0,-15 49 1346 0 0,4-20-1460 0 0,11-34 314 0 0,1-1-1 0 0,1 1 1 0 0,-1 0-1 0 0,2 0 1 0 0,0 0 0 0 0,0 16-1 0 0,1-27-292 0 0,0-1 0 0 0,0 1 0 0 0,0 0 0 0 0,1 0 0 0 0,-1-1 0 0 0,0 1 0 0 0,0 0 0 0 0,0-1 0 0 0,0 1 0 0 0,1 0 0 0 0,-1-1 0 0 0,0 1 0 0 0,1 0 0 0 0,-1-1 0 0 0,0 1 0 0 0,1-1 0 0 0,-1 1 0 0 0,2 0 0 0 0,4 0 0 0 0,-5-1 0 0 0,4 0 62 0 0,0 0-1 0 0,0 0 0 0 0,0 0 1 0 0,0-1-1 0 0,0 0 1 0 0,0 0-1 0 0,-1 0 0 0 0,1 0 1 0 0,0-1-1 0 0,-1 0 1 0 0,7-3-1 0 0,6-4 484 0 0,23-16 0 0 0,-33 20-489 0 0,38-28-55 0 0,49-44-1 0 0,34-47 744 0 0,60-49-161 0 0,-145 137-1345 0 0,96-71-3459 0 0,-125 99 2497 0 0,0 2-3390 0 0,-1 2-1324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4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113 142 13823 0 0,'0'0'315'0'0,"0"0"45"0"0,0 0 21 0 0,0 0-49 0 0,0 2-220 0 0,2 0 175 0 0,-1 0 0 0 0,1 0 1 0 0,-1 1-1 0 0,1-1 0 0 0,-1 0 0 0 0,1-1 0 0 0,0 1 0 0 0,0 0 0 0 0,0 0 0 0 0,0-1 0 0 0,1 1 0 0 0,3 1 1 0 0,-1 0 48 0 0,1-1 1 0 0,-1 0-1 0 0,0-1 1 0 0,1 0-1 0 0,8 2 1 0 0,4-2 420 0 0,0 0 1 0 0,32-4-1 0 0,-26 0-719 0 0,-1-1-1 0 0,0-2 0 0 0,0 0 1 0 0,26-11-1 0 0,84-42-52 0 0,-118 50 53 0 0,23-13 1 0 0,-34 18-145 0 0,1 1 0 0 0,-1 0 0 0 0,0-1 0 0 0,0 0 1 0 0,0 0-1 0 0,0 0 0 0 0,-1-1 0 0 0,5-7 0 0 0,-7 11-402 0 0,-7-4-84 0 0,2 4 591 0 0,0-1 0 0 0,0 1 0 0 0,0 1-1 0 0,0-1 1 0 0,0 1 0 0 0,0 0 0 0 0,0-1-1 0 0,0 2 1 0 0,0-1 0 0 0,0 0 0 0 0,-5 2 0 0 0,2-1-1 0 0,-15 3 2 0 0,0 0 0 0 0,0 2 0 0 0,1 0 0 0 0,-25 11 0 0 0,-81 43 0 0 0,102-46 0 0 0,-1 0 0 0 0,2 2 0 0 0,0 1 0 0 0,-27 24 0 0 0,38-28 0 0 0,0 0 0 0 0,1 1 0 0 0,0 1 0 0 0,1 0 0 0 0,0 0 0 0 0,2 1 0 0 0,-15 30 0 0 0,13-18 276 0 0,0 1 0 0 0,2 0 0 0 0,-10 53 0 0 0,17-67-178 0 0,0 1 1 0 0,1 1 0 0 0,0-1 0 0 0,2 0-1 0 0,0 0 1 0 0,1 0 0 0 0,0 0-1 0 0,9 29 1 0 0,-10-42-79 0 0,1 1 0 0 0,-1-1 0 0 0,1 0 0 0 0,-1 0 0 0 0,1 0 0 0 0,0 0 0 0 0,0 0 0 0 0,0 0 0 0 0,1 0 0 0 0,-1-1 0 0 0,1 1 0 0 0,-1-1 0 0 0,1 1 0 0 0,0-1 0 0 0,4 2 0 0 0,-2-1 51 0 0,-1-1-1 0 0,1 0 0 0 0,0-1 1 0 0,0 1-1 0 0,0-1 1 0 0,0 0-1 0 0,1 0 0 0 0,-1-1 1 0 0,8 1-1 0 0,3-2 101 0 0,0-1-1 0 0,0 0 1 0 0,0-1 0 0 0,0-1-1 0 0,28-10 1 0 0,-17 3-696 0 0,1-1-1 0 0,-2-1 1 0 0,1-1 0 0 0,-2-1-1 0 0,0-2 1 0 0,-1 0 0 0 0,41-39 0 0 0,-45 34-1009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16 13823 0 0,'0'0'315'0'0,"-1"-2"45"0"0,0 1-314 0 0,-1 0 0 0 0,1 0-1 0 0,0 0 1 0 0,-1-1 0 0 0,1 1 0 0 0,-1 0 0 0 0,1 1 0 0 0,-1-1 0 0 0,1 0-1 0 0,-1 0 1 0 0,0 1 0 0 0,1-1 0 0 0,-1 1 0 0 0,0-1 0 0 0,1 1-1 0 0,-1 0 1 0 0,0 0 0 0 0,-3-1 0 0 0,-3 3-40 0 0,1-1 0 0 0,-1 1 0 0 0,0 0 1 0 0,0 0-1 0 0,-10 6 0 0 0,17-8 359 0 0,1 0 122 0 0,0 0 22 0 0,0 0-66 0 0,18 1-222 0 0,0 1 1 0 0,0 0-1 0 0,0 2 0 0 0,-1 0 1 0 0,1 0-1 0 0,-1 2 0 0 0,0 0 1 0 0,0 1-1 0 0,21 13 0 0 0,-21-10-221 0 0,-2 2 0 0 0,0 0 0 0 0,0 0 0 0 0,-1 1 0 0 0,0 1 0 0 0,-2 0 0 0 0,1 1 0 0 0,-2 1 0 0 0,13 21 0 0 0,-18-27 0 0 0,-1-1 0 0 0,1 1 0 0 0,-2 1 0 0 0,0-1 0 0 0,0 1 0 0 0,-1-1 0 0 0,0 1 0 0 0,2 19 0 0 0,-5-25 0 0 0,0 0 0 0 0,1-1 0 0 0,-2 1 0 0 0,1-1 0 0 0,-1 1 0 0 0,1-1 0 0 0,-1 1 0 0 0,0-1 0 0 0,-1 0 0 0 0,1 1 0 0 0,-1-1 0 0 0,0 0 0 0 0,0 0 0 0 0,0 0 0 0 0,-1 0 0 0 0,1 0 0 0 0,-1-1 0 0 0,0 1 0 0 0,0-1 0 0 0,0 0 0 0 0,0 0 0 0 0,-1 0 0 0 0,-6 5 0 0 0,2-3 0 0 0,-1-1 0 0 0,1 0 0 0 0,-1 0 0 0 0,0 0 0 0 0,0-1 0 0 0,-1 0 0 0 0,1-1 0 0 0,-1 0 0 0 0,1-1 0 0 0,-1 0 0 0 0,0 0 0 0 0,1-1 0 0 0,-1 0 0 0 0,-14-2 0 0 0,23 2-6 0 0,0 0 1 0 0,1 0-1 0 0,-1-1 0 0 0,0 1 0 0 0,1 0 1 0 0,-1 0-1 0 0,1 0 0 0 0,-1 0 0 0 0,0-1 1 0 0,1 1-1 0 0,-1 0 0 0 0,1-1 0 0 0,-1 1 1 0 0,1 0-1 0 0,-1-1 0 0 0,1 1 0 0 0,-1-1 0 0 0,1 1 1 0 0,-1-2-1 0 0,1-3-798 0 0,0 4 430 0 0,2-11-6093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489 182 11975 0 0,'0'0'267'0'0,"0"0"42"0"0,2 1 17 0 0,4 0-131 0 0,21 8 20 0 0,-9 1-144 0 0,-16-9 294 0 0,-2-1 122 0 0,0 0 22 0 0,0 0 3 0 0,0 0 0 0 0,0 0 0 0 0,0 0 0 0 0,0 0 0 0 0,0 0 0 0 0,0 0 0 0 0,0 0 0 0 0,0 0-69 0 0,1-1-294 0 0,1 1-138 0 0,12-7-6 0 0,-9 4-5 0 0,0-1 0 0 0,-1 0 0 0 0,0 0 0 0 0,0 0 0 0 0,0 0 0 0 0,0 0 0 0 0,0-1 0 0 0,-1 0 0 0 0,4-7 0 0 0,3-7 0 0 0,9-23 0 0 0,-18 38 0 0 0,1-1-144 0 0,0 1 0 0 0,-1-1 0 0 0,0 1 0 0 0,0-1 0 0 0,0 0 0 0 0,-1 0 0 0 0,1 1 0 0 0,-1-10 0 0 0,0 12 122 0 0,-1 1 1 0 0,1 0 0 0 0,0-1-1 0 0,0 1 1 0 0,-1 0 0 0 0,1-1-1 0 0,0 1 1 0 0,-1 0 0 0 0,0 0-1 0 0,1 0 1 0 0,-1-1 0 0 0,1 1 0 0 0,-1 0-1 0 0,0 0 1 0 0,0 0 0 0 0,0 0-1 0 0,0 0 1 0 0,0 0 0 0 0,0 0-1 0 0,0 0 1 0 0,0 1 0 0 0,0-1-1 0 0,0 0 1 0 0,0 1 0 0 0,-1-1-1 0 0,1 1 1 0 0,0-1 0 0 0,0 1-1 0 0,-1-1 1 0 0,1 1 0 0 0,0 0-1 0 0,-1 0 1 0 0,1 0 0 0 0,0-1 0 0 0,-2 2-1 0 0,-9 0-298 0 0,1 0 0 0 0,0 1 0 0 0,0 1-1 0 0,0 0 1 0 0,-13 6 0 0 0,8-4 281 0 0,-18 8 37 0 0,0 1 1 0 0,1 1-1 0 0,0 2 0 0 0,1 1 0 0 0,1 2 1 0 0,1 1-1 0 0,1 1 0 0 0,-48 48 0 0 0,40-32 500 0 0,-36 49 0 0 0,63-74-373 0 0,1 1-1 0 0,0 0 1 0 0,1 0-1 0 0,1 1 1 0 0,0 0-1 0 0,1 0 1 0 0,-8 32-1 0 0,14-45-118 0 0,-1-1 0 0 0,1 1 0 0 0,0 0 0 0 0,-1-1-1 0 0,1 1 1 0 0,0 0 0 0 0,0-1 0 0 0,0 1 0 0 0,1 0 0 0 0,-1-1 0 0 0,0 1-1 0 0,1-1 1 0 0,-1 1 0 0 0,1 0 0 0 0,-1-1 0 0 0,1 1 0 0 0,1 1 0 0 0,-1-2 6 0 0,-1 0 0 0 0,1-1 0 0 0,0 1 0 0 0,0 0 0 0 0,0-1 0 0 0,0 0 0 0 0,0 1 0 0 0,0-1 0 0 0,0 1 0 0 0,0-1 0 0 0,0 0 0 0 0,0 0 0 0 0,0 1 0 0 0,0-1 0 0 0,0 0 0 0 0,0 0 0 0 0,0 0 0 0 0,0 0 0 0 0,0 0 1 0 0,0 0-1 0 0,0 0 0 0 0,0-1 0 0 0,0 1 0 0 0,0 0 0 0 0,0-1 0 0 0,0 1 0 0 0,1-1 0 0 0,50-22 501 0 0,-1-1 0 0 0,70-48-1 0 0,-50 30-445 0 0,104-66-67 0 0,-172 107-5 0 0,-3 2 7 0 0,-5 7 6 0 0,-10 9-77 0 0,2-4-191 0 0,0-1-1 0 0,-1 0 0 0 0,-17 10 1 0 0,26-19 532 0 0,4-2-213 0 0,-1-1-1 0 0,1 1 1 0 0,-1 0-1 0 0,1 0 0 0 0,0 0 1 0 0,0 0-1 0 0,-1 0 1 0 0,1 0-1 0 0,0 0 1 0 0,0 1-1 0 0,0-1 0 0 0,0 0 1 0 0,0 2-1 0 0,-3 6-42 0 0,3-6-16 0 0,1 0 0 0 0,0-1 0 0 0,0 1 0 0 0,0-1 0 0 0,0 1 0 0 0,0-1 0 0 0,1 1 0 0 0,-1-1 0 0 0,1 1 0 0 0,-1-1 0 0 0,2 3 0 0 0,4 26-451 0 0,-3-2-3300 0 0,-3-27 2217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174 272 15663 0 0,'0'0'719'0'0,"0"0"-20"0"0,-1-1-449 0 0,0 1-115 0 0,-1-1 0 0 0,1 1 0 0 0,-1 0 0 0 0,1-1 0 0 0,-1 1 0 0 0,1 0 0 0 0,-1 0 0 0 0,0 0 0 0 0,1 0 0 0 0,-1 0 0 0 0,1 0 0 0 0,-1 0 0 0 0,1 1 0 0 0,-1-1 0 0 0,1 1-1 0 0,-1-1 1 0 0,1 1 0 0 0,0-1 0 0 0,-1 1 0 0 0,1 0 0 0 0,0 0 0 0 0,-1 0 0 0 0,1 0 0 0 0,0-1 0 0 0,0 2 0 0 0,0-1 0 0 0,-2 2 0 0 0,-11 12-76 0 0,2 1 1 0 0,0 1-1 0 0,0-1 1 0 0,2 2-1 0 0,-16 33 1 0 0,-18 34-346 0 0,43-84-1106 0 0,1-1-515 0 0,3-2-114 0 0,11-6-25 0 0</inkml:trace>
  <inkml:trace contextRef="#ctx0" brushRef="#br0" timeOffset="1">697 1 11975 0 0,'0'0'528'0'0,"0"0"112"0"0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17 264 17503 0 0,'0'0'399'0'0,"0"0"60"0"0,0 0 21 0 0,0 0-59 0 0,-1-2-276 0 0,-1 0-134 0 0,1 1-11 0 0,0 0 0 0 0,-1 0 0 0 0,1 0 1 0 0,0 0-1 0 0,0 0 0 0 0,1 0 0 0 0,-1-1 1 0 0,0 1-1 0 0,0 0 0 0 0,0-1 0 0 0,1 1 1 0 0,-1 0-1 0 0,1-1 0 0 0,-1 1 0 0 0,1-1 0 0 0,0 1 1 0 0,-1-1-1 0 0,1 1 0 0 0,0-1 0 0 0,0 1 1 0 0,0-1-1 0 0,0-1 0 0 0,2 0 0 0 0,-1-1 0 0 0,1 1 0 0 0,-1 0 0 0 0,1 0 0 0 0,0 0 0 0 0,0 0 0 0 0,0 1 0 0 0,1-1 0 0 0,3-3 0 0 0,30-23 0 0 0,-15 13 0 0 0,-5 4 0 0 0,1 0 0 0 0,0 1 0 0 0,1 1 0 0 0,28-12 0 0 0,82-25 0 0 0,-89 34 0 0 0,-24 8 0 0 0,1 1 0 0 0,0 0 0 0 0,0 0 0 0 0,0 2 0 0 0,0 0 0 0 0,0 1 0 0 0,1 1 0 0 0,-1 0 0 0 0,0 1 0 0 0,1 1 0 0 0,21 5 0 0 0,-34-6 0 0 0,-1-1 0 0 0,-1 2 0 0 0,1-1 0 0 0,0 0 0 0 0,0 1 0 0 0,0-1 0 0 0,-1 1 0 0 0,1 0 0 0 0,0 0 0 0 0,-1 0 0 0 0,0 0 0 0 0,1 0 0 0 0,-1 0 0 0 0,3 6 0 0 0,-4-7 0 0 0,0 1 0 0 0,0 0 0 0 0,0 0 0 0 0,-1 0 0 0 0,1-1 0 0 0,-1 1 0 0 0,1 0 0 0 0,-1 0 0 0 0,0 0 0 0 0,0 0 0 0 0,0 0 0 0 0,0 0 0 0 0,0 0 0 0 0,0 0 0 0 0,-1 0 0 0 0,1 0 0 0 0,-1 0 0 0 0,1 0 0 0 0,-1 0 0 0 0,0-1 0 0 0,1 1 0 0 0,-1 0 0 0 0,0 0 0 0 0,-2 2 0 0 0,-6 8 0 0 0,0 0 0 0 0,0-1 0 0 0,-1-1 0 0 0,-21 19 0 0 0,-51 30 0 0 0,74-55-133 0 0,7-3-563 0 0,1-1-257 0 0,0 0-58 0 0,0 0-12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276 525 13823 0 0,'0'0'630'0'0,"0"0"-13"0"0,-1 0-393 0 0,-7 2 47 0 0,0-2 0 0 0,-1 1 0 0 0,1-1-1 0 0,0 0 1 0 0,0-1 0 0 0,0 1 0 0 0,0-2 0 0 0,0 1 0 0 0,0-1 0 0 0,0-1-1 0 0,1 1 1 0 0,-15-8 0 0 0,5 2 0 0 0,0 1-195 0 0,0-1 0 0 0,1-1 0 0 0,0-1 0 0 0,-19-14-1 0 0,31 21-76 0 0,1 0-1 0 0,0 1 0 0 0,0-1 1 0 0,1 0-1 0 0,-1 0 1 0 0,1-1-1 0 0,-1 1 0 0 0,1 0 1 0 0,0-1-1 0 0,0 1 1 0 0,0-1-1 0 0,1 0 0 0 0,0 0 1 0 0,-1 0-1 0 0,1 0 0 0 0,0 1 1 0 0,1-1-1 0 0,-1-1 1 0 0,1 1-1 0 0,0 0 0 0 0,0 0 1 0 0,0 0-1 0 0,0 0 0 0 0,1 0 1 0 0,1-7-1 0 0,1 1 2 0 0,1 0 0 0 0,1 0 0 0 0,0 0 0 0 0,0 1 0 0 0,0 0 0 0 0,2 0 0 0 0,-1 0 0 0 0,1 1 0 0 0,0-1 0 0 0,0 2 0 0 0,1-1 0 0 0,13-9 0 0 0,10-5 0 0 0,0 1 0 0 0,42-19 0 0 0,-23 15 0 0 0,0 3 0 0 0,2 2 0 0 0,0 2 0 0 0,83-17 0 0 0,-111 31 0 0 0,29-3 0 0 0,-43 6 0 0 0,0 1 0 0 0,0 1 0 0 0,0-1 0 0 0,1 1 0 0 0,13 4 0 0 0,-22-4 0 0 0,1-1 0 0 0,-1 1 0 0 0,1 0 0 0 0,-1 0 0 0 0,0 0 0 0 0,0 0 0 0 0,1 0 0 0 0,-1 1 0 0 0,0-1 0 0 0,0 1 0 0 0,0 0 0 0 0,-1-1 0 0 0,1 1 0 0 0,0 0 0 0 0,0 0 0 0 0,-1 0 0 0 0,0 0 0 0 0,3 4 0 0 0,-3-3 0 0 0,0 0 0 0 0,0 1 0 0 0,0 0 0 0 0,0-1 0 0 0,0 1 0 0 0,-1 0 0 0 0,0-1 0 0 0,0 1 0 0 0,0 0 0 0 0,0-1 0 0 0,-1 7 0 0 0,-1-1 0 0 0,0 0 0 0 0,-1-1 0 0 0,0 1 0 0 0,0 0 0 0 0,-1-1 0 0 0,0 1 0 0 0,0-1 0 0 0,-1 0 0 0 0,-8 9 0 0 0,-4 4 0 0 0,-2-1 0 0 0,-1-1 0 0 0,-21 17 0 0 0,27-25 0 0 0,-1-1 0 0 0,0-1 0 0 0,-1 0 0 0 0,0-1 0 0 0,-28 10 0 0 0,-6 0 0 0 0,-29 9 0 0 0,41-18-1283 0 0,14-4-4919 0 0,22-5 1039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13823 0 0,'-2'0'315'0'0,"-3"0"-252"0"0,1 0 0 0 0,-1 1 0 0 0,0-1 0 0 0,1 1 0 0 0,-1 0 0 0 0,0 0 0 0 0,1 1 0 0 0,-1 0 0 0 0,1-1 0 0 0,0 1 0 0 0,0 1 0 0 0,-1-1 0 0 0,1 1 0 0 0,1-1 0 0 0,-1 1 0 0 0,0 1 0 0 0,1-1 0 0 0,-5 5 0 0 0,-31 38-63 0 0,3 2 0 0 0,-51 85 0 0 0,26-37 0 0 0,46-72 0 0 0,-18 34 0 0 0,29-49 0 0 0,0 0 0 0 0,1 0 0 0 0,0 0 0 0 0,0 0 0 0 0,1 0 0 0 0,0 1 0 0 0,-1 16 0 0 0,4-20 25 0 0,-1-1 0 0 0,1 1 0 0 0,0-1 0 0 0,0 1 0 0 0,0-1 0 0 0,1 1 0 0 0,-1-1 0 0 0,1 0 0 0 0,5 8 0 0 0,1 0-434 0 0,19 25 0 0 0,-20-28-44 0 0,2 1-4654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13823 0 0,'0'0'315'0'0,"0"0"45"0"0,0 0 21 0 0,0 0-49 0 0,-1 3-220 0 0,-2 8-111 0 0,0-1 0 0 0,-1 0 0 0 0,0 0-1 0 0,0 0 1 0 0,-2 0 0 0 0,1-1 0 0 0,-7 10-1 0 0,-54 59 40 0 0,19-24 362 0 0,-177 262 1202 0 0,153-204-612 0 0,-131 160 0 0 0,178-242-1382 0 0,10-14-117 0 0,0 0-1 0 0,-18 17 1 0 0,23-26-286 0 0,9-7 703 0 0,0 0 0 0 0,0 0 1 0 0,0 0-1 0 0,0 0 0 0 0,1 1 1 0 0,-1-1-1 0 0,0 0 0 0 0,0 0 0 0 0,0 0 1 0 0,0 0-1 0 0,0 0 0 0 0,0 0 1 0 0,0 0-1 0 0,0 0 0 0 0,0 0 0 0 0,0 0 1 0 0,0 0-1 0 0,0 0 0 0 0,0 0 1 0 0,0 0-1 0 0,0 0 0 0 0,0 0 0 0 0,0 0 1 0 0,0 0-1 0 0,0 0 0 0 0,0 0 1 0 0,0 0-1 0 0,0 0 0 0 0,0 0 0 0 0,0 0 1 0 0,0 0-1 0 0,0 0 0 0 0,0 0 1 0 0,0 0-1 0 0,0 1 0 0 0,0-1 0 0 0,0 0 1 0 0,0 0-1 0 0,0 0 0 0 0,0 0 1 0 0,0 0-1 0 0,0 0 0 0 0,0 0 0 0 0,0 0 1 0 0,8 0-5329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126 230 15663 0 0,'0'0'356'0'0,"0"0"50"0"0,0 0 20 0 0,0 0-42 0 0,1-1-250 0 0,10-7-91 0 0,1 1 1 0 0,0 1 0 0 0,0 0 0 0 0,14-6 0 0 0,56-15 1200 0 0,-29 10-669 0 0,-12 3-1031 0 0,0-2 0 0 0,68-39 0 0 0,-104 52 335 0 0,0-1-1 0 0,0 0 0 0 0,-1 0 1 0 0,7-7-1 0 0,-3-2 122 0 0,-10 9 0 0 0,2 3 0 0 0,-1 0-25 0 0,0 0 0 0 0,1 0 0 0 0,-1 0 0 0 0,1 0 0 0 0,-1 0 0 0 0,0 0 0 0 0,0 0 0 0 0,0 0 0 0 0,0 1 0 0 0,1-1 0 0 0,-1 0 0 0 0,0 0 0 0 0,0 1 0 0 0,0-1 0 0 0,-1 0 0 0 0,1 1 0 0 0,0-1 0 0 0,0 1 0 0 0,0-1 0 0 0,0 1 0 0 0,0 0 0 0 0,-1 0 0 0 0,1-1 0 0 0,0 1 0 0 0,0 0 0 0 0,-1 0 0 0 0,1 0 0 0 0,0 0 0 0 0,0 0 0 0 0,-2 1 0 0 0,-6 0-255 0 0,0 1 0 0 0,0 0 1 0 0,-10 4-1 0 0,7-2 142 0 0,-17 5 125 0 0,0 1-1 0 0,0 1 0 0 0,-37 22 1 0 0,-74 57 927 0 0,108-64-542 0 0,1 1 0 0 0,-42 48 0 0 0,69-71-367 0 0,0 1 0 0 0,0 0 0 0 0,0 0-1 0 0,1 0 1 0 0,-1 0 0 0 0,1 0 0 0 0,1 1 0 0 0,-1 0-1 0 0,1-1 1 0 0,0 1 0 0 0,0 0 0 0 0,1 0 0 0 0,0 0-1 0 0,-1 9 1 0 0,2-13 46 0 0,0-1-1 0 0,0 1 1 0 0,0-1-1 0 0,1 0 1 0 0,-1 1 0 0 0,0-1-1 0 0,1 0 1 0 0,-1 1-1 0 0,1-1 1 0 0,-1 0-1 0 0,1 1 1 0 0,0-1 0 0 0,0 0-1 0 0,-1 0 1 0 0,1 0-1 0 0,0 0 1 0 0,0 0-1 0 0,1 1 1 0 0,1 0 34 0 0,-1 0-1 0 0,1 0 1 0 0,0 0 0 0 0,0-1 0 0 0,0 1 0 0 0,0-1-1 0 0,5 2 1 0 0,2-1-1 0 0,1 0 1 0 0,0 0-1 0 0,19 0 0 0 0,31-2-642 0 0,1-2-1 0 0,-1-4 0 0 0,0-1 1 0 0,74-21-1 0 0,-96 18-464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7 15663 0 0,'0'0'356'0'0,"0"0"50"0"0,0 0 20 0 0,0 0-42 0 0,3-2-250 0 0,7-3-120 0 0,-11 10-10 0 0,-8 7-8 0 0,-55 48 4 0 0,16-17 0 0 0,-10 16 405 0 0,2 2 0 0 0,2 3 0 0 0,4 2-1 0 0,-47 80 1 0 0,5 13-388 0 0,-93 151-18 0 0,56-126-1781 0 0,116-168-3921 0 0,6-10 540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17503 0 0,'0'0'399'0'0,"0"0"60"0"0,4-7 587 0 0,12 1-1041 0 0,1 0 0 0 0,33-7 0 0 0,-27 7-4 0 0,29-4-1 0 0,74-6 0 0 0,-15 3 0 0 0,-58 6 40 0 0,131-27-2768 0 0,-108 13 1214 0 0,-10-2-20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15 17503 0 0,'25'-14'1338'0'0,"-23"14"-917"0"0,-2 0-415 0 0,1 1 1 0 0,0-1-1 0 0,-1 1 1 0 0,1-1-1 0 0,-1 1 1 0 0,1 0-1 0 0,-1-1 1 0 0,1 1-1 0 0,-1 0 1 0 0,0-1-1 0 0,1 1 1 0 0,-1 0-1 0 0,0 0 1 0 0,1-1-1 0 0,-1 1 1 0 0,0 0-1 0 0,0 0 1 0 0,0 0-1 0 0,0 0 1 0 0,0-1-1 0 0,0 1 1 0 0,0 0-1 0 0,0 0 1 0 0,0 0-1 0 0,0-1 1 0 0,-1 3-1 0 0,-6 20-20 0 0,-1-8 14 0 0,-1 0 0 0 0,0 0 0 0 0,-1-1 0 0 0,-1-1 0 0 0,-18 19 0 0 0,16-17 0 0 0,-63 66-15 0 0,-43 50 961 0 0,-109 147 171 0 0,224-274-1124 0 0,1 0 0 0 0,0 0 0 0 0,0 1 0 0 0,1-1 0 0 0,-1 1 0 0 0,1 0-1 0 0,0 0 1 0 0,-2 6 0 0 0,4-10-330 0 0,0-1-138 0 0,9 0-201 0 0,-5 0 306 0 0,0 0-1 0 0,0 0 1 0 0,0 0 0 0 0,1-1 0 0 0,-1 1-1 0 0,0-1 1 0 0,0 0 0 0 0,-1 0-1 0 0,1-1 1 0 0,6-2 0 0 0,38-20-1662 0 0,3-4-15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6:5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533 116 11975 0 0,'0'0'267'0'0,"-7"3"368"0"0,-3 0-413 0 0,0 1 0 0 0,1 0 0 0 0,-1 1 1 0 0,1 0-1 0 0,-14 10 0 0 0,5-4 730 0 0,17-10-663 0 0,3-1 453 0 0,40-12 2176 0 0,22-15-2683 0 0,-21 8-182 0 0,158-52-53 0 0,-159 60 0 0 0,1 1 0 0 0,81-6 0 0 0,-115 16-6 0 0,1-1 1 0 0,-1 1-1 0 0,0 1 0 0 0,0 0 1 0 0,1 0-1 0 0,9 4 0 0 0,-17-5 19 0 0,-1 0 0 0 0,1 1 0 0 0,0 0 0 0 0,-1-1 1 0 0,1 1-1 0 0,0 0 0 0 0,-1 0 0 0 0,1 0 0 0 0,-1 0 0 0 0,1 0 0 0 0,-1 0 0 0 0,0 0 0 0 0,1 0 0 0 0,-1 1 0 0 0,0-1 1 0 0,0 1-1 0 0,0-1 0 0 0,0 1 0 0 0,0-1 0 0 0,0 1 0 0 0,0-1 0 0 0,0 1 0 0 0,-1 0 0 0 0,1 0 0 0 0,-1-1 0 0 0,1 1 1 0 0,-1 0-1 0 0,0 0 0 0 0,0-1 0 0 0,0 1 0 0 0,0 0 0 0 0,0 0 0 0 0,0 0 0 0 0,0 0 0 0 0,0-1 0 0 0,-1 1 0 0 0,0 3 1 0 0,-2 3 125 0 0,0 1 1 0 0,-1-1 0 0 0,0 0 0 0 0,0-1-1 0 0,0 1 1 0 0,-1-1 0 0 0,-1 0 0 0 0,1 0 0 0 0,-1 0-1 0 0,0-1 1 0 0,-8 7 0 0 0,-12 8-207 0 0,-44 29 0 0 0,53-39 138 0 0,-51 30-71 0 0,-2-2 0 0 0,-76 30 0 0 0,0-12-64 0 0,144-56-273 0 0,14-1-646 0 0,17-2 563 0 0,1-1 0 0 0,41-9 0 0 0,35-5-960 0 0,-33 17 1361 0 0,-36 0 22 0 0,-36 0 1 0 0,1 0 0 0 0,-1 0 0 0 0,1 0 0 0 0,-1 0 0 0 0,1 1 0 0 0,-1-1 0 0 0,1 0 0 0 0,-1 1-1 0 0,1-1 1 0 0,-1 1 0 0 0,1-1 0 0 0,-1 1 0 0 0,0 0 0 0 0,1-1 0 0 0,-1 1 0 0 0,0 0 0 0 0,0 0 0 0 0,1 0 0 0 0,-1 0 0 0 0,0 0-1 0 0,0 0 1 0 0,1 2 0 0 0,-1-1 12 0 0,0 0 0 0 0,0 0 0 0 0,-1 0 0 0 0,1 0 0 0 0,-1 0 0 0 0,1 0 0 0 0,-1 1 0 0 0,1-1 0 0 0,-1 0 0 0 0,0 0-1 0 0,0 0 1 0 0,0 1 0 0 0,-1 2 0 0 0,0 3 55 0 0,-1-1-1 0 0,0 1 0 0 0,-1-1 1 0 0,1 0-1 0 0,-1 0 0 0 0,0 0 1 0 0,-7 11-1 0 0,-9 6 323 0 0,0 0 1 0 0,-25 21-1 0 0,-23 29-457 0 0,37-33-5 0 0,21-26 493 0 0,-2-1-1 0 0,1 0 0 0 0,-2 0 1 0 0,-24 22-1 0 0,29-32-294 0 0,0 1 1 0 0,0-1-1 0 0,0-1 0 0 0,-1 1 0 0 0,1-1 0 0 0,-1-1 1 0 0,0 0-1 0 0,0 0 0 0 0,0 0 0 0 0,0-1 0 0 0,-15 1 1 0 0,-7-2 198 0 0,-56-7 1 0 0,53 3-489 0 0,17 3 160 0 0,-212-26 0 0 0,214 25-125 0 0,-41-9-281 0 0,50 10-610 0 0,0-1 0 0 0,1 1 0 0 0,-1-1 0 0 0,-8-5 1 0 0,7 1-1031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657 119 11975 0 0,'57'-44'1134'0'0,"-28"22"-329"0"0,31-30 0 0 0,-59 51-293 0 0,-1 1 0 0 0,-11 12 512 0 0,-7 13-850 0 0,1 1-1 0 0,-19 38 0 0 0,1-1-85 0 0,-45 81-88 0 0,-105 259 0 0 0,143-294-457 0 0,-41 95-912 0 0,77-191 1346 0 0,-1-2 0 0 0,-1 1 1 0 0,0-1-1 0 0,-1 0 0 0 0,0-1 1 0 0,-14 13-1 0 0,2-4 20 0 0,-49 33-1 0 0,58-44 4 0 0,-1-1 0 0 0,0 0 0 0 0,0 0 0 0 0,0-1 0 0 0,-1-1 0 0 0,0-1 0 0 0,-20 5 0 0 0,34-9 0 0 0,-1 0 0 0 0,1 0 0 0 0,0 1 0 0 0,-1-1 0 0 0,1 0 0 0 0,-1 0 0 0 0,1 0 0 0 0,-1 0 0 0 0,1 0 0 0 0,-1 0 0 0 0,1-1 0 0 0,0 1 0 0 0,-1 0 0 0 0,1 0 0 0 0,-1 0 0 0 0,1 0 0 0 0,-1 0 0 0 0,1-1 0 0 0,-1 1 0 0 0,0-7 0 0 0,7-3 0 0 0,1 1 0 0 0,0 1 0 0 0,1-1 0 0 0,13-10 0 0 0,1-1 0 0 0,204-188 0 0 0,-169 163 0 0 0,2 2 0 0 0,76-41 0 0 0,-117 74 0 0 0,1 0 0 0 0,1 2 0 0 0,-1 0 0 0 0,1 2 0 0 0,26-6 0 0 0,-37 10 0 0 0,1 0 0 0 0,-1 1 0 0 0,1 1 0 0 0,0 0 0 0 0,-1 0 0 0 0,1 0 0 0 0,0 2 0 0 0,-1-1 0 0 0,1 1 0 0 0,-1 0 0 0 0,1 1 0 0 0,-1 0 0 0 0,13 6 0 0 0,-19-7 3 0 0,7 3 199 0 0,1 1 0 0 0,-1 0-1 0 0,0 1 1 0 0,13 11-1 0 0,-21-17-164 0 0,0 1 0 0 0,0 0 0 0 0,0 0 1 0 0,-1 0-1 0 0,1 1 0 0 0,-1-1 0 0 0,1 0 0 0 0,-1 1 0 0 0,0-1 0 0 0,1 1 0 0 0,-1-1 1 0 0,-1 1-1 0 0,1-1 0 0 0,0 1 0 0 0,-1 0 0 0 0,1-1 0 0 0,-1 1 0 0 0,0 0 0 0 0,0 0 1 0 0,0-1-1 0 0,0 1 0 0 0,0 0 0 0 0,-1-1 0 0 0,1 1 0 0 0,-2 3 0 0 0,-1 2-35 0 0,0 0 0 0 0,-1 0 0 0 0,0 0-1 0 0,-1-1 1 0 0,0 0 0 0 0,0 0 0 0 0,0 0 0 0 0,-1 0 0 0 0,0-1-1 0 0,-8 7 1 0 0,-11 7-4 0 0,-37 25 1 0 0,47-35 0 0 0,-337 189 1 0 0,341-194 0 0 0,-19 11 0 0 0,16-7 0 0 0,-1-1 0 0 0,1-1 0 0 0,-2-1 0 0 0,1 0 0 0 0,-1-1 0 0 0,-17 4 0 0 0,22-8 0 0 0,11-1 0 0 0,-1 0 0 0 0,1 0 0 0 0,0 0 0 0 0,0 0 0 0 0,0 0 0 0 0,0 0 0 0 0,0 0 0 0 0,-1 0 0 0 0,1-1 0 0 0,0 1 0 0 0,0 0 0 0 0,0 0 0 0 0,0 0 0 0 0,0 0 0 0 0,-1 0 0 0 0,1 0 0 0 0,0 0 0 0 0,0 0 0 0 0,0 0 0 0 0,0 0 0 0 0,0 0 0 0 0,0 0 0 0 0,0-1 0 0 0,0 1 0 0 0,-1 0 0 0 0,1 0 0 0 0,0 0 0 0 0,0 0 0 0 0,0 0 0 0 0,0 0 0 0 0,0-1 0 0 0,0 1 0 0 0,0 0 0 0 0,0 0 0 0 0,0 0 0 0 0,0 0 0 0 0,0 0 0 0 0,0-1 0 0 0,0 1 0 0 0,0 0 0 0 0,0 0 0 0 0,0 0 0 0 0,0 0 0 0 0,0 0 0 0 0,0 0 0 0 0,0-1 0 0 0,0 1 0 0 0,0 0 0 0 0,0 0 0 0 0,0 0 0 0 0,0 0 0 0 0,0 0 0 0 0,1-1 0 0 0,-1 1 0 0 0,0 0 0 0 0,0 0 0 0 0,0 0 0 0 0,0 0 0 0 0,0 0 0 0 0,0 0 0 0 0,1 0 0 0 0,5-9 0 0 0,-5 9 0 0 0,165-168-4202 0 0,-101 110 2668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4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22 13823 0 0,'5'-8'1388'0'0,"-5"2"-1276"0"0,0 0-29 0 0,0 5 282 0 0,-7 2-139 0 0,-1 0 0 0 0,0 0 0 0 0,1 1 0 0 0,-1 0-1 0 0,1 1 1 0 0,-13 5 0 0 0,-9 4-131 0 0,-9 2 893 0 0,-66 34 0 0 0,102-47-988 0 0,1-1 0 0 0,-1 1 0 0 0,1 0 0 0 0,0 0 0 0 0,-1 0 0 0 0,1-1 0 0 0,0 1 0 0 0,0 1 0 0 0,-1-1 0 0 0,1 0 0 0 0,0 0 0 0 0,0 0 0 0 0,0 1 0 0 0,0-1 0 0 0,0 0 0 0 0,1 1 0 0 0,-1-1 0 0 0,0 1 0 0 0,1-1 0 0 0,-1 1 0 0 0,1-1 0 0 0,-1 1 0 0 0,1-1 0 0 0,0 1 0 0 0,0-1 0 0 0,-1 1 0 0 0,1 0 0 0 0,0-1 0 0 0,0 1 0 0 0,1-1 0 0 0,-1 1 0 0 0,0 0 0 0 0,1-1 0 0 0,-1 1 0 0 0,1 1 0 0 0,1 1 0 0 0,-1-1 0 0 0,1 1 0 0 0,0-1 0 0 0,0 0 0 0 0,1 0 0 0 0,-1 0 0 0 0,0 0 0 0 0,1 0 0 0 0,3 3 0 0 0,31 22 0 0 0,-26-20 0 0 0,32 24 37 0 0,11 7 166 0 0,74 68 0 0 0,-127-106 285 0 0,-1-1 21 0 0,0 0-66 0 0,-4 1-250 0 0,1-1 0 0 0,-1 1 0 0 0,0 0 0 0 0,1 0 0 0 0,-1 0 0 0 0,-4 2 0 0 0,-15 5 504 0 0,-12-5-509 0 0,24-2-330 0 0,-1 0 1 0 0,-17 4 0 0 0,25-3-56 0 0,-1-1 1 0 0,0-1-1 0 0,0 1 1 0 0,-6-1-1 0 0,-1 0-315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141 280 15663 0 0,'0'0'356'0'0,"0"0"50"0"0,0 0 20 0 0,0 0-42 0 0,1 0-250 0 0,4 1-132 0 0,0 0 0 0 0,-1 0 0 0 0,1 0 0 0 0,0-1 1 0 0,-1 0-1 0 0,1 0 0 0 0,6-1 0 0 0,37-7-3 0 0,-26 4-1 0 0,17-4 2 0 0,-1-1 0 0 0,46-17 0 0 0,-66 19 0 0 0,0 0 0 0 0,-1-2 0 0 0,0 0 0 0 0,20-14 0 0 0,-31 19 0 0 0,-1 0 0 0 0,0 0 0 0 0,0 0 0 0 0,0-1 0 0 0,-1 0 0 0 0,1 0 0 0 0,-1 0 0 0 0,0-1 0 0 0,-1 1 0 0 0,1-1 0 0 0,-1 0 0 0 0,0 0 0 0 0,-1 0 0 0 0,1 0 0 0 0,-1 0 0 0 0,1-8 0 0 0,-3 11 0 0 0,0 0 0 0 0,0 0 0 0 0,0 0 0 0 0,0 0 0 0 0,-1 0 0 0 0,1 0 0 0 0,-1 0 0 0 0,0 0 0 0 0,0 0 0 0 0,0 0 0 0 0,0 1 0 0 0,0-1 0 0 0,-1 0 0 0 0,1 1 0 0 0,-1-1 0 0 0,0 1 0 0 0,0-1 0 0 0,0 1 0 0 0,0 0 0 0 0,0 0 0 0 0,0 0 0 0 0,0 0 0 0 0,-1 0 0 0 0,1 0 0 0 0,-1 1 0 0 0,0-1 0 0 0,1 1 0 0 0,-1 0 0 0 0,0-1 0 0 0,0 1 0 0 0,0 1 0 0 0,0-1 0 0 0,0 0 0 0 0,0 1 0 0 0,0-1 0 0 0,0 1 0 0 0,0 0 0 0 0,-4 0 0 0 0,-10 3 0 0 0,1-1 0 0 0,-1 2 0 0 0,1 0 0 0 0,0 1 0 0 0,-28 14 0 0 0,5 0 0 0 0,-38 26 0 0 0,59-32 86 0 0,1 0 1 0 0,1 0-1 0 0,0 2 0 0 0,1 0 0 0 0,1 1 0 0 0,0 0 0 0 0,1 1 0 0 0,1 1 0 0 0,-15 27 1 0 0,8-7 166 0 0,1 1 0 0 0,3 1 1 0 0,-20 72-1 0 0,28-87-230 0 0,2-1 1 0 0,1 1 0 0 0,1-1-1 0 0,1 1 1 0 0,1 0 0 0 0,3 32-1 0 0,-2-53 25 0 0,0-1-1 0 0,1 0 1 0 0,0 0-1 0 0,0 0 0 0 0,-1 0 1 0 0,2 0-1 0 0,-1 0 1 0 0,0 0-1 0 0,1 0 1 0 0,-1-1-1 0 0,1 1 1 0 0,0 0-1 0 0,0-1 1 0 0,0 1-1 0 0,0-1 0 0 0,0 0 1 0 0,0 0-1 0 0,1 0 1 0 0,-1 0-1 0 0,1 0 1 0 0,4 2-1 0 0,-2-1 114 0 0,1-1 0 0 0,-1-1 0 0 0,1 1 0 0 0,-1-1 0 0 0,1 0 0 0 0,-1 0 0 0 0,1-1 0 0 0,0 1 0 0 0,-1-1 0 0 0,1-1 0 0 0,8 0 0 0 0,80-14 946 0 0,45-5-1094 0 0,-130 20-77 0 0,-8 0-273 0 0,-1 0-138 0 0,0 0-33 0 0,0 0-208 0 0,0 0-857 0 0,1-1 1274 0 0,-1-1 0 0 0,1 1 1 0 0,-1 0-1 0 0,0 0 0 0 0,1-1 0 0 0,-1 1 1 0 0,0 0-1 0 0,0-1 0 0 0,0 1 1 0 0,0-3-1 0 0,-1-3-399 0 0,5-13-1349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7 10135 0 0,'0'0'231'0'0,"0"0"29"0"0,0 0 19 0 0,1-1-41 0 0,4-4-112 0 0,-4 4 267 0 0,-1 1 106 0 0,-12 19 1035 0 0,-26 50 98 0 0,-3-1-1006 0 0,-34 78-1 0 0,-8 15 172 0 0,70-140-804 0 0,-114 190-593 0 0,89-155 212 0 0,-73 84-1 0 0,77-103-138 0 0,-35 39 306 0 0,66-71-113 0 0,0 0-1 0 0,-1 0 1 0 0,2 0 0 0 0,-4 7-1 0 0,0 10-4262 0 0,5-20 710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17 128 13823 0 0,'0'0'315'0'0,"-3"-2"45"0"0,-8-2 21 0 0,9 3-49 0 0,2 1-149 0 0,0 0 194 0 0,0 0 110 0 0,0 0 22 0 0,7 2-236 0 0,1 0 1 0 0,-1 0-1 0 0,1 0 0 0 0,0-1 0 0 0,-1 0 0 0 0,1-1 0 0 0,12 0 1 0 0,2 0 100 0 0,52 1 55 0 0,-1-4 0 0 0,1-3 0 0 0,-1-3-1 0 0,133-34 1 0 0,-121 22-429 0 0,93-12 0 0 0,-146 30-317 0 0,-19 2-1285 0 0,0 0 0 0 0,23-6-1 0 0,-18 2-4537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13823 0 0,'0'0'315'0'0,"0"0"45"0"0,0 0 21 0 0,2 1-49 0 0,-1 0-327 0 0,0 0 1 0 0,0 0-1 0 0,0-1 0 0 0,0 1 0 0 0,0 0 1 0 0,-1 0-1 0 0,1 0 0 0 0,0 0 0 0 0,0 1 1 0 0,-1-1-1 0 0,1 0 0 0 0,-1 0 0 0 0,1 0 0 0 0,-1 1 1 0 0,0-1-1 0 0,1 0 0 0 0,-1 0 0 0 0,0 1 1 0 0,0-1-1 0 0,0 0 0 0 0,0 1 0 0 0,0-1 0 0 0,0 1 1 0 0,0 3-8 0 0,-1 0 32 0 0,0 0-1 0 0,-1 1 0 0 0,1-1 1 0 0,-1 0-1 0 0,0 1 0 0 0,-1-1 1 0 0,1 0-1 0 0,-1-1 0 0 0,0 1 1 0 0,-5 6-1 0 0,2-2 84 0 0,-125 176 970 0 0,34-50-562 0 0,-36 71-521 0 0,-37 52 0 0 0,65-129 0 0 0,88-111 0 0 0,-1-1 0 0 0,-1-1 0 0 0,0 0 0 0 0,-36 21 0 0 0,44-31 0 0 0,11-6 0 0 0,0 0 0 0 0,0 0 0 0 0,-1 1 0 0 0,1-1 0 0 0,0 0 0 0 0,0 0 0 0 0,-1 0 0 0 0,1 0 0 0 0,0 0 0 0 0,0 1 0 0 0,-1-1 0 0 0,1 0 0 0 0,0 0 0 0 0,0 0 0 0 0,-1 0 0 0 0,1 0 0 0 0,0 0 0 0 0,0 0 0 0 0,-1 0 0 0 0,1 0 0 0 0,0 0 0 0 0,-1 0 0 0 0,1 0 0 0 0,0 0 0 0 0,0 0 0 0 0,-1 0 0 0 0,1 0 0 0 0,0-1 0 0 0,0 1 0 0 0,-1 0 0 0 0,1 0 0 0 0,0 0 0 0 0,0 0 0 0 0,-1 0 0 0 0,1-1 0 0 0,0 1 0 0 0,0 0 0 0 0,0 0 0 0 0,-1 0 0 0 0,1-1 0 0 0,0 1 0 0 0,0 0 0 0 0,0 0 0 0 0,0-1 0 0 0,0 1 0 0 0,-1 0 0 0 0,1 0 0 0 0,0-1 0 0 0,0 1 0 0 0,0 0 0 0 0,0 0 0 0 0,0-1 0 0 0,0 1 0 0 0,0 0 0 0 0,0-1 0 0 0,0 1 0 0 0,0 0 0 0 0,0 0 0 0 0,0-1 0 0 0,0 1 0 0 0,0 0 0 0 0,0 0 0 0 0,0-1 0 0 0,1 1 0 0 0,-1-1 0 0 0,0-4-40 0 0,1 0 0 0 0,0 0 0 0 0,0 0-1 0 0,0 0 1 0 0,1 0 0 0 0,-1 1 0 0 0,1-1 0 0 0,0 0-1 0 0,1 1 1 0 0,2-5 0 0 0,7-9-343 0 0,14-17 0 0 0,-14 20 207 0 0,6-8 122 0 0,2 0-1 0 0,0 2 1 0 0,2 0 0 0 0,0 2-1 0 0,1 0 1 0 0,1 1-1 0 0,0 1 1 0 0,2 2 0 0 0,36-17-1 0 0,-55 29 140 0 0,1 0-1 0 0,-1 1 0 0 0,1 0 1 0 0,-1 0-1 0 0,1 1 0 0 0,0 0 1 0 0,-1 1-1 0 0,1-1 0 0 0,0 1 1 0 0,-1 1-1 0 0,15 2 0 0 0,-19-3-54 0 0,0 1-1 0 0,0 0 1 0 0,0 0-1 0 0,0 0 1 0 0,0 0 0 0 0,0 1-1 0 0,0-1 1 0 0,0 1-1 0 0,-1 0 1 0 0,1 0-1 0 0,0 0 1 0 0,-1 0-1 0 0,0 0 1 0 0,1 1-1 0 0,-1-1 1 0 0,0 1 0 0 0,0-1-1 0 0,0 1 1 0 0,-1 0-1 0 0,1 0 1 0 0,-1 0-1 0 0,1 0 1 0 0,-1 0-1 0 0,0 0 1 0 0,0 0-1 0 0,-1 0 1 0 0,1 0 0 0 0,0 0-1 0 0,-1 1 1 0 0,0 3-1 0 0,0 1 64 0 0,0 0 0 0 0,0 0 1 0 0,-1 0-1 0 0,-1 0 0 0 0,1 0 0 0 0,-1 0 0 0 0,0 0 0 0 0,-1-1 0 0 0,0 1 0 0 0,-6 10 0 0 0,2-6 78 0 0,0-1 0 0 0,-1 0-1 0 0,0-1 1 0 0,-1 0 0 0 0,-15 15-1 0 0,-16 9-946 0 0,0-2-3709 0 0,39-31 2982 0 0,1-1-541 0 0,0 0-2052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59 228 10135 0 0,'10'-5'137'0'0,"0"1"0"0"0,0 0 0 0 0,0 1 0 0 0,0 0 0 0 0,1 1 0 0 0,-1 0 0 0 0,19-1 0 0 0,32 6 1045 0 0,-44-1-516 0 0,1-1 0 0 0,0-1 0 0 0,0 0 0 0 0,25-5 0 0 0,-30 2-453 0 0,-1-1 0 0 0,1 0 0 0 0,-1-1 0 0 0,1-1 0 0 0,-2 0 0 0 0,1-1-1 0 0,19-14 1 0 0,-27 19-212 0 0,8-7 508 0 0,1-1 0 0 0,20-20 0 0 0,-27 24-459 0 0,-1 1 0 0 0,-1-1 0 0 0,1 0 0 0 0,-1 0-1 0 0,0-1 1 0 0,0 1 0 0 0,-1-1 0 0 0,4-8 0 0 0,-7 14-62 0 0,0 0 0 0 0,1 0 0 0 0,-1 1 0 0 0,0-1 0 0 0,1 0 0 0 0,-1 0 0 0 0,0 0 0 0 0,0 0 0 0 0,0 0 0 0 0,0 0 0 0 0,0 1 0 0 0,0-1 0 0 0,0 0 1 0 0,0 0-1 0 0,0 0 0 0 0,0 0 0 0 0,0 0 0 0 0,0 0 0 0 0,-1 0 0 0 0,1 1 0 0 0,0-1 0 0 0,-1 0 0 0 0,1 0 0 0 0,-1 0 0 0 0,1 1 0 0 0,-1-1 0 0 0,1 0 0 0 0,-1 1 0 0 0,1-1 0 0 0,-1 0 0 0 0,0 1 0 0 0,1-1 0 0 0,-1 1 0 0 0,0-1 0 0 0,0 1 0 0 0,1-1 0 0 0,-1 1 0 0 0,0-1 0 0 0,0 1 0 0 0,0 0 0 0 0,0 0 0 0 0,1-1 0 0 0,-1 1 0 0 0,0 0 0 0 0,0 0 0 0 0,0 0 0 0 0,0 0 0 0 0,0 0 0 0 0,0 0 0 0 0,0 0 0 0 0,-1 0 0 0 0,-4 1-298 0 0,1-1 0 0 0,-1 1 0 0 0,0 0 0 0 0,1 1 0 0 0,-1-1 0 0 0,-8 5 0 0 0,-10 6-213 0 0,-37 28 1 0 0,17-11 344 0 0,-16 13 178 0 0,2 2 0 0 0,-64 64 0 0 0,107-94 0 0 0,1-1 0 0 0,0 2 0 0 0,2 0 0 0 0,-1 1 0 0 0,2 0 0 0 0,-18 33 0 0 0,28-48 0 0 0,0 1 0 0 0,0 0 0 0 0,0-1 0 0 0,1 1 0 0 0,-1 0 0 0 0,1-1 0 0 0,0 1 0 0 0,-1 0 0 0 0,1 0 0 0 0,0-1 0 0 0,0 1 0 0 0,0 0 0 0 0,0 0 0 0 0,0 0 0 0 0,0-1 0 0 0,1 1 0 0 0,-1 0 0 0 0,1-1 0 0 0,-1 1 0 0 0,1 0 0 0 0,-1-1 0 0 0,2 3 0 0 0,0-2 0 0 0,-1 0 0 0 0,1-1 0 0 0,0 1 0 0 0,0 0 0 0 0,0-1 0 0 0,0 1 0 0 0,0-1 0 0 0,1 1 0 0 0,-1-1 0 0 0,0 0 0 0 0,1 0 0 0 0,-1 0 0 0 0,0 0 0 0 0,6 0 0 0 0,10 3 0 0 0,1-1 0 0 0,-1-1 0 0 0,1-1 0 0 0,0 0 0 0 0,30-4 0 0 0,95-20 0 0 0,-124 19 0 0 0,21-3 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19 163 6447 0 0,'0'0'298'0'0,"0"0"-10"0"0,0 0-286 0 0,-1-1 1 0 0,1 1 0 0 0,0 0-1 0 0,0 0 1 0 0,0-1 0 0 0,0 1-1 0 0,0 0 1 0 0,0-1 0 0 0,0 1-1 0 0,0 0 1 0 0,0 0 0 0 0,0-1-1 0 0,1 1 1 0 0,-1 0 0 0 0,0 0-1 0 0,0-1 1 0 0,0 1 0 0 0,0 0-1 0 0,0 0 1 0 0,0 0 0 0 0,1-1-1 0 0,-1 1 1 0 0,0 0 0 0 0,0 0-1 0 0,0 0 1 0 0,0-1 0 0 0,1 1-1 0 0,-1 0 1 0 0,0 0 0 0 0,0 0-1 0 0,0 0 1 0 0,1 0 0 0 0,-1 0-1 0 0,0-1 1 0 0,0 1 0 0 0,1 0-1 0 0,-1 0 1 0 0,0 0 0 0 0,0 0-1 0 0,1 0 1 0 0,-1 0 0 0 0,0 0-1 0 0,11-4 133 0 0,-8 3 109 0 0,-1 1-1 0 0,1-1 0 0 0,-1 1 1 0 0,1-1-1 0 0,-1 1 1 0 0,1 0-1 0 0,0 0 1 0 0,-1 0-1 0 0,1 0 1 0 0,-1 1-1 0 0,1-1 1 0 0,0 1-1 0 0,-1 0 1 0 0,1-1-1 0 0,-1 1 0 0 0,0 0 1 0 0,1 0-1 0 0,2 2 1 0 0,-2 0 47 0 0,0-1 1 0 0,-1 1 0 0 0,1 0-1 0 0,-1 0 1 0 0,1 0 0 0 0,-1 0-1 0 0,0 0 1 0 0,0 0 0 0 0,-1 0-1 0 0,1 1 1 0 0,-1-1 0 0 0,2 5-1 0 0,12 51 1712 0 0,-3-12-299 0 0,-12-46-1703 0 0,1 1-1 0 0,-1-1 1 0 0,1 0 0 0 0,-1 1 0 0 0,1-1 0 0 0,0 0 0 0 0,0 1-1 0 0,0-1 1 0 0,-1 0 0 0 0,1 0 0 0 0,0 0 0 0 0,1 0-1 0 0,-1 0 1 0 0,0 0 0 0 0,0 0 0 0 0,0 0 0 0 0,1 0 0 0 0,-1 0-1 0 0,2 0 1 0 0,-1 0-1 0 0,1 0 1 0 0,0-1-1 0 0,0 1 0 0 0,0-1 0 0 0,0 1 1 0 0,-1-1-1 0 0,1 0 0 0 0,0 0 0 0 0,4-1 1 0 0,4-1-2 0 0,1 0 1 0 0,-1-1 0 0 0,20-8-1 0 0,2-4 382 0 0,-1-2 0 0 0,-1-1 0 0 0,43-33 0 0 0,-45 31-22 0 0,-20 14-349 0 0,80-60 190 0 0,-77 56-438 0 0,-1 0 0 0 0,0-1-1 0 0,0 0 1 0 0,-2-1 0 0 0,11-14 0 0 0,-10 5-1207 0 0,-10 21 1357 0 0,0-1 0 0 0,0 1 0 0 0,0-1 1 0 0,-1 1-1 0 0,1-1 0 0 0,0 0 0 0 0,-1 1 0 0 0,1-1 0 0 0,0 1 1 0 0,-1 0-1 0 0,1-1 0 0 0,0 1 0 0 0,-1-1 0 0 0,1 1 1 0 0,-1 0-1 0 0,1-1 0 0 0,-1 1 0 0 0,1 0 0 0 0,-1-1 0 0 0,0 1 1 0 0,1 0-80 0 0,-4-2-6 0 0,1 0 0 0 0,0 1 0 0 0,0 0 0 0 0,-1-1-1 0 0,1 1 1 0 0,-1 1 0 0 0,1-1 0 0 0,-1 0 0 0 0,1 1 0 0 0,-1 0-1 0 0,0 0 1 0 0,1 0 0 0 0,-6 1 0 0 0,-6 1-223 0 0,-27 8 0 0 0,31-7 334 0 0,-28 7 305 0 0,0 3 1 0 0,1 1-1 0 0,-54 28 1 0 0,67-28-77 0 0,0 1-1 0 0,1 1 1 0 0,1 2 0 0 0,1 0 0 0 0,-35 36-1 0 0,46-41 104 0 0,0 1 0 0 0,1 1 0 0 0,1-1 0 0 0,1 2 0 0 0,0-1 0 0 0,-7 19 0 0 0,4-4 410 0 0,2 0 0 0 0,-9 45 1 0 0,18-74-676 0 0,-15 96 169 0 0,15-86-176 0 0,-1 1 0 0 0,1 0 0 0 0,1 0 0 0 0,0 0 0 0 0,1 0 0 0 0,3 12 0 0 0,-5-22 2 0 0,0-1 0 0 0,1 1 0 0 0,0-1 0 0 0,-1 0 0 0 0,1 1 0 0 0,0-1 0 0 0,0 0 0 0 0,0 1 0 0 0,0-1 0 0 0,0 0 0 0 0,0 0 0 0 0,0 0 0 0 0,0 0 0 0 0,0 0 0 0 0,0 0 0 0 0,1 0 0 0 0,1 1 0 0 0,0-1 0 0 0,0 0 0 0 0,0 0 0 0 0,0 0 0 0 0,0 0 0 0 0,0-1 0 0 0,0 1 0 0 0,0-1 0 0 0,4 0 0 0 0,6 0 0 0 0,0-1 0 0 0,0-1 0 0 0,17-5 0 0 0,-24 6 0 0 0,44-12 47 0 0,84-34-1 0 0,-58 14-5483 0 0,-53 22-611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130 118 13823 0 0,'0'0'315'0'0,"0"0"45"0"0,0 0 21 0 0,1 7 63 0 0,-6 23 240 0 0,-1 0 0 0 0,-2 0 0 0 0,-19 50 0 0 0,4-16 515 0 0,-23 67-1034 0 0,31-91-165 0 0,15-40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 0 0 0,6-5 0 0 0,6-7 0 0 0,13-19 310 0 0,23-40 0 0 0,-14 21 510 0 0,10-13 441 0 0,57-61-1 0 0,-84 105-1293 0 0,1 2-1 0 0,1 0 1 0 0,0 0 0 0 0,2 2 0 0 0,0 1-1 0 0,0 0 1 0 0,31-13 0 0 0,-34 19-441 0 0,0 1-1 0 0,21-6 1 0 0,0 7-1746 0 0,-31 6 203 0 0,0 0-1 0 0,17 2 1 0 0,-3 3-3783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96 15663 0 0,'0'0'356'0'0,"0"0"50"0"0,0 0 20 0 0,0 0-42 0 0,1 1-250 0 0,12 18-49 0 0,0-2 1276 0 0,-12-15-849 0 0,2-2-292 0 0,-1 0-1 0 0,0 0 0 0 0,1 0 1 0 0,-1-1-1 0 0,1 1 1 0 0,4-2-1 0 0,-1 1-132 0 0,-1-1 0 0 0,1 0-1 0 0,0-1 1 0 0,0 1 0 0 0,-1-1-1 0 0,0 0 1 0 0,1-1 0 0 0,-1 1 0 0 0,-1-1-1 0 0,1 0 1 0 0,0 0 0 0 0,-1-1-1 0 0,0 1 1 0 0,0-1 0 0 0,0 0 0 0 0,-1 0-1 0 0,1 0 1 0 0,-1 0 0 0 0,0-1 0 0 0,-1 0-1 0 0,0 1 1 0 0,1-1 0 0 0,-2 0-1 0 0,1 0 1 0 0,1-8 0 0 0,-3 13-124 0 0,0 1 0 0 0,0-1-1 0 0,-1 1 1 0 0,1-1 0 0 0,0 1 0 0 0,0-1 0 0 0,0 1 0 0 0,0-1 0 0 0,0 1-1 0 0,0 0 1 0 0,-1-1 0 0 0,1 1 0 0 0,0-1 0 0 0,0 1 0 0 0,-1 0 0 0 0,1-1 0 0 0,0 1-1 0 0,-1-1 1 0 0,1 1 0 0 0,0 0 0 0 0,-1 0 0 0 0,1-1 0 0 0,-1 1 0 0 0,1 0-1 0 0,0-1 1 0 0,-1 1 0 0 0,1 0 0 0 0,-1 0 0 0 0,1 0 0 0 0,-1 0 0 0 0,1 0 0 0 0,-1-1-1 0 0,0 1 1 0 0,-15-2-707 0 0,7 4 649 0 0,1 0-1 0 0,-1 1 0 0 0,1-1 1 0 0,0 1-1 0 0,0 1 0 0 0,-8 4 0 0 0,-46 32-663 0 0,23-15 556 0 0,3 0 349 0 0,0 2 0 0 0,2 1 0 0 0,1 2 0 0 0,1 1 0 0 0,-49 62 0 0 0,78-88-24 0 0,-1-1 0 0 0,1 0 0 0 0,0 1 0 0 0,0 0 0 0 0,1-1 1 0 0,0 1-1 0 0,-1 0 0 0 0,0 7 0 0 0,2-11-136 0 0,1 1-1 0 0,0 0 1 0 0,0 0 0 0 0,-1 0 0 0 0,2 0-1 0 0,-1 0 1 0 0,0-1 0 0 0,0 1 0 0 0,0 0 0 0 0,1 0-1 0 0,-1 0 1 0 0,1-1 0 0 0,-1 1 0 0 0,1 0-1 0 0,0 0 1 0 0,0-1 0 0 0,0 1 0 0 0,0-1 0 0 0,0 1-1 0 0,0-1 1 0 0,0 1 0 0 0,0-1 0 0 0,1 0-1 0 0,-1 1 1 0 0,1-1 0 0 0,2 2 0 0 0,0 0-435 0 0,1 0 0 0 0,0-1 0 0 0,-1 1 0 0 0,8 2 0 0 0,9 2-6377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1 467 17503 0 0,'0'0'399'0'0,"0"0"60"0"0,0-1 21 0 0,4-26 69 0 0,-3 19-237 0 0,0-1-1 0 0,1 0 1 0 0,0 1-1 0 0,0 0 1 0 0,4-9-1 0 0,1 2 252 0 0,2 1 0 0 0,-1 0 0 0 0,2 0-1 0 0,0 1 1 0 0,16-17 0 0 0,65-54 351 0 0,-54 55-1216 0 0,2 1 1 0 0,1 2-1 0 0,0 2 1 0 0,2 1-1 0 0,48-18 0 0 0,-78 36 242 0 0,0 1-1 0 0,0 0 0 0 0,1 1 0 0 0,-1 0 0 0 0,1 1 1 0 0,-1 0-1 0 0,1 1 0 0 0,0 1 0 0 0,18 1 0 0 0,-30-1 27 0 0,1 0 0 0 0,-1 0 0 0 0,0 0 0 0 0,0 0 0 0 0,1 1 0 0 0,-1-1 0 0 0,0 0 0 0 0,0 1 0 0 0,0-1 0 0 0,1 1 0 0 0,-1-1 0 0 0,0 1 0 0 0,0-1 0 0 0,0 1 0 0 0,0 0 0 0 0,0 0 0 0 0,0 0 0 0 0,0-1 0 0 0,0 1 0 0 0,0 0 0 0 0,-1 0 0 0 0,1 0 0 0 0,0 0 0 0 0,-1 0 0 0 0,1 1 0 0 0,0-1 0 0 0,-1 0 0 0 0,1 0 0 0 0,-1 0 0 0 0,0 0 0 0 0,1 1 0 0 0,-1-1 0 0 0,0 0 0 0 0,0 0 0 0 0,0 1 0 0 0,0-1 0 0 0,0 0 0 0 0,0 1 0 0 0,0-1 0 0 0,0 0-1 0 0,0 0 1 0 0,-1 1 0 0 0,1-1 0 0 0,0 0 0 0 0,-2 2 0 0 0,-1 6 31 0 0,-2 0 0 0 0,1 0-1 0 0,-1 0 1 0 0,-10 13 0 0 0,8-13-21 0 0,-5 10-93 0 0,-85 118 2210 0 0,95-134-2106 0 0,0-2 3 0 0,1 1-1 0 0,-1 0 1 0 0,1-1-1 0 0,0 1 1 0 0,0 0-1 0 0,0 0 1 0 0,0 0 0 0 0,0 0-1 0 0,0 0 1 0 0,0 0-1 0 0,1 0 1 0 0,-1 0-1 0 0,1 1 1 0 0,-1-1-1 0 0,1 0 1 0 0,0 0 0 0 0,0 0-1 0 0,0 1 1 0 0,0-1-1 0 0,0 0 1 0 0,1 0-1 0 0,0 4 1 0 0,0-5-285 0 0,-1 0 1 0 0,1 0-1 0 0,0 0 0 0 0,-1 0 1 0 0,1 0-1 0 0,0 0 0 0 0,-1-1 1 0 0,1 1-1 0 0,0 0 1 0 0,0 0-1 0 0,0-1 0 0 0,0 1 1 0 0,0-1-1 0 0,0 1 0 0 0,0-1 1 0 0,2 1-1 0 0,-2 0-37 0 0,9 3-1714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674 121 13823 0 0,'11'-22'736'0'0,"22"-34"-1"0"0,-3 15 162 0 0,-29 40 75 0 0,-1 1 42 0 0,0 0-129 0 0,-1 4-838 0 0,0 0-1 0 0,1 0 1 0 0,-1 0-1 0 0,-1 0 1 0 0,1 0 0 0 0,-3 5-1 0 0,-1 4-35 0 0,-29 67 559 0 0,8-21 324 0 0,-41 98-231 0 0,-27 71-718 0 0,-2-7 55 0 0,41-104 0 0 0,49-106-51 0 0,0 0 0 0 0,0 0-1 0 0,-1 0 1 0 0,-1-1 0 0 0,1 0 0 0 0,-2-1-1 0 0,1 0 1 0 0,-13 10 0 0 0,12-12-2119 0 0,-1 1-1 0 0,-15 7 1 0 0,9-7-4074 0 0</inkml:trace>
  <inkml:trace contextRef="#ctx0" brushRef="#br0" timeOffset="1">1 621 13823 0 0,'0'0'315'0'0,"1"-1"45"0"0,16-8-106 0 0,1 0-1 0 0,0 1 1 0 0,34-10 0 0 0,61-8 697 0 0,-96 23-648 0 0,285-42 4166 0 0,-77 15-2794 0 0,-178 23-1342 0 0,118-23-1731 0 0,-135 20-2539 0 0,-27 9 1891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4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37 11975 0 0,'1'0'267'0'0,"88"-36"1701"0"0,-87 35-1459 0 0,-2 1 3 0 0,0 0 0 0 0,0 0 0 0 0,0 0 0 0 0,0 0 0 0 0,0 0 0 0 0,-5 1-282 0 0,0 0 0 0 0,0 0 0 0 0,0 0 0 0 0,1 1 0 0 0,-1-1 0 0 0,-8 5 0 0 0,-6 2-208 0 0,-215 51-22 0 0,86-26 0 0 0,136-30 0 0 0,-17 4 0 0 0,0 2 0 0 0,1 0 0 0 0,-38 18 0 0 0,64-26 0 0 0,1 0 0 0 0,-1 0 0 0 0,1 0 0 0 0,-1 0 0 0 0,1 0 0 0 0,-1 0 0 0 0,1 0 0 0 0,0 1 0 0 0,0-1 0 0 0,-1 0 0 0 0,1 1 0 0 0,0-1 0 0 0,0 1 0 0 0,1-1 0 0 0,-1 1 0 0 0,0-1 0 0 0,0 1 0 0 0,1 0 0 0 0,-1 2 0 0 0,0-2 0 0 0,1 1 0 0 0,0-1 0 0 0,0 1 0 0 0,0-1 0 0 0,0 1 0 0 0,1-1 0 0 0,-1 1 0 0 0,1-1 0 0 0,0 1 0 0 0,-1-1 0 0 0,1 0 0 0 0,2 3 0 0 0,2 5 0 0 0,1 0 0 0 0,1-1 0 0 0,0 1 0 0 0,13 13 0 0 0,20 18-664 0 0,1-2 0 0 0,78 57 0 0 0,-42-49 664 0 0,-56-36 0 0 0,-2 1 0 0 0,1 1 0 0 0,-2 0 0 0 0,21 19 0 0 0,-34-27 143 0 0,0 1-1 0 0,0-1 0 0 0,0 1 0 0 0,-1 0 1 0 0,0 0-1 0 0,5 11 0 0 0,-8-15-106 0 0,0 0-1 0 0,-1 0 1 0 0,1 0 0 0 0,0 0-1 0 0,-1 0 1 0 0,0 0-1 0 0,1 0 1 0 0,-1 0-1 0 0,0 0 1 0 0,0 0 0 0 0,0 0-1 0 0,0 0 1 0 0,0 0-1 0 0,-1 0 1 0 0,1 0-1 0 0,0 0 1 0 0,-1 0 0 0 0,0 0-1 0 0,1 0 1 0 0,-1 0-1 0 0,0 0 1 0 0,0 0-1 0 0,0-1 1 0 0,0 1-1 0 0,-1 0 1 0 0,1-1 0 0 0,-2 3-1 0 0,-4 2-35 0 0,0-1 0 0 0,0 0 0 0 0,0 0 0 0 0,-1 0 0 0 0,1-1 0 0 0,-1 0 0 0 0,0 0 0 0 0,-1-1 0 0 0,-9 2 0 0 0,-14 4 0 0 0,-36 3 0 0 0,41-7 0 0 0,5-1 0 0 0,0-2 0 0 0,0 0 0 0 0,-40-2 0 0 0,48-1 0 0 0,1-1 0 0 0,-1-1 0 0 0,1 0 0 0 0,0 0 0 0 0,0-1 0 0 0,0-1 0 0 0,-17-9 0 0 0,21 9 0 0 0,-1-1 0 0 0,1 0 0 0 0,0 0 0 0 0,-11-12 0 0 0,16 15 0 0 0,1 0 0 0 0,0 0 0 0 0,0-1 0 0 0,1 1 0 0 0,-1-1 0 0 0,1 0 0 0 0,-1 0 0 0 0,1 1 0 0 0,0-1 0 0 0,1-1 0 0 0,-1 1 0 0 0,1 0 0 0 0,0 0 0 0 0,-1-5 0 0 0,2 6 0 0 0,0 1 0 0 0,1-1 0 0 0,-1 1 0 0 0,1 0 0 0 0,-1-1 0 0 0,1 1 0 0 0,0 0 0 0 0,0-1 0 0 0,0 1 0 0 0,0 0 0 0 0,1 0 0 0 0,-1 0 0 0 0,1 0 0 0 0,-1 0 0 0 0,1 0 0 0 0,0 0 0 0 0,-1 1 0 0 0,1-1 0 0 0,0 0 0 0 0,4-1 0 0 0,5-5 0 0 0,0 1 0 0 0,18-8 0 0 0,-27 14 0 0 0,104-47 0 0 0,-25 11 0 0 0,92-56 0 0 0,-137 71 0 0 0,-9 5 0 0 0,1-1 0 0 0,-2 0 0 0 0,29-28 0 0 0,-50 40 0 0 0,1-1 0 0 0,-2 0 0 0 0,1 0 0 0 0,-1-1 0 0 0,0 1 0 0 0,-1-1 0 0 0,5-15 0 0 0,-4 12 0 0 0,-3 8-86 0 0,0 1-1 0 0,-1-1 0 0 0,1 0 1 0 0,-1 1-1 0 0,0-1 1 0 0,0 1-1 0 0,0-1 0 0 0,0 0 1 0 0,0 1-1 0 0,-1-1 1 0 0,1 1-1 0 0,-1-1 0 0 0,1 1 1 0 0,-1-1-1 0 0,0 1 1 0 0,0-1-1 0 0,0 1 0 0 0,0 0 1 0 0,-1-1-1 0 0,1 1 1 0 0,-1 0-1 0 0,-2-3 0 0 0,-6-13-1795 0 0,9 18 1830 0 0,1 0 0 0 0,0 0 1 0 0,-1-1-1 0 0,1 1 0 0 0,0 0 0 0 0,-1 0 1 0 0,1 0-1 0 0,-1-1 0 0 0,1 1 1 0 0,0 0-1 0 0,-1 0 0 0 0,1 0 1 0 0,-1 0-1 0 0,1 0 0 0 0,-1 0 1 0 0,1 0-1 0 0,0 0 0 0 0,-1 0 0 0 0,1 0 1 0 0,-1 0-1 0 0,1 0 0 0 0,0 0 1 0 0,-1 1-1 0 0,1-1 0 0 0,-1 0 1 0 0,-11 5-1507 0 0,-1 3 37 0 0,11-7-14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41 15663 0 0,'1'-2'356'0'0,"1"-1"-243"0"0,0 0-1 0 0,0 0 1 0 0,1 0-1 0 0,-1 0 0 0 0,1 0 1 0 0,0 0-1 0 0,0 1 1 0 0,0 0-1 0 0,0-1 1 0 0,0 1-1 0 0,7-3 1 0 0,3 1-99 0 0,-12 5-3 0 0,0-1 1 0 0,-1 0-1 0 0,1 0 0 0 0,0 0 0 0 0,-1 1 0 0 0,1-1 0 0 0,-1 0 1 0 0,1 1-1 0 0,0-1 0 0 0,-1 1 0 0 0,1-1 0 0 0,-1 1 1 0 0,1-1-1 0 0,-1 1 0 0 0,0-1 0 0 0,1 1 0 0 0,-1-1 0 0 0,1 1 1 0 0,-1-1-1 0 0,0 1 0 0 0,1 0 0 0 0,-1-1 0 0 0,0 1 0 0 0,0 0 1 0 0,0-1-1 0 0,1 1 0 0 0,-1 0 0 0 0,0-1 0 0 0,0 2 1 0 0,0 20 575 0 0,-6 0-364 0 0,0-1 1 0 0,-1 0 0 0 0,-1-1-1 0 0,-20 37 1 0 0,22-45-225 0 0,-12 24 1 0 0,-152 274 0 0 0,126-243 0 0 0,-239 380 0 0 0,152-233-151 0 0,70-125-6108 0 0,47-70 645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23 161 15663 0 0,'-2'0'356'0'0,"-14"-9"703"0"0,11 7 421 0 0,16 6-780 0 0,3 0-645 0 0,0-1 1 0 0,0 0-1 0 0,0-1 1 0 0,0-1-1 0 0,28 0 1 0 0,-21-1 219 0 0,445-9 1330 0 0,-437 8-1876 0 0,-1-2 1 0 0,41-10-1 0 0,-58 10-264 0 0,1 0 0 0 0,-1-1 1 0 0,0-1-1 0 0,0 0 0 0 0,0-1 0 0 0,0 0 0 0 0,-1 0 1 0 0,18-16-1 0 0,16-19-1497 0 0,-3 0-15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0 13823 0 0,'0'0'630'0'0,"0"0"-13"0"0,0 3-393 0 0,-5 13-222 0 0,-1 1-1 0 0,0-1 1 0 0,-10 16 0 0 0,-29 48 236 0 0,34-61-8 0 0,-7 13 160 0 0,-8 11 210 0 0,-25 59 0 0 0,-118 253 787 0 0,55-125-2686 0 0,37-76 1283 0 0,72-143 6 0 0,-2 0 0 0 0,0 0-1 0 0,-8 10 1 0 0,10-15-21 0 0,4-4-339 0 0,-1-19-851 0 0,2 14 1159 0 0,0-1 1 0 0,-1 0-1 0 0,1 1 1 0 0,1-1 0 0 0,-1-5-1 0 0,6-13 83 0 0,0 0 0 0 0,1 0 0 0 0,1 0-1 0 0,1 1 1 0 0,0 0 0 0 0,2 1 0 0 0,1 0 0 0 0,18-25-1 0 0,-3 12 424 0 0,1 0-1 0 0,1 2 0 0 0,53-43 0 0 0,-67 61-436 0 0,2 1 0 0 0,22-14-1 0 0,-31 22-6 0 0,-1 0-1 0 0,1 1 1 0 0,-1 0-1 0 0,1 0 1 0 0,0 1 0 0 0,0 0-1 0 0,0 0 1 0 0,12 0-1 0 0,-18 2 16 0 0,0-1-1 0 0,0 1 1 0 0,0 1-1 0 0,0-1 1 0 0,0 0 0 0 0,-1 0-1 0 0,1 1 1 0 0,0-1-1 0 0,0 1 1 0 0,0-1-1 0 0,-1 1 1 0 0,1 0 0 0 0,0 0-1 0 0,-1-1 1 0 0,1 1-1 0 0,-1 1 1 0 0,1-1-1 0 0,-1 0 1 0 0,1 0-1 0 0,-1 0 1 0 0,0 1 0 0 0,1-1-1 0 0,-1 1 1 0 0,0-1-1 0 0,0 1 1 0 0,0-1-1 0 0,0 1 1 0 0,0 0-1 0 0,-1-1 1 0 0,1 1 0 0 0,-1 0-1 0 0,1 0 1 0 0,0 2-1 0 0,1 6 150 0 0,-1 0-1 0 0,0 0 0 0 0,-1 0 1 0 0,-1 20-1 0 0,0-16-35 0 0,-2 13-15 0 0,-1-1 1 0 0,-1 1-1 0 0,-2-1 0 0 0,-15 41 0 0 0,7-21-71 0 0,11-35-42 0 0,-3 11 0 0 0,-7 35 0 0 0,14-55-192 0 0,-1 0 0 0 0,1 0 0 0 0,0 0 0 0 0,0-1 0 0 0,0 1 0 0 0,0 0 0 0 0,0 0 0 0 0,0 0 0 0 0,1 3 0 0 0,-1-5 85 0 0,1 0 0 0 0,-1 1 0 0 0,0-1 1 0 0,0 0-1 0 0,1 1 0 0 0,-1-1 0 0 0,0 0 0 0 0,0 1 0 0 0,1-1 0 0 0,-1 0 0 0 0,0 0 0 0 0,1 1 0 0 0,-1-1 1 0 0,0 0-1 0 0,1 0 0 0 0,-1 0 0 0 0,0 1 0 0 0,1-1 0 0 0,0 0 0 0 0,2 1-37 0 0,8 3-1390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87 15663 0 0,'25'-15'1188'0'0,"-24"14"-804"0"0,8-15-236 0 0,-9 14-121 0 0,1 1 0 0 0,-1 0 0 0 0,1 0 0 0 0,-1 0-1 0 0,1-1 1 0 0,-1 1 0 0 0,0 0 0 0 0,0-1 0 0 0,0 1 0 0 0,0 0-1 0 0,0-1 1 0 0,0 1 0 0 0,0 0 0 0 0,0-1 0 0 0,0 1 0 0 0,0 0 0 0 0,-1-1-1 0 0,1 1 1 0 0,-1 0 0 0 0,1 0 0 0 0,-1-1 0 0 0,1 1 0 0 0,-1 0-1 0 0,0 0 1 0 0,0 0 0 0 0,1 0 0 0 0,-1 0 0 0 0,0 0 0 0 0,0 0-1 0 0,0 0 1 0 0,0 0 0 0 0,0 0 0 0 0,0 1 0 0 0,0-1 0 0 0,-1 0 0 0 0,1 1-1 0 0,-2-2 1 0 0,-1 1 66 0 0,0-1 0 0 0,0 0-1 0 0,0 1 1 0 0,0 0 0 0 0,0 0 0 0 0,0 0-1 0 0,0 0 1 0 0,-1 1 0 0 0,1-1-1 0 0,-7 1 1 0 0,4 1-93 0 0,1 1 0 0 0,-1 0 0 0 0,1 0 0 0 0,0 0 0 0 0,0 0 0 0 0,-1 1 0 0 0,-8 5 0 0 0,-38 30 0 0 0,45-32 0 0 0,-22 18 0 0 0,-54 55 0 0 0,68-61 0 0 0,1 0 0 0 0,0 1 0 0 0,1 1 0 0 0,-15 29 0 0 0,27-44 0 0 0,0-1 0 0 0,0 1 0 0 0,0-1 0 0 0,0 1 0 0 0,1 0 0 0 0,-1-1 0 0 0,1 1 0 0 0,-1 8 0 0 0,5-1 0 0 0,-3-11 0 0 0,1 0 0 0 0,0 0 0 0 0,-1 0 0 0 0,1 0 0 0 0,0 0 0 0 0,0 0 0 0 0,0 0 0 0 0,0 0 0 0 0,0 0 0 0 0,0-1 0 0 0,0 1 0 0 0,0 0 0 0 0,0-1 0 0 0,0 1 0 0 0,0-1 0 0 0,1 1 0 0 0,-1-1 0 0 0,0 0 0 0 0,0 1 0 0 0,0-1 0 0 0,1 0 0 0 0,-1 0 0 0 0,0 0 0 0 0,0 0 0 0 0,1 0 0 0 0,-1 0 0 0 0,0 0 0 0 0,0 0 0 0 0,1-1 0 0 0,-1 1 0 0 0,0 0 0 0 0,1-1 0 0 0,4-1 0 0 0,0 0 0 0 0,-1 0 0 0 0,1 0 0 0 0,-1-1 0 0 0,8-4 0 0 0,154-118 2048 0 0,-184 143-2048 0 0,0 0 0 0 0,1 0 0 0 0,1 2 0 0 0,-16 26 0 0 0,30-44-57 0 0,0 0 0 0 0,0 1-1 0 0,0 0 1 0 0,0-1 0 0 0,0 1-1 0 0,0 3 1 0 0,0-4-418 0 0,16-1-5621 0 0,4-4-148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684 137 10135 0 0,'33'-100'1096'0'0,"-32"99"-883"0"0,-1 0 0 0 0,1 0-1 0 0,-1-1 1 0 0,0 1-1 0 0,1-1 1 0 0,-1 1 0 0 0,0 0-1 0 0,0-1 1 0 0,0 1-1 0 0,0-1 1 0 0,0 1 0 0 0,0 0-1 0 0,-1-1 1 0 0,1 1 0 0 0,0 0-1 0 0,-1-1 1 0 0,1 1-1 0 0,-1 0 1 0 0,1-1 0 0 0,-1 1-1 0 0,0 0 1 0 0,1 0-1 0 0,-1 0 1 0 0,0-1 0 0 0,-2-1-1 0 0,3 3-195 0 0,-1 0-1 0 0,1 0 1 0 0,-1 0 0 0 0,1 0-1 0 0,0-1 1 0 0,-1 1-1 0 0,1 0 1 0 0,-1 0-1 0 0,1 0 1 0 0,-1 0 0 0 0,1 0-1 0 0,-1 0 1 0 0,1 0-1 0 0,-1 0 1 0 0,1 0-1 0 0,-1 0 1 0 0,1 1 0 0 0,-1-1-1 0 0,1 0 1 0 0,0 0-1 0 0,-1 0 1 0 0,1 0-1 0 0,-1 1 1 0 0,-11 6 192 0 0,11-7-200 0 0,-10 8 133 0 0,1-1 0 0 0,-1 2 0 0 0,2-1 1 0 0,-1 1-1 0 0,-12 17 0 0 0,-37 55 882 0 0,58-79-1018 0 0,-166 297 147 0 0,124-213-141 0 0,-52 90-12 0 0,-71 149 0 0 0,157-305-277 0 0,0-1 1 0 0,-2-1-1 0 0,0 1 0 0 0,-18 21 0 0 0,16-24-235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0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13823 0 0,'0'0'315'0'0,"0"0"45"0"0,0 0 21 0 0,0 0-49 0 0,0 0-149 0 0,0 0 194 0 0,0 0 110 0 0,0 0 22 0 0,2 0 3 0 0,61-3 1512 0 0,86-16 0 0 0,-35 4-1880 0 0,209-27 1888 0 0,-151 6-1995 0 0,-43 6-259 0 0,-70 23-3779 0 0,-57 6 2467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593 102 13823 0 0,'1'-2'315'0'0,"2"-7"-152"0"0,1-1 1 0 0,1 0-1 0 0,0 1 0 0 0,0 0 1 0 0,0 0-1 0 0,1 1 0 0 0,1 0 1 0 0,-1 0-1 0 0,12-10 0 0 0,-17 17 324 0 0,-1 1 22 0 0,0 0-66 0 0,0 2-222 0 0,1 2-93 0 0,0 0 1 0 0,-1 0-1 0 0,0 0 0 0 0,0 0 0 0 0,0 0 0 0 0,0 0 1 0 0,-1 0-1 0 0,0 0 0 0 0,1 0 0 0 0,-4 6 0 0 0,-17 42 452 0 0,18-45-594 0 0,-51 101 18 0 0,-4-1 0 0 0,-5-4 0 0 0,-101 127 0 0 0,98-139-4 0 0,35-46 0 0 0,-73 80 0 0 0,22-48-1826 0 0,74-72 1187 0 0,7-10 162 0 0,5-6-367 0 0,-4 11 802 0 0,5-12-971 0 0,3-2-10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99 129 13823 0 0,'-15'12'455'0'0,"0"1"-1"0"0,-17 19 1 0 0,28-27-311 0 0,0 0-1 0 0,0 1 1 0 0,0-1 0 0 0,1 1-1 0 0,0 0 1 0 0,0 0 0 0 0,0 0-1 0 0,1 0 1 0 0,0 0 0 0 0,-2 11-1 0 0,3-15-75 0 0,1 0-1 0 0,0-1 1 0 0,0 1-1 0 0,0-1 1 0 0,0 1-1 0 0,1 0 1 0 0,-1-1 0 0 0,0 1-1 0 0,1-1 1 0 0,-1 1-1 0 0,1-1 1 0 0,-1 1-1 0 0,1-1 1 0 0,0 0-1 0 0,-1 1 1 0 0,1-1-1 0 0,0 0 1 0 0,0 1-1 0 0,0-1 1 0 0,0 0-1 0 0,0 0 1 0 0,1 0 0 0 0,-1 0-1 0 0,0 0 1 0 0,0 0-1 0 0,1 0 1 0 0,-1 0-1 0 0,0-1 1 0 0,1 1-1 0 0,-1 0 1 0 0,1-1-1 0 0,-1 1 1 0 0,3 0-1 0 0,3 0 117 0 0,-1 1 0 0 0,1-1 0 0 0,0 0 0 0 0,-1 0 0 0 0,1-1 0 0 0,11-1 0 0 0,29-5 180 0 0,0-3 0 0 0,88-29 0 0 0,-65 16-264 0 0,384-131 620 0 0,-268 87-4304 0 0,-150 53 2560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2 11975 0 0,'2'0'547'0'0,"5"-2"-11"0"0,3 3-344 0 0,-3 7-171 0 0,-7-5 19 0 0,1-1-1 0 0,-1 0 0 0 0,1 0 1 0 0,-1 1-1 0 0,0-1 0 0 0,0 0 0 0 0,0 0 1 0 0,-1 1-1 0 0,1-1 0 0 0,0 0 1 0 0,-1 0-1 0 0,1 0 0 0 0,-2 3 1 0 0,-12 28 797 0 0,12-30-777 0 0,-61 99 1725 0 0,24-43-1079 0 0,-179 265-547 0 0,169-263-157 0 0,-2-1 0 0 0,-116 104 0 0 0,127-130-2 0 0,8-5 0 0 0,-37 24 0 0 0,60-47 0 0 0,9-7 0 0 0,0 1 0 0 0,0 0 0 0 0,0 0 0 0 0,0 0 0 0 0,0 0 0 0 0,0-1 0 0 0,0 1 0 0 0,0 0 0 0 0,0 0 0 0 0,0 0 0 0 0,0-1 0 0 0,0 1 0 0 0,0 0 0 0 0,0 0 0 0 0,0 0 0 0 0,0 0 0 0 0,0-1 0 0 0,0 1 0 0 0,0 0 0 0 0,0 0 0 0 0,0 0 0 0 0,0 0 0 0 0,0-1 0 0 0,0 1 0 0 0,0 0 0 0 0,-1 0 0 0 0,1 0 0 0 0,0 0 0 0 0,0-1 0 0 0,0 1 0 0 0,0 0 0 0 0,0 0 0 0 0,0 0 0 0 0,-1 0 0 0 0,1 0 0 0 0,0 0 0 0 0,0 0 0 0 0,0-1 0 0 0,0 1 0 0 0,0 0 0 0 0,-1 0 0 0 0,1 0 0 0 0,0 0 0 0 0,0 0 0 0 0,0 0 0 0 0,-1 0 0 0 0,1 0 0 0 0,0 0 0 0 0,0 0 0 0 0,0 0 0 0 0,0 0 0 0 0,-1 0 0 0 0,1 0 0 0 0,0 0 0 0 0,0 0 0 0 0,0 0 0 0 0,-1 0 0 0 0,1 0 0 0 0,0 0 0 0 0,0 1 0 0 0,0-1 0 0 0,0 0 0 0 0,-1 0 0 0 0,1 0 0 0 0,0 0 0 0 0,2-5 0 0 0,1 0 0 0 0,0 0 0 0 0,0 0 0 0 0,0 0 0 0 0,0 1 0 0 0,1-1 0 0 0,0 1 0 0 0,5-6 0 0 0,7-7 0 0 0,2-3 0 0 0,1 0 0 0 0,0 1 0 0 0,40-28 0 0 0,-22 22 0 0 0,59-31 0 0 0,-85 51-3 0 0,-1 1 0 0 0,1 0 0 0 0,0 0 0 0 0,0 1 0 0 0,13-1 0 0 0,-17 2 12 0 0,0 1 0 0 0,0 1 0 0 0,0 0 0 0 0,0 0 0 0 0,0 0 0 0 0,0 1 0 0 0,0 0 0 0 0,0 0 0 0 0,10 4 0 0 0,-15-4 67 0 0,1 0 0 0 0,0 1-1 0 0,0-1 1 0 0,-1 1 0 0 0,1 0-1 0 0,-1 0 1 0 0,1 0 0 0 0,-1 0-1 0 0,0 0 1 0 0,0 0 0 0 0,0 1-1 0 0,0-1 1 0 0,0 1 0 0 0,0-1-1 0 0,-1 1 1 0 0,1 0 0 0 0,-1 0-1 0 0,0 0 1 0 0,0 0 0 0 0,0 0-1 0 0,0 0 1 0 0,0 0 0 0 0,-1 0-1 0 0,0 0 1 0 0,1 5 0 0 0,-1-1 89 0 0,0 0 1 0 0,-1 0 0 0 0,1 0 0 0 0,-1 0-1 0 0,-1 0 1 0 0,1 0 0 0 0,-1-1 0 0 0,-1 1-1 0 0,1-1 1 0 0,-6 10 0 0 0,5-10-384 0 0,0-1 1 0 0,0 0-1 0 0,0 0 1 0 0,-1 0 0 0 0,1 0-1 0 0,-1 0 1 0 0,-1-1-1 0 0,1 0 1 0 0,-8 6-1 0 0,6-6-173 0 0,1 1-1 0 0,-1-1 0 0 0,-6 9 1 0 0,3-3-3308 0 0,8-9 1667 0 0,1-1-15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62 11975 0 0,'0'0'267'0'0,"0"0"42"0"0,0 0 17 0 0,0 3-28 0 0,-2 5-252 0 0,1 0 0 0 0,0 0-1 0 0,0 13 1 0 0,1-20 25 0 0,0 0-1 0 0,0-1 1 0 0,0 1 0 0 0,0 0-1 0 0,1 0 1 0 0,-1 0 0 0 0,0 0 0 0 0,0 0-1 0 0,1 0 1 0 0,-1-1 0 0 0,1 1-1 0 0,-1 0 1 0 0,1 0 0 0 0,-1-1-1 0 0,1 1 1 0 0,-1 0 0 0 0,1 0-1 0 0,-1-1 1 0 0,1 1 0 0 0,1 0 0 0 0,0 0 91 0 0,0 1 1 0 0,0-2 0 0 0,0 1 0 0 0,0 0 0 0 0,0 0 0 0 0,0-1-1 0 0,0 1 1 0 0,3 0 0 0 0,2 0 134 0 0,-1-1-1 0 0,1 0 1 0 0,0 0 0 0 0,9-2-1 0 0,5-2 37 0 0,0-2 0 0 0,-1 0 0 0 0,0-1 0 0 0,28-13-1 0 0,-9 0-348 0 0,41-30 0 0 0,-60 35-48 0 0,-18 14-273 0 0,-21-4-1226 0 0,11 5 1093 0 0,0 1 0 0 0,0-1 0 0 0,0 1 0 0 0,1 1 0 0 0,-1-1 0 0 0,-10 5 0 0 0,-47 19-1168 0 0,58-22 1526 0 0,-17 8 112 0 0,1 1 0 0 0,0 1 0 0 0,1 0 0 0 0,0 2 0 0 0,-23 21 0 0 0,27-19 587 0 0,0 0 1 0 0,1 2-1 0 0,1 0 0 0 0,1 1 0 0 0,0 0 0 0 0,2 1 1 0 0,0 1-1 0 0,1 0 0 0 0,-10 30 0 0 0,18-42-362 0 0,1 0 0 0 0,1 0 0 0 0,-1 0 0 0 0,2 0 1 0 0,-1 1-1 0 0,2-1 0 0 0,-1 0 0 0 0,1 1 0 0 0,3 14 0 0 0,-3-21-194 0 0,1 0 0 0 0,-1-1 0 0 0,1 1 0 0 0,0 0 0 0 0,0-1 0 0 0,1 1 0 0 0,-1-1 0 0 0,1 0 0 0 0,0 1 0 0 0,0-1 0 0 0,0 0 0 0 0,0 0 0 0 0,0 0-1 0 0,1 0 1 0 0,-1-1 0 0 0,1 1 0 0 0,0-1 0 0 0,0 1 0 0 0,0-1 0 0 0,0 0 0 0 0,0 0 0 0 0,0 0 0 0 0,1-1 0 0 0,-1 1 0 0 0,1-1 0 0 0,-1 0 0 0 0,1 0 0 0 0,-1 0 0 0 0,6 1 0 0 0,6-1-26 0 0,0-1 0 0 0,0 0 0 0 0,0 0 0 0 0,-1-2 0 0 0,17-3 1 0 0,0-2-436 0 0,41-15 0 0 0,-43 11-552 0 0,47-27 0 0 0,-23 9-41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3:4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95 11975 0 0,'-9'1'1083'0'0,"-24"0"-1117"0"0,20-1 2545 0 0,7 0-255 0 0,6 0-2128 0 0,0 0 0 0 0,0 1 0 0 0,-1-1 0 0 0,1 1 0 0 0,0-1 0 0 0,0 0 0 0 0,0 1 0 0 0,0-1 0 0 0,-1 1 0 0 0,1-1 0 0 0,0 1 0 0 0,0-1 0 0 0,0 1 0 0 0,0-1 0 0 0,0 1 0 0 0,0-1 0 0 0,0 0 0 0 0,0 1 0 0 0,1 0 0 0 0,15 1 140 0 0,0-1 0 0 0,0 0 0 0 0,0-1 0 0 0,0-1 0 0 0,18-3 0 0 0,83-21 1075 0 0,-47 8-1126 0 0,282-40-217 0 0,-299 52 0 0 0,-53 5 0 0 0,0 0 0 0 0,1 0 0 0 0,-1 0 0 0 0,1 0 0 0 0,-1 0 0 0 0,0 0 0 0 0,1 0 0 0 0,-1 0 0 0 0,1 0 0 0 0,-1 0 0 0 0,1 0 0 0 0,-1 0 0 0 0,0 1 0 0 0,1-1 0 0 0,-1 0 0 0 0,1 0 0 0 0,-1 0 0 0 0,0 0 0 0 0,1 1 0 0 0,0 0 0 0 0,-1 1 0 0 0,1-1 0 0 0,-1 1 0 0 0,1-1 0 0 0,-1 1 0 0 0,0-1 0 0 0,0 1 0 0 0,1-1 0 0 0,-1 1 0 0 0,0-1 0 0 0,0 1 0 0 0,-1-1 0 0 0,1 1 0 0 0,0-1 0 0 0,0 1 0 0 0,-1-1 0 0 0,0 2 0 0 0,-10 28 0 0 0,-10 4 0 0 0,-38 48 0 0 0,58-81 0 0 0,-115 144 0 0 0,57-80 0 0 0,-7 7 0 0 0,33-33 0 0 0,1 0 0 0 0,-30 46 0 0 0,53-73 0 0 0,2 0 0 0 0,0 1 0 0 0,0 0 0 0 0,1 1 0 0 0,1-1 0 0 0,0 1 0 0 0,-4 30 0 0 0,8-41-228 0 0,-1 13-97 0 0,0-5-1951 0 0,10-49 265 0 0,-2 8 987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87 13823 0 0,'91'-85'1583'0'0,"-90"85"-1218"0"0,-1 0 122 0 0,-19-2 614 0 0,-7 10-1097 0 0,1 0 0 0 0,0 2 0 0 0,0 1 0 0 0,-43 26-1 0 0,-26 11-6 0 0,43-23 3 0 0,2 1 0 0 0,1 3 0 0 0,-64 49 0 0 0,104-72 0 0 0,1 0 0 0 0,0 0 0 0 0,0 0 0 0 0,1 1 0 0 0,0 0 0 0 0,0 1 0 0 0,1-1 0 0 0,-1 1 0 0 0,2 0 0 0 0,-6 13 0 0 0,9-21 0 0 0,1 1 0 0 0,0-1 0 0 0,-1 1 0 0 0,1-1 0 0 0,0 1 0 0 0,-1-1 0 0 0,1 1 0 0 0,0 0 0 0 0,0-1 0 0 0,0 1 0 0 0,0-1 0 0 0,-1 1 0 0 0,1 0 0 0 0,0-1 0 0 0,0 1 0 0 0,0 0 0 0 0,0-1 0 0 0,1 1 0 0 0,-1-1 0 0 0,0 1 0 0 0,0 0 0 0 0,0-1 0 0 0,0 1 0 0 0,1-1 0 0 0,-1 1 0 0 0,0-1 0 0 0,0 1 0 0 0,1-1 0 0 0,-1 1 0 0 0,1 0 0 0 0,0 0 0 0 0,0 1-39 0 0,0 0-1 0 0,1-1 1 0 0,-1 1 0 0 0,0 0-1 0 0,1-1 1 0 0,-1 1-1 0 0,1-1 1 0 0,0 0-1 0 0,-1 0 1 0 0,1 1 0 0 0,0-1-1 0 0,0 0 1 0 0,0 0-1 0 0,0-1 1 0 0,0 1-1 0 0,0 0 1 0 0,0-1 0 0 0,0 1-1 0 0,0-1 1 0 0,0 0-1 0 0,4 1 1 0 0,6-1-318 0 0,-1 1-1 0 0,20-4 1 0 0,-24 3 320 0 0,14-2 31 0 0,0 2-1 0 0,38 3 0 0 0,-50-2 8 0 0,0 0-1 0 0,0 1 0 0 0,0 0 1 0 0,-1 1-1 0 0,1 0 1 0 0,-1 0-1 0 0,1 1 0 0 0,-1 0 1 0 0,9 6-1 0 0,-14-8 152 0 0,0 2 1 0 0,0-1-1 0 0,0 0 0 0 0,0 1 0 0 0,0-1 1 0 0,-1 1-1 0 0,1 0 0 0 0,-1 0 0 0 0,0 0 0 0 0,0 0 1 0 0,2 8-1 0 0,-4-11-145 0 0,1 0 0 0 0,-1 0 0 0 0,0 0 0 0 0,0 0 0 0 0,0 0 0 0 0,0 0 0 0 0,0 1 0 0 0,0-1 0 0 0,-1 0 0 0 0,1 0 0 0 0,0 0 1 0 0,0 0-1 0 0,-1 0 0 0 0,1 0 0 0 0,-1 0 0 0 0,1 0 0 0 0,-1 0 0 0 0,1 0 0 0 0,-1-1 0 0 0,0 1 0 0 0,-1 1 0 0 0,-17 16 4 0 0,17-16-12 0 0,-14 8 1 0 0,1-1 0 0 0,-2-1 0 0 0,1 0 0 0 0,-1-1 0 0 0,-30 9 0 0 0,32-11 0 0 0,-281 70 0 0 0,179-52 0 0 0,108-22 0 0 0,9-1 0 0 0,-1 0 0 0 0,1 0 0 0 0,0 0 0 0 0,0 0 0 0 0,0 0 0 0 0,-1 0 0 0 0,1 0 0 0 0,0 0 0 0 0,0-1 0 0 0,0 1 0 0 0,0 0 0 0 0,0 0 0 0 0,-1 0 0 0 0,1 0 0 0 0,0-1 0 0 0,0 1 0 0 0,0 0 0 0 0,0 0 0 0 0,0 0 0 0 0,0 0 0 0 0,0-1 0 0 0,0 1 0 0 0,0 0 0 0 0,-1 0 0 0 0,1 0 0 0 0,0-1 0 0 0,0 1 0 0 0,0 0 0 0 0,0 0 0 0 0,0 0 0 0 0,0-1 0 0 0,1 0-18 0 0,-1-1 0 0 0,1 0 0 0 0,0 1 0 0 0,-1 0 0 0 0,1-1 0 0 0,0 1 0 0 0,0-1 0 0 0,0 1-1 0 0,0 0 1 0 0,0 0 0 0 0,0-1 0 0 0,0 1 0 0 0,0 0 0 0 0,0 0 0 0 0,3-2 0 0 0,24-13-1105 0 0,-21 13 515 0 0,2-3-3212 0 0,-2-3-1148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197 185 8287 0 0,'0'0'382'0'0,"-2"1"-8"0"0,0 1-300 0 0,-21 9 71 0 0,22-11 220 0 0,1 0 122 0 0,0 0 22 0 0,0 0 3 0 0,0 0 0 0 0,2 1-381 0 0,0-1 1 0 0,1 0-1 0 0,-1 0 0 0 0,0 0 0 0 0,0 0 0 0 0,0 0 0 0 0,1 0 0 0 0,-1-1 0 0 0,3 0 0 0 0,0 0 94 0 0,347-82 1919 0 0,-340 80-2332 0 0,-1-2 0 0 0,13-4 0 0 0,-21 7 125 0 0,0 1 0 0 0,0-1 0 0 0,0 0 0 0 0,0 0 0 0 0,-1 0 0 0 0,1 0 0 0 0,0-1 0 0 0,-1 1 0 0 0,0 0 0 0 0,1-1-1 0 0,-1 0 1 0 0,2-3 0 0 0,-3 5 52 0 0,-1 0 1 0 0,0 0-1 0 0,1 0 0 0 0,-1 1 0 0 0,0-1 0 0 0,0 0 0 0 0,0 0 0 0 0,0 0 1 0 0,0 0-1 0 0,1 1 0 0 0,-2-1 0 0 0,1 0 0 0 0,0 0 0 0 0,0 0 0 0 0,0 0 0 0 0,0 0 1 0 0,0 1-1 0 0,-1-1 0 0 0,1 0 0 0 0,0 0 0 0 0,-1-1 0 0 0,0 1-10 0 0,-1-1-1 0 0,1 0 1 0 0,0 0 0 0 0,-1 1-1 0 0,0-1 1 0 0,1 1-1 0 0,-1-1 1 0 0,-2 0-1 0 0,-3-3-22 0 0,-1 1 0 0 0,0 0 0 0 0,-9-3 0 0 0,9 5 44 0 0,0-1 0 0 0,0 2 0 0 0,0-1 0 0 0,0 1 0 0 0,0 1 0 0 0,0-1 0 0 0,0 1 0 0 0,-15 3 0 0 0,2 0 0 0 0,0 1 0 0 0,-24 8 0 0 0,8 1 505 0 0,1 1 0 0 0,0 1 0 0 0,-51 31 0 0 0,64-32-216 0 0,1 1-1 0 0,1 1 1 0 0,1 1 0 0 0,0 1-1 0 0,1 0 1 0 0,-19 25-1 0 0,33-36-288 0 0,-1 1 0 0 0,1 1 0 0 0,0-1 0 0 0,0 1 0 0 0,1 0 0 0 0,-3 10 0 0 0,5-13 0 0 0,1-1 0 0 0,-1 1 0 0 0,1 0 0 0 0,1-1 0 0 0,-1 1 0 0 0,1 0 0 0 0,0 0 0 0 0,0 0 0 0 0,0-1 0 0 0,1 1 0 0 0,2 8 0 0 0,-3-12 13 0 0,1 0 0 0 0,0 1-1 0 0,0-1 1 0 0,1 0-1 0 0,-1 1 1 0 0,0-1 0 0 0,1 0-1 0 0,-1 0 1 0 0,1 0 0 0 0,0-1-1 0 0,-1 1 1 0 0,1 0 0 0 0,4 2-1 0 0,-1-1 48 0 0,-1 0-1 0 0,1-1 0 0 0,-1 0 0 0 0,1 0 1 0 0,0 0-1 0 0,7 1 0 0 0,2 0 111 0 0,-1-1-1 0 0,1-1 1 0 0,0 0 0 0 0,17-1-1 0 0,6-3-239 0 0,63-12 0 0 0,-10-9-5592 0 0,-42 8 48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8 15663 0 0,'20'-7'762'0'0,"-20"7"-336"0"0,0 0-42 0 0,-11 4-236 0 0,-15 7 527 0 0,0 2 0 0 0,-44 30-1 0 0,3 12-657 0 0,26-20-18 0 0,18-17 1 0 0,2 1 0 0 0,0 1 0 0 0,1 1 0 0 0,-24 34 0 0 0,-1 15-272 0 0,40-61 58 0 0,1 0 0 0 0,0 1 0 0 0,0 0-1 0 0,1-1 1 0 0,-3 21 0 0 0,6-29 270 0 0,0 0 0 0 0,0 0 0 0 0,0 0 1 0 0,0 0-1 0 0,0 1 0 0 0,1-1 0 0 0,-1 0 0 0 0,0 0 1 0 0,1 0-1 0 0,-1 0 0 0 0,1 0 0 0 0,-1 0 0 0 0,1 0 0 0 0,0 0 1 0 0,-1 0-1 0 0,1 0 0 0 0,0 0 0 0 0,0 0 0 0 0,0-1 1 0 0,-1 1-1 0 0,1 0 0 0 0,0 0 0 0 0,0-1 0 0 0,0 1 0 0 0,0-1 1 0 0,0 1-1 0 0,1-1 0 0 0,-1 1 0 0 0,2 0 0 0 0,2 1-108 0 0,1-1 0 0 0,0 1-1 0 0,-1-1 1 0 0,8 1 0 0 0,-2-2-480 0 0,0 0 0 0 0,-1 0 0 0 0,1-1 0 0 0,16-4 0 0 0,1-1-491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45 13823 0 0,'0'0'630'0'0,"0"0"-13"0"0,0 0-320 0 0,-7 4 594 0 0,-65 33-122 0 0,15-9-421 0 0,43-20-348 0 0,0 0 0 0 0,0 1 0 0 0,1 1 0 0 0,0 0 0 0 0,0 1 0 0 0,1 0 0 0 0,1 1 0 0 0,0 0 0 0 0,1 1 0 0 0,-16 24 0 0 0,12-14 0 0 0,10-19 0 0 0,1 2 0 0 0,-1-1 0 0 0,1 0 0 0 0,1 1 0 0 0,-1-1 0 0 0,1 1 0 0 0,0 0 0 0 0,0 0 0 0 0,-1 6 0 0 0,2-7 0 0 0,1 0 0 0 0,0 0 0 0 0,0 1 0 0 0,0-1 0 0 0,0 0 0 0 0,1 0 0 0 0,0 0 0 0 0,0 0 0 0 0,0 0 0 0 0,1 0 0 0 0,0 0 0 0 0,0 0 0 0 0,3 5 0 0 0,-4-7 0 0 0,1 0 0 0 0,0-1 0 0 0,1 1 0 0 0,-1-1 0 0 0,0 1 0 0 0,1-1 0 0 0,-1 0 0 0 0,1 0 0 0 0,0 0 0 0 0,-1 0 0 0 0,1 0 0 0 0,0-1 0 0 0,0 1 0 0 0,0-1 0 0 0,0 0 0 0 0,1 0 0 0 0,-1 0 0 0 0,0 0 0 0 0,0-1 0 0 0,1 1 0 0 0,3-1 0 0 0,2 0 46 0 0,-1 0-1 0 0,0-1 1 0 0,1 0-1 0 0,-1-1 1 0 0,0 0-1 0 0,1 0 1 0 0,-1-1 0 0 0,-1 1-1 0 0,1-2 1 0 0,0 1-1 0 0,-1-1 1 0 0,9-7-1 0 0,1 0 167 0 0,-1-2 0 0 0,0 0 0 0 0,27-30 0 0 0,-36 35-84 0 0,0-1-1 0 0,0 0 0 0 0,-1 0 1 0 0,7-15-1 0 0,-10 19-130 0 0,-1-1 0 0 0,0 1 0 0 0,0-1 1 0 0,0 1-1 0 0,-1-1 0 0 0,0 0 0 0 0,0 0 0 0 0,0 0 0 0 0,-1-10 0 0 0,-1 1-160 0 0,-1 0 0 0 0,-1 1 0 0 0,0-1 0 0 0,-1 1 0 0 0,-10-26 1 0 0,10 33 5 0 0,0-1 0 0 0,0 0 1 0 0,-1 1-1 0 0,1 0 0 0 0,-2 0 1 0 0,1 1-1 0 0,-1-1 0 0 0,0 1 1 0 0,0 0-1 0 0,-1 1 1 0 0,-9-7-1 0 0,13 10-154 0 0,1 1 0 0 0,0 0 0 0 0,-1-1 1 0 0,1 1-1 0 0,-1 0 0 0 0,1 0 0 0 0,-1 1 0 0 0,1-1 0 0 0,-1 0 1 0 0,0 1-1 0 0,1 0 0 0 0,-1-1 0 0 0,0 1 0 0 0,-3 1 0 0 0,5-1-201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183 266 15663 0 0,'-2'1'356'0'0,"-31"19"216"0"0,-21 15 220 0 0,41-26-607 0 0,-2 0-1 0 0,1-1 1 0 0,-1-1-1 0 0,-20 8 1 0 0,33-15 324 0 0,2 0-66 0 0,1-3-409 0 0,0 0-1 0 0,0 0 1 0 0,0 0 0 0 0,0 0 0 0 0,0 0 0 0 0,1 0-1 0 0,-1 1 1 0 0,1-1 0 0 0,0 0 0 0 0,0 1 0 0 0,4-5-1 0 0,-1 1 170 0 0,14-17-215 0 0,1 0 0 0 0,1 2-1 0 0,33-26 1 0 0,77-50-315 0 0,-111 83 316 0 0,5-3 11 0 0,0 2 0 0 0,38-18 0 0 0,-47 26 0 0 0,1 0 0 0 0,0 2 0 0 0,0 0 0 0 0,0 1 0 0 0,25-3 0 0 0,-35 7 0 0 0,0 0 0 0 0,0 0 0 0 0,-1 1 0 0 0,1 0 0 0 0,0 0 0 0 0,0 0 0 0 0,0 1 0 0 0,-1 0 0 0 0,1 1 0 0 0,-1-1 0 0 0,0 1 0 0 0,1 0 0 0 0,-1 1 0 0 0,-1 0 0 0 0,1 0 0 0 0,0 0 0 0 0,-1 0 0 0 0,0 1 0 0 0,0 0 0 0 0,0 0 0 0 0,-1 0 0 0 0,0 1 0 0 0,5 8 0 0 0,-5-11 0 0 0,-3-2 0 0 0,0 0 0 0 0,-1 0 0 0 0,1-1 0 0 0,0 1 0 0 0,0 0 0 0 0,-1 0 0 0 0,1 0 0 0 0,0 1 0 0 0,-1-1 0 0 0,1 0 0 0 0,-1 0 0 0 0,0 0 0 0 0,1 0 0 0 0,-1 0 0 0 0,0 1 0 0 0,1 1 0 0 0,0 0 46 0 0,-1 0 0 0 0,1 0 0 0 0,0 0 0 0 0,-1 1 0 0 0,0-1 0 0 0,0 0 0 0 0,0 0 0 0 0,0 0 0 0 0,0 0 0 0 0,-1 1 0 0 0,1-1 0 0 0,-3 5 0 0 0,0 0 211 0 0,0-1 0 0 0,-1 1 1 0 0,-6 9-1 0 0,-8 13 108 0 0,-6 20-4567 0 0,24-48 2668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58 403 15663 0 0,'0'0'356'0'0,"0"0"50"0"0,0 0 20 0 0,0 0-42 0 0,0 0-180 0 0,0 0 176 0 0,0 0 107 0 0,0 0 22 0 0,0 0-66 0 0,-9 1-278 0 0,7 0-165 0 0,-9-1 0 0 0,10-1 0 0 0,-1 0 0 0 0,1 0 0 0 0,0 0 0 0 0,-1 0 0 0 0,1 0 0 0 0,0 0 0 0 0,0 0 0 0 0,0 0 0 0 0,0 0 0 0 0,0-1 0 0 0,-1-1 0 0 0,-1-3 149 0 0,0 1 1 0 0,0-1-1 0 0,1 0 0 0 0,0 0 0 0 0,0 0 1 0 0,0 0-1 0 0,1 0 0 0 0,0 0 0 0 0,0-1 1 0 0,0 1-1 0 0,1 0 0 0 0,1-9 0 0 0,-1 7-137 0 0,1-1 0 0 0,0 1 0 0 0,1 0 0 0 0,0 0 0 0 0,0 0 0 0 0,1 0 0 0 0,0 0 0 0 0,7-13 0 0 0,1 3-154 0 0,1 0 0 0 0,1 1-1 0 0,0 1 1 0 0,2 0 0 0 0,0 1-1 0 0,30-23 1 0 0,-32 28 32 0 0,1 0-1 0 0,1 1 0 0 0,0 1 1 0 0,0 0-1 0 0,0 1 0 0 0,1 1 1 0 0,0 0-1 0 0,33-6 0 0 0,-38 11 111 0 0,1 0 0 0 0,-1 1 0 0 0,0 0 0 0 0,1 1 0 0 0,-1 0 0 0 0,0 1 0 0 0,0 0 0 0 0,1 1 0 0 0,-1 0 0 0 0,-1 0 0 0 0,1 2 0 0 0,-1-1 0 0 0,1 1 0 0 0,-1 1 0 0 0,-1 0 0 0 0,11 7 0 0 0,-18-11 0 0 0,-1-1 0 0 0,1 1 0 0 0,-1-1 0 0 0,0 1 0 0 0,0 0 0 0 0,1-1 0 0 0,-1 1 0 0 0,0 0 0 0 0,0 0 0 0 0,-1 0 0 0 0,1-1 0 0 0,0 1 0 0 0,-1 0 0 0 0,1 0 0 0 0,-1 0 0 0 0,1 0 0 0 0,-1 0 0 0 0,0 1 0 0 0,0-1 0 0 0,0 0 0 0 0,0 0 0 0 0,0 0 0 0 0,-1 0 0 0 0,1 0 0 0 0,-1 0 0 0 0,1 0 0 0 0,-1 0 0 0 0,-1 3 0 0 0,-3 5 0 0 0,0-1 0 0 0,0 1 0 0 0,-1-1 0 0 0,-8 10 0 0 0,6-8 0 0 0,-42 67 15 0 0,36-53-37 0 0,-1-1 1 0 0,-1-1-1 0 0,-31 34 0 0 0,44-54-305 0 0,0 0-1 0 0,-1-1 0 0 0,1 1 1 0 0,-1-1-1 0 0,0 0 0 0 0,0 0 0 0 0,0 0 1 0 0,0 0-1 0 0,0-1 0 0 0,0 0 1 0 0,0 0-1 0 0,0 0 0 0 0,-1 0 1 0 0,1 0-1 0 0,0-1 0 0 0,-1 0 1 0 0,1 0-1 0 0,0 0 0 0 0,-1-1 1 0 0,-3 0-1 0 0,-8-2-4447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1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1 11975 0 0,'0'0'267'0'0,"0"0"42"0"0,0 0 17 0 0,-1 1-28 0 0,-5 5-278 0 0,0 0 0 0 0,0-1 0 0 0,0 0 0 0 0,0-1 0 0 0,-9 6 0 0 0,5-4-23 0 0,0 0 1 0 0,-11 11-1 0 0,-2 6 536 0 0,1 2-1 0 0,-24 34 1 0 0,-32 58 959 0 0,51-74-1102 0 0,-56 83-86 0 0,-130 151 0 0 0,166-225-304 0 0,16-19 0 0 0,-27 38 0 0 0,55-67-32 0 0,0 0 0 0 0,1 1 0 0 0,-1-1 0 0 0,1 1 0 0 0,-3 8 0 0 0,4-12 17 0 0,1 0 1 0 0,0 0-1 0 0,0 0 1 0 0,0-1-1 0 0,0 1 1 0 0,-1 0-1 0 0,1 0 1 0 0,0 0-1 0 0,0 0 1 0 0,1 0-1 0 0,-1-1 1 0 0,0 1-1 0 0,0 0 1 0 0,0 0 0 0 0,0 0-1 0 0,1-1 1 0 0,-1 1-1 0 0,0 0 1 0 0,1 0-1 0 0,-1 0 1 0 0,1-1-1 0 0,-1 1 1 0 0,1 0-1 0 0,-1-1 1 0 0,1 1-1 0 0,-1 0 1 0 0,1-1-1 0 0,0 1 1 0 0,-1-1-1 0 0,1 1 1 0 0,0-1 0 0 0,0 1-1 0 0,-1-1 1 0 0,1 0-1 0 0,0 1 1 0 0,0-1-1 0 0,0 0 1 0 0,-1 0-1 0 0,1 1 1 0 0,0-1-1 0 0,0 0 1 0 0,0 0-1 0 0,1 0 1 0 0,1 0-122 0 0,0 0 0 0 0,0 0-1 0 0,0 0 1 0 0,0 0 0 0 0,1 0 0 0 0,3-2 0 0 0,45-12-875 0 0,5-5-12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90 10135 0 0,'15'-7'200'0'0,"0"0"1"0"0,0-1-1 0 0,15-11 0 0 0,-20 11-36 0 0,1 2 0 0 0,-1-1 0 0 0,1 1 0 0 0,1 1-1 0 0,-1 0 1 0 0,23-6 0 0 0,-24 11 1236 0 0,-10 4 1177 0 0,-1-2-2432 0 0,0-1-1 0 0,0 0 0 0 0,-1 1 0 0 0,1-1 0 0 0,0 0 0 0 0,-1 0 1 0 0,1 0-1 0 0,-2 1 0 0 0,-7 4-137 0 0,-1-1 0 0 0,-11 3 0 0 0,-12 6-11 0 0,-52 30 516 0 0,-99 66 0 0 0,145-83-307 0 0,2 2 0 0 0,1 2 0 0 0,1 1-1 0 0,-47 55 1 0 0,79-82-205 0 0,-1 1 0 0 0,1 0 0 0 0,0 1 0 0 0,0-1 0 0 0,0 0 0 0 0,-2 8 0 0 0,5-12 0 0 0,1 0 0 0 0,-1 0 0 0 0,1 0 0 0 0,-1 0 0 0 0,1 0 0 0 0,0-1 0 0 0,0 1 0 0 0,0 0 0 0 0,0 0 0 0 0,0 0 0 0 0,0 0 0 0 0,0 0 0 0 0,1 0 0 0 0,-1 0 0 0 0,1 0 0 0 0,-1-1 0 0 0,1 1 0 0 0,0 0 0 0 0,0 0 0 0 0,0-1 0 0 0,0 1 0 0 0,0 0 0 0 0,0-1 0 0 0,0 1 0 0 0,0-1 0 0 0,1 0 0 0 0,1 3 0 0 0,8 4 249 0 0,1-1-1 0 0,-1 0 1 0 0,1-1-1 0 0,23 9 1 0 0,-1 0 323 0 0,7 4-2426 0 0,0-2 0 0 0,75 20 1 0 0,-91-32-3945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34 10135 0 0,'12'-6'439'0'0,"32"-14"101"0"0,-40 18-442 0 0,-1 1 1 0 0,1 0-1 0 0,0 0 0 0 0,0 0 0 0 0,0 0 1 0 0,0 1-1 0 0,0-1 0 0 0,0 1 0 0 0,4 0 1 0 0,-6 1 871 0 0,-2-1 44 0 0,0 0-61 0 0,1 2-288 0 0,-1 0-619 0 0,0 1 0 0 0,1 0 0 0 0,-1 0 0 0 0,0 0-1 0 0,-1-1 1 0 0,1 1 0 0 0,0 0 0 0 0,-1 0 0 0 0,0-1-1 0 0,1 1 1 0 0,-1 0 0 0 0,0-1 0 0 0,0 1 0 0 0,-1-1-1 0 0,1 1 1 0 0,-1-1 0 0 0,1 1 0 0 0,-1-1 0 0 0,-3 4 0 0 0,-5 5 203 0 0,-1 0 0 0 0,-17 14 0 0 0,23-21-237 0 0,-10 9-12 0 0,-92 82 0 0 0,64-56 373 0 0,26-25-97 0 0,1 0 1 0 0,0 2-1 0 0,1 0 1 0 0,1 0 0 0 0,-13 20-1 0 0,26-35-275 0 0,1-1 0 0 0,-1 1-1 0 0,1-1 1 0 0,-1 1 0 0 0,1 0 0 0 0,-1-1-1 0 0,1 1 1 0 0,-1 0 0 0 0,1 0-1 0 0,0-1 1 0 0,0 1 0 0 0,-1 0 0 0 0,1 0-1 0 0,0 0 1 0 0,0-1 0 0 0,0 1 0 0 0,0 0-1 0 0,0 0 1 0 0,0 0 0 0 0,0 1-1 0 0,0 1 1 0 0,1 12-1 0 0,2-11 0 0 0,-1-2 0 0 0,-1 0 98 0 0,0 0 1 0 0,1 1-1 0 0,-1-1 0 0 0,1 0 1 0 0,0 0-1 0 0,0 0 0 0 0,0 0 1 0 0,0-1-1 0 0,0 1 0 0 0,0 0 0 0 0,0-1 1 0 0,1 0-1 0 0,-1 1 0 0 0,0-1 1 0 0,1 0-1 0 0,2 1 0 0 0,-1-2-58 0 0,0 1 0 0 0,-1 0 0 0 0,1-1 0 0 0,0 0 0 0 0,0 0 0 0 0,0 0-1 0 0,0 0 1 0 0,0-1 0 0 0,0 1 0 0 0,3-2 0 0 0,3-1-48 0 0,0-1 1 0 0,0 0-1 0 0,-1 0 0 0 0,1-1 0 0 0,-1-1 1 0 0,0 1-1 0 0,10-9 0 0 0,-14 9 8 0 0,10-6 0 0 0,-1 0 0 0 0,0-1 0 0 0,-1-1 0 0 0,0 0 0 0 0,-1-1 0 0 0,11-17 0 0 0,1-6-219 0 0,22-38-861 0 0,-41 65 941 0 0,1-2 1 0 0,-2 1-1 0 0,1 0 1 0 0,4-24-1 0 0,-8 33 139 0 0,-1-1 0 0 0,1 1 0 0 0,-1-1 0 0 0,0 1 0 0 0,0-1 0 0 0,0 1 0 0 0,0-1 0 0 0,0 1 0 0 0,0-1 0 0 0,-1 1 0 0 0,1-1 0 0 0,-1 1 0 0 0,0-1 0 0 0,0 1 0 0 0,0-1 0 0 0,0 1 0 0 0,0 0 0 0 0,0 0 0 0 0,-1 0 0 0 0,1 0 0 0 0,-1 0 0 0 0,1 0 0 0 0,-1 0 0 0 0,0 0 0 0 0,0 0 0 0 0,0 1 0 0 0,0-1 0 0 0,0 1 0 0 0,0-1 0 0 0,0 1 0 0 0,-1 0 0 0 0,1 0 0 0 0,0 0 0 0 0,-1 0 0 0 0,1 0 0 0 0,-1 1 0 0 0,1-1 0 0 0,-1 1 0 0 0,1-1 0 0 0,-1 1 0 0 0,1 0 0 0 0,-1 0 0 0 0,1 0 0 0 0,-1 1 0 0 0,1-1 0 0 0,-1 0 0 0 0,1 1 0 0 0,-1 0 0 0 0,1-1 0 0 0,-1 1 0 0 0,-2 2 0 0 0,-3 0-248 0 0,0 1-1 0 0,0 0 1 0 0,1 1 0 0 0,-1 0-1 0 0,1 0 1 0 0,0 0-1 0 0,-12 12 1 0 0,17-14 62 0 0,-1 0-1 0 0,0 1 1 0 0,1-1-1 0 0,0 0 1 0 0,-1 1 0 0 0,2 0-1 0 0,-1-1 1 0 0,0 1 0 0 0,1 0-1 0 0,-1 0 1 0 0,1 0 0 0 0,0 0-1 0 0,0 0 1 0 0,1 0-1 0 0,-1 0 1 0 0,1 0 0 0 0,0 0-1 0 0,0 0 1 0 0,1 5 0 0 0,2 1-4932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43 238 13823 0 0,'0'0'315'0'0,"0"0"45"0"0,0 0 21 0 0,0 2-49 0 0,0 1-309 0 0,-1 2 100 0 0,1 0-1 0 0,-1 0 0 0 0,0-1 0 0 0,0 1 0 0 0,0 0 0 0 0,-1 0 0 0 0,1-1 0 0 0,-1 1 0 0 0,-1-1 0 0 0,1 0 0 0 0,0 1 0 0 0,-1-1 0 0 0,0 0 0 0 0,0 0 0 0 0,0-1 0 0 0,0 1 0 0 0,-6 4 0 0 0,8-7 265 0 0,1-1 101 0 0,0 0 21 0 0,0 0 3 0 0,0 0 0 0 0,-1-2 0 0 0,1-1-426 0 0,0-1 0 0 0,0 1-1 0 0,1-1 1 0 0,-1 1 0 0 0,1-1 0 0 0,-1 1-1 0 0,1 0 1 0 0,0-1 0 0 0,0 1 0 0 0,1 0-1 0 0,-1 0 1 0 0,1 0 0 0 0,3-5 0 0 0,2-4-113 0 0,1 1 0 0 0,11-13 0 0 0,-17 23 26 0 0,14-18 4 0 0,1 1-1 0 0,26-21 0 0 0,-38 35-7 0 0,0 0 1 0 0,0 1-1 0 0,1-1 0 0 0,-1 1 1 0 0,1 0-1 0 0,0 0 0 0 0,0 1 1 0 0,0 0-1 0 0,0 0 0 0 0,0 0 1 0 0,0 1-1 0 0,0 0 0 0 0,1 0 1 0 0,10 0-1 0 0,-15 1-50 0 0,0 0 1 0 0,-1 1-1 0 0,1-1 0 0 0,0 0 0 0 0,-1 0 1 0 0,1 1-1 0 0,-1-1 0 0 0,1 1 0 0 0,-1 0 1 0 0,1-1-1 0 0,-1 1 0 0 0,1 0 0 0 0,-1 0 1 0 0,0 0-1 0 0,1 0 0 0 0,-1 0 0 0 0,0 0 1 0 0,0 0-1 0 0,0 0 0 0 0,0 0 0 0 0,0 1 1 0 0,0-1-1 0 0,0 0 0 0 0,0 1 0 0 0,0-1 1 0 0,-1 1-1 0 0,1-1 0 0 0,-1 1 0 0 0,1-1 1 0 0,-1 1-1 0 0,1 0 0 0 0,-1-1 0 0 0,0 3 1 0 0,0 2 230 0 0,0-1 0 0 0,0 0 0 0 0,0 1 0 0 0,-1-1 0 0 0,0 0 0 0 0,0 1 0 0 0,-1-1 0 0 0,0 0 0 0 0,-2 5 0 0 0,1-4-150 0 0,0 0-1 0 0,0-1 1 0 0,-1 1 0 0 0,0-1 0 0 0,-5 6 0 0 0,4-4-16 0 0,3-3-10 0 0,8-5 0 0 0,8-6 0 0 0,73-58-858 0 0,-20 14-260 0 0,-18 15 1100 0 0,-22 16 19 0 0,40-24 0 0 0,-51 35-7 0 0,-12 6 11 0 0,0 0 1 0 0,1 0-1 0 0,0 1 0 0 0,0-1 1 0 0,0 1-1 0 0,0 0 1 0 0,0 1-1 0 0,0-1 1 0 0,0 1-1 0 0,0 0 0 0 0,1 0 1 0 0,7 1-1 0 0,-11 0 333 0 0,-2 0 136 0 0,1 1 34 0 0,1 2-457 0 0,-1 0 0 0 0,0 1 0 0 0,0-1 0 0 0,0 0 0 0 0,0 0 0 0 0,0 1-1 0 0,-1-1 1 0 0,1 1 0 0 0,-1-1 0 0 0,0 1 0 0 0,0-1 0 0 0,-1 5 0 0 0,-1 7-100 0 0,-6 22 0 0 0,2-10 93 0 0,3-14-44 0 0,0-1 0 0 0,-6 14 0 0 0,-5 14 0 0 0,10-25 3 0 0,-1 0 0 0 0,-1-1-1 0 0,-11 21 1 0 0,-2 3-215 0 0,16-31-788 0 0,0-1-1 0 0,-1 0 1 0 0,-6 7 0 0 0,9-11-534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1070 11975 0 0,'0'0'267'0'0,"-5"1"68"0"0,5-1-301 0 0,0 0-1 0 0,0 0 1 0 0,0 0-1 0 0,0 0 1 0 0,0 0-1 0 0,0 0 1 0 0,0 0-1 0 0,0 0 1 0 0,0 0-1 0 0,0 0 1 0 0,0 0-1 0 0,0-1 1 0 0,0 1-1 0 0,0 0 0 0 0,0 0 1 0 0,0 0-1 0 0,0 0 1 0 0,0 0-1 0 0,0 0 1 0 0,0 0-1 0 0,0 0 1 0 0,0 0-1 0 0,0 0 1 0 0,0 0-1 0 0,0 0 1 0 0,0-1-1 0 0,0 1 1 0 0,0 0-1 0 0,0 0 0 0 0,0 0 1 0 0,0 0-1 0 0,0 0 1 0 0,0 0-1 0 0,0 0 1 0 0,0 0-1 0 0,-1 0 1 0 0,1 0-1 0 0,0 0 1 0 0,0 0-1 0 0,0 0 1 0 0,0 0-1 0 0,0 0 1 0 0,0 0-1 0 0,0 0 0 0 0,0 0 1 0 0,0 0-1 0 0,0 0 1 0 0,0 0-1 0 0,0 0 1 0 0,0 0-1 0 0,-1 0 1 0 0,1 0-1 0 0,0 0 1 0 0,0 0-1 0 0,0 0 1 0 0,0 0-1 0 0,0 0 1 0 0,0 0-1 0 0,0 0 0 0 0,0 0 1 0 0,0 0-1 0 0,0 0 1 0 0,0 0-1 0 0,50-66 1606 0 0,0 2-787 0 0,1-8-769 0 0,188-301-1 0 0,-185 282-82 0 0,8-18 0 0 0,-54 92 0 0 0,-1 0 0 0 0,0 0 0 0 0,-2-1 0 0 0,7-32 0 0 0,-9 36 0 0 0,-1 1 0 0 0,-1 0 0 0 0,0-1 0 0 0,-1 1 0 0 0,-1-1 0 0 0,0 1 0 0 0,0 0 0 0 0,-5-15 0 0 0,6 26 0 0 0,-1 0 0 0 0,0 0 0 0 0,1 0 0 0 0,-1 0 0 0 0,0 0 0 0 0,-1 0 0 0 0,1 0 0 0 0,0 0 0 0 0,0 1 0 0 0,-1-1 0 0 0,1 1 0 0 0,-1-1 0 0 0,1 1 0 0 0,-1-1 0 0 0,0 1 0 0 0,-3-2 0 0 0,2 2 0 0 0,0-1 0 0 0,0 1 0 0 0,-1 0 0 0 0,1 0 0 0 0,0 0 0 0 0,-1 0 0 0 0,1 1 0 0 0,-1 0 0 0 0,-5-1 0 0 0,2 2 0 0 0,1-1 0 0 0,-1 1 0 0 0,0 0 0 0 0,1 1 0 0 0,-1-1 0 0 0,1 1 0 0 0,-1 1 0 0 0,1-1 0 0 0,0 1 0 0 0,-7 4 0 0 0,2 1-1 0 0,0 1-1 0 0,1 0 1 0 0,1 0-1 0 0,0 1 0 0 0,0 0 1 0 0,1 1-1 0 0,0 0 1 0 0,0 0-1 0 0,1 1 1 0 0,-10 23-1 0 0,0 9 25 0 0,-21 81 0 0 0,26-80 20 0 0,-28 104 1289 0 0,-23 78-662 0 0,-17-5-696 0 0,52-165 26 0 0,-54 83 0 0 0,61-108 0 0 0,-93 127 2088 0 0,60-88-2128 0 0,-52 54-24 0 0,14-34-3685 0 0,32-33-1758 0 0,42-40 2435 0 0,16-17 1536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 13823 0 0,'0'0'315'0'0,"0"0"45"0"0,0 0 21 0 0,0 0-49 0 0,0 1-220 0 0,-21 37 565 0 0,3 1 1 0 0,-15 45-1 0 0,-6 15 274 0 0,16-48-235 0 0,-112 226-315 0 0,117-250-567 0 0,0-2 0 0 0,-1 0 1 0 0,-2-1-1 0 0,-30 27 0 0 0,18-24-1545 0 0,-1 1-3418 0 0,33-27 3093 0 0,1-1-11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10135 0 0,'15'-30'899'0'0,"0"1"0"0"0,35-48-1 0 0,-35 59-403 0 0,0 0-1 0 0,1 1 0 0 0,1 1 1 0 0,32-25-1 0 0,-9 11 20 0 0,1 1 0 0 0,1 3 0 0 0,55-25 0 0 0,-59 34-503 0 0,91-34-2 0 0,-114 46-10 0 0,0 1 1 0 0,0 1-1 0 0,0 0 1 0 0,1 1-1 0 0,-1 1 1 0 0,28 0-1 0 0,-40 1 21 0 0,0 1 0 0 0,0-1 0 0 0,0 1 0 0 0,0 0 0 0 0,0 0 0 0 0,0 0 0 0 0,0 0 0 0 0,0 0 0 0 0,0 0 0 0 0,0 1 0 0 0,-1 0 0 0 0,1-1 0 0 0,0 1 0 0 0,-1 0 0 0 0,4 4 0 0 0,-3-3 44 0 0,0 1 0 0 0,-1 0 0 0 0,0-1 0 0 0,1 1 0 0 0,-1 0 0 0 0,-1 0 0 0 0,1 0 0 0 0,-1 0 0 0 0,1 1 0 0 0,0 4 0 0 0,0 3 64 0 0,-1-1 0 0 0,-1 1 0 0 0,1 0 0 0 0,-2 0 0 0 0,0 0 0 0 0,0 0 0 0 0,-4 14 0 0 0,1-9 203 0 0,-2 0 1 0 0,0-1-1 0 0,0 0 0 0 0,-2 0 0 0 0,0 0 0 0 0,-1-1 0 0 0,-16 22 1 0 0,6-14 29 0 0,0-1 1 0 0,-2 0 0 0 0,-37 30-1 0 0,39-37-533 0 0,-1 0-1 0 0,0-2 1 0 0,-1 0 0 0 0,0-2-1 0 0,-1 0 1 0 0,-1-2 0 0 0,1 0-1 0 0,-1-1 1 0 0,-1-2 0 0 0,-26 5-1 0 0,32-7-362 0 0,-20 2-269 0 0,37-6 679 0 0,-1 0 0 0 0,1 0-1 0 0,-1 0 1 0 0,1 0-1 0 0,-1 0 1 0 0,1 0 0 0 0,0 0-1 0 0,-1-1 1 0 0,1 1-1 0 0,-1-1 1 0 0,1 1 0 0 0,0-1-1 0 0,-1 1 1 0 0,1-1 0 0 0,0 0-1 0 0,0 0 1 0 0,0 1-1 0 0,-1-1 1 0 0,1 0 0 0 0,-1-1-1 0 0,2-1-1848 0 0,3-6-3824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93 13823 0 0,'-3'0'120'0'0,"-1"-1"0"0"0,0 1 0 0 0,1 0-1 0 0,-1 0 1 0 0,1 1 0 0 0,-1-1-1 0 0,0 1 1 0 0,1 0 0 0 0,-1-1 0 0 0,1 2-1 0 0,0-1 1 0 0,-1 0 0 0 0,-4 4 0 0 0,-7 3 156 0 0,-20 15 1 0 0,31-20-72 0 0,-14 9 110 0 0,0 2 0 0 0,0 1 0 0 0,1 0 0 0 0,1 1 0 0 0,1 1-1 0 0,0 0 1 0 0,1 1 0 0 0,1 0 0 0 0,-14 27 0 0 0,18-17-299 0 0,7-15-16 0 0,4 1 4 0 0,1-10 25 0 0,-1-3 10 0 0,0 1 56 0 0,0 1-1 0 0,0-1 1 0 0,0-1-1 0 0,0 1 1 0 0,0 0 0 0 0,0 0-1 0 0,1-1 1 0 0,-1 1-1 0 0,1-1 1 0 0,-1 0-1 0 0,1 0 1 0 0,-1 0 0 0 0,1 0-1 0 0,0 0 1 0 0,0 0-1 0 0,-1-1 1 0 0,5 1-1 0 0,5 0 15 0 0,0-1 1 0 0,21-2-1 0 0,-22 1-163 0 0,10-1 54 0 0,0-1 0 0 0,0-1 0 0 0,0-1 0 0 0,0-1 0 0 0,-1-1 0 0 0,0-1 0 0 0,-1 0 0 0 0,24-15 0 0 0,-32 17 0 0 0,-1-2 0 0 0,0 1 0 0 0,0-2 0 0 0,-1 1 0 0 0,0-1 0 0 0,0-1 0 0 0,-1 1 0 0 0,0-1 0 0 0,-1-1 0 0 0,0 0 0 0 0,6-14 0 0 0,-10 20 0 0 0,0-1 0 0 0,-1-1 0 0 0,0 1 0 0 0,0 0 0 0 0,0 0 0 0 0,-1-1 0 0 0,0 1 0 0 0,0-1 0 0 0,-1 1 0 0 0,1-1 0 0 0,-1 0 0 0 0,-1 1 0 0 0,0-1 0 0 0,1 1 0 0 0,-2-1 0 0 0,1 1 0 0 0,-1 0 0 0 0,0 0 0 0 0,0-1 0 0 0,-1 1 0 0 0,0 0 0 0 0,0 1 0 0 0,-5-8 0 0 0,4 8 4 0 0,0 1-1 0 0,-1-1 1 0 0,0 1-1 0 0,0 0 1 0 0,0 1-1 0 0,0-1 1 0 0,0 1-1 0 0,-1 0 1 0 0,-10-4-1 0 0,5 3-112 0 0,0 0 0 0 0,-1 0 0 0 0,-22-3 0 0 0,31 7-366 0 0,3 0-33 0 0,0 0-140 0 0,1 1 432 0 0,-1 1 0 0 0,1-1 1 0 0,-1 1-1 0 0,1-1 0 0 0,0 0 0 0 0,0 1 0 0 0,0-1 0 0 0,0 0 0 0 0,0 0 0 0 0,0 1 0 0 0,0-1 0 0 0,0 0 1 0 0,0 0-1 0 0,0 0 0 0 0,1 0 0 0 0,0 0 0 0 0,3 3-331 0 0,16 12-988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2 475 11975 0 0,'0'0'267'0'0,"0"0"42"0"0,0 0 17 0 0,0 0-28 0 0,0 2-196 0 0,-1 5 116 0 0,0-5 860 0 0,1-2 366 0 0,0 0 76 0 0,3-1-1262 0 0,0 0 0 0 0,0 0-1 0 0,0-1 1 0 0,-1 1 0 0 0,1 0 0 0 0,-1-1 0 0 0,1 0 0 0 0,-1 0 0 0 0,0 0 0 0 0,1 0 0 0 0,-1 0 0 0 0,3-4 0 0 0,4-3 219 0 0,96-90 1741 0 0,-45 42-2251 0 0,73-54 0 0 0,-76 67 168 0 0,54-36-824 0 0,-94 69 402 0 0,0 2-1 0 0,1 0 0 0 0,-1 1 1 0 0,39-12-1 0 0,-42 17 288 0 0,-13 3 0 0 0,0 0 0 0 0,-1 0 0 0 0,1 0 0 0 0,0 0 0 0 0,-1 0 0 0 0,1 0 0 0 0,0 0 0 0 0,-1 0 0 0 0,1 0 0 0 0,0 0 0 0 0,-1 0 0 0 0,1 0 0 0 0,-1 1 0 0 0,1-1 0 0 0,0 1 0 0 0,0-1 0 0 0,0 1 0 0 0,0 0 0 0 0,-1 0 0 0 0,1 0 0 0 0,-1 0 0 0 0,1 0 0 0 0,-1 0 0 0 0,1 0 0 0 0,-1 0 0 0 0,0 1 0 0 0,0-1 0 0 0,1 0 0 0 0,-1 0 0 0 0,0 0 0 0 0,0 0 0 0 0,0 0 0 0 0,0 1 0 0 0,0-1 0 0 0,0 0 0 0 0,-1 0 0 0 0,1 0 0 0 0,0 0 0 0 0,-1 2 0 0 0,-1 2 0 0 0,1-1 0 0 0,-1 1 0 0 0,0-1 0 0 0,-4 8 0 0 0,-59 75 1091 0 0,41-56-355 0 0,17-20-718 0 0,0 0 1 0 0,1 1-1 0 0,1-1 0 0 0,0 2 1 0 0,0-1-1 0 0,1 0 0 0 0,1 1 1 0 0,-3 16-1 0 0,5-22-18 0 0,0-3 0 0 0,0 0 0 0 0,0 0 0 0 0,1 1 0 0 0,0-1 0 0 0,0 0 0 0 0,0 0 0 0 0,1 5 0 0 0,0-8-31 0 0,-1 1 0 0 0,0-1 0 0 0,1 0 0 0 0,-1 0 0 0 0,1 0 0 0 0,-1 0 0 0 0,1-1 0 0 0,0 1 1 0 0,-1 0-1 0 0,1 0 0 0 0,0 0 0 0 0,0 0 0 0 0,0-1 0 0 0,-1 1 0 0 0,1 0 0 0 0,0-1 0 0 0,0 1 0 0 0,0-1 0 0 0,0 1 0 0 0,0-1 0 0 0,0 1 0 0 0,0-1 0 0 0,0 0 0 0 0,1 1 0 0 0,-1-1 0 0 0,0 0 0 0 0,0 0 0 0 0,1 0 0 0 0,6 1-641 0 0,-1 0-1 0 0,1-1 1 0 0,10 0-1 0 0,29-6-1349 0 0,1 1-24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71 15663 0 0,'0'0'356'0'0,"0"0"50"0"0,-2 2 20 0 0,0-1-330 0 0,-11 8 78 0 0,1 0 1 0 0,0 1-1 0 0,0 0 1 0 0,-18 21-1 0 0,26-25 60 0 0,0 0 0 0 0,0 0 1 0 0,0 0-1 0 0,1 0 0 0 0,-5 13 0 0 0,7-18-213 0 0,1 1-1 0 0,-1 0 1 0 0,1-1 0 0 0,-1 1-1 0 0,1 0 1 0 0,0-1 0 0 0,0 1 0 0 0,0 0-1 0 0,0-1 1 0 0,0 1 0 0 0,0 0-1 0 0,0-1 1 0 0,1 1 0 0 0,-1 0 0 0 0,1-1-1 0 0,-1 1 1 0 0,1 0 0 0 0,0-1-1 0 0,-1 1 1 0 0,1-1 0 0 0,0 1-1 0 0,0-1 1 0 0,0 0 0 0 0,0 1 0 0 0,0-1-1 0 0,1 0 1 0 0,-1 0 0 0 0,0 0-1 0 0,0 0 1 0 0,2 1 0 0 0,2 1 132 0 0,-1-1 1 0 0,1 1 0 0 0,0-1-1 0 0,-1-1 1 0 0,1 1 0 0 0,0-1-1 0 0,10 2 1 0 0,38 1 262 0 0,-34-3-456 0 0,3-1 50 0 0,0 0-1 0 0,-1-2 1 0 0,1 0 0 0 0,-1-1-1 0 0,0-2 1 0 0,0 0-1 0 0,25-10 1 0 0,-31 10-105 0 0,1-2-1 0 0,-1 0 1 0 0,-1-1 0 0 0,1-1 0 0 0,-1 0-1 0 0,0 0 1 0 0,-1-2 0 0 0,-1 0-1 0 0,23-24 1 0 0,-31 30-9 0 0,-1 0 1 0 0,1 0-1 0 0,-1 0 0 0 0,0-1 0 0 0,0 0 1 0 0,-1 1-1 0 0,0-1 0 0 0,0 0 0 0 0,2-11 1 0 0,-3 15 77 0 0,-1 0 0 0 0,0 0 0 0 0,0 1 0 0 0,1-1 0 0 0,-1 0 0 0 0,-1 0 1 0 0,1 0-1 0 0,0 1 0 0 0,0-1 0 0 0,-1 0 0 0 0,1 1 0 0 0,-1-1 0 0 0,1 0 0 0 0,-1 1 1 0 0,0-1-1 0 0,0 0 0 0 0,0 1 0 0 0,0-1 0 0 0,0 1 0 0 0,0-1 0 0 0,0 1 0 0 0,0 0 1 0 0,0 0-1 0 0,-1-1 0 0 0,1 1 0 0 0,0 0 0 0 0,-1 0 0 0 0,1 0 0 0 0,-1 0 0 0 0,1 0 1 0 0,-1 1-1 0 0,0-1 0 0 0,1 0 0 0 0,-1 1 0 0 0,0-1 0 0 0,0 1 0 0 0,1 0 0 0 0,-3-1 1 0 0,-5 1-111 0 0,0 0 0 0 0,0 0 0 0 0,1 0 1 0 0,-1 1-1 0 0,0 1 0 0 0,1-1 0 0 0,-15 6 1 0 0,9-4 119 0 0,-24 8 109 0 0,0 2 0 0 0,1 1 0 0 0,1 2 0 0 0,-57 33 0 0 0,42-17 549 0 0,1 3 1 0 0,-62 56-1 0 0,92-73-292 0 0,2 1 0 0 0,0 1 0 0 0,-22 29 0 0 0,34-40-329 0 0,0 1 0 0 0,0 0 0 0 0,0 0 0 0 0,1 1 0 0 0,1-1 0 0 0,0 1 1 0 0,0 0-1 0 0,1 1 0 0 0,1-1 0 0 0,-2 15 0 0 0,4-25 45 0 0,0 1 0 0 0,0-1-1 0 0,0 1 1 0 0,0 0 0 0 0,0-1 0 0 0,0 1 0 0 0,0-1-1 0 0,1 1 1 0 0,-1 0 0 0 0,1-1 0 0 0,-1 1 0 0 0,1-1-1 0 0,0 1 1 0 0,-1-1 0 0 0,1 1 0 0 0,0-1-1 0 0,0 0 1 0 0,1 2 0 0 0,0-2-13 0 0,0 1 0 0 0,-1-1 1 0 0,1 0-1 0 0,0 0 0 0 0,0 0 0 0 0,0 0 0 0 0,-1-1 1 0 0,1 1-1 0 0,0 0 0 0 0,0-1 0 0 0,0 1 1 0 0,0-1-1 0 0,0 0 0 0 0,4 0 0 0 0,20 1-434 0 0,28-5 1 0 0,-22 2-243 0 0,48-9-1923 0 0,-19 3 227 0 0,-19 3 784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162 318 11975 0 0,'-8'10'388'0'0,"-97"117"1315"0"0,56-76 1578 0 0,62-52-1425 0 0,4-3-1495 0 0,-1-2 0 0 0,1 0 0 0 0,-1 0 1 0 0,-1-2-1 0 0,21-13 0 0 0,-11 8-284 0 0,185-120-77 0 0,-190 120 0 0 0,129-102 0 0 0,-36 26 0 0 0,-74 62 0 0 0,57-30 0 0 0,-86 51 0 0 0,-8 5 0 0 0,-3 2 0 0 0,-9 10 0 0 0,-33 53 0 0 0,37-55 215 0 0,1 1 0 0 0,1 0 0 0 0,0 0 0 0 0,-5 20 0 0 0,-5 11 617 0 0,5-20-791 0 0,2 0 0 0 0,0 0 1 0 0,-5 32-1 0 0,1-8-41 0 0,8-37 0 0 0,1 0 0 0 0,-1 0 0 0 0,2 0 0 0 0,-1 1 0 0 0,1-1 0 0 0,1 13 0 0 0,0-8 0 0 0,-1-13-2 0 0,1 0 0 0 0,0 1 0 0 0,0-1 0 0 0,0 0 0 0 0,0 0 0 0 0,0 1 0 0 0,0-1 0 0 0,0 0 0 0 0,0 1 0 0 0,0-1 0 0 0,0 0 0 0 0,0 1 0 0 0,0-1 0 0 0,1 0 0 0 0,-1 0 0 0 0,0 1 0 0 0,0-1 0 0 0,0 0 0 0 0,0 1 0 0 0,0-1 0 0 0,1 0 0 0 0,-1 0 0 0 0,0 1 0 0 0,0-1 0 0 0,0 0 0 0 0,1 0 0 0 0,-1 0 0 0 0,0 1 0 0 0,0-1 0 0 0,1 0 0 0 0,-1 0 0 0 0,0 0 0 0 0,0 0 0 0 0,1 0 0 0 0,-1 1 0 0 0,0-1 0 0 0,1 0 0 0 0,-1 0 0 0 0,0 0 0 0 0,1 0 0 0 0,-1 0 0 0 0,0 0 0 0 0,0 0 0 0 0,1 0 0 0 0,-1 0 0 0 0,0 0 0 0 0,1 0 0 0 0,-1 0 0 0 0,0 0 0 0 0,1 0 0 0 0,-1-1 0 0 0,0 1 0 0 0,0 0 0 0 0,1 0 0 0 0,-1 0 0 0 0,0 0 0 0 0,0 0 0 0 0,1-1 0 0 0,-1 1 0 0 0,0 0 0 0 0,0 0 0 0 0,1-1 0 0 0,-1 1 0 0 0,0 0 0 0 0,1-1-69 0 0,80-29-3930 0 0,-48 16 2467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43 17503 0 0,'16'-14'581'0'0,"-12"11"-465"0"0,-1 0 0 0 0,0 0 0 0 0,1 0 0 0 0,0 0 0 0 0,-1 1-1 0 0,1-1 1 0 0,0 1 0 0 0,1 0 0 0 0,-1 1 0 0 0,4-2 0 0 0,-7 3-159 0 0,-1 1 0 0 0,1-1-1 0 0,-1 1 1 0 0,1-1 0 0 0,-1 1 0 0 0,0 0-1 0 0,1-1 1 0 0,-1 1 0 0 0,0-1 0 0 0,0 1-1 0 0,1 0 1 0 0,-1-1 0 0 0,0 1 0 0 0,0 0-1 0 0,0 0 1 0 0,0-1 0 0 0,0 2 0 0 0,0-2 9 0 0,0 5-44 0 0,0 0 0 0 0,-1 0 0 0 0,0 0 0 0 0,0 0-1 0 0,0 0 1 0 0,-1 0 0 0 0,1 0 0 0 0,-1 0 0 0 0,0-1 0 0 0,0 1 0 0 0,-1-1-1 0 0,-3 6 1 0 0,-4 8-22 0 0,-39 70 774 0 0,-81 109 1 0 0,14-25-32 0 0,-119 172-643 0 0,207-304 0 0 0,-43 83 0 0 0,50-83 0 0 0,-1-1 0 0 0,-42 55 0 0 0,54-79-3 0 0,7-11-22 0 0,0 0 0 0 0,0 0 1 0 0,0 0-1 0 0,0 0 0 0 0,-1 0 0 0 0,0-1 1 0 0,-4 4-1 0 0,42-26-3976 0 0,-11 4 2467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137 193 15663 0 0,'-71'9'1403'0'0,"64"-7"-1309"0"0,0 0-1 0 0,0 0 1 0 0,0 0 0 0 0,0 1-1 0 0,0 0 1 0 0,1 0 0 0 0,-11 7-1 0 0,16-9 398 0 0,4 0 18 0 0,16 1 149 0 0,0 0-1 0 0,0-1 0 0 0,28-3 0 0 0,60-10 1125 0 0,377-72 483 0 0,-2-17-162 0 0,-439 92-2082 0 0,-7 1-540 0 0,-15 2-1325 0 0,2 1 1 0 0,-1 2 0 0 0,0 0 0 0 0,35 0-1 0 0,-42 4-5868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199 103 10135 0 0,'0'0'464'0'0,"0"0"-9"0"0,0-1-295 0 0,3-4 250 0 0,0 0-1 0 0,1 0 1 0 0,-1 0-1 0 0,1 1 1 0 0,0 0-1 0 0,8-8 1 0 0,-3 5 361 0 0,-1 0 1 0 0,8-11 0 0 0,14-11 1127 0 0,-29 28-1387 0 0,-1 1 0 0 0,0 0 0 0 0,0 0 0 0 0,-1 5-375 0 0,1 1 0 0 0,-1-1 1 0 0,-1 0-1 0 0,1 0 0 0 0,-1 0 0 0 0,0 0 0 0 0,-2 4 0 0 0,-3 7-106 0 0,-62 134-31 0 0,18-47 0 0 0,43-85 23 0 0,-26 60-982 0 0,-51 84-1 0 0,57-119-576 0 0,27-41 1094 0 0,2-4 292 0 0,13-22-4680 0 0,-4 6-588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15663 0 0,'0'0'344'0'0,"0"-9"72"0"0,0 0 8 0 0,0 1 24 0 0,-1-1-360 0 0,1 9-88 0 0,0 0 0 0 0,0 0 0 0 0,0 0 0 0 0,0 0 0 0 0,0 0 0 0 0,0 0 0 0 0,0 0-392 0 0,0 0-96 0 0,0 0-24 0 0,0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15663 0 0,'0'0'356'0'0,"0"0"50"0"0,0 0 20 0 0,0 0-42 0 0,1 1-250 0 0,6 0-22 0 0,0 1 0 0 0,0-2 0 0 0,0 1 0 0 0,1-1 0 0 0,-1 0 0 0 0,0 0 0 0 0,0-1 0 0 0,0 0 0 0 0,8-2 0 0 0,5 0 214 0 0,59-12 85 0 0,127-40 0 0 0,-106 26 306 0 0,19-5-995 0 0,149-63 0 0 0,-211 74-3659 0 0,-51 21 1891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 8 13823 0 0,'0'0'315'0'0,"-8"-3"426"0"0,5 2-714 0 0,0 0-1 0 0,-1 0 0 0 0,1 0 0 0 0,-1 1 1 0 0,1 0-1 0 0,-1-1 0 0 0,1 1 0 0 0,-1 0 1 0 0,-5 2-1 0 0,-34 7 137 0 0,20-3-133 0 0,-5 3-30 0 0,0 0 0 0 0,0 2 0 0 0,1 1 0 0 0,-44 27 0 0 0,28-16 0 0 0,-211 106 0 0 0,147-64 2842 0 0,105-64-2025 0 0,2-1-860 0 0,0 0-374 0 0,8 8-520 0 0,6 3 882 0 0,1-2 0 0 0,18 10 0 0 0,11 7 54 0 0,111 85-1023 0 0,-120-83 683 0 0,-2 2 0 0 0,38 43-1 0 0,-47-44-1271 0 0,-23-28 2064 0 0,-2 1 49 0 0,-2 2-329 0 0,0-1 0 0 0,0 0 1 0 0,0 0-1 0 0,0 0 0 0 0,0 0 1 0 0,0 0-1 0 0,-1-1 0 0 0,1 1 1 0 0,-1-1-1 0 0,0 0 1 0 0,0 0-1 0 0,-6 2 0 0 0,-5 0 317 0 0,0 1 0 0 0,-18 1 0 0 0,10-1-85 0 0,-57 6 210 0 0,17-3-618 0 0,-38 6 5 0 0,-32 6 0 0 0,119-17-5 0 0,-13 2-25 0 0,-48 16 1 0 0,74-20-308 0 0,1-1-138 0 0,2-1-33 0 0,10-5-4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314 398 10135 0 0,'0'0'464'0'0,"3"0"-9"0"0,42 5-206 0 0,-43-5 122 0 0,-2 0 117 0 0,0 0 21 0 0,0 0 3 0 0,0 0 0 0 0,0 0 0 0 0,-27 14 608 0 0,23-13-1120 0 0,-23 5 0 0 0,-38 3 0 0 0,56-9 0 0 0,-1 0 0 0 0,1 0 0 0 0,-1-1 0 0 0,1 0 0 0 0,0 0 0 0 0,-1-1 0 0 0,-16-6 0 0 0,14 4 237 0 0,0-1-1 0 0,0-1 1 0 0,0 0-1 0 0,1-1 0 0 0,0 0 1 0 0,0-1-1 0 0,1 0 1 0 0,-12-11-1 0 0,18 15-136 0 0,1 0-1 0 0,0 0 0 0 0,0 0 1 0 0,0 0-1 0 0,0 0 0 0 0,0-1 1 0 0,1 0-1 0 0,0 1 0 0 0,0-1 1 0 0,0 0-1 0 0,1 0 0 0 0,-1 0 1 0 0,1 0-1 0 0,0 0 0 0 0,1 0 1 0 0,-1 0-1 0 0,1 0 0 0 0,0-1 1 0 0,1 1-1 0 0,-1 0 0 0 0,1 0 1 0 0,0 0-1 0 0,2-9 0 0 0,2 2-103 0 0,0 0 0 0 0,1 0-1 0 0,0 1 1 0 0,1-1 0 0 0,0 1-1 0 0,1 1 1 0 0,0-1 0 0 0,0 1-1 0 0,1 1 1 0 0,0 0 0 0 0,19-14-1 0 0,-14 12-33 0 0,1 1-1 0 0,1 1 1 0 0,0 0-1 0 0,0 1 1 0 0,1 0-1 0 0,0 2 1 0 0,34-10-1 0 0,-25 13 39 0 0,-1 0 0 0 0,1 2 0 0 0,52 3 0 0 0,-52-1 0 0 0,268 24 0 0 0,-280-23 0 0 0,-3 3 0 0 0,-11-5 0 0 0,1 1 0 0 0,-1 0 0 0 0,1-1 0 0 0,-1 1 0 0 0,1 0 0 0 0,-1-1 0 0 0,0 1 0 0 0,1 0 0 0 0,-1 0 0 0 0,0-1 0 0 0,1 1 0 0 0,-1 0 0 0 0,0 0 0 0 0,0 0 0 0 0,0 0 0 0 0,0-1 0 0 0,0 1 0 0 0,0 0 0 0 0,0 0 0 0 0,0 1 0 0 0,-1 1 0 0 0,1-1 0 0 0,-1 0 0 0 0,0 0 0 0 0,0 1 0 0 0,0-1 0 0 0,0 0 0 0 0,-2 3 0 0 0,-3 2 0 0 0,0 0 0 0 0,-12 12 0 0 0,18-19 0 0 0,-36 31 0 0 0,-2-1 0 0 0,-44 26 0 0 0,-20 15 0 0 0,71-48-512 0 0,-54 31 0 0 0,65-43 307 0 0,-1-2 1 0 0,0 0-1 0 0,-1-1 0 0 0,-24 5 0 0 0,32-9 49 0 0,7-2-221 0 0,-1 0 0 0 0,0 0 0 0 0,0-1 0 0 0,-11 1 0 0 0,18-2 304 0 0,-1 0 0 0 0,0 0-1 0 0,0 0 1 0 0,1-1-1 0 0,-1 1 1 0 0,0 0 0 0 0,0-1-1 0 0,1 0 1 0 0,-1 1-1 0 0,0-1 1 0 0,1 0 0 0 0,-1 0-1 0 0,1 1 1 0 0,-1-1-1 0 0,1 0 1 0 0,-1-1 0 0 0,1 1-1 0 0,0 0 1 0 0,-1 0-1 0 0,1-1 1 0 0,0 1 0 0 0,0 0-1 0 0,0-1 1 0 0,-1-2-1 0 0,-4-9-946 0 0,3 1-4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38 13823 0 0,'11'-36'1056'0'0,"-11"35"-724"0"0,-5 1-264 0 0,1 2-1 0 0,-1-1 1 0 0,1 0 0 0 0,0 1-1 0 0,-1 0 1 0 0,1 0-1 0 0,0 0 1 0 0,0 1-1 0 0,0-1 1 0 0,-5 6 0 0 0,-2-1 235 0 0,-19 16-24 0 0,1 2 0 0 0,1 1 0 0 0,-40 47 0 0 0,65-69-278 0 0,-100 126-1 0 0,88-110 0 0 0,-66 111 0 0 0,33-49 0 0 0,13-28-100 0 0,-3-1 0 0 0,-2-1-1 0 0,-56 55 1 0 0,72-82-49 0 0,-157 147-1293 0 0,167-160 1442 0 0,1 0 0 0 0,0 1 0 0 0,0 1 0 0 0,-15 22 0 0 0,23-25 0 0 0,5-2-1028 0 0,1-8-4112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236 179 13823 0 0,'0'0'630'0'0,"0"2"-13"0"0,2 6-518 0 0,-1-1 0 0 0,0 1 0 0 0,0 12 0 0 0,0-12 184 0 0,-1 1 0 0 0,1-1 0 0 0,0 1 0 0 0,1-1 0 0 0,0 1 0 0 0,5 11 0 0 0,-7-19-215 0 0,1 0-1 0 0,-1-1 1 0 0,1 1-1 0 0,0 0 1 0 0,-1 0-1 0 0,1-1 1 0 0,0 1-1 0 0,0-1 1 0 0,-1 1-1 0 0,1 0 1 0 0,0-1-1 0 0,0 1 1 0 0,0-1-1 0 0,0 0 1 0 0,0 1-1 0 0,0-1 1 0 0,0 0-1 0 0,0 0 1 0 0,0 1-1 0 0,0-1 1 0 0,1 0-1 0 0,23 0 721 0 0,-22 0-669 0 0,4-1 70 0 0,0-1 0 0 0,0 0 0 0 0,0 0 0 0 0,0-1 0 0 0,0 1 0 0 0,0-1 0 0 0,7-5 0 0 0,5-2-85 0 0,2-1-101 0 0,-1-1 0 0 0,0-1-1 0 0,-1 0 1 0 0,-1-2 0 0 0,29-29-1 0 0,-35 32 22 0 0,-1-1 1 0 0,16-23-1 0 0,-23 31-114 0 0,0-1-1 0 0,-1 0 1 0 0,0 0 0 0 0,0 0 0 0 0,-1 0 0 0 0,0-1-1 0 0,0 1 1 0 0,0 0 0 0 0,1-11 0 0 0,-3 16-9 0 0,0-1 1 0 0,0 1 0 0 0,0 0-1 0 0,0 0 1 0 0,0 0 0 0 0,0-1-1 0 0,0 1 1 0 0,-1 0-1 0 0,1 0 1 0 0,0 0 0 0 0,-1-1-1 0 0,1 1 1 0 0,-1 0 0 0 0,1 0-1 0 0,-1 0 1 0 0,0 0-1 0 0,1 0 1 0 0,-1 0 0 0 0,0 0-1 0 0,0 0 1 0 0,-1-1-1 0 0,1 1 1 0 0,-1 0 0 0 0,1 1 0 0 0,-1-1 0 0 0,0 0 0 0 0,0 0 0 0 0,1 1 0 0 0,-1-1 0 0 0,0 1 0 0 0,0 0 0 0 0,0-1 0 0 0,1 1 0 0 0,-4 0 0 0 0,-4 1-143 0 0,0 0 0 0 0,0 0 1 0 0,1 1-1 0 0,-16 5 0 0 0,-7 5-252 0 0,0 1 1 0 0,1 1-1 0 0,-32 21 0 0 0,-79 62 686 0 0,112-75 373 0 0,0 1 0 0 0,-44 47 1 0 0,63-59-422 0 0,1 0 1 0 0,0 1 0 0 0,0 0-1 0 0,2 0 1 0 0,-1 1-1 0 0,1 0 1 0 0,1 1-1 0 0,1-1 1 0 0,-8 26-1 0 0,12-34-85 0 0,0 1 1 0 0,0-1-1 0 0,1 0 0 0 0,0 1 0 0 0,-1-1 1 0 0,2 1-1 0 0,-1-1 0 0 0,1 0 0 0 0,-1 1 1 0 0,2-1-1 0 0,-1 0 0 0 0,0 0 0 0 0,1 0 1 0 0,0 0-1 0 0,0 0 0 0 0,1 0 0 0 0,-1 0 0 0 0,1-1 1 0 0,0 1-1 0 0,0-1 0 0 0,1 0 0 0 0,-1 0 1 0 0,1 0-1 0 0,0 0 0 0 0,0 0 0 0 0,0-1 1 0 0,1 0-1 0 0,-1 0 0 0 0,1 0 0 0 0,0-1 1 0 0,0 1-1 0 0,-1-1 0 0 0,12 3 0 0 0,-4-2-100 0 0,1 0 0 0 0,0-1 0 0 0,-1-1 0 0 0,1 0 0 0 0,0-1 0 0 0,0 0 0 0 0,0-1 0 0 0,0 0 0 0 0,19-5-1 0 0,-4-1-909 0 0,-1-2 0 0 0,0 0-1 0 0,27-14 1 0 0,-10 2-584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1076 10135 0 0,'2'0'464'0'0,"63"-13"146"0"0,-32 6-145 0 0,-29 6-292 0 0,-1 0 1 0 0,1 0-1 0 0,-1-1 1 0 0,1 1-1 0 0,-1-1 0 0 0,0 0 1 0 0,0 0-1 0 0,0 0 1 0 0,0 0-1 0 0,0 0 0 0 0,0-1 1 0 0,-1 0-1 0 0,1 1 1 0 0,3-7-1 0 0,3-3 924 0 0,-2-1 1 0 0,10-19-1 0 0,-5 7-373 0 0,23-32-45 0 0,45-58 1 0 0,10-14 533 0 0,0-20-1323 0 0,73-167-1 0 0,-157 303-405 0 0,0 0 0 0 0,-1-1 0 0 0,0 1 1 0 0,-1-1-1 0 0,0 0 0 0 0,-1 0 0 0 0,1-21 0 0 0,-4 33 502 0 0,0 1-1 0 0,0-1 0 0 0,0 0 0 0 0,0 1 1 0 0,0-1-1 0 0,-1 0 0 0 0,1 1 0 0 0,-1-1 1 0 0,1 1-1 0 0,-1-1 0 0 0,0 1 0 0 0,1-1 1 0 0,-1 1-1 0 0,0-1 0 0 0,0 1 0 0 0,0 0 1 0 0,0-1-1 0 0,0 1 0 0 0,0 0 0 0 0,0 0 1 0 0,-2-2-1 0 0,0 2-16 0 0,1 0 0 0 0,-1 0 0 0 0,1 0 0 0 0,-1 0 0 0 0,1 0 0 0 0,-1 0 0 0 0,0 1 0 0 0,1-1-1 0 0,-1 1 1 0 0,0 0 0 0 0,-5 0 0 0 0,-3 1-41 0 0,0 0-1 0 0,0 1 1 0 0,0 0-1 0 0,0 1 1 0 0,-13 5-1 0 0,1 1 73 0 0,-1 1 0 0 0,2 1 0 0 0,-1 1 0 0 0,2 1 0 0 0,0 1 0 0 0,0 1 0 0 0,1 0 0 0 0,1 2 0 0 0,1 0 0 0 0,0 1 0 0 0,1 1 0 0 0,1 0 0 0 0,1 2 0 0 0,-15 25 0 0 0,-133 270 0 0 0,103-194 0 0 0,6-16 0 0 0,-54 155 0 0 0,92-214 0 0 0,-63 220 0 0 0,78-259 0 0 0,-24 86 0 0 0,21-80 0 0 0,-2-1 0 0 0,0 1 0 0 0,0-1 0 0 0,-14 20 0 0 0,15-26 0 0 0,0-1 0 0 0,-1 1 0 0 0,0-2 0 0 0,-1 1 0 0 0,1-1 0 0 0,-1 0 0 0 0,0 0 0 0 0,-1-1 0 0 0,1 0 0 0 0,-12 5 0 0 0,9-4 0 0 0,0 0 0 0 0,0-1 0 0 0,0 0 0 0 0,-1 0 0 0 0,-13 2 0 0 0,19-4 42 0 0,-19 4-292 0 0,22-5-828 0 0,2-1-372 0 0,0-2-71 0 0,0-5-14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17503 0 0,'0'0'399'0'0,"0"0"60"0"0,0 0 21 0 0,0 0-59 0 0,2 1-276 0 0,3 4-156 0 0,0-1 0 0 0,0 0-1 0 0,1 0 1 0 0,-1 0 0 0 0,1-1 0 0 0,0 0 0 0 0,0 0-1 0 0,0 0 1 0 0,9 2 0 0 0,-4-2 87 0 0,0-1 0 0 0,1 0 0 0 0,-1 0 0 0 0,0-1 0 0 0,12-1 0 0 0,7-2 458 0 0,0-2 0 0 0,0-1 0 0 0,37-11 0 0 0,45-15 821 0 0,16-5-1264 0 0,-42 17-5165 0 0,-73 17-1746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319 222 15663 0 0,'0'0'719'0'0,"0"0"-20"0"0,0 0-374 0 0,0 0 84 0 0,0 0 82 0 0,1 0 18 0 0,9 2-443 0 0,-1-2 0 0 0,0 1 1 0 0,0-2-1 0 0,0 1 0 0 0,1-1 0 0 0,-1 0 0 0 0,0-1 0 0 0,0 0 0 0 0,16-6 1 0 0,4-4-94 0 0,44-23 0 0 0,-36 13 27 0 0,0-2 0 0 0,-2-2 0 0 0,49-45 0 0 0,-77 61 0 0 0,-9 4 0 0 0,-8 3 0 0 0,10 3 0 0 0,-8 0-8 0 0,0-1 0 0 0,-1 1 0 0 0,1 1 0 0 0,-1-1-1 0 0,1 2 1 0 0,0-1 0 0 0,-11 4 0 0 0,-56 21-803 0 0,-274 131-305 0 0,324-144 1365 0 0,1 2 0 0 0,1 0 0 0 0,-24 20 0 0 0,36-26-124 0 0,1 1-1 0 0,0 0 1 0 0,0 1-1 0 0,1 0 1 0 0,1 0-1 0 0,-1 1 1 0 0,-11 24-1 0 0,18-32-124 0 0,0 0 0 0 0,1 0 0 0 0,0 1 0 0 0,-1-1 0 0 0,1 0 0 0 0,1 1 0 0 0,-1-1 0 0 0,1 1 0 0 0,0-1 0 0 0,0 1 0 0 0,0-1 0 0 0,0 1 0 0 0,2 5 0 0 0,-1-6 0 0 0,0-1 0 0 0,0 1 0 0 0,1-1 0 0 0,-1 0 0 0 0,1 0 0 0 0,0 0 0 0 0,0 0 0 0 0,0 0 0 0 0,0 0 0 0 0,0 0 0 0 0,1-1 0 0 0,-1 1 0 0 0,1-1 0 0 0,-1 0 0 0 0,1 0 0 0 0,0 0 0 0 0,5 3 0 0 0,3 0 3 0 0,1 0 0 0 0,-1-1 0 0 0,1 0 0 0 0,0-1 0 0 0,0 0 0 0 0,0-1 0 0 0,1-1 0 0 0,-1 0 0 0 0,0 0 0 0 0,25-3 0 0 0,4-3-220 0 0,77-19 0 0 0,-8-7-766 0 0,-56 11 471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16 15663 0 0,'0'0'356'0'0,"0"0"50"0"0,0-10 538 0 0,-3 5-859 0 0,3 5-41 0 0,-1 0-1 0 0,0 0 1 0 0,1 0 0 0 0,-1 0-1 0 0,0 0 1 0 0,1 0 0 0 0,-1 0-1 0 0,0 0 1 0 0,1 0 0 0 0,-1 0-1 0 0,0 0 1 0 0,1 0-1 0 0,-1 0 1 0 0,0 1 0 0 0,1-1-1 0 0,-1 0 1 0 0,-1 1 0 0 0,2-1 22 0 0,-7 3 136 0 0,1 1 1 0 0,0-1-1 0 0,0 1 0 0 0,-11 9 1 0 0,-1 1-114 0 0,-66 51-35 0 0,41-30 351 0 0,-14 14 398 0 0,-54 60-1 0 0,66-60-802 0 0,39-41 0 0 0,0-1 0 0 0,1 1 0 0 0,0 1 0 0 0,-7 15 0 0 0,11-22 0 0 0,0 1 0 0 0,0-1 0 0 0,0 0 0 0 0,1 1 0 0 0,-1-1 0 0 0,1 1 0 0 0,0-1 0 0 0,0 1 0 0 0,0-1 0 0 0,0 1 0 0 0,0-1 0 0 0,0 0 0 0 0,1 1 0 0 0,-1-1 0 0 0,1 1 0 0 0,1 3 0 0 0,0-3 0 0 0,0 0 0 0 0,0 0 0 0 0,0 0 0 0 0,0 0 0 0 0,0 0 0 0 0,0-1 0 0 0,1 1 0 0 0,-1-1 0 0 0,1 0 0 0 0,5 4 0 0 0,2-1 0 0 0,0 0 0 0 0,0 0 0 0 0,1-1 0 0 0,-1 0 0 0 0,1-1 0 0 0,14 3 0 0 0,-7-3-32 0 0,-1-2 0 0 0,1 0-1 0 0,-1 0 1 0 0,1-2 0 0 0,0 0 0 0 0,-1-1-1 0 0,0-1 1 0 0,1-1 0 0 0,-1 0 0 0 0,0-1-1 0 0,29-14 1 0 0,0-2-2391 0 0,-2-3-1 0 0,78-56 1 0 0,-78 49 376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42 11975 0 0,'14'-35'2752'0'0,"-12"29"-944"0"0,-9 24-992 0 0,-28 54-194 0 0,-3-2 0 0 0,-52 74 0 0 0,47-77-416 0 0,-164 236-206 0 0,46-70 0 0 0,-96 133-2920 0 0,184-283 2291 0 0,18-23-4115 0 0,47-49-43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2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55 19351 0 0,'-7'-1'176'0'0,"-28"-1"1591"0"0,29 4-1608 0 0,7 0-129 0 0,4 2-46 0 0,-5-4 20 0 0,8 4-4 0 0,-1 0 1 0 0,1-1-1 0 0,0 0 0 0 0,0 0 0 0 0,0-1 0 0 0,0 0 1 0 0,9 1-1 0 0,60 3 397 0 0,-73-6-353 0 0,207-8 1482 0 0,1-18-1538 0 0,-72 7-773 0 0,124-14-3033 0 0,-233 29-3008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158 399 13823 0 0,'0'0'315'0'0,"0"0"45"0"0,-1 1 21 0 0,-10 10-272 0 0,3-2 256 0 0,-1 0 0 0 0,-21 15-1 0 0,28-22-227 0 0,0 0 0 0 0,0-1-1 0 0,-1 0 1 0 0,1 1-1 0 0,0-1 1 0 0,-1 0 0 0 0,0 0-1 0 0,1 0 1 0 0,-1-1 0 0 0,1 1-1 0 0,-1-1 1 0 0,0 1 0 0 0,1-1-1 0 0,-1 0 1 0 0,0 0 0 0 0,0 0-1 0 0,1 0 1 0 0,-1-1 0 0 0,-5 0-1 0 0,6 0-37 0 0,-1 0 0 0 0,1 0 0 0 0,0 0 1 0 0,-1 0-1 0 0,1 0 0 0 0,0 0 0 0 0,0-1 0 0 0,0 1 0 0 0,0-1 0 0 0,0 0 0 0 0,0 1 0 0 0,1-1 0 0 0,-1 0 1 0 0,0 0-1 0 0,1 0 0 0 0,-1 0 0 0 0,1 0 0 0 0,0 0 0 0 0,0-1 0 0 0,0 1 0 0 0,0 0 0 0 0,0-1 0 0 0,0 1 0 0 0,1 0 1 0 0,-1-1-1 0 0,1 1 0 0 0,0-1 0 0 0,-1 1 0 0 0,1-1 0 0 0,1-2 0 0 0,-1-9 49 0 0,0 0-1 0 0,2 0 1 0 0,0 0-1 0 0,0 0 0 0 0,2 1 1 0 0,-1-1-1 0 0,2 1 1 0 0,0 0-1 0 0,0 0 1 0 0,1 0-1 0 0,14-20 1 0 0,-3 7-176 0 0,2 1 1 0 0,1 0-1 0 0,1 2 1 0 0,28-25-1 0 0,-39 39 81 0 0,1 0 0 0 0,0 1 0 0 0,0 0 0 0 0,1 1 0 0 0,21-10 0 0 0,-24 13-310 0 0,-1 1 0 0 0,1 1 0 0 0,16-4 0 0 0,-18 5-560 0 0,0 0 0 0 0,0 1 1 0 0,0 0-1 0 0,0 0 0 0 0,11 2 1 0 0,-3 2-1230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3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165 679 19351 0 0,'0'0'35'0'0,"0"0"-1"0"0,0 0 0 0 0,0 0 1 0 0,0 0-1 0 0,0-1 0 0 0,0 1 1 0 0,0 0-1 0 0,0 0 1 0 0,0 0-1 0 0,0 0 0 0 0,0 0 1 0 0,0-1-1 0 0,0 1 0 0 0,0 0 1 0 0,0 0-1 0 0,0 0 1 0 0,0 0-1 0 0,0 0 0 0 0,0 0 1 0 0,0 0-1 0 0,0-1 0 0 0,0 1 1 0 0,0 0-1 0 0,0 0 1 0 0,-1 0-1 0 0,1 0 0 0 0,0 0 1 0 0,0 0-1 0 0,0 0 0 0 0,0 0 1 0 0,0 0-1 0 0,0-1 0 0 0,0 1 1 0 0,0 0-1 0 0,-1 0 1 0 0,1 0-1 0 0,0 0 0 0 0,0 0 1 0 0,0 0-1 0 0,0 0 0 0 0,0 0 1 0 0,-1 0-1 0 0,1 0 1 0 0,0 0-1 0 0,0 0 0 0 0,0 0 1 0 0,0 0-1 0 0,0 0 0 0 0,0 0 1 0 0,-1 0-1 0 0,1 0 1 0 0,0 0-1 0 0,0 0 0 0 0,0 0 1 0 0,0 1-1 0 0,0-1 0 0 0,0 0 1 0 0,-11 8 277 0 0,-9 15-498 0 0,9-6 664 0 0,0 1-1 0 0,-7 20 0 0 0,7-15-26 0 0,-9 11-292 0 0,15-25-215 0 0,0 0-1 0 0,0 0 1 0 0,0 0-1 0 0,1 0 1 0 0,1 1-1 0 0,-4 11 1 0 0,5-14-740 0 0,0 0 0 0 0,0 0 0 0 0,-6 13 0 0 0,3-10-3153 0 0,-1 3-2933 0 0</inkml:trace>
  <inkml:trace contextRef="#ctx0" brushRef="#br0" timeOffset="1">378 312 13823 0 0,'5'-40'304'0'0,"0"22"64"0"0,4-3 16 0 0,0-4 0 0 0,-2-2-312 0 0,2 1-72 0 0,2 1 0 0 0,1 0 0 0 0,0 2-800 0 0,1 2-184 0 0,8-18-32 0 0,-5 18-8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3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22 158 13823 0 0,'24'-39'1138'0'0,"-11"19"-764"0"0,-13 20-374 0 0,0 0 0 0 0,0 0 0 0 0,0 0 0 0 0,0 0 0 0 0,0 0 0 0 0,0 0 0 0 0,0 0 0 0 0,0-1 0 0 0,0 1 0 0 0,0 0 0 0 0,0 0 0 0 0,1 0 0 0 0,-1 0 0 0 0,0 0 0 0 0,0 0 0 0 0,0 0 0 0 0,0 0 0 0 0,0 0 0 0 0,0 0 0 0 0,0 0 0 0 0,0 0 0 0 0,0-1 0 0 0,0 1 0 0 0,1 0 0 0 0,-1 0 0 0 0,0 0 0 0 0,0 0 0 0 0,0 0 0 0 0,0 0 0 0 0,0 0 0 0 0,0 0 0 0 0,0 0 0 0 0,1 0 0 0 0,-1 0 0 0 0,0 0 0 0 0,0 0 0 0 0,0 0 0 0 0,0 0 0 0 0,0 0 0 0 0,0 0 0 0 0,0 0 0 0 0,0 0 0 0 0,1 1 0 0 0,-1-1 0 0 0,0 0 0 0 0,3 6 0 0 0,-1 7 0 0 0,-3 14 441 0 0,0-1 0 0 0,-2 0 1 0 0,-11 50-1 0 0,1-9 250 0 0,7-30-61 0 0,-9 81 372 0 0,8-75-495 0 0,0-2 2917 0 0,7-40-3275 0 0,4 3-133 0 0,1-5-10 0 0,0-1-1 0 0,0 1 1 0 0,0-1-1 0 0,0 0 1 0 0,-1 0-1 0 0,1 0 1 0 0,8-6 0 0 0,-10 6 21 0 0,22-14 426 0 0,-2 0 0 0 0,33-31 1 0 0,8-6 162 0 0,302-237-3024 0 0,-333 263 936 0 0,2 2 0 0 0,1 1-1 0 0,55-28 1 0 0,-70 41-63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3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259 248 11975 0 0,'-9'18'1438'0'0,"9"-18"-1350"0"0,-1 0 0 0 0,1 0 0 0 0,0 1 0 0 0,0-1 0 0 0,-1 0 0 0 0,1 0 0 0 0,0 1 0 0 0,0-1 0 0 0,0 0 1 0 0,0 0-1 0 0,-1 1 0 0 0,1-1 0 0 0,0 0 0 0 0,0 1 0 0 0,0-1 0 0 0,0 0 0 0 0,0 1 0 0 0,0-1 0 0 0,0 0 0 0 0,0 0 1 0 0,0 1-1 0 0,0-1 0 0 0,0 0 0 0 0,0 1 0 0 0,0-1 0 0 0,0 0 0 0 0,0 1 0 0 0,0-1 0 0 0,0 0 0 0 0,0 1 1 0 0,0-1-1 0 0,0 0 0 0 0,1 1 0 0 0,-1-1 0 0 0,0 0 0 0 0,0 0 0 0 0,0 1 0 0 0,0-1 0 0 0,1 0 0 0 0,-1 0 0 0 0,1 1 1 0 0,0 0 29 0 0,1-1 1 0 0,-1 1 0 0 0,1 0 0 0 0,0-1 0 0 0,-1 1 0 0 0,1-1-1 0 0,0 1 1 0 0,3-1 0 0 0,3 1 150 0 0,0-1 0 0 0,-1 0 0 0 0,15-3 0 0 0,18-7-574 0 0,-1-2 1 0 0,0-2 0 0 0,-1-1-1 0 0,0-2 1 0 0,61-39-1 0 0,-89 51 525 0 0,-1-1-1 0 0,0 0 1 0 0,0-1-1 0 0,0 0 1 0 0,-1 0 0 0 0,0-1-1 0 0,0 0 1 0 0,11-17-1 0 0,-14 18-211 0 0,-3 5 65 0 0,-1 0-1 0 0,1-1 0 0 0,-1 1 0 0 0,0 0 0 0 0,1-1 1 0 0,-1 1-1 0 0,0-1 0 0 0,0 1 0 0 0,-1-1 0 0 0,1 1 0 0 0,0-1 1 0 0,-1-4-1 0 0,0 6 437 0 0,-7-9-335 0 0,5 7-213 0 0,0 1 1 0 0,-1 0 0 0 0,1 0 0 0 0,-1 0 0 0 0,1 1 0 0 0,-1-1 0 0 0,0 1 0 0 0,0-1-1 0 0,0 1 1 0 0,0 0 0 0 0,0 0 0 0 0,0 0 0 0 0,0 0 0 0 0,0 1 0 0 0,0-1 0 0 0,0 1 0 0 0,-1 0-1 0 0,1 0 1 0 0,0 0 0 0 0,0 0 0 0 0,0 1 0 0 0,-5 0 0 0 0,-3 1-76 0 0,0 1 1 0 0,1 0 0 0 0,-1 0-1 0 0,1 1 1 0 0,-12 7-1 0 0,-44 24-827 0 0,-91 64 0 0 0,107-61 861 0 0,-71 68 1 0 0,93-77 77 0 0,1 1 1 0 0,1 1-1 0 0,-32 52 0 0 0,54-77 105 0 0,0 1-1 0 0,1 0 1 0 0,0-1-1 0 0,0 2 1 0 0,0-1-1 0 0,1 0 1 0 0,-3 14-1 0 0,5-18-63 0 0,0-1-1 0 0,0 0 1 0 0,0 1-1 0 0,0-1 0 0 0,0 1 1 0 0,0-1-1 0 0,1 1 1 0 0,-1-1-1 0 0,1 0 1 0 0,-1 1-1 0 0,1-1 0 0 0,0 0 1 0 0,0 0-1 0 0,0 1 1 0 0,1-1-1 0 0,-1 0 1 0 0,0 0-1 0 0,1 0 0 0 0,-1 0 1 0 0,1-1-1 0 0,0 1 1 0 0,-1 0-1 0 0,1-1 1 0 0,0 1-1 0 0,0-1 0 0 0,0 1 1 0 0,4 1-1 0 0,13 4 367 0 0,0 0-1 0 0,0-1 1 0 0,0-1-1 0 0,1-1 1 0 0,23 2-1 0 0,-34-5-271 0 0,218 21 1458 0 0,-190-21-1295 0 0,-1-2 0 0 0,0-2 1 0 0,1-1-1 0 0,44-11 0 0 0,-75 13-527 0 0,0 0-1 0 0,-1 0 1 0 0,1 0 0 0 0,0-1-1 0 0,-1 1 1 0 0,1-2 0 0 0,-1 1-1 0 0,0 0 1 0 0,9-8 0 0 0,0-3-7960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7:3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26719 0 0,'0'0'612'0'0,"0"0"84"0"0,0 0 37 0 0,0 0-89 0 0,2 1-418 0 0,18 8-268 0 0,-19-8-24 0 0,1 0 1 0 0,-1 0-1 0 0,0-1 1 0 0,1 1 0 0 0,-1-1-1 0 0,1 1 1 0 0,-1-1-1 0 0,1 1 1 0 0,-1-1-1 0 0,1 0 1 0 0,-1 0 0 0 0,1 0-1 0 0,-1 0 1 0 0,1 0-1 0 0,-1 0 1 0 0,1 0-1 0 0,0 0 1 0 0,-1-1-1 0 0,3 0 1 0 0,14-2-1557 0 0,-1-2 1 0 0,20-6-1 0 0,-16-1 87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316 166 6447 0 0,'0'0'142'0'0,"2"4"22"0"0,4 8-149 0 0,-2-3 6331 0 0,-2-10-6197 0 0,9-2-133 0 0,3-3-16 0 0,-10 4 0 0 0,-2 0 0 0 0,0 1 0 0 0,0 0 0 0 0,0-1 0 0 0,-1 1 0 0 0,1-1 0 0 0,0 0 0 0 0,-1 1 0 0 0,0-1 0 0 0,1 0 0 0 0,-1 0 0 0 0,0 0 0 0 0,0 0 0 0 0,1-3 0 0 0,5-5 0 0 0,-5 7 0 0 0,0 0 0 0 0,0 0 0 0 0,0 0 0 0 0,0-1 0 0 0,-1 1 0 0 0,0 0 0 0 0,1-1 0 0 0,-1 1 0 0 0,0-4 0 0 0,1 1 0 0 0,0 1 0 0 0,-1 0 0 0 0,0-1 0 0 0,1-8 0 0 0,-1 8 0 0 0,-1 5 0 0 0,0-1 0 0 0,1 1 0 0 0,-1-1 0 0 0,0 1 0 0 0,0 0 0 0 0,0-1 0 0 0,0 1 0 0 0,0-1 0 0 0,0 1 0 0 0,-1 0 0 0 0,1-1 0 0 0,0 1 0 0 0,-1 0 0 0 0,1-1 0 0 0,-1 1 0 0 0,1 0 0 0 0,-2-2 0 0 0,-1-2 0 0 0,3 2 0 0 0,0 2 0 0 0,-1 0 0 0 0,1 0 0 0 0,0 0 0 0 0,0 0 0 0 0,0 1 0 0 0,-1-1 0 0 0,1 0 0 0 0,-1 0 0 0 0,1 1 0 0 0,0-1 0 0 0,-1 0 0 0 0,1 0 0 0 0,-1 1 0 0 0,1-1 0 0 0,-1 1 0 0 0,0-1 0 0 0,1 0 0 0 0,-1 1 0 0 0,0-1 0 0 0,-8-7 0 0 0,0 2 0 0 0,6 6 54 0 0,1 0-1 0 0,0 0 1 0 0,-1 0 0 0 0,1 0-1 0 0,0 1 1 0 0,-1-1-1 0 0,1 1 1 0 0,0 0-1 0 0,-1-1 1 0 0,1 1-1 0 0,0 0 1 0 0,0 0-1 0 0,0 1 1 0 0,-3 1 0 0 0,-28 23 1074 0 0,24-19-1012 0 0,-10 11-116 0 0,-19 21 0 0 0,35-36-139 0 0,1 0 0 0 0,-1 0 0 0 0,0 0 0 0 0,0 0 0 0 0,-1-1 0 0 0,1 1 0 0 0,0-1 0 0 0,-1 0 0 0 0,-5 2 0 0 0,-9 7-447 0 0,13-8 574 0 0,-35 21 8 0 0,31-18 278 0 0,0 0-1 0 0,0 1 0 0 0,1 0 1 0 0,-13 13-1 0 0,-10 10 352 0 0,27-27-625 0 0,1 0 0 0 0,-1 1 0 0 0,1-1 0 0 0,0 1 0 0 0,0 0 0 0 0,0 0 0 0 0,1 0 0 0 0,-3 5 0 0 0,-7 10 0 0 0,9-16-12 0 0,3-2 18 0 0,-1 0-1 0 0,0 0 0 0 0,0 0 0 0 0,0 0 1 0 0,1 0-1 0 0,-1 0 0 0 0,0 0 0 0 0,1 0 1 0 0,-1 1-1 0 0,1-1 0 0 0,0 0 0 0 0,-1 0 1 0 0,1 1-1 0 0,0-1 0 0 0,0 2 0 0 0,-2 8 366 0 0,1-8 117 0 0,1-3 21 0 0,0 2-66 0 0,1 10-294 0 0,3 2-133 0 0,4-2-16 0 0,-7-10 0 0 0,13 16 0 0 0,-10-16 0 0 0,7 6 0 0 0,3 0 0 0 0,-1 0 0 0 0,6 5 0 0 0,-14-11 0 0 0,0-2 0 0 0,10 1 0 0 0,-14-1 0 0 0,0 0 0 0 0,0 0 0 0 0,0-1 0 0 0,0 1 0 0 0,0 0 0 0 0,0-1 0 0 0,0 1 0 0 0,0-1 0 0 0,-1 1 0 0 0,1-1 0 0 0,0 1 0 0 0,1-2 0 0 0,22-15 0 0 0,-20 15 0 0 0,0-1 0 0 0,0 0 0 0 0,0 0 0 0 0,0 0 0 0 0,-1 0 0 0 0,1 0 0 0 0,3-6 0 0 0,10-10 0 0 0,-15 16 16 0 0,1-1 1 0 0,0 0-1 0 0,-1 0 0 0 0,0 0 0 0 0,0 0 0 0 0,2-5 1 0 0,-2 3 49 0 0,1 0-1 0 0,0 1 1 0 0,0-1 0 0 0,4-5 0 0 0,27-38 1523 0 0,-34 48-1588 0 0,1 1 0 0 0,-1-1 0 0 0,0 1 0 0 0,1-1 0 0 0,-1 1 0 0 0,0-1 0 0 0,1 1 0 0 0,-1 0 0 0 0,1-1 0 0 0,-1 1 0 0 0,1-1 0 0 0,-1 1-1 0 0,1 0 1 0 0,0-1 0 0 0,-1 1 0 0 0,2 0 0 0 0,3 10-1 0 0,3 6 0 0 0,-8-10 0 0 0,-2 14 0 0 0,2-9 0 0 0,0-4 0 0 0,0-1 0 0 0,-1 1 0 0 0,1-1 0 0 0,-4 12 0 0 0,0-6-7 0 0,0 1 0 0 0,-1-1 0 0 0,0 0 0 0 0,-11 16 0 0 0,5-7-359 0 0,2-6-1209 0 0,7-10 169 0 0,5-6 373 0 0,4-5-1075 0 0,-6 6 1825 0 0,16-16-5135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8287 0 0,'0'0'191'0'0,"0"0"26"0"0,-2-1 9 0 0,-16-9 80 0 0,16 9 82 0 0,2 1 110 0 0,0 0 12 0 0,0 0 2 0 0,0 0 0 0 0,0 0 0 0 0,0 0 0 0 0,0 0 0 0 0,0 0 0 0 0,2 1 0 0 0,19 20-191 0 0,-1 0 0 0 0,27 39-1 0 0,-14-18-162 0 0,206 248-158 0 0,-230-279 0 0 0,7 8 0 0 0,-1 0 0 0 0,-1 0 0 0 0,19 35 0 0 0,-30-48 0 0 0,0 0 0 0 0,-1 1 0 0 0,1-1 0 0 0,-1 1 0 0 0,-1-1 0 0 0,1 1 0 0 0,-1 0 0 0 0,0 0 0 0 0,-1 0 0 0 0,0 0 0 0 0,0-1 0 0 0,0 1 0 0 0,-1 0 0 0 0,0 0 0 0 0,0 0 0 0 0,-1-1 0 0 0,-3 11 0 0 0,0-5 0 0 0,-1 0 0 0 0,-1 0 0 0 0,1-1 0 0 0,-17 20 0 0 0,-39 37 0 0 0,60-65 0 0 0,-86 82 0 0 0,24-20 0 0 0,58-60-64 0 0,4-4-273 0 0,2-1-138 0 0,2 0-886 0 0,9 0-3418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1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6447 0 0,'0'0'142'0'0,"0"0"22"0"0,0 0 13 0 0,0 0 55 0 0,0 0 181 0 0,0 0 78 0 0,0 0 18 0 0,0 0 3 0 0,1 3 0 0 0,1 5-178 0 0,0 0 0 0 0,-1 0 0 0 0,0 1 0 0 0,0-1 0 0 0,0 1 0 0 0,-1-1 0 0 0,-2 14 0 0 0,-11 62 658 0 0,-80 291 1072 0 0,52-226-2064 0 0,20-66 0 0 0,17-67 0 0 0,0 7 0 0 0,2-17 0 0 0,-5 9 0 0 0,6-13-12 0 0,0 0-112 0 0,0 1 1 0 0,0-1-1 0 0,-1 0 0 0 0,1 1 0 0 0,-1-1 1 0 0,1 0-1 0 0,-1 0 0 0 0,0 0 0 0 0,0 0 1 0 0,0 0-1 0 0,0-1 0 0 0,0 1 0 0 0,0-1 1 0 0,0 1-1 0 0,-5 1 0 0 0,0 4 188 0 0,5-6 274 0 0,2-1 136 0 0,0 0 34 0 0,-1-1-65 0 0,0-1-433 0 0,-1-1 1 0 0,1 1-1 0 0,0 0 0 0 0,0-1 1 0 0,-1 1-1 0 0,2-1 0 0 0,-1 1 1 0 0,0-1-1 0 0,0 1 1 0 0,1-1-1 0 0,0 0 0 0 0,-1 1 1 0 0,1-1-1 0 0,0 1 0 0 0,1-4 1 0 0,-1 3-12 0 0,1-20-281 0 0,1-1 0 0 0,1 1-1 0 0,1 0 1 0 0,1 1 0 0 0,1-1 0 0 0,14-32-1 0 0,-18 48 282 0 0,1 0-1 0 0,1 0 1 0 0,-1 1-1 0 0,1-1 1 0 0,1 1 0 0 0,-1 0-1 0 0,1 0 1 0 0,0 0-1 0 0,0 1 1 0 0,11-9-1 0 0,10-6 41 0 0,-21 15 1 0 0,0 1 0 0 0,0 0 1 0 0,0 0-1 0 0,1 1 0 0 0,-1 0 1 0 0,1 0-1 0 0,0 0 0 0 0,8-2 1 0 0,-10 3 15 0 0,-1 1 1 0 0,1 1-1 0 0,-1-1 1 0 0,1 0-1 0 0,0 1 1 0 0,-1 0-1 0 0,1 0 1 0 0,0 0-1 0 0,-1 0 1 0 0,1 1-1 0 0,0-1 1 0 0,-1 1-1 0 0,1 0 1 0 0,-1 0-1 0 0,6 3 1 0 0,-6-2-14 0 0,0 0 0 0 0,0 0 0 0 0,0 0 0 0 0,0 1-1 0 0,-1-1 1 0 0,1 1 0 0 0,-1 0 0 0 0,1 0 0 0 0,-1 0 0 0 0,0 0 0 0 0,0 0 0 0 0,-1 0 0 0 0,1 1-1 0 0,-1-1 1 0 0,2 6 0 0 0,31 114-43 0 0,-28-101 0 0 0,-3-18 0 0 0,0 0 0 0 0,0 9 0 0 0,-4-11 0 0 0,-1 1 0 0 0,1-1 0 0 0,-1 1 0 0 0,0-1 0 0 0,0 0 0 0 0,0 0 0 0 0,0 0 0 0 0,0 0 0 0 0,-1 0 0 0 0,-4 3 0 0 0,-4 3 0 0 0,1 1 0 0 0,0-1 0 0 0,-1 0 0 0 0,-24 11 0 0 0,23-12 0 0 0,-1 0 0 0 0,1 0 0 0 0,1 2 0 0 0,-1-1 0 0 0,1 1 0 0 0,-14 16 0 0 0,25-25 0 0 0,0 0 0 0 0,0 0 0 0 0,0 0 0 0 0,0 0 0 0 0,0 1 0 0 0,0-1 0 0 0,-1 0 0 0 0,1 0 0 0 0,0 0 0 0 0,0 0 0 0 0,0 0 0 0 0,0 0 0 0 0,0 1 0 0 0,0-1 0 0 0,0 0 0 0 0,0 0 0 0 0,0 0 0 0 0,0 0 0 0 0,-1 0 0 0 0,1 0 0 0 0,0 0 0 0 0,0 0 0 0 0,0 0 0 0 0,0 0 0 0 0,0 0 0 0 0,0 1 0 0 0,0-1 0 0 0,-1 0 0 0 0,1 0 0 0 0,0 0 0 0 0,0 0 0 0 0,0 0 0 0 0,0 0 0 0 0,0 0 0 0 0,-1 0 0 0 0,1 0 0 0 0,0 0 0 0 0,0 0 0 0 0,0 0 0 0 0,0 0 0 0 0,0-1 0 0 0,0 1 0 0 0,-1 0 0 0 0,1 0 0 0 0,0 0 0 0 0,0 0 0 0 0,1-8 0 0 0,5-9 0 0 0,5-5 9 0 0,-6 12-23 0 0,0 1-1 0 0,-1-1 0 0 0,0 0 1 0 0,5-21-1 0 0,-9 29-322 0 0,0 2-138 0 0,0 4 257 0 0,-1 1 0 0 0,-1 0 0 0 0,1-1 0 0 0,-1 1-1 0 0,0-1 1 0 0,0 0 0 0 0,-5 8 0 0 0,3-4-81 0 0,-1 3 213 0 0,1 0 0 0 0,0 0 0 0 0,0 1 0 0 0,1-1 0 0 0,1 1-1 0 0,0 0 1 0 0,0 0 0 0 0,1 0 0 0 0,1 0 0 0 0,0 0 0 0 0,0 0-1 0 0,4 18 1 0 0,0-10 86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1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10135 0 0,'-1'3'231'0'0,"0"2"-171"0"0,0-1-1 0 0,-1 1 1 0 0,0-1 0 0 0,0 1-1 0 0,-1-1 1 0 0,1 0-1 0 0,-4 4 1 0 0,2-3-2 0 0,1 1 0 0 0,-1-1 0 0 0,1 1 0 0 0,1 0 0 0 0,-4 8 0 0 0,3-2-6 0 0,1 0 0 0 0,0 0 1 0 0,1 1-1 0 0,0-1 0 0 0,1 0 0 0 0,1 0 0 0 0,0 1 0 0 0,0-1 0 0 0,1 0 0 0 0,1 0 0 0 0,0 0 0 0 0,1-1 0 0 0,0 1 0 0 0,0-1 0 0 0,1 1 1 0 0,11 16-1 0 0,-7-14 27 0 0,1-1 1 0 0,0 0 0 0 0,0 0 0 0 0,1-1 0 0 0,1-1-1 0 0,0 0 1 0 0,1 0 0 0 0,0-1 0 0 0,0-1 0 0 0,1 0-1 0 0,0-1 1 0 0,17 7 0 0 0,60 20 310 0 0,56 27 763 0 0,-132-54-1070 0 0,0 0 1 0 0,0 1 0 0 0,-1 1 0 0 0,-1 1 0 0 0,0 0 0 0 0,0 0-1 0 0,13 17 1 0 0,-22-24-84 0 0,-1 1 0 0 0,0 1 0 0 0,0-1 0 0 0,0 0 0 0 0,0 1 0 0 0,-1-1 0 0 0,0 1 0 0 0,0 0 0 0 0,0 0 0 0 0,-1 0 0 0 0,1 11 0 0 0,-1-2 0 0 0,-1-1 0 0 0,0 1 0 0 0,-5 23 0 0 0,3-27 0 0 0,-1-1 0 0 0,0 0 0 0 0,0 0 0 0 0,-1 0 0 0 0,0-1 0 0 0,-11 18 0 0 0,-41 52 0 0 0,30-45 0 0 0,-13 16-558 0 0,-2-2-1 0 0,-2-1 0 0 0,-3-2 1 0 0,-62 48-1 0 0,69-63-464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164 172 8287 0 0,'0'0'191'0'0,"-2"-3"26"0"0,-7-9 9 0 0,6 9 42 0 0,3 3 158 0 0,0 0 72 0 0,0 0 12 0 0,0 0 2 0 0,0 0 0 0 0,0 0 0 0 0,0 0 0 0 0,-1 1-69 0 0,-5 0-294 0 0,-3-1-133 0 0,-1 0 99 0 0,1 1 90 0 0,4 0 1358 0 0,2-2-1452 0 0,6-4-63 0 0,4-4-42 0 0,6-1-6 0 0,0 0 0 0 0,0 0 0 0 0,1 1 0 0 0,1 1 0 0 0,-1 0 0 0 0,18-5 0 0 0,6-5 0 0 0,-14 7 0 0 0,49-14 0 0 0,-51 19 0 0 0,-2 1 16 0 0,0 2-1 0 0,1 0 1 0 0,31 0-1 0 0,-49 3-5 0 0,61-1 1950 0 0,-63 1-1959 0 0,-1 0-1 0 0,0 0 1 0 0,0 0-1 0 0,1 0 0 0 0,-1 0 1 0 0,0 0-1 0 0,0 0 1 0 0,1 0-1 0 0,-1 0 1 0 0,0 0-1 0 0,0 0 1 0 0,1 0-1 0 0,-1 0 0 0 0,0 0 1 0 0,1 1-1 0 0,-1-1 1 0 0,0 0-1 0 0,0 0 1 0 0,0 0-1 0 0,1 0 1 0 0,-1 0-1 0 0,0 1 0 0 0,0-1 1 0 0,0 0-1 0 0,1 0 1 0 0,-1 0-1 0 0,0 1 1 0 0,0-1-1 0 0,0 0 0 0 0,0 0 1 0 0,1 1-1 0 0,-1-1 1 0 0,0 0-1 0 0,0 0 1 0 0,0 1-1 0 0,0-1 1 0 0,0 0-1 0 0,0 0 0 0 0,0 1 1 0 0,0-1-1 0 0,0 0 1 0 0,0 0-1 0 0,0 1 1 0 0,0-1-1 0 0,-4 10-3 0 0,4-9 2 0 0,-5 10 1 0 0,0 0 0 0 0,0 0 0 0 0,-1-1 0 0 0,-1 0 0 0 0,0 0 0 0 0,0-1 0 0 0,-1 0 0 0 0,0 0 0 0 0,-16 13 0 0 0,12-11 0 0 0,-3 3 0 0 0,-2 0 0 0 0,-29 19 0 0 0,-34 24 0 0 0,64-45 0 0 0,-1 0 0 0 0,2 1 0 0 0,-17 18 0 0 0,-15 12 0 0 0,30-28 0 0 0,1 0 0 0 0,1 1 0 0 0,-17 22 0 0 0,23-22 0 0 0,0-5 0 0 0,-22 10 0 0 0,15-12 0 0 0,10-6 0 0 0,0 1 0 0 0,0 1 0 0 0,0-1 0 0 0,0 1 0 0 0,1 0 0 0 0,-7 7 0 0 0,12-12 0 0 0,0 0 0 0 0,0 0 0 0 0,0 0 0 0 0,0 0 0 0 0,0 0 0 0 0,0 1 0 0 0,0-1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0 0 0 0,0 0 0 0 0,1 0 0 0 0,5-1 0 0 0,13-3 0 0 0,-14 3 0 0 0,183-37 1024 0 0,-137 30-512 0 0,89-1 0 0 0,-114 9-512 0 0,25 1 0 0 0,-1-3 0 0 0,76-11 0 0 0,-3-8 0 0 0,-112 18 0 0 0,-10 3-15 0 0,-1 0-1 0 0,1 0 1 0 0,-1 0-1 0 0,1 0 1 0 0,-1 0-1 0 0,1 0 1 0 0,-1 0 0 0 0,1 0-1 0 0,-1 0 1 0 0,0 0-1 0 0,1 1 1 0 0,-1-1-1 0 0,1 0 1 0 0,-1 0-1 0 0,1 0 1 0 0,-1 1-1 0 0,1-1 1 0 0,-1 0 0 0 0,0 0-1 0 0,1 1 1 0 0,-1-1-1 0 0,0 0 1 0 0,1 1-1 0 0,-1-1 1 0 0,0 0-1 0 0,1 1 1 0 0,-1-1-1 0 0,0 0 1 0 0,0 1 0 0 0,1-1-1 0 0,-1 1 1 0 0,0-1-1 0 0,0 1 1 0 0,0-1-1 0 0,0 1 1 0 0,1-1-1 0 0,-1 0 1 0 0,0 1-1 0 0,0-1 1 0 0,0 1 0 0 0,0-1-1 0 0,0 1 1 0 0,0-1-1 0 0,0 1 1 0 0,-1-1-1 0 0,1 1 1 0 0,0-1-1 0 0,0 1 1 0 0,0 0 0 0 0,0 0-89 0 0,0 3-288 0 0,-1 1 0 0 0,1-1-1 0 0,-1 1 1 0 0,1-1-1 0 0,-4 8 1 0 0,1 0-1218 0 0,3-10 586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0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9 8287 0 0,'0'0'191'0'0,"0"0"26"0"0,0 0 9 0 0,0 0 42 0 0,0 0 158 0 0,0 0 72 0 0,0 0 12 0 0,0 0-67 0 0,0 0-222 0 0,0 0 166 0 0,0 0 101 0 0,0 0 21 0 0,0 0-66 0 0,0 0-222 0 0,0 0 166 0 0,2-5 345 0 0,-2 2 125 0 0,-24 18-838 0 0,13-7-20 0 0,0-1 0 0 0,-15 7 0 0 0,23-13 1 0 0,0 1 0 0 0,1-1 0 0 0,-1 1 0 0 0,0 0 0 0 0,1 0 0 0 0,0 0 0 0 0,-1 0 0 0 0,1 0 0 0 0,-3 5 0 0 0,2-3 0 0 0,-1 0 0 0 0,0-1 0 0 0,0 1 0 0 0,0 0 0 0 0,0-1 0 0 0,0 0 0 0 0,-6 3 0 0 0,3-2 0 0 0,6-4 0 0 0,0 1 0 0 0,0-1 0 0 0,0 1 0 0 0,0-1 0 0 0,0 1 0 0 0,0-1 0 0 0,0 1 0 0 0,0 0 0 0 0,0-1 0 0 0,1 1 0 0 0,-1 0 0 0 0,0 0 0 0 0,0 0 0 0 0,0 0 0 0 0,-20 26 0 0 0,12-15 0 0 0,1-1 0 0 0,0 1 0 0 0,-9 21 0 0 0,0-2 0 0 0,-37 58 0 0 0,29-48 0 0 0,-7 11 0 0 0,23-39 0 0 0,9-10 0 0 0,0 0 0 0 0,2 5 0 0 0,1-7 64 0 0,-1 0 0 0 0,1-1 0 0 0,-1 1 0 0 0,1-1 0 0 0,0 0 0 0 0,-1 0 1 0 0,1 0-1 0 0,-1 0 0 0 0,4-1 0 0 0,4 1 226 0 0,8-1-64 0 0,0-1-1 0 0,0-1 1 0 0,25-7 0 0 0,5-1-12 0 0,-4 1-214 0 0,-28 5 0 0 0,-1 2 0 0 0,25-3 0 0 0,-40 6 0 0 0,0 0 0 0 0,1-1 0 0 0,-1 1 0 0 0,1 0 0 0 0,-1 0 0 0 0,1 0 0 0 0,-1 0 0 0 0,1 0 0 0 0,-1 0 0 0 0,1 0 0 0 0,-1 0 0 0 0,1 0 0 0 0,-1 0 0 0 0,1 0 0 0 0,-1 1 0 0 0,1-1 0 0 0,-1 0 0 0 0,1 0 0 0 0,-1 0 0 0 0,0 1 0 0 0,1-1 0 0 0,-1 0 0 0 0,1 0 0 0 0,-1 1 0 0 0,0-1 0 0 0,1 0 0 0 0,-1 1 0 0 0,0-1 0 0 0,1 0 0 0 0,-1 1 0 0 0,1 0 0 0 0,-3 4 0 0 0,2-2-75 0 0,0-1 1 0 0,-1 1-1 0 0,1-1 0 0 0,-1 0 0 0 0,0 1 0 0 0,0-1 0 0 0,0 0 0 0 0,0 0 1 0 0,0 1-1 0 0,0-1 0 0 0,-1 0 0 0 0,1 0 0 0 0,-3 3 0 0 0,-2 0-807 0 0,0 0 0 0 0,-12 9 0 0 0,-2 0-1264 0 0,4 2-2822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2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10135 0 0,'0'0'464'0'0,"0"0"-9"0"0,-1 2-295 0 0,-4 8 90 0 0,-1 0 0 0 0,-1 0 0 0 0,0-1 1 0 0,0 0-1 0 0,-12 12 0 0 0,-19 23 730 0 0,8 5-436 0 0,2 2 0 0 0,-41 102 0 0 0,42-87-544 0 0,-44 98 0 0 0,48-114 0 0 0,23-50 0 0 0,0 0 0 0 0,-1 1 0 0 0,1-1 0 0 0,0 1 0 0 0,0-1 0 0 0,0 0 0 0 0,0 1 0 0 0,0-1 0 0 0,0 0 0 0 0,-1 1 0 0 0,1-1 0 0 0,0 1 0 0 0,0-1 0 0 0,0 0 0 0 0,0 1 0 0 0,0-1 0 0 0,1 1 0 0 0,-1-1 0 0 0,0 0 0 0 0,0 1 0 0 0,0 0 0 0 0,11-1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29 15663 0 0,'0'0'356'0'0,"0"0"50"0"0,0 0 20 0 0,0 0-42 0 0,-4 0-250 0 0,1 0-133 0 0,0 0 0 0 0,0 0 0 0 0,0 1 0 0 0,-1-1 0 0 0,1 1 0 0 0,0 0 0 0 0,0 0 0 0 0,0 0 0 0 0,0 0 0 0 0,0 1 0 0 0,0-1 0 0 0,1 1 0 0 0,-5 3 0 0 0,-32 18-1 0 0,20-13 0 0 0,-29 23 0 0 0,30-18 0 0 0,0 1 0 0 0,1 0 0 0 0,1 2 0 0 0,0 0 0 0 0,-22 35 0 0 0,36-50 10 0 0,0 0-1 0 0,1 0 0 0 0,0 0 1 0 0,0 0-1 0 0,0 0 0 0 0,0 0 1 0 0,0 1-1 0 0,1-1 1 0 0,-1 0-1 0 0,1 5 0 0 0,0-7 0 0 0,0 0 1 0 0,0 0-1 0 0,0 0 0 0 0,0 0 0 0 0,0 0 1 0 0,1 0-1 0 0,-1 0 0 0 0,0 0 0 0 0,1 0 1 0 0,-1 0-1 0 0,1 0 0 0 0,-1 0 0 0 0,1 0 1 0 0,-1 0-1 0 0,1-1 0 0 0,0 1 0 0 0,-1 0 1 0 0,1 0-1 0 0,0-1 0 0 0,0 1 0 0 0,-1 0 1 0 0,1-1-1 0 0,0 1 0 0 0,0-1 0 0 0,0 1 1 0 0,0-1-1 0 0,0 1 0 0 0,0-1 0 0 0,0 0 1 0 0,0 1-1 0 0,0-1 0 0 0,0 0 0 0 0,0 0 1 0 0,0 0-1 0 0,2 0 0 0 0,6 0 138 0 0,1 0-1 0 0,-1-1 0 0 0,1 0 1 0 0,-1 0-1 0 0,0-1 0 0 0,0 0 0 0 0,0-1 1 0 0,0 0-1 0 0,0-1 0 0 0,10-5 1 0 0,2-3 161 0 0,0-1 0 0 0,34-28 1 0 0,-47 34-177 0 0,0 0 0 0 0,-1 0 0 0 0,0 0 0 0 0,0-1 1 0 0,-1 0-1 0 0,0-1 0 0 0,0 1 0 0 0,5-11 0 0 0,-10 15-224 0 0,1 0-1 0 0,0 0 0 0 0,-1 0 1 0 0,0 0-1 0 0,1 0 1 0 0,-2-1-1 0 0,1 1 1 0 0,0 0-1 0 0,-1 0 1 0 0,0-1-1 0 0,0 1 1 0 0,0 0-1 0 0,-1-1 1 0 0,0 1-1 0 0,1 0 0 0 0,-1-1 1 0 0,-1 1-1 0 0,1 0 1 0 0,-1 0-1 0 0,1 0 1 0 0,-5-6-1 0 0,-21-26-2783 0 0,24 33 1852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0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0,'0'0'231'0'0,"0"0"29"0"0,0 0 19 0 0,1 2 37 0 0,5 4-65 0 0,-1-1 0 0 0,1 1 0 0 0,0-1 0 0 0,1 0-1 0 0,-1-1 1 0 0,1 0 0 0 0,7 4 0 0 0,57 22 1088 0 0,-33-15-744 0 0,-13-4-497 0 0,0 1 1 0 0,43 29-1 0 0,-55-32 90 0 0,-1 1-1 0 0,0 1 0 0 0,0 0 0 0 0,-1 1 0 0 0,0 0 0 0 0,11 17 0 0 0,-12-14-159 0 0,-1 0 0 0 0,0 0-1 0 0,-2 0 1 0 0,0 1-1 0 0,0 0 1 0 0,-1 0 0 0 0,-1 1-1 0 0,-1 0 1 0 0,-1 0 0 0 0,0 0-1 0 0,-1 0 1 0 0,-1 0 0 0 0,0 1-1 0 0,-1-1 1 0 0,-1 0-1 0 0,-1 1 1 0 0,-1-1 0 0 0,0 0-1 0 0,-1 0 1 0 0,0-1 0 0 0,-8 18-1 0 0,-1-8-27 0 0,0-1 0 0 0,-1-1 0 0 0,-2 0 0 0 0,0-1 0 0 0,-2 0 0 0 0,-26 26 0 0 0,1-8 0 0 0,-95 71 0 0 0,104-84-4774 0 0,32-27-636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5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75 10135 0 0,'0'0'231'0'0,"0"0"29"0"0,0 0 19 0 0,-1 0-41 0 0,-12 6-160 0 0,7-2 32 0 0,0-1 0 0 0,-1 1 1 0 0,-10 8-1 0 0,16-11 389 0 0,1-1 11 0 0,0 0-67 0 0,0 0-222 0 0,0 0 166 0 0,0 0 101 0 0,0 0 21 0 0,0 0 3 0 0,0 0 0 0 0,0 0 0 0 0,11 3 443 0 0,-4-3-922 0 0,0 0-1 0 0,-1-1 1 0 0,1 0 0 0 0,0 0 0 0 0,0 0 0 0 0,11-4-1 0 0,2 0 347 0 0,78-22 1210 0 0,33-8-1573 0 0,-115 31 19 0 0,74-20-1454 0 0,-86 23 1227 0 0,0 0-1 0 0,0 0 1 0 0,1 1 0 0 0,-1-1-1 0 0,0 1 1 0 0,5 0 0 0 0,-6 0 2 0 0,-1 0-958 0 0,-2 0-2672 0 0,0 0-1148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13823 0 0,'0'0'315'0'0,"0"0"45"0"0,0 0 21 0 0,0 0-49 0 0,2-1-149 0 0,180-43 4774 0 0,-115 26-4397 0 0,90-11 0 0 0,-150 28-1097 0 0,1 0-1 0 0,-1 1 0 0 0,1 0 1 0 0,13 1-1 0 0,-20 0-976 0 0,-1-1-20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125 203 10135 0 0,'0'0'231'0'0,"0"0"29"0"0,0 0 19 0 0,2 0-41 0 0,2-1-198 0 0,1 0 0 0 0,-1 0 0 0 0,0 0 0 0 0,0 0 0 0 0,0-1 0 0 0,0 1 0 0 0,0-1 0 0 0,0 0-1 0 0,0-1 1 0 0,-1 1 0 0 0,1-1 0 0 0,4-4 0 0 0,4-2 491 0 0,0 0 1 0 0,19-10-1 0 0,-5 3-508 0 0,10-6 632 0 0,0 2 1 0 0,1 2-1 0 0,1 1 0 0 0,0 2 0 0 0,44-11 0 0 0,-65 22-506 0 0,-3 4-133 0 0,-3 5-16 0 0,-3 3 0 0 0,-7-6 0 0 0,0-1 0 0 0,-1 1 0 0 0,1 0 0 0 0,-1-1 0 0 0,0 1 0 0 0,0 0 0 0 0,1-1 0 0 0,-1 1 0 0 0,0 0 0 0 0,-1 0 0 0 0,1-1 0 0 0,0 1 0 0 0,0 0 0 0 0,-1-1 0 0 0,1 1 0 0 0,-1-1 0 0 0,0 3 0 0 0,-16 30 0 0 0,10-24 0 0 0,3-1 0 0 0,-2 0 0 0 0,1-1 0 0 0,-1 0 0 0 0,-1 0 0 0 0,1 0 0 0 0,-1-1 0 0 0,-1 0 0 0 0,1 0 0 0 0,-1-1 0 0 0,-11 7 0 0 0,-98 55 0 0 0,56-35 0 0 0,-76 54 0 0 0,107-67 0 0 0,0 2 0 0 0,1 0 0 0 0,-39 41 0 0 0,68-63 0 0 0,0 0 0 0 0,-1 1 0 0 0,1-1 0 0 0,0 0 0 0 0,0 1 0 0 0,0-1 0 0 0,0 0 0 0 0,0 0 0 0 0,-1 1 0 0 0,1-1 0 0 0,0 0 0 0 0,0 1 0 0 0,0-1 0 0 0,0 0 0 0 0,0 1 0 0 0,0-1 0 0 0,0 0 0 0 0,0 1 0 0 0,0-1 0 0 0,0 0 0 0 0,0 1 0 0 0,0-1 0 0 0,0 0 0 0 0,0 1 0 0 0,1-1 0 0 0,-1 0 0 0 0,0 0 0 0 0,0 1 0 0 0,0-1 0 0 0,0 0 0 0 0,0 1 0 0 0,1-1 0 0 0,-1 0 0 0 0,0 0 0 0 0,0 1 0 0 0,1-1 0 0 0,-1 0 0 0 0,0 0 0 0 0,0 0 0 0 0,1 1 0 0 0,-1-1 0 0 0,0 0 0 0 0,0 0 0 0 0,1 0 0 0 0,-1 0 0 0 0,0 0 0 0 0,1 0 0 0 0,-1 0 0 0 0,0 1 0 0 0,1-1 0 0 0,-1 0 0 0 0,0 0 0 0 0,1 0 0 0 0,-1 0 0 0 0,0 0 0 0 0,1-1 0 0 0,8 4 48 0 0,0-1 1 0 0,0-1-1 0 0,0 0 0 0 0,1 0 0 0 0,-1-1 0 0 0,0 0 1 0 0,9-1-1 0 0,67-13 679 0 0,-37 4-400 0 0,19-1 191 0 0,13-4-473 0 0,87-3 0 0 0,-132 19-45 0 0,-18 3 0 0 0,-14-1 0 0 0,-1 0 0 0 0,11 11-64 0 0,-12-13-273 0 0,-1-1-138 0 0,0 0-33 0 0,0 0-208 0 0,0 0-857 0 0,0 0-379 0 0,0 0-80 0 0,0 0-15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5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3 163 13823 0 0,'0'0'315'0'0,"0"0"45"0"0,0 0 21 0 0,0 0-49 0 0,-1 1-220 0 0,1-1-107 0 0,0 0 0 0 0,0 0 0 0 0,0 0-1 0 0,0 0 1 0 0,0 0 0 0 0,-1 1 0 0 0,1-1-1 0 0,0 0 1 0 0,0 0 0 0 0,0 0 0 0 0,0 0-1 0 0,0 0 1 0 0,0 1 0 0 0,0-1 0 0 0,0 0-1 0 0,0 0 1 0 0,0 0 0 0 0,0 0 0 0 0,-1 1-1 0 0,1-1 1 0 0,0 0 0 0 0,0 0 0 0 0,0 0 0 0 0,0 0-1 0 0,0 1 1 0 0,0-1 0 0 0,0 0 0 0 0,1 0-1 0 0,-1 0 1 0 0,0 0 0 0 0,0 1 0 0 0,0-1-1 0 0,0 0 1 0 0,0 0 0 0 0,0 0 0 0 0,0 0-1 0 0,0 0 1 0 0,0 1 0 0 0,0-1 0 0 0,0 0-1 0 0,1 0 1 0 0,-1 0 0 0 0,0 0 0 0 0,0 0-1 0 0,0 0 1 0 0,0 0 0 0 0,0 1 0 0 0,1-1 0 0 0,-1 0-1 0 0,6 2 195 0 0,-6-2-188 0 0,6 1 180 0 0,0-1-1 0 0,0 1 0 0 0,1-2 1 0 0,-1 1-1 0 0,0 0 0 0 0,0-1 1 0 0,0 0-1 0 0,0-1 0 0 0,0 1 1 0 0,8-4-1 0 0,9-1 248 0 0,675-136 4170 0 0,-656 136-5316 0 0,0 1 0 0 0,0 2 0 0 0,1 2 0 0 0,56 5 0 0 0,-97-4-865 0 0,-1 8-2411 0 0,-2 0 1937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494 213 10135 0 0,'0'0'231'0'0,"0"0"29"0"0,0 0 19 0 0,-1-1-41 0 0,0 1-202 0 0,-1-1-1 0 0,1 0 1 0 0,0 0-1 0 0,-1 0 1 0 0,1 1-1 0 0,0-2 1 0 0,-1 1-1 0 0,1 0 1 0 0,0 0-1 0 0,0 0 1 0 0,0 0-1 0 0,-1-3 1 0 0,-4-3 520 0 0,-23-16 562 0 0,25 16-925 0 0,-1 1 0 0 0,1-1 0 0 0,0 0 0 0 0,1 0 0 0 0,0-1-1 0 0,0 1 1 0 0,1-1 0 0 0,-1 1 0 0 0,0-11 0 0 0,1 10-123 0 0,0-1 0 0 0,0 1 1 0 0,-1-1-1 0 0,0 1 0 0 0,-1 0 0 0 0,0 0 1 0 0,-5-9-1 0 0,8 16-40 0 0,-1 0-1 0 0,1 0 1 0 0,0 0-1 0 0,0 1 1 0 0,0-1 0 0 0,0 0-1 0 0,-1 1 1 0 0,1-1 0 0 0,0 1-1 0 0,0-1 1 0 0,-1 1-1 0 0,1 0 1 0 0,0-1 0 0 0,-1 1-1 0 0,1 0 1 0 0,-1 0 0 0 0,1 0-1 0 0,0 0 1 0 0,-1 0-1 0 0,1 0 1 0 0,0 0 0 0 0,-1 1-1 0 0,1-1 1 0 0,0 1 0 0 0,-1-1-1 0 0,1 0 1 0 0,-2 2-1 0 0,-6 2 222 0 0,0 0-1 0 0,-14 9 1 0 0,18-10-227 0 0,-27 15-24 0 0,1 2 0 0 0,1 1 0 0 0,-42 38 0 0 0,46-33 0 0 0,-23 28 0 0 0,42-45 0 0 0,0 1 0 0 0,0-1 0 0 0,1 2 0 0 0,0-1 0 0 0,1 0 0 0 0,0 1 0 0 0,-4 15 0 0 0,9-26 20 0 0,0 1 1 0 0,-1 0-1 0 0,1-1 0 0 0,0 1 0 0 0,0 0 1 0 0,0 0-1 0 0,0-1 0 0 0,0 1 0 0 0,0 0 1 0 0,0 0-1 0 0,0-1 0 0 0,0 1 0 0 0,0 0 0 0 0,0 0 1 0 0,1-1-1 0 0,-1 1 0 0 0,0 0 0 0 0,0 0 1 0 0,1-1-1 0 0,-1 1 0 0 0,0 0 0 0 0,1-1 0 0 0,-1 1 1 0 0,1-1-1 0 0,-1 1 0 0 0,1 0 0 0 0,-1-1 1 0 0,1 1-1 0 0,-1-1 0 0 0,1 1 0 0 0,0-1 1 0 0,-1 0-1 0 0,1 1 0 0 0,0-1 0 0 0,-1 0 0 0 0,1 1 1 0 0,0-1-1 0 0,-1 0 0 0 0,2 1 0 0 0,-1-1 102 0 0,2 1-18 0 0,1 0 0 0 0,-1 0 0 0 0,0 0 0 0 0,0-1 0 0 0,0 1 0 0 0,0-1 0 0 0,1 0 0 0 0,-1 0 0 0 0,5 0 0 0 0,31-7-37 0 0,-22 4-57 0 0,20-5-10 0 0,0-1 0 0 0,67-26 0 0 0,-74 24 0 0 0,-21 9 0 0 0,-11 9 0 0 0,-10 9 0 0 0,-6 7 0 0 0,12-14 164 0 0,0 1-1 0 0,1 0 0 0 0,0 0 1 0 0,1 1-1 0 0,-6 20 0 0 0,4-14 289 0 0,-8 19-1 0 0,-9 16-410 0 0,2 1 1 0 0,2 0-1 0 0,-12 61 0 0 0,22-80-92 0 0,6-25-139 0 0,0 0-1 0 0,1 0 1 0 0,0 0-1 0 0,0 1 1 0 0,1-1 0 0 0,0 16-1 0 0,1-25 133 0 0,0 1 0 0 0,0 0 1 0 0,0 0-1 0 0,0-1 0 0 0,1 1 0 0 0,-1 0 0 0 0,0 0 0 0 0,0-1 0 0 0,1 1 0 0 0,-1 0 1 0 0,0 0-1 0 0,1-1 0 0 0,-1 1 0 0 0,0 0 0 0 0,1-1 0 0 0,-1 1 0 0 0,1-1 0 0 0,-1 1 0 0 0,1-1 1 0 0,-1 1-1 0 0,1-1 0 0 0,0 1 0 0 0,0 0 0 0 0,0-1-57 0 0,1 0 0 0 0,-1 0 1 0 0,0 0-1 0 0,1 0 0 0 0,-1 0 0 0 0,0 0 0 0 0,1 0 0 0 0,-1 0 1 0 0,0 0-1 0 0,0-1 0 0 0,1 1 0 0 0,-1-1 0 0 0,0 1 0 0 0,0-1 1 0 0,0 1-1 0 0,3-2 0 0 0,36-24-2193 0 0,5-11-3147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15663 0 0,'0'0'719'0'0,"0"0"-20"0"0,0 0-374 0 0,0 0 84 0 0,-13 7 1034 0 0,-9 6-1278 0 0,-40 24-165 0 0,55-31 0 0 0,2-1-133 0 0,4-4-563 0 0,1-1-257 0 0,0 0-58 0 0,0 0-12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14 13823 0 0,'0'0'315'0'0,"0"0"45"0"0,0 0 21 0 0,0 0-49 0 0,0 0-149 0 0,0 0 194 0 0,0 0 110 0 0,0 0 22 0 0,0 0-66 0 0,2 1-294 0 0,1 0-111 0 0,0 1-1 0 0,0-1 1 0 0,1 0 0 0 0,-1 0-1 0 0,0 0 1 0 0,1-1 0 0 0,-1 1-1 0 0,1-1 1 0 0,-1 0-1 0 0,1 0 1 0 0,-1 0 0 0 0,6-1-1 0 0,8-1 730 0 0,21-7 1 0 0,-13 3-728 0 0,-17 5 115 0 0,-1-1 0 0 0,1 1 1 0 0,-1 1-1 0 0,1-1 0 0 0,13 2 0 0 0,-20 0 354 0 0,-1-1-66 0 0,2 1-294 0 0,-1 0-180 0 0,0 0 1 0 0,0 0-1 0 0,0 0 0 0 0,0 0 0 0 0,0 0 0 0 0,0 1 0 0 0,0-1 1 0 0,0 0-1 0 0,0 1 0 0 0,0-1 0 0 0,-1 1 0 0 0,1-1 1 0 0,-1 1-1 0 0,1-1 0 0 0,-1 1 0 0 0,0-1 0 0 0,1 1 0 0 0,-1-1 1 0 0,0 1-1 0 0,0 0 0 0 0,0-1 0 0 0,0 1 0 0 0,0-1 1 0 0,-1 3-1 0 0,0 0-91 0 0,-1-1 0 0 0,0 0 0 0 0,1 0 0 0 0,-1 0 0 0 0,0 0 0 0 0,-1-1 1 0 0,1 1-1 0 0,-3 2 0 0 0,-5 7 29 0 0,0 0 92 0 0,1-2 0 0 0,-1 1 0 0 0,-1-1 0 0 0,1-1-1 0 0,-2 0 1 0 0,1 0 0 0 0,-1-1 0 0 0,-1-1 0 0 0,1 0 0 0 0,-1-1 0 0 0,-1 0-1 0 0,1-1 1 0 0,-20 5 0 0 0,26-8 1 0 0,-18 5 0 0 0,25-7 0 0 0,0 0 0 0 0,0 0 0 0 0,0 0 0 0 0,0 0 0 0 0,0 0 0 0 0,0 0 0 0 0,0 0 0 0 0,0 0 0 0 0,-1 0 0 0 0,1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0,7 1 0 0 0,8 0 0 0 0,11 0 0 0 0,0 0 0 0 0,0 2 0 0 0,0 1 0 0 0,48 14 0 0 0,-34-8 0 0 0,-30-7 0 0 0,1-1 0 0 0,-1 1 0 0 0,1 0 0 0 0,14 6 0 0 0,-23-8 0 0 0,0 0 0 0 0,0 0 0 0 0,0 0 0 0 0,-1 0 0 0 0,1 0 0 0 0,0 1 0 0 0,-1-1 0 0 0,1 0 0 0 0,-1 1 0 0 0,1-1 0 0 0,-1 1 0 0 0,1-1 0 0 0,-1 1 0 0 0,0 0 0 0 0,0 0 0 0 0,0-1 0 0 0,0 1 0 0 0,0 0 0 0 0,-1 0 0 0 0,1 0 0 0 0,0 0 0 0 0,-1 0 0 0 0,1 0 0 0 0,-1 4 0 0 0,0-3 0 0 0,-1-1 0 0 0,1 1 0 0 0,-1 0 0 0 0,0 0 0 0 0,1-1 0 0 0,-1 1 0 0 0,-1 0 0 0 0,1-1 0 0 0,0 1 0 0 0,-1-1 0 0 0,1 1 0 0 0,-1-1 0 0 0,0 0 0 0 0,-2 3 0 0 0,-5 4 0 0 0,-18 15 0 0 0,19-17 0 0 0,-19 13 11 0 0,0-2 0 0 0,-1 0-1 0 0,-1-2 1 0 0,-1-1 0 0 0,-61 22-1 0 0,68-30 668 0 0,-28 5 0 0 0,-2 0-106 0 0,34-9-705 0 0,18-3-563 0 0,0-2-257 0 0,0 2 836 0 0,1-1 1 0 0,-1 0-1 0 0,1 1 1 0 0,-1-1-1 0 0,1 0 1 0 0,0 1 0 0 0,-1-1-1 0 0,1 0 1 0 0,0 1-1 0 0,-1-1 1 0 0,1 0 0 0 0,0 0-1 0 0,0 1 1 0 0,0-1-1 0 0,0 0 1 0 0,0 0-1 0 0,0 1 1 0 0,0-1 0 0 0,0 0-1 0 0,0 0 1 0 0,0 1-1 0 0,0-1 1 0 0,0 0 0 0 0,1 0-1 0 0,-1 1 1 0 0,0-1-1 0 0,1 0 1 0 0,-1 1-1 0 0,0-1 1 0 0,1 0 0 0 0,0 0-1 0 0,1-2-509 0 0,1 0 0 0 0,0 0-1 0 0,0 1 1 0 0,0-1 0 0 0,4-1-1 0 0,1-2 188 0 0,9-7-1608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5 204 13823 0 0,'-4'5'1418'0'0,"10"-3"-1198"0"0,12-2-275 0 0,32-8 673 0 0,0-1-1 0 0,49-17 1 0 0,-62 16-502 0 0,75-22 296 0 0,353-82 3256 0 0,-396 106-3632 0 0,-38 5-885 0 0,-29 3-104 0 0,-2 0-741 0 0,0 2-2878 0 0,-3 10-1228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11975 0 0,'0'0'547'0'0,"0"0"-11"0"0,0 2-344 0 0,1 10-46 0 0,0-1 0 0 0,-1 1 0 0 0,0-1 1 0 0,-1 1-1 0 0,0-1 0 0 0,-1 1 0 0 0,0-1 0 0 0,-1 0 0 0 0,0 1 0 0 0,-7 14 0 0 0,0-4-44 0 0,-2 0-1 0 0,0-1 1 0 0,-30 38-1 0 0,26-37-436 0 0,0 0-553 0 0,0-1 0 0 0,-2 0-1 0 0,-1-1 1 0 0,-25 21 0 0 0,29-32-136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61 242 15663 0 0,'0'0'719'0'0,"0"0"-20"0"0,-2 0-449 0 0,2 1-248 0 0,-1-1-1 0 0,1 0 0 0 0,-1 0 0 0 0,0 0 1 0 0,1 1-1 0 0,-1-1 0 0 0,1 0 1 0 0,-1 0-1 0 0,0 0 0 0 0,1 0 0 0 0,-1 0 1 0 0,1 0-1 0 0,-1 0 0 0 0,0 0 1 0 0,1 0-1 0 0,-1-1 0 0 0,1 1 1 0 0,-1 0-1 0 0,1 0 0 0 0,-1 0 0 0 0,0-1 1 0 0,1 1-1 0 0,-1 0 0 0 0,1-1 1 0 0,-1 1-1 0 0,1 0 0 0 0,-1-1 0 0 0,1 1 1 0 0,0-1-1 0 0,-1 1 0 0 0,-2-3 62 0 0,0 2 79 0 0,1 0 0 0 0,-1 0 0 0 0,0 0 0 0 0,0-1 0 0 0,1 1 0 0 0,-1-1-1 0 0,1 0 1 0 0,-1 0 0 0 0,1 0 0 0 0,-3-3 0 0 0,4 4-117 0 0,0-1 1 0 0,0 0-1 0 0,0 0 0 0 0,1 0 0 0 0,-1 0 0 0 0,0 0 0 0 0,1 0 1 0 0,-1 0-1 0 0,1 0 0 0 0,0 0 0 0 0,-1 0 0 0 0,1 0 1 0 0,0 0-1 0 0,0 0 0 0 0,1 0 0 0 0,-1-3 0 0 0,3-5-25 0 0,-1 1 0 0 0,1 0 0 0 0,1 1 0 0 0,-1-1 0 0 0,2 1 0 0 0,-1-1 0 0 0,1 1 0 0 0,0 0 0 0 0,12-13 0 0 0,-9 14 0 0 0,-1 0 0 0 0,1 0 0 0 0,0 1 0 0 0,0 0 0 0 0,1 1 0 0 0,-1 0 0 0 0,1 0 0 0 0,0 1 0 0 0,1 0 0 0 0,-1 1 0 0 0,15-4 0 0 0,-22 6 0 0 0,0 1 0 0 0,0-1 0 0 0,0 1 0 0 0,0 0 0 0 0,0-1 0 0 0,0 1 0 0 0,0 0 0 0 0,0 0 0 0 0,0 0 0 0 0,0 0 0 0 0,1 1 0 0 0,-1-1 0 0 0,0 0 0 0 0,0 1 0 0 0,0 0 0 0 0,0-1 0 0 0,3 3 0 0 0,1 0 0 0 0,0-2 0 0 0,-4 0 0 0 0,0-1 0 0 0,0 1 0 0 0,-1 0 0 0 0,1-1 0 0 0,0 1 0 0 0,0 0 0 0 0,-1 0 0 0 0,1 1 0 0 0,0-1 0 0 0,-1 0 0 0 0,1 0 0 0 0,1 2 0 0 0,20 29 0 0 0,-21-31 0 0 0,-1 1 0 0 0,0 0 0 0 0,0-1 0 0 0,0 1 0 0 0,-1-1 0 0 0,1 1 0 0 0,0 0 0 0 0,0 0 0 0 0,-1-1 0 0 0,1 1 0 0 0,-1 0 0 0 0,0 0 0 0 0,0 0 0 0 0,1 2 0 0 0,-1 1 0 0 0,0-2 0 0 0,0-1 0 0 0,1 1 0 0 0,-1-1 0 0 0,0 0 0 0 0,0 1 0 0 0,0-1 0 0 0,-1 1 0 0 0,1-1 0 0 0,0 1 0 0 0,-2 3 0 0 0,-5 18 0 0 0,5-14 0 0 0,2-10 0 0 0,0 1 0 0 0,0-1 0 0 0,0 1 0 0 0,0-1 0 0 0,-1 0 0 0 0,1 1 0 0 0,0-1 0 0 0,0 0 0 0 0,0 1 0 0 0,0-1 0 0 0,0 1 0 0 0,0-1 0 0 0,0 0 0 0 0,0 1 0 0 0,0-1 0 0 0,0 1 0 0 0,0-1 0 0 0,0 0 0 0 0,1 1 0 0 0,-1-1 0 0 0,0 0 0 0 0,0 1 0 0 0,0-1 0 0 0,0 1 0 0 0,1-1 0 0 0,-1 0 0 0 0,0 1 0 0 0,0-1 0 0 0,1 0 0 0 0,-1 0 0 0 0,0 1 0 0 0,1-1 0 0 0,-1 0 0 0 0,1 1 0 0 0,4-2 0 0 0,0 0 0 0 0,-1 0 0 0 0,1 0 0 0 0,0 0 0 0 0,-1-1 0 0 0,1 0 0 0 0,-1 0 0 0 0,0 0 0 0 0,1 0 0 0 0,6-5 0 0 0,3-5 0 0 0,18-15 0 0 0,5-5 0 0 0,-11 13-3 0 0,30-15 0 0 0,-45 28 16 0 0,1 1 0 0 0,0 0 0 0 0,0 0 0 0 0,0 1 0 0 0,19-3 0 0 0,-30 7 92 0 0,1 0-1 0 0,-1 0 1 0 0,1 0-1 0 0,-1 0 1 0 0,1 0 0 0 0,-1 1-1 0 0,1-1 1 0 0,-1 0-1 0 0,0 1 1 0 0,4 0-1 0 0,-3 0 114 0 0,0 0 225 0 0,-2 2-422 0 0,1-1 0 0 0,0 1 0 0 0,0 0 0 0 0,0-1 0 0 0,0 1 0 0 0,0-1-1 0 0,3 5 1 0 0,3 7-23 0 0,-5-10 2 0 0,-1 1 0 0 0,0-1 0 0 0,0 1 0 0 0,-1-1 0 0 0,0 1 0 0 0,1-1 0 0 0,-2 10 0 0 0,0-9 0 0 0,1 0 0 0 0,0 0 0 0 0,0 0 0 0 0,1 1 0 0 0,-1-1 0 0 0,1 0 0 0 0,0 0 0 0 0,1 0 0 0 0,-1 0 0 0 0,1 0 0 0 0,0 0 0 0 0,0-1 0 0 0,3 6 0 0 0,5 9-1038 0 0,-7-6-5972 0 0,-3-13 1210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13823 0 0,'0'0'315'0'0,"0"0"45"0"0,0 0 21 0 0,-2 1-49 0 0,-96 58-208 0 0,80-47-124 0 0,-33 23 0 0 0,-78 67 0 0 0,119-93 0 0 0,1 0 0 0 0,1 1 0 0 0,-1 0 0 0 0,2 1 0 0 0,-1 0 0 0 0,1 0 0 0 0,1 0 0 0 0,0 1 0 0 0,-8 24 0 0 0,13-33 28 0 0,0-1-1 0 0,1 1 1 0 0,-1-1-1 0 0,1 1 1 0 0,0-1 0 0 0,0 1-1 0 0,0-1 1 0 0,0 1-1 0 0,0-1 1 0 0,1 1-1 0 0,-1-1 1 0 0,1 1-1 0 0,0-1 1 0 0,-1 0-1 0 0,1 1 1 0 0,0-1-1 0 0,2 3 1 0 0,-1-2 73 0 0,1 0 1 0 0,-1 0-1 0 0,1 0 1 0 0,0 0-1 0 0,-1-1 1 0 0,1 1-1 0 0,0-1 1 0 0,1 0-1 0 0,-1 0 1 0 0,5 3-1 0 0,2-1 166 0 0,1 0 0 0 0,0 0 0 0 0,0-1 0 0 0,0 0 0 0 0,1-1-1 0 0,17 2 1 0 0,-8-3 118 0 0,0 2-193 0 0,0-2 0 0 0,0-1 1 0 0,-1 0-1 0 0,1-1 0 0 0,33-7 1 0 0,-51 7-145 0 0,12-2 406 0 0,0-1 0 0 0,-1-1 0 0 0,0 0 0 0 0,22-11 0 0 0,-33 14-419 0 0,1 0 0 0 0,-1-1 1 0 0,0 1-1 0 0,0 0 0 0 0,0-1 0 0 0,0 0 1 0 0,0 0-1 0 0,0 0 0 0 0,-1 0 1 0 0,0 0-1 0 0,1 0 0 0 0,-1 0 1 0 0,0-1-1 0 0,-1 1 0 0 0,1-1 1 0 0,-1 0-1 0 0,1 0 0 0 0,-1 1 1 0 0,0-1-1 0 0,-1 0 0 0 0,1 0 1 0 0,-1 0-1 0 0,1-5 0 0 0,-1 1-32 0 0,-1 1 0 0 0,0-1 0 0 0,0 0 1 0 0,-1 1-1 0 0,0-1 0 0 0,0 1 0 0 0,-1-1 0 0 0,0 1 0 0 0,-5-9 0 0 0,-3-4-59 0 0,-27-33-1 0 0,3 4-1643 0 0,20 24-5128 0 0,10 12 390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11975 0 0,'0'0'267'0'0,"0"0"42"0"0,0 0 17 0 0,3-1-28 0 0,6-3-126 0 0,-6 3 204 0 0,-3 1 111 0 0,0 0 22 0 0,0 0 3 0 0,2 0-383 0 0,0 0 1 0 0,0 0-1 0 0,0-1 0 0 0,0 1 0 0 0,0-1 0 0 0,0 0 0 0 0,0 0 1 0 0,0 1-1 0 0,2-3 0 0 0,1 1 115 0 0,90-32 364 0 0,44-17-2981 0 0,-122 44-3086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11975 0 0,'0'0'547'0'0,"0"0"-11"0"0,0 0-203 0 0,0 0 419 0 0,0 0 220 0 0,0 0 42 0 0,0 0-129 0 0,2 0-581 0 0,4 0-208 0 0,1 0 0 0 0,0 0 0 0 0,-1 0 0 0 0,14 4 0 0 0,10 0 921 0 0,-15-3-577 0 0,1-1 0 0 0,-1 0 0 0 0,1-1 0 0 0,-1-1 0 0 0,18-4 0 0 0,123-27-424 0 0,-122 22-4 0 0,-25 7-189 0 0,0 1-1 0 0,1 1 0 0 0,-1-1 1 0 0,16-1-1 0 0,-15 3-561 0 0,-1-1-1 0 0,1 0 0 0 0,-1 0 1 0 0,16-7-1 0 0,0 0-4219 0 0,-9 4-204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 10135 0 0,'0'0'231'0'0,"1"0"29"0"0,6-5-137 0 0,-1 2 0 0 0,1-1 0 0 0,11-3 0 0 0,13-8 920 0 0,-25 14 3912 0 0,-6 4-2697 0 0,-9 12-2252 0 0,-1 2 37 0 0,4-4 130 0 0,0 0-1 0 0,-2 0 0 0 0,1-1 0 0 0,-10 11 1 0 0,-15 25 848 0 0,-57 86-271 0 0,42-67-2060 0 0,3 2-6013 0 0,34-50 1523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10135 0 0,'0'0'464'0'0,"0"0"-9"0"0,0 0-155 0 0,0 0 443 0 0,1 1 227 0 0,2 1-636 0 0,-1 0 1 0 0,0-1-1 0 0,1 1 0 0 0,-1-1 0 0 0,1 0 0 0 0,-1 0 0 0 0,1 0 0 0 0,0 0 0 0 0,-1 0 0 0 0,1 0 0 0 0,0-1 1 0 0,0 1-1 0 0,4-1 0 0 0,42-1 277 0 0,-36 0-160 0 0,33-4 770 0 0,77-18-1 0 0,-36 5-77 0 0,3 1-165 0 0,57-10-828 0 0,-110 21-107 0 0,-26 3-294 0 0,0 1 0 0 0,1 1 0 0 0,0 0 1 0 0,-1 0-1 0 0,1 1 0 0 0,-1 1 0 0 0,13 1 0 0 0,23 7-3307 0 0,-45-9-1016 0 0,-2 0-1226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13823 0 0,'0'0'630'0'0,"0"0"-13"0"0,0 2-393 0 0,1 3-205 0 0,-1 1 0 0 0,0-1 0 0 0,0 1-1 0 0,0 0 1 0 0,-1-1 0 0 0,1 1 0 0 0,-1-1 0 0 0,-1 0 0 0 0,-3 10 0 0 0,-2 3 419 0 0,-15 26 1 0 0,9-19-32 0 0,-48 77 93 0 0,22-39-392 0 0,-39 49-985 0 0,6-9-72 0 0,71-101-229 0 0,1-2-3978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0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30 15663 0 0,'0'0'356'0'0,"1"-2"50"0"0,10-22 623 0 0,-11 24-989 0 0,0-1 1 0 0,0 1-1 0 0,0 0 1 0 0,0 0-1 0 0,0 0 1 0 0,0 0-1 0 0,0 0 1 0 0,0 0-1 0 0,0 0 0 0 0,0 0 1 0 0,0-1-1 0 0,0 1 1 0 0,0 0-1 0 0,0 0 1 0 0,0 0-1 0 0,0 0 1 0 0,0 0-1 0 0,0 0 0 0 0,0 0 1 0 0,0 0-1 0 0,0-1 1 0 0,0 1-1 0 0,0 0 1 0 0,0 0-1 0 0,0 0 1 0 0,0 0-1 0 0,0 0 1 0 0,0 0-1 0 0,0 0 0 0 0,0 0 1 0 0,0 0-1 0 0,-1 0 1 0 0,1 0-1 0 0,0 0 1 0 0,0-1-1 0 0,0 1 1 0 0,0 0-1 0 0,0 0 0 0 0,0 0 1 0 0,0 0-1 0 0,0 0 1 0 0,-1 0-1 0 0,1 0 1 0 0,0 0-1 0 0,0 0 1 0 0,0 0-1 0 0,0 0 0 0 0,0 0 1 0 0,0 0-1 0 0,0 0 1 0 0,0 0-1 0 0,-1 0 1 0 0,1 0-1 0 0,0 0 1 0 0,0 0-1 0 0,0 0 1 0 0,0 1-1 0 0,0-1 0 0 0,0 0 1 0 0,0 0-1 0 0,0 0 1 0 0,0 0-1 0 0,-1 0 1 0 0,1 0-1 0 0,0 0 1 0 0,0 0-1 0 0,-14 6 917 0 0,-15 10-623 0 0,7-4-505 0 0,0 0 0 0 0,-1-1 0 0 0,0-2 0 0 0,0 0 0 0 0,-1-1 0 0 0,-1-2 0 0 0,-39 6 0 0 0,25-8 70 0 0,-1-2 0 0 0,0-2-1 0 0,0-1 1 0 0,1-3 0 0 0,-49-9-1 0 0,24-4-1338 0 0,62 16 998 0 0,3 7 428 0 0,1 0 0 0 0,-1 0 0 0 0,1 0 0 0 0,0 0 1 0 0,0-1-1 0 0,1 1 0 0 0,-1-1 0 0 0,1 0 1 0 0,1 0-1 0 0,-1 0 0 0 0,8 9 0 0 0,-3-4 14 0 0,0-1 0 0 0,-4-2 0 0 0,-4 0 0 0 0,-4-3 95 0 0,1 0 0 0 0,-1-1 0 0 0,0 0-1 0 0,0 1 1 0 0,0-1 0 0 0,0-1 0 0 0,-8 5-1 0 0,8-5 24 0 0,-32 18 815 0 0,17-11-872 0 0,1 2 0 0 0,-20 15 0 0 0,25-15-61 0 0,1 0 0 0 0,1 1 0 0 0,-15 20 0 0 0,15-18 0 0 0,11-14 0 0 0,0 0 0 0 0,-1 0 0 0 0,1 1 0 0 0,0-1 0 0 0,0 0 0 0 0,-1 1 0 0 0,1-1 0 0 0,0 0 0 0 0,0 1 0 0 0,0-1 0 0 0,0 0 0 0 0,-1 1 0 0 0,1-1 0 0 0,0 1 0 0 0,0-1 0 0 0,0 0 0 0 0,0 1 0 0 0,0-1 0 0 0,0 1 0 0 0,0-1 0 0 0,0 0 0 0 0,0 1 0 0 0,1 0-20 0 0,0 0-1 0 0,0 0 1 0 0,0 0-1 0 0,0 0 1 0 0,0 0-1 0 0,0-1 1 0 0,0 1-1 0 0,0 0 1 0 0,0-1-1 0 0,0 1 1 0 0,0-1-1 0 0,0 1 1 0 0,0-1 0 0 0,1 1-1 0 0,-1-1 1 0 0,0 0-1 0 0,0 0 1 0 0,1 0-1 0 0,-1 1 1 0 0,0-1-1 0 0,0 0 1 0 0,1-1-1 0 0,-1 1 1 0 0,0 0-1 0 0,2-1 1 0 0,5 0-264 0 0,0 0 0 0 0,13-5 0 0 0,149-48 1652 0 0,-150 49-1364 0 0,0 1 0 0 0,0 1-1 0 0,30-1 1 0 0,-27 2-3 0 0,-5 1-1 0 0,1 1 0 0 0,0 0 0 0 0,23 4 0 0 0,-30-2 0 0 0,-1 0 0 0 0,0 1 0 0 0,0 1 0 0 0,1-1 0 0 0,-2 2 0 0 0,16 7 0 0 0,-21-8 0 0 0,1 0 0 0 0,-1 0 0 0 0,0 0 0 0 0,-1 1 0 0 0,1 0 0 0 0,-1 0 0 0 0,0 0 0 0 0,5 8 0 0 0,24 47 0 0 0,-28-50 0 0 0,-4-8 0 0 0,-1-1 0 0 0,1 0 0 0 0,0 1 0 0 0,-1-1 0 0 0,1 0 0 0 0,0 0 0 0 0,0 0 0 0 0,0 0 0 0 0,-1 1 0 0 0,1-1 0 0 0,0 0 0 0 0,2 1 0 0 0,1 2 0 0 0,9 22 0 0 0,-13-25 58 0 0,1 1 1 0 0,0 0-1 0 0,0 0 0 0 0,-1 0 0 0 0,1-1 0 0 0,-1 1 0 0 0,0 0 0 0 0,1 0 1 0 0,-1 0-1 0 0,0 0 0 0 0,0 0 0 0 0,0 0 0 0 0,0 0 0 0 0,-1 0 0 0 0,1 0 1 0 0,0 0-1 0 0,-1 0 0 0 0,1 0 0 0 0,-1-1 0 0 0,0 1 0 0 0,0 0 0 0 0,-1 2 1 0 0,-1 0 59 0 0,-1 0 0 0 0,1 0 0 0 0,0-1 0 0 0,-1 0 0 0 0,0 1 0 0 0,-6 3 0 0 0,2-1-234 0 0,-5 3 116 0 0,-1 0 0 0 0,1-1 0 0 0,-1 0 0 0 0,-1-1 0 0 0,-22 8 0 0 0,-81 17 0 0 0,85-24 0 0 0,-131 26 0 0 0,154-32 0 0 0,-1 0 0 0 0,1-1 0 0 0,-1-1 0 0 0,1 1 0 0 0,-1-2 0 0 0,-16-2 0 0 0,27 3-4 0 0,-1 0 0 0 0,1 0 0 0 0,0 0-1 0 0,-1 0 1 0 0,1 0 0 0 0,-1 0 0 0 0,1 0 0 0 0,0 0-1 0 0,-1 0 1 0 0,1-1 0 0 0,0 1 0 0 0,-1 0 0 0 0,1 0-1 0 0,0 0 1 0 0,-1 0 0 0 0,1-1 0 0 0,0 1 0 0 0,0 0-1 0 0,-1 0 1 0 0,1-1 0 0 0,0 1 0 0 0,0 0 0 0 0,-1-1-1 0 0,1 1 1 0 0,0 0 0 0 0,0 0 0 0 0,0-1 0 0 0,0 1 0 0 0,-1 0-1 0 0,1-1 1 0 0,0 1 0 0 0,0-1 0 0 0,0 1 0 0 0,0 0-1 0 0,0-1 1 0 0,0 1 0 0 0,0 0 0 0 0,0-1 0 0 0,0 1-1 0 0,0 0 1 0 0,0-1 0 0 0,0 1 0 0 0,0-1 0 0 0,0 1-1 0 0,1 0 1 0 0,-1-1 0 0 0,0 1 0 0 0,0-2-246 0 0,0 0 0 0 0,0 0 0 0 0,0 0 0 0 0,1 0-1 0 0,-1 0 1 0 0,1 0 0 0 0,-1 0 0 0 0,1 1 0 0 0,-1-1 0 0 0,1 0 0 0 0,0 0 0 0 0,0 1 0 0 0,0-1 0 0 0,0 0 0 0 0,2-2 0 0 0,7-5-1284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36 11975 0 0,'0'-17'1200'0'0,"-2"11"-1098"0"0,-1 0-21 0 0,2 5-9 0 0,0 1 1 0 0,0-1-1 0 0,0 0 0 0 0,0 1 0 0 0,0-1 1 0 0,0 1-1 0 0,0-1 0 0 0,0 1 1 0 0,0 0-1 0 0,0 0 0 0 0,0-1 1 0 0,-1 1-1 0 0,1 0 0 0 0,0 0 1 0 0,0 0-1 0 0,-2 0 0 0 0,1 0 60 0 0,-3 0-60 0 0,0 0 0 0 0,0 0 0 0 0,0 1 0 0 0,0 0 0 0 0,0 0 0 0 0,0 0 0 0 0,0 0 0 0 0,-5 3 0 0 0,-39 20-136 0 0,10-4 531 0 0,32-17-404 0 0,0 1 1 0 0,1 0-1 0 0,-1 1 1 0 0,1 0-1 0 0,0 0 1 0 0,0 0-1 0 0,0 0 0 0 0,1 1 1 0 0,0 0-1 0 0,-9 13 1 0 0,-2 6 320 0 0,-19 44 1 0 0,12-25-247 0 0,14-26-138 0 0,-48 93 0 0 0,48-91 0 0 0,1 1 0 0 0,1 0 0 0 0,-7 34 0 0 0,12-41 0 0 0,2-3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96 378 6447 0 0,'0'0'142'0'0,"0"0"22"0"0,0 0 13 0 0,-2 2-144 0 0,-11 6 7715 0 0,11-7-7702 0 0,-1 1 0 0 0,0-1 0 0 0,1 0-1 0 0,-1 0 1 0 0,0 0 0 0 0,1 0 0 0 0,-1-1 0 0 0,0 1-1 0 0,0-1 1 0 0,-5 1 0 0 0,-26 4 66 0 0,33-5-112 0 0,1 0 0 0 0,0 0 0 0 0,-1 0 0 0 0,1 0 0 0 0,0 0 0 0 0,-1 0 0 0 0,1 1 0 0 0,0-1 0 0 0,-1 0 0 0 0,1 0 0 0 0,0 0 0 0 0,-1 0 0 0 0,1-1 0 0 0,0 1 0 0 0,-1 0 0 0 0,1 0 0 0 0,0 0 0 0 0,-1 0 0 0 0,1 0 0 0 0,0 0 0 0 0,-1 0 0 0 0,1-1 0 0 0,0 1 0 0 0,0 0 0 0 0,-1 0 0 0 0,1 0 0 0 0,0-1 0 0 0,0 1 0 0 0,-1 0 0 0 0,1 0 0 0 0,0-1 0 0 0,0 1 0 0 0,-1 0 0 0 0,1-1 0 0 0,0 1 0 0 0,0 0 0 0 0,0-1 0 0 0,0 1 0 0 0,0 0 0 0 0,0-1 0 0 0,-1 1 0 0 0,1 0 0 0 0,0-1 0 0 0,0 1 0 0 0,0 0 0 0 0,0-1 0 0 0,0 1 0 0 0,0-1 0 0 0,3-12 0 0 0,-3 13 0 0 0,4-8 0 0 0,0 0 0 0 0,1 0 0 0 0,0 0 0 0 0,9-9 0 0 0,-3 1 0 0 0,5-3 0 0 0,0 1 0 0 0,27-24 0 0 0,-18 18 0 0 0,3-2 49 0 0,1 1 1 0 0,2 1-1 0 0,0 2 0 0 0,1 1 0 0 0,1 2 0 0 0,1 1 1 0 0,0 1-1 0 0,43-14 0 0 0,-70 29 43 0 0,0 0 0 0 0,0 0 0 0 0,1 1-1 0 0,-1 0 1 0 0,0 0 0 0 0,0 1 0 0 0,1-1 0 0 0,-1 2 0 0 0,12 1 0 0 0,-16-2-68 0 0,-1 1 1 0 0,1-1-1 0 0,0 1 1 0 0,-1 0-1 0 0,1 0 1 0 0,-1 0-1 0 0,0 0 1 0 0,1 1-1 0 0,-1-1 1 0 0,0 1-1 0 0,0-1 1 0 0,0 1-1 0 0,0 0 1 0 0,0 0-1 0 0,0 0 1 0 0,0 0-1 0 0,0 0 1 0 0,-1 0 0 0 0,1 0-1 0 0,-1 1 1 0 0,0-1-1 0 0,0 1 1 0 0,0-1-1 0 0,0 1 1 0 0,0-1-1 0 0,0 1 1 0 0,0 4-1 0 0,1 4-24 0 0,0-1 0 0 0,-1 1 0 0 0,-1 0 0 0 0,1-1 0 0 0,-2 1 0 0 0,0-1 0 0 0,0 1 0 0 0,-1 0 0 0 0,0-1 0 0 0,0 0 0 0 0,-6 15 0 0 0,7-22 0 0 0,-7 12 0 0 0,3-7 0 0 0,5 1 0 0 0,2-3 0 0 0,0-1 0 0 0,-1 1 0 0 0,0 0 0 0 0,0-1 0 0 0,-1 1 0 0 0,1 6 0 0 0,-2-9 0 0 0,0 0 0 0 0,0 1 0 0 0,0-1 0 0 0,0 1 0 0 0,-1-1 0 0 0,1 0 0 0 0,-4 5 0 0 0,4-6 0 0 0,-5 7 0 0 0,-1 1 0 0 0,0-1 0 0 0,0 0 0 0 0,-1 0 0 0 0,-12 10 0 0 0,-48 35 0 0 0,49-41 0 0 0,-90 56 0 0 0,87-56 0 0 0,17-10 0 0 0,-1-1 0 0 0,0 1 0 0 0,0-1 0 0 0,1 0 0 0 0,-1 0 0 0 0,-1 0 0 0 0,1-1 0 0 0,0 0 0 0 0,0-1 0 0 0,-11 1 0 0 0,9-5 0 0 0,2-3 0 0 0,6 4 0 0 0,0-1 0 0 0,1 0 0 0 0,-1 0 0 0 0,1 0 0 0 0,0 1 0 0 0,0-1 0 0 0,2-5 0 0 0,2-10 0 0 0,-5 19 1 0 0,1 0-1 0 0,-1 0 0 0 0,0-1 0 0 0,0 1 1 0 0,0 0-1 0 0,0 0 0 0 0,0-1 0 0 0,0 1 1 0 0,0 0-1 0 0,0 0 0 0 0,0-1 1 0 0,0 1-1 0 0,0 0 0 0 0,0 0 0 0 0,0 0 1 0 0,0-1-1 0 0,0 1 0 0 0,0 0 1 0 0,0 0-1 0 0,0-1 0 0 0,0 1 0 0 0,0 0 1 0 0,-1 0-1 0 0,1-1 0 0 0,0 1 1 0 0,0 0-1 0 0,0 0 0 0 0,0 0 0 0 0,0 0 1 0 0,-1-1-1 0 0,1 1 0 0 0,0 0 1 0 0,0 0-1 0 0,0 0 0 0 0,-1 0 0 0 0,1 0 1 0 0,0-1-1 0 0,0 1 0 0 0,0 0 0 0 0,-1 0 1 0 0,1 0-1 0 0,0 0 0 0 0,0 0 1 0 0,-1 0-1 0 0,1 0 0 0 0,0 0 0 0 0,0 0 1 0 0,-1 0-1 0 0,1 0 0 0 0,0 0 1 0 0,0 0-1 0 0,-1 0 0 0 0,1 0 0 0 0,0 0 1 0 0,0 0-1 0 0,-1 0 0 0 0,-9 5-76 0 0,10-5 72 0 0,-4 3-174 0 0,1 0 0 0 0,-1 0 0 0 0,1 0-1 0 0,0 0 1 0 0,0 1 0 0 0,0-1 0 0 0,1 1 0 0 0,-1 0-1 0 0,1 0 1 0 0,0 0 0 0 0,-3 8 0 0 0,3-7-279 0 0,0 0 0 0 0,1 0 0 0 0,-1 0-1 0 0,1 0 1 0 0,0 1 0 0 0,1-1 0 0 0,-1 0 0 0 0,1 1 0 0 0,0 6 0 0 0,1-10-1067 0 0,-1-2-11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30 8287 0 0,'2'0'382'0'0,"15"-7"68"0"0,-7 4-74 0 0,-1-1 0 0 0,1 0 0 0 0,12-7 0 0 0,-21 10 136 0 0,17 9 1024 0 0,-17-7-1093 0 0,-1 11-278 0 0,-2-6-83 0 0,0 0 0 0 0,0 0 0 0 0,-1 0 0 0 0,0 0 0 0 0,0-1 0 0 0,0 1 0 0 0,-6 7 0 0 0,-31 33 1145 0 0,-76 63-1059 0 0,87-83-171 0 0,1-2 3 0 0,14-12 0 0 0,-19 19 0 0 0,19-15 0 0 0,-5 4 0 0 0,0 2 0 0 0,-18 29 0 0 0,35-49 43 0 0,1 0 0 0 0,0 0-1 0 0,0 1 1 0 0,0-1 0 0 0,0 0-1 0 0,0 0 1 0 0,1 1 0 0 0,-1-1-1 0 0,1 0 1 0 0,-1 1 0 0 0,1-1-1 0 0,0 1 1 0 0,0-1 0 0 0,0 1-1 0 0,0-1 1 0 0,0 0 0 0 0,1 1-1 0 0,-1-1 1 0 0,1 1 0 0 0,-1-1-1 0 0,1 0 1 0 0,0 0 0 0 0,2 4-1 0 0,-1-3 37 0 0,1 1 0 0 0,-1 0 0 0 0,1-1-1 0 0,0 0 1 0 0,0 0 0 0 0,1 0 0 0 0,-1 0-1 0 0,0 0 1 0 0,1-1 0 0 0,0 1 0 0 0,0-1-1 0 0,5 2 1 0 0,5 2-79 0 0,1 0 0 0 0,-1-1 0 0 0,1-1 0 0 0,25 4 0 0 0,-29-7 0 0 0,-2-3-269 0 0,15-9-4241 0 0,-20 9 3679 0 0,0 0-1215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43 11975 0 0,'6'-6'576'0'0,"-4"5"-472"0"0,0-1-40 0 0,0-9 494 0 0,-1-2-354 0 0,2 10-56 0 0,-2 3-54 0 0,6-6 1869 0 0,-5 11-1347 0 0,-4 15-151 0 0,-5 2-316 0 0,-1 1 0 0 0,-1-1-1 0 0,-12 22 1 0 0,-2 4-64 0 0,-170 401 1891 0 0,97-249-1976 0 0,21-44 0 0 0,69-144 0 0 0,1-3 0 0 0,1 1 0 0 0,0 0 0 0 0,0 0 0 0 0,1 0 0 0 0,-3 16 0 0 0,8-15-986 0 0,5-3-3372 0 0,3-2-1690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11975 0 0,'0'0'267'0'0,"-1"1"42"0"0,-10 7-210 0 0,2 0-1 0 0,-1 1 1 0 0,1 0-1 0 0,1 1 1 0 0,0 0-1 0 0,-12 19 1 0 0,2-5-53 0 0,-60 88 836 0 0,-17 22 276 0 0,84-117-1142 0 0,-9 20-96 0 0,19-36-257 0 0,1-1-138 0 0,0 0-886 0 0,0 0-3418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114 188 8287 0 0,'0'0'191'0'0,"0"0"26"0"0,0 0 9 0 0,4-7 4 0 0,1 1 151 0 0,0 0-1 0 0,0 0 0 0 0,0 0 0 0 0,1 1 0 0 0,7-6 0 0 0,19-19 1302 0 0,-29 26-1665 0 0,2 0 0 0 0,-1 0 0 0 0,0 1 0 0 0,1 0 0 0 0,0-1 0 0 0,-1 1 0 0 0,1 1 0 0 0,11-5 1 0 0,0-1-7 0 0,-10 4-15 0 0,0 0-1 0 0,0 0 1 0 0,8-8-1 0 0,-10 9 84 0 0,-1 0 0 0 0,0 0 0 0 0,1 0 1 0 0,0 1-1 0 0,0-1 0 0 0,0 1 0 0 0,0 0 0 0 0,0 0 0 0 0,0 0 0 0 0,0 0 0 0 0,8-1 0 0 0,26-2 158 0 0,-13 1-61 0 0,-1 1 0 0 0,0 2 0 0 0,1 0 0 0 0,36 4 0 0 0,-61-3-176 0 0,0 0 0 0 0,1 0 0 0 0,-1 0 0 0 0,0-1 0 0 0,0 1 0 0 0,0 0 0 0 0,1 0 0 0 0,-1 0 0 0 0,0 0 0 0 0,0 0 0 0 0,0 0 0 0 0,1 0 0 0 0,-1 0 0 0 0,0 1 0 0 0,0-1 0 0 0,0 0 0 0 0,1 0 0 0 0,-1 0 0 0 0,0 0 0 0 0,0 0 0 0 0,0 0 0 0 0,0 0 0 0 0,1 0 0 0 0,-1 0 0 0 0,0 0 0 0 0,0 1 0 0 0,0-1 0 0 0,0 0 0 0 0,0 0 0 0 0,1 0 0 0 0,-1 0 0 0 0,0 1 0 0 0,0-1 0 0 0,0 0 0 0 0,0 0 0 0 0,0 0 0 0 0,0 0 0 0 0,0 1 0 0 0,0-1 0 0 0,0 0 0 0 0,0 0 0 0 0,1 0 0 0 0,-1 1 0 0 0,0-1 0 0 0,0 0 0 0 0,0 0 0 0 0,0 0 0 0 0,0 1 0 0 0,-1-1 0 0 0,1 0 0 0 0,0 0 0 0 0,0 0 0 0 0,0 1 0 0 0,0-1 0 0 0,0 0 0 0 0,0 0 0 0 0,0 0 0 0 0,0 0 0 0 0,0 1 0 0 0,0-1 0 0 0,-1 0 0 0 0,1 0 0 0 0,0 0 0 0 0,0 0 0 0 0,0 0 0 0 0,0 1 0 0 0,0-1 0 0 0,-1 0 0 0 0,1 0 0 0 0,-11 8 0 0 0,10-8 0 0 0,-33 20 0 0 0,5-3 0 0 0,0 1 0 0 0,1 1 0 0 0,-35 31 0 0 0,48-37 0 0 0,1 2 0 0 0,0 0 0 0 0,1 0 0 0 0,-23 35 0 0 0,33-41 0 0 0,5-1 0 0 0,0-8 0 0 0,-1 1 0 0 0,0 0 0 0 0,1 0 0 0 0,-1-1 0 0 0,1 1 0 0 0,-1-1 0 0 0,1 1 0 0 0,-1-1 0 0 0,1 0 0 0 0,0 0 0 0 0,-1 0 0 0 0,1 0 0 0 0,2 0 0 0 0,1 1 0 0 0,-3-1 0 0 0,0 0 0 0 0,0 1 0 0 0,0-1 0 0 0,0 0 0 0 0,0 0 0 0 0,0 0 0 0 0,0-1 0 0 0,0 1 0 0 0,0 0 0 0 0,3-2 0 0 0,2 1 0 0 0,2-1 0 0 0,-8 2 0 0 0,0 0 0 0 0,-1-1 0 0 0,1 1 0 0 0,0 0 0 0 0,0 0 0 0 0,0 0 0 0 0,0-1 0 0 0,0 1 0 0 0,0 0 0 0 0,0 0 0 0 0,-1 0 0 0 0,1 0 0 0 0,0 1 0 0 0,2-1 0 0 0,3 10 0 0 0,-2 2 0 0 0,-2-7 0 0 0,1 0 0 0 0,-1 0 0 0 0,1 0 0 0 0,1 0 0 0 0,-1 0 0 0 0,0-1 0 0 0,1 1 0 0 0,0-1 0 0 0,0 0 0 0 0,0 0 0 0 0,1-1 0 0 0,-1 1 0 0 0,1-1 0 0 0,0 0 0 0 0,0 0 0 0 0,0-1 0 0 0,0 0 0 0 0,0 1 0 0 0,1-2 0 0 0,8 3 0 0 0,-14-4 2 0 0,0 0-1 0 0,0 0 0 0 0,1 0 1 0 0,-1 0-1 0 0,0 0 0 0 0,0 0 1 0 0,0 0-1 0 0,0 0 0 0 0,1 0 1 0 0,-1 1-1 0 0,0-1 0 0 0,0 0 1 0 0,0 0-1 0 0,0 0 0 0 0,1 0 1 0 0,-1 0-1 0 0,0 0 0 0 0,0 0 1 0 0,0 0-1 0 0,0 1 0 0 0,0-1 1 0 0,1 0-1 0 0,-1 0 0 0 0,0 0 1 0 0,0 0-1 0 0,0 0 0 0 0,0 1 1 0 0,0-1-1 0 0,0 0 0 0 0,0 0 1 0 0,0 0-1 0 0,0 0 1 0 0,0 1-1 0 0,0-1 0 0 0,0 0 1 0 0,0 0-1 0 0,0 0 0 0 0,0 1 1 0 0,0-1-1 0 0,0 0 0 0 0,0 0 1 0 0,0 0-1 0 0,0 0 0 0 0,0 1 1 0 0,0-1-1 0 0,0 0 0 0 0,0 0 1 0 0,0 0-1 0 0,0 0 0 0 0,0 1 1 0 0,0-1-1 0 0,0 0 0 0 0,-1 0 1 0 0,1 0-1 0 0,0 0 0 0 0,0 0 1 0 0,0 1-1 0 0,0-1 0 0 0,0 0 1 0 0,0 0-1 0 0,-1 0 0 0 0,1 0 1 0 0,0 0-1 0 0,0 0 0 0 0,0 0 1 0 0,-12 8 280 0 0,11-7-210 0 0,-15 7 245 0 0,0-1 0 0 0,-1 0 0 0 0,-27 7 1 0 0,-2 1 18 0 0,-23 9-336 0 0,6-2 0 0 0,-63 31 0 0 0,91-39-64 0 0,34-14-273 0 0,8-1 118 0 0,0 0-1 0 0,0 0 1 0 0,0-1-1 0 0,0 0 1 0 0,0 0-1 0 0,7-4 1 0 0,13-4-864 0 0,-6 3-4057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61 10135 0 0,'0'0'231'0'0,"2"-14"546"0"0,-1 10-741 0 0,-1 1-34 0 0,1 1-1 0 0,-1 0 0 0 0,1 0 1 0 0,0 0-1 0 0,-1 0 0 0 0,1 0 1 0 0,0 0-1 0 0,2-2 0 0 0,-2 3 42 0 0,0 0-1 0 0,0-1 1 0 0,0 1-1 0 0,0 0 1 0 0,0 1-1 0 0,0-1 0 0 0,1 0 1 0 0,-1 0-1 0 0,0 0 1 0 0,1 1-1 0 0,-1-1 1 0 0,0 1-1 0 0,1-1 1 0 0,-1 1-1 0 0,3-1 1 0 0,1 0 247 0 0,-3 0-148 0 0,0-1 1 0 0,0 2-1 0 0,0-1 1 0 0,1 0-1 0 0,-1 0 1 0 0,0 1-1 0 0,1-1 1 0 0,-1 1-1 0 0,1 0 1 0 0,-1 0-1 0 0,3 0 1 0 0,-4 0-93 0 0,0 0 0 0 0,0 1 1 0 0,0-1-1 0 0,0 1 0 0 0,0-1 0 0 0,0 1 0 0 0,0-1 1 0 0,0 1-1 0 0,0-1 0 0 0,-1 1 0 0 0,1 0 1 0 0,0-1-1 0 0,-1 1 0 0 0,1 0 0 0 0,0 0 0 0 0,-1 0 1 0 0,1 0-1 0 0,-1-1 0 0 0,1 1 0 0 0,-1 0 1 0 0,1 0-1 0 0,-1 0 0 0 0,0 0 0 0 0,0 0 0 0 0,1 0 1 0 0,-1 0-1 0 0,0 0 0 0 0,0 2 0 0 0,0 1-45 0 0,0-1 1 0 0,0 1-1 0 0,0 0 0 0 0,0-1 0 0 0,-1 1 0 0 0,0 0 0 0 0,1-1 1 0 0,-1 1-1 0 0,-1-1 0 0 0,1 1 0 0 0,-3 3 0 0 0,-23 40 191 0 0,12-23-11 0 0,-120 228 1420 0 0,123-229-1605 0 0,1 0 0 0 0,1 1 0 0 0,1 0 0 0 0,1 0 0 0 0,-6 33 0 0 0,6-40-829 0 0,8-16-124 0 0,0-1-58 0 0,0 0-12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8287 0 0,'0'0'191'0'0,"0"0"26"0"0,0 0 9 0 0,0 8 259 0 0,2-5 3168 0 0,0-3-3467 0 0,1 1 0 0 0,-1-1 0 0 0,1 0 0 0 0,-1 0 0 0 0,1 0-1 0 0,-1 0 1 0 0,1-1 0 0 0,-1 1 0 0 0,1-1 0 0 0,-1 1 0 0 0,0-1-1 0 0,1 0 1 0 0,-1 0 0 0 0,0 0 0 0 0,1 0 0 0 0,-1-1 0 0 0,2 0 0 0 0,3-3 4 0 0,0 0 1 0 0,-1 0 0 0 0,0 0-1 0 0,8-9 1 0 0,15-16-172 0 0,32-41-21 0 0,52-75 2 0 0,-53 77 0 0 0,-7 9 0 0 0,48-64 0 0 0,-101 124 0 0 0,1 0 0 0 0,-1-1 0 0 0,0 1 0 0 0,0-1 0 0 0,1 1 0 0 0,-1 0 0 0 0,0 0 0 0 0,1-1 0 0 0,-1 1 0 0 0,0 0 0 0 0,1 0 0 0 0,-1-1 0 0 0,0 1 0 0 0,1 0 0 0 0,-1 0 0 0 0,1 0 0 0 0,-1 0 0 0 0,0-1 0 0 0,1 1 0 0 0,0 0 0 0 0,0 1 0 0 0,1 0 0 0 0,-1 0 0 0 0,0-1 0 0 0,1 1 0 0 0,-1 0 0 0 0,0 0 0 0 0,0 1 0 0 0,0-1 0 0 0,0 0 0 0 0,0 0 0 0 0,0 0 0 0 0,0 1 0 0 0,-1-1 0 0 0,1 0 0 0 0,0 1 0 0 0,-1-1 0 0 0,2 3 0 0 0,7 27 0 0 0,3 40 0 0 0,-8-56 0 0 0,0-11 0 0 0,-1-2 0 0 0,10 14 0 0 0,-13-15 10 0 0,1 0 0 0 0,0 0 1 0 0,-1-1-1 0 0,1 1 0 0 0,-1 0 0 0 0,1 0 0 0 0,-1 0 0 0 0,1 0 0 0 0,-1 0 1 0 0,0 0-1 0 0,1 0 0 0 0,-1 0 0 0 0,0 0 0 0 0,0 0 0 0 0,0 0 0 0 0,0 0 0 0 0,0 0 1 0 0,0 0-1 0 0,0 0 0 0 0,0 0 0 0 0,0 0 0 0 0,0 0 0 0 0,0 0 0 0 0,-1 0 0 0 0,0 1 1 0 0,0 2 168 0 0,-1 5 24 0 0,-1-1 0 0 0,0-1 1 0 0,-1 1-1 0 0,1 0 0 0 0,-1-1 1 0 0,-1 0-1 0 0,-6 8 0 0 0,-3 8-224 0 0,5-5 21 0 0,2 0 0 0 0,0 0 0 0 0,1 0 0 0 0,-7 36 0 0 0,11-47-140 0 0,1 1-1 0 0,0-1 1 0 0,0 1-1 0 0,0 0 1 0 0,1-1-1 0 0,1 1 1 0 0,-1 0-1 0 0,1-1 1 0 0,0 1-1 0 0,1-1 1 0 0,0 1-1 0 0,3 7 1 0 0,-5-14 135 0 0,0 0 0 0 0,0-1 0 0 0,1 1 0 0 0,-1 0 1 0 0,0-1-1 0 0,1 1 0 0 0,-1 0 0 0 0,0 0 1 0 0,1-1-1 0 0,-1 1 0 0 0,1-1 0 0 0,-1 1 1 0 0,1 0-1 0 0,-1-1 0 0 0,1 1 0 0 0,0-1 0 0 0,-1 0 1 0 0,1 1-1 0 0,0-1 0 0 0,-1 1 0 0 0,1-1 1 0 0,0 0-1 0 0,0 1 0 0 0,-1-1 0 0 0,1 0 1 0 0,0 0-1 0 0,0 0 0 0 0,-1 0 0 0 0,1 0 0 0 0,0 1 1 0 0,0-1-1 0 0,-1-1 0 0 0,1 1 0 0 0,1 0 1 0 0,0 0 5 0 0,4-1-307 0 0,-1 1-1 0 0,0-2 0 0 0,1 1 1 0 0,-1 0-1 0 0,0-1 1 0 0,0 0-1 0 0,0 0 1 0 0,0-1-1 0 0,0 1 0 0 0,-1-1 1 0 0,1 0-1 0 0,-1 0 1 0 0,0-1-1 0 0,1 1 1 0 0,5-9-1 0 0,-2 2-4468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13823 0 0,'0'0'608'0'0,"0"0"128"0"0,0 0-584 0 0,0 0-152 0 0,0 0 0 0 0,0 0 0 0 0,7-4 0 0 0,3 1 0 0 0,6-1 0 0 0,4-1 0 0 0,3-4 440 0 0,2-1 56 0 0,3-3 16 0 0,6 2 0 0 0,5 1-1232 0 0,-2 1-240 0 0,-4 0-56 0 0,-3-2-8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10135 0 0,'0'0'464'0'0,"0"0"-9"0"0,-4 11 165 0 0,4-8-542 0 0,0 0 0 0 0,0-1 0 0 0,0 1 0 0 0,0 0 0 0 0,0 0 1 0 0,1-1-1 0 0,-1 1 0 0 0,1 0 0 0 0,0-1 0 0 0,-1 1 0 0 0,1 0 0 0 0,1-1 0 0 0,-1 1 0 0 0,0-1 0 0 0,0 0 0 0 0,1 1 0 0 0,0-1 1 0 0,-1 0-1 0 0,1 0 0 0 0,0 0 0 0 0,4 3 0 0 0,4 3-134 0 0,0-1 0 0 0,0 0 0 0 0,20 9 0 0 0,0 0 167 0 0,-12-6 200 0 0,-1 2-1 0 0,0 0 0 0 0,-1 1 1 0 0,0 1-1 0 0,18 20 0 0 0,-28-27-133 0 0,0 0 0 0 0,-1 0-1 0 0,0 1 1 0 0,0 0 0 0 0,-1 0-1 0 0,0 0 1 0 0,-1 1 0 0 0,0-1-1 0 0,0 1 1 0 0,0 0 0 0 0,-1 0-1 0 0,-1 0 1 0 0,1 0 0 0 0,-1 14-1 0 0,-1-10-27 0 0,-2 0-1 0 0,1 0 1 0 0,-1-1 0 0 0,-1 1-1 0 0,-1 0 1 0 0,0-1-1 0 0,0 0 1 0 0,-1 0 0 0 0,0 0-1 0 0,-1-1 1 0 0,-8 12-1 0 0,-10 12-338 0 0,-2-2-1 0 0,-31 32 0 0 0,24-28-217 0 0,-13 11-1556 0 0,26-30 941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11975 0 0,'0'0'547'0'0,"0"0"-11"0"0,0 0-271 0 0,2 0 133 0 0,68-33 1280 0 0,-9 10 218 0 0,-59 22-2217 0 0,6-4-1651 0 0,-2 0-3487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11975 0 0,'0'0'547'0'0,"0"0"-11"0"0,2-1-203 0 0,149-28 5610 0 0,-115 23-5854 0 0,-17 3-103 0 0,70-8-2801 0 0,-57 6 804 0 0,-16 3 987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10135 0 0,'0'0'231'0'0,"0"0"29"0"0,0 0 19 0 0,-2 1-41 0 0,-4 5-180 0 0,0 1 0 0 0,0-1-1 0 0,1 1 1 0 0,-1 0-1 0 0,2 1 1 0 0,-1-1 0 0 0,1 1-1 0 0,-5 12 1 0 0,-8 26 854 0 0,-2-1 1 0 0,-2 0-1 0 0,-42 66 0 0 0,-11-3-892 0 0,-22 36-24 0 0,79-121-825 0 0,16-22-124 0 0,1-1-58 0 0,0 0-12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80 214 10135 0 0,'0'-14'392'0'0,"1"-1"1"0"0,4-26-1 0 0,-4 36-230 0 0,0-1 1 0 0,1 1 0 0 0,0 0-1 0 0,0 1 1 0 0,0-1 0 0 0,0 0-1 0 0,1 0 1 0 0,0 1-1 0 0,0 0 1 0 0,0-1 0 0 0,4-3-1 0 0,-5 5-160 0 0,0 1-1 0 0,1 0 0 0 0,-1 0 0 0 0,0 0 0 0 0,1 1 1 0 0,-1-1-1 0 0,1 1 0 0 0,0-1 0 0 0,-1 1 1 0 0,1 0-1 0 0,0 0 0 0 0,3-1 0 0 0,1-1 22 0 0,0 0-1 0 0,1 0 1 0 0,11-8-1 0 0,-11 7 258 0 0,-1 0 1 0 0,16-6-1 0 0,-6 4 29 0 0,0 2 1 0 0,1 0-1 0 0,-1 0 0 0 0,1 2 1 0 0,35-1-1 0 0,-46 4-132 0 0,0-1 1 0 0,0 1-1 0 0,0 0 0 0 0,0 0 1 0 0,0 1-1 0 0,0 0 0 0 0,0 0 1 0 0,-1 1-1 0 0,1 0 0 0 0,-1 0 1 0 0,0 1-1 0 0,0-1 0 0 0,0 1 1 0 0,0 1-1 0 0,0-1 0 0 0,-1 1 1 0 0,9 9-1 0 0,-12-10-169 0 0,1-1 0 0 0,-1 1-1 0 0,0 0 1 0 0,0-1 0 0 0,0 1 0 0 0,-1 0 0 0 0,1 0 0 0 0,-1 0-1 0 0,0 1 1 0 0,0-1 0 0 0,-1 0 0 0 0,1 0 0 0 0,-1 0 0 0 0,0 1 0 0 0,0-1-1 0 0,0 0 1 0 0,-1 0 0 0 0,1 1 0 0 0,-1-1 0 0 0,0 0 0 0 0,0 0 0 0 0,-3 5-1 0 0,-3 8-12 0 0,0 0 0 0 0,-2-1 0 0 0,-18 28 0 0 0,24-40 10 0 0,-8 11-129 0 0,0 0-1 0 0,-2-1 1 0 0,0 0-1 0 0,0-1 1 0 0,-1-1-1 0 0,-1 0 1 0 0,-20 13-1 0 0,-118 59-871 0 0,147-81 983 0 0,-73 34-1422 0 0,67-32 1130 0 0,1-1-1 0 0,-1-1 0 0 0,0 1 1 0 0,-23 1-1 0 0,27-5-206 0 0,6 0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10135 0 0,'0'0'231'0'0,"0"0"29"0"0,-2 1 19 0 0,0 0-241 0 0,-117 43 1180 0 0,101-36-685 0 0,1 1 1 0 0,1 1 0 0 0,-1 0 0 0 0,-23 20-1 0 0,32-23-303 0 0,1 0 0 0 0,0 0 0 0 0,1 1 0 0 0,-1 0 0 0 0,1 0 0 0 0,1 1 0 0 0,0-1 0 0 0,0 1 0 0 0,0 0 0 0 0,-4 16 0 0 0,6-16-124 0 0,0 0-1 0 0,1 0 1 0 0,0 1 0 0 0,0-1-1 0 0,1 15 1 0 0,1-22-55 0 0,0 0 0 0 0,0 1 0 0 0,0-1 0 0 0,0 1 0 0 0,1-1 0 0 0,-1 0 0 0 0,1 1 0 0 0,0-1 0 0 0,0 0 1 0 0,0 0-1 0 0,0 0 0 0 0,0 1 0 0 0,0-1 0 0 0,1 0 0 0 0,-1-1 0 0 0,0 1 0 0 0,1 0 0 0 0,0 0 0 0 0,-1 0 0 0 0,1-1 1 0 0,0 1-1 0 0,0-1 0 0 0,0 0 0 0 0,0 1 0 0 0,0-1 0 0 0,0 0 0 0 0,3 1 0 0 0,9 2 177 0 0,0-1-1 0 0,1-1 1 0 0,-1 0-1 0 0,0 0 1 0 0,1-2 0 0 0,-1 0-1 0 0,1 0 1 0 0,22-5-1 0 0,-28 4-241 0 0,1-1-1 0 0,0-1 1 0 0,-1 0-1 0 0,0 0 1 0 0,0-1 0 0 0,11-5-1 0 0,-16 7 106 0 0,0 0-1 0 0,-1-1 1 0 0,1 1 0 0 0,-1-1-1 0 0,1 0 1 0 0,-1 0 0 0 0,0 0-1 0 0,0 0 1 0 0,0 0 0 0 0,-1-1-1 0 0,1 0 1 0 0,-1 1 0 0 0,1-1-1 0 0,-1 0 1 0 0,-1 0 0 0 0,3-5-1 0 0,-4 5-130 0 0,1 0 1 0 0,-1 1-1 0 0,0-1 0 0 0,0 0 0 0 0,0 1 0 0 0,-1-1 1 0 0,0 0-1 0 0,1 1 0 0 0,-1-1 0 0 0,0 1 0 0 0,-1-1 1 0 0,-1-4-1 0 0,-2-3-558 0 0,-1 1-1 0 0,-11-17 1 0 0,8 15-133 0 0,-17-17 0 0 0,-5-5-2803 0 0,26 26 2514 0 0,3 0-4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11975 0 0,'-4'7'576'0'0,"1"-3"-462"0"0,0 0-1 0 0,-1-1 1 0 0,1 0-1 0 0,0 0 1 0 0,-5 3 0 0 0,-14 14-60 0 0,3 1-54 0 0,0-1 0 0 0,-2 0 0 0 0,-1-2 0 0 0,-40 27 0 0 0,-32 26 0 0 0,78-57 97 0 0,1 1 0 0 0,-24 31 0 0 0,34-40 83 0 0,0 0 1 0 0,1 1-1 0 0,1-1 1 0 0,-1 1-1 0 0,1 0 1 0 0,0 0-1 0 0,0 1 0 0 0,1-1 1 0 0,0 0-1 0 0,0 1 1 0 0,0 8-1 0 0,2-11-117 0 0,1 1 0 0 0,-1-1 0 0 0,1 0 0 0 0,0 0 0 0 0,0 0 0 0 0,1 0 0 0 0,0 0 0 0 0,0-1 0 0 0,0 1 0 0 0,0 0 0 0 0,1-1-1 0 0,0 1 1 0 0,0-1 0 0 0,3 4 0 0 0,0-1 23 0 0,0 0 0 0 0,0-1 0 0 0,0 0 0 0 0,1 0 0 0 0,0-1 0 0 0,0 1 0 0 0,11 5 0 0 0,81 33-355 0 0,-96-43-176 0 0,0 0 0 0 0,0 0 0 0 0,0-1-1 0 0,0 1 1 0 0,1-1 0 0 0,-1 0 0 0 0,0 0 0 0 0,0 0 0 0 0,0 0 0 0 0,1-1 0 0 0,5-1 0 0 0,-5 1-1601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10135 0 0,'0'0'464'0'0,"-2"0"-9"0"0,-5 1-223 0 0,5-1 156 0 0,4 22 1121 0 0,-3-9-1359 0 0,0 1 0 0 0,-1-1 0 0 0,0 0 0 0 0,-1 1 0 0 0,-1-1 0 0 0,0 0 0 0 0,-8 18 0 0 0,-5 3 322 0 0,-29 45 0 0 0,40-70-1132 0 0,0-1 1 0 0,-1 1-1 0 0,0-1 0 0 0,0-1 0 0 0,-1 1 0 0 0,0-1 1 0 0,-16 11-1 0 0,15-14-3678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123 179 8287 0 0,'0'0'191'0'0,"0"0"26"0"0,0 0 9 0 0,-2 1-34 0 0,-4 3-78 0 0,5-3 274 0 0,1-1 110 0 0,0 0 12 0 0,0 0 70 0 0,0 0 286 0 0,0 0 124 0 0,0 0 30 0 0,0 0-65 0 0,0 0-290 0 0,0 0-121 0 0,0 0-28 0 0,0 0-72 0 0,9-8-272 0 0,39-24-172 0 0,-16 10 0 0 0,67-33 0 0 0,-59 38 0 0 0,0 1 0 0 0,67-15 0 0 0,-104 30 0 0 0,1 0 0 0 0,0 1 0 0 0,0-1 0 0 0,0 1 0 0 0,0 0 0 0 0,5 0 0 0 0,-9 0 3 0 0,0 0 0 0 0,1 0 0 0 0,-1 0-1 0 0,1 0 1 0 0,-1 0 0 0 0,1 0 0 0 0,-1 0-1 0 0,0 1 1 0 0,1-1 0 0 0,-1 0 0 0 0,1 0-1 0 0,-1 0 1 0 0,0 1 0 0 0,1-1 0 0 0,-1 0 0 0 0,0 0-1 0 0,1 1 1 0 0,-1-1 0 0 0,0 0 0 0 0,0 1-1 0 0,1-1 1 0 0,-1 0 0 0 0,0 1 0 0 0,0-1-1 0 0,1 1 1 0 0,-1 2 58 0 0,1-1 0 0 0,-1 1 0 0 0,0 0 0 0 0,0 0 0 0 0,0 0 0 0 0,0-1 0 0 0,-1 1 0 0 0,1 0-1 0 0,-1 0 1 0 0,0 3 0 0 0,-11 29 637 0 0,4-19-620 0 0,-1-1 0 0 0,0 0-1 0 0,0 0 1 0 0,-2-1 0 0 0,0-1-1 0 0,-16 16 1 0 0,7-8-246 0 0,-1-1-1 0 0,-1-2 0 0 0,0 0 1 0 0,-2-1-1 0 0,-39 21 0 0 0,24-18-60 0 0,-1-2 0 0 0,-1-2 0 0 0,-42 11 0 0 0,37-12 229 0 0,37-14-72 0 0,7-1-298 0 0,2 0-118 0 0,0 0-22 0 0,0 0 68 0 0,10-9 276 0 0,-6 5 166 0 0,0-1 0 0 0,1 1 0 0 0,0 0 0 0 0,0 1 0 0 0,0-1 0 0 0,0 1 0 0 0,1 0 0 0 0,-1 0 0 0 0,1 1 0 0 0,0-1 0 0 0,9-1 0 0 0,28-4 0 0 0,-21 4 0 0 0,-1 0 0 0 0,32 0 0 0 0,-30 4-5 0 0,-1 2 0 0 0,25 3-1 0 0,-38-3 16 0 0,1 0 0 0 0,-1 1 0 0 0,1 0 0 0 0,-1 0 0 0 0,0 1 0 0 0,0 0 0 0 0,11 7 0 0 0,-18-9 63 0 0,0-1-1 0 0,0 1 0 0 0,0 0 0 0 0,0-1 1 0 0,0 1-1 0 0,0 0 0 0 0,-1 0 1 0 0,1 0-1 0 0,-1 1 0 0 0,1-1 0 0 0,-1 0 1 0 0,0 1-1 0 0,2 2 0 0 0,-3-3-39 0 0,0 0 0 0 0,0 0-1 0 0,0-1 1 0 0,1 1 0 0 0,-1 0 0 0 0,-1 0-1 0 0,1 0 1 0 0,0-1 0 0 0,0 1-1 0 0,-1 0 1 0 0,1 0 0 0 0,-1-1 0 0 0,1 1-1 0 0,-1 0 1 0 0,0-1 0 0 0,0 1-1 0 0,0-1 1 0 0,0 1 0 0 0,0-1 0 0 0,0 1-1 0 0,0-1 1 0 0,0 0 0 0 0,-1 1-1 0 0,1-1 1 0 0,0 0 0 0 0,-1 0 0 0 0,-1 1-1 0 0,-5 3-32 0 0,0-1 0 0 0,0 0 0 0 0,-1 0 0 0 0,1-1 0 0 0,-1 0 0 0 0,0 0 0 0 0,-13 2 0 0 0,-12 3 0 0 0,-62 16 0 0 0,37-11 0 0 0,17 3-201 0 0,41-16-850 0 0,1 0-385 0 0,2 0-78 0 0,7-1-20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10135 0 0,'0'0'231'0'0,"0"0"29"0"0,0 0 19 0 0,0 0 37 0 0,2 0 125 0 0,2 0-359 0 0,-1-1-1 0 0,1 1 1 0 0,-1-1 0 0 0,0 0-1 0 0,1 0 1 0 0,-1 0 0 0 0,0 0 0 0 0,0-1-1 0 0,0 1 1 0 0,0-1 0 0 0,0 0-1 0 0,0 0 1 0 0,0 0 0 0 0,0 0-1 0 0,-1 0 1 0 0,1-1 0 0 0,3-4-1 0 0,4-6 551 0 0,0 0-1 0 0,12-25 1 0 0,-6 11-332 0 0,10-13-300 0 0,0 1 0 0 0,3 2 0 0 0,60-62 0 0 0,-75 87 0 0 0,0 1 0 0 0,1 0 0 0 0,1 2 0 0 0,-1-1 0 0 0,1 2 0 0 0,1 0 0 0 0,0 1 0 0 0,0 1 0 0 0,0 0 0 0 0,27-4 0 0 0,-40 9 0 0 0,-1 0 0 0 0,0 1 0 0 0,1-1 0 0 0,-1 1 0 0 0,1 0 0 0 0,-1 1 0 0 0,1-1 0 0 0,-1 0 0 0 0,1 1 0 0 0,5 1 0 0 0,0 4 0 0 0,-8-4 33 0 0,0 0 0 0 0,0 1 0 0 0,0-1 0 0 0,0 0 0 0 0,0 0 0 0 0,0 1-1 0 0,-1-1 1 0 0,1 0 0 0 0,-1 1 0 0 0,0-1 0 0 0,1 1 0 0 0,-1-1 0 0 0,0 1 0 0 0,-1-1 0 0 0,1 0-1 0 0,0 1 1 0 0,-2 4 0 0 0,0 4 250 0 0,-1 0 0 0 0,-7 15-1 0 0,2-10 412 0 0,0 0 0 0 0,-19 26 0 0 0,-8 14-120 0 0,10-10-574 0 0,12-25 0 0 0,1 1 0 0 0,1 1 0 0 0,1 0 0 0 0,-7 26 0 0 0,16-46-11 0 0,0 15-379 0 0,1-18-85 0 0,0 0-761 0 0,0 0-3062 0 0,0 0-1316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0 673 11975 0 0,'0'0'267'0'0,"0"0"42"0"0,0 0 17 0 0,0 0-28 0 0,1 2-196 0 0,0 1-94 0 0,-1-1-8 0 0,1-1 0 0 0,-1 0 0 0 0,1 1 0 0 0,-1-1 1 0 0,1 0-1 0 0,0 1 0 0 0,-1-1 0 0 0,1 0 0 0 0,0 0 0 0 0,0 0 0 0 0,0 0 1 0 0,0 0-1 0 0,0 0 0 0 0,0 0 0 0 0,0 0 0 0 0,0 0 0 0 0,2 1 0 0 0,6 3 0 0 0,4-1 191 0 0,-8-5-45 0 0,-4 0-47 0 0,4-1 137 0 0,-1 0 0 0 0,1 0 0 0 0,-1-1-1 0 0,1 0 1 0 0,-1 1 0 0 0,0-2 0 0 0,0 1-1 0 0,0 0 1 0 0,6-8 0 0 0,6-4 450 0 0,12-12-403 0 0,36-45-1 0 0,-37 40-239 0 0,24-31-43 0 0,85-137 0 0 0,-52 74 0 0 0,-68 104 0 0 0,1 2 0 0 0,2 0 0 0 0,32-28 0 0 0,-13 23 0 0 0,-38 25 0 0 0,0-1 0 0 0,0 1 0 0 0,0 0 0 0 0,1 0 0 0 0,-1 0 0 0 0,0 0 0 0 0,0 0 0 0 0,0 0 0 0 0,1 0 0 0 0,-1-1 0 0 0,0 1 0 0 0,0 0 0 0 0,1 0 0 0 0,-1 0 0 0 0,0 0 0 0 0,0 0 0 0 0,1 0 0 0 0,-1 0 0 0 0,0 0 0 0 0,0 0 0 0 0,1 0 0 0 0,-1 0 0 0 0,0 0 0 0 0,0 1 0 0 0,0-1 0 0 0,1 0 0 0 0,-1 0 0 0 0,0 0 0 0 0,0 0 0 0 0,1 0 0 0 0,-1 0 0 0 0,0 1 0 0 0,0-1 0 0 0,0 0 0 0 0,0 0 0 0 0,1 0 0 0 0,-1 0 0 0 0,0 1 0 0 0,0-1 0 0 0,0 0 0 0 0,0 0 0 0 0,0 0 0 0 0,1 1 0 0 0,-1-1 0 0 0,0 0 0 0 0,0 0 0 0 0,0 1 0 0 0,0-1 0 0 0,0 0 0 0 0,0 0 0 0 0,0 1 0 0 0,0-1 0 0 0,0 0 0 0 0,0 0 0 0 0,0 0 0 0 0,0 1 0 0 0,0-1 0 0 0,0 0 0 0 0,0 0 0 0 0,0 1 0 0 0,0-1 0 0 0,-1 0 0 0 0,1 0 0 0 0,0 1 0 0 0,0-1 0 0 0,0 0 0 0 0,-1 11 244 0 0,-1 0-1 0 0,0 0 1 0 0,0 0-1 0 0,-1 0 1 0 0,0-1-1 0 0,-6 11 1 0 0,-1 7 83 0 0,-18 53-310 0 0,-23 73-18 0 0,47-139 76 0 0,-24 103-264 0 0,25-99 499 0 0,1 1 1 0 0,0 0 0 0 0,1-1 0 0 0,2 23 0 0 0,1-36-257 0 0,-1 0 0 0 0,1 1 1 0 0,0-1-1 0 0,0 0 0 0 0,1-1 0 0 0,-1 1 0 0 0,1 0 0 0 0,1-1 1 0 0,-1 1-1 0 0,8 8 0 0 0,-9-11-42 0 0,6 4-12 0 0,-7-7-53 0 0,1 1 0 0 0,0-1 0 0 0,0 1 1 0 0,0-1-1 0 0,-1 0 0 0 0,1 0 0 0 0,0 1 0 0 0,0-1 0 0 0,0-1 0 0 0,0 1 0 0 0,0 0 0 0 0,-1 0 0 0 0,1-1 0 0 0,0 1 1 0 0,0-1-1 0 0,-1 0 0 0 0,3 0 0 0 0,16-12-5967 0 0,-9 0-224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15663 0 0,'0'0'356'0'0,"0"0"50"0"0,0 0 20 0 0,0 0-42 0 0,7 10 200 0 0,2-7-424 0 0,0 0 0 0 0,0-1 0 0 0,1 0 0 0 0,-1-1 0 0 0,0 0-1 0 0,1 0 1 0 0,-1-1 0 0 0,1 0 0 0 0,-1 0 0 0 0,11-3 0 0 0,10-2-372 0 0,53-17 0 0 0,-57 13-2459 0 0,46-23 1 0 0,-35 11 624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0,'0'0'315'0'0,"2"2"45"0"0,5 4-290 0 0,1 1 1 0 0,-1-1-1 0 0,2-1 1 0 0,-1 0-1 0 0,17 8 0 0 0,52 17 301 0 0,-48-19-327 0 0,11 3 64 0 0,-3-1 334 0 0,0 2-1 0 0,51 28 0 0 0,-74-35-158 0 0,0 1-1 0 0,-1 0 1 0 0,-1 1 0 0 0,18 17-1 0 0,-26-23-178 0 0,0 1 0 0 0,-1-1-1 0 0,1 1 1 0 0,-1 0 0 0 0,0 0-1 0 0,0 1 1 0 0,-1-1 0 0 0,0 0-1 0 0,0 1 1 0 0,0-1 0 0 0,0 1-1 0 0,-1 0 1 0 0,0 0 0 0 0,0-1 0 0 0,0 10-1 0 0,-2-4 71 0 0,0-1-1 0 0,0 1 1 0 0,-1-1-1 0 0,0 0 1 0 0,-1 0-1 0 0,0 0 1 0 0,-1 0-1 0 0,0 0 1 0 0,-8 14-1 0 0,3-9 50 0 0,0-2 0 0 0,-1 1 0 0 0,0-1-1 0 0,-1-1 1 0 0,-16 16 0 0 0,-15 10 227 0 0,-93 79-425 0 0,131-114-112 0 0,-92 66-3353 0 0,32-31-2605 0 0,60-36 3998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9 226 11975 0 0,'0'0'267'0'0,"0"0"42"0"0,0 0 17 0 0,0 0-28 0 0,-2 0-196 0 0,-3 2-21 0 0,3-1 284 0 0,7-1-46 0 0,0-1 0 0 0,0 1-1 0 0,-1 0 1 0 0,1 0 0 0 0,0 1-1 0 0,7 1 1 0 0,15 1 494 0 0,29-3 723 0 0,64-8 0 0 0,370-48 96 0 0,-75-14-1638 0 0,-242 36 455 0 0,-53 6 563 0 0,-75 16-1473 0 0,0 2 0 0 0,57-5 0 0 0,-92 15 237 0 0,-8 0-854 0 0,-9 10-1893 0 0,-2-1 1436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 13823 0 0,'0'0'315'0'0,"0"0"-227"0"0,0-1 1 0 0,1 1-1 0 0,-1 0 0 0 0,0 0 1 0 0,1-1-1 0 0,-1 1 0 0 0,0 0 1 0 0,0 0-1 0 0,1 0 0 0 0,-1 0 1 0 0,1 0-1 0 0,-1 0 0 0 0,0 0 1 0 0,1 0-1 0 0,-1-1 0 0 0,0 1 1 0 0,1 0-1 0 0,-1 0 0 0 0,0 1 1 0 0,1-1-1 0 0,-1 0 0 0 0,0 0 1 0 0,1 0-1 0 0,-3 7 18 0 0,0 1 0 0 0,-1-1 0 0 0,0 0 0 0 0,-1 0-1 0 0,0-1 1 0 0,0 1 0 0 0,0-1 0 0 0,-6 7 0 0 0,-9 14 58 0 0,-69 125-164 0 0,0 1 0 0 0,72-129-192 0 0,2 0 0 0 0,1 1-1 0 0,-13 33 1 0 0,26-56-3813 0 0,0-2-1405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10135 0 0,'0'0'464'0'0,"0"0"-9"0"0,0-1-295 0 0,3-4-45 0 0,-1 0 1 0 0,1 0-1 0 0,1 0 1 0 0,-1 1-1 0 0,0-1 1 0 0,1 1-1 0 0,6-6 1 0 0,34-27 974 0 0,-30 26-1055 0 0,53-40 653 0 0,2 4 0 0 0,98-53 0 0 0,-141 87-635 0 0,28-10 0 0 0,-43 19 14 0 0,1 0 1 0 0,1 1-1 0 0,-1 0 0 0 0,24-2 1 0 0,-34 5 14 0 0,0 0 0 0 0,0 0 1 0 0,0 0-1 0 0,0 0 0 0 0,0 0 0 0 0,0 0 0 0 0,0 1 1 0 0,0-1-1 0 0,0 1 0 0 0,0-1 0 0 0,-1 1 0 0 0,1 0 1 0 0,0-1-1 0 0,0 1 0 0 0,-1 0 0 0 0,1 0 0 0 0,0 0 1 0 0,-1 1-1 0 0,1-1 0 0 0,-1 0 0 0 0,0 1 0 0 0,2 1 1 0 0,-2-1 11 0 0,0 0-1 0 0,1 1 1 0 0,-2-1 0 0 0,1 1 0 0 0,0-1 0 0 0,0 1 0 0 0,-1-1 0 0 0,1 1 0 0 0,-1-1 0 0 0,0 1 0 0 0,0 0 0 0 0,0-1 0 0 0,0 1 0 0 0,0-1 0 0 0,-1 1 0 0 0,0 2 0 0 0,-1 5-82 0 0,-1-1-1 0 0,0 0 1 0 0,-1 0 0 0 0,0 0 0 0 0,0 0 0 0 0,-1-1 0 0 0,0 1-1 0 0,-1-1 1 0 0,1-1 0 0 0,-2 1 0 0 0,1-1 0 0 0,-1 0-1 0 0,-14 12 1 0 0,3-5-12 0 0,6-4 0 0 0,0-1 0 0 0,0 0 0 0 0,0-1 0 0 0,-15 7 0 0 0,-90 31 21 0 0,78-32-304 0 0,-1 1-1 0 0,-64 38 1 0 0,83-39-1681 0 0,20-12 941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3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17 11975 0 0,'2'0'267'0'0,"7"-5"79"0"0,-6 3-269 0 0,-1 1 0 0 0,0-1 0 0 0,1 1 0 0 0,-1 0 0 0 0,1 0 0 0 0,-1 0 0 0 0,1 0 0 0 0,0 0 0 0 0,2 0 0 0 0,-4 1-35 0 0,-1 1-1 0 0,1-1 1 0 0,-1 1-1 0 0,1-1 1 0 0,-1 0-1 0 0,0 1 1 0 0,1-1 0 0 0,-1 1-1 0 0,0-1 1 0 0,1 1-1 0 0,-1-1 1 0 0,0 1 0 0 0,0-1-1 0 0,1 1 1 0 0,-1 0-1 0 0,0-1 1 0 0,0 1-1 0 0,0 0 1 0 0,0 0 20 0 0,1 2 62 0 0,0 1 0 0 0,-1 0 0 0 0,1 0 0 0 0,-1 0 0 0 0,0-1 0 0 0,0 1 0 0 0,0 0 0 0 0,-1 0 0 0 0,0 0 0 0 0,1-1 0 0 0,-3 6 0 0 0,-2 6 300 0 0,-10 20 1 0 0,9-24-205 0 0,-95 225 2127 0 0,-35 72-2038 0 0,40-87-237 0 0,35-69 1019 0 0,59-148-1142 0 0,-5 12-1845 0 0,1-6-2244 0 0,-4 0-2104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8287 0 0,'0'0'382'0'0,"-9"2"126"0"0,8-1-497 0 0,0-1 1 0 0,0 1 0 0 0,-1-1-1 0 0,1 1 1 0 0,0-1 0 0 0,0 1-1 0 0,0-1 1 0 0,0 1 0 0 0,-1 0 0 0 0,1 0-1 0 0,0 0 1 0 0,0 0 0 0 0,0-1-1 0 0,1 1 1 0 0,-1 1 0 0 0,0-1-1 0 0,-1 1 1 0 0,-1 3 228 0 0,-10 7 96 0 0,-1 0-1 0 0,0-1 0 0 0,0-1 0 0 0,-30 16 0 0 0,-53 28 2057 0 0,75-41-1641 0 0,0 1 0 0 0,0 0 0 0 0,2 2 0 0 0,0 0 0 0 0,1 1-1 0 0,-22 26 1 0 0,29-29-891 0 0,1 0 0 0 0,0 0-1 0 0,1 1 1 0 0,1 1 0 0 0,-8 16-1 0 0,13-22 73 0 0,-1 0 1 0 0,2 1-1 0 0,-1 0 0 0 0,1-1 0 0 0,1 1 0 0 0,0 0 1 0 0,1 0-1 0 0,0 0 0 0 0,0 14 0 0 0,2-18-93 0 0,-1 0 0 0 0,2-1 0 0 0,-1 1-1 0 0,1-1 1 0 0,-1 1 0 0 0,6 10 0 0 0,-5-14-123 0 0,0 1 1 0 0,0-1-1 0 0,0 1 1 0 0,1-1-1 0 0,-1 0 1 0 0,1 0-1 0 0,0 0 0 0 0,0 0 1 0 0,0 0-1 0 0,0-1 1 0 0,1 0-1 0 0,3 3 1 0 0,7 2-5135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30 615 4607 0 0,'-6'5'70'0'0,"-16"6"452"0"0,21-12 2191 0 0,3-3-801 0 0,11-12 164 0 0,20-16-325 0 0,-5 9-1511 0 0,0-1 0 0 0,-2-1 0 0 0,37-46 0 0 0,58-94 1297 0 0,-76 98-923 0 0,78-87-1 0 0,-77 107 318 0 0,-45 46-422 0 0,-1 1-66 0 0,4 12-278 0 0,-2 0-165 0 0,-1-1 0 0 0,1 1 0 0 0,-2-1 0 0 0,-1 21 0 0 0,1-17 0 0 0,1 28 0 0 0,18 140 0 0 0,-20-166 0 0 0,0-1 0 0 0,-1 1 0 0 0,-1-1 0 0 0,-1 0 0 0 0,-5 17 0 0 0,8-31 0 0 0,-5 17 0 0 0,-2 1 0 0 0,0-1 0 0 0,-15 24 0 0 0,20-37-281 0 0,0 1 0 0 0,-4 14 0 0 0,4-11-988 0 0,2-8-3029 0 0,1-2-1316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11975 0 0,'-5'-1'742'0'0,"5"1"-703"0"0,0 0-1 0 0,1 0 1 0 0,-1 1-1 0 0,0-1 1 0 0,0 0-1 0 0,0 0 1 0 0,0 0-1 0 0,0 0 1 0 0,-1 0-1 0 0,1 0 1 0 0,0 0-1 0 0,0 0 1 0 0,0 0-1 0 0,0 0 1 0 0,0 0-1 0 0,0 0 1 0 0,0 0-1 0 0,0 0 1 0 0,0 0-1 0 0,0 0 1 0 0,0 0-1 0 0,0 1 1 0 0,0-1-1 0 0,0 0 1 0 0,0 0-1 0 0,0 0 1 0 0,0 0-1 0 0,0 0 1 0 0,0 0-1 0 0,0 0 1 0 0,0 0-1 0 0,0 0 1 0 0,0 0-1 0 0,0 0 1 0 0,0 0-1 0 0,0 0 1 0 0,-1 0-1 0 0,1 0 1 0 0,0 0-1 0 0,0 0 1 0 0,0 0-1 0 0,0 0 1 0 0,0 0-1 0 0,0 0 1 0 0,0 0-1 0 0,0 0 1 0 0,0 0-1 0 0,0 0 1 0 0,0 0-1 0 0,0 0 1 0 0,0 0-1 0 0,6 3 146 0 0,1-1 0 0 0,-1 1 0 0 0,1-1 0 0 0,0 0 0 0 0,0-1 0 0 0,0 0 0 0 0,0 0 0 0 0,0 0 0 0 0,0-1 0 0 0,0 0 0 0 0,0 0 0 0 0,0-1 0 0 0,13-2-1 0 0,10-4 376 0 0,55-21 0 0 0,-59 19 219 0 0,14-4-1284 0 0,-17 6-167 0 0,-1 0 0 0 0,0-2-1 0 0,30-16 1 0 0,-26 9 161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8287 0 0,'0'0'382'0'0,"-2"0"-8"0"0,-10-3-240 0 0,11 3-146 0 0,1 0 1 0 0,0 0 0 0 0,-1 0 0 0 0,1 0 0 0 0,0-1-1 0 0,-1 1 1 0 0,1 0 0 0 0,0 0 0 0 0,0 0-1 0 0,-1 0 1 0 0,1 0 0 0 0,0 0 0 0 0,-1 0 0 0 0,1-1-1 0 0,0 1 1 0 0,0 0 0 0 0,-1 0 0 0 0,1 0-1 0 0,0-1 1 0 0,0 1 0 0 0,0 0 0 0 0,-1 0 0 0 0,1-1-1 0 0,0 1 1 0 0,0 0 0 0 0,0-1 0 0 0,0 1-1 0 0,-1 0 1 0 0,1 0 0 0 0,0-1 0 0 0,0 1-1 0 0,0 0 1 0 0,0-1 0 0 0,2-2 1947 0 0,-1 3 4100 0 0,2 22-5809 0 0,-2-17-200 0 0,-1-1 0 0 0,1 1 0 0 0,0-1 1 0 0,0 1-1 0 0,0 0 0 0 0,0-1 0 0 0,1 0 1 0 0,0 1-1 0 0,0-1 0 0 0,0 0 0 0 0,0 0 1 0 0,1 0-1 0 0,3 5 0 0 0,7 3-8 0 0,1 0 0 0 0,0 0 0 0 0,0-1-1 0 0,1-1 1 0 0,0-1 0 0 0,34 16 0 0 0,106 31 142 0 0,-98-38-164 0 0,105 33 1155 0 0,-148-47-1053 0 0,-1 1 0 0 0,0 0 1 0 0,0 1-1 0 0,-1 0 0 0 0,17 12 1 0 0,-25-15-100 0 0,0 0 1 0 0,0 0-1 0 0,0 0 1 0 0,-1 0-1 0 0,0 1 1 0 0,1-1-1 0 0,-1 1 1 0 0,0 0-1 0 0,-1 0 1 0 0,1 0 0 0 0,-1 0-1 0 0,0 1 1 0 0,0-1-1 0 0,0 1 1 0 0,0-1-1 0 0,-1 1 1 0 0,0-1-1 0 0,0 1 1 0 0,0 6-1 0 0,-1-7-1 0 0,0-1 0 0 0,-1 1 1 0 0,1 0-1 0 0,-1-1 0 0 0,0 1 0 0 0,0-1 0 0 0,0 1 0 0 0,-1-1 0 0 0,1 1 1 0 0,-1-1-1 0 0,-4 6 0 0 0,-3 3 133 0 0,-16 18 1 0 0,17-21 55 0 0,-19 18 360 0 0,-1-2 0 0 0,-37 27 0 0 0,40-32-587 0 0,-33 21-426 0 0,-63 34-1 0 0,16-10-3328 0 0,77-44-2085 0 0,26-19 1155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10135 0 0,'30'-12'561'0'0,"35"-18"0"0"0,-45 19 29 0 0,1 1 0 0 0,-1 1 0 0 0,2 1 0 0 0,34-8 0 0 0,-45 15-515 0 0,-1 0-1 0 0,0 0 0 0 0,15 2 1 0 0,-19 0-491 0 0,-1-1 0 0 0,1 1 1 0 0,-1 0-1 0 0,1 0 0 0 0,-1 1 1 0 0,0-1-1 0 0,9 5 0 0 0,-12-5-3676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13823 0 0,'0'0'315'0'0,"0"0"45"0"0,0 0 21 0 0,0 0-49 0 0,1 0-220 0 0,11-6 387 0 0,-1 1 0 0 0,1 0 0 0 0,0 1 0 0 0,0 1 0 0 0,1 0-1 0 0,22-2 1 0 0,13-2 131 0 0,-31 4-638 0 0,0 1 1 0 0,30-1 0 0 0,-24 2-495 0 0,0 0 0 0 0,-1-2 1 0 0,1-1-1 0 0,28-8 0 0 0,-26 7-5637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8287 0 0,'0'0'382'0'0,"0"0"-8"0"0,1 0-240 0 0,4 1 19 0 0,-4 0 567 0 0,2 11 1263 0 0,0-1-1032 0 0,-1 0-1 0 0,1 13 1 0 0,-2-15-862 0 0,-2 0-1 0 0,1 0 1 0 0,-1 0-1 0 0,0-1 1 0 0,-1 1-1 0 0,1 0 1 0 0,-2-1-1 0 0,1 0 0 0 0,-8 15 1 0 0,-11 20 312 0 0,-2-1 1 0 0,-2-1-1 0 0,-56 71 0 0 0,-81 110-1230 0 0,147-192-1954 0 0,11-20-2333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10135 0 0,'0'0'464'0'0,"0"0"-9"0"0,0 0-155 0 0,0 0 443 0 0,0 0 227 0 0,0 0 44 0 0,0 0-129 0 0,4-13-473 0 0,0 5-167 0 0,0-1 0 0 0,1 1 0 0 0,1 0 0 0 0,0 0 0 0 0,0 0 0 0 0,8-8 0 0 0,2-2 37 0 0,9-10-136 0 0,1 1-1 0 0,1 2 0 0 0,1 0 1 0 0,1 2-1 0 0,1 1 0 0 0,1 1 1 0 0,37-18-1 0 0,-46 27-283 0 0,0 2-1 0 0,0 0 1 0 0,1 2 0 0 0,1 0-1 0 0,-1 1 1 0 0,1 2 0 0 0,32-4-1 0 0,-49 8 139 0 0,1 1 0 0 0,0 0 0 0 0,-1 1 0 0 0,1 0 0 0 0,0 0 0 0 0,-1 0 0 0 0,0 1 0 0 0,1 0 0 0 0,13 7 0 0 0,-18-8 0 0 0,1 1 0 0 0,-1 0 0 0 0,0 1 0 0 0,1-1 0 0 0,-1 0 0 0 0,0 1 0 0 0,0 0 0 0 0,-1 0 0 0 0,1 0 0 0 0,-1 0 0 0 0,1 0 0 0 0,-1 0 0 0 0,0 1 0 0 0,0-1 0 0 0,-1 1 0 0 0,1 0 0 0 0,-1-1 0 0 0,1 1 0 0 0,-1 0 0 0 0,1 6 0 0 0,-1 0 0 0 0,-1 0 0 0 0,0 0 0 0 0,0 0 0 0 0,-1 0 0 0 0,0 0 0 0 0,-1-1 0 0 0,0 1 0 0 0,-1 0 0 0 0,1-1 0 0 0,-2 1 0 0 0,0-1 0 0 0,-6 12 0 0 0,-5 7 0 0 0,-2-1 0 0 0,-31 38 0 0 0,36-49 0 0 0,-1-1 0 0 0,-1 0 0 0 0,-1 0 0 0 0,-16 12 0 0 0,12-15 0 0 0,-1-1 0 0 0,0-1 0 0 0,0 0 0 0 0,-1-2 0 0 0,-1 0 0 0 0,-41 8 0 0 0,4-6-366 0 0,42-8 97 0 0,0 0 1 0 0,0 2 0 0 0,-29 10-1 0 0,-6 3-1367 0 0,50-16-3504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10135 0 0,'0'0'464'0'0,"0"0"-9"0"0,0 0-223 0 0,0 0 156 0 0,0 0 100 0 0,0 0 21 0 0,0 0 3 0 0,0 0 0 0 0,-2 0 0 0 0,-8 0-430 0 0,-1 1-1 0 0,1 1 1 0 0,0 0 0 0 0,0 0-1 0 0,0 1 1 0 0,1 0-1 0 0,-12 5 1 0 0,-65 37 380 0 0,78-40-457 0 0,-24 13 334 0 0,2 2 0 0 0,0 1-1 0 0,2 1 1 0 0,0 2 0 0 0,-36 39-1 0 0,52-49-321 0 0,0 0 0 0 0,1 1 0 0 0,1 0 0 0 0,-15 28 0 0 0,22-36-77 0 0,-1 1 0 0 0,2-1 0 0 0,-1 1 1 0 0,1 0-1 0 0,0 0 0 0 0,1 0 0 0 0,-1 0 0 0 0,2 0 0 0 0,-1 0 0 0 0,1 0 1 0 0,0 0-1 0 0,1 0 0 0 0,2 10 0 0 0,1-2-3945 0 0,2-5-1405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51 668 11975 0 0,'0'0'547'0'0,"-1"1"-11"0"0,-30 20-249 0 0,31-21-263 0 0,-1 1 1 0 0,1-1 0 0 0,-1 0-1 0 0,1 1 1 0 0,0-1 0 0 0,-1 1 0 0 0,1-1-1 0 0,-1 0 1 0 0,1 0 0 0 0,-1 1-1 0 0,1-1 1 0 0,-1 0 0 0 0,1 0-1 0 0,-1 0 1 0 0,1 1 0 0 0,-1-1 0 0 0,1 0-1 0 0,-1 0 1 0 0,0 0 0 0 0,1 0-1 0 0,-1 0 1 0 0,1 0 0 0 0,-1 0-1 0 0,1 0 1 0 0,-1 0 0 0 0,1-1 0 0 0,-2 1-1 0 0,2-1 53 0 0,-1 1-1 0 0,1-1 1 0 0,0 0 0 0 0,-1 1-1 0 0,1-1 1 0 0,0 0-1 0 0,-1 1 1 0 0,1-1 0 0 0,0 0-1 0 0,0 0 1 0 0,0 1-1 0 0,0-1 1 0 0,0 0 0 0 0,0 0-1 0 0,0 1 1 0 0,0-1-1 0 0,0 0 1 0 0,0-6 413 0 0,1 1 0 0 0,0 1 0 0 0,3-10 0 0 0,5-5-334 0 0,1-1 0 0 0,1 2 1 0 0,1 0-1 0 0,0 0 0 0 0,18-21 0 0 0,16-22 347 0 0,109-149-1067 0 0,-126 178 359 0 0,1 1 0 0 0,2 2 0 0 0,69-51 0 0 0,-87 72 205 0 0,1 1 0 0 0,0 1 0 0 0,0 0 0 0 0,18-5 0 0 0,10-4 0 0 0,-42 16 0 0 0,-1 0 0 0 0,0-1 0 0 0,0 1 0 0 0,1 0 0 0 0,-1 0 0 0 0,0 0 0 0 0,0 0 0 0 0,1 0 0 0 0,-1 0 0 0 0,0-1 0 0 0,0 1 0 0 0,1 0 0 0 0,-1 0 0 0 0,0 0 0 0 0,0 0 0 0 0,1 0 0 0 0,-1 0 0 0 0,0 0 0 0 0,1 0 0 0 0,-1 0 0 0 0,0 0 0 0 0,0 1 0 0 0,1-1 0 0 0,-1 0 0 0 0,0 0 0 0 0,0 0 0 0 0,1 0 0 0 0,-1 0 0 0 0,0 0 0 0 0,0 1 0 0 0,0-1 0 0 0,1 0 0 0 0,-1 0 0 0 0,0 0 0 0 0,0 0 0 0 0,0 1 0 0 0,1-1 0 0 0,-1 0 0 0 0,0 0 0 0 0,0 1 0 0 0,0-1 0 0 0,0 0 0 0 0,0 0 0 0 0,0 1 0 0 0,1-1 0 0 0,-1 0 0 0 0,0 0 0 0 0,0 1 0 0 0,0-1 0 0 0,0 0 0 0 0,0 0 0 0 0,0 1 0 0 0,0-1 0 0 0,0 0 0 0 0,0 0 0 0 0,0 1 0 0 0,0-1 0 0 0,0 0 0 0 0,0 1 0 0 0,-1-1 0 0 0,1 0 0 0 0,0 0 0 0 0,0 1 0 0 0,0-1 0 0 0,0 0 0 0 0,0 0 0 0 0,-1 0 0 0 0,1 1 0 0 0,0-1 0 0 0,-3 9 0 0 0,-1 0 0 0 0,1 0 0 0 0,-2-1 0 0 0,1 1 0 0 0,-1-1 0 0 0,-1 0 0 0 0,-6 8 0 0 0,0 1 0 0 0,0-1 0 0 0,1 1 0 0 0,1-1 0 0 0,1 2 0 0 0,0-1 0 0 0,2 1 0 0 0,-8 24 0 0 0,1 20 664 0 0,2 1 0 0 0,-2 65 0 0 0,-1-4-664 0 0,5-88-876 0 0,10-35 368 0 0,0-1 66 0 0,0 0 84 0 0,0 0-736 0 0,8-5-1877 0 0,-2 0 1436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67 179 15663 0 0,'-1'1'356'0'0,"-3"-1"-256"0"0,0 1 0 0 0,0-1 0 0 0,0 1 0 0 0,1 0 0 0 0,-1 1 0 0 0,0-1 0 0 0,1 1 0 0 0,-1-1 0 0 0,1 1 0 0 0,0 0 0 0 0,-1 1 0 0 0,1-1 0 0 0,0 0 0 0 0,0 1 0 0 0,1 0 0 0 0,-1-1 0 0 0,-4 7 0 0 0,6-8 387 0 0,1-1 22 0 0,1 2 3 0 0,1-1-415 0 0,0 1 0 0 0,-1 0 0 0 0,1-1 0 0 0,0 0-1 0 0,0 1 1 0 0,0-1 0 0 0,0 0 0 0 0,0 0 0 0 0,1 0-1 0 0,-1 0 1 0 0,0-1 0 0 0,0 1 0 0 0,1 0 0 0 0,-1-1 0 0 0,5 1-1 0 0,5-1 315 0 0,23 0 0 0 0,-25-1-222 0 0,61-4-147 0 0,0-3-1 0 0,0-3 0 0 0,-1-4 0 0 0,0-2 1 0 0,116-46-1 0 0,-143 45-489 0 0,134-57-3969 0 0,-127 51 2882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17503 0 0,'0'0'399'0'0,"0"0"60"0"0,0 0 21 0 0,0 0-59 0 0,-1 2-276 0 0,-4 8-129 0 0,2 1-16 0 0,3-11 0 0 0,0 0 0 0 0,-1 1 0 0 0,1-1 0 0 0,0 1 0 0 0,0-1 0 0 0,0 0 0 0 0,0 1 0 0 0,0-1 0 0 0,0 0 0 0 0,0 1 0 0 0,0-1 0 0 0,0 1 0 0 0,0-1 0 0 0,0 0 0 0 0,0 1 0 0 0,0-1 0 0 0,0 1 0 0 0,0-1 0 0 0,0 0 0 0 0,0 1 0 0 0,0-1 0 0 0,1 1 0 0 0,-1-1 0 0 0,0 0 0 0 0,0 1 0 0 0,0-1 0 0 0,1 0 0 0 0,-1 1 0 0 0,0-1 0 0 0,1 0 0 0 0,-1 0 0 0 0,0 1 0 0 0,0-1 0 0 0,1 0 0 0 0,-1 0 0 0 0,0 1 0 0 0,1-1 0 0 0,-1 0 0 0 0,1 0 0 0 0,-1 0 0 0 0,0 0 0 0 0,1 0 0 0 0,-1 1 0 0 0,1-1 0 0 0,-1 0 0 0 0,0 0 0 0 0,1 0 0 0 0,-1 0 0 0 0,1 0 0 0 0,-1 0 0 0 0,0 0 0 0 0,1 0 0 0 0,0-1 0 0 0,-1 1 0 0 0,4 0-59 0 0,-1 1-1 0 0,1-2 1 0 0,-1 1-1 0 0,1 0 1 0 0,-1-1-1 0 0,1 0 1 0 0,-1 1 0 0 0,1-2-1 0 0,3 0 1 0 0,32-17-879 0 0,-19 9 506 0 0,77-27-2279 0 0,-90 35 2546 0 0,33-12-859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17 380 11975 0 0,'0'0'267'0'0,"0"0"42"0"0,0 0 17 0 0,0 2-28 0 0,1 1-244 0 0,-2 14 75 0 0,1-17-4 0 0,0 1-1 0 0,0-1 1 0 0,0 0 0 0 0,0 0-1 0 0,0 1 1 0 0,0-1 0 0 0,0 0 0 0 0,0 0-1 0 0,0 1 1 0 0,0-1 0 0 0,0 0-1 0 0,0 0 1 0 0,0 1 0 0 0,0-1-1 0 0,-1 0 1 0 0,1 0 0 0 0,0 1 0 0 0,0-1-1 0 0,0 0 1 0 0,0 0 0 0 0,0 1-1 0 0,-1-1 1 0 0,1 0 0 0 0,0 0-1 0 0,0 0 1 0 0,0 0 0 0 0,-1 1 0 0 0,1-1-1 0 0,0 0 1 0 0,0 0 0 0 0,-1 0-1 0 0,1 0 1 0 0,0 0 0 0 0,-6-7 1170 0 0,-1-18-781 0 0,8 20-512 0 0,-1 0-1 0 0,1 0 1 0 0,0 0 0 0 0,1 0-1 0 0,-1 1 1 0 0,1-1-1 0 0,0 0 1 0 0,0 1 0 0 0,0 0-1 0 0,3-5 1 0 0,6-8-3 0 0,15-16-1 0 0,-23 29 3 0 0,21-27-1 0 0,2 2 0 0 0,1 0 0 0 0,1 2 0 0 0,2 1 0 0 0,0 1 0 0 0,36-21 0 0 0,-54 38 0 0 0,1 1 0 0 0,0 0 0 0 0,0 1 0 0 0,0 0 0 0 0,22-6 0 0 0,-10 4 0 0 0,-16 9 0 0 0,-8-1 0 0 0,0 1 0 0 0,0-1 0 0 0,-1 1 0 0 0,1-1 0 0 0,0 1 0 0 0,0 0 0 0 0,0 0 0 0 0,-1-1 0 0 0,1 1 0 0 0,0 0 0 0 0,-1 0 0 0 0,1 0 0 0 0,-1 0 0 0 0,1-1 0 0 0,-1 1 0 0 0,1 0 0 0 0,-1 0 0 0 0,0 0 0 0 0,1 0 0 0 0,-1 0 0 0 0,0 0 0 0 0,0 0 0 0 0,0 0 0 0 0,0 0 0 0 0,0 0 0 0 0,0 1 0 0 0,0-1 0 0 0,0 0 0 0 0,0 0 0 0 0,-1 2 0 0 0,0 3 0 0 0,-1 0 0 0 0,0 1 0 0 0,-6 10 0 0 0,5-11 0 0 0,-12 25 0 0 0,-1-1 0 0 0,-38 50 0 0 0,33-51 0 0 0,1 2 0 0 0,-21 42 0 0 0,36-61-56 0 0,6-9 45 0 0,1 0-5266 0 0,-2-3-771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 15663 0 0,'-3'-7'631'0'0,"2"5"-6"0"0,-1 6-203 0 0,0 0-380 0 0,-66 132 1982 0 0,17-40-2006 0 0,33-66-19 0 0,2 0 1 0 0,-13 34-1 0 0,20-43 71 0 0,3-7-3934 0 0,-14 19 1 0 0,18-31 1816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67 110 11975 0 0,'0'0'267'0'0,"0"0"42"0"0,0 0 17 0 0,0 2-28 0 0,-3 9-196 0 0,1 3-91 0 0,6-10-13 0 0,-2-3 3 0 0,-1 0-1 0 0,0 0 0 0 0,1 0 0 0 0,-1 1 0 0 0,1-1 0 0 0,0 0 0 0 0,-1 0 0 0 0,1-1 0 0 0,0 1 0 0 0,0 0 0 0 0,-1 0 0 0 0,1-1 0 0 0,0 1 0 0 0,0-1 0 0 0,0 0 0 0 0,0 1 0 0 0,0-1 0 0 0,0 0 0 0 0,-1 0 0 0 0,1 0 0 0 0,0 0 0 0 0,0-1 0 0 0,0 1 0 0 0,0 0 0 0 0,3-2 0 0 0,5-2 0 0 0,0 0 0 0 0,0 0 0 0 0,13-9 0 0 0,-1 1 0 0 0,91-44 923 0 0,-86 43-156 0 0,0 0 1 0 0,1 3-1 0 0,36-11 0 0 0,-63 21-718 0 0,0-1-1 0 0,0 1 1 0 0,0 0-1 0 0,-1 0 1 0 0,1-1-1 0 0,0 1 1 0 0,0 0-1 0 0,0 0 1 0 0,0 0-1 0 0,-1 0 1 0 0,1 0-1 0 0,0 0 1 0 0,0 0-1 0 0,0 0 1 0 0,0 1-1 0 0,-1-1 1 0 0,1 0-1 0 0,0 0 1 0 0,0 1-1 0 0,0-1 1 0 0,-1 0-1 0 0,1 1 1 0 0,0-1-1 0 0,0 1 1 0 0,-1-1-1 0 0,1 1 1 0 0,0-1-1 0 0,-1 1 1 0 0,1-1-1 0 0,-1 1 1 0 0,1 0-1 0 0,-1-1 1 0 0,1 1-1 0 0,-1 0 1 0 0,1 0-1 0 0,-1-1 1 0 0,1 2-1 0 0,-1 1-22 0 0,1 0-1 0 0,-1-1 0 0 0,0 1 0 0 0,0-1 0 0 0,0 1 0 0 0,0 0 0 0 0,-1-1 0 0 0,1 1 0 0 0,0 0 0 0 0,-1-1 0 0 0,-1 4 0 0 0,-3 6-25 0 0,0 0 0 0 0,0-1 0 0 0,-2 1 0 0 0,1-1 0 0 0,-1 0 0 0 0,-1-1 0 0 0,0 0 0 0 0,-15 15 0 0 0,0-4 0 0 0,-1-1 0 0 0,-38 25 0 0 0,49-36 0 0 0,9-6 0 0 0,1 0 0 0 0,-1-1 0 0 0,0 0 0 0 0,1 0 0 0 0,-1 0 0 0 0,0 0 0 0 0,-1 0 0 0 0,-6 1 0 0 0,-17 5 0 0 0,18-6 0 0 0,1 1 0 0 0,-1-1 0 0 0,-11 1 0 0 0,16-3 0 0 0,1 1 0 0 0,0-1 0 0 0,-1 1 0 0 0,1 0 0 0 0,-6 3 0 0 0,-9 1 0 0 0,19-5-6 0 0,-1 0-1 0 0,1 0 0 0 0,0 1 0 0 0,0-1 1 0 0,-1 0-1 0 0,1 0 0 0 0,0 0 1 0 0,0 0-1 0 0,-1 0 0 0 0,1 0 1 0 0,0 0-1 0 0,0 1 0 0 0,0-1 1 0 0,-1 0-1 0 0,1 0 0 0 0,0 0 0 0 0,0 1 1 0 0,0-1-1 0 0,-1 0 0 0 0,1 0 1 0 0,0 0-1 0 0,0 1 0 0 0,0-1 1 0 0,0 0-1 0 0,0 0 0 0 0,0 1 1 0 0,0-1-1 0 0,-1 0 0 0 0,1 0 1 0 0,0 1-1 0 0,0-1 0 0 0,0 0 0 0 0,0 0 1 0 0,0 1-1 0 0,0-1 0 0 0,0 0 1 0 0,0 1-1 0 0,0-1 0 0 0,1 0 1 0 0,-1 0-1 0 0,0 1 0 0 0,0-1 1 0 0,0 0-1 0 0,0 0 0 0 0,0 1 0 0 0,0-1 1 0 0,0 0-1 0 0,1 0 0 0 0,-1 0 1 0 0,0 1-1 0 0,0-1 0 0 0,0 0 1 0 0,1 0-1 0 0,-1 0 0 0 0,0 1 1 0 0,0-1-1 0 0,0 0 0 0 0,1 0 1 0 0,-1 0-1 0 0,2 2-48 0 0,1 0 0 0 0,-1 0 0 0 0,1-1-1 0 0,-1 1 1 0 0,1-1 0 0 0,-1 0 0 0 0,1 0 0 0 0,0 0 0 0 0,0 0 0 0 0,-1 0 0 0 0,1 0 0 0 0,0-1 0 0 0,0 1-1 0 0,0-1 1 0 0,3 0 0 0 0,9 0-298 0 0,23-2-1 0 0,-36 2 352 0 0,-1 0 2 0 0,97-6 64 0 0,-97 6-12 0 0,0 1 0 0 0,0-1 1 0 0,-1 0-1 0 0,1 0 0 0 0,0 0 0 0 0,0 1 0 0 0,0-1 0 0 0,-1 0 0 0 0,1 1 0 0 0,0-1 0 0 0,0 1 1 0 0,-1-1-1 0 0,1 1 0 0 0,0-1 0 0 0,-1 1 0 0 0,1 0 0 0 0,-1-1 0 0 0,1 1 0 0 0,-1-1 0 0 0,1 1 0 0 0,-1 0 1 0 0,1 0-1 0 0,-1-1 0 0 0,0 1 0 0 0,1 0 0 0 0,-1 0 0 0 0,0 0 0 0 0,0-1 0 0 0,1 1 0 0 0,-1 0 1 0 0,0 0-1 0 0,0 0 0 0 0,0 0 0 0 0,0-1 0 0 0,0 1 0 0 0,-1 1 0 0 0,0 4-52 0 0,0-1 0 0 0,0 0 0 0 0,-1 0 0 0 0,0 0 0 0 0,0 0 0 0 0,-1 0 0 0 0,1-1 0 0 0,-1 1 0 0 0,0-1 0 0 0,0 1 0 0 0,-1-1 0 0 0,1 0 0 0 0,-7 5 0 0 0,-5 3 0 0 0,1-1 0 0 0,-27 15 0 0 0,3-2 0 0 0,32-20 40 0 0,-1 1 1 0 0,1-1-1 0 0,-1-1 0 0 0,0 1 0 0 0,0-1 1 0 0,0 0-1 0 0,-1-1 0 0 0,1 1 0 0 0,-1-2 1 0 0,-9 3-1 0 0,7-4 361 0 0,0 2 1 0 0,1-1-1 0 0,-19 7 0 0 0,25-8-401 0 0,1 1 4 0 0,-16 13-72 0 0,17-13-469 0 0,-3 1 1087 0 0,2 0-7471 0 0,2-2 677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10135 0 0,'0'0'231'0'0,"0"0"29"0"0,0 0 19 0 0,2 2-41 0 0,7 9 520 0 0,-1 0 0 0 0,0 1 0 0 0,-1 0 0 0 0,10 23 0 0 0,19 59 1867 0 0,-15-34-1368 0 0,-12-37-1125 0 0,-1 0 1 0 0,-2 1-1 0 0,0 0 0 0 0,3 34 0 0 0,-8-44-137 0 0,0-1 0 0 0,-1 1-1 0 0,-1 0 1 0 0,0-1 0 0 0,-1 1-1 0 0,-1-1 1 0 0,0 1 0 0 0,0-1 0 0 0,-8 17-1 0 0,4-13 11 0 0,-2-1 0 0 0,1-1 0 0 0,-2 0 0 0 0,0 0 0 0 0,-1-1 0 0 0,-15 17 0 0 0,6-12-114 0 0,0-1 0 0 0,-1-1 0 0 0,-33 21 0 0 0,5-5-1369 0 0,26-17-3053 0 0,4-3-1083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11975 0 0,'0'0'547'0'0,"0"0"-11"0"0,0 0-203 0 0,2-1 419 0 0,54-14 2176 0 0,43-11-1192 0 0,334-63 320 0 0,-226 53-1437 0 0,-47 9-630 0 0,187-36 1894 0 0,-333 60-1840 0 0,32-6-69 0 0,1 2-1 0 0,49-1 1 0 0,-94 8-1025 0 0,-2 0-385 0 0,0 0-714 0 0,-1 2-2692 0 0,-6 5-1150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15663 0 0,'0'0'356'0'0,"0"0"50"0"0,0 0 20 0 0,1 1-42 0 0,0 2-361 0 0,0 0 0 0 0,0 1 0 0 0,0-1 0 0 0,0 0 0 0 0,0 0 0 0 0,0 1-1 0 0,-1-1 1 0 0,0 0 0 0 0,0 1 0 0 0,0-1 0 0 0,0 0 0 0 0,0 1 0 0 0,0-1 0 0 0,-1 0 0 0 0,-1 5-1 0 0,-2 7 463 0 0,-13 29 0 0 0,13-34-241 0 0,-9 20-434 0 0,-2-2-1 0 0,-1 0 1 0 0,-1-1 0 0 0,-24 31-1 0 0,-90 91-2329 0 0,83-102-1697 0 0,44-43 2682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9 340 10135 0 0,'0'0'231'0'0,"0"0"29"0"0,0 0 19 0 0,0-1-41 0 0,-1 0-200 0 0,0 0 0 0 0,0 0 0 0 0,0 0 0 0 0,1 0 0 0 0,-1 0 0 0 0,1 0 0 0 0,-1 0 0 0 0,1 0 0 0 0,-1-1 0 0 0,1 1 0 0 0,0 0 0 0 0,-1 0 0 0 0,1 0 0 0 0,0-1 0 0 0,0 1 0 0 0,0 0 0 0 0,0 0 0 0 0,0-1 0 0 0,0 1-1 0 0,0 0 1 0 0,1 0 0 0 0,-1-1 0 0 0,0 1 0 0 0,1 0 0 0 0,-1 0 0 0 0,1 0 0 0 0,-1 0 0 0 0,2-2 0 0 0,0 0 131 0 0,1-1 0 0 0,0 1 1 0 0,0 0-1 0 0,0 1 0 0 0,0-1 0 0 0,5-3 0 0 0,-1 1 98 0 0,14-12 392 0 0,32-25 298 0 0,28-19-746 0 0,-54 38 633 0 0,53-32 0 0 0,-60 43-688 0 0,1 2 1 0 0,-1 0 0 0 0,2 1-1 0 0,-1 1 1 0 0,1 1-1 0 0,38-7 1 0 0,-36 11 3 0 0,-1 1-1 0 0,1 1 1 0 0,0 1-1 0 0,0 1 1 0 0,-1 1 0 0 0,38 7-1 0 0,-48-4-159 0 0,-6 3 0 0 0,-7-7 0 0 0,0 0 0 0 0,1-1 0 0 0,-1 1 0 0 0,0 0 0 0 0,0 0 0 0 0,0 0 0 0 0,0 0 0 0 0,-1-1 0 0 0,1 1 0 0 0,0 0 0 0 0,0 0 0 0 0,0 0 0 0 0,-1-1 0 0 0,1 1 0 0 0,0 0 0 0 0,-1 0 0 0 0,1-1 0 0 0,-1 2 0 0 0,-12 14 0 0 0,7-9 0 0 0,-18 19 0 0 0,-1 0 0 0 0,-1-2 0 0 0,-42 30 0 0 0,-16 15 0 0 0,-39 42 0 0 0,107-97 0 0 0,-1-1 0 0 0,-19 11 0 0 0,28-19 0 0 0,0 0 0 0 0,0-1 0 0 0,0-1 0 0 0,0 0 0 0 0,-1 0 0 0 0,0 0 0 0 0,-13 2 0 0 0,17-5-298 0 0,0 0-1 0 0,0 0 0 0 0,0 0 1 0 0,0-1-1 0 0,0 0 0 0 0,1 0 1 0 0,-1 0-1 0 0,-7-3 0 0 0,6-1-4185 0 0,5 2 3100 0 0,-6-4-3340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3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10135 0 0,'0'0'231'0'0,"0"0"29"0"0,2 0 19 0 0,7 0-41 0 0,-9 0-237 0 0,0 0 1 0 0,1 0-1 0 0,-1 0 0 0 0,0 0 0 0 0,1 0 0 0 0,-1 0 0 0 0,0 0 1 0 0,0 0-1 0 0,1 0 0 0 0,-1 0 0 0 0,0 0 0 0 0,0 0 0 0 0,1 0 0 0 0,-1 0 1 0 0,0 0-1 0 0,1 0 0 0 0,-1 0 0 0 0,0 0 0 0 0,0 0 0 0 0,1 0 0 0 0,-1 1 1 0 0,0-1-1 0 0,0 0 0 0 0,0 0 0 0 0,1 0 0 0 0,-1 0 0 0 0,0 1 0 0 0,0-1 1 0 0,0 0-1 0 0,1 0 0 0 0,-1 1 0 0 0,0-1 0 0 0,0 0 0 0 0,0 0 1 0 0,0 1-1 0 0,0-1 0 0 0,0 0 0 0 0,0 0 0 0 0,0 1 0 0 0,1-1 0 0 0,-1 0 1 0 0,0 0-1 0 0,0 1 0 0 0,0-1 0 0 0,0 0 0 0 0,0 1 0 0 0,0-1 0 0 0,-1 0 1 0 0,1 0-1 0 0,0 1 0 0 0,0-1 0 0 0,-6 11-12 0 0,5-10 10 0 0,-4 6 163 0 0,0 0-1 0 0,-1-1 0 0 0,0 1 1 0 0,0-1-1 0 0,0-1 0 0 0,-1 1 1 0 0,-9 5-1 0 0,-55 30 1786 0 0,49-29-1657 0 0,-7 4 322 0 0,0 1 1 0 0,1 2-1 0 0,-39 34 0 0 0,54-41-363 0 0,0 1 0 0 0,1 0-1 0 0,1 1 1 0 0,0 0 0 0 0,1 1 0 0 0,1 0 0 0 0,0 0-1 0 0,-10 25 1 0 0,15-29-243 0 0,0 1 0 0 0,0-1 0 0 0,1 1-1 0 0,1 0 1 0 0,0 0 0 0 0,1 0 0 0 0,0 0 0 0 0,1 18 0 0 0,1-25-93 0 0,-1 0 1 0 0,1 0 0 0 0,0-1 0 0 0,0 1 0 0 0,1 0-1 0 0,-1 0 1 0 0,1-1 0 0 0,0 1 0 0 0,0 0 0 0 0,1-1 0 0 0,-1 0-1 0 0,1 0 1 0 0,0 0 0 0 0,0 0 0 0 0,1 0 0 0 0,-1 0-1 0 0,1-1 1 0 0,-1 0 0 0 0,1 0 0 0 0,0 0 0 0 0,0 0 0 0 0,1 0-1 0 0,4 2 1 0 0,1-2-438 0 0,-1 0-1 0 0,1-1 1 0 0,-1 0-1 0 0,1-1 0 0 0,0 0 1 0 0,-1 0-1 0 0,18-2 1 0 0,-26 1 503 0 0,37-3-1514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1 686 13823 0 0,'0'0'315'0'0,"0"0"45"0"0,0 0 21 0 0,0 0-49 0 0,1 1-220 0 0,2 1-116 0 0,-1 0 0 0 0,0 0 0 0 0,1 0 0 0 0,-1 0 0 0 0,1-1 0 0 0,-1 1 0 0 0,1-1 0 0 0,0 1 0 0 0,0-1 0 0 0,0 0 0 0 0,-1 0 0 0 0,1-1 0 0 0,0 1 0 0 0,0 0 0 0 0,0-1 0 0 0,4 0 0 0 0,-2 0 117 0 0,0 0 1 0 0,1-1 0 0 0,-1 0 0 0 0,0 0 0 0 0,0 0 0 0 0,0-1 0 0 0,0 0-1 0 0,9-4 1 0 0,-4 0-150 0 0,1 0 0 0 0,-1-1 0 0 0,-1-1 0 0 0,1 0-1 0 0,-1 0 1 0 0,0 0 0 0 0,12-17 0 0 0,-6 4-520 0 0,-1-1 1 0 0,-1 0-1 0 0,14-33 1 0 0,23-76-1063 0 0,-4 9 771 0 0,-42 112 857 0 0,88-187 1348 0 0,-90 194-1250 0 0,0 0 0 0 0,0 1 0 0 0,0-1 0 0 0,0 0 0 0 0,0 1 0 0 0,1-1-1 0 0,0 1 1 0 0,-1 0 0 0 0,1 0 0 0 0,0 0 0 0 0,4-2 0 0 0,-6 3-41 0 0,1 0 0 0 0,0 0 1 0 0,0 0-1 0 0,0 0 0 0 0,0 1 0 0 0,0-1 1 0 0,0 1-1 0 0,1 0 0 0 0,-1-1 0 0 0,0 1 1 0 0,0 0-1 0 0,0 0 0 0 0,0 0 1 0 0,0 1-1 0 0,0-1 0 0 0,0 0 0 0 0,1 1 1 0 0,-1-1-1 0 0,2 2 0 0 0,1 0-65 0 0,0 0-1 0 0,-1 1 1 0 0,1-1-1 0 0,0 1 1 0 0,-1 0-1 0 0,1 0 0 0 0,-1 1 1 0 0,0 0-1 0 0,0-1 1 0 0,4 6-1 0 0,-1 0 146 0 0,0-1 0 0 0,15 12-1 0 0,6 5 345 0 0,-8-4-31 0 0,-12-14-165 0 0,-1 0 1 0 0,0 1 0 0 0,0 0-1 0 0,10 15 1 0 0,-16-21-235 0 0,1 1 1 0 0,-1 0-1 0 0,0 0 0 0 0,0 0 1 0 0,0 0-1 0 0,0 0 0 0 0,0 1 1 0 0,-1-1-1 0 0,1 0 0 0 0,-1 0 1 0 0,0 0-1 0 0,0 1 1 0 0,0-1-1 0 0,-1 0 0 0 0,1 0 1 0 0,-1 0-1 0 0,0 1 0 0 0,1-1 1 0 0,-4 5-1 0 0,-9 20 473 0 0,-3-1 0 0 0,0 0 0 0 0,-30 36 0 0 0,18-24-622 0 0,15-22 18 0 0,2-3 141 0 0,-14 26 1 0 0,23-36-158 0 0,0 1 0 0 0,0 0-1 0 0,0-1 1 0 0,0 1 0 0 0,1 0 0 0 0,0 0-1 0 0,0 0 1 0 0,0 0 0 0 0,1 0-1 0 0,-1 8 1 0 0,2-12 2 0 0,-1 1 1 0 0,0 0-1 0 0,1-1 0 0 0,-1 1 1 0 0,1 0-1 0 0,-1-1 0 0 0,1 1 1 0 0,0-1-1 0 0,0 1 0 0 0,0-1 0 0 0,0 1 1 0 0,0-1-1 0 0,0 0 0 0 0,0 0 1 0 0,0 1-1 0 0,0-1 0 0 0,1 0 0 0 0,-1 0 1 0 0,0 0-1 0 0,1 0 0 0 0,-1 0 1 0 0,1 0-1 0 0,-1-1 0 0 0,1 1 1 0 0,-1 0-1 0 0,1-1 0 0 0,0 0 0 0 0,-1 1 1 0 0,1-1-1 0 0,0 0 0 0 0,3 1 1 0 0,1-1-715 0 0,0 0 0 0 0,0 0 1 0 0,0 0-1 0 0,0 0 0 0 0,0-1 1 0 0,0 0-1 0 0,11-4 0 0 0,-3-1-4170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1 922 4607 0 0,'0'0'102'0'0,"1"1"20"0"0,10 16 159 0 0,-9-12-306 0 0,1-1 1 0 0,0 0-1 0 0,0 0 0 0 0,4 5 0 0 0,-6-8 98 0 0,0 0 0 0 0,1 0 0 0 0,-1 0 0 0 0,0 0 0 0 0,0 0 0 0 0,1-1 0 0 0,-1 1 0 0 0,1 0 0 0 0,-1-1-1 0 0,1 1 1 0 0,-1-1 0 0 0,1 1 0 0 0,-1-1 0 0 0,1 0 0 0 0,-1 0 0 0 0,1 1 0 0 0,-1-1 0 0 0,3-1 0 0 0,4 0 797 0 0,1 0 0 0 0,-1-1 0 0 0,0 0 0 0 0,0 0 0 0 0,1-1 0 0 0,14-8-1 0 0,44-29 2409 0 0,-37 20-2065 0 0,60-34 946 0 0,65-41-41 0 0,-109 63-2010 0 0,53-46 0 0 0,140-168 1498 0 0,-97 94-1009 0 0,10 12-728 0 0,-60 68 131 0 0,-80 61-17 0 0,4-2-1792 0 0,-15 15 1659 0 0,2 9 147 0 0,0 0 0 0 0,-1 0 0 0 0,0 0 0 0 0,0 13 0 0 0,0-2 2 0 0,-1-13 1 0 0,1-1 0 0 0,4 14 0 0 0,2 4 0 0 0,-5-15-1 0 0,1 0 0 0 0,0 0-1 0 0,7 13 1 0 0,-6-14 18 0 0,0 0 1 0 0,-1 1-1 0 0,6 21 0 0 0,-4 3 259 0 0,-1 0-1 0 0,-2 1 0 0 0,-1-1 1 0 0,-2 1-1 0 0,-2 0 1 0 0,-8 53-1 0 0,-15 75-275 0 0,24-158 0 0 0,1 0 0 0 0,-1-1 0 0 0,1 1 0 0 0,1 0 0 0 0,-1-1 0 0 0,1 1 0 0 0,0 0 0 0 0,0-1 0 0 0,0 1 0 0 0,1-1 0 0 0,0 0 0 0 0,0 1 0 0 0,0-1 0 0 0,6 9 0 0 0,-6-11 0 0 0,0 1 0 0 0,-1-1 0 0 0,1 0 0 0 0,-1 1 0 0 0,0 0 0 0 0,0-1 0 0 0,-1 1 0 0 0,1-1 0 0 0,-1 1 0 0 0,0 7 0 0 0,0-9 35 0 0,0 0 1 0 0,1 0-1 0 0,-1-1 0 0 0,0 1 1 0 0,1 0-1 0 0,-1 0 0 0 0,1 0 1 0 0,-1-1-1 0 0,1 1 0 0 0,0 0 1 0 0,0 0-1 0 0,0-1 0 0 0,0 1 0 0 0,0-1 1 0 0,0 1-1 0 0,0-1 0 0 0,1 1 1 0 0,-1-1-1 0 0,0 0 0 0 0,1 0 1 0 0,-1 0-1 0 0,1 1 0 0 0,-1-1 1 0 0,1-1-1 0 0,0 1 0 0 0,-1 0 1 0 0,1 0-1 0 0,3 0 0 0 0,-1 1 58 0 0,1-1 0 0 0,-1-1 0 0 0,1 1 0 0 0,-1 0 1 0 0,1-1-1 0 0,-1 0 0 0 0,1 0 0 0 0,0-1 0 0 0,-1 1 0 0 0,8-3 0 0 0,-6 2-106 0 0,74-24-1798 0 0,-72 21 1514 0 0,0 0-1 0 0,1 0 1 0 0,-2 0 0 0 0,1-1-1 0 0,0 0 1 0 0,-1-1 0 0 0,7-6 0 0 0,-13 11 144 0 0,-1 1 1 0 0,1 0 0 0 0,-1-1 0 0 0,1 1 0 0 0,-1-1 0 0 0,1 1 0 0 0,-1 0 0 0 0,0-1 0 0 0,1 1 0 0 0,-1-1-1 0 0,0 1 1 0 0,1-1 0 0 0,-1 1 0 0 0,0-1 0 0 0,0 1 0 0 0,0-1 0 0 0,1 1 0 0 0,-1-1 0 0 0,0 0 0 0 0,0 1-1 0 0,0-1 1 0 0,0 1 0 0 0,0-1 0 0 0,0 1 0 0 0,0-1 0 0 0,0 0 0 0 0,0 1 0 0 0,0-1 0 0 0,0 1 0 0 0,0-1 0 0 0,-1 1-1 0 0,1-1 1 0 0,0 1 0 0 0,0-1 0 0 0,-1 0 0 0 0,0 0-117 0 0,0 0 1 0 0,0 1-1 0 0,0-1 1 0 0,0 0-1 0 0,0 1 1 0 0,-1-1-1 0 0,1 0 1 0 0,0 1-1 0 0,0 0 0 0 0,-1-1 1 0 0,1 1-1 0 0,0 0 1 0 0,-1-1-1 0 0,-1 1 1 0 0,-9 0-4170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4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37 201 11975 0 0,'0'0'267'0'0,"-1"0"42"0"0,-3 0-149 0 0,2 0-108 0 0,0 1-1 0 0,0-1 0 0 0,0-1 1 0 0,0 1-1 0 0,0 0 1 0 0,0 0-1 0 0,0-1 0 0 0,1 1 1 0 0,-1-1-1 0 0,-4-1 1 0 0,0-1 29 0 0,5 3 284 0 0,1 0 122 0 0,1-2-302 0 0,-1-1 0 0 0,1 1 1 0 0,-1 0-1 0 0,1 0 0 0 0,0 0 0 0 0,0 0 1 0 0,0-1-1 0 0,1 1 0 0 0,-1 1 0 0 0,0-1 1 0 0,1 0-1 0 0,-1 0 0 0 0,1 0 0 0 0,-1 1 1 0 0,1-1-1 0 0,0 1 0 0 0,0 0 0 0 0,4-3 1 0 0,-1 0 80 0 0,1 1 0 0 0,1-1 0 0 0,-1 1 1 0 0,0 1-1 0 0,9-4 0 0 0,90-12 1998 0 0,-61 12-1456 0 0,-20 3-348 0 0,-7 1-465 0 0,1-1 0 0 0,20-6 0 0 0,-33 8-333 0 0,0-1 1 0 0,0 0-1 0 0,0-1 1 0 0,0 1-1 0 0,0-1 1 0 0,0 0-1 0 0,-1 0 1 0 0,1 0-1 0 0,-1-1 1 0 0,0 1-1 0 0,6-8 1 0 0,10-16-1187 0 0,-1 2-11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4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0,'0'0'231'0'0,"2"1"29"0"0,30 43 18 0 0,19 22 9 0 0,-34-46-287 0 0,0 0 0 0 0,17 29 0 0 0,-7-10 92 0 0,-15-21 175 0 0,-1 0 0 0 0,15 29-1 0 0,-15-23 602 0 0,-2 0 0 0 0,-1 1 0 0 0,9 42 0 0 0,-15-50-412 0 0,0-1-1 0 0,-1 1 1 0 0,0-1-1 0 0,-2 1 1 0 0,0 0-1 0 0,-1-1 1 0 0,-3 17-1 0 0,-3-4 295 0 0,-1-1 0 0 0,-1 0-1 0 0,-1-1 1 0 0,-16 27 0 0 0,-67 98-332 0 0,71-119-1738 0 0,-32 33 0 0 0,30-40 297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8 8287 0 0,'0'0'382'0'0,"-1"-1"-8"0"0,-1-4-170 0 0,1 4 176 0 0,1 1 107 0 0,0 0 22 0 0,0 0 3 0 0,0 0 0 0 0,0 0 0 0 0,0 0 0 0 0,0 0-69 0 0,-1 15-278 0 0,-4 11 248 0 0,-1-1-1 0 0,-1 0 1 0 0,-1 0-1 0 0,-19 38 0 0 0,21-48-442 0 0,-36 70 928 0 0,-84 131 0 0 0,72-130-630 0 0,31-48-268 0 0,-36 63 0 0 0,42-74 15 0 0,11-17-42 0 0,0 1 1 0 0,-9 20 0 0 0,14-29-311 0 0,1-2-138 0 0,0 0-33 0 0,0 0-72 0 0,9-6-1276 0 0,3-4 836 0 0,4-4-4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67 465 8287 0 0,'0'0'191'0'0,"0"0"26"0"0,0 0 9 0 0,-8 2 4 0 0,8-2-220 0 0,-1 0-1 0 0,1 0 1 0 0,-1 0 0 0 0,0 0-1 0 0,1 0 1 0 0,-1 1-1 0 0,1-1 1 0 0,-1 0-1 0 0,1 0 1 0 0,-1 0-1 0 0,0-1 1 0 0,1 1-1 0 0,-1 0 1 0 0,1 0-1 0 0,-1 0 1 0 0,1 0-1 0 0,-1 0 1 0 0,1-1 0 0 0,-1 1-1 0 0,1 0 1 0 0,-1 0-1 0 0,1-1 1 0 0,-1 1-1 0 0,1 0 1 0 0,-1-1-1 0 0,1 1 1 0 0,0-1-1 0 0,-1 1 1 0 0,1 0-1 0 0,-1-1 1 0 0,1 0 0 0 0,-1 0 148 0 0,-33-27 3490 0 0,34 27-3647 0 0,-1 0-1 0 0,0 1 1 0 0,1-1-1 0 0,-1 0 1 0 0,0 0-1 0 0,1 0 0 0 0,-1 0 1 0 0,1 1-1 0 0,-1-1 1 0 0,1 0-1 0 0,0 0 1 0 0,-1 0-1 0 0,1 0 1 0 0,0 0-1 0 0,0 0 1 0 0,0 0-1 0 0,0 0 1 0 0,0 0-1 0 0,0 0 0 0 0,0 0 1 0 0,0 0-1 0 0,0 0 1 0 0,0 0-1 0 0,0 0 1 0 0,0 0-1 0 0,1 0 1 0 0,-1 0-1 0 0,1 0 1 0 0,-1 0-1 0 0,0 0 0 0 0,2-1 1 0 0,0-2 0 0 0,2-5-4 0 0,0 0-1 0 0,2 0 1 0 0,-1 0-1 0 0,1 0 1 0 0,0 1-1 0 0,1 0 1 0 0,-1 0-1 0 0,13-10 0 0 0,9-5 158 0 0,32-22 0 0 0,-46 36 13 0 0,59-39 636 0 0,87-42-1 0 0,-128 74-802 0 0,0 1 0 0 0,1 2 0 0 0,0 1 0 0 0,1 1 0 0 0,0 2 0 0 0,1 2 0 0 0,36-4 0 0 0,-63 11 0 0 0,0-1 0 0 0,0 1 0 0 0,-1 1 0 0 0,1-1 0 0 0,0 1 0 0 0,0 1 0 0 0,-1-1 0 0 0,14 6 0 0 0,-18-6 0 0 0,-1 0 0 0 0,0 0 0 0 0,1 1 0 0 0,-1-1 0 0 0,0 0 0 0 0,0 1 0 0 0,0 0 0 0 0,0-1 0 0 0,0 1 0 0 0,0 0 0 0 0,0 0 0 0 0,0 0 0 0 0,-1 0 0 0 0,1 1 0 0 0,-1-1 0 0 0,0 0 0 0 0,0 1 0 0 0,0-1 0 0 0,0 1 0 0 0,0-1 0 0 0,0 1 0 0 0,-1-1 0 0 0,1 1 0 0 0,-1-1 0 0 0,1 1 0 0 0,-1 0 0 0 0,0-1 0 0 0,0 1 0 0 0,-1 2 0 0 0,0 4 0 0 0,-1 1 0 0 0,0-1 0 0 0,0-1 0 0 0,-1 1 0 0 0,-1 0 0 0 0,1-1 0 0 0,-1 1 0 0 0,-1-1 0 0 0,-5 9 0 0 0,-9 9 0 0 0,-27 30 0 0 0,36-44 0 0 0,-32 34 0 0 0,-3-2 0 0 0,-98 77 0 0 0,-121 48 0 0 0,246-158 0 0 0,0 0 0 0 0,-1-2 0 0 0,0-1 0 0 0,0 0 0 0 0,-36 9 0 0 0,55-17-16 0 0,0-1 0 0 0,0 1 0 0 0,0 0 1 0 0,1 0-1 0 0,-1 0 0 0 0,0 0 0 0 0,0 0 0 0 0,0-1 0 0 0,0 1 0 0 0,0 0 0 0 0,0 0 0 0 0,0 0 0 0 0,1 0 0 0 0,-1-1 0 0 0,0 1 0 0 0,0 0 0 0 0,0 0 0 0 0,0 0 0 0 0,0-1 1 0 0,0 1-1 0 0,0 0 0 0 0,0 0 0 0 0,0 0 0 0 0,0-1 0 0 0,0 1 0 0 0,0 0 0 0 0,0 0 0 0 0,0 0 0 0 0,0 0 0 0 0,0-1 0 0 0,0 1 0 0 0,0 0 0 0 0,-1 0 0 0 0,1 0 0 0 0,0-1 1 0 0,0 1-1 0 0,0 0 0 0 0,0 0 0 0 0,0 0 0 0 0,0 0 0 0 0,0 0 0 0 0,-1-1 0 0 0,1 1 0 0 0,0 0 0 0 0,0 0 0 0 0,0 0 0 0 0,0 0 0 0 0,-1 0 0 0 0,1 0 0 0 0,0 0 0 0 0,0 0 1 0 0,0-1-1 0 0,-1 1 0 0 0,1 0 0 0 0,0 0 0 0 0,0 0 0 0 0,0 0 0 0 0,-1 0 0 0 0,1 0 0 0 0,0 0 0 0 0,0 0 0 0 0,0 0 0 0 0,-1 0 0 0 0,9-8-5084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0 11975 0 0,'0'0'547'0'0,"0"0"-11"0"0,-2 1-344 0 0,-73 62 1720 0 0,-96 74-1747 0 0,65-49-165 0 0,42-33 0 0 0,-101 93 0 0 0,144-125 0 0 0,0 0 0 0 0,2 2 0 0 0,1 0 0 0 0,1 1 0 0 0,-16 31 0 0 0,30-50-82 0 0,0 1 0 0 0,0-1 1 0 0,1 0-1 0 0,0 1 0 0 0,0-1 0 0 0,1 1 0 0 0,0 0 0 0 0,0 0 0 0 0,1 0 0 0 0,0-1 0 0 0,1 10 0 0 0,1-6-379 0 0,0 0 0 0 0,1 0-1 0 0,0 0 1 0 0,1-1 0 0 0,0 1 0 0 0,11 19-1 0 0,-5-12-4310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0 874 10135 0 0,'0'0'231'0'0,"0"0"29"0"0,0 0 19 0 0,2-1-41 0 0,71-60 3922 0 0,-42 34-3796 0 0,51-57 0 0 0,19-40 763 0 0,-51 61-910 0 0,24-38-217 0 0,0 1 0 0 0,-42 60 0 0 0,175-203 0 0 0,-202 237 0 0 0,-2 4 0 0 0,-1 0 0 0 0,0 0 0 0 0,1 0 0 0 0,-1 0 0 0 0,1 0 0 0 0,0 0 0 0 0,-1 1 0 0 0,1-1 0 0 0,0 1 0 0 0,5-2 0 0 0,2 1 0 0 0,-1 8 0 0 0,-1 3 0 0 0,-6-2 0 0 0,0-1 0 0 0,0 1 0 0 0,0 0 0 0 0,0 0 0 0 0,-1 0 0 0 0,-1 0 0 0 0,1 10 0 0 0,-5 53 0 0 0,1-44 0 0 0,-18 166 0 0 0,16-156 0 0 0,-25 122 0 0 0,0 13 0 0 0,29-169 1 0 0,0 8-35 0 0,0-1 1 0 0,1 1-1 0 0,1 16 1 0 0,-1-24-663 0 0,0-2-257 0 0,0 0-58 0 0,0 0-12 0 0,3 3-457 0 0,-3-3 1418 0 0,0 0-1 0 0,0 1 0 0 0,0-1 0 0 0,0 0 0 0 0,0 0 0 0 0,1 0 0 0 0,-1 1 1 0 0,0-1-1 0 0,0 0 0 0 0,0 0 0 0 0,0 0 0 0 0,0 1 0 0 0,0-1 0 0 0,1 0 0 0 0,-1 0 1 0 0,0 0-1 0 0,0 0 0 0 0,0 0 0 0 0,0 0 0 0 0,1 1 0 0 0,-1-1 0 0 0,0 0 1 0 0,0 0-1 0 0,0 0 0 0 0,1 0 0 0 0,-1 0 0 0 0,0 0 0 0 0,0 0 0 0 0,1 0 0 0 0,-1 0 1 0 0,0 0-1 0 0,0 0 0 0 0,1 0 0 0 0,8 0-3688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11975 0 0,'0'0'267'0'0,"0"0"42"0"0,0 0 17 0 0,0 0-28 0 0,2 0-196 0 0,-1 0-94 0 0,0 0 1 0 0,0 0 0 0 0,-1 0-1 0 0,1 0 1 0 0,0-1 0 0 0,0 1 0 0 0,0 0-1 0 0,0 0 1 0 0,0 0 0 0 0,0-1-1 0 0,-1 1 1 0 0,1 0 0 0 0,0-1 0 0 0,0 1-1 0 0,0-1 1 0 0,-1 1 0 0 0,1-1-1 0 0,0 1 1 0 0,-1-1 0 0 0,1 0-1 0 0,0 1 1 0 0,-1-1 0 0 0,1 0 0 0 0,-1 0-1 0 0,1 0 1 0 0,1-1 211 0 0,-1 1 267 0 0,0-1-275 0 0,0 1 0 0 0,0 0 0 0 0,1 0-1 0 0,-1 0 1 0 0,1 0 0 0 0,-1 0 0 0 0,1 0 0 0 0,-1 0 0 0 0,1 0 0 0 0,-1 0 0 0 0,1 1-1 0 0,0-1 1 0 0,2 0 0 0 0,-2 1-109 0 0,6-3 114 0 0,1 1-1 0 0,0 1 1 0 0,0 0 0 0 0,-1 0-1 0 0,1 1 1 0 0,0 0-1 0 0,0 1 1 0 0,0-1 0 0 0,9 4-1 0 0,36 0-238 0 0,-34-4 8 0 0,0-2 0 0 0,0 0 0 0 0,-1-1 0 0 0,1-1 0 0 0,-1-1 0 0 0,1-1 0 0 0,-1-1 0 0 0,-1 0-1 0 0,1-1 1 0 0,30-19 0 0 0,-32 16-1350 0 0,-1-1 0 0 0,-1 0 1 0 0,22-23-1 0 0,-17 15-682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7:4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 0 0,'0'0'191'0'0,"0"0"26"0"0,0 0 9 0 0,0 1-34 0 0,0 0-185 0 0,0 0 0 0 0,-1 0 0 0 0,1 0 0 0 0,0 0 0 0 0,0-1 0 0 0,0 1 0 0 0,1 0 0 0 0,-1 0 0 0 0,0 0 0 0 0,0 0 0 0 0,0-1 0 0 0,1 1 0 0 0,-1 0 0 0 0,0 0 0 0 0,1 0 0 0 0,-1-1 0 0 0,0 1 0 0 0,1 0 0 0 0,-1-1 0 0 0,1 1 0 0 0,-1 0 0 0 0,1-1 0 0 0,0 2 0 0 0,1 0 327 0 0,2 1-155 0 0,-1 1 0 0 0,0-1 0 0 0,1 0 0 0 0,0-1 0 0 0,0 1 0 0 0,0-1 0 0 0,0 1 0 0 0,6 2 0 0 0,41 13 851 0 0,-33-12-615 0 0,11 4 170 0 0,-1 2 1 0 0,0 0-1 0 0,-1 2 0 0 0,-1 1 0 0 0,0 1 0 0 0,44 36 0 0 0,-58-42-329 0 0,0 0 0 0 0,0 1 0 0 0,-1 1 0 0 0,0 0 0 0 0,-1 0 0 0 0,-1 1 0 0 0,11 19 0 0 0,-12-14-182 0 0,0 2-1 0 0,-2-1 1 0 0,0 1-1 0 0,-1 0 0 0 0,-1 0 1 0 0,-1 1-1 0 0,-1-1 1 0 0,0 25-1 0 0,-3-5-86 0 0,-2 1 0 0 0,-1-1-1 0 0,-13 48 1 0 0,8-51 13 0 0,-2-1 0 0 0,-2-1 0 0 0,-1 0 0 0 0,-1 0 0 0 0,-2-2 0 0 0,-27 41 0 0 0,28-52 0 0 0,-1 0 0 0 0,0-1 0 0 0,-1-1 0 0 0,-2-1 0 0 0,0 0 0 0 0,-32 22 0 0 0,18-21-1252 0 0,34-20 1229 0 0,0 0 0 0 0,0 0 0 0 0,0 0 0 0 0,0 0-1 0 0,0 0 1 0 0,0 0 0 0 0,0 0 0 0 0,-1 0 0 0 0,1 0 0 0 0,0 0-1 0 0,0 0 1 0 0,0 0 0 0 0,0 0 0 0 0,0 0 0 0 0,0 0 0 0 0,0 0-1 0 0,0 0 1 0 0,0 0 0 0 0,0 0 0 0 0,-1 0 0 0 0,1 0 0 0 0,0 0 0 0 0,0 0-1 0 0,0 0 1 0 0,0 0 0 0 0,0 0 0 0 0,0 0 0 0 0,0 0 0 0 0,0-1-1 0 0,0 1 1 0 0,0 0 0 0 0,0 0 0 0 0,0 0 0 0 0,0 0 0 0 0,0 0-1 0 0,-1 0 1 0 0,1 0 0 0 0,0 0 0 0 0,0 0 0 0 0,0 0 0 0 0,0 0-1 0 0,0 0 1 0 0,0-1 0 0 0,0 1 0 0 0,0 0 0 0 0,0 0 0 0 0,0 0-1 0 0,0 0 1 0 0,0 0 0 0 0,0 0 0 0 0,0 0 0 0 0,0 0 0 0 0,0 0 0 0 0,0 0-1 0 0,0 0 1 0 0,0-1 0 0 0,0 1 0 0 0,0 0 0 0 0,0 0 0 0 0,0 0-1 0 0,1 0 1 0 0,-2-2-128 0 0,0 1-1 0 0,1-1 1 0 0,-1 1-1 0 0,1-1 1 0 0,-1 0-1 0 0,1 1 1 0 0,0-1 0 0 0,0 0-1 0 0,0-2 1 0 0,1 0-99 0 0,0 1 0 0 0,0-1 0 0 0,0 1 0 0 0,1-1 0 0 0,2-4 0 0 0,-4 7 216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0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7 154 6447 0 0,'0'0'298'0'0,"0"0"-10"0"0,0 0-50 0 0,0 0 493 0 0,-4 1 185 0 0,2-2 1103 0 0,3 0 4362 0 0,4-1-6359 0 0,-2 0-20 0 0,1 0-1 0 0,0 0 0 0 0,0 1 1 0 0,-1-1-1 0 0,1 1 1 0 0,0 0-1 0 0,7-1 0 0 0,2 0-2 0 0,0 0-1 0 0,-1-1 1 0 0,15-6 0 0 0,-10 4-55 0 0,271-99-6747 0 0,-261 91 5779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11975 0 0,'0'0'267'0'0,"0"0"42"0"0,0 0 17 0 0,0 0-28 0 0,2 0-196 0 0,198-100 3420 0 0,-139 68-2946 0 0,-38 22-852 0 0,0 0-1 0 0,41-11 1 0 0,-42 19-2507 0 0,-20 2-2333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15663 0 0,'0'0'719'0'0,"0"0"-20"0"0,1-1-449 0 0,5-2-178 0 0,-1 0 0 0 0,0 1 0 0 0,1 0-1 0 0,-1 0 1 0 0,1 0 0 0 0,0 1 0 0 0,7-2 0 0 0,47-3 1026 0 0,-39 5-844 0 0,52-4-90 0 0,33-3 280 0 0,-41 1 767 0 0,102-15-2685 0 0,-134 16 14 0 0,0-2-1 0 0,59-21 1 0 0,-41 5-75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243 209 8287 0 0,'0'0'191'0'0,"0"0"26"0"0,0 0 9 0 0,2 0-34 0 0,8-5 10 0 0,0 0 0 0 0,0 0 0 0 0,0-1 0 0 0,11-10 1 0 0,-6 5 296 0 0,21-19-114 0 0,-29 22-341 0 0,0 2 1 0 0,1-1 0 0 0,0 1 0 0 0,10-6-1 0 0,28-16 376 0 0,-35 20-219 0 0,0 1 1 0 0,1 0-1 0 0,0 0 1 0 0,0 1 0 0 0,0 1-1 0 0,1 0 1 0 0,20-5-1 0 0,-17 8-315 0 0,-8 0 202 0 0,0 0 0 0 0,0 1 0 0 0,0 0 0 0 0,0 1 0 0 0,15 1 0 0 0,-22-1-41 0 0,1 0 0 0 0,-1 0-1 0 0,1 1 1 0 0,0-1 0 0 0,-1 1-1 0 0,1 0 1 0 0,-1-1 0 0 0,1 1-1 0 0,-1 0 1 0 0,0 0 0 0 0,1 0-1 0 0,-1 0 1 0 0,0 0 0 0 0,1 0 0 0 0,-1 0-1 0 0,0 0 1 0 0,0 1 0 0 0,0-1-1 0 0,0 0 1 0 0,0 1 0 0 0,-1-1-1 0 0,1 1 1 0 0,0-1 0 0 0,0 1-1 0 0,-1-1 1 0 0,1 1 0 0 0,-1-1-1 0 0,0 1 1 0 0,1 0 0 0 0,-1-1 0 0 0,0 1-1 0 0,0 0 1 0 0,0-1 0 0 0,0 4-1 0 0,-1 1-44 0 0,0 0-1 0 0,-1 0 1 0 0,0 0 0 0 0,0-1-1 0 0,0 1 1 0 0,0 0 0 0 0,-1-1-1 0 0,0 1 1 0 0,0-1-1 0 0,-4 5 1 0 0,-4 8-4 0 0,-1 2 2 0 0,-1 1 0 0 0,-1-2 0 0 0,-32 35 0 0 0,42-50 0 0 0,0-1 0 0 0,-1 1 0 0 0,1-1 0 0 0,-1 0 0 0 0,0 0 0 0 0,0 0 0 0 0,-9 3 0 0 0,3-2 0 0 0,1 1 0 0 0,-15 10 0 0 0,18-10 0 0 0,-5-1 0 0 0,12-3 0 0 0,-1-1 0 0 0,0 1 0 0 0,0-1 0 0 0,0 0 0 0 0,0 1 0 0 0,0-1 0 0 0,0 1 0 0 0,1 0 0 0 0,-1-1 0 0 0,0 1 0 0 0,1 0 0 0 0,-1-1 0 0 0,0 1 0 0 0,1 0 0 0 0,-1 0 0 0 0,1 0 0 0 0,-1 0 0 0 0,1 0 0 0 0,-1-1 0 0 0,0 3 0 0 0,0 0 0 0 0,-1 0 0 0 0,0-1 0 0 0,1 1 0 0 0,-1 0 0 0 0,1 0 0 0 0,0 0 0 0 0,0 1 0 0 0,0-1 0 0 0,0 0 0 0 0,1 0 0 0 0,-1 0 0 0 0,1 1 0 0 0,0 4 0 0 0,0-7 1 0 0,0 0 0 0 0,0-1-1 0 0,0 1 1 0 0,0-1 0 0 0,0 1 0 0 0,0 0-1 0 0,0-1 1 0 0,0 1 0 0 0,0 0 0 0 0,0-1-1 0 0,1 1 1 0 0,-1-1 0 0 0,0 1 0 0 0,0 0-1 0 0,1-1 1 0 0,-1 1 0 0 0,0-1 0 0 0,1 1-1 0 0,-1-1 1 0 0,1 1 0 0 0,-1-1 0 0 0,1 1-1 0 0,-1-1 1 0 0,1 1 0 0 0,-1-1 0 0 0,1 0-1 0 0,-1 1 1 0 0,1-1 0 0 0,-1 0 0 0 0,1 1-1 0 0,-1-1 1 0 0,1 0 0 0 0,0 0-1 0 0,-1 0 1 0 0,1 0 0 0 0,0 1 0 0 0,-1-1-1 0 0,1 0 1 0 0,0 0 0 0 0,-1 0 0 0 0,2 0-1 0 0,-1 0 41 0 0,4 0 131 0 0,-1 0-1 0 0,1-1 0 0 0,-1 1 1 0 0,0-1-1 0 0,1 0 0 0 0,-1 0 0 0 0,0 0 1 0 0,8-3-1 0 0,15-4 247 0 0,-1 4-410 0 0,40-1 0 0 0,-43 7-8 0 0,-16 2 0 0 0,-3-1 0 0 0,6 7 0 0 0,-10-6 0 0 0,0-2 0 0 0,0 2 0 0 0,0 0 0 0 0,0 0 0 0 0,0 0 0 0 0,0 0 0 0 0,-1 0 0 0 0,0 0 0 0 0,0 0 0 0 0,0 0 0 0 0,0 0 0 0 0,-1 0 0 0 0,0-1 0 0 0,1 1 0 0 0,-4 3 0 0 0,-3 6 0 0 0,0 0 0 0 0,-12 12 0 0 0,-54 57 0 0 0,66-74 0 0 0,1-1 0 0 0,-2 1 0 0 0,1-2 0 0 0,-1 1 0 0 0,0-1 0 0 0,-18 10 0 0 0,-65 22 0 0 0,66-28 0 0 0,-21 6 0 0 0,-1-3 0 0 0,0-1 0 0 0,-1-3 0 0 0,-65 5 0 0 0,105-12 0 0 0,9-2 5 0 0,-1 0 0 0 0,1 0-1 0 0,0 0 1 0 0,0 0 0 0 0,0 0 0 0 0,-1 0-1 0 0,1 0 1 0 0,0 0 0 0 0,0 0 0 0 0,0 0-1 0 0,-1 0 1 0 0,1 0 0 0 0,0 0 0 0 0,0 0-1 0 0,0 0 1 0 0,-1 0 0 0 0,1 0 0 0 0,0 0-1 0 0,0 0 1 0 0,0 0 0 0 0,-1 0 0 0 0,1-1-1 0 0,0 1 1 0 0,0 0 0 0 0,0 0 0 0 0,0 0-1 0 0,-1 0 1 0 0,1 0 0 0 0,0 0-1 0 0,0-1 1 0 0,0 1 0 0 0,0 0 0 0 0,0 0-1 0 0,0 0 1 0 0,-1-1 0 0 0,1 1 0 0 0,0 0-1 0 0,0 0 1 0 0,0 0 0 0 0,0 0 0 0 0,0-1-1 0 0,0 1 1 0 0,0 0 0 0 0,0 0 0 0 0,0-1-1 0 0,0 1 1 0 0,0 0 0 0 0,0 0 0 0 0,0 0-1 0 0,0-1 1 0 0,0 1 0 0 0,0 0 0 0 0,0 0-1 0 0,0 0 1 0 0,0-1 0 0 0,0 1 0 0 0,1 0-1 0 0,-1 0 1 0 0,0 0 0 0 0,0-1 0 0 0,5-9-1452 0 0,5-1-4340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0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1 10135 0 0,'0'0'464'0'0,"0"0"-9"0"0,-1 2-295 0 0,-43 101 1185 0 0,8-17-641 0 0,15-40-684 0 0,-59 119 419 0 0,-161 214 1166 0 0,132-196-1605 0 0,34-53 0 0 0,56-99 0 0 0,-90 152 0 0 0,64-102-4212 0 0,35-62-560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0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11975 0 0,'0'0'547'0'0,"0"0"-11"0"0,0 2-344 0 0,0 3-190 0 0,0-1 1 0 0,-1 0-1 0 0,0 1 1 0 0,0-1-1 0 0,0 0 1 0 0,0 0-1 0 0,-1 0 1 0 0,-2 5-1 0 0,-20 32-4 0 0,4-7 77 0 0,-171 307 1907 0 0,179-322-2039 0 0,1 1 0 0 0,1 0-1 0 0,0 1 1 0 0,2 0 0 0 0,0 0-1 0 0,-4 23 1 0 0,12-27-926 0 0,0-16 471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11975 0 0,'0'0'267'0'0,"0"0"42"0"0,0 0 17 0 0,0 0-28 0 0,-1 1-196 0 0,-54 43-93 0 0,-125 96-8 0 0,170-133-1 0 0,-1 2 0 0 0,1-1 0 0 0,0 1 0 0 0,1 1 0 0 0,-13 17 0 0 0,17-21 0 0 0,1 1 0 0 0,0-1 0 0 0,0 1 0 0 0,1 0 0 0 0,0 0 0 0 0,0 0 0 0 0,1 1 0 0 0,0-1 0 0 0,0 0 0 0 0,1 1 0 0 0,-1 9 0 0 0,1-9 87 0 0,0 1 1 0 0,0-1-1 0 0,-1 0 0 0 0,-3 10 0 0 0,4-15-46 0 0,0 0 1 0 0,0-1-1 0 0,1 1 0 0 0,-1 0 0 0 0,1 0 0 0 0,0 0 1 0 0,0-1-1 0 0,0 1 0 0 0,0 0 0 0 0,1 0 0 0 0,-1 0 0 0 0,1 0 1 0 0,0-1-1 0 0,-1 1 0 0 0,1 0 0 0 0,2 3 0 0 0,0-2 72 0 0,-1 0 0 0 0,1-1 0 0 0,-1 1 0 0 0,1-1-1 0 0,0 0 1 0 0,0 0 0 0 0,0 0 0 0 0,1 0 0 0 0,-1 0-1 0 0,5 2 1 0 0,-1-2 30 0 0,0 1-1 0 0,0 0 1 0 0,0-1 0 0 0,1-1-1 0 0,-1 1 1 0 0,1-1-1 0 0,-1 0 1 0 0,1-1-1 0 0,0 0 1 0 0,0 0 0 0 0,13-1-1 0 0,-7-1 63 0 0,0-1 0 0 0,0-1 0 0 0,0 0-1 0 0,18-7 1 0 0,-25 8-112 0 0,-1-1 0 0 0,1 0 0 0 0,-1-1 1 0 0,1 0-1 0 0,-1 0 0 0 0,0 0 0 0 0,-1-1 0 0 0,1 0 0 0 0,-1 0 0 0 0,7-8 0 0 0,-3 1 66 0 0,1-2-1 0 0,-2 1 1 0 0,0-1 0 0 0,-1 0-1 0 0,0-1 1 0 0,6-21-1 0 0,-4 4 155 0 0,-1 0 0 0 0,3-37-1 0 0,-6 37-327 0 0,-2 18-81 0 0,-1-1-1 0 0,0 1 0 0 0,-2-28 1 0 0,0 27-274 0 0,0 9 169 0 0,-1 1 1 0 0,1 0-1 0 0,-1-1 0 0 0,0 1 0 0 0,-3-10 0 0 0,4 15 193 0 0,0-1 0 0 0,0 1-1 0 0,0-1 1 0 0,0 0 0 0 0,0 1-1 0 0,-1-1 1 0 0,1 1 0 0 0,0-1-1 0 0,0 1 1 0 0,-1-1 0 0 0,1 1 0 0 0,0-1-1 0 0,-1 1 1 0 0,1-1 0 0 0,0 1-1 0 0,-1-1 1 0 0,1 1 0 0 0,-1-1-1 0 0,1 1 1 0 0,-1 0 0 0 0,1-1 0 0 0,-1 1-1 0 0,1 0 1 0 0,-1-1 0 0 0,0 1-1 0 0,1 0 1 0 0,-1 0 0 0 0,1 0-1 0 0,-1-1 1 0 0,0 1 0 0 0,1 0 0 0 0,-1 0-1 0 0,1 0 1 0 0,-1 0 0 0 0,0 0-1 0 0,1 0 1 0 0,-1 0 0 0 0,0 0-1 0 0,1 1 1 0 0,-1-1 0 0 0,0 0-1 0 0,-1 1-100 0 0,0-1-84 0 0,0 1 0 0 0,0-1 0 0 0,0 1 0 0 0,0 0 0 0 0,0 0 0 0 0,1 0 0 0 0,-1 0 0 0 0,0 0 0 0 0,0 0 0 0 0,-2 3 0 0 0,-10 10-5946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10135 0 0,'0'0'231'0'0,"0"0"29"0"0,0 0 19 0 0,0 0 37 0 0,0 0 125 0 0,0 0 58 0 0,0 0 11 0 0,0 0 2 0 0,0 0 0 0 0,0 0 0 0 0,0 0 0 0 0,0 0-69 0 0,0 0-222 0 0,0 0 166 0 0,0 0 101 0 0,0 0 21 0 0,0 0-66 0 0,0 5-294 0 0,1 3-146 0 0,0 0-1 0 0,-1 0 0 0 0,0 0 0 0 0,-1 0 1 0 0,1 0-1 0 0,-3 9 0 0 0,-21 52-2 0 0,-47 99 0 0 0,35-88 0 0 0,1-5 908 0 0,-54 86-1 0 0,80-148-1315 0 0,-21 23 1 0 0,19-24 152 0 0,-15 22 1 0 0,10-13 1205 0 0,14-19-510 0 0,2-2-356 0 0,0 0-406 0 0,0 0-154 0 0,3-1-33 0 0,76-27-2948 0 0,-56 16 2432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8287 0 0,'1'-2'191'0'0,"29"-42"482"0"0,-24 36-536 0 0,-1 1-1 0 0,-1-1 0 0 0,5-9 1 0 0,2-4 279 0 0,-9 18-326 0 0,-1 0 1 0 0,0-1-1 0 0,0 1 0 0 0,0-1 1 0 0,-1 1-1 0 0,1-1 1 0 0,-1 1-1 0 0,0-1 1 0 0,0 0-1 0 0,0 1 0 0 0,-1-6 1 0 0,1 4-58 0 0,-1-10-33 0 0,1 1 0 0 0,0-1 0 0 0,5-26 0 0 0,-1 24 0 0 0,0 14 0 0 0,-1 1 0 0 0,10-9 0 0 0,0 1 0 0 0,1 1 0 0 0,1-1 0 0 0,-1 2 0 0 0,1 0 0 0 0,1 1 0 0 0,-1 1 0 0 0,22-6 0 0 0,19-7 47 0 0,-38 12 32 0 0,0 1 1 0 0,0 1-1 0 0,0 1 0 0 0,22-3 0 0 0,-18 6 236 0 0,21-3 794 0 0,55 2 0 0 0,-90 3-1032 0 0,-1 0-1 0 0,1 0 1 0 0,0 1-1 0 0,-1 0 1 0 0,1 0-1 0 0,-1 0 0 0 0,1 1 1 0 0,11 7-1 0 0,-16-9-59 0 0,-1 1 0 0 0,1-1-1 0 0,-1 1 1 0 0,0 0-1 0 0,1 0 1 0 0,-1 0 0 0 0,0 0-1 0 0,0 1 1 0 0,0-1-1 0 0,0 0 1 0 0,-1 1 0 0 0,1 0-1 0 0,-1-1 1 0 0,1 1-1 0 0,-1 0 1 0 0,0-1 0 0 0,0 1-1 0 0,0 0 1 0 0,-1 0 0 0 0,1 0-1 0 0,-1 0 1 0 0,1 0-1 0 0,-1 0 1 0 0,0 0 0 0 0,-1 5-1 0 0,0-1-16 0 0,-1 1 0 0 0,0-1 0 0 0,0 0 0 0 0,-1 1 0 0 0,0-1 0 0 0,0 0 0 0 0,-1-1 0 0 0,0 1 0 0 0,0 0 0 0 0,0-1 0 0 0,-1 0 0 0 0,0 0 0 0 0,-11 10 0 0 0,-8 4 0 0 0,0-1 0 0 0,-31 19 0 0 0,37-26 0 0 0,-184 118 0 0 0,-43 28 0 0 0,230-148 0 0 0,7-7 0 0 0,8-7 0 0 0,6-4 0 0 0,13-12-746 0 0,1 1 1 0 0,36-26-1 0 0,-30 26-4033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11975 0 0,'0'0'267'0'0,"0"0"42"0"0,0 0 17 0 0,0 0-28 0 0,-1 1-126 0 0,-18 16 296 0 0,0 0-1 0 0,-20 24 0 0 0,-5 6 111 0 0,-69 51-578 0 0,28-26 0 0 0,64-52 170 0 0,-27 31 0 0 0,39-41-72 0 0,1 1 1 0 0,1 0-1 0 0,0 1 1 0 0,0-1-1 0 0,-6 18 1 0 0,11-22-64 0 0,0 0 0 0 0,1-1 0 0 0,-1 1 0 0 0,2 0 0 0 0,-1 0 0 0 0,1 0 0 0 0,0 0 0 0 0,0 0 0 0 0,1 0 0 0 0,0 0 0 0 0,0 0 0 0 0,0-1 0 0 0,1 1 0 0 0,0 0 0 0 0,1-1 0 0 0,-1 1 0 0 0,5 6 0 0 0,6 11 124 0 0,2-1-1 0 0,33 43 0 0 0,-36-51-146 0 0,-11-13-19 0 0,3 3-946 0 0,0 0-1 0 0,1 0 1 0 0,-1 0-1 0 0,9 6 1 0 0,4 1-4457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10135 0 0,'0'0'231'0'0,"0"2"29"0"0,0 0-238 0 0,1 0 0 0 0,-2 0-1 0 0,1 0 1 0 0,0 0 0 0 0,0 0-1 0 0,-1 0 1 0 0,1 0 0 0 0,-1-1 0 0 0,1 1-1 0 0,-1 0 1 0 0,0 0 0 0 0,-1 2 0 0 0,-16 25 224 0 0,10-17-210 0 0,-10 20 421 0 0,-18 42-1 0 0,9-16 111 0 0,13-28-263 0 0,-11 33 0 0 0,21-50 10 0 0,0 0 0 0 0,1 0 0 0 0,1 0-1 0 0,0 0 1 0 0,-1 19 0 0 0,3-31-366 0 0,0-1-983 0 0,0 0-401 0 0,0 0-78 0 0,0 0-20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26 389 8287 0 0,'0'0'382'0'0,"0"0"-8"0"0,0 0-102 0 0,0-2 463 0 0,1-2-417 0 0,0 0-1 0 0,1 0 1 0 0,-1 0 0 0 0,1 0-1 0 0,0 1 1 0 0,0-1 0 0 0,1 0-1 0 0,-1 1 1 0 0,4-4 0 0 0,29-29-290 0 0,97-77 860 0 0,-105 91-312 0 0,12-6-424 0 0,0 2 0 0 0,2 1 0 0 0,66-28 0 0 0,-83 42-152 0 0,28-8 0 0 0,-42 16 0 0 0,1 0 0 0 0,-1 1 0 0 0,1 0 0 0 0,0 1 0 0 0,16-1 0 0 0,-25 2 0 0 0,0 0 0 0 0,0 0 0 0 0,0 1 0 0 0,0-1 0 0 0,1 0 0 0 0,-1 1 0 0 0,0-1 0 0 0,0 1 0 0 0,0 0 0 0 0,0-1 0 0 0,0 1 0 0 0,0 0 0 0 0,-1 0 0 0 0,1 0 0 0 0,0 1 0 0 0,0-1 0 0 0,-1 0 0 0 0,1 1 0 0 0,-1-1 0 0 0,1 1 0 0 0,-1-1 0 0 0,1 1 0 0 0,-1 0 0 0 0,0 0 0 0 0,0 0 0 0 0,1 2 0 0 0,0 0 0 0 0,-1 0 0 0 0,-1 1 0 0 0,1-1 0 0 0,-1 0 0 0 0,1 1 0 0 0,-1-1 0 0 0,0 0 0 0 0,-1 0 0 0 0,1 1 0 0 0,-1-1 0 0 0,0 0 0 0 0,-1 6 0 0 0,-4 7 0 0 0,0 1 0 0 0,-1-1 0 0 0,0-1 0 0 0,-2 1 0 0 0,0-1 0 0 0,0-1 0 0 0,-2 0 0 0 0,-12 15 0 0 0,7-12 0 0 0,-2-1 0 0 0,1 0 0 0 0,-2-2 0 0 0,0 0 0 0 0,-35 20 0 0 0,-54 22 0 0 0,90-49 0 0 0,-1-1 0 0 0,0 0 0 0 0,0-2 0 0 0,-21 4 0 0 0,29-8 0 0 0,11-1 0 0 0,0 0 0 0 0,0 0 0 0 0,0 1 0 0 0,0-1 0 0 0,0 0 0 0 0,0 0 0 0 0,-1 0 0 0 0,1 0 0 0 0,0 0 0 0 0,0 0 0 0 0,0 0 0 0 0,0 0 0 0 0,0 0 0 0 0,0 0 0 0 0,-1 0 0 0 0,1 0 0 0 0,0 0 0 0 0,0 0 0 0 0,0 0 0 0 0,0-1 0 0 0,0 1 0 0 0,0 0 0 0 0,0 0 0 0 0,0 0 0 0 0,-1 0 0 0 0,1 0 0 0 0,0 0 0 0 0,0 0 0 0 0,0 0 0 0 0,0 0 0 0 0,0 0 0 0 0,0 0 0 0 0,0-1 0 0 0,0 1 0 0 0,0 0 0 0 0,0 0 0 0 0,0 0 0 0 0,-1 0 0 0 0,1 0 0 0 0,0 0 0 0 0,0-1 0 0 0,3-4 0 0 0,7-5 0 0 0,-10 10 0 0 0,9-7 0 0 0,-1 1 0 0 0,12-7 0 0 0,-10 7 0 0 0,-8 5 0 0 0,0 0 0 0 0,0 0 0 0 0,1 1 0 0 0,-1-1 0 0 0,1 1 0 0 0,-1-1 0 0 0,0 1 0 0 0,1 0 0 0 0,-1 0 0 0 0,5 0 0 0 0,28 4 0 0 0,-27-3 0 0 0,12 4 0 0 0,7 4 0 0 0,-10-3 0 0 0,-1 1 0 0 0,17 10 0 0 0,-12-6 0 0 0,-11-6 0 0 0,-1 0 0 0 0,0 1 0 0 0,0 0 0 0 0,11 11 0 0 0,-10-6 0 0 0,-9-5 0 0 0,-1-3 0 0 0,0 2 54 0 0,1 0 0 0 0,-1 0 1 0 0,-1 0-1 0 0,1 0 0 0 0,-1 0 0 0 0,0 0 0 0 0,0 0 0 0 0,0 0 0 0 0,-1-1 0 0 0,0 1 0 0 0,0 0 0 0 0,0-1 0 0 0,0 1 0 0 0,-1-1 1 0 0,-5 8-1 0 0,-3 2 200 0 0,0-1 0 0 0,-1 0 1 0 0,-16 15-1 0 0,-18 13-213 0 0,-2-1 1 0 0,-2-3-1 0 0,-77 44 0 0 0,24-34-41 0 0,98-45 0 0 0,0 0 0 0 0,0 0 0 0 0,1 0 0 0 0,-1 0 0 0 0,0-1 0 0 0,0 0 0 0 0,0 0 0 0 0,-1 0 0 0 0,1-1 0 0 0,-6 1 0 0 0,10-2 0 0 0,0 1 0 0 0,0-1 0 0 0,1 1 0 0 0,-1-1 0 0 0,0 0 0 0 0,0 1 0 0 0,0-1 0 0 0,0 0 0 0 0,1 0 0 0 0,-1 1 0 0 0,0-1 0 0 0,1 0 0 0 0,-1 0 0 0 0,1 0 0 0 0,-1 0 0 0 0,1 0 0 0 0,-1 0 0 0 0,1 0 0 0 0,-1 0 0 0 0,1 0 0 0 0,0 0 0 0 0,0 0 0 0 0,0 0 0 0 0,-1-2 0 0 0,1-1 0 0 0,-1-1 0 0 0,1 0 0 0 0,0 1 0 0 0,1-7 0 0 0,0 4-64 0 0,0 0 0 0 0,1 1 0 0 0,0-1 0 0 0,1 1 0 0 0,0-1 0 0 0,-1 1 0 0 0,2 0 0 0 0,-1 0-1 0 0,1 1 1 0 0,0-1 0 0 0,5-5 0 0 0,0 1-202 0 0,0 1 0 0 0,1 0 0 0 0,0 1-1 0 0,21-14 1 0 0,-20 15-845 0 0,1 1-1 0 0,0 1 1 0 0,1 0-1 0 0,15-4 1 0 0,-1 5-936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0 8287 0 0,'0'0'382'0'0,"0"2"-8"0"0,1 3-280 0 0,-2-1 0 0 0,1 0 0 0 0,0 0 0 0 0,-1 1-1 0 0,0-1 1 0 0,0 0 0 0 0,0 0 0 0 0,0 0 0 0 0,0 0-1 0 0,-1 0 1 0 0,0 0 0 0 0,0-1 0 0 0,-4 7 0 0 0,1-3 632 0 0,0 0-1 0 0,-1-1 1 0 0,0 1 0 0 0,0-1 0 0 0,-12 10-1 0 0,17-15-281 0 0,-14 14-272 0 0,9-6 29 0 0,0 0-1 0 0,0 0 1 0 0,0 1-1 0 0,2 0 1 0 0,-1 0-1 0 0,-3 11 1 0 0,-13 28 443 0 0,-70 154-644 0 0,80-176 0 0 0,-8 21-134 0 0,2 0 1 0 0,-13 67-1 0 0,30-114 25 0 0,-2 13-902 0 0,-1-8-2990 0 0,3-6-437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3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15663 0 0,'2'0'719'0'0,"7"3"-517"0"0,-1 0 0 0 0,0 1 0 0 0,0 0 0 0 0,0 0 0 0 0,0 0 0 0 0,-1 1 0 0 0,0 0-1 0 0,0 1 1 0 0,11 11 0 0 0,-13-12-3 0 0,-1 0-1 0 0,0 0 0 0 0,-1 1 0 0 0,1 0 1 0 0,-1-1-1 0 0,0 1 0 0 0,-1 0 0 0 0,1 1 1 0 0,-1-1-1 0 0,0 0 0 0 0,-1 1 0 0 0,0-1 1 0 0,0 1-1 0 0,0 8 0 0 0,-1 1 120 0 0,-1 0 0 0 0,0 0-1 0 0,-1 0 1 0 0,-1-1 0 0 0,-1 1-1 0 0,-10 28 1 0 0,0-9 666 0 0,-33 59 0 0 0,-14 2-984 0 0,51-81 0 0 0,-2-1 0 0 0,0 0 0 0 0,-1 0 0 0 0,0-2 0 0 0,0 1 0 0 0,-2-2 0 0 0,1 0 0 0 0,-2 0 0 0 0,-21 10 0 0 0,25-15-465 0 0,0-1-1 0 0,0 0 0 0 0,-1-1 1 0 0,1 0-1 0 0,-27 4 1 0 0,15-6-558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20 917 6447 0 0,'0'0'142'0'0,"0"0"22"0"0,-1 1 13 0 0,-2 6-20 0 0,-4-2 18 0 0,6-4 561 0 0,0-2-513 0 0,0 0 1 0 0,0-1-1 0 0,0 1 1 0 0,1-1-1 0 0,-1 1 0 0 0,1 0 1 0 0,-1-1-1 0 0,1 1 1 0 0,0-1-1 0 0,-1 1 0 0 0,1-1 1 0 0,0 1-1 0 0,0-1 1 0 0,0 1-1 0 0,0-1 0 0 0,0 1 1 0 0,0-1-1 0 0,1 1 1 0 0,-1-1-1 0 0,1-1 0 0 0,11-34 276 0 0,-8 28 0 0 0,8-19-93 0 0,2 0-1 0 0,1 1 1 0 0,31-42-1 0 0,-39 58-387 0 0,39-51-18 0 0,80-80 0 0 0,-44 52 0 0 0,75-73 0 0 0,-105 107 101 0 0,3-3 241 0 0,-29 31 264 0 0,-15 17-273 0 0,0 0 0 0 0,17-14 0 0 0,20-15-333 0 0,-48 40 0 0 0,1-1 0 0 0,-1 1 0 0 0,0 0 0 0 0,0 0 0 0 0,0 0 0 0 0,1-1 0 0 0,-1 1 0 0 0,0 0 0 0 0,0 0 0 0 0,0 0 0 0 0,1 0 0 0 0,-1 0 0 0 0,0 0 0 0 0,0 0 0 0 0,1 0 0 0 0,-1-1 0 0 0,0 1 0 0 0,0 0 0 0 0,1 0 0 0 0,-1 0 0 0 0,0 0 0 0 0,0 0 0 0 0,1 0 0 0 0,-1 0 0 0 0,0 0 0 0 0,0 1 0 0 0,1-1 0 0 0,-1 0 0 0 0,0 0 0 0 0,0 0 0 0 0,1 0 0 0 0,-1 0 0 0 0,0 0 0 0 0,0 0 0 0 0,0 1 0 0 0,1-1 0 0 0,-1 0 0 0 0,0 0 0 0 0,0 0 0 0 0,0 0 0 0 0,1 1 0 0 0,-1-1 0 0 0,0 0 0 0 0,0 0 0 0 0,0 0 0 0 0,0 1 0 0 0,0-1 0 0 0,0 0 0 0 0,1 0 0 0 0,-1 1 0 0 0,0-1 0 0 0,0 0 0 0 0,0 0 0 0 0,0 1 0 0 0,0-1 0 0 0,0 0 0 0 0,0 0 0 0 0,0 1 0 0 0,0-1 0 0 0,0 0 0 0 0,0 0 0 0 0,0 1 0 0 0,0-1 0 0 0,0 0 0 0 0,-1 1 0 0 0,1-1 0 0 0,1 11 0 0 0,-2 1 0 0 0,1-1 0 0 0,-2 0 0 0 0,1 1 0 0 0,-1-1 0 0 0,-6 16 0 0 0,0 5 0 0 0,-49 208 0 0 0,10-50 0 0 0,44-174 205 0 0,1 1 0 0 0,0-1 0 0 0,1 1-1 0 0,1 29 1 0 0,1-36-102 0 0,0 0-1 0 0,1-1 0 0 0,0 1 1 0 0,0-1-1 0 0,1 1 1 0 0,0-1-1 0 0,1 0 0 0 0,0 0 1 0 0,7 12-1 0 0,-4-11-102 0 0,8 6 1 0 0,-7-7-14 0 0,0 4-39 0 0,-7-11-285 0 0,3-1-146 0 0,-2 1-973 0 0,1-2-2614 0 0,-3 0-1544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30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10135 0 0,'0'0'464'0'0,"0"0"-9"0"0,1-1-295 0 0,12-8 410 0 0,-1 0 0 0 0,1 1 0 0 0,1 1 1 0 0,25-10-1 0 0,65-17 2257 0 0,-31 11-1936 0 0,-54 16-590 0 0,0 1 0 0 0,0 1 0 0 0,26-4 0 0 0,-33 6-290 0 0,-4 1-1396 0 0,-2 2-3611 0 0,-6 0-422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3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8287 0 0,'41'9'906'0'0,"-28"-7"-753"0"0,-1 1 1 0 0,1 1-1 0 0,-1 0 1 0 0,0 0-1 0 0,13 7 1 0 0,-10-2 180 0 0,0 0 0 0 0,0 0 0 0 0,-1 2 0 0 0,-1 0 0 0 0,0 0 0 0 0,0 1 0 0 0,-1 1 1 0 0,-1 0-1 0 0,0 0 0 0 0,0 1 0 0 0,-2 1 0 0 0,0 0 0 0 0,0 0 0 0 0,-2 1 0 0 0,0 0 0 0 0,0 0 0 0 0,3 17 0 0 0,1 17 227 0 0,-2-1-1 0 0,5 99 1 0 0,-16-112-5 0 0,0 0 0 0 0,-10 44 0 0 0,9-63-610 0 0,-3 14 461 0 0,-2 0-1 0 0,-1-1 0 0 0,-1 0 1 0 0,-23 45-1 0 0,25-61-384 0 0,-1 0-1 0 0,0-1 1 0 0,-20 24-1 0 0,3-7-5997 0 0,21-22-710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3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59 8287 0 0,'0'0'191'0'0,"0"0"26"0"0,0 0 9 0 0,0 0 42 0 0,0 0 158 0 0,-10 4 1174 0 0,-3 7-1512 0 0,11-10 283 0 0,2-1 117 0 0,0 0 21 0 0,0 0 3 0 0,0 0 0 0 0,0 0 0 0 0,0 0 0 0 0,20-8 1024 0 0,5-2-1266 0 0,1 2 1 0 0,-1 1-1 0 0,32-5 0 0 0,-36 7-231 0 0,20-3-632 0 0,1 1 0 0 0,0 2-1 0 0,81 0 1 0 0,-105 5-4866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3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6447 0 0,'0'0'298'0'0,"0"0"-10"0"0,0 0-50 0 0,0 0 493 0 0,0 0 238 0 0,0 0 45 0 0,0 0-129 0 0,1 1-506 0 0,2-1-176 0 0,1 0 0 0 0,-1 0 0 0 0,0 0 1 0 0,0 0-1 0 0,0 0 0 0 0,7-2 0 0 0,-9 2-85 0 0,0 0 1 0 0,1-1-1 0 0,-1 1 0 0 0,0 0 0 0 0,1 0 0 0 0,-1 0 0 0 0,1 0 0 0 0,-1 0 1 0 0,3 1-1 0 0,5 0 236 0 0,165-18 1575 0 0,-31 3-690 0 0,-61 14-1018 0 0,-34 1-1599 0 0,-17-1-4409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80 8287 0 0,'0'0'191'0'0,"0"0"26"0"0,0 0 9 0 0,1-2-34 0 0,3-7 315 0 0,0 0 1 0 0,1 0 0 0 0,0 1 0 0 0,0 0 0 0 0,13-15-1 0 0,-16 22-307 0 0,0 0-1 0 0,0 0 0 0 0,-1 0 0 0 0,1 0 0 0 0,0 0 1 0 0,0 0-1 0 0,3-1 0 0 0,0 0 255 0 0,-3 1 58 0 0,-2 1 0 0 0,0 0 0 0 0,0 0 0 0 0,0 0 0 0 0,1 2-69 0 0,0-1-437 0 0,0 0 0 0 0,0 0 0 0 0,0 1-1 0 0,0-1 1 0 0,0 0 0 0 0,0 1 0 0 0,-1-1 0 0 0,1 1 0 0 0,-1-1 0 0 0,1 0 0 0 0,-1 1 0 0 0,1-1 0 0 0,-1 1-1 0 0,0 0 1 0 0,0-1 0 0 0,0 1 0 0 0,0-1 0 0 0,0 1 0 0 0,0-1 0 0 0,0 1 0 0 0,0-1 0 0 0,-1 1-1 0 0,0 1 1 0 0,-1 5 1 0 0,-1 0 0 0 0,-1-1-1 0 0,-5 11 1 0 0,-3 7-10 0 0,-37 86 3 0 0,-66 108 0 0 0,70-136 0 0 0,-24 35 0 0 0,64-111 0 0 0,-4 9 0 0 0,9-16 0 0 0,0 0 0 0 0,0 0 0 0 0,-1 1 0 0 0,1-1 0 0 0,0 0 0 0 0,0 0 0 0 0,0 1 0 0 0,0-1 0 0 0,0 0 0 0 0,0 0 0 0 0,0 1 0 0 0,0-1 0 0 0,0 0 0 0 0,0 0 0 0 0,0 1 0 0 0,0-1 0 0 0,0 0 0 0 0,0 0 0 0 0,0 1 0 0 0,0-1 0 0 0,0 0 0 0 0,0 0 0 0 0,0 1 0 0 0,0-1 0 0 0,0 0 0 0 0,0 0 0 0 0,0 1 0 0 0,1-1 0 0 0,-1 0 0 0 0,0 0 0 0 0,0 0 0 0 0,1 1 0 0 0,1-2 32 0 0,0 0 1 0 0,1 0-1 0 0,-1 0 0 0 0,0 0 0 0 0,0-1 0 0 0,0 1 0 0 0,1-1 0 0 0,2-3 1 0 0,20-17-1480 0 0,-7 4-4340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78 479 10135 0 0,'0'0'231'0'0,"0"0"29"0"0,0 0 19 0 0,-2 1-41 0 0,-19 16 368 0 0,17-14-353 0 0,1-1-1 0 0,-1 1 0 0 0,0-1 1 0 0,1 1-1 0 0,-7 2 0 0 0,2-3-164 0 0,7-1 283 0 0,-3-1 330 0 0,4 0-663 0 0,0 0 1 0 0,-1 0 0 0 0,1 0-1 0 0,-1 0 1 0 0,1 0-1 0 0,-1 0 1 0 0,1 0 0 0 0,0 0-1 0 0,-1 0 1 0 0,1 0 0 0 0,-1 0-1 0 0,1 0 1 0 0,0 0 0 0 0,-1 0-1 0 0,1 0 1 0 0,-1 0-1 0 0,1 0 1 0 0,0-1 0 0 0,-1 1-1 0 0,1 0 1 0 0,-1 0 0 0 0,0-1-1 0 0,-2-8-22 0 0,3-2-16 0 0,4 0 0 0 0,1 1 0 0 0,-1-1 0 0 0,2 1 0 0 0,0 0 0 0 0,0 1 0 0 0,0-1 0 0 0,14-12 0 0 0,41-42 0 0 0,3 3 0 0 0,3 3 0 0 0,85-57 0 0 0,-123 95-4 0 0,48-29-8 0 0,-65 43 30 0 0,0-1-1 0 0,1 2 1 0 0,0 0 0 0 0,18-5-1 0 0,-29 9 46 0 0,0 1-1 0 0,1-1 0 0 0,-1 1 1 0 0,0 0-1 0 0,0 0 0 0 0,0 0 1 0 0,1 0-1 0 0,-1 0 1 0 0,0 0-1 0 0,0 0 0 0 0,0 1 1 0 0,0-1-1 0 0,1 1 0 0 0,-1 0 1 0 0,0 0-1 0 0,2 1 0 0 0,-2-1-19 0 0,-1 0 0 0 0,1 0 0 0 0,-1 0 0 0 0,0 1 0 0 0,0-1 0 0 0,0 1-1 0 0,0-1 1 0 0,0 1 0 0 0,0-1 0 0 0,0 1 0 0 0,0-1 0 0 0,0 1-1 0 0,-1 0 1 0 0,1-1 0 0 0,-1 1 0 0 0,1 0 0 0 0,-1 0 0 0 0,0-1 0 0 0,1 1-1 0 0,-1 3 1 0 0,0 6-39 0 0,-1-1 0 0 0,0 1 0 0 0,0 0 0 0 0,-5 16 0 0 0,-16 43-8 0 0,20-64 4 0 0,-8 23 0 0 0,-2-1 0 0 0,0-1 0 0 0,-2 0 0 0 0,-1-1 0 0 0,-1 0 0 0 0,-27 32 0 0 0,35-49 72 0 0,0-1-1 0 0,0 0 1 0 0,0-1 0 0 0,-1 0-1 0 0,0 0 1 0 0,-1-1-1 0 0,1 0 1 0 0,-1 0 0 0 0,0-2-1 0 0,-1 1 1 0 0,1-1-1 0 0,-19 5 1 0 0,-1 0 487 0 0,-51 22-1 0 0,-14 11-558 0 0,68-30 0 0 0,22-10 0 0 0,0 0 0 0 0,0 0 0 0 0,0 0 0 0 0,0 1 0 0 0,0 0 0 0 0,0 0 0 0 0,-4 4 0 0 0,-13 15 0 0 0,16-15-64 0 0,5-5-273 0 0,1-2-138 0 0,20-4-5059 0 0,3-5-80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65 13823 0 0,'32'-20'456'0'0,"-17"10"-104"0"0,0 1 0 0 0,29-12 0 0 0,-32 17-352 0 0,-12 4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0,-7 6 0 0 0,-11 8 0 0 0,-37 20 218 0 0,-69 53 0 0 0,82-54 387 0 0,15-13-113 0 0,-38 37-1 0 0,46-38-488 0 0,1 1 0 0 0,1 1-1 0 0,0 1 1 0 0,2 0 0 0 0,-24 47-1 0 0,27-43-5 0 0,2-1-1 0 0,2 1 0 0 0,0 1 1 0 0,-6 38-1 0 0,12-49 13 0 0,0-1 0 0 0,1 1 0 0 0,0 0 0 0 0,1 0 0 0 0,1-1 0 0 0,1 1 0 0 0,0 0 0 0 0,1-1 0 0 0,6 18 0 0 0,-7-28 26 0 0,0 1-1 0 0,0 0 0 0 0,1-1 1 0 0,0 0-1 0 0,0 1 0 0 0,0-1 1 0 0,0-1-1 0 0,1 1 1 0 0,0 0-1 0 0,0-1 0 0 0,0 1 1 0 0,1-1-1 0 0,-1-1 0 0 0,1 1 1 0 0,0-1-1 0 0,0 1 1 0 0,0-1-1 0 0,1-1 0 0 0,-1 1 1 0 0,1-1-1 0 0,-1 0 0 0 0,1 0 1 0 0,0 0-1 0 0,0-1 1 0 0,0 0-1 0 0,0 0 0 0 0,0-1 1 0 0,0 0-1 0 0,0 0 0 0 0,0 0 1 0 0,9-2-1 0 0,26-5-5568 0 0,-16 0-80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43 799 6447 0 0,'0'0'142'0'0,"-1"3"22"0"0,-1 2-129 0 0,1-1 0 0 0,-1 1-1 0 0,-1-1 1 0 0,1 0 0 0 0,0 0 0 0 0,-1 0 0 0 0,0 0 0 0 0,-4 4 0 0 0,-9 15 896 0 0,15-22 42 0 0,1-1 41 0 0,0 0-61 0 0,0 0-288 0 0,0 0-121 0 0,0 0-28 0 0,0 0 66 0 0,0 0 288 0 0,0 0 122 0 0,9-10 706 0 0,-7 7-1421 0 0,97-129 2062 0 0,-22 26-2337 0 0,191-240-2 0 0,-123 121 0 0 0,-118 180 0 0 0,-48 86 0 0 0,-55 108 0 0 0,65-127 0 0 0,2 1 0 0 0,0 1 0 0 0,1 0 0 0 0,1 0 0 0 0,1 1 0 0 0,2 0 0 0 0,0 0 0 0 0,0 44 0 0 0,5-42 0 0 0,1 1 0 0 0,2-1 0 0 0,0 0 0 0 0,2 0 0 0 0,12 34 0 0 0,-6-26 0 0 0,2-2 0 0 0,2 0 0 0 0,29 48 0 0 0,-40-73 0 0 0,0-1-64 0 0,-4-6-273 0 0,-1-1-138 0 0,0 0-33 0 0,1-2-22 0 0,0 0 0 0 0,0 0 0 0 0,0 1 0 0 0,0-1-1 0 0,0 0 1 0 0,0 0 0 0 0,0-3 0 0 0,1-2-1502 0 0,-2-2-15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57 152 10135 0 0,'-11'4'287'0'0,"7"-2"-207"0"0,0-1 1 0 0,0 1-1 0 0,1 0 0 0 0,-1 0 0 0 0,0 0 0 0 0,1 1 0 0 0,-1-1 0 0 0,1 1 0 0 0,0 0 0 0 0,-5 5 0 0 0,6-6 291 0 0,2-2 117 0 0,0 0 21 0 0,0 0-66 0 0,2 0-294 0 0,5-1 97 0 0,0 1 0 0 0,0-1 0 0 0,0-1 0 0 0,0 1 0 0 0,0-1 0 0 0,0-1 0 0 0,11-4 0 0 0,48-30 1351 0 0,-20 10-634 0 0,131-50-160 0 0,-136 58-3722 0 0,-22 8-2877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59 8287 0 0,'1'-1'191'0'0,"26"-19"444"0"0,-26 19-578 0 0,0 0 0 0 0,0 0 0 0 0,1 0 1 0 0,-1 0-1 0 0,1 0 0 0 0,-1 1 0 0 0,0-1 1 0 0,1 0-1 0 0,-1 1 0 0 0,1-1 0 0 0,-1 1 0 0 0,1-1 1 0 0,2 1-1 0 0,-3 0 24 0 0,0 0 1 0 0,0-1-1 0 0,0 1 1 0 0,0 0-1 0 0,-1 0 0 0 0,1 0 1 0 0,0-1-1 0 0,0 1 1 0 0,0 0-1 0 0,-1-1 1 0 0,1 1-1 0 0,0-1 0 0 0,0 1 1 0 0,0-2-1 0 0,19-7 1921 0 0,-18 8-1804 0 0,1 0 0 0 0,-1 0 0 0 0,0 0-1 0 0,0 0 1 0 0,0 0 0 0 0,1-1 0 0 0,1-1-1 0 0,-3 2 315 0 0,-1 1 0 0 0,0 0 0 0 0,0 0 0 0 0,0 0-69 0 0,-18 9-278 0 0,-142 94-165 0 0,63-38 0 0 0,63-43 0 0 0,1 2 0 0 0,1 1 0 0 0,1 2 0 0 0,-35 37 0 0 0,65-62 43 0 0,0-1-1 0 0,0 1 0 0 0,-1-1 0 0 0,1 1 1 0 0,0-1-1 0 0,1 1 0 0 0,-1 0 1 0 0,0-1-1 0 0,0 1 0 0 0,1 0 1 0 0,-1 0-1 0 0,1 0 0 0 0,-1 0 0 0 0,1 0 1 0 0,0-1-1 0 0,0 1 0 0 0,0 0 1 0 0,0 0-1 0 0,0 0 0 0 0,0 0 1 0 0,1 3-1 0 0,-1-5 2 0 0,1 1 0 0 0,-1 0 0 0 0,0-1 1 0 0,1 1-1 0 0,-1 0 0 0 0,1-1 0 0 0,-1 1 0 0 0,1 0 0 0 0,-1-1 1 0 0,1 1-1 0 0,-1-1 0 0 0,1 1 0 0 0,0-1 0 0 0,-1 1 0 0 0,1-1 1 0 0,0 0-1 0 0,-1 1 0 0 0,2-1 0 0 0,1 2 69 0 0,3 2-90 0 0,0-1 1 0 0,0 0-1 0 0,1 0 1 0 0,0 0-1 0 0,-1-1 0 0 0,1 0 1 0 0,9 2-1 0 0,53 5-405 0 0,-35-5-134 0 0,-1-1-1117 0 0,1-1-4506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34 634 10135 0 0,'0'0'231'0'0,"0"0"29"0"0,-1 1 19 0 0,-21 10 85 0 0,20-10 29 0 0,2-1 106 0 0,0 0 11 0 0,-2-2 244 0 0,2 2-730 0 0,0 0 1 0 0,-1 0-1 0 0,1 0 1 0 0,0 0-1 0 0,0 0 1 0 0,0 0-1 0 0,-1 0 0 0 0,1 0 1 0 0,0 0-1 0 0,0 0 1 0 0,0 0-1 0 0,-1 0 1 0 0,1-1-1 0 0,0 1 1 0 0,0 0-1 0 0,0 0 0 0 0,0 0 1 0 0,-1 0-1 0 0,1 0 1 0 0,0 0-1 0 0,0-1 1 0 0,0 1-1 0 0,0 0 1 0 0,0 0-1 0 0,0 0 1 0 0,0 0-1 0 0,-1-1 0 0 0,1 1 1 0 0,0 0-1 0 0,0 0 1 0 0,0 0-1 0 0,-1-7 133 0 0,1 1 0 0 0,-1 0 0 0 0,1 0-1 0 0,1 0 1 0 0,-1 0 0 0 0,1 0 0 0 0,2-11-1 0 0,17-44 421 0 0,-10 36 152 0 0,-4 6-607 0 0,2 1-1 0 0,0 0 1 0 0,0 1 0 0 0,20-28-1 0 0,0 5-121 0 0,-4 6 0 0 0,0 1 0 0 0,2 1 0 0 0,31-29 0 0 0,-26 34 0 0 0,1 1 0 0 0,43-27 0 0 0,-55 41 0 0 0,1 0 0 0 0,0 2 0 0 0,1 0 0 0 0,0 1 0 0 0,30-7 0 0 0,-47 15 0 0 0,0 0 0 0 0,0 0 0 0 0,0 0 0 0 0,0 1 0 0 0,0 0 0 0 0,0 0 0 0 0,1 0 0 0 0,-1 1 0 0 0,9 2 0 0 0,-13-3 0 0 0,1 1 0 0 0,-1-1 0 0 0,0 1 0 0 0,1-1 0 0 0,-1 1 0 0 0,0 0 0 0 0,0 0 0 0 0,1 0 0 0 0,-1 0 0 0 0,0 0 0 0 0,0 0 0 0 0,0 0 0 0 0,0 0 0 0 0,0 0 0 0 0,0 0 0 0 0,0 0 0 0 0,0 1 0 0 0,-1-1 0 0 0,1 0 0 0 0,0 1 0 0 0,-1-1 0 0 0,1 1 0 0 0,-1-1 0 0 0,0 0 0 0 0,1 1 0 0 0,-1-1 0 0 0,0 1 0 0 0,0-1 0 0 0,0 1 0 0 0,0-1 0 0 0,0 1 0 0 0,0-1 0 0 0,0 1 0 0 0,-1-1 0 0 0,1 1 0 0 0,-1 2 0 0 0,-6 16 0 0 0,-1 1 0 0 0,0-1 0 0 0,-2 0 0 0 0,0-1 0 0 0,-18 24 0 0 0,-5 12 0 0 0,10-11 0 0 0,-27 77 0 0 0,-4 58 0 0 0,50-159 259 0 0,5-12-660 0 0,1-5-614 0 0,-2-1-4772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11975 0 0,'0'0'547'0'0,"0"0"-11"0"0,0 0-271 0 0,-1 2 133 0 0,-11 8 452 0 0,-5 7-110 0 0,-16 36 292 0 0,-35 80 0 0 0,8-17 408 0 0,51-99-1237 0 0,2 1 0 0 0,-8 23-1 0 0,2-3-202 0 0,10-29-8 0 0,0 1 0 0 0,1-1 0 0 0,0 1 0 0 0,1 0 0 0 0,0 0 0 0 0,1 17 0 0 0,0-26 0 0 0,0 2-329 0 0,0-3-138 0 0,0 0-33 0 0,0 0-140 0 0,12-7-2045 0 0,3-9 521 0 0,1-2-2603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1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22 250 8287 0 0,'0'0'382'0'0,"-2"0"-8"0"0,-2 4-170 0 0,2-3 176 0 0,2-1 107 0 0,0 0 22 0 0,0 0 3 0 0,2-1-369 0 0,0 1-1 0 0,0-1 0 0 0,0 0 0 0 0,-1 1 1 0 0,1-1-1 0 0,0 0 0 0 0,-1 0 1 0 0,4-3-1 0 0,0 1 113 0 0,182-105 1508 0 0,-81 48 58 0 0,-83 47-1582 0 0,0 0-1 0 0,1 1 0 0 0,0 2 1 0 0,38-12-1 0 0,-58 21-193 0 0,-1 0 0 0 0,1 1 0 0 0,0-1 0 0 0,-1 1 0 0 0,1 0 0 0 0,-1 0 0 0 0,1 0 0 0 0,-1 0-1 0 0,1 1 1 0 0,0 0 0 0 0,-1-1 0 0 0,1 1 0 0 0,-1 0 0 0 0,0 1 0 0 0,1-1 0 0 0,-1 1 0 0 0,0-1 0 0 0,0 1 0 0 0,0 0-1 0 0,0 0 1 0 0,0 0 0 0 0,0 1 0 0 0,-1-1 0 0 0,1 1 0 0 0,-1 0 0 0 0,0-1 0 0 0,1 1 0 0 0,-1 0 0 0 0,0 0-1 0 0,-1 0 1 0 0,1 0 0 0 0,-1 1 0 0 0,1-1 0 0 0,-1 0 0 0 0,0 1 0 0 0,0-1 0 0 0,0 1 0 0 0,-1-1 0 0 0,1 1 0 0 0,-1 0-1 0 0,0-1 1 0 0,0 1 0 0 0,-1 4 0 0 0,-1 4-45 0 0,-1 1 0 0 0,0 0 0 0 0,-1-1 0 0 0,-1 0 0 0 0,0 0 0 0 0,0 0 0 0 0,-2 0 0 0 0,1-1 0 0 0,-1 0 0 0 0,-1 0 0 0 0,-9 10 0 0 0,5-9 10 0 0,0 0 0 0 0,-1-1 0 0 0,0-1 0 0 0,-1 0 0 0 0,-20 12 0 0 0,-81 34-531 0 0,93-46 106 0 0,-84 35-701 0 0,95-38 1116 0 0,30-19 0 0 0,1 2 0 0 0,1 1 0 0 0,-1 0 0 0 0,25-6 0 0 0,-34 14 0 0 0,0 2 0 0 0,-11-1 0 0 0,1 0 0 0 0,0 0 0 0 0,0 0 0 0 0,-1 1 0 0 0,1-1 0 0 0,0 0 0 0 0,0 0 0 0 0,-1 0 0 0 0,1 1 0 0 0,0-1 0 0 0,-1 0 0 0 0,1 1 0 0 0,0-1 0 0 0,-1 0 0 0 0,1 1 0 0 0,0-1 0 0 0,-1 1 0 0 0,1-1 0 0 0,-1 1 0 0 0,1 0 0 0 0,-1-1 0 0 0,1 1 0 0 0,-1-1 0 0 0,1 2 0 0 0,0 0 0 0 0,2 1 0 0 0,9 13 0 0 0,5 13 0 0 0,-10-17 0 0 0,1 0 0 0 0,11 14 0 0 0,-16-22 0 0 0,0-1 0 0 0,0 0 0 0 0,1 0 0 0 0,-1 0 0 0 0,1 0 0 0 0,-1-1 0 0 0,1 0 0 0 0,0 1 0 0 0,0-1 0 0 0,0 0 0 0 0,7 1 0 0 0,42 8 0 0 0,-53-11 0 0 0,1 1 0 0 0,-1-1 0 0 0,1 0 0 0 0,-1 0 0 0 0,1 0 0 0 0,-1 0 0 0 0,1 1 0 0 0,-1-1 0 0 0,1 0 0 0 0,-1 0 0 0 0,1 1 0 0 0,-1-1 0 0 0,1 0 0 0 0,-1 1 0 0 0,1-1 0 0 0,-1 1 0 0 0,1 0 3 0 0,-1 0 1 0 0,0 0-1 0 0,0 0 0 0 0,0 0 0 0 0,0 0 0 0 0,0 0 1 0 0,0 0-1 0 0,0 1 0 0 0,-1-1 0 0 0,1 0 0 0 0,0 0 0 0 0,0 0 1 0 0,-1 0-1 0 0,1 0 0 0 0,-1-1 0 0 0,1 1 0 0 0,-1 0 1 0 0,1 0-1 0 0,-1 0 0 0 0,0 0 0 0 0,1 0 0 0 0,-2 1 1 0 0,-21 21 241 0 0,19-20-162 0 0,-24 25 539 0 0,-343 298 346 0 0,369-325-968 0 0,-10 9 0 0 0,0-2 0 0 0,-24 13 0 0 0,36-20 0 0 0,-1-1 0 0 0,1 0 0 0 0,0 0 0 0 0,0 1 0 0 0,-1-1 0 0 0,1 0 0 0 0,0 0 0 0 0,-1 0 0 0 0,1 1 0 0 0,0-1 0 0 0,0 0 0 0 0,-1 0 0 0 0,1 0 0 0 0,0 0 0 0 0,-1 0 0 0 0,1 0 0 0 0,-1 0 0 0 0,1 0 0 0 0,0 0 0 0 0,-1 0 0 0 0,1 0 0 0 0,0 0 0 0 0,-1 0 0 0 0,1 0 0 0 0,0 0 0 0 0,-1 0 0 0 0,1 0 0 0 0,0 0 0 0 0,-1 0 0 0 0,1-1 0 0 0,0 1 0 0 0,-1 0 0 0 0,1 0 0 0 0,0 0 0 0 0,0-1 0 0 0,-1 1 0 0 0,1 0 0 0 0,0-1 0 0 0,0-4 0 0 0,0 0-66 0 0,1-1-1 0 0,0 0 1 0 0,0 1 0 0 0,1-1-1 0 0,-1 1 1 0 0,1 0-1 0 0,0-1 1 0 0,1 1 0 0 0,-1 0-1 0 0,1 0 1 0 0,0 1-1 0 0,0-1 1 0 0,1 0 0 0 0,5-5-1 0 0,1 0-99 0 0,-1 1 0 0 0,1 0 0 0 0,1 1 0 0 0,-1 0 0 0 0,14-7 0 0 0,-21 13-116 0 0,1 1 0 0 0,0-1 0 0 0,0 1 0 0 0,0 0-1 0 0,0 0 1 0 0,0 0 0 0 0,0 0 0 0 0,0 1 0 0 0,0 0 0 0 0,0 0 0 0 0,0 0-1 0 0,6 1 1 0 0,0 0-4834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2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11975 0 0,'0'0'267'0'0,"0"0"42"0"0,0 3 17 0 0,-1-1-285 0 0,0 1 1 0 0,0 0-1 0 0,0-1 1 0 0,0 1-1 0 0,-1-1 1 0 0,1 0-1 0 0,-1 1 1 0 0,1-1-1 0 0,-4 3 1 0 0,2-1-43 0 0,1-1 0 0 0,-1 1 0 0 0,0 0 0 0 0,-2 6 0 0 0,3-4 1 0 0,0-1 0 0 0,0 1 0 0 0,1 0 0 0 0,-1-1 0 0 0,1 1 0 0 0,1 0 0 0 0,-1 0 0 0 0,1 0 0 0 0,0 0 0 0 0,0 0 0 0 0,1 0 0 0 0,-1-1 0 0 0,1 1 0 0 0,1 0 0 0 0,-1 0 0 0 0,1-1 0 0 0,0 1 0 0 0,0-1 0 0 0,1 1 0 0 0,0-1 0 0 0,0 0 0 0 0,5 7 0 0 0,1-1 205 0 0,0 0-1 0 0,1 0 1 0 0,0-1 0 0 0,1 0-1 0 0,0-1 1 0 0,14 8-1 0 0,167 109 404 0 0,-172-113-437 0 0,-2 0 0 0 0,1 1-1 0 0,-2 1 1 0 0,0 0 0 0 0,18 22-1 0 0,-27-27-77 0 0,0 0 0 0 0,-1 1 1 0 0,0 0-1 0 0,-1 1 0 0 0,0-1 0 0 0,-1 1 0 0 0,0 1 0 0 0,-1-1 0 0 0,0 0 0 0 0,3 22 0 0 0,-4-8-93 0 0,-1-1 0 0 0,-2 1 0 0 0,0-1 0 0 0,-1 1 0 0 0,-2-1 0 0 0,0 1 0 0 0,-2-1 0 0 0,-1 0 0 0 0,-1-1 0 0 0,-1 1 0 0 0,-1-1 0 0 0,-1-1 0 0 0,-16 27 0 0 0,6-20 0 0 0,-2-2 0 0 0,-1 0 0 0 0,-42 38 0 0 0,50-51 0 0 0,-21 16-2793 0 0,35-30 1770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 2759 0 0,'0'0'107'0'0,"0"0"-19"0"0,-2 2-11 0 0,-11 9 255 0 0,-1 0 0 0 0,-17 11 0 0 0,1-1 1656 0 0,29-20-1476 0 0,1-1 68 0 0,-7 1 802 0 0,7 0 7488 0 0,42 1-8851 0 0,-32 0-20 0 0,0-1 1 0 0,0-1 0 0 0,0 0-1 0 0,0 0 1 0 0,0-1 0 0 0,18-4-1 0 0,230-63-828 0 0,-225 64-1954 0 0,-20 2-2333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10135 0 0,'0'0'231'0'0,"0"0"29"0"0,0 0 19 0 0,0 0 105 0 0,2 1 410 0 0,7-1-292 0 0,0-1-1 0 0,0 0 0 0 0,-1 0 0 0 0,1-1 0 0 0,0 0 0 0 0,-1 0 1 0 0,14-6-1 0 0,8-2 165 0 0,20-5-514 0 0,88-21 180 0 0,-120 33-313 0 0,-1 1 0 0 0,1 0 0 0 0,-1 1 0 0 0,1 1 0 0 0,-1 1-1 0 0,21 3 1 0 0,-32-2-28 0 0,8 0-401 0 0,21 7 0 0 0,-31-8-54 0 0,-1 0 0 0 0,1-1 1 0 0,-1 1-1 0 0,1-1 0 0 0,5 1 0 0 0,3-1-4652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5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30 10135 0 0,'11'-6'770'0'0,"28"-13"-13"0"0,-34 15 272 0 0,-11 4 920 0 0,-13 4 786 0 0,8 2-2735 0 0,0 0 0 0 0,0 1 0 0 0,1 0 0 0 0,0 1 0 0 0,0 0 0 0 0,1 0 0 0 0,0 1 0 0 0,-10 14 0 0 0,-7 11 0 0 0,-24 42 0 0 0,31-46 0 0 0,-183 269 0 0 0,18-28 0 0 0,48-29 0 0 0,125-221-20 0 0,1 0-227 0 0,-1 0 1 0 0,-1 0 0 0 0,-1-1 0 0 0,-19 21-1 0 0,15-26-3351 0 0,9-11-1176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8:5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513 352 8287 0 0,'0'0'382'0'0,"0"0"-8"0"0,0 0-170 0 0,0 0 176 0 0,0 0 107 0 0,0 0 22 0 0,0 0 3 0 0,0 0 0 0 0,0 0 0 0 0,0 0 0 0 0,-4-8 1536 0 0,4-9-1663 0 0,1 0 0 0 0,1 0-1 0 0,4-23 1 0 0,-3 27-283 0 0,-1 0 0 0 0,-1 0 1 0 0,0 0-1 0 0,0 0 0 0 0,-1 0 1 0 0,-3-21-1 0 0,-1 20-773 0 0,-8-23 0 0 0,5 17 422 0 0,6 16 249 0 0,-1 1 0 0 0,1-1 0 0 0,-1 0 0 0 0,0 0 0 0 0,0 1 0 0 0,0-1 0 0 0,-1 1 0 0 0,1 0 0 0 0,-1 0 0 0 0,0 0 0 0 0,1 0 0 0 0,-2 0 0 0 0,1 0 0 0 0,0 1 0 0 0,0-1 0 0 0,-5-1 0 0 0,3 1 0 0 0,-1 1 0 0 0,0 0 0 0 0,1 0 0 0 0,-1 1 0 0 0,0 0 0 0 0,0 0 0 0 0,0 0 0 0 0,0 1 0 0 0,0-1 0 0 0,-7 2 0 0 0,-2 0 0 0 0,1 2 0 0 0,-1-1 0 0 0,0 2 0 0 0,1 0 0 0 0,0 1 0 0 0,0 0 0 0 0,0 1 0 0 0,-15 9 0 0 0,17-7 0 0 0,1-1 0 0 0,1 1 0 0 0,0 1 0 0 0,0 0 0 0 0,0 1 0 0 0,-9 12 0 0 0,-44 67 0 0 0,49-67 0 0 0,-11 13 0 0 0,17-25 0 0 0,0 0 0 0 0,1 0 0 0 0,1 1 0 0 0,0 0 0 0 0,0 0 0 0 0,-5 15 0 0 0,9-14 0 0 0,2-11 9 0 0,0 0 0 0 0,0-1-1 0 0,-1 1 1 0 0,1 0-1 0 0,0 0 1 0 0,0 0 0 0 0,0 0-1 0 0,0 0 1 0 0,1-1 0 0 0,-1 1-1 0 0,0 0 1 0 0,0 0 0 0 0,0 0-1 0 0,1 0 1 0 0,-1-1-1 0 0,0 1 1 0 0,1 0 0 0 0,-1 0-1 0 0,1-1 1 0 0,-1 1 0 0 0,1 0-1 0 0,-1-1 1 0 0,1 1-1 0 0,-1 0 1 0 0,1-1 0 0 0,0 1-1 0 0,-1-1 1 0 0,1 1 0 0 0,0-1-1 0 0,0 1 1 0 0,-1-1 0 0 0,1 0-1 0 0,1 1 1 0 0,0 0 99 0 0,3 1-49 0 0,0 0 0 0 0,0 0 0 0 0,1 0 0 0 0,-1-1 0 0 0,1 0 0 0 0,-1 0 0 0 0,1 0 0 0 0,-1-1 0 0 0,1 0 0 0 0,-1 0 0 0 0,1 0 0 0 0,9-3 0 0 0,7-1 325 0 0,38-13-1 0 0,-39 10-327 0 0,223-70-56 0 0,-159 40 0 0 0,-74 32 0 0 0,-4-2 0 0 0,-1-16 0 0 0,-6 23 0 0 0,0 0 0 0 0,0-1 0 0 0,0 1 0 0 0,0 0 0 0 0,0 0 0 0 0,0 0 0 0 0,0 0 0 0 0,0-1 0 0 0,0 1 0 0 0,0 0 0 0 0,0 0 0 0 0,0 0 0 0 0,0 0 0 0 0,0-1 0 0 0,-1 1 0 0 0,1 0 0 0 0,0 0 0 0 0,0 0 0 0 0,0 0 0 0 0,0-1 0 0 0,0 1 0 0 0,0 0 0 0 0,0 0 0 0 0,0 0 0 0 0,-1 0 0 0 0,1 0 0 0 0,0 0 0 0 0,0-1 0 0 0,0 1 0 0 0,0 0 0 0 0,0 0 0 0 0,-1 0 0 0 0,1 0 0 0 0,0 0 0 0 0,0 0 0 0 0,0 0 0 0 0,0 0 0 0 0,0 0 0 0 0,-1 0 0 0 0,1 0 0 0 0,0 0 0 0 0,0 0 0 0 0,0 0 0 0 0,-1 0 0 0 0,1 0 0 0 0,0 0 0 0 0,0 0 0 0 0,0 0 0 0 0,0 0 0 0 0,-1 0 0 0 0,1 0 0 0 0,0 0 0 0 0,0 0 0 0 0,0 0 0 0 0,0 0 0 0 0,-1 0 0 0 0,-8 5 0 0 0,9-5 0 0 0,-5 3 0 0 0,1 0 0 0 0,0 0 0 0 0,-1 0 0 0 0,1 1 0 0 0,1-1 0 0 0,-1 1 0 0 0,1 0 0 0 0,-1 0 0 0 0,-2 5 0 0 0,-2 5 0 0 0,-11 23 0 0 0,1 0 0 0 0,-34 60 0 0 0,10-25 0 0 0,28-49 0 0 0,0 0 0 0 0,-14 36 0 0 0,-52 121 0 0 0,58-135 0 0 0,-3-4 72 0 0,24-39 299 0 0,1-2 117 0 0,0 0 21 0 0,-1 1-66 0 0,-3 4-358 0 0,4-4-406 0 0,0-1-154 0 0,1 0-33 0 0,4 0 167 0 0,0 0 0 0 0,0-1-1 0 0,0 1 1 0 0,0-1 0 0 0,8-2-1 0 0,-12 2-170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23 6447 0 0,'0'0'298'0'0,"0"0"-10"0"0,0-1-188 0 0,0-11 140 0 0,0 2 4034 0 0,-16 18-2738 0 0,9 0-1120 0 0,1 1 0 0 0,0 0-1 0 0,0 1 1 0 0,1-1 0 0 0,0 1-1 0 0,-4 15 1 0 0,-4 5 258 0 0,-149 270-66 0 0,104-216-608 0 0,22-32 0 0 0,31-43 0 0 0,1-1-201 0 0,4-7-850 0 0,2-4-385 0 0,13-11-78 0 0,10-4-20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30 395 4607 0 0,'-1'1'102'0'0,"-3"0"-33"0"0,3-1-50 0 0,-1 1 0 0 0,1-1 0 0 0,0 0 1 0 0,-1 1-1 0 0,1 0 0 0 0,0-1 0 0 0,0 1 0 0 0,-1 0 1 0 0,1 0-1 0 0,0 0 0 0 0,0 0 0 0 0,0 0 1 0 0,0 0-1 0 0,-1 1 0 0 0,-3 4 142 0 0,4-5 565 0 0,1-1 244 0 0,0 0 44 0 0,0 0 8 0 0,0 0 2 0 0,0 0 0 0 0,0 0 0 0 0,0 0-69 0 0,0 0-290 0 0,0 0-121 0 0,0 0-28 0 0,0 0-4 0 0,0 0 0 0 0,0 0 0 0 0,0 0 0 0 0,1-1-68 0 0,0-1-402 0 0,1 0 0 0 0,-1 1 0 0 0,0-1 0 0 0,-1 0 0 0 0,1 0 0 0 0,0 1 0 0 0,0-1 0 0 0,-1 0 0 0 0,1 0 0 0 0,-1 0 0 0 0,0 0 0 0 0,1 0 0 0 0,-1 0 0 0 0,0 0 0 0 0,0 0 0 0 0,0 0 0 0 0,-1 0-1 0 0,1-3 1 0 0,-1-1 264 0 0,0-4-196 0 0,2-1 1 0 0,-1 1-1 0 0,1-1 1 0 0,0 1-1 0 0,1 0 1 0 0,1 0-1 0 0,-1 0 1 0 0,1 0-1 0 0,1 0 1 0 0,9-17-1 0 0,-2 8-134 0 0,1 0-1 0 0,1 0 1 0 0,31-32-1 0 0,-36 43 25 0 0,0 0 0 0 0,1 1 0 0 0,0 0 0 0 0,1 1 0 0 0,14-8 0 0 0,55-23 0 0 0,-58 28 0 0 0,2 1 0 0 0,1 1 0 0 0,1 0 0 0 0,38-4 0 0 0,-61 11 0 0 0,9-2 0 0 0,0 1 0 0 0,0 1 0 0 0,0-1 0 0 0,0 2 0 0 0,0 0 0 0 0,0 0 0 0 0,19 5 0 0 0,-24-4 0 0 0,-1-1 0 0 0,1 1 0 0 0,-1 0 0 0 0,0 1 0 0 0,0-1 0 0 0,0 1 0 0 0,0 0 0 0 0,0 0 0 0 0,-1 1 0 0 0,0-1 0 0 0,1 1 0 0 0,-1 0 0 0 0,0 0 0 0 0,-1 1 0 0 0,1-1 0 0 0,4 8 0 0 0,6 21 0 0 0,-13-32 3 0 0,0 1 0 0 0,0 0-1 0 0,-1-1 1 0 0,1 1 0 0 0,-1 0-1 0 0,1 0 1 0 0,-1-1 0 0 0,0 1-1 0 0,0 0 1 0 0,0 0 0 0 0,0 0-1 0 0,0-1 1 0 0,0 1 0 0 0,0 0-1 0 0,-1 0 1 0 0,1-1 0 0 0,-1 1-1 0 0,1 0 1 0 0,-1 0 0 0 0,0-1-1 0 0,0 1 1 0 0,1-1 0 0 0,-1 1-1 0 0,0 0 1 0 0,0-1 0 0 0,-1 0-1 0 0,1 1 1 0 0,0-1 0 0 0,0 0-1 0 0,-1 0 1 0 0,1 1 0 0 0,-1-1-1 0 0,-2 1 1 0 0,-5 6 349 0 0,-116 101 1282 0 0,50-46-1663 0 0,19-16 29 0 0,-71 47 0 0 0,104-79 0 0 0,-35 25 0 0 0,51-35-30 0 0,-1 0 0 0 0,1 0 0 0 0,-15 6-1 0 0,19-10-91 0 0,0 0 1 0 0,0 0-1 0 0,0 0 0 0 0,0 0 0 0 0,0 0 0 0 0,0 0 0 0 0,0-1 1 0 0,0 0-1 0 0,-1 1 0 0 0,1-1 0 0 0,0 0 0 0 0,0-1 0 0 0,-5 0 1 0 0,8 1 108 0 0,-1 0 0 0 0,1 0 0 0 0,-1 0 0 0 0,1 0 0 0 0,0 0 0 0 0,-1-1 0 0 0,1 1 0 0 0,-1 0 0 0 0,1 0 0 0 0,0 0 0 0 0,-1-1 0 0 0,1 1 0 0 0,0 0 0 0 0,-1 0 0 0 0,1-1 0 0 0,0 1 0 0 0,0 0 0 0 0,-1-1 0 0 0,1 1 0 0 0,0 0 0 0 0,0-1 0 0 0,0 1 0 0 0,-1 0 0 0 0,1-1 0 0 0,0 1 1 0 0,0-1-1 0 0,0 1 0 0 0,0 0 0 0 0,0-1 0 0 0,0 1 0 0 0,0-1 0 0 0,0 1 0 0 0,0 0 0 0 0,0-1 0 0 0,0 1 0 0 0,0-1 0 0 0,0 1 0 0 0,0 0 0 0 0,0-1 0 0 0,0 1 0 0 0,0-1 0 0 0,1 0 0 0 0,-1 1-37 0 0,0-3-65 0 0,0 1 0 0 0,1-1 0 0 0,-1 0 0 0 0,1 0 0 0 0,0 1-1 0 0,0-1 1 0 0,0 1 0 0 0,0-1 0 0 0,0 1 0 0 0,1-1 0 0 0,-1 1 0 0 0,4-4 0 0 0,-1 2-308 0 0,0 0 0 0 0,0 0 0 0 0,0 0-1 0 0,1 1 1 0 0,7-4 0 0 0,2-1-5036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30T20:22:3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11975 0 0,'0'0'267'0'0,"0"0"42"0"0,0 0 17 0 0,0 0-28 0 0,1 0-196 0 0,-1 0-102 0 0,0 0 0 0 0,0 0 0 0 0,0 0 0 0 0,0 0 1 0 0,0 0-1 0 0,1 0 0 0 0,-1 0 0 0 0,0 0 0 0 0,0 0 0 0 0,0 0 1 0 0,0 0-1 0 0,0 0 0 0 0,0 0 0 0 0,0 0 0 0 0,0 0 1 0 0,0 0-1 0 0,0 0 0 0 0,1 0 0 0 0,-1 0 0 0 0,0 0 0 0 0,0 0 1 0 0,0 0-1 0 0,0 0 0 0 0,0 0 0 0 0,0 0 0 0 0,0 0 1 0 0,0 0-1 0 0,0 0 0 0 0,0 0 0 0 0,0 0 0 0 0,0 0 0 0 0,0 0 1 0 0,0 0-1 0 0,0 1 0 0 0,0-1 0 0 0,0 0 0 0 0,1 0 1 0 0,-1 0-1 0 0,0 0 0 0 0,0 0 0 0 0,0 0 0 0 0,0 0 0 0 0,0 0 1 0 0,0 0-1 0 0,0 0 0 0 0,0 0 0 0 0,0 1 0 0 0,0-1 1 0 0,0 0-1 0 0,0 0 0 0 0,0 0 0 0 0,0 0 0 0 0,-1 0 0 0 0,1 0 1 0 0,-4 6 0 0 0,-7 3-2 0 0,1-3 1 0 0,0-1 0 0 0,-1 0 0 0 0,1-1 0 0 0,-1 0 0 0 0,0 0 0 0 0,-23 3 0 0 0,6-1 0 0 0,14-3 0 0 0,-177 40 0 0 0,159-38 0 0 0,-1-2 0 0 0,0 0 0 0 0,-63-5 0 0 0,71-2 0 0 0,17 3 0 0 0,0-1 0 0 0,0 2 0 0 0,0-1 0 0 0,0 1 0 0 0,-13 1 0 0 0,14-1 0 0 0,-30 36 1432 0 0,30-30-1323 0 0,1 1 0 0 0,0 0 0 0 0,-9 13 0 0 0,10-12-66 0 0,-1-1 0 0 0,0 1 0 0 0,-9 8 0 0 0,13-14 102 0 0,0-1 0 0 0,0 1 0 0 0,1-1 0 0 0,-1 1-1 0 0,1 0 1 0 0,-1-1 0 0 0,1 1 0 0 0,0 0 0 0 0,0 0-1 0 0,-1 0 1 0 0,1 0 0 0 0,-1 4 0 0 0,3-6-114 0 0,-1 1 0 0 0,0-1 0 0 0,1 1 0 0 0,-1-1 0 0 0,1 1 0 0 0,-1-1 1 0 0,0 1-1 0 0,1-1 0 0 0,-1 1 0 0 0,1-1 0 0 0,-1 1 0 0 0,1-1 0 0 0,0 0 0 0 0,-1 1 0 0 0,1-1 0 0 0,-1 0 1 0 0,1 0-1 0 0,0 1 0 0 0,-1-1 0 0 0,1 0 0 0 0,-1 0 0 0 0,1 0 0 0 0,0 0 0 0 0,0 0 0 0 0,18 3 797 0 0,110-5-1009 0 0,12 1-571 0 0,-126 2 696 0 0,-1 0-1 0 0,1 2 1 0 0,-1 0 0 0 0,1 0-1 0 0,-1 2 1 0 0,0 0 0 0 0,18 9-1 0 0,-30-14 57 0 0,9 6 0 0 0,1 0 0 0 0,-1 1 0 0 0,0 0 0 0 0,0 0 0 0 0,-1 1 0 0 0,18 18 0 0 0,-18-15 0 0 0,0 2 0 0 0,0-1 0 0 0,-1 1 0 0 0,-1 1 0 0 0,9 18 0 0 0,-13-24 0 0 0,1 0 0 0 0,0 0 0 0 0,1-1 0 0 0,11 13 0 0 0,-10-13 0 0 0,2 0 0 0 0,-2-1 64 0 0,-5-4 274 0 0,-1 5 764 0 0,-1-6-1088 0 0,0-1-1 0 0,0 0 1 0 0,0 1-1 0 0,0-1 1 0 0,0 0 0 0 0,0 1-1 0 0,0-1 1 0 0,0 0-1 0 0,0 1 1 0 0,0-1-1 0 0,0 0 1 0 0,0 1-1 0 0,0-1 1 0 0,0 0 0 0 0,0 1-1 0 0,0-1 1 0 0,0 0-1 0 0,-1 1 1 0 0,1-1-1 0 0,0 0 1 0 0,0 1-1 0 0,0-1 1 0 0,0 0 0 0 0,-1 0-1 0 0,1 1 1 0 0,0-1-1 0 0,0 0 1 0 0,-1 0-1 0 0,1 0 1 0 0,0 1-1 0 0,-1-1 1 0 0,1 0 0 0 0,0 0-1 0 0,-1 0 1 0 0,1 1-1 0 0,-16 10-242 0 0,1 0 1 0 0,-1-1-1 0 0,-1 0 0 0 0,0-2 1 0 0,-35 14-1 0 0,-97 20 1777 0 0,75-24-1724 0 0,25-4 176 0 0,-1-3 0 0 0,0-2 0 0 0,-61 3 0 0 0,103-12 146 0 0,-1 0 1 0 0,0-1-1 0 0,1 0 0 0 0,-1 0 1 0 0,1-1-1 0 0,-1 0 0 0 0,1 0 0 0 0,0-1 1 0 0,0 0-1 0 0,0-1 0 0 0,1 0 1 0 0,-1 0-1 0 0,-8-6 0 0 0,10 6-210 0 0,5 3-273 0 0,1 1-138 0 0,0 0-33 0 0,0 0-72 0 0,0 0-285 0 0,17 15-1146 0 0,3-5 987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73 10135 0 0,'0'0'231'0'0,"0"0"29"0"0,0 0 19 0 0,-1 0-41 0 0,-19-13 702 0 0,18 12 38 0 0,2 1 40 0 0,0 0-63 0 0,-13-11 1214 0 0,9 11-2158 0 0,0-1 0 0 0,0 1 0 0 0,0 0 0 0 0,0 0 0 0 0,1 1-1 0 0,-1-1 1 0 0,0 1 0 0 0,0 0 0 0 0,0 0 0 0 0,1 0 0 0 0,-1 0 0 0 0,1 1 0 0 0,-1 0-1 0 0,-3 2 1 0 0,-5 3-8 0 0,-1 2 0 0 0,-14 13 0 0 0,22-17-3 0 0,0 0 0 0 0,0 1 0 0 0,1-1 0 0 0,0 1 0 0 0,-7 12 0 0 0,-9 13 0 0 0,13-20 0 0 0,-1 0 0 0 0,2 1 0 0 0,-7 13 0 0 0,7-12 0 0 0,2-2 72 0 0,4-10-42 0 0,0-1 0 0 0,0 1 0 0 0,0 0 0 0 0,1 0-1 0 0,-1 0 1 0 0,0-1 0 0 0,0 1 0 0 0,0 0 0 0 0,0 0 0 0 0,1-1-1 0 0,-1 1 1 0 0,0 0 0 0 0,1-1 0 0 0,-1 1 0 0 0,1 0 0 0 0,-1-1-1 0 0,0 1 1 0 0,1 0 0 0 0,0-1 0 0 0,-1 1 0 0 0,1-1 0 0 0,-1 1-1 0 0,1-1 1 0 0,0 1 0 0 0,-1-1 0 0 0,1 1 0 0 0,0-1 0 0 0,-1 0 0 0 0,1 1-1 0 0,0-1 1 0 0,0 0 0 0 0,-1 0 0 0 0,1 0 0 0 0,0 1 0 0 0,0-1-1 0 0,-1 0 1 0 0,1 0 0 0 0,0 0 0 0 0,0 0 0 0 0,0 0 0 0 0,-1 0-1 0 0,1-1 1 0 0,1 1 0 0 0,4-2 251 0 0,-1 1 0 0 0,1-1 0 0 0,-1 0 0 0 0,10-6 0 0 0,-10 5-95 0 0,18-8 465 0 0,-4 2-534 0 0,0 0 1 0 0,-1-1-1 0 0,30-23 0 0 0,-44 28-151 0 0,0 1-1 0 0,0-1 1 0 0,0 0 0 0 0,-1 0-1 0 0,0 0 1 0 0,3-6-1 0 0,1-1-600 0 0,-7 10 501 0 0,0 1-1 0 0,1-1 1 0 0,-1 0-1 0 0,0 0 1 0 0,0 1-1 0 0,0-1 1 0 0,0 0-1 0 0,-1 0 0 0 0,1 1 1 0 0,0-1-1 0 0,-1 0 1 0 0,1 1-1 0 0,-1-1 1 0 0,0 0-1 0 0,1 1 1 0 0,-1-1-1 0 0,0 1 1 0 0,-1-2-1 0 0,-5-7 48 0 0,0 1 1 0 0,0 0-1 0 0,-1 1 0 0 0,0-1 0 0 0,-1 1 0 0 0,-15-10 0 0 0,20 14-176 0 0,0 1 1 0 0,0-1-1 0 0,1 0 0 0 0,-6-7 0 0 0,7 8 137 0 0,1 2-316 0 0,1 1-394 0 0,0 0-2747 0 0,0 0-1204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16 11975 0 0,'3'-1'547'0'0,"26"-13"276"0"0,-27 13-447 0 0,-2 1 113 0 0,0 0 20 0 0,0 0 3 0 0,0 1-416 0 0,-1 1 0 0 0,0-1 1 0 0,1 0-1 0 0,-1 0 0 0 0,0 0 0 0 0,0 0 0 0 0,1 0 0 0 0,-1 0 0 0 0,0 0 0 0 0,0 0 0 0 0,0 0 0 0 0,-1 0 0 0 0,0 1 1 0 0,-1 0 93 0 0,-36 28 6 0 0,-56 33 1 0 0,61-43-143 0 0,2 2-1 0 0,0 1 1 0 0,-36 33 0 0 0,-27 46 950 0 0,80-83-747 0 0,0 0 0 0 0,1 1 0 0 0,-19 38 0 0 0,29-51-256 0 0,0 1 0 0 0,1 0 0 0 0,0 0 0 0 0,1 0 0 0 0,0 1 0 0 0,0-1 0 0 0,0 1 0 0 0,1-1 0 0 0,1 1 0 0 0,-1-1 0 0 0,1 1 0 0 0,1 0-1 0 0,0-1 1 0 0,0 1 0 0 0,1-1 0 0 0,4 17 0 0 0,6 1-1 0 0,1 0 0 0 0,1 0 0 0 0,28 37 0 0 0,-37-57-125 0 0,1-1 0 0 0,-1 1 0 0 0,1-1 0 0 0,0 0 0 0 0,0-1-1 0 0,8 5 1 0 0,-11-8-115 0 0,-1-1 0 0 0,0 1 0 0 0,1-1 0 0 0,-1 0 0 0 0,1 0 0 0 0,-1 0 1 0 0,0-1-1 0 0,1 1 0 0 0,-1 0 0 0 0,0-1 0 0 0,1 1 0 0 0,-1-1 0 0 0,0 0 0 0 0,3-1 0 0 0,-4 2-10 0 0,11-6-1274 0 0,1-2-11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11 10135 0 0,'0'0'231'0'0,"-6"-7"546"0"0,1 4-651 0 0,4 3 267 0 0,1 0 106 0 0,0 0 11 0 0,0 0 2 0 0,0 0 0 0 0,0 0 0 0 0,0 0 0 0 0,-2 1-346 0 0,1 0-1 0 0,-1 1 1 0 0,1-1-1 0 0,-1 1 1 0 0,1-1 0 0 0,0 1-1 0 0,0-1 1 0 0,-2 4-1 0 0,3-5-119 0 0,-7 14 537 0 0,0 0-1 0 0,1 0 0 0 0,0 0 0 0 0,-5 24 1 0 0,-8 20-327 0 0,-3-3-256 0 0,-2 0 0 0 0,-48 74 0 0 0,58-109-913 0 0,-34 36 0 0 0,26-30 539 0 0,21-25-704 0 0,1-1-372 0 0,0 0-71 0 0,0 0-14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66 163 8287 0 0,'-1'2'191'0'0,"-4"3"-88"0"0,0 0 0 0 0,-1-1 0 0 0,1 1 0 0 0,-1-1 0 0 0,0 0 1 0 0,-11 6-1 0 0,6-4-76 0 0,9-5 361 0 0,2-1 110 0 0,-2 2 3838 0 0,4-2-1878 0 0,9-7-1378 0 0,15-13-1620 0 0,65-66 2516 0 0,-77 73-1976 0 0,0 1 0 0 0,1 1 0 0 0,0 0 0 0 0,25-13 0 0 0,-32 20 0 0 0,1 0 0 0 0,-1 0 0 0 0,1 1 0 0 0,0 0 0 0 0,0 1 0 0 0,0 0 0 0 0,1 0 0 0 0,-1 1 0 0 0,0 0 0 0 0,17 1 0 0 0,-22 0 0 0 0,0 1 0 0 0,-1 0 0 0 0,0 0 0 0 0,1 0 0 0 0,-1 0 0 0 0,1 0 0 0 0,-1 1 0 0 0,0 0 0 0 0,0-1 0 0 0,0 1 0 0 0,0 0 0 0 0,5 5 0 0 0,0 1 0 0 0,0 1 0 0 0,10 14 0 0 0,-16-20 0 0 0,1 1 0 0 0,-1-2 0 0 0,-1 0 0 0 0,0 0 0 0 0,0 0 0 0 0,0 0 0 0 0,0 0 0 0 0,0 1 0 0 0,0-1 0 0 0,0 0 0 0 0,-1 0 0 0 0,1 1 0 0 0,-1 3 0 0 0,1-3 0 0 0,-1 0 0 0 0,1 1 0 0 0,-1-1 0 0 0,0 1 0 0 0,0-1 0 0 0,0 1 0 0 0,0-1 0 0 0,-1 1 0 0 0,0-1 0 0 0,1 0 0 0 0,-1 1 0 0 0,0-1 0 0 0,-1 0 0 0 0,1 0 0 0 0,-1 1 0 0 0,1-1 0 0 0,-1 0 0 0 0,0 0 0 0 0,0-1 0 0 0,0 1 0 0 0,-4 4 0 0 0,-4 2 0 0 0,-1 0 0 0 0,0 0 0 0 0,0-1 0 0 0,-14 7 0 0 0,11-5 0 0 0,-91 50 0 0 0,-22 16 0 0 0,116-68 0 0 0,-26 15 0 0 0,37-23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0,9 0 0 0 0,11-3 0 0 0,12-6 0 0 0,48-12 0 0 0,-69 19 0 0 0,1 1 0 0 0,0 0 0 0 0,0 0 0 0 0,0 1 0 0 0,12 2 0 0 0,-17-1 0 0 0,4 0 0 0 0,1 1 0 0 0,0 0 0 0 0,21 7 0 0 0,-30-7 0 0 0,1-1 0 0 0,-1 1 0 0 0,1 0 0 0 0,-1 0 0 0 0,0 0 0 0 0,0 0 0 0 0,0 1 0 0 0,0-1 0 0 0,0 1 0 0 0,-1 0 0 0 0,1 0 0 0 0,-1 0 0 0 0,0 0 0 0 0,0 0 0 0 0,0 1 0 0 0,2 3 0 0 0,-2-3 0 0 0,0 1 0 0 0,0-1 0 0 0,-1 1 0 0 0,0 0 0 0 0,0-1 0 0 0,0 1 0 0 0,0 0 0 0 0,-1 0 0 0 0,0 0 0 0 0,0-1 0 0 0,0 1 0 0 0,0 0 0 0 0,-1 0 0 0 0,0 0 0 0 0,-2 7 0 0 0,0-6 0 0 0,1 1 0 0 0,-2-1 0 0 0,1 0 0 0 0,-1 1 0 0 0,0-2 0 0 0,0 1 0 0 0,0 0 0 0 0,-1-1 0 0 0,0 0 0 0 0,-5 5 0 0 0,-7 4 1 0 0,-1-1 0 0 0,0 0 0 0 0,0-2-1 0 0,-1 0 1 0 0,-1-1 0 0 0,-34 13 0 0 0,0-6-36 0 0,-85 16 0 0 0,138-33-302 0 0,3 0-173 0 0,-1 0 1 0 0,1 0-1 0 0,0-1 0 0 0,0 1 1 0 0,0-1-1 0 0,0 0 0 0 0,-1 0 1 0 0,3 0-1 0 0,-1-1-912 0 0,11-5-4192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8287 0 0,'0'0'382'0'0,"0"0"-8"0"0,-1 12 633 0 0,-8 2-11 0 0,1 0 0 0 0,1 1 0 0 0,1 0 0 0 0,-9 27 0 0 0,-11 70 472 0 0,16-67-695 0 0,-8 28-55 0 0,-3 0-1 0 0,-33 75 0 0 0,32-101-717 0 0,-2 0 0 0 0,-2-2 0 0 0,-39 51 0 0 0,63-92-81 0 0,-28 40 47 0 0,15-15-3236 0 0,14-28-830 0 0,1-1-1063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65 591 8287 0 0,'-1'1'191'0'0,"-10"15"112"0"0,-4 11 67 0 0,13-23-256 0 0,0 0-1 0 0,0 0 0 0 0,-1-1 0 0 0,1 1 0 0 0,-1 0 0 0 0,-4 3 0 0 0,-8 13 567 0 0,14-19-100 0 0,1-1 286 0 0,0 0 124 0 0,0 0 30 0 0,0 0-65 0 0,0 0-290 0 0,-1-2-516 0 0,1-1-1 0 0,0 1 1 0 0,0 0 0 0 0,0-1-1 0 0,1 1 1 0 0,-1-1-1 0 0,0 1 1 0 0,1 0 0 0 0,0-1-1 0 0,-1 1 1 0 0,1 0-1 0 0,2-5 1 0 0,-2 5 3 0 0,7-18 272 0 0,2 1-1 0 0,-1 1 1 0 0,16-21-1 0 0,40-48-134 0 0,-12 18 808 0 0,51-70-489 0 0,-73 98-608 0 0,46-47 0 0 0,-52 61 0 0 0,-2 5 0 0 0,46-36 0 0 0,-54 46 0 0 0,-14 11 0 0 0,1 0 0 0 0,-1 0 0 0 0,1 0 0 0 0,0 0 0 0 0,-1 1 0 0 0,1-1 0 0 0,0 0 0 0 0,0 1 0 0 0,-1-1 0 0 0,1 1 0 0 0,0-1 0 0 0,2 1 0 0 0,7 1 0 0 0,-10 0 0 0 0,0 0 0 0 0,0 0 0 0 0,0 1 0 0 0,0-1 0 0 0,0 0 0 0 0,0 0 0 0 0,0 0 0 0 0,0 1 0 0 0,-1-1 0 0 0,1 0 0 0 0,0 1 0 0 0,-1-1 0 0 0,1 0 0 0 0,-1 1 0 0 0,1-1 0 0 0,-1 1 0 0 0,0-1 0 0 0,0 4 0 0 0,1 30 0 0 0,-1-32 0 0 0,-3 20 0 0 0,0 1 0 0 0,-2-2 0 0 0,0 1 0 0 0,-2-1 0 0 0,-13 32 0 0 0,10-29 0 0 0,2 0 0 0 0,0 0 0 0 0,-7 46 0 0 0,14-54 0 0 0,1 1 0 0 0,1 0 0 0 0,0 0 0 0 0,2-1 0 0 0,0 1 0 0 0,1-1 0 0 0,0 1 0 0 0,8 16 0 0 0,-9-22 0 0 0,0 0 0 0 0,-1 0 0 0 0,1 16 0 0 0,-3-23-70 0 0,1 1 0 0 0,-1 0 1 0 0,0-1-1 0 0,-2 8 0 0 0,1-2-457 0 0,1-9 19 0 0,0-2-72 0 0,0 0-285 0 0,0 0-126 0 0,7-8-4722 0 0,-1-2 550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3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98 13823 0 0,'-1'0'315'0'0,"-4"1"-284"0"0,-4 0 99 0 0,-1 1-1 0 0,1 0 1 0 0,0 1 0 0 0,-1 0-1 0 0,1 0 1 0 0,0 1-1 0 0,1 0 1 0 0,-15 10-1 0 0,22-14-129 0 0,1 0 0 0 0,0 0 0 0 0,0 0 0 0 0,-1 0 0 0 0,1 1 0 0 0,0-1 0 0 0,0 0 0 0 0,-1 0 0 0 0,1 0 0 0 0,0 1 0 0 0,0-1 0 0 0,0 0 0 0 0,-1 0 0 0 0,1 1 0 0 0,0-1 0 0 0,0 0 0 0 0,0 0 0 0 0,0 1 0 0 0,0-1 0 0 0,0 0 0 0 0,-1 0 0 0 0,1 1 0 0 0,0-1 0 0 0,0 0 0 0 0,0 1 0 0 0,0-1 0 0 0,0 0 0 0 0,0 1 0 0 0,0-1 0 0 0,0 0 0 0 0,0 0 0 0 0,0 1 0 0 0,1-1 0 0 0,-1 0 0 0 0,0 1 0 0 0,0-1 0 0 0,0 0 0 0 0,0 0 0 0 0,0 1 0 0 0,0-1 0 0 0,1 0 0 0 0,-1 0 0 0 0,0 1 0 0 0,0-1 0 0 0,0 0 0 0 0,1 1 0 0 0,9 4 0 0 0,-10-5 0 0 0,6 2 110 0 0,-1 0 0 0 0,0-1 0 0 0,0 0 0 0 0,1 0 0 0 0,-1 0 0 0 0,1-1 0 0 0,-1 0 0 0 0,0 0 0 0 0,11-2 0 0 0,2 0 568 0 0,28-9 0 0 0,141-53 1235 0 0,-149 47-3746 0 0,43-25 0 0 0,-65 31-2267 0 0,-3 0-1063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10135 0 0,'-31'6'439'0'0,"-31"12"-1"0"0,49-14-308 0 0,0 2 0 0 0,0 0 0 0 0,0 0 0 0 0,-19 13 0 0 0,28-16-18 0 0,1 0-1 0 0,0 0 1 0 0,-1 0-1 0 0,1 0 1 0 0,0 0-1 0 0,0 0 1 0 0,1 1-1 0 0,-1 0 1 0 0,1-1-1 0 0,0 1 1 0 0,0 0-1 0 0,-2 5 1 0 0,3-6-54 0 0,0 0-1 0 0,1 0 1 0 0,-1 0 0 0 0,1-1 0 0 0,-1 1 0 0 0,1 0-1 0 0,0 0 1 0 0,1 0 0 0 0,-1 0 0 0 0,0 0 0 0 0,1 0-1 0 0,-1 0 1 0 0,1 0 0 0 0,0 0 0 0 0,0-1 0 0 0,0 1-1 0 0,1 0 1 0 0,2 4 0 0 0,6 8 416 0 0,0-1 1 0 0,1-1 0 0 0,1 1-1 0 0,0-2 1 0 0,1 0-1 0 0,25 18 1 0 0,95 52 1636 0 0,-88-57-1279 0 0,49 36-1 0 0,-79-49-818 0 0,0 1-1 0 0,0 0 1 0 0,-1 1 0 0 0,-1 0-1 0 0,0 1 1 0 0,-1 1 0 0 0,0 0 0 0 0,-2 0-1 0 0,0 1 1 0 0,0 1 0 0 0,-2 0-1 0 0,8 22 1 0 0,-13-29 131 0 0,-1-1 0 0 0,0 1 0 0 0,-1 0 0 0 0,0 0 0 0 0,0 0-1 0 0,-1 0 1 0 0,-1 0 0 0 0,0 0 0 0 0,0 0 0 0 0,-4 12 0 0 0,-1 1-28 0 0,-2 1 0 0 0,-1-1 1 0 0,-14 27-1 0 0,-11 10-51 0 0,20-36-989 0 0,-24 53 1 0 0,37-77-88 0 0,1-1 58 0 0,0 0 287 0 0,0 0 122 0 0,0 0 28 0 0,0 0-65 0 0,9-9-1282 0 0,2-1 843 0 0,3-1-4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 8287 0 0,'4'-3'195'0'0,"-4"3"-184"0"0,0 0 0 0 0,0 0 0 0 0,0 0 0 0 0,0 0 0 0 0,1 0 0 0 0,-1 0 0 0 0,0 0 0 0 0,0 0 0 0 0,0 0 0 0 0,0 0 0 0 0,0 0 0 0 0,0 0 0 0 0,1 0 0 0 0,-1 0 0 0 0,0 0 0 0 0,0 0 0 0 0,0 0 0 0 0,0 0 0 0 0,0 0-1 0 0,0 0 1 0 0,0-1 0 0 0,0 1 0 0 0,1 0 0 0 0,-1 0 0 0 0,0 0 0 0 0,0 0 0 0 0,0 0 0 0 0,0 0 0 0 0,0 0 0 0 0,0 0 0 0 0,0-1 0 0 0,0 1 0 0 0,0 0 0 0 0,0 0 0 0 0,0 0 0 0 0,0 0 0 0 0,0 0 0 0 0,0 0 0 0 0,0-1 0 0 0,0 1 0 0 0,0 0 0 0 0,0 0-1 0 0,0 0 1 0 0,0 0 0 0 0,0 0 0 0 0,0 0 0 0 0,0-1 0 0 0,0 1 0 0 0,0 0 0 0 0,0 0 0 0 0,0 0 0 0 0,0 0 0 0 0,0 0 0 0 0,0 0 0 0 0,0 0 0 0 0,-1-1 0 0 0,1 1 0 0 0,0 0 0 0 0,0 0 0 0 0,0 0 0 0 0,0 0 0 0 0,0 0 0 0 0,0 0 0 0 0,0 0 0 0 0,0 0-1 0 0,-1 0 1 0 0,1 0 0 0 0,-1-1 377 0 0,1 1 110 0 0,-7 0 455 0 0,6 0-945 0 0,0 0 0 0 0,0 0 0 0 0,1 0 0 0 0,-1 0 0 0 0,0 1 0 0 0,1-1 0 0 0,-1 0 0 0 0,0 0 0 0 0,1 1 0 0 0,-1-1 0 0 0,0 0-1 0 0,1 1 1 0 0,-1-1 0 0 0,0 0 0 0 0,1 1 0 0 0,-1-1 0 0 0,1 1 0 0 0,-1-1 0 0 0,1 1 0 0 0,-1-1 0 0 0,1 1 0 0 0,-1 0 0 0 0,1-1 0 0 0,0 1 0 0 0,-1 0 0 0 0,1-1 0 0 0,0 1 0 0 0,0 0 0 0 0,-1-1 0 0 0,1 1 0 0 0,0 0 0 0 0,0-1 0 0 0,0 1 0 0 0,0 0-1 0 0,0 1 1 0 0,0-2 11 0 0,-21 87 4853 0 0,3-26-4645 0 0,-4-1-1 0 0,-2-1 0 0 0,-3-1 1 0 0,-35 58-1 0 0,-27 17-226 0 0,35-57 0 0 0,50-70-201 0 0,4-5-850 0 0,0-1-385 0 0,0 0-78 0 0,0 0-20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38 511 11975 0 0,'0'0'267'0'0,"-11"-2"768"0"0,10 2-925 0 0,-1-1 0 0 0,1 1 1 0 0,-1-1-1 0 0,1 0 0 0 0,-1 0 1 0 0,1 1-1 0 0,0-1 0 0 0,0 0 1 0 0,-1 0-1 0 0,1 0 0 0 0,0 0 1 0 0,0 0-1 0 0,0-1 0 0 0,0 1 1 0 0,0 0-1 0 0,0-1 0 0 0,0 1 1 0 0,0 0-1 0 0,1-1 0 0 0,-1 1 1 0 0,1-1-1 0 0,-1 1 0 0 0,1-1 1 0 0,-1 1-1 0 0,1-1 0 0 0,0 1 1 0 0,0-1-1 0 0,-1 1 1 0 0,1-1-1 0 0,0 0 0 0 0,1 1 1 0 0,-1-1-1 0 0,0 1 0 0 0,0-1 1 0 0,1 1-1 0 0,0-4 0 0 0,1 1-103 0 0,1 0-1 0 0,-1 0 0 0 0,1 0 0 0 0,0 0 1 0 0,0 0-1 0 0,3-3 0 0 0,9-10 409 0 0,13-20 434 0 0,60-58-1 0 0,42-24-940 0 0,-97 91 92 0 0,49-33 0 0 0,-61 49 0 0 0,0-1 0 0 0,1 2 0 0 0,45-16 0 0 0,-61 25 0 0 0,1 0 0 0 0,0 0 0 0 0,0 1 0 0 0,0 0 0 0 0,-1 1 0 0 0,1-1 0 0 0,0 1 0 0 0,0 1 0 0 0,0-1 0 0 0,8 2 0 0 0,-13-1 0 0 0,0-1 0 0 0,1 1 0 0 0,-1 0 0 0 0,0 0 0 0 0,0 0 0 0 0,0 0 0 0 0,0 0 0 0 0,0 0 0 0 0,-1 0 0 0 0,1 1 0 0 0,0-1 0 0 0,0 1 0 0 0,-1-1 0 0 0,1 1 0 0 0,-1 0 0 0 0,1-1 0 0 0,-1 1 0 0 0,0 0 0 0 0,0 0 0 0 0,0 0 0 0 0,0 0 0 0 0,0 0 0 0 0,0 0 0 0 0,-1 1 0 0 0,1-1 0 0 0,0 0 0 0 0,-1 0 0 0 0,0 0 0 0 0,0 1 0 0 0,0-1 0 0 0,0 0 0 0 0,0 0 0 0 0,0 1 0 0 0,-1 2 0 0 0,0 5 0 0 0,-1 0 0 0 0,-1 0 0 0 0,0 0 0 0 0,0 0 0 0 0,-1-1 0 0 0,0 0 0 0 0,-8 15 0 0 0,-1-4 0 0 0,-1 0 0 0 0,-17 19 0 0 0,17-23 1 0 0,-1-1-1 0 0,0-1 1 0 0,-1 0-1 0 0,-35 22 1 0 0,-77 33 1436 0 0,62-41-833 0 0,38-17-602 0 0,-37 21 0 0 0,50-23-2 0 0,-5 1 0 0 0,1 1 0 0 0,1 1 0 0 0,0 1 0 0 0,-31 29 0 0 0,45-35 18 0 0,3-7-5151 0 0,1 0 5124 0 0,0 0-6131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19 11975 0 0,'47'-18'1370'0'0,"-46"18"-1282"0"0,1 0 0 0 0,-1 0 0 0 0,0-1 0 0 0,0 1 1 0 0,0 0-1 0 0,0 0 0 0 0,0 0 0 0 0,0 0 0 0 0,0 0 0 0 0,1 1 1 0 0,-1-1-1 0 0,0 0 0 0 0,0 0 0 0 0,0 1 0 0 0,0-1 1 0 0,0 0-1 0 0,0 1 0 0 0,0-1 0 0 0,0 1 0 0 0,0 0 1 0 0,0-1-1 0 0,0 1 0 0 0,-1 0 0 0 0,1-1 0 0 0,0 1 0 0 0,0 0 1 0 0,-1 0-1 0 0,1 0 0 0 0,0 0 0 0 0,-1 0 0 0 0,1 0 1 0 0,-1 0-1 0 0,1 0 0 0 0,-1 0 0 0 0,1 0 0 0 0,-1 2 1 0 0,1-1 32 0 0,-1 1 0 0 0,0 0 0 0 0,1 0 0 0 0,-2-1 0 0 0,1 1 0 0 0,0 0 0 0 0,0 0 1 0 0,-1-1-1 0 0,1 1 0 0 0,-1 0 0 0 0,0-1 0 0 0,0 1 0 0 0,-3 4 0 0 0,-3 5 75 0 0,-1-1 0 0 0,0 0 1 0 0,0-1-1 0 0,-1 1 0 0 0,-18 13 0 0 0,-56 40-253 0 0,12-22 57 0 0,54-33 0 0 0,1 0 0 0 0,0 1 0 0 0,1 0 0 0 0,0 1 0 0 0,-17 17 0 0 0,5-1 111 0 0,2 1 0 0 0,1 1-1 0 0,-27 43 1 0 0,43-60-39 0 0,0 1 0 0 0,2 0 0 0 0,-1 1 0 0 0,2-1 0 0 0,0 1 0 0 0,0 0 0 0 0,1 1 0 0 0,1-1 0 0 0,-1 16 0 0 0,2-10-297 0 0,1-1 0 0 0,3 32 0 0 0,-1-44 185 0 0,0 0 1 0 0,0 0 0 0 0,1 0 0 0 0,0 0-1 0 0,0 0 1 0 0,1 0 0 0 0,-1-1 0 0 0,1 0 0 0 0,1 1-1 0 0,6 8 1 0 0,9 2-5346 0 0,-17-15-678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91 239 15663 0 0,'0'0'356'0'0,"0"0"50"0"0,0 0 20 0 0,-9 0 92 0 0,4 0-477 0 0,-1 1 0 0 0,0 0 0 0 0,1 0 0 0 0,-9 3 1 0 0,10-3-432 0 0,-1 0 0 0 0,0 0 0 0 0,1 0 0 0 0,-1 0 0 0 0,0-1 0 0 0,0 1 0 0 0,-7-2 0 0 0,18-9-564 0 0,-1 3 935 0 0,1 0 0 0 0,0 0 1 0 0,0 1-1 0 0,1 0 0 0 0,-1 0 1 0 0,1 1-1 0 0,1-1 0 0 0,14-7 1 0 0,4-3 20 0 0,93-61-2 0 0,-90 61 0 0 0,0 1 0 0 0,41-16 0 0 0,-56 27 198 0 0,-1-1 0 0 0,0 1-1 0 0,1 1 1 0 0,-1 1 0 0 0,1 0 0 0 0,19-1-1 0 0,-20 6 282 0 0,6 4-278 0 0,-19-7-165 0 0,0 1 0 0 0,1-1 0 0 0,-1 1 0 0 0,0-1 0 0 0,1 1 0 0 0,-1-1 0 0 0,0 1-1 0 0,1-1 1 0 0,-1 1 0 0 0,0-1 0 0 0,0 1 0 0 0,0 0 0 0 0,0-1 0 0 0,0 1 0 0 0,0-1 0 0 0,0 1 0 0 0,0 0-1 0 0,0-1 1 0 0,0 1 0 0 0,0 0 0 0 0,0 0 69 0 0,0 8-3 0 0,0 0-1 0 0,-1 0 1 0 0,0-1-1 0 0,0 1 1 0 0,-5 15 0 0 0,-18 43 381 0 0,18-52-459 0 0,-2 6-113 0 0,-3 6-558 0 0,-24 48-1 0 0,34-74 136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59 679 10135 0 0,'-1'2'231'0'0,"-5"10"44"0"0,0 0 0 0 0,-8 12 0 0 0,5-6-306 0 0,8-15 49 0 0,0 0 0 0 0,0 0-1 0 0,-1 0 1 0 0,0 0 0 0 0,0 0-1 0 0,0 0 1 0 0,0 0-1 0 0,0 0 1 0 0,-5 3 0 0 0,6-4 728 0 0,1-2 232 0 0,1-2-683 0 0,-1 0 1 0 0,1 0 0 0 0,0 1-1 0 0,0-1 1 0 0,0 0 0 0 0,0 1-1 0 0,0-1 1 0 0,0 1 0 0 0,1-1-1 0 0,-1 1 1 0 0,2-2 0 0 0,1-1 246 0 0,4-6 282 0 0,26-30 117 0 0,33-50 0 0 0,-5 7 353 0 0,-24 33-990 0 0,18-19-296 0 0,92-90 0 0 0,-71 76-8 0 0,-32 35 0 0 0,62-53 0 0 0,-85 82 0 0 0,-13 14 0 0 0,-9 5 0 0 0,1 0 0 0 0,-1 1 0 0 0,1-1 0 0 0,-1 0 0 0 0,1 0 0 0 0,-1 0 0 0 0,0 0 0 0 0,1 0 0 0 0,-1 1 0 0 0,1-1 0 0 0,-1 0 0 0 0,0 0 0 0 0,1 1 0 0 0,-1-1 0 0 0,0 0 0 0 0,1 0 0 0 0,-1 1 0 0 0,0-1 0 0 0,1 1 0 0 0,0 2 7 0 0,0-1 0 0 0,0 1 0 0 0,0-1 0 0 0,0 1-1 0 0,0-1 1 0 0,-1 1 0 0 0,1 0 0 0 0,-1-1 0 0 0,0 1 0 0 0,0 0-1 0 0,0 0 1 0 0,0-1 0 0 0,0 1 0 0 0,0 0 0 0 0,-2 3 0 0 0,0 5 266 0 0,-1 0 1 0 0,-5 12 0 0 0,-4 17 5 0 0,1 0 0 0 0,3 0 1 0 0,-5 45-1 0 0,12-65-279 0 0,0 1 0 0 0,4 37 0 0 0,-1-37 0 0 0,-1 0 0 0 0,-2 30 0 0 0,-3 38 0 0 0,3-35 0 0 0,1-52-11 0 0,-1 13 32 0 0,2 22 0 0 0,0-33-149 0 0,-1 0-1 0 0,1 0 0 0 0,0 0 1 0 0,0 0-1 0 0,0-1 0 0 0,1 1 1 0 0,-1 0-1 0 0,1 0 0 0 0,0-1 1 0 0,3 5-1 0 0,-4-7 33 0 0,0 0 0 0 0,0 0 0 0 0,0 0 0 0 0,0 0 0 0 0,0 0 0 0 0,0 0 0 0 0,0 0 0 0 0,0 0 0 0 0,1-1 1 0 0,-1 1-1 0 0,0 0 0 0 0,1-1 0 0 0,-1 1 0 0 0,0-1 0 0 0,1 0 0 0 0,-1 1 0 0 0,1-1 0 0 0,-1 0 0 0 0,1 0 0 0 0,-1 0 0 0 0,0 0 0 0 0,1 0 0 0 0,-1 0 0 0 0,1 0 0 0 0,-1-1 0 0 0,1 1 0 0 0,-1 0 0 0 0,2-1 0 0 0,0 0-131 0 0,0-1 1 0 0,0 1-1 0 0,0 0 0 0 0,-1-1 0 0 0,1 0 1 0 0,0 0-1 0 0,-1 1 0 0 0,1-1 0 0 0,-1-1 1 0 0,0 1-1 0 0,3-3 0 0 0,6-11-797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15663 0 0,'0'0'356'0'0,"0"0"50"0"0,0 0 20 0 0,0 0-42 0 0,2 0-180 0 0,237-57 4756 0 0,-119 36-3679 0 0,-42 9-3224 0 0,-76 12-296 0 0,-2 0-4924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49:4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8287 0 0,'-10'3'268'0'0,"-1"1"0"0"0,0 0 0 0 0,1 0 0 0 0,-19 12 0 0 0,28-15 219 0 0,1-1 22 0 0,0 0 71 0 0,3 11 3251 0 0,0-6-3552 0 0,1 0 0 0 0,-1 0 0 0 0,1 0 0 0 0,1-1 0 0 0,-1 1 0 0 0,1-1 0 0 0,6 5 0 0 0,42 24 990 0 0,-12-7-485 0 0,-21-12-371 0 0,-1 1 1 0 0,-1 0-1 0 0,0 1 0 0 0,-1 2 0 0 0,26 34 0 0 0,-32-37-200 0 0,-1 1 0 0 0,-1 1 0 0 0,0-1 0 0 0,-2 1 0 0 0,0 1 0 0 0,0 0 0 0 0,7 36 0 0 0,-10-25-212 0 0,0 1 0 0 0,-2-1 1 0 0,-2 1-1 0 0,0 0 0 0 0,-2-1 1 0 0,-1 1-1 0 0,-2-1 0 0 0,0 0 1 0 0,-2 0-1 0 0,-2-1 0 0 0,0 1 1 0 0,-25 48-1 0 0,-61 115-1 0 0,93-189-482 0 0,0 2 554 0 0,-1 0 0 0 0,1 0 1 0 0,1 0-1 0 0,-1 0 0 0 0,-1 9 0 0 0,0 13-8320 0 0,3-27 6713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0:4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1 602 7567 0 0,'0'0'348'0'0,"0"0"-6"0"0,1-2-221 0 0,14-16-40 0 0,1-1 733 0 0,-15 17-334 0 0,-1 2-30 0 0,0 0-150 0 0,0 0-68 0 0,0 0-9 0 0,0 0-31 0 0,0 0-101 0 0,2 2-33 0 0,0-1-47 0 0,1 2-12 0 0,4 14 86 0 0,-7-15 4 0 0,0-2 8 0 0,0 1-44 0 0,0 0 0 0 0,0 0 0 0 0,-1-1 0 0 0,1 1 0 0 0,0 0 0 0 0,0 0 0 0 0,0 0 0 0 0,0-1 0 0 0,0 1 0 0 0,0 0 0 0 0,0 0 0 0 0,0 0 0 0 0,0-1 0 0 0,1 1 0 0 0,-1 0 0 0 0,1 1 0 0 0,2 0 71 0 0,1 0 1 0 0,0-1-1 0 0,0 0 1 0 0,0 1-1 0 0,0-2 1 0 0,0 1-1 0 0,0 0 1 0 0,0-1 0 0 0,0 0-1 0 0,1 0 1 0 0,-1 0-1 0 0,0 0 1 0 0,5-1-1 0 0,9-3 99 0 0,32-11-1 0 0,-1 1-121 0 0,34 2 17 0 0,-51 8-111 0 0,-11 3-7 0 0,-15 3 0 0 0,-2 1 0 0 0,11 2 0 0 0,5 0 0 0 0,-15-6 0 0 0,-1-1 0 0 0,2 2 0 0 0,19-1 0 0 0,199-36 204 0 0,-37 4 304 0 0,-182 33-497 0 0,-1 0-1 0 0,1 0 1 0 0,-1 0-1 0 0,0 1 1 0 0,1-1 0 0 0,-1 1-1 0 0,0 0 1 0 0,1 0-1 0 0,-1 1 1 0 0,0-1-1 0 0,0 1 1 0 0,0 0-1 0 0,7 5 1 0 0,4 1-15 0 0,5 1 4 0 0,-14-9 0 0 0,0 1 0 0 0,0 1 0 0 0,-4-1 0 0 0,0 0 0 0 0,0 0 0 0 0,0 0 0 0 0,0-1 0 0 0,0 1 0 0 0,1-1 0 0 0,-1 0 0 0 0,0 1 0 0 0,0-1 0 0 0,4 0 0 0 0,1 0 0 0 0,-1 0 0 0 0,1 0 0 0 0,11-2 0 0 0,13-1 0 0 0,-20 3 7 0 0,1-1 0 0 0,0 0-1 0 0,-1 0 1 0 0,1-1 0 0 0,-1-1-1 0 0,0 0 1 0 0,17-7 0 0 0,-6 2 8 0 0,-1 2-1 0 0,1 0 1 0 0,0 1 0 0 0,27-2 0 0 0,-38 6-15 0 0,0 1 0 0 0,1 1 0 0 0,-1-1 0 0 0,18 5 0 0 0,44 13 0 0 0,-39-2 0 0 0,-5-2 0 0 0,5 2-57 0 0,-30-14 51 0 0,0 1-1 0 0,1-1 0 0 0,-1 0 1 0 0,1 0-1 0 0,0 0 0 0 0,0 0 0 0 0,-1-1 1 0 0,1 0-1 0 0,0 0 0 0 0,0-1 1 0 0,10 1-1 0 0,1-3-19 0 0,-1-1 0 0 0,1 0 0 0 0,0-2 0 0 0,17-6 0 0 0,11-4-48 0 0,-19 7 43 0 0,37-18 0 0 0,2-1 2 0 0,-31 16 84 0 0,2 2-1 0 0,-1 2 0 0 0,1 1 1 0 0,52-2-1 0 0,-39 8 44 0 0,-33 1-125 0 0,0-1 0 0 0,21-3-1 0 0,-13 1 24 0 0,1 1 0 0 0,0 0 0 0 0,27 4 0 0 0,35 0 4 0 0,-24-3 0 0 0,-37 1 0 0 0,-1-1 0 0 0,1-2 0 0 0,30-4 0 0 0,62-11 0 0 0,-100 15 0 0 0,0-1 0 0 0,25-8 0 0 0,-21 5 0 0 0,23-3 0 0 0,212-20 0 0 0,-185 27-41 0 0,99 8 1 0 0,-105-1-127 0 0,22-7 55 0 0,-47 0 67 0 0,-5 0 18 0 0,0-2 1 0 0,0-2-1 0 0,-1-1 0 0 0,44-15 1 0 0,-16-2 11 0 0,-41 15 16 0 0,42-13-1 0 0,-48 18 0 0 0,-1 2 0 0 0,1 0 0 0 0,0 0 0 0 0,0 1 0 0 0,0 1 0 0 0,16 2 0 0 0,-13 2 0 0 0,0 1 5 0 0,32 10-74 0 0,-46-14 69 0 0,0 0 0 0 0,0 1 0 0 0,0-1 0 0 0,0 1 0 0 0,7 4 0 0 0,-8-3 0 0 0,1-1 0 0 0,0 0 0 0 0,0 0 0 0 0,0 0 0 0 0,0-1 0 0 0,0 1 0 0 0,5 0 0 0 0,21 4 0 0 0,-25-4 0 0 0,0-1 0 0 0,0 0 0 0 0,1 0 0 0 0,-1 0 0 0 0,1 0 0 0 0,-1-1 0 0 0,0 0 0 0 0,1 0 0 0 0,-1 0 0 0 0,1-1 0 0 0,-1 0 0 0 0,0 0 0 0 0,8-2 0 0 0,10-6 0 0 0,0 2 0 0 0,1 1 0 0 0,0 1 0 0 0,0 1 0 0 0,29-1 0 0 0,47-12-5 0 0,-67 11-59 0 0,65-6 0 0 0,-25 5 52 0 0,-54 4 13 0 0,-11 3 3 0 0,1 0 0 0 0,-1 0 0 0 0,1 1 0 0 0,16 3 0 0 0,-16-3 5 0 0,0 1-1 0 0,1-1 0 0 0,17-1 1 0 0,87-15 0 0 0,-46 5 8 0 0,-51 8 73 0 0,27 2 0 0 0,1-1-38 0 0,164-1-148 0 0,-181 2 96 0 0,-1-2 0 0 0,35-5 0 0 0,0-1 0 0 0,-31 5 1 0 0,94-5 9 0 0,-73 4 82 0 0,61-11 1 0 0,-61 6 28 0 0,61-1 0 0 0,-47 7-75 0 0,-14 1-15 0 0,-1 1 0 0 0,88 11-1 0 0,-97-4-30 0 0,-24-5 0 0 0,0 2 0 0 0,24 7 0 0 0,-10-1 0 0 0,0-1 0 0 0,1-2 0 0 0,-1-1 0 0 0,1-1 0 0 0,0-2 0 0 0,0-1 0 0 0,41-4 0 0 0,-56 0 27 0 0,25-7-1 0 0,-25 5-20 0 0,26-3-1 0 0,82-16-7 0 0,-10 2 48 0 0,-100 20-42 0 0,1 0 0 0 0,0 1 0 0 0,0 2 0 0 0,30 3 0 0 0,3 5-4 0 0,-24-3 0 0 0,46 3 0 0 0,-27-3 0 0 0,-33-3 0 0 0,1-2 0 0 0,21 1 0 0 0,-12-2 0 0 0,46-2 0 0 0,1-3 0 0 0,74-15 0 0 0,-96 12-22 0 0,-1 3-1 0 0,49 0 1 0 0,-43 3 25 0 0,-39 2-3 0 0,0 1 0 0 0,1 0 0 0 0,12 3 0 0 0,10-3-9 0 0,-29-1-12 0 0,1 0 0 0 0,15 2 0 0 0,6 1 21 0 0,-26-4 0 0 0,0 1 0 0 0,0 0 0 0 0,0 0 0 0 0,0 0 0 0 0,0 0 0 0 0,0 0 0 0 0,0 1 0 0 0,0-1 0 0 0,0 1 0 0 0,4 1 0 0 0,5 2 0 0 0,1-4 0 0 0,0 0 0 0 0,0-1 0 0 0,0 0 0 0 0,20-5 0 0 0,-17 3 0 0 0,1 1 0 0 0,17-1 0 0 0,-14 2 0 0 0,0-1 0 0 0,20-4 0 0 0,-25 3 0 0 0,0 0 0 0 0,1 2 0 0 0,-1 0 0 0 0,24 1 0 0 0,65 7 0 0 0,24 2 0 0 0,-79-6 0 0 0,-28-2 0 0 0,24 0 0 0 0,94-2 64 0 0,-119 1-64 0 0,-1-1 0 0 0,0-1 0 0 0,27-6 0 0 0,26-3 0 0 0,128-10 0 0 0,-152 12 0 0 0,49-5 0 0 0,-73 13 0 0 0,27 3 0 0 0,-5-1 0 0 0,-19-2 0 0 0,-18 1 0 0 0,0-1 0 0 0,18 3 0 0 0,-12-1 0 0 0,-1-1 0 0 0,26-1 0 0 0,-24 0 0 0 0,27 1 0 0 0,-23 2 0 0 0,0 0 0 0 0,0-2 0 0 0,1 0 0 0 0,30-5 0 0 0,37-5 79 0 0,-26 4-11 0 0,158-12 49 0 0,-151 21-117 0 0,0 1 0 0 0,-57-5 0 0 0,-1 2 0 0 0,1 0 0 0 0,0 0 0 0 0,0 1 0 0 0,21 6 0 0 0,-10-2 0 0 0,0-2 0 0 0,0 0 0 0 0,0-2 0 0 0,0 0 0 0 0,30-2 0 0 0,-14-4 0 0 0,-23 2 0 0 0,25 1 0 0 0,-15 0 0 0 0,1 0 0 0 0,-1-2 0 0 0,36-9 0 0 0,11-1 0 0 0,-53 12 10 0 0,0 0-1 0 0,24 3 1 0 0,1 0 15 0 0,-29-2-20 0 0,26 6 0 0 0,9 0 49 0 0,-23-3-49 0 0,31 5 1 0 0,18 2-7 0 0,149-15 70 0 0,-103-2 52 0 0,-71 5-74 0 0,58 0-9 0 0,-60-1 17 0 0,-38 2-40 0 0,0 0 1 0 0,0 1 0 0 0,20 2-1 0 0,-18-1-15 0 0,-1-1 0 0 0,0 0 0 0 0,1-1 0 0 0,18-3 0 0 0,-12 2 0 0 0,19-1 0 0 0,-19 2 108 0 0,0-1-1 0 0,35-8 1 0 0,-37 6-3 0 0,0 0 0 0 0,0 2 1 0 0,32-1-1 0 0,-24 3-26 0 0,28-2 0 0 0,-47 2-78 0 0,1 0 1 0 0,-1 1-1 0 0,1 0 1 0 0,-1 0-1 0 0,1 1 1 0 0,7 2-1 0 0,19 4-1 0 0,75 8 0 0 0,-40-11 0 0 0,-26-3 0 0 0,-29 0 13 0 0,-1 0 0 0 0,1-1 0 0 0,0-1-1 0 0,25-2 1 0 0,16 1-13 0 0,-51 1 0 0 0,0 0 0 0 0,0 0 0 0 0,1 1 0 0 0,-1-1 0 0 0,0 1 0 0 0,0 0 0 0 0,6 2 0 0 0,31 7 0 0 0,-13-3 0 0 0,-2-2-101 0 0,-24-5-83 0 0,-2 0-27 0 0,0 0 3 0 0,0 0-16 0 0,0 0-66 0 0,2 0-29 0 0,5-4-8 0 0,-5 3-1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6447 0 0,'0'0'142'0'0,"0"0"22"0"0,0 0 13 0 0,1 2-20 0 0,3 5-50 0 0,-4-6-32 0 0,0 0 1 0 0,0 0-1 0 0,0 1 0 0 0,-1-1 1 0 0,1 0-1 0 0,0 0 0 0 0,0 0 0 0 0,-1 0 1 0 0,1 0-1 0 0,-1 0 0 0 0,1 0 1 0 0,-1 1-1 0 0,1-1 0 0 0,-1 0 0 0 0,-1 1 1 0 0,1 0 100 0 0,-10 13 848 0 0,9-14-512 0 0,1 0 0 0 0,-21 15 96 0 0,8-6-536 0 0,12-9 299 0 0,2-1 117 0 0,0 0 21 0 0,0 0 3 0 0,0 0 0 0 0,0 0 0 0 0,0 0 0 0 0,0 0 0 0 0,0 0 0 0 0,0 0 0 0 0,0 0 0 0 0,0 0-69 0 0,0 0-222 0 0,0 0 166 0 0,0 0 101 0 0,0 0 21 0 0,0 0-66 0 0,0 0-222 0 0,0 0 166 0 0,0 0 101 0 0,0 0 21 0 0,0 0-66 0 0,-1 0-285 0 0,1 0-157 0 0,-1 0-1 0 0,0 0 0 0 0,1 0 1 0 0,-1 0-1 0 0,0 0 0 0 0,1 0 1 0 0,-1 0-1 0 0,0 0 0 0 0,1 0 1 0 0,-1-1-1 0 0,0 1 0 0 0,1 0 0 0 0,-1 0 1 0 0,1-1-1 0 0,-1 1 0 0 0,1 0 1 0 0,-1-1-1 0 0,0 1 0 0 0,1-1 1 0 0,-1 1-1 0 0,0-2 0 0 0,-2-3 72 0 0,2 4 299 0 0,1 1 117 0 0,0 0 21 0 0,0 0-66 0 0,0 0-358 0 0,0 0-406 0 0,0 0-154 0 0,0 0-33 0 0,0 0 66 0 0,0 0 356 0 0,0 0 407 0 0,0 0 154 0 0,0 0 33 0 0,0 0-65 0 0,2 1-294 0 0,6 1-133 0 0,1 2-16 0 0,-2 2 0 0 0,0 0 340 0 0,-6-4-643 0 0,0-1 0 0 0,0 1 0 0 0,1-1 1 0 0,-1 1-1 0 0,1-1 0 0 0,-1 0 0 0 0,1 0 0 0 0,0 0 0 0 0,0 1 1 0 0,-1-2-1 0 0,1 1 0 0 0,0 0 0 0 0,0 0 0 0 0,2 0 1 0 0,10 3-1232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508 136 6447 0 0,'0'0'298'0'0,"0"0"-10"0"0,-1 0-188 0 0,0-2-1 0 0,1 1 1 0 0,-1-1 0 0 0,0 1-1 0 0,1-1 1 0 0,-1 0 0 0 0,1 1-1 0 0,-1-1 1 0 0,1 1-1 0 0,0-1 1 0 0,-1 0 0 0 0,1 1-1 0 0,0-1 1 0 0,0 0 0 0 0,0 0-1 0 0,1 1 1 0 0,-1-1-1 0 0,1-1 1 0 0,10-24 888 0 0,-10 23-791 0 0,32-56 2875 0 0,-32 60-3035 0 0,-1-1-1 0 0,1 1 0 0 0,-1-1 1 0 0,1 0-1 0 0,-1 1 0 0 0,0-1 0 0 0,1 0 1 0 0,-1 1-1 0 0,0-1 0 0 0,0 0 1 0 0,1 1-1 0 0,-1-1 0 0 0,0 0 1 0 0,0 1-1 0 0,0-1 0 0 0,0 0 0 0 0,0-1 1 0 0,0 2 17 0 0,-1 0 1 0 0,1 0-1 0 0,-1 0 1 0 0,1 0 0 0 0,0 0-1 0 0,-1 0 1 0 0,1 0-1 0 0,-1 0 1 0 0,1 0-1 0 0,0 0 1 0 0,-1 0 0 0 0,1 0-1 0 0,-1 0 1 0 0,1 0-1 0 0,-1 1 1 0 0,1-1-1 0 0,0 0 1 0 0,-1 0 0 0 0,1 0-1 0 0,0 1 1 0 0,-1-1-1 0 0,-30 22 2124 0 0,26-18-2018 0 0,-7 4-160 0 0,1 2 0 0 0,0-1 0 0 0,1 1 0 0 0,0 1 0 0 0,1 0 0 0 0,0 0 0 0 0,1 1 0 0 0,0 0 0 0 0,1 1 0 0 0,0 0 0 0 0,-6 15 0 0 0,9-12 0 0 0,0 0 0 0 0,-2 23 0 0 0,2-6 0 0 0,-1-2 0 0 0,4-16 0 0 0,-1 0 0 0 0,-1 0 0 0 0,-6 16 0 0 0,-11 22 0 0 0,-2-2 0 0 0,-3 0 0 0 0,-1-2 0 0 0,-3 0 0 0 0,-2-2 0 0 0,-49 57 0 0 0,-37 46 0 0 0,113-142 0 0 0,7 0 0 0 0,0-5 170 0 0,1 0 0 0 0,0 0 0 0 0,0 0 0 0 0,0 0 1 0 0,0-1-1 0 0,0 0 0 0 0,1 0 0 0 0,5 3 0 0 0,12 5 347 0 0,-21-10-517 0 0,0 1 0 0 0,0-1 0 0 0,-1 1 0 0 0,1-1 0 0 0,0 0 0 0 0,0 1 0 0 0,0-1 0 0 0,0 0 0 0 0,0 0 0 0 0,0 1 0 0 0,0-1 0 0 0,0 0 0 0 0,0 0 0 0 0,0 0 0 0 0,0 0 0 0 0,0 0 0 0 0,0-1 0 0 0,0 1 0 0 0,0 0 0 0 0,-1 0 0 0 0,1-1 0 0 0,0 1 0 0 0,0 0 0 0 0,0-1 0 0 0,1 0 0 0 0,2-1 0 0 0,56-13 0 0 0,-31 6 0 0 0,52-7 0 0 0,-11 11 0 0 0,95 6 0 0 0,23-1 0 0 0,-176-2 0 0 0,-2 1-64 0 0,-9 0-273 0 0,-1 1-138 0 0,0 0-33 0 0,0 0-140 0 0,0 0-572 0 0,-3 1-253 0 0,-8 3-51 0 0,8-3-11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468 125 8287 0 0,'0'0'191'0'0,"0"0"26"0"0,0 0 9 0 0,-2 8 4 0 0,-5 9-154 0 0,7-16 312 0 0,-2 9 398 0 0,2-8 2508 0 0,6-4-2910 0 0,0-1 0 0 0,0 0 0 0 0,-1 0 0 0 0,1-1 0 0 0,-1 1 0 0 0,0-1 0 0 0,6-6 0 0 0,-10 9-338 0 0,0 0-1 0 0,-1-1 1 0 0,1 1-1 0 0,-1 0 0 0 0,1-1 1 0 0,-1 1-1 0 0,1-1 1 0 0,-1 1-1 0 0,0 0 1 0 0,1-1-1 0 0,-1-1 1 0 0,1-3 16 0 0,0 2-13 0 0,0 0 0 0 0,-1 0 0 0 0,1 0 0 0 0,-1 0 0 0 0,0 0 0 0 0,0 0 0 0 0,0 0 0 0 0,0 0 0 0 0,-1 0 0 0 0,1 0 0 0 0,-1 0 0 0 0,0 0 0 0 0,-1 0 0 0 0,1 1 0 0 0,-1-1 1 0 0,1 0-1 0 0,-5-6 0 0 0,4 8-14 0 0,1 0 1 0 0,-1 0 0 0 0,0-1 0 0 0,0 1 0 0 0,0 0 0 0 0,0 0 0 0 0,-1 1-1 0 0,1-1 1 0 0,0 1 0 0 0,-1-1 0 0 0,1 1 0 0 0,-1-1 0 0 0,0 1 0 0 0,1 0-1 0 0,-1 0 1 0 0,0 1 0 0 0,0-1 0 0 0,0 1 0 0 0,1-1 0 0 0,-1 1 0 0 0,0 0-1 0 0,0 0 1 0 0,0 0 0 0 0,0 0 0 0 0,-3 1 0 0 0,-9 1-36 0 0,1 1 0 0 0,-1 1 0 0 0,1 0 0 0 0,0 1 0 0 0,1 0 0 0 0,-1 1 0 0 0,1 1 0 0 0,0 0 0 0 0,0 1 0 0 0,1 0 0 0 0,-15 13 0 0 0,-16 21-352 0 0,1 1 0 0 0,3 2 1 0 0,1 1-1 0 0,-41 68 0 0 0,77-110 352 0 0,0-1 0 0 0,0 1 0 0 0,0 0 0 0 0,0 0 0 0 0,0 0 0 0 0,-1 7 0 0 0,3 1 0 0 0,0-11 3 0 0,1 1 0 0 0,0-1 0 0 0,-1 0 0 0 0,1 0 1 0 0,0 0-1 0 0,0 1 0 0 0,0-1 0 0 0,0 0 0 0 0,0 0 0 0 0,0 0 0 0 0,0-1 0 0 0,0 1 0 0 0,0 0 0 0 0,1 0 0 0 0,-1-1 0 0 0,0 1 0 0 0,0 0 0 0 0,1-1 0 0 0,-1 1 0 0 0,0-1 0 0 0,1 0 0 0 0,-1 1 1 0 0,1-1-1 0 0,-1 0 0 0 0,1 0 0 0 0,-1 0 0 0 0,0 0 0 0 0,1 0 0 0 0,1 0 0 0 0,4-1 74 0 0,1 1 1 0 0,0-1-1 0 0,14-4 1 0 0,1-3 240 0 0,1 0 0 0 0,-1-2 0 0 0,0 0 0 0 0,39-26 0 0 0,-46 27-318 0 0,0 1 0 0 0,33-13 0 0 0,6-2 0 0 0,-55 23 0 0 0,0 0 0 0 0,1 0 0 0 0,-1 0 0 0 0,0-1 0 0 0,0 1 0 0 0,0 0 0 0 0,0 0 0 0 0,1 0 0 0 0,-1 0 0 0 0,0 0 0 0 0,0 0 0 0 0,1-1 0 0 0,-1 1 0 0 0,0 0 0 0 0,0 0 0 0 0,0 0 0 0 0,1 0 0 0 0,-1 0 0 0 0,0 0 0 0 0,0 0 0 0 0,1 0 0 0 0,-1 0 0 0 0,0 0 0 0 0,0 0 0 0 0,1 0 0 0 0,-1 0 0 0 0,0 0 0 0 0,0 0 0 0 0,0 0 0 0 0,1 1 0 0 0,-1-1 0 0 0,0 0 0 0 0,0 0 0 0 0,0 0 0 0 0,1 0 0 0 0,-1 0 0 0 0,0 0 0 0 0,0 1 0 0 0,0-1 0 0 0,0 0 0 0 0,1 0 0 0 0,-1 0 0 0 0,0 1 0 0 0,0-1 0 0 0,0 0 0 0 0,0 0 0 0 0,0 0 0 0 0,0 1 0 0 0,1-1 0 0 0,-1 0 0 0 0,0 0 0 0 0,0 0 0 0 0,0 1 0 0 0,0-1 0 0 0,0 1 0 0 0,-2 10 0 0 0,2-10 0 0 0,-6 19 0 0 0,4-11 0 0 0,3 1 0 0 0,2-2-133 0 0,-2-5-834 0 0,4 5-1332 0 0,-4-8 1950 0 0,5 6-5447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94 112 13823 0 0,'0'0'315'0'0,"0"0"45"0"0,0 0 21 0 0,0 0-49 0 0,0 0-149 0 0,-2 0 194 0 0,-2 0-310 0 0,0 0 0 0 0,0 0 0 0 0,0 1 0 0 0,0 0-1 0 0,0-1 1 0 0,1 1 0 0 0,-1 1 0 0 0,0-1 0 0 0,0 1 0 0 0,1-1-1 0 0,-1 1 1 0 0,1 0 0 0 0,0 0 0 0 0,-1 1 0 0 0,1-1 0 0 0,0 1-1 0 0,0-1 1 0 0,0 1 0 0 0,1 0 0 0 0,-1 0 0 0 0,1 0 0 0 0,-1 1-1 0 0,-2 4 1 0 0,4-5-67 0 0,-1 0 0 0 0,1 0 0 0 0,0 0 0 0 0,0 0 0 0 0,0 0 0 0 0,1 0 0 0 0,-1 0 0 0 0,1 1 0 0 0,-1-1 0 0 0,1 0 0 0 0,0 0 0 0 0,0 0 0 0 0,1 0 0 0 0,-1 1 0 0 0,1-1 0 0 0,-1 0 0 0 0,3 4 0 0 0,-1 2 0 0 0,4 17 512 0 0,1 0 0 0 0,1-1 0 0 0,14 30 0 0 0,-22-55-512 0 0,0 0 0 0 0,0 1 0 0 0,0-1 0 0 0,0 0 0 0 0,0 0 0 0 0,0 1 0 0 0,0-1 0 0 0,1 0 0 0 0,-1 0 0 0 0,0 1 0 0 0,0-1 0 0 0,0 0 0 0 0,1 0 0 0 0,-1 1 0 0 0,0-1 0 0 0,0 0 0 0 0,1 0 0 0 0,-1 0 0 0 0,0 1 0 0 0,0-1 0 0 0,1 0 0 0 0,-1 0 0 0 0,0 0 0 0 0,1 0 0 0 0,-1 0 0 0 0,0 0 0 0 0,0 1 0 0 0,1-1 0 0 0,-1 0 0 0 0,0 0 0 0 0,1 0 0 0 0,-1 0 0 0 0,0 0 0 0 0,1 0 0 0 0,-1 0 0 0 0,0-1 0 0 0,1 1 0 0 0,-1 0 0 0 0,0 0 0 0 0,0 0 0 0 0,1 0 0 0 0,-1 0 0 0 0,0 0 0 0 0,1 0 0 0 0,-1-1 0 0 0,0 1 0 0 0,0 0 0 0 0,1 0 0 0 0,-1 0 0 0 0,0-1 0 0 0,0 1 0 0 0,0 0 0 0 0,1 0 0 0 0,-1-1 0 0 0,0 1 0 0 0,0 0 0 0 0,1-1 0 0 0,8-8-1 0 0,-1 0 0 0 0,1 0 0 0 0,-1-1 0 0 0,-1 0-1 0 0,9-16 1 0 0,-7 12 41 0 0,22-28-1 0 0,-9 17 1329 0 0,-21 23-925 0 0,0 2-294 0 0,0-1-148 0 0,-1 1-1 0 0,0 0 0 0 0,1 0 1 0 0,-1-1-1 0 0,0 1 0 0 0,1 0 1 0 0,-1 0-1 0 0,1 0 0 0 0,-1 0 1 0 0,0 0-1 0 0,1 0 0 0 0,-1 0 1 0 0,0 0-1 0 0,1-1 0 0 0,-1 1 1 0 0,1 0-1 0 0,-1 1 0 0 0,0-1 1 0 0,1 0-1 0 0,-1 0 0 0 0,1 0 1 0 0,-1 0-1 0 0,0 0 0 0 0,1 0 1 0 0,-1 0-1 0 0,0 0 0 0 0,1 1 1 0 0,-1-1-1 0 0,0 0 0 0 0,1 0 1 0 0,-1 1-1 0 0,0-1 0 0 0,1 0 1 0 0,-1 0-1 0 0,0 1 0 0 0,0-1 1 0 0,1 0-1 0 0,-1 1 0 0 0,0-1 1 0 0,0 0-1 0 0,0 1 0 0 0,0-1 1 0 0,1 1-1 0 0,-1-1 1 0 0,3 6-1 0 0,0 0 0 0 0,0-1 0 0 0,0 1 0 0 0,-1 0 0 0 0,0 1 0 0 0,0-1 0 0 0,-1 0 0 0 0,0 0 0 0 0,0 1 0 0 0,1 12 0 0 0,4 23 0 0 0,8 9 0 0 0,-7-36 0 0 0,-2-13 0 0 0,-3-1 0 0 0,12 6 0 0 0,-9-8 0 0 0,-3 0 0 0 0,5 0 0 0 0,-1-1 0 0 0,0 1 0 0 0,0-1 0 0 0,-1-1 0 0 0,1 1 0 0 0,0-1 0 0 0,-1 0 0 0 0,0 0 0 0 0,10-8 0 0 0,4-5 0 0 0,20-22 0 0 0,-15 14 0 0 0,8-10 683 0 0,-1-2-1 0 0,50-75 1 0 0,-75 102-816 0 0,1 0 1 0 0,-1 0-1 0 0,2 0 0 0 0,-1 1 0 0 0,1 0 0 0 0,0 1 1 0 0,1 0-1 0 0,0 0 0 0 0,0 1 0 0 0,0 0 0 0 0,1 0 1 0 0,0 1-1 0 0,0 1 0 0 0,20-7 0 0 0,14 6-4124 0 0,-41 4 2722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12 10135 0 0,'0'0'464'0'0,"0"0"-9"0"0,-6-4-278 0 0,-3-1-177 0 0,-1 2 0 0 0,-2 3 149 0 0,1 1 0 0 0,-1 0 0 0 0,1 0 0 0 0,-1 1 0 0 0,1 1 0 0 0,-1 0 0 0 0,1 0 0 0 0,0 1 0 0 0,1 1 0 0 0,-1 0 0 0 0,1 0 0 0 0,-1 1-1 0 0,2 0 1 0 0,-1 1 0 0 0,1 0 0 0 0,0 0 0 0 0,0 1 0 0 0,1 0 0 0 0,-8 11 0 0 0,1 0 37 0 0,2 0 0 0 0,0 1 1 0 0,1 1-1 0 0,1 0 0 0 0,-8 22 0 0 0,18-40-186 0 0,0 0 0 0 0,0 0 0 0 0,1 0 0 0 0,-1 0 0 0 0,1 0 0 0 0,0 0 0 0 0,0 6 0 0 0,2 3 0 0 0,6-3 0 0 0,-5-7 90 0 0,1 0 0 0 0,0 0 0 0 0,0-1-1 0 0,0 1 1 0 0,0-1 0 0 0,1 0 0 0 0,-1 0-1 0 0,0-1 1 0 0,0 1 0 0 0,1-1 0 0 0,-1 0 0 0 0,0 0-1 0 0,1 0 1 0 0,-1-1 0 0 0,0 1 0 0 0,1-1-1 0 0,4-2 1 0 0,8-2 534 0 0,0-1 0 0 0,29-15 0 0 0,19-18-15 0 0,-26 14-610 0 0,-28 19-56 0 0,1-1 0 0 0,-2-1-1 0 0,1 1 1 0 0,-1-2 0 0 0,0 1-1 0 0,10-13 1 0 0,-19 20 32 0 0,-1 1 0 0 0,0-1 0 0 0,1 1-1 0 0,-1-1 1 0 0,0 0 0 0 0,0 1 0 0 0,0-1 0 0 0,0 0 0 0 0,1 0 0 0 0,-1 1 0 0 0,0-1-1 0 0,0 0 1 0 0,0 1 0 0 0,0-1 0 0 0,0 0 0 0 0,-1 1 0 0 0,1-1 0 0 0,0 0 0 0 0,0 1-1 0 0,0-1 1 0 0,-1 0 0 0 0,1 1 0 0 0,0-1 0 0 0,0 0 0 0 0,-1 1 0 0 0,1-1 0 0 0,-1 1 0 0 0,1-1-1 0 0,-1 1 1 0 0,1-1 0 0 0,-1 1 0 0 0,1-1 0 0 0,-1 1 0 0 0,1-1 0 0 0,-2 0 0 0 0,-20-13-662 0 0,-5 2 687 0 0,-33-10 0 0 0,51 19 0 0 0,4-3 0 0 0,4 5-49 0 0,1 0 0 0 0,0 0 0 0 0,-1 0 0 0 0,1 0 0 0 0,0 0 0 0 0,0 0-1 0 0,0 0 1 0 0,0 0 0 0 0,0 0 0 0 0,0 0 0 0 0,0 0 0 0 0,0 0 0 0 0,0 0 0 0 0,0 0-1 0 0,1 0 1 0 0,-1 0 0 0 0,0 1 0 0 0,1-1 0 0 0,-1 0 0 0 0,1-1 0 0 0,13-18-1594 0 0,-11 17 1468 0 0,10-12-848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505 668 10135 0 0,'0'0'231'0'0,"-1"0"29"0"0,-15 7-12 0 0,12-5-195 0 0,0 0 0 0 0,0 0 0 0 0,0-1-1 0 0,0 1 1 0 0,-8 1 0 0 0,11-3-53 0 0,0 0 0 0 0,0 0 0 0 0,0 1 0 0 0,0-1 0 0 0,0 0 0 0 0,0 0 0 0 0,0 0 0 0 0,-1 0 0 0 0,1-1 0 0 0,0 1 0 0 0,0 0 0 0 0,0 0 0 0 0,0-1 0 0 0,0 1 0 0 0,0 0 0 0 0,1-1 0 0 0,-1 1 0 0 0,0-1 0 0 0,0 1 0 0 0,0-1 0 0 0,0 0 0 0 0,0 1 0 0 0,0-2 0 0 0,-2 0 0 0 0,1 0 0 0 0,0-1 0 0 0,0 1 0 0 0,0-1 0 0 0,0 1 0 0 0,1-1 0 0 0,-1 0 0 0 0,0 1 0 0 0,1-1 0 0 0,0 0 0 0 0,0 0 0 0 0,0 0 0 0 0,0 0 0 0 0,0 0 0 0 0,1-1 0 0 0,-1 1 0 0 0,1-6 0 0 0,0-6 0 0 0,0 0 0 0 0,3-18 0 0 0,-3 29 0 0 0,6-38 955 0 0,19-72 0 0 0,23-39 1106 0 0,-37 120-2028 0 0,-1 0 0 0 0,-2 0 0 0 0,-1-1 0 0 0,3-45 0 0 0,-10 76-33 0 0,1-1 0 0 0,-1 1 0 0 0,0 0 0 0 0,-1 0 0 0 0,1 0 0 0 0,-2-6 0 0 0,-3 3 0 0 0,2 6 0 0 0,1-1 0 0 0,0 1 0 0 0,0-1 0 0 0,-1 1 0 0 0,1 0 0 0 0,0 0 0 0 0,0 0 0 0 0,-1 1 0 0 0,1-1 0 0 0,0 0 0 0 0,0 1 0 0 0,-1-1 0 0 0,1 1 0 0 0,0 0 0 0 0,0 0 0 0 0,0 0 0 0 0,0 0 0 0 0,0 0 0 0 0,0 0 0 0 0,0 1 0 0 0,1-1 0 0 0,-1 0 0 0 0,-2 3 0 0 0,-4 4 0 0 0,-1 0 0 0 0,1 1 0 0 0,-7 10 0 0 0,7-8 0 0 0,1 0 0 0 0,0 1 0 0 0,1 0 0 0 0,0 1 0 0 0,1 0 0 0 0,-6 21 0 0 0,2 4 0 0 0,-5 41 0 0 0,0 74-13 0 0,0-1 16 0 0,9-121 24 0 0,-1 0 1 0 0,-19 56-1 0 0,-7-7 260 0 0,-4-1 0 0 0,-3-3-1 0 0,-93 137 1 0 0,125-203-778 0 0,-1-2 0 0 0,1 1 0 0 0,-10 7 0 0 0,-3 2-532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519 864 8287 0 0,'0'0'191'0'0,"0"0"26"0"0,0 0 9 0 0,2-1-34 0 0,74-57-154 0 0,-50 38 299 0 0,-1-2 0 0 0,40-47 0 0 0,-19 19 124 0 0,-19 20-505 0 0,-1-1-1 0 0,-1-1 0 0 0,-2-1 1 0 0,-1-1-1 0 0,33-70 0 0 0,-41 69-114 0 0,-1-2-1 0 0,-2 0 1 0 0,-2 0 0 0 0,-1-1-1 0 0,-2 0 1 0 0,2-47-1 0 0,-8 79 160 0 0,0 0 0 0 0,0 0 0 0 0,-1 0 0 0 0,0 0 0 0 0,0 0 0 0 0,0 1 0 0 0,-4-10 0 0 0,4 13 0 0 0,1 1 0 0 0,-1 0 0 0 0,1 0 0 0 0,-1 0 0 0 0,0 0 0 0 0,1 0 0 0 0,-1 0 0 0 0,0 0 0 0 0,0 1 0 0 0,1-1 0 0 0,-1 0 0 0 0,0 0 0 0 0,0 1 0 0 0,0-1 0 0 0,0 0 0 0 0,0 1 0 0 0,-2-2 0 0 0,1 2 0 0 0,1 0 0 0 0,0 0 0 0 0,0 0 0 0 0,-1 0 0 0 0,1 0 0 0 0,0 1 0 0 0,-1-1 0 0 0,1 0 0 0 0,0 0 0 0 0,0 1 0 0 0,0-1 0 0 0,-1 1 0 0 0,1-1 0 0 0,0 1 0 0 0,0 0 0 0 0,0-1 0 0 0,0 1 0 0 0,0 0 0 0 0,0 0 0 0 0,-1 2 0 0 0,-36 34 572 0 0,3 2-1 0 0,-56 78 1 0 0,44-53-295 0 0,-2 5 310 0 0,3 2-1 0 0,-70 148 1 0 0,-42 169 1636 0 0,129-313-2126 0 0,12-32-87 0 0,-35 64 0 0 0,42-91-10 0 0,0 1-1 0 0,-1-2 1 0 0,-1 1-1 0 0,0-2 0 0 0,-1 1 1 0 0,-22 17-1 0 0,-13 9 1 0 0,-35 24 0 0 0,42-30-201 0 0,39-34-850 0 0,2-1-385 0 0,5-3-78 0 0,17-15-20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15663 0 0,'0'0'356'0'0,"3"0"50"0"0,115-21 333 0 0,-49 7-520 0 0,41-10 233 0 0,38-5 528 0 0,-8 4-372 0 0,-129 23-608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13823 0 0,'19'0'832'0'0,"-13"0"-359"0"0,-8 0-266 0 0,1 0-206 0 0,0 0 0 0 0,0 0 0 0 0,0 0-1 0 0,0 0 1 0 0,0 0 0 0 0,0 0 0 0 0,0 1-1 0 0,0-1 1 0 0,0 0 0 0 0,1 1 0 0 0,-1-1-1 0 0,0 0 1 0 0,0 1 0 0 0,0-1 0 0 0,1 1-1 0 0,-1 0 1 0 0,0-1 0 0 0,0 1 0 0 0,1 0-1 0 0,-1-1 1 0 0,1 1 0 0 0,-1 0 0 0 0,0 0 0 0 0,1-1-1 0 0,0 1 1 0 0,-1 0 0 0 0,1 0 0 0 0,-1 1-1 0 0,0 1 49 0 0,-19 34 256 0 0,-53 92 1359 0 0,-31 54-1664 0 0,0 3-64 0 0,86-146-1256 0 0,18-38 740 0 0,0-2-285 0 0,-1 3-126 0 0,-1 10-29 0 0,1-10-4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53 197 13823 0 0,'-39'-4'1496'0'0,"39"4"-1495"0"0,-1 0 0 0 0,1 0 0 0 0,-1 0 0 0 0,0 1 0 0 0,1-1 0 0 0,-1 0 0 0 0,1 0 0 0 0,-1 0 0 0 0,1 0 0 0 0,-1 0 0 0 0,1 1 0 0 0,-1-1 0 0 0,1 0 0 0 0,-1 1 0 0 0,1-1 0 0 0,-1 0 0 0 0,1 1-1 0 0,-1-1 1 0 0,1 0 0 0 0,-1 1 0 0 0,1-1 0 0 0,0 1 0 0 0,-1-1 0 0 0,1 1 0 0 0,0-1 0 0 0,0 1 0 0 0,-1-1 0 0 0,1 1 0 0 0,0-1 0 0 0,0 1 0 0 0,0-1 0 0 0,-1 1 0 0 0,1-1 0 0 0,0 1 0 0 0,0 0 0 0 0,0-1 0 0 0,0 1 0 0 0,0-1 0 0 0,0 1 0 0 0,0-1-1 0 0,0 1 1 0 0,1 0 0 0 0,-1 0 32 0 0,0 2 79 0 0,0 0 0 0 0,0-1 0 0 0,0 1 0 0 0,1-1 0 0 0,-1 1 0 0 0,1-1 0 0 0,0 0 0 0 0,0 1 0 0 0,0-1 1 0 0,0 0-1 0 0,0 1 0 0 0,0-1 0 0 0,1 0 0 0 0,-1 0 0 0 0,4 4 0 0 0,-2-3 41 0 0,0 0-1 0 0,1-1 1 0 0,-1 1-1 0 0,1-1 1 0 0,-1 0-1 0 0,1 0 1 0 0,0 0-1 0 0,7 3 1 0 0,3-2 20 0 0,-1 1 0 0 0,1-2-1 0 0,0 0 1 0 0,25 1 0 0 0,-3-4 80 0 0,0-1-1 0 0,0-1 0 0 0,50-12 0 0 0,104-35 1294 0 0,-112 27-1125 0 0,219-67 703 0 0,-50 15-1128 0 0,-221 67 4 0 0,2 1 0 0 0,-1 1 0 0 0,1 2 0 0 0,36-2 0 0 0,-41 8 0 0 0,-21-2-11 0 0,-1 0 0 0 0,0 0 0 0 0,0 1 0 0 0,0-1 0 0 0,0 0-1 0 0,0 1 1 0 0,0-1 0 0 0,0 1 0 0 0,0-1 0 0 0,0 1 0 0 0,2 1 0 0 0,-3-1-57 0 0,1 0 1 0 0,-1 0-1 0 0,1 0 1 0 0,-1 0 0 0 0,0 0-1 0 0,1 0 1 0 0,-1 0-1 0 0,0 0 1 0 0,0 0-1 0 0,0 0 1 0 0,0 1-1 0 0,0-1 1 0 0,0 0-1 0 0,0 0 1 0 0,-1 0-1 0 0,1 0 1 0 0,0 0 0 0 0,-1 2-1 0 0,-7 20-2083 0 0,-3-4-2893 0 0,-6 0-1394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11975 0 0,'0'0'267'0'0,"0"0"42"0"0,0 0 17 0 0,0 0-28 0 0,-1 2-196 0 0,-4 6 78 0 0,0 0 0 0 0,-1-1 1 0 0,0 1-1 0 0,0-1 1 0 0,-11 10-1 0 0,6-5 180 0 0,-17 16-113 0 0,13-14-157 0 0,1 1 0 0 0,1 0 1 0 0,-18 26-1 0 0,23-29-90 0 0,6-9 0 0 0,-1 0 0 0 0,1 1 0 0 0,0 0 0 0 0,0 0 0 0 0,0 0 0 0 0,0-1 0 0 0,0 2 0 0 0,1-1 0 0 0,0 0 0 0 0,0 0 0 0 0,-1 6 0 0 0,4 2 0 0 0,0-10 62 0 0,-1 0 0 0 0,0 0 0 0 0,1 0 0 0 0,-1 0-1 0 0,1-1 1 0 0,-1 1 0 0 0,1 0 0 0 0,0-1 0 0 0,0 1-1 0 0,0-1 1 0 0,0 0 0 0 0,0 1 0 0 0,0-1 0 0 0,0 0 0 0 0,0 0-1 0 0,0 0 1 0 0,0-1 0 0 0,1 1 0 0 0,-1-1 0 0 0,0 1-1 0 0,5 0 1 0 0,4 0 342 0 0,0 0 0 0 0,0-1 0 0 0,14-1 0 0 0,-10 0-122 0 0,1-1-1 0 0,-1-1 0 0 0,18-5 0 0 0,-25 6-281 0 0,-1-1-1 0 0,1 0 1 0 0,-1-1-1 0 0,0 1 1 0 0,0-2-1 0 0,-1 1 0 0 0,1 0 1 0 0,6-7-1 0 0,-12 9 4 0 0,1 0 0 0 0,0 0 0 0 0,-1 0 0 0 0,1 0 1 0 0,-1 0-1 0 0,0-1 0 0 0,0 1 0 0 0,0 0 0 0 0,0-1 0 0 0,0 1 0 0 0,0-1 0 0 0,-1 1 0 0 0,1-1 0 0 0,-1 0 0 0 0,0 1 0 0 0,1-1 0 0 0,-1 1 1 0 0,-1-1-1 0 0,1 0 0 0 0,0 1 0 0 0,-1-1 0 0 0,1 1 0 0 0,-1-1 0 0 0,-1-3 0 0 0,0-2-139 0 0,-2 0 0 0 0,1 0 0 0 0,-1 0 0 0 0,0 0-1 0 0,-1 1 1 0 0,-5-8 0 0 0,7 11-631 0 0,0-1-1 0 0,0 0 0 0 0,0 0 1 0 0,1 0-1 0 0,-1 0 1 0 0,-1-6-1 0 0,2 2-767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11975 0 0,'0'0'267'0'0,"0"0"42"0"0,0 0 17 0 0,0 0-28 0 0,0 0-126 0 0,0 0 204 0 0,1 2 111 0 0,-1 3-369 0 0,0 0 1 0 0,0 0-1 0 0,0 0 1 0 0,0 0-1 0 0,-1 0 0 0 0,0 0 1 0 0,0-1-1 0 0,0 1 1 0 0,-3 5-1 0 0,-19 44-223 0 0,17-42 215 0 0,-27 62 703 0 0,-30 58 334 0 0,-21 42-1131 0 0,46-105-16 0 0,-133 274 0 0 0,122-225-4202 0 0,40-98 2668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13823 0 0,'0'0'315'0'0,"0"0"45"0"0,0 0 21 0 0,0 0-49 0 0,2 1-220 0 0,4 4-21 0 0,0-1-1 0 0,1-1 1 0 0,-1 1-1 0 0,1-1 1 0 0,0 0-1 0 0,0-1 1 0 0,0 0-1 0 0,0 0 1 0 0,0 0-1 0 0,12 0 1 0 0,7 1 1280 0 0,43-2 1 0 0,117-18-857 0 0,-122 9-2218 0 0,123 1 0 0 0,-152 7-1294 0 0,-31 0 1462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13823 0 0,'0'0'315'0'0,"0"0"45"0"0,0 0 21 0 0,-1 0-49 0 0,-24 7-302 0 0,1 0 0 0 0,0 1 0 0 0,-38 18-1 0 0,-65 43-24 0 0,52-18-5 0 0,47-31 0 0 0,26-18 90 0 0,0 0-1 0 0,0 0 0 0 0,0 0 0 0 0,0 0 1 0 0,0 1-1 0 0,0-1 0 0 0,1 0 0 0 0,-1 1 1 0 0,1-1-1 0 0,0 1 0 0 0,-1 0 0 0 0,1 0 1 0 0,1-1-1 0 0,-1 1 0 0 0,0 0 1 0 0,1 0-1 0 0,-1 0 0 0 0,1 0 0 0 0,0 0 1 0 0,0 3-1 0 0,0-6-82 0 0,0 1 1 0 0,0 0 0 0 0,1 0-1 0 0,-1 0 1 0 0,0-1-1 0 0,1 1 1 0 0,-1 0-1 0 0,0 0 1 0 0,1-1 0 0 0,-1 1-1 0 0,1 0 1 0 0,-1-1-1 0 0,1 1 1 0 0,0-1-1 0 0,-1 1 1 0 0,1-1 0 0 0,-1 1-1 0 0,1-1 1 0 0,0 1-1 0 0,0-1 1 0 0,-1 1-1 0 0,2-1 1 0 0,16 6 55 0 0,-13-5 58 0 0,0-1-1 0 0,0 0 1 0 0,0 0-1 0 0,0 0 0 0 0,0-1 1 0 0,0 0-1 0 0,0 0 1 0 0,0 0-1 0 0,0 0 1 0 0,-1-1-1 0 0,1 0 0 0 0,0 0 1 0 0,-1 0-1 0 0,6-4 1 0 0,3-3-79 0 0,-1-1 0 0 0,0 0 1 0 0,13-14-1 0 0,-9 10-42 0 0,-13 13 0 0 0,1 1 0 0 0,-4 6 0 0 0,-3 9 0 0 0,2-13 0 0 0,-2 9 0 0 0,-4 19 0 0 0,7-21-64 0 0,0-7-273 0 0,24 4-5672 0 0,-11-4 395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20 17503 0 0,'35'-18'1904'0'0,"-35"17"-1903"0"0,1 1 0 0 0,-1 0-1 0 0,1 0 1 0 0,-1 0 0 0 0,1 0 0 0 0,-1 0 0 0 0,0 0-1 0 0,1-1 1 0 0,-1 1 0 0 0,1 0 0 0 0,-1 0-1 0 0,1 0 1 0 0,-1 1 0 0 0,0-1 0 0 0,1 0-1 0 0,-1 0 1 0 0,1 0 0 0 0,-1 0 0 0 0,0 0-1 0 0,1 1 1 0 0,0-1-1 0 0,-1 1 0 0 0,1 0 0 0 0,-1 0 0 0 0,1 0 0 0 0,-1-1 0 0 0,0 1 0 0 0,0 0 0 0 0,1 0 0 0 0,-1 0 0 0 0,0 0 0 0 0,0 0 0 0 0,0 0 0 0 0,0 0 0 0 0,0 0 0 0 0,0 0 0 0 0,0-1 0 0 0,0 1 0 0 0,0 0 0 0 0,0 0 0 0 0,-1 1 0 0 0,-6 22 0 0 0,5-19 0 0 0,-11 28 0 0 0,-2-1 0 0 0,-2 0 0 0 0,0-1 0 0 0,-26 32 0 0 0,-16 30 0 0 0,26-40 0 0 0,15-24 0 0 0,-20 40 0 0 0,-52 137-1782 0 0,83-188-184 0 0,3-1-3830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8287 0 0,'0'0'191'0'0,"0"0"26"0"0,0 0 9 0 0,-1 2-34 0 0,-16 51 487 0 0,12-36 27 0 0,-13 32-1 0 0,-110 190 2699 0 0,77-147-2708 0 0,-46 81 258 0 0,80-143-974 0 0,-38 48 1 0 0,54-77-5768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63 423 13823 0 0,'-1'0'315'0'0,"-45"-3"882"0"0,45 3-1197 0 0,0 0 0 0 0,0 0 0 0 0,1-1 0 0 0,-1 1 0 0 0,1 0 0 0 0,-1 0 0 0 0,0 0 0 0 0,1-1 0 0 0,-1 1 0 0 0,0 0 0 0 0,1-1 0 0 0,-1 1 0 0 0,1 0 0 0 0,-1-1 0 0 0,1 1 0 0 0,-1-1 0 0 0,1 1 0 0 0,-1-1 0 0 0,1 1 0 0 0,-1-1 0 0 0,1 1 0 0 0,0-1 0 0 0,-1 1 0 0 0,1-1 0 0 0,0 0 0 0 0,0 1 0 0 0,-1-1 0 0 0,1 0 0 0 0,0 1 0 0 0,0-1 0 0 0,0 0 0 0 0,0 1 0 0 0,0-1 0 0 0,0 0 0 0 0,0 1 0 0 0,0-1 0 0 0,0 0 0 0 0,0 1 0 0 0,0-1 0 0 0,0 0 0 0 0,0 1 0 0 0,0-1 0 0 0,1 0 0 0 0,-1 1 0 0 0,0-1 0 0 0,1 0 0 0 0,-1 0 0 0 0,22-73 0 0 0,-8 33 0 0 0,-10 27 0 0 0,0 1 0 0 0,1-1 0 0 0,1 1 0 0 0,0 0 0 0 0,0 1 0 0 0,2-1 0 0 0,-1 2 0 0 0,2-1 0 0 0,-1 1 0 0 0,2 0 0 0 0,-1 1 0 0 0,2 0 0 0 0,-1 0 0 0 0,1 1 0 0 0,18-11 0 0 0,-8 7 141 0 0,1 1 0 0 0,1 2-1 0 0,-1 0 1 0 0,1 1 0 0 0,1 1-1 0 0,0 2 1 0 0,41-7 0 0 0,-51 11-22 0 0,1 2 1 0 0,-1-1 0 0 0,0 2 0 0 0,1 0 0 0 0,-1 0 0 0 0,17 5-1 0 0,-20-3-67 0 0,-1 0 0 0 0,0 1 0 0 0,0 0 0 0 0,0 1 0 0 0,-1-1 0 0 0,1 2-1 0 0,-1 0 1 0 0,0 0 0 0 0,8 8 0 0 0,-12-10 50 0 0,-1 0-1 0 0,0 0 1 0 0,0 0 0 0 0,-1 1 0 0 0,1 0 0 0 0,-1-1-1 0 0,0 1 1 0 0,0 0 0 0 0,-1 1 0 0 0,0-1-1 0 0,1 0 1 0 0,-2 1 0 0 0,1-1 0 0 0,-1 1 0 0 0,2 8-1 0 0,-3-10-102 0 0,0 1 0 0 0,0 0 0 0 0,0-1 0 0 0,-1 1 0 0 0,0 0-1 0 0,0-1 1 0 0,0 1 0 0 0,0-1 0 0 0,-1 0 0 0 0,1 1 0 0 0,-1-1-1 0 0,0 0 1 0 0,-1 0 0 0 0,1 0 0 0 0,-1 0 0 0 0,1 0 0 0 0,-1-1 0 0 0,-1 1-1 0 0,-5 5 1 0 0,-10 6-12 0 0,-1 0 0 0 0,0-1 0 0 0,-27 14 0 0 0,-69 28 262 0 0,72-36 560 0 0,-80 48 0 0 0,26 4-2510 0 0,54-39-445 0 0,43-32 926 0 0,1-1-253 0 0,0 0-51 0 0,0 0-79 0 0,0 0-286 0 0,0-2-126 0 0,1-6-29 0 0,2-3-4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2 160 15663 0 0,'0'0'719'0'0,"-1"-1"-20"0"0,1 1-695 0 0,0 0 1 0 0,0 0 0 0 0,0 0-1 0 0,0-1 1 0 0,0 1 0 0 0,0 0 0 0 0,0 0-1 0 0,0 0 1 0 0,0 0 0 0 0,0 0-1 0 0,0 0 1 0 0,0-1 0 0 0,0 1 0 0 0,0 0-1 0 0,0 0 1 0 0,0 0 0 0 0,0 0-1 0 0,0 0 1 0 0,0 0 0 0 0,0-1 0 0 0,0 1-1 0 0,0 0 1 0 0,0 0 0 0 0,0 0-1 0 0,0 0 1 0 0,0 0 0 0 0,1 0-1 0 0,-1 0 1 0 0,0 0 0 0 0,0-1 0 0 0,0 1-1 0 0,0 0 1 0 0,0 0 0 0 0,0 0-1 0 0,0 0 1 0 0,0 0 0 0 0,1 0 0 0 0,-1 0-1 0 0,0 0 1 0 0,0 0 0 0 0,0 0-1 0 0,0 0 1 0 0,0 0 0 0 0,0 0 0 0 0,0 0-1 0 0,1 0 1 0 0,-1 0 0 0 0,0 0-1 0 0,0 0 1 0 0,0 0 0 0 0,0 0 0 0 0,0 0-1 0 0,0 0 1 0 0,1 0 0 0 0,7 0 15 0 0,-8 0-21 0 0,44 2-42 0 0,0-2-1 0 0,0-2 0 0 0,-1-2 0 0 0,1-2 1 0 0,-1-1-1 0 0,-1-3 0 0 0,1-1 1 0 0,50-22-1 0 0,21-15-2074 0 0,-36 15-3012 0 0,-73 30 3083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146 246 10135 0 0,'0'8'74'0'0,"0"-1"0"0"0,0 0 0 0 0,0 1 0 0 0,-1-1 0 0 0,0 0 0 0 0,0 0 0 0 0,-1 0 0 0 0,0 0 0 0 0,0 0 0 0 0,0 0 0 0 0,-5 8 0 0 0,-1 0 690 0 0,0 0 0 0 0,-1-1 0 0 0,-19 23 0 0 0,24-34-441 0 0,0 1 0 0 0,1-1 0 0 0,-1 0 0 0 0,0-1 0 0 0,-1 1 0 0 0,1-1 0 0 0,0 0 0 0 0,-1 0 0 0 0,-5 2 0 0 0,3-2 151 0 0,6-1 38 0 0,1-1 0 0 0,-1-1-366 0 0,0 1 1 0 0,-1 0-1 0 0,1-1 0 0 0,0 1 1 0 0,0-1-1 0 0,0 0 0 0 0,0 1 0 0 0,0-1 1 0 0,1 0-1 0 0,-1 0 0 0 0,0 1 1 0 0,0-1-1 0 0,-1-2 0 0 0,1-3 38 0 0,-1 0-1 0 0,1 0 1 0 0,1 0-1 0 0,-1-1 1 0 0,1 1 0 0 0,0 0-1 0 0,1-1 1 0 0,-1 1-1 0 0,1 0 1 0 0,0 0-1 0 0,1 0 1 0 0,0 0 0 0 0,3-9-1 0 0,5-7-136 0 0,25-44 0 0 0,-35 66-47 0 0,19-32-64 0 0,1 2-1 0 0,2 0 1 0 0,33-34 0 0 0,-33 41-2403 0 0,2 1 0 0 0,27-19 1 0 0,-30 25 419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15663 0 0,'0'0'356'0'0,"0"0"50"0"0,0 0 20 0 0,0 0-42 0 0,-3 8-165 0 0,-2-1-27 0 0,1-1 1 0 0,-1 1-1 0 0,0-1 1 0 0,0-1-1 0 0,0 1 1 0 0,-1-1-1 0 0,-7 6 1 0 0,1-1-649 0 0,-36 30 21 0 0,27-23 211 0 0,0 0 0 0 0,-28 32 0 0 0,40-38 291 0 0,0 0 0 0 0,1 0 0 0 0,0 0 0 0 0,0 1 0 0 0,-8 20 0 0 0,16-31 407 0 0,0 0-379 0 0,0 0 0 0 0,0 0 0 0 0,0 0-1 0 0,0 0 1 0 0,0-1 0 0 0,1 1 0 0 0,-1 0-1 0 0,0 0 1 0 0,1 0 0 0 0,-1-1 0 0 0,0 1-1 0 0,1 0 1 0 0,-1 0 0 0 0,1-1 0 0 0,0 1 0 0 0,-1 0-1 0 0,1-1 1 0 0,-1 1 0 0 0,1-1 0 0 0,1 2-1 0 0,0-1 74 0 0,0 0-1 0 0,0 0 0 0 0,0 0 0 0 0,0 0 1 0 0,0 0-1 0 0,1 0 0 0 0,3 0 0 0 0,-2 0-10 0 0,-1-1-1 0 0,1 1 0 0 0,-1-1 0 0 0,1 0 0 0 0,-1 0 1 0 0,1 0-1 0 0,-1-1 0 0 0,0 1 0 0 0,1-1 1 0 0,5-2-1 0 0,0-2-120 0 0,0 0 0 0 0,-1-1 0 0 0,0 0 1 0 0,11-11-1 0 0,28-32-60 0 0,-42 44 32 0 0,12-16-8 0 0,-16 20-99 0 0,0 0 1 0 0,0 0-1 0 0,-1 0 0 0 0,1 0 1 0 0,0-1-1 0 0,0 1 0 0 0,-1 0 0 0 0,1-1 1 0 0,-1 1-1 0 0,1 0 0 0 0,-1-1 1 0 0,1 1-1 0 0,-1-1 0 0 0,0 1 0 0 0,0-1 1 0 0,0 1-1 0 0,0-1 0 0 0,0-2 1 0 0,0 0-856 0 0,0 2-37 0 0,0 2-711 0 0,1-1-2872 0 0,3-8-1226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0 11975 0 0,'0'0'547'0'0,"0"0"-11"0"0,0 0-271 0 0,0 0 133 0 0,-1 2 91 0 0,-19 48-279 0 0,0 5 93 0 0,-3-2-1 0 0,-44 74 0 0 0,-6-16-77 0 0,-38 61 481 0 0,23-8-104 0 0,-23 39-87 0 0,103-190-515 0 0,0-1 0 0 0,-13 15 0 0 0,18-23 0 0 0,-1 0 0 0 0,0-1 0 0 0,0 1 0 0 0,0-1 0 0 0,0 1 0 0 0,0-1 0 0 0,-1 0 0 0 0,0-1 0 0 0,-8 4 0 0 0,6-5 0 0 0,6-1 0 0 0,1 0 0 0 0,-1 0 0 0 0,1 0 0 0 0,-1 0 0 0 0,1 0 0 0 0,-1 0 0 0 0,1 0 0 0 0,-1 0 0 0 0,1 0 0 0 0,-1 0 0 0 0,1-1 0 0 0,-1 1 0 0 0,1 0 0 0 0,-1 0 0 0 0,1-1 0 0 0,0 1 0 0 0,-1 0 0 0 0,1 0 0 0 0,-1-1 0 0 0,1 1 0 0 0,0 0 0 0 0,-1-1 0 0 0,1 1 0 0 0,0-1 0 0 0,-1 1 0 0 0,1 0 0 0 0,0-1 0 0 0,0 1 0 0 0,-1-1 0 0 0,1 1 0 0 0,0-1 0 0 0,0 1 0 0 0,0-1 0 0 0,0 1 0 0 0,0-1 0 0 0,0 1 0 0 0,0-1 0 0 0,-1 1 0 0 0,1-1 0 0 0,1 1 0 0 0,-1-1 0 0 0,0 1 0 0 0,0-1 0 0 0,0 1 0 0 0,0-1 0 0 0,0 1 0 0 0,0-1 0 0 0,0 1 0 0 0,1-1 0 0 0,-1 0 0 0 0,2-5 87 0 0,-1 1-1 0 0,1 0 1 0 0,0-1-1 0 0,0 1 1 0 0,1 0-1 0 0,-1 0 1 0 0,1 0-1 0 0,1 0 1 0 0,4-6 0 0 0,6-5 421 0 0,18-16 1 0 0,-6 6-753 0 0,2 1 0 0 0,0 1 1 0 0,2 2-1 0 0,55-33 0 0 0,-69 48 261 0 0,-1 1-1 0 0,28-9 1 0 0,-35 13 148 0 0,0 0 0 0 0,0 1-1 0 0,0 0 1 0 0,0 0 0 0 0,1 1 0 0 0,-1 0-1 0 0,11 1 1 0 0,-15 0-164 0 0,-1 0 0 0 0,0 0 0 0 0,0 0-1 0 0,0 0 1 0 0,0 1 0 0 0,0-1 0 0 0,0 1 0 0 0,0 0-1 0 0,0 0 1 0 0,-1 0 0 0 0,1 0 0 0 0,-1 0-1 0 0,0 1 1 0 0,1-1 0 0 0,-1 1 0 0 0,0 0 0 0 0,0-1-1 0 0,-1 1 1 0 0,1 0 0 0 0,0 0 0 0 0,1 4 0 0 0,0 2-2 0 0,0 1 1 0 0,0-1 0 0 0,-1 0 0 0 0,0 1 0 0 0,0 0-1 0 0,-1 10 1 0 0,-1-7 0 0 0,-2 22 0 0 0,-1-11 0 0 0,0-1 0 0 0,2-19 58 0 0,1 0-1 0 0,-1-1 1 0 0,0 1 0 0 0,0-1-1 0 0,0 1 1 0 0,0-1-1 0 0,-1 1 1 0 0,1-1 0 0 0,-1 0-1 0 0,0 0 1 0 0,0 1-1 0 0,0-1 1 0 0,0-1 0 0 0,-1 1-1 0 0,1 0 1 0 0,-1-1-1 0 0,0 1 1 0 0,0-1 0 0 0,1 0-1 0 0,-2 0 1 0 0,1 0-1 0 0,0 0 1 0 0,0 0 0 0 0,-4 1-1 0 0,-75 26 570 0 0,27-10-646 0 0,46-16 19 0 0,-10 4 0 0 0,2 0 0 0 0,-1 1 0 0 0,-30 18 0 0 0,31-13-1 0 0,10-7-14 0 0,0-1-1 0 0,-1 0 0 0 0,-15 8 0 0 0,21-12-321 0 0,2-1-138 0 0,0-2-1295 0 0,2-9-5056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19351 0 0,'0'0'424'0'0,"0"0"88"0"0,0 0 24 0 0,0 0 8 0 0,0 0-440 0 0,0 0-104 0 0,0 0 0 0 0,0 0 0 0 0,9 6 0 0 0,-9-6 0 0 0,11-2 0 0 0,-11 2-8576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3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1375 0 0,'7'2'15'0'0,"-1"-2"0"0"0,1 1 0 0 0,-1-1 0 0 0,1 1-1 0 0,-1-2 1 0 0,1 1 0 0 0,6-2 0 0 0,46-13 206 0 0,-41 9 61 0 0,25-4 0 0 0,1 4-35 0 0,0 1-1 0 0,57 2 0 0 0,-83 5-219 0 0,-1 2 26 0 0,5 6-39 0 0,-16-7-14 0 0,0 0 0 0 0,1-1 0 0 0,-1 1 0 0 0,11 1-1 0 0,-13-3 1 0 0,0 0 0 0 0,1 1 0 0 0,-1 0 0 0 0,0-1 0 0 0,4 4 0 0 0,-3-3 0 0 0,0 1 0 0 0,0-1 0 0 0,9 3 0 0 0,11 1 0 0 0,1 0 0 0 0,0-2 0 0 0,37 1 0 0 0,-23-2 0 0 0,-31-2 0 0 0,0 0 0 0 0,1 0 0 0 0,-1-1 0 0 0,1-1 0 0 0,14-1 0 0 0,146-38 11 0 0,-139 33 18 0 0,4-2 115 0 0,72-7 0 0 0,-91 15-83 0 0,166-2 150 0 0,-147 4-211 0 0,-23-1 0 0 0,0 0 0 0 0,0 1 0 0 0,21 4 0 0 0,12 4 45 0 0,-29-7-35 0 0,24 7-1 0 0,-35-7-9 0 0,0-1 0 0 0,0 1 0 0 0,0-1 0 0 0,0-1 0 0 0,0 1 0 0 0,0-1 0 0 0,6 1 0 0 0,-7-2 0 0 0,1 1 0 0 0,-1 0 0 0 0,0 0 0 0 0,0 0 0 0 0,8 1 0 0 0,0 0 0 0 0,18-3 0 0 0,-6 1 0 0 0,46-8 0 0 0,-21 4-3 0 0,-37 4 22 0 0,0 0 0 0 0,24-5 0 0 0,-31 5-18 0 0,-1 0 0 0 0,1 1 0 0 0,0 0 0 0 0,0-1 0 0 0,0 2 0 0 0,-1-1 0 0 0,1 0 0 0 0,0 1 0 0 0,5 1 0 0 0,19 3-1 0 0,50 4 0 0 0,-23-2 0 0 0,-36-4 0 0 0,-13-2 0 0 0,0 0 0 0 0,0 0 0 0 0,0-1 0 0 0,14-1 0 0 0,215-14 70 0 0,-200 14-76 0 0,10 0 6 0 0,-1 1 0 0 0,1 2 0 0 0,65 13 0 0 0,-91-12 0 0 0,0-1 0 0 0,38-1 0 0 0,-5 0 0 0 0,-20-3 0 0 0,-20 1 4 0 0,0 0-1 0 0,20 1 1 0 0,-8 0 9 0 0,0 0 1 0 0,0-2-1 0 0,30-6 0 0 0,-49 8-13 0 0,1-1 0 0 0,0 1 0 0 0,11 1 0 0 0,13 0 0 0 0,-16-2 0 0 0,0 0 0 0 0,-1 1 0 0 0,27 4 0 0 0,-18 0 0 0 0,0-1 0 0 0,0-2 0 0 0,34-1 0 0 0,2-1 0 0 0,19 0 0 0 0,-56-2 16 0 0,40 2 0 0 0,39 12 16 0 0,-63-8-32 0 0,-34-3 0 0 0,0 1 0 0 0,0-1 0 0 0,0 1 0 0 0,0 0 0 0 0,-1 0 0 0 0,1 0 0 0 0,6 2 0 0 0,-6-1 0 0 0,1-1 0 0 0,-1 0 0 0 0,1 0 0 0 0,7 0 0 0 0,-7 0 0 0 0,0-1 0 0 0,0 1 0 0 0,10 3 0 0 0,4 2 0 0 0,1 0 0 0 0,0-2 0 0 0,0 0 0 0 0,1-1 0 0 0,-1-1 0 0 0,1-1 0 0 0,-1-1 0 0 0,1-1 0 0 0,30-5 0 0 0,-23 4 0 0 0,42 0 0 0 0,-18 2 0 0 0,-21 1 0 0 0,-16 0 0 0 0,29-2 0 0 0,-30 2 11 0 0,1 2 32 0 0,-3 2-22 0 0,0-3 22 0 0,-6-2-12 0 0,1-1 0 0 0,-1 0-1 0 0,0-1 1 0 0,1 1 0 0 0,8-4 0 0 0,18-5 122 0 0,-7 6-80 0 0,-2 0 135 0 0,32-9-1 0 0,-51 11-177 0 0,-1 1-22 0 0,0 0 1 0 0,-1 0-1 0 0,1 1 0 0 0,0-1 1 0 0,6 1-1 0 0,-3 0-14 0 0,-2 0-20 0 0,-1-1-10 0 0,15-4 24 0 0,-5 2 12 0 0,-2 0 0 0 0,1 5 0 0 0,-1-6 0 0 0,47-11 54 0 0,-52 13-52 0 0,1 0 0 0 0,0 1 0 0 0,-1 0 1 0 0,1 0-1 0 0,10 1 0 0 0,23-3-5 0 0,-29 3 13 0 0,-7 0 1 0 0,0 0 0 0 0,0 0 0 0 0,0-1 0 0 0,9-2-1 0 0,0 0 44 0 0,-5-1-33 0 0,-9 4-19 0 0,0 0-1 0 0,0 0 0 0 0,0 0 1 0 0,0 0-1 0 0,0 0 1 0 0,0 0-1 0 0,0 0 0 0 0,0 0 1 0 0,0 0-1 0 0,0 0 1 0 0,0 0-1 0 0,0 0 1 0 0,0 0-1 0 0,0 0 0 0 0,0 0 1 0 0,0 0-1 0 0,0 0 1 0 0,0 0-1 0 0,0 0 1 0 0,0 0-1 0 0,0 0 0 0 0,0 0 1 0 0,1 0-1 0 0,-1 0 1 0 0,0 0-1 0 0,0 0 0 0 0,0 1 1 0 0,0-1-1 0 0,0 0 1 0 0,-5 7 19 0 0,5-7-20 0 0,0 0 0 0 0,0 0 0 0 0,0 0 0 0 0,0 0 0 0 0,0 0-1 0 0,0 0 1 0 0,0 0 0 0 0,0 0 0 0 0,0 0 0 0 0,0 0 0 0 0,1 0 0 0 0,-1 0 0 0 0,0 0 0 0 0,0 0-1 0 0,0 0 1 0 0,0 0 0 0 0,0 0 0 0 0,0 0 0 0 0,0 0 0 0 0,0 0 0 0 0,0 0 0 0 0,0 0 0 0 0,0 0-1 0 0,0 0 1 0 0,0 0 0 0 0,0 0 0 0 0,0 0 0 0 0,0 0 0 0 0,0 0 0 0 0,0 0 0 0 0,0 0 0 0 0,0 0-1 0 0,0 0 1 0 0,0 1 0 0 0,0-1 0 0 0,0 0 0 0 0,0 0 0 0 0,0 0 0 0 0,0 0 0 0 0,0 0 0 0 0,0 0-1 0 0,0 0 1 0 0,0 0 0 0 0,0 0 0 0 0,0 0 0 0 0,0 0 0 0 0,0 0 0 0 0,11-1 9 0 0,10-1-10 0 0,-17 3 0 0 0,0 1 0 0 0,7 1 0 0 0,-11-2 0 0 0,0-1 0 0 0,0 0 0 0 0,0 0 0 0 0,0 0 0 0 0,0 1 0 0 0,-1-1 0 0 0,1 0 0 0 0,0 0 0 0 0,0 0 0 0 0,0 1 0 0 0,0-1 0 0 0,0 0 0 0 0,0 0 0 0 0,0 0 0 0 0,0 0 0 0 0,-1 1 0 0 0,1-1 0 0 0,0 0 0 0 0,0 0 0 0 0,0 0 0 0 0,0 0 0 0 0,0 0 0 0 0,-1 0 0 0 0,1 1 0 0 0,0-1 0 0 0,0 0 0 0 0,0 0 0 0 0,-1 0 0 0 0,1 0 0 0 0,0 0 0 0 0,0 0 0 0 0,0 0 0 0 0,-1 0 0 0 0,1 0 0 0 0,0 0 0 0 0,-11-4 0 0 0,8 4 0 0 0,-1 0 0 0 0,-18 5 0 0 0,9-4 0 0 0,-5-1 9 0 0,16-2 9 0 0,2 2-17 0 0,0 0-1 0 0,0 0 1 0 0,0 0-1 0 0,0 0 0 0 0,0 0 1 0 0,0 0-1 0 0,0-1 1 0 0,0 1-1 0 0,0 0 0 0 0,0 0 1 0 0,0 0-1 0 0,0 0 1 0 0,0 0-1 0 0,0 0 0 0 0,0 0 1 0 0,0 0-1 0 0,0 0 1 0 0,0-1-1 0 0,0 1 1 0 0,0 0-1 0 0,0 0 0 0 0,-1 0 1 0 0,1 0-1 0 0,0 0 1 0 0,0 0-1 0 0,0 0 0 0 0,0 0 1 0 0,0 0-1 0 0,0 0 1 0 0,0 0-1 0 0,0 0 0 0 0,0 0 1 0 0,0 0-1 0 0,0 0 1 0 0,-1-1-1 0 0,1 1 1 0 0,0 0-1 0 0,0 0 0 0 0,0 0 1 0 0,0 0-1 0 0,0 0 1 0 0,0 0-1 0 0,0 0 0 0 0,0 0 1 0 0,0 0-1 0 0,-1 0 1 0 0,1 0-1 0 0,0 0 0 0 0,0 0 1 0 0,0 1-1 0 0,0-1 1 0 0,0 0-1 0 0,0 0 1 0 0,0 0-1 0 0,0 0 0 0 0,0 0 1 0 0,-1 0-1 0 0,1 0 1 0 0,0 0-1 0 0,0 0 0 0 0,-34-1 12 0 0,21 0-12 0 0,1 0 0 0 0,1-4 0 0 0,1-1 0 0 0,0 8-362 0 0,8-1-1452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4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86 919 0 0,'8'0'25'0'0,"225"-29"424"0"0,9-6 1136 0 0,-147 26-1381 0 0,59-3 287 0 0,-133 12-446 0 0,0 1 0 0 0,0 0 0 0 0,-1 2 0 0 0,1 0 0 0 0,26 9 0 0 0,-42-10-42 0 0,0 0-1 0 0,0 0 1 0 0,0 0-1 0 0,0 1 0 0 0,-1 0 1 0 0,1 0-1 0 0,-1 0 1 0 0,7 7-1 0 0,-2 0 10 0 0,0 0-1 0 0,8 13 1 0 0,3 3-5 0 0,-17-22-4 0 0,1-1-1 0 0,0 1 0 0 0,0-1 1 0 0,0 0-1 0 0,0 0 0 0 0,1 0 0 0 0,0-1 1 0 0,-1 0-1 0 0,1 1 0 0 0,0-2 1 0 0,0 1-1 0 0,0 0 0 0 0,8 0 0 0 0,4 1 9 0 0,1-1 0 0 0,30 0-1 0 0,254-13 55 0 0,-175 5-6 0 0,-28-5 20 0 0,-59 6-43 0 0,43-1 0 0 0,-56 6-2 0 0,13 0-24 0 0,67 7-1 0 0,70 13 109 0 0,-158-19-126 0 0,0 0-1 0 0,22-2 1 0 0,-23-1-7 0 0,0 2 0 0 0,31 3 0 0 0,-31 0 15 0 0,-1 0 0 0 0,1-2 0 0 0,-1 0 0 0 0,20-2 0 0 0,-10 0-20 0 0,46 4-1 0 0,-7 0-2 0 0,79-10 23 0 0,-88 3 0 0 0,-16 3 0 0 0,42 5 0 0 0,9 1 0 0 0,65-3 0 0 0,167 25 0 0 0,-47-2-230 0 0,-245-25 31 0 0,-1-2 1 0 0,32-5 0 0 0,-1 1-278 0 0,195-36-1232 0 0,-94 3 1757 0 0,-152 35-58 0 0,1 0 0 0 0,-1-1 0 0 0,11-6-1 0 0,23-11-17 0 0,-17 11 27 0 0,-18 6 0 0 0,-1 2 0 0 0,1-1 0 0 0,13-2 0 0 0,22-6 75 0 0,-44 12-70 0 0,0 0-1 0 0,-1 0 0 0 0,1 0 1 0 0,-1 0-1 0 0,1 0 1 0 0,0 0-1 0 0,-1 0 1 0 0,1 0-1 0 0,-1 1 1 0 0,1-1-1 0 0,-1 0 0 0 0,1 0 1 0 0,0 1-1 0 0,-1-1 1 0 0,1 0-1 0 0,-1 1 1 0 0,1-1-1 0 0,-1 1 1 0 0,0-1-1 0 0,1 0 0 0 0,-1 1 1 0 0,1-1-1 0 0,-1 1 1 0 0,0-1-1 0 0,1 1 1 0 0,-1 1-1 0 0,5 10 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4:4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1 414 919 0 0,'1'-2'4'0'0,"1"0"-1"0"0,-1 0 0 0 0,1 0 0 0 0,-1 1 0 0 0,1-1 0 0 0,0 0 0 0 0,0 1 0 0 0,0 0 0 0 0,-1-1 0 0 0,1 1 0 0 0,1 0 0 0 0,-1 0 0 0 0,0 0 1 0 0,0 0-1 0 0,0 1 0 0 0,0-1 0 0 0,1 0 0 0 0,-1 1 0 0 0,0 0 0 0 0,1-1 0 0 0,-1 1 0 0 0,0 0 0 0 0,1 0 0 0 0,-1 0 0 0 0,5 2 0 0 0,14 0 178 0 0,1-1 0 0 0,-1-1 0 0 0,42-4 0 0 0,-35 1 57 0 0,40 2 0 0 0,-8 3-219 0 0,-1-3-1 0 0,1-2 0 0 0,0-3 0 0 0,66-15 0 0 0,-112 18 13 0 0,29-6 192 0 0,75-25 0 0 0,-87 23 80 0 0,59-11 0 0 0,-71 18-213 0 0,28 0 74 0 0,-4-1-70 0 0,-37 4-83 0 0,-4 0-5 0 0,1 1 1 0 0,-1-1-1 0 0,1 1 0 0 0,-1 0 1 0 0,1 0-1 0 0,0 0 0 0 0,-1 0 1 0 0,1 0-1 0 0,2 1 0 0 0,34 2 78 0 0,-19 0-78 0 0,1-2-1 0 0,37-3 0 0 0,8 0 588 0 0,-49 3-410 0 0,-13-1-134 0 0,1 0-1 0 0,-1 1 0 0 0,0 0 0 0 0,7 2 0 0 0,9 0 39 0 0,3-2-71 0 0,-17 0-21 0 0,-1-1 1 0 0,1 0-1 0 0,-1 0 1 0 0,0 0-1 0 0,1-1 1 0 0,8-2-1 0 0,126-27 660 0 0,-84 20-430 0 0,-12 1-83 0 0,0 2-1 0 0,1 2 0 0 0,82 2 1 0 0,-110 4-140 0 0,0 1 0 0 0,-1 1 0 0 0,0 0 0 0 0,23 8 0 0 0,-16-5-2 0 0,-19-5 0 0 0,0 0 0 0 0,0 0 0 0 0,0 0 0 0 0,0 0 0 0 0,0 1 0 0 0,6 3 0 0 0,-6-2 0 0 0,0 0 0 0 0,1-1 0 0 0,-1 1 0 0 0,1-1 0 0 0,6 3 0 0 0,-2-2 0 0 0,-5-1 0 0 0,0 0 0 0 0,0 0 0 0 0,0-1 0 0 0,1 0 0 0 0,-1 0 0 0 0,0 0 0 0 0,0 0 0 0 0,1 0 0 0 0,-1-1 0 0 0,0 0 0 0 0,1 0 0 0 0,-1 0 0 0 0,5-1 0 0 0,16 0 0 0 0,-15 1 9 0 0,-1 0 0 0 0,1 0 0 0 0,0-1 0 0 0,0 0 0 0 0,12-4 0 0 0,-10 3 42 0 0,0 0 1 0 0,20-1-1 0 0,114-5 205 0 0,-3 7-165 0 0,-58 0-37 0 0,-25 2-44 0 0,12-1 45 0 0,-31 0-56 0 0,63-6 0 0 0,-24-1 34 0 0,1 3 0 0 0,88 7-1 0 0,100-4 126 0 0,18-15-246 0 0,-46 11 93 0 0,-210 5 1 0 0,86 8 76 0 0,14-1-36 0 0,-89-7-2 0 0,120-10-35 0 0,7-3-3 0 0,-94 9 50 0 0,76-15 0 0 0,23-23-45 0 0,-8 2-15 0 0,-129 33 30 0 0,1 2 1 0 0,56-1-1 0 0,73-1 130 0 0,-11-5-156 0 0,-72 4 0 0 0,-15 2 4 0 0,138-6 59 0 0,-155 11 29 0 0,-25 0-44 0 0,0 0 1 0 0,26 5-1 0 0,-33-2-64 0 0,0-1 0 0 0,-1-1-1 0 0,27-2 1 0 0,58-14 3 0 0,-68 10 67 0 0,-2 3-23 0 0,-25 2 3 0 0,1 0-1 0 0,16-3 0 0 0,2-3 55 0 0,-22 5-45 0 0,3-1-21 0 0,-7 2 42 0 0,-2 1 28 0 0,-2 2-12 0 0,-10 10-64 0 0,-6 2-16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0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234 322 2759 0 0,'0'0'107'0'0,"0"0"-19"0"0,-1 2-11 0 0,-4 9-61 0 0,-2 0 55 0 0,6-9 294 0 0,1-2 122 0 0,0 0 22 0 0,0 0 3 0 0,0 0 0 0 0,0 0 0 0 0,0 0 0 0 0,0 0 0 0 0,0 0 0 0 0,0 0 0 0 0,0 0 0 0 0,0 0-69 0 0,2-1-294 0 0,1 0-136 0 0,15-11 62 0 0,-16 10 296 0 0,10-1 626 0 0,-11 3-877 0 0,0 0 0 0 0,1-1 0 0 0,-1 1 0 0 0,0 0 0 0 0,1 0 0 0 0,-1 0 0 0 0,1 0 0 0 0,-1 0 0 0 0,1 0 0 0 0,-1 0 0 0 0,0 1 0 0 0,1-1 0 0 0,-1 0 0 0 0,0 1 0 0 0,1-1 0 0 0,-1 1 0 0 0,0-1 0 0 0,0 1 0 0 0,1 0 0 0 0,-1 0 0 0 0,1 0 0 0 0,11 10-226 0 0,-8-8 620 0 0,-5 0 5073 0 0,-2-3-5438 0 0,-1 0-148 0 0,0 1 1 0 0,0-1-1 0 0,-1 1 0 0 0,1 0 0 0 0,0 0 0 0 0,0 0 0 0 0,1 1 1 0 0,-1-1-1 0 0,0 0 0 0 0,0 1 0 0 0,1 0 0 0 0,-5 3 0 0 0,-4 3 0 0 0,-14 6-1 0 0,-11 6 0 0 0,31-17 0 0 0,0 1 0 0 0,0-1 0 0 0,0 1 0 0 0,-1-1 0 0 0,1-1 0 0 0,-1 1 0 0 0,0-1 0 0 0,0 0 0 0 0,-11 2 0 0 0,-2 1 0 0 0,15-6 0 0 0,0 0 0 0 0,-8-3 0 0 0,8 0 0 0 0,0 0 0 0 0,0 0 0 0 0,0 0 0 0 0,1-1 0 0 0,0 1 0 0 0,0-1 0 0 0,0 0 0 0 0,0 0 0 0 0,-3-8 0 0 0,2 3 0 0 0,-20-39 0 0 0,22 46 0 0 0,0 0 0 0 0,0 0 0 0 0,1 0 0 0 0,0 0 0 0 0,-1 0 0 0 0,1 0 0 0 0,0 0 0 0 0,0-5 0 0 0,-1 0 0 0 0,1 3-90 0 0,0 1-1 0 0,1 0 1 0 0,-1 0-1 0 0,1-1 0 0 0,0 1 1 0 0,0 0-1 0 0,0-1 1 0 0,0 1-1 0 0,1 0 1 0 0,2-8-1 0 0,0 3-158 0 0,0 0 0 0 0,0 0 0 0 0,9-14 0 0 0,-9 18 249 0 0,1 1 0 0 0,0-1 0 0 0,0 1 0 0 0,0 0 0 0 0,0 0 0 0 0,1 1 0 0 0,0-1 0 0 0,0 1 0 0 0,5-3 0 0 0,11-8 0 0 0,7-7 0 0 0,57-38 0 0 0,-72 52 0 0 0,0 0 0 0 0,1 1 0 0 0,-1 0 0 0 0,1 1 0 0 0,17-4 0 0 0,-22 7 0 0 0,0 0 0 0 0,0 0 0 0 0,0 1 0 0 0,0 1 0 0 0,1-1 0 0 0,-1 2 0 0 0,0-1 0 0 0,0 1 0 0 0,1 0 0 0 0,-1 1 0 0 0,16 5 0 0 0,-23-6 0 0 0,0 0 0 0 0,0 1 0 0 0,0-1 0 0 0,0 0 0 0 0,0 1 0 0 0,0-1 0 0 0,0 1 0 0 0,0 0 0 0 0,-1 0 0 0 0,1-1 0 0 0,1 4 0 0 0,2 2 0 0 0,8 9 0 0 0,-11-11 0 0 0,-2-1 0 0 0,1 9 64 0 0,-1-10 274 0 0,0-3 136 0 0,0 0 34 0 0,0 0-65 0 0,2-1-294 0 0,-2 1-148 0 0,0-1-1 0 0,0 1 0 0 0,0 0 1 0 0,1 0-1 0 0,-1 0 0 0 0,0 0 0 0 0,0 0 1 0 0,0-1-1 0 0,0 1 0 0 0,1 0 1 0 0,-1 0-1 0 0,0 0 0 0 0,0 0 1 0 0,0 0-1 0 0,0 0 0 0 0,1 0 1 0 0,-1 0-1 0 0,0 0 0 0 0,0 0 1 0 0,1 0-1 0 0,-1 0 0 0 0,0 0 1 0 0,0 0-1 0 0,0 0 0 0 0,1 0 1 0 0,-1 0-1 0 0,0 0 0 0 0,0 0 1 0 0,0 0-1 0 0,1 0 0 0 0,-1 0 1 0 0,0 0-1 0 0,0 0 0 0 0,0 0 1 0 0,0 0-1 0 0,1 1 0 0 0,-1-1 1 0 0,0 0-1 0 0,0 0 0 0 0,0 0 0 0 0,0 0 1 0 0,1 0-1 0 0,-1 1 0 0 0,0-1 1 0 0,0 0-1 0 0,0 0 0 0 0,0 0 1 0 0,0 0-1 0 0,0 1 0 0 0,0-1 1 0 0,0 0-1 0 0,0 0 0 0 0,1 1 1 0 0,-4 7-4 0 0,3-8 4 0 0,-5 13-6 0 0,-1 1-1 0 0,0-1 0 0 0,-1 0 1 0 0,-13 19-1 0 0,-1 1-367 0 0,12-20 8 0 0,0-1 0 0 0,-12 14 0 0 0,-10 13-115 0 0,-23 37 464 0 0,43-63 16 0 0,1-6 0 0 0,-2-1 0 0 0,1 1 0 0 0,-8 10 0 0 0,17-13 0 0 0,-6 8 0 0 0,2 1 0 0 0,0 1 0 0 0,-6 9-664 0 0,6-19-713 0 0,3-2 682 0 0,1-1-1189 0 0,0-1-1538 0 0,-7 0-664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8287 0 0,'0'0'191'0'0,"0"0"26"0"0,0 0 9 0 0,0 0 42 0 0,0 0 158 0 0,2 1 72 0 0,-1 1-415 0 0,1-1 1 0 0,-1 0-1 0 0,0 1 1 0 0,0-1-1 0 0,0 1 1 0 0,0-1-1 0 0,-1 1 0 0 0,1-1 1 0 0,0 1-1 0 0,-1 0 1 0 0,1-1-1 0 0,-1 1 1 0 0,1 0-1 0 0,-1 0 1 0 0,0-1-1 0 0,0 4 1 0 0,0-1 68 0 0,0-1-1 0 0,-1 1 1 0 0,1-1 0 0 0,-1 1 0 0 0,0-1 0 0 0,0 0 0 0 0,0 1-1 0 0,-3 2 1 0 0,-1 4 212 0 0,-1 0 1 0 0,0-1-1 0 0,-1 0 0 0 0,-13 14 0 0 0,1-3-296 0 0,1 1-1 0 0,0 0 1 0 0,2 1-1 0 0,1 1 1 0 0,0 1 0 0 0,2 0-1 0 0,1 1 1 0 0,-11 32-1 0 0,18-36-67 0 0,1 0 0 0 0,1 0 0 0 0,0 0 0 0 0,2 24 0 0 0,1-24 0 0 0,-2 0 0 0 0,0 0 0 0 0,-1 0 0 0 0,-7 28 0 0 0,5-35 0 0 0,1-1 0 0 0,-2 0 0 0 0,0 0 0 0 0,0 0 0 0 0,-16 22 0 0 0,-14 22 0 0 0,25-37 0 0 0,-13 17 0 0 0,1-6 0 0 0,18-22-22 0 0,7-6-47 0 0,6-3-241 0 0,-4-1 106 0 0,0 1 0 0 0,0-1 0 0 0,-1 0 0 0 0,1 0 0 0 0,-1 0 0 0 0,1-1 0 0 0,-1 1 0 0 0,5-4 0 0 0,13-8-4575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0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6447 0 0,'-5'7'51'0'0,"2"-3"11"0"0,0-1 0 0 0,0 0 0 0 0,0 1 0 0 0,-1-1 1 0 0,1 0-1 0 0,-1-1 0 0 0,1 1 0 0 0,-1-1 0 0 0,-6 3 0 0 0,0 1 81 0 0,8-4 593 0 0,2-2 237 0 0,-1 11 926 0 0,1-9-1885 0 0,0-1 1 0 0,0 0-1 0 0,0 0 0 0 0,0 0 1 0 0,0 1-1 0 0,0-1 0 0 0,0 0 0 0 0,1 0 1 0 0,-1 0-1 0 0,1 0 0 0 0,-1 0 1 0 0,1 1-1 0 0,-1-1 0 0 0,1 0 1 0 0,0 0-1 0 0,-1 0 0 0 0,1 0 1 0 0,0-1-1 0 0,0 1 0 0 0,1 1 0 0 0,21 14 27 0 0,-16-12-45 0 0,3 3 68 0 0,0 1 0 0 0,15 17 0 0 0,-1-2 202 0 0,-9-8 49 0 0,-1 1 1 0 0,-1 1-1 0 0,0 0 1 0 0,12 24-1 0 0,5 6-278 0 0,26 43-37 0 0,49 109 0 0 0,-96-182 0 0 0,19 43 0 0 0,25 45 0 0 0,-43-86 0 0 0,-1 0 0 0 0,11 33 0 0 0,-18-45 0 0 0,-1 1 0 0 0,1-1 0 0 0,-2 0 0 0 0,1 10 0 0 0,0-1 0 0 0,-2-14 72 0 0,1 1 0 0 0,-1 0-1 0 0,1-1 1 0 0,-1 1 0 0 0,0-1 0 0 0,0 1-1 0 0,0-1 1 0 0,0 1 0 0 0,-1-1 0 0 0,1 0-1 0 0,-1 0 1 0 0,1 1 0 0 0,-4 2-1 0 0,-4 7 365 0 0,-69 94 1394 0 0,24-38-1004 0 0,-37 60-826 0 0,82-116-1168 0 0,1-1 0 0 0,1 2 0 0 0,0-1 0 0 0,-9 26 0 0 0,12-28-3800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16 13823 0 0,'0'0'315'0'0,"0"0"45"0"0,0 0 21 0 0,0 0-49 0 0,0 2-220 0 0,-1 4-111 0 0,-1-1 1 0 0,1 0-1 0 0,-1 0 0 0 0,0-1 0 0 0,-1 1 1 0 0,1 0-1 0 0,-1-1 0 0 0,0 1 0 0 0,0-1 1 0 0,0 0-1 0 0,-5 5 0 0 0,-9 8-2 0 0,-23 18 0 0 0,19-16 0 0 0,-1 0 1 0 0,1 2 0 0 0,1 1 0 0 0,1 0 0 0 0,1 1 0 0 0,-22 39 0 0 0,35-52 0 0 0,6 0 0 0 0,0-9 82 0 0,1 0-1 0 0,-1 1 1 0 0,1-1-1 0 0,-1 0 0 0 0,1 0 1 0 0,-1 0-1 0 0,1 0 1 0 0,0 0-1 0 0,-1 0 1 0 0,1 0-1 0 0,0 0 1 0 0,0-1-1 0 0,0 1 0 0 0,-1-1 1 0 0,1 0-1 0 0,0 1 1 0 0,0-1-1 0 0,0 0 1 0 0,0 0-1 0 0,3 0 1 0 0,6-1 590 0 0,-1 1 0 0 0,15-4 0 0 0,-5 0-552 0 0,0-1 0 0 0,0 0 0 0 0,22-11 0 0 0,-33 12 56 0 0,-1 0 1 0 0,0 0-1 0 0,1-1 0 0 0,-2 0 1 0 0,1-1-1 0 0,-1 1 1 0 0,0-1-1 0 0,0-1 0 0 0,8-9 1 0 0,-13 13-181 0 0,0 0 1 0 0,1 0-1 0 0,-2 0 0 0 0,1 0 1 0 0,0-1-1 0 0,-1 1 1 0 0,1 0-1 0 0,-1-1 0 0 0,0 1 1 0 0,0-1-1 0 0,0 0 1 0 0,-1 1-1 0 0,1-1 0 0 0,-1 0 1 0 0,0 1-1 0 0,0-1 1 0 0,0 0-1 0 0,-2-5 0 0 0,1 4-134 0 0,-1 0-1 0 0,0 0 1 0 0,0 0-1 0 0,0 0 1 0 0,-1 0-1 0 0,0 0 1 0 0,0 0-1 0 0,0 1 1 0 0,0 0-1 0 0,-1 0 1 0 0,-7-7-1 0 0,-44-33-1528 0 0,37 31 453 0 0,-23-22-1 0 0,32 21 42 0 0,8 14 923 0 0,1-1-1 0 0,0 1 1 0 0,0-1-1 0 0,0 1 1 0 0,0-1 0 0 0,0 1-1 0 0,0-1 1 0 0,0 1-1 0 0,0-1 1 0 0,0 1-1 0 0,0-1 1 0 0,0 1-1 0 0,0-1 1 0 0,0 0 0 0 0,1 1-1 0 0,-1-1 1 0 0,5-7-4088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169 183 2759 0 0,'2'-1'107'0'0,"14"-18"74"0"0,-7 12-42 0 0,-8 6 581 0 0,-1 1 249 0 0,0 0 45 0 0,0 0-61 0 0,0 0-288 0 0,0 0-121 0 0,0 0-28 0 0,0 0-4 0 0,0 0 0 0 0,0 0 0 0 0,0 0 0 0 0,0 0 0 0 0,0 0 0 0 0,0 0 0 0 0,0 0 0 0 0,0 0-68 0 0,0 0-217 0 0,0 0 161 0 0,0 0 100 0 0,0 0 21 0 0,-1 0-66 0 0,-6 1-222 0 0,5-1 166 0 0,2 0 101 0 0,0 0 21 0 0,0 0-66 0 0,0 1-403 0 0,0 0 0 0 0,1 0 0 0 0,-1 0 1 0 0,0-1-1 0 0,1 1 0 0 0,-1 0 0 0 0,1-1 0 0 0,-1 1 1 0 0,1 0-1 0 0,-1-1 0 0 0,1 1 0 0 0,1 0 0 0 0,-2 0 46 0 0,2 1 402 0 0,2 0 93 0 0,-3-2-420 0 0,17 15 214 0 0,-14-13-376 0 0,0 1 0 0 0,0-1 0 0 0,0-1 0 0 0,0 1-1 0 0,0 0 1 0 0,1-1 0 0 0,-1 0 0 0 0,0 0 0 0 0,1 0 0 0 0,-1-1-1 0 0,1 0 1 0 0,-1 1 0 0 0,1-1 0 0 0,-1-1 0 0 0,0 1 0 0 0,9-2 0 0 0,5-3 42 0 0,0 0 1 0 0,31-14 0 0 0,-17 6 295 0 0,-24 11-361 0 0,0-1 0 0 0,0-1-1 0 0,0 1 1 0 0,-1-1 0 0 0,1 0 0 0 0,-1-1 0 0 0,0 0 0 0 0,-1 0-1 0 0,1-1 1 0 0,-1 1 0 0 0,0-1 0 0 0,0-1 0 0 0,-1 1 0 0 0,1-1-1 0 0,4-9 1 0 0,-9 15 15 0 0,-1 0 0 0 0,1 0 0 0 0,-1 0 0 0 0,1 0 0 0 0,-1 0 0 0 0,1 0 0 0 0,-1 0 0 0 0,0 0 0 0 0,0 0 0 0 0,1 0 0 0 0,-1 0 0 0 0,0 0 0 0 0,0 0 0 0 0,0 0 0 0 0,0 0-1 0 0,0 0 1 0 0,0 0 0 0 0,-1 0 0 0 0,1 0 0 0 0,0 0 0 0 0,0 0 0 0 0,-1 0 0 0 0,1 0 0 0 0,0 0 0 0 0,-1 0 0 0 0,1 0 0 0 0,-1 1 0 0 0,0-1 0 0 0,1 0 0 0 0,-1 0 0 0 0,0 0 0 0 0,1 1 0 0 0,-2-2 0 0 0,-2-2-126 0 0,-14-15-1375 0 0,16 18 998 0 0,-1-2-220 0 0,-4 1 500 0 0,-9 0-420 0 0,2-1 636 0 0,1 2 16 0 0,2 0-21 0 0,0 0 0 0 0,-1 1 0 0 0,1 1 0 0 0,-21 3 0 0 0,23-2-35 0 0,1 1-1 0 0,0 0 1 0 0,0 1 0 0 0,0 0 0 0 0,-9 6 0 0 0,-5 2-594 0 0,-32 21-290 0 0,0 6 921 0 0,23-18 21 0 0,-32 28-1 0 0,-17 13 63 0 0,79-61 27 0 0,0 0 0 0 0,0 0 0 0 0,0 0 0 0 0,0 0 0 0 0,1 0 0 0 0,-1 0 0 0 0,0 0 0 0 0,1 1 0 0 0,-1-1 0 0 0,1 0 0 0 0,0 0 0 0 0,-1 0 0 0 0,1 1 0 0 0,0-1 0 0 0,0 0 0 0 0,-1 1 0 0 0,1-1 0 0 0,0 0 0 0 0,0 0 0 0 0,1 2 0 0 0,-1-1-74 0 0,2 24 204 0 0,4-17 238 0 0,-3-5-208 0 0,1 1-148 0 0,-1 0 1 0 0,1-1-1 0 0,0 1 1 0 0,1-1 0 0 0,-1 0-1 0 0,1 0 1 0 0,0-1-1 0 0,9 6 1 0 0,8 7 81 0 0,29 26-113 0 0,-48-40 60 0 0,-1-1 0 0 0,1 0 0 0 0,0 0 0 0 0,0 0 1 0 0,-1 0-1 0 0,1 0 0 0 0,0-1 0 0 0,0 1 0 0 0,5-1 0 0 0,26 0 542 0 0,-30 0-693 0 0,9-2 19 0 0,0 0 0 0 0,-1 0 0 0 0,0-1 0 0 0,1-1 0 0 0,-1 0 0 0 0,-1 0 0 0 0,1-2 0 0 0,15-8 0 0 0,-15 8 0 0 0,2 1 0 0 0,-7 3-222 0 0,1 0 0 0 0,-1 0-1 0 0,0-1 1 0 0,-1 0 0 0 0,1 0-1 0 0,10-8 1 0 0,-10 7-48 0 0,0 0 127 0 0,10-10 120 0 0,-9 6-49 0 0,-7 6-298 0 0,-1 2-118 0 0,0 0-658 0 0,0 0-2674 0 0,0 0-1148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3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0,'0'0'267'0'0,"0"0"42"0"0,0 0 17 0 0,0 0-28 0 0,0 0-126 0 0,0 0 204 0 0,0 0 111 0 0,2 4 22 0 0,25 34 377 0 0,2-1-1 0 0,48 49 0 0 0,51 55 139 0 0,-105-112-768 0 0,-2 1 0 0 0,-1 1 0 0 0,19 39 0 0 0,-35-62-256 0 0,-1 0 0 0 0,0 0 0 0 0,0 0 0 0 0,-1 0 0 0 0,0 1 0 0 0,0 0 0 0 0,-1-1 0 0 0,0 1 0 0 0,-1 0 0 0 0,0-1 0 0 0,0 1 0 0 0,-1 0 0 0 0,-2 15 0 0 0,0-14 0 0 0,0-1 0 0 0,-1 1 0 0 0,0-1 0 0 0,0 0 0 0 0,-1 0 0 0 0,0 0 0 0 0,0 0 0 0 0,-1-1 0 0 0,-1 0 0 0 0,1 0 0 0 0,-12 10 0 0 0,1-2-33 0 0,-1 0 0 0 0,-1-2-1 0 0,-38 24 1 0 0,55-37-663 0 0,2-1-257 0 0,0 0-58 0 0,0 0-12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58 10135 0 0,'0'0'231'0'0,"2"-2"29"0"0,0 0-22 0 0,7-17 89 0 0,2-5-249 0 0,-10 22 315 0 0,2-2 270 0 0,2-1 2395 0 0,-5 12-2529 0 0,0-1 0 0 0,0 1 0 0 0,-1 8-1 0 0,0 4 277 0 0,1-17-293 0 0,-6 13 80 0 0,-84 160-576 0 0,35-74-16 0 0,0 13 0 0 0,-45 83 0 0 0,86-174 0 0 0,5-8 0 0 0,1-9-133 0 0,13-24-1516 0 0,7-13 638 0 0,5-11-12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145 454 8287 0 0,'0'0'382'0'0,"0"0"-8"0"0,0 0-170 0 0,0 0 176 0 0,0 0 107 0 0,0 0 22 0 0,0 0 3 0 0,0 0 0 0 0,0 0 0 0 0,0 0 0 0 0,0 0 0 0 0,-3-1 0 0 0,-72-11 1120 0 0,75 12-1632 0 0,-1 0 0 0 0,0 0 0 0 0,1-1 0 0 0,-1 1 0 0 0,1 0 0 0 0,-1 0 0 0 0,1 0 0 0 0,-1-1 0 0 0,1 1 0 0 0,-1 0 0 0 0,1 0 0 0 0,-1-1 0 0 0,1 1 0 0 0,-1-1 0 0 0,1 1 0 0 0,0 0 0 0 0,-1-1 0 0 0,0 0 0 0 0,1-1-1 0 0,-1 0 0 0 0,0 0-1 0 0,1 0 1 0 0,-1 0 0 0 0,1 0 0 0 0,0 0-1 0 0,0 0 1 0 0,0 0 0 0 0,0 0-1 0 0,0 0 1 0 0,0 0 0 0 0,0-1 0 0 0,2-1-1 0 0,7-30 92 0 0,-3 22 41 0 0,0-1-1 0 0,0 1 0 0 0,1 0 0 0 0,0 1 1 0 0,1 0-1 0 0,1 0 0 0 0,10-11 0 0 0,9-6 337 0 0,38-29 0 0 0,-25 27-467 0 0,75-41 0 0 0,-107 66 0 0 0,13-7 144 0 0,0 0 1 0 0,1 2-1 0 0,1 1 0 0 0,-1 1 0 0 0,43-9 1 0 0,-53 14-67 0 0,0 1 0 0 0,0 1 0 0 0,0 0 1 0 0,0 1-1 0 0,1 1 0 0 0,-1 0 0 0 0,0 0 1 0 0,0 1-1 0 0,0 1 0 0 0,0 0 0 0 0,0 1 1 0 0,17 8-1 0 0,-25-10-68 0 0,-1 0 1 0 0,0 1-1 0 0,0-1 0 0 0,1 1 1 0 0,-2 0-1 0 0,1 0 0 0 0,0 1 1 0 0,-1-1-1 0 0,1 1 1 0 0,-1 0-1 0 0,0 0 0 0 0,0 0 1 0 0,-1 0-1 0 0,3 5 0 0 0,-2-4-7 0 0,-1 1-1 0 0,-1 0 0 0 0,1-1 0 0 0,-1 1 0 0 0,0 0 1 0 0,0 0-1 0 0,-1 0 0 0 0,1-1 0 0 0,-2 1 0 0 0,0 9 1 0 0,-1 0-5 0 0,-2 0 0 0 0,0 0 1 0 0,-1 0-1 0 0,0 0 1 0 0,-1-1-1 0 0,0 0 0 0 0,-2 0 1 0 0,-9 14-1 0 0,1-5 2 0 0,-2 0 0 0 0,0-1 0 0 0,-2-1 0 0 0,0-1 0 0 0,-1-1 0 0 0,-42 29 0 0 0,16-17 0 0 0,-1-3 0 0 0,-76 34 0 0 0,18-20-438 0 0,-139 35 0 0 0,240-75 169 0 0,-1-1 68 0 0,-5 0-5259 0 0,27-1 42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27 11975 0 0,'7'-6'210'0'0,"-4"3"-20"0"0,1 0-1 0 0,0 0 1 0 0,0 0 0 0 0,0 0 0 0 0,4-1-1 0 0,-6 3 209 0 0,-2 1 91 0 0,0 0 20 0 0,-2 1 3 0 0,-153 106 1632 0 0,102-63-2144 0 0,1 1 0 0 0,-60 70 0 0 0,87-88 0 0 0,2 1 0 0 0,0 1 0 0 0,2 1 0 0 0,2 1 0 0 0,1 1 0 0 0,-26 60 0 0 0,41-83 0 0 0,1 0 0 0 0,-1 1 0 0 0,1 0 0 0 0,1 0 0 0 0,0-1 0 0 0,0 1 0 0 0,1 0 0 0 0,1 0 0 0 0,-1 0 0 0 0,2 0 0 0 0,-1-1 0 0 0,1 1 0 0 0,7 18 0 0 0,-7-22 0 0 0,0 0 0 0 0,0-1 0 0 0,1 1 0 0 0,0-1 0 0 0,0 0 0 0 0,1 0 0 0 0,-1 0 0 0 0,1 0 0 0 0,0 0 0 0 0,0-1 0 0 0,1 0 0 0 0,0 0 0 0 0,-1 0 0 0 0,1 0 0 0 0,0-1 0 0 0,1 0 0 0 0,-1 0 0 0 0,1 0 0 0 0,-1 0 0 0 0,1-1 0 0 0,0 0 0 0 0,0-1 0 0 0,8 2 0 0 0,-7-2-944 0 0,0-1 0 0 0,0 0 0 0 0,7-1 0 0 0,-9 1-54 0 0,15-2-4412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0 912 8287 0 0,'0'0'382'0'0,"0"0"-8"0"0,0 0-102 0 0,0 0 463 0 0,0 0 234 0 0,0 0 45 0 0,0 0-61 0 0,0 0-288 0 0,0 0-121 0 0,0 0-28 0 0,0 0-72 0 0,2-2-289 0 0,78-131 2615 0 0,-57 90-2322 0 0,2 1-1 0 0,33-42 1 0 0,321-332-448 0 0,-181 235 0 0 0,-187 170 0 0 0,-30 32 0 0 0,1 1 0 0 0,2 0 0 0 0,-19 31 0 0 0,-41 88 0 0 0,40-64 0 0 0,-36 114 0 0 0,68-177 0 0 0,1-1 0 0 0,0 1 0 0 0,1 0 0 0 0,0 0 0 0 0,1 0 0 0 0,0 1 0 0 0,1-1 0 0 0,1 0 0 0 0,4 22 0 0 0,-3-24 0 0 0,1-1 0 0 0,0 1 0 0 0,1-1 0 0 0,1 0 0 0 0,-1 0 0 0 0,2 0 0 0 0,-1-1 0 0 0,2 0 0 0 0,-1 0 0 0 0,1 0 0 0 0,14 14 0 0 0,-18-21 0 0 0,12 8 0 0 0,-12-9-5 0 0,9 8-191 0 0,-11-11 13 0 0,-1 1 1 0 0,1-1 0 0 0,0 0-1 0 0,-1 1 1 0 0,1-1 0 0 0,0 0-1 0 0,-1 1 1 0 0,1-1-1 0 0,-1 0 1 0 0,1 0 0 0 0,-1 1-1 0 0,1-2 1 0 0,-1 2 66 0 0,7-14-1398 0 0,-2-2-20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13823 0 0,'0'0'315'0'0,"0"0"45"0"0,0 0 21 0 0,0 0-49 0 0,0 0-149 0 0,3-1 194 0 0,44-10 291 0 0,-30 8-356 0 0,-1-1 0 0 0,27-10 0 0 0,37-13-312 0 0,-6 2 0 0 0,-13-4-898 0 0,14-5-2978 0 0,-44 25-1534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8287 0 0,'0'0'382'0'0,"0"0"-8"0"0,0 0-170 0 0,0 0 176 0 0,0 0 107 0 0,0 2 22 0 0,-2 3-298 0 0,1 0 0 0 0,-1 0 1 0 0,0 0-1 0 0,0 0 0 0 0,-1-1 0 0 0,1 1 0 0 0,-1-1 0 0 0,0 0 0 0 0,0 1 0 0 0,-1-1 0 0 0,1-1 0 0 0,-7 6 0 0 0,-7 7 536 0 0,-30 18-1 0 0,32-23-444 0 0,-27 16-278 0 0,-64 31 1 0 0,-23 15 1531 0 0,104-52-964 0 0,24-21-591 0 0,0 0 0 0 0,1 1 0 0 0,-1-1 0 0 0,1 1 0 0 0,-1-1 0 0 0,1 1 1 0 0,-1-1-1 0 0,1 1 0 0 0,0-1 0 0 0,-1 1 0 0 0,1 0 0 0 0,0-1 0 0 0,-1 1 0 0 0,1 0 0 0 0,0-1 0 0 0,0 1 0 0 0,-1 0 0 0 0,1 0 0 0 0,4 4-4 0 0,-3-5 2 0 0,2 3 66 0 0,1 0 0 0 0,-1 0-1 0 0,1 0 1 0 0,0-1 0 0 0,0 1 0 0 0,0-1-1 0 0,0 0 1 0 0,1 0 0 0 0,-1 0-1 0 0,0-1 1 0 0,1 0 0 0 0,6 1 0 0 0,8 1 493 0 0,32 2 0 0 0,-36-5-484 0 0,20 3-911 0 0,-1-3 0 0 0,1-1-1 0 0,-1-1 1 0 0,43-9 0 0 0,-28-2-697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9 744 11975 0 0,'0'0'267'0'0,"0"0"42"0"0,0 0 17 0 0,-5-7 74 0 0,5 5-382 0 0,-1 0 1 0 0,0 0-1 0 0,1 0 0 0 0,-1 0 1 0 0,1 0-1 0 0,-1 0 1 0 0,1 0-1 0 0,0 0 1 0 0,0 0-1 0 0,0 0 1 0 0,0 0-1 0 0,1 0 0 0 0,-1 0 1 0 0,0 0-1 0 0,2-3 1 0 0,12-31 897 0 0,-9 25-685 0 0,16-29 905 0 0,28-44 0 0 0,-16 30-768 0 0,1 2-364 0 0,1 1 0 0 0,3 3 0 0 0,48-49 0 0 0,-57 69 182 0 0,1 2 0 0 0,2 2 1 0 0,0 0-1 0 0,54-28 0 0 0,-60 37 93 0 0,1 1 1 0 0,0 2-1 0 0,57-18 0 0 0,-81 29-279 0 0,1 0 0 0 0,-1 1 0 0 0,0-1 0 0 0,1 1 0 0 0,-1 0 0 0 0,1 0 0 0 0,-1 0 0 0 0,1 0 0 0 0,-1 0 0 0 0,0 1 0 0 0,1 0 0 0 0,-1-1 0 0 0,0 1 0 0 0,0 0 0 0 0,1 1 0 0 0,-1-1 0 0 0,0 1 0 0 0,0-1 0 0 0,0 1 0 0 0,0 0 0 0 0,-1 0 0 0 0,1 0 0 0 0,-1 0 0 0 0,1 1 0 0 0,-1-1 0 0 0,0 1 0 0 0,1 0 0 0 0,-1-1 0 0 0,-1 1 0 0 0,1 0 0 0 0,0 0 0 0 0,-1 0 0 0 0,1 0 0 0 0,-1 1 0 0 0,0-1 0 0 0,0 0 0 0 0,0 0 0 0 0,0 6 0 0 0,1 7 0 0 0,-1 0 0 0 0,-1 0 0 0 0,0 0 0 0 0,-2 0 0 0 0,1 0 0 0 0,-2 0 0 0 0,-7 25 0 0 0,-45 108 0 0 0,19-59 0 0 0,28-65 0 0 0,1-1 0 0 0,1 1 0 0 0,-3 29 0 0 0,9-53-40 0 0,-1 0 0 0 0,1 0-1 0 0,0 0 1 0 0,0 1 0 0 0,0-1-1 0 0,0 0 1 0 0,0 0 0 0 0,0 0-1 0 0,0 0 1 0 0,0 0 0 0 0,1 0-1 0 0,-1 1 1 0 0,0-1 0 0 0,1 0-1 0 0,-1 0 1 0 0,1 1 0 0 0,0-2-128 0 0,-1 1 0 0 0,0-1-1 0 0,1 0 1 0 0,-1 0 0 0 0,0 1 0 0 0,1-1 0 0 0,-1 0 0 0 0,1 0 0 0 0,-1 0 0 0 0,1 1 0 0 0,-1-1 0 0 0,0 0-1 0 0,1 0 1 0 0,-1 0 0 0 0,1 0 0 0 0,-1 0 0 0 0,1 0 0 0 0,0 0 0 0 0,0 0-1297 0 0,10 1-4583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11975 0 0,'0'0'267'0'0,"0"0"42"0"0,0 0 17 0 0,0 0-28 0 0,0 0-126 0 0,0 0 204 0 0,0 0 111 0 0,0 1 22 0 0,-6 29 626 0 0,-1-1 0 0 0,-2 0-1 0 0,-17 40 1 0 0,-112 180-976 0 0,80-152-153 0 0,-6-3-6 0 0,15-25 0 0 0,32-49-861 0 0,16-18-3622 0 0,1-2-1565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22 370 10135 0 0,'0'0'231'0'0,"0"0"29"0"0,0 0 19 0 0,-1 2-41 0 0,-1 4-112 0 0,2-6-49 0 0,0 1-1 0 0,-1-1 1 0 0,1 0 0 0 0,0 1 0 0 0,0-1 0 0 0,-1 1 0 0 0,1-1 0 0 0,0 0 0 0 0,-1 1 0 0 0,1-1-1 0 0,0 0 1 0 0,-1 0 0 0 0,1 1 0 0 0,0-1 0 0 0,-1 0 0 0 0,1 0 0 0 0,-1 1 0 0 0,1-1 0 0 0,0 0-1 0 0,-1 0 1 0 0,1 0 0 0 0,-1 0 0 0 0,0 1 0 0 0,1-1-64 0 0,-1 0 1 0 0,1 0-1 0 0,0-1 1 0 0,-1 1-1 0 0,1 0 1 0 0,-1 0-1 0 0,1 0 0 0 0,0 0 1 0 0,-1 0-1 0 0,1 0 1 0 0,0 0-1 0 0,-1-1 1 0 0,1 1-1 0 0,0 0 0 0 0,-1 0 1 0 0,1-1-1 0 0,0 1 1 0 0,0 0-1 0 0,-1 0 1 0 0,1-1-1 0 0,0 1 1 0 0,0 0-1 0 0,-1-1 0 0 0,1 1 1 0 0,0 0-1 0 0,0-1 1 0 0,0 1-1 0 0,0 0 1 0 0,-1-1-1 0 0,1 1 0 0 0,0 0 1 0 0,0-1-1 0 0,0 1 1 0 0,0 0-1 0 0,0-1 1 0 0,0 1-1 0 0,0-1 0 0 0,0 1 1 0 0,0-1-1 0 0,0 0 58 0 0,0-5 128 0 0,0 0 0 0 0,0 0 0 0 0,1 0 0 0 0,-1 0 0 0 0,1 0 0 0 0,1 0 0 0 0,-1 0 0 0 0,1 1 0 0 0,0-1 0 0 0,0 0 0 0 0,6-9-1 0 0,2-3 363 0 0,1 1 0 0 0,15-19-1 0 0,-1 7 276 0 0,48-42 0 0 0,-54 53-876 0 0,4-2-587 0 0,1 1 0 0 0,1 1-1 0 0,31-16 1 0 0,-34 21-5512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198 231 10135 0 0,'-16'7'435'0'0,"-6"3"-69"0"0,-27 10 1 0 0,-17-1 2025 0 0,65-19-1880 0 0,1 0 0 0 0,1-2-343 0 0,0-1 0 0 0,0 0-1 0 0,1 1 1 0 0,-1-1-1 0 0,1 1 1 0 0,-1-1 0 0 0,1 1-1 0 0,0 0 1 0 0,0 0-1 0 0,0 0 1 0 0,4-4 0 0 0,-5 6-145 0 0,44-38 744 0 0,3 2 0 0 0,1 1 0 0 0,81-41 0 0 0,-105 63-330 0 0,-1 1-1 0 0,36-11 1 0 0,-44 17-385 0 0,0 2 0 0 0,1 0 1 0 0,-1 1-1 0 0,0 1 0 0 0,20 0 0 0 0,-31 2-53 0 0,0 0 0 0 0,1 0 0 0 0,-1 1 0 0 0,0 0 0 0 0,1 0 0 0 0,-1 0 0 0 0,0 1 0 0 0,5 2 0 0 0,-8-3 0 0 0,1 0 0 0 0,-1 0 0 0 0,0 1 0 0 0,0-1 0 0 0,0 1 0 0 0,0 0 0 0 0,0-1 0 0 0,0 1 0 0 0,-1 0 0 0 0,1 0 0 0 0,0 0 0 0 0,-1 0 0 0 0,0 1 0 0 0,1-1 0 0 0,-1 0 0 0 0,0 0 0 0 0,0 1 0 0 0,1 4 0 0 0,-1 0 0 0 0,0 0 0 0 0,0 0 0 0 0,-1 1 0 0 0,0-1 0 0 0,0 0 0 0 0,-1 0 0 0 0,1 0 0 0 0,-2 1 0 0 0,1-1 0 0 0,-1 0 0 0 0,0 0 0 0 0,-1-1 0 0 0,1 1 0 0 0,-2 0 0 0 0,1-1 0 0 0,-5 8 0 0 0,-3 2 0 0 0,0-1 0 0 0,-1 0 0 0 0,0 0 0 0 0,-1-1 0 0 0,-16 13 0 0 0,-9 6 0 0 0,-67 45 0 0 0,-134 67-1384 0 0,234-142 1253 0 0,-1 0 0 0 0,0 0-1 0 0,1 0 1 0 0,-1-1 0 0 0,0 0-1 0 0,0 0 1 0 0,-10 1 0 0 0,15-2-357 0 0,1-1-22 0 0,0 0 68 0 0,1-2 292 0 0,-1 1 150 0 0,0 1-1 0 0,0-1 0 0 0,1 1 1 0 0,-1-1-1 0 0,0 1 0 0 0,0-1 1 0 0,1 1-1 0 0,-1-1 0 0 0,0 1 1 0 0,1-1-1 0 0,-1 1 0 0 0,1-1 1 0 0,-1 1-1 0 0,1-1 0 0 0,-1 1 1 0 0,1 0-1 0 0,-1-1 0 0 0,1 1 1 0 0,-1 0-1 0 0,1-1 0 0 0,-1 1 1 0 0,1 0-1 0 0,0 0 0 0 0,-1 0 1 0 0,1-1-1 0 0,0 1 0 0 0,2 0 3 0 0,31-17-2 0 0,-17 8 0 0 0,0 1 0 0 0,30-9 0 0 0,-34 13 94 0 0,0 2 0 0 0,0-1 0 0 0,0 2 0 0 0,0 0 0 0 0,22 0 0 0 0,-29 2-39 0 0,0-1 0 0 0,0 1-1 0 0,0 1 1 0 0,0-1 0 0 0,-1 1-1 0 0,1 0 1 0 0,0 0 0 0 0,-1 0-1 0 0,1 1 1 0 0,-1 0 0 0 0,0 0-1 0 0,0 0 1 0 0,0 1 0 0 0,7 6-1 0 0,-5-2 186 0 0,6 4-41 0 0,16 22 1 0 0,-26-30-203 0 0,0 0-1 0 0,0 0 1 0 0,0 1 0 0 0,-1 0 0 0 0,0-1 0 0 0,0 1 0 0 0,0 0 0 0 0,0 0 0 0 0,1 9 0 0 0,-2-5-1 0 0,-1-1 0 0 0,0 1 1 0 0,0-1-1 0 0,-1 1 0 0 0,0-1 0 0 0,0 1 0 0 0,-1-1 0 0 0,0 1 0 0 0,0-1 1 0 0,-1 0-1 0 0,0 0 0 0 0,-1 0 0 0 0,0-1 0 0 0,0 1 0 0 0,0-1 0 0 0,-1 0 0 0 0,-9 11 1 0 0,-2-2 254 0 0,0 0 1 0 0,-1-1-1 0 0,0-1 1 0 0,-1-1 0 0 0,-31 18-1 0 0,10-8 255 0 0,18-9-472 0 0,0-1 0 0 0,-47 19 0 0 0,43-22-39 0 0,-42 13 16 0 0,60-21-19 0 0,0-1-1 0 0,0 1 0 0 0,0-1 0 0 0,0-1 0 0 0,1 1 1 0 0,-1-1-1 0 0,-11-2 0 0 0,16 2-328 0 0,2-2-138 0 0,-1 0 387 0 0,1 0 1 0 0,-1 0-1 0 0,1 0 0 0 0,0 0 1 0 0,0 0-1 0 0,0 0 0 0 0,0 0 1 0 0,0 0-1 0 0,0 0 0 0 0,0 0 1 0 0,1 0-1 0 0,-1 1 0 0 0,1-1 0 0 0,0 0 1 0 0,-1 0-1 0 0,1 0 0 0 0,1-2 1 0 0,2-3-229 0 0,1 0 0 0 0,10-12 0 0 0,-13 18 286 0 0,18-23-482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13823 0 0,'0'0'315'0'0,"0"0"45"0"0,2 2 21 0 0,2 2-344 0 0,-1 0-1 0 0,0 0 0 0 0,0 0 1 0 0,0 1-1 0 0,-1-1 0 0 0,1 0 1 0 0,-1 1-1 0 0,0 0 0 0 0,2 7 1 0 0,-1-3-6 0 0,1 0-1 0 0,8 15 1 0 0,65 77 405 0 0,90 121 1244 0 0,-155-207-1684 0 0,7 8 184 0 0,-2 2-1 0 0,0 0 1 0 0,-2 1 0 0 0,0 0-1 0 0,-2 1 1 0 0,-1 1 0 0 0,-1 0-1 0 0,-2 1 1 0 0,-1 0 0 0 0,7 39-1 0 0,-11-38-163 0 0,0-9 91 0 0,-2-1 0 0 0,0 1-1 0 0,-2 37 1 0 0,-3-36 53 0 0,0-1 1 0 0,-2 0-1 0 0,-1 0 1 0 0,0 0 0 0 0,-1-1-1 0 0,-2 0 1 0 0,0 0-1 0 0,-1-1 1 0 0,-22 33-1 0 0,-8 5-112 0 0,-76 102 835 0 0,83-123 71 0 0,-13 18-855 0 0,44-52-205 0 0,1-1 0 0 0,-1 1-1 0 0,1 0 1 0 0,0 0 0 0 0,0 0 0 0 0,0 0 0 0 0,0 0-1 0 0,0 0 1 0 0,0 1 0 0 0,0-1 0 0 0,1 0 0 0 0,-1 0-1 0 0,1 1 1 0 0,0-1 0 0 0,-1 0 0 0 0,1 1-1 0 0,1 2 1 0 0,4 7 89 0 0,-1-11 20 0 0,-3-1-5 0 0,3 1-16 0 0,-1 0-1 0 0,1-1 0 0 0,-1 1 1 0 0,1-1-1 0 0,0 0 1 0 0,-1 0-1 0 0,1 0 0 0 0,-1-1 1 0 0,1 1-1 0 0,-1-1 1 0 0,5-1-1 0 0,3-2-519 0 0,-1 1 1 0 0,14-8-1 0 0,3-3-475 0 0,2-2-10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6447 0 0,'0'0'142'0'0,"0"0"22"0"0,0 0 13 0 0,0 0 123 0 0,0 0 468 0 0,0 0 205 0 0,0 0 41 0 0,0 0-61 0 0,0 0-288 0 0,0 0-121 0 0,0 0-28 0 0,0 0-4 0 0,0 0 0 0 0,0 0 0 0 0,0 0 0 0 0,0 0 0 0 0,0 0 0 0 0,0 0 0 0 0,0 0 0 0 0,0 0-68 0 0,1 2-289 0 0,3 8-66 0 0,-3-10-50 0 0,-1 1 1 0 0,0 0-1 0 0,1 0 0 0 0,-1 0 0 0 0,0 0 1 0 0,0 0-1 0 0,0 0 0 0 0,0 0 0 0 0,0 0 0 0 0,0 0 1 0 0,0 0-1 0 0,0 0 0 0 0,0 0 0 0 0,0 0 1 0 0,0 0-1 0 0,-1-1 0 0 0,1 2 0 0 0,-1 3 114 0 0,-3 19 151 0 0,-1-1 1 0 0,-1 0-1 0 0,-13 34 1 0 0,-35 66-490 0 0,25-59 269 0 0,-43 72-84 0 0,41-82 0 0 0,16-30 2 0 0,7-12-35 0 0,-12 25 0 0 0,19-37-19 0 0,1 1 0 0 0,0-1 0 0 0,-1 1-1 0 0,1-1 1 0 0,0 1 0 0 0,0-1 0 0 0,-1 1-1 0 0,1-1 1 0 0,0 1 0 0 0,0-1 0 0 0,0 1 0 0 0,0-1-1 0 0,-1 1 1 0 0,1-1 0 0 0,0 1 0 0 0,0-1 0 0 0,0 1-1 0 0,0 0 1 0 0,13-5-883 0 0,-12 4 934 0 0,15-8-658 0 0,-1-1-1 0 0,0-1 0 0 0,0 0 1 0 0,-1-1-1 0 0,22-22 1 0 0,-28 25 359 0 0,32-28-1235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3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10135 0 0,'0'0'231'0'0,"0"0"29"0"0,0 0 19 0 0,0-1-41 0 0,11-24 520 0 0,0 2-1 0 0,23-35 1 0 0,-15 26 36 0 0,-6 14-349 0 0,0 1 0 0 0,2 0 1 0 0,0 1-1 0 0,18-16 0 0 0,-14 14-114 0 0,6-7-237 0 0,107-95 274 0 0,-114 105-344 0 0,1 1 1 0 0,0 1-1 0 0,1 1 0 0 0,1 1 1 0 0,32-13-1 0 0,-40 19-24 0 0,0 1 0 0 0,1 0 0 0 0,0 1 0 0 0,0 1 0 0 0,0 0 0 0 0,0 0 0 0 0,24 2 0 0 0,-34 1 0 0 0,0-1 0 0 0,0 1 0 0 0,0 0 0 0 0,0 1 0 0 0,0-1 0 0 0,0 1 0 0 0,-1-1 0 0 0,1 1 0 0 0,-1 0 0 0 0,1 0 0 0 0,-1 1 0 0 0,0-1 0 0 0,0 1 0 0 0,0-1 0 0 0,0 1 0 0 0,0 0 0 0 0,0 0 0 0 0,-1 0 0 0 0,2 4 0 0 0,-1-2 0 0 0,-1-1 0 0 0,0 0 0 0 0,0 1 0 0 0,0 0 0 0 0,0-1 0 0 0,-1 1 0 0 0,0 0 0 0 0,0 0 0 0 0,0 0 0 0 0,-1 0 0 0 0,0-1 0 0 0,0 1 0 0 0,0 0 0 0 0,-2 10 0 0 0,-2 10 0 0 0,3-16 0 0 0,0 1 0 0 0,-1-1 0 0 0,0 1 0 0 0,-1-1 0 0 0,0 0 0 0 0,0 0 0 0 0,-1 0 0 0 0,0 0 0 0 0,-8 11 0 0 0,-4-1 0 0 0,0 0 0 0 0,-1-1 0 0 0,-1-1 0 0 0,-1-1 0 0 0,-39 28 0 0 0,19-21 0 0 0,0-1 0 0 0,-59 23 0 0 0,57-27 0 0 0,20-8 0 0 0,-1-1 0 0 0,-26 7 0 0 0,-26 6 0 0 0,66-19-20 0 0,10 0-45 0 0,7-1-220 0 0,-9-2 254 0 0,7 1-215 0 0,0 0 1 0 0,1-1-1 0 0,13-1 0 0 0,6-3-266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4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21 11975 0 0,'4'-3'66'0'0,"-2"1"65"0"0,0 0 0 0 0,0 0-1 0 0,0 0 1 0 0,1 0-1 0 0,-1 1 1 0 0,1-1 0 0 0,-1 1-1 0 0,1 0 1 0 0,2-2-1 0 0,-6 16 733 0 0,-3-1-777 0 0,-1-1-1 0 0,0-1 1 0 0,-1 1-1 0 0,0-1 1 0 0,0 0-1 0 0,-1 0 1 0 0,-15 17 0 0 0,-65 56 346 0 0,1-12-432 0 0,-25 23 0 0 0,83-68 0 0 0,-44 54 0 0 0,63-68 93 0 0,2 0 0 0 0,0 0 1 0 0,0 0-1 0 0,1 1 0 0 0,0 0 0 0 0,1 0 0 0 0,1 1 0 0 0,0-1 0 0 0,1 1 0 0 0,-2 20 0 0 0,3-17 21 0 0,1 0 0 0 0,1 0 0 0 0,1 0-1 0 0,0 0 1 0 0,1 0 0 0 0,1-1 0 0 0,0 1-1 0 0,9 22 1 0 0,-9-30-167 0 0,1 1 1 0 0,0-1-1 0 0,1-1 0 0 0,0 1 0 0 0,7 8 1 0 0,-10-14-46 0 0,0 0 0 0 0,0-1 0 0 0,0 0 0 0 0,0 1 0 0 0,1-1 0 0 0,-1 0 0 0 0,1 0 0 0 0,-1 0 0 0 0,1-1 0 0 0,0 1 0 0 0,-1 0 0 0 0,1-1 0 0 0,0 0 0 0 0,0 0 1 0 0,0 0-1 0 0,0 0 0 0 0,0 0 0 0 0,1-1 0 0 0,-1 1 0 0 0,4-1 0 0 0,11-2-5361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4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13823 0 0,'0'0'315'0'0,"0"0"45"0"0,0 0 21 0 0,-2 2-49 0 0,-5 3-319 0 0,1 0 0 0 0,0 1 0 0 0,1-1 0 0 0,-1 1-1 0 0,1 1 1 0 0,0-1 0 0 0,1 1 0 0 0,-6 9 0 0 0,-28 64-4 0 0,32-67-10 0 0,-74 142 1 0 0,67-131 0 0 0,-32 68 240 0 0,32-62-44 0 0,-8 27 1077 0 0,8-16-2963 0 0,7-26-2129 0 0,2-2-1149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4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83 260 10135 0 0,'0'0'231'0'0,"0"0"29"0"0,0 0 19 0 0,-1 1-41 0 0,-3 4-112 0 0,4-4 267 0 0,0-1 106 0 0,20-13 1035 0 0,220-152 2146 0 0,-211 146-3482 0 0,-13 7 108 0 0,0 2 0 0 0,0 0-1 0 0,1 1 1 0 0,0 0 0 0 0,28-9-1 0 0,-44 18-304 0 0,1-1-1 0 0,0 1 1 0 0,0 0-1 0 0,0-1 1 0 0,0 1-1 0 0,0 0 1 0 0,0 0-1 0 0,0 0 1 0 0,0 0-1 0 0,-1 1 1 0 0,1-1-1 0 0,0 0 0 0 0,0 1 1 0 0,0-1-1 0 0,0 1 1 0 0,-1 0-1 0 0,1 0 1 0 0,0-1-1 0 0,-1 1 1 0 0,1 0-1 0 0,0 1 1 0 0,-1-1-1 0 0,1 0 1 0 0,-1 0-1 0 0,0 1 1 0 0,1-1-1 0 0,-1 1 1 0 0,0-1-1 0 0,0 1 1 0 0,0-1-1 0 0,0 1 1 0 0,0 0-1 0 0,0-1 1 0 0,0 1-1 0 0,0 3 1 0 0,2 3-2 0 0,-1 0 1 0 0,0 0 0 0 0,-1 0 0 0 0,1 0 0 0 0,-1 0 0 0 0,-1 0-1 0 0,0 9 1 0 0,-1-2-66 0 0,-1 1-1 0 0,-1-1 1 0 0,0 0 0 0 0,-1 0-1 0 0,0 0 1 0 0,-2-1-1 0 0,1 1 1 0 0,-2-1 0 0 0,0-1-1 0 0,0 1 1 0 0,-2-1-1 0 0,1 0 1 0 0,-2-1 0 0 0,-17 19-1 0 0,8-13-57 0 0,0 0-1 0 0,-2-1 1 0 0,0-1-1 0 0,-1-1 1 0 0,0-1-1 0 0,-1-1 1 0 0,-44 18-1 0 0,-35 11 125 0 0,119-49 0 0 0,3-1 0 0 0,29-9 0 0 0,5 2 0 0 0,23-6 0 0 0,-69 19 0 0 0,1 1 0 0 0,-1 0 0 0 0,1 1 0 0 0,-1 0 0 0 0,1 0 0 0 0,-1 1 0 0 0,9 1 0 0 0,-14-1 0 0 0,0-1 0 0 0,0 0 0 0 0,-1 1 0 0 0,1 0 0 0 0,0 0 0 0 0,-1-1 0 0 0,1 2 0 0 0,4 1 0 0 0,-2 1 0 0 0,-4-4 0 0 0,0 0 0 0 0,0 1 0 0 0,0-1 0 0 0,0 1 0 0 0,1-1 0 0 0,-1 1 0 0 0,0 0 0 0 0,0-1 0 0 0,0 1 0 0 0,-1 0 0 0 0,1 0 0 0 0,0 0 0 0 0,0-1 0 0 0,1 3 0 0 0,0 0 0 0 0,-1-2 1 0 0,0 0-1 0 0,0 0 1 0 0,1 1-1 0 0,-1-1 1 0 0,0 0-1 0 0,0 1 1 0 0,0-1-1 0 0,0 1 1 0 0,0-1-1 0 0,-1 1 1 0 0,1 0-1 0 0,0-1 1 0 0,-1 1 0 0 0,1 0-1 0 0,-1-1 1 0 0,0 1-1 0 0,1 0 1 0 0,-1 0-1 0 0,0-1 1 0 0,0 1-1 0 0,-1 3 1 0 0,1 1 51 0 0,-1-2 128 0 0,0 1 0 0 0,0 0 0 0 0,-1-1-1 0 0,1 1 1 0 0,-1-1 0 0 0,0 0 0 0 0,-1 1 0 0 0,1-1-1 0 0,-1 0 1 0 0,-5 6 0 0 0,2-1-230 0 0,-3 2 50 0 0,0 0 0 0 0,-1-1 0 0 0,0 0 0 0 0,-1-1 0 0 0,-22 15 0 0 0,5-3 0 0 0,7-6 0 0 0,0 0 0 0 0,-1-1 0 0 0,0-1 0 0 0,-1-1 0 0 0,0-1 0 0 0,-43 13 0 0 0,46-16 0 0 0,0 0 0 0 0,-32 19 0 0 0,29-15 0 0 0,16-8 0 0 0,4-3 0 0 0,0 1 0 0 0,1-1 0 0 0,-1 1 0 0 0,1 0 0 0 0,-1 0 0 0 0,1 0 0 0 0,0 0 0 0 0,-1 0 0 0 0,1 1 0 0 0,0-1 0 0 0,1 1 0 0 0,-3 3 0 0 0,-1 0-64 0 0,5-6 16 0 0,0 0-1 0 0,0 1 1 0 0,-1-1-1 0 0,1 1 0 0 0,0-1 1 0 0,0 1-1 0 0,0-1 1 0 0,-1 0-1 0 0,1 1 1 0 0,0-1-1 0 0,0 1 1 0 0,0-1-1 0 0,0 1 0 0 0,0-1 1 0 0,0 1-1 0 0,0-1 1 0 0,0 1-1 0 0,0-1 1 0 0,0 1-1 0 0,1-1 1 0 0,-1 1-1 0 0,0-1 0 0 0,0 0 1 0 0,0 1-1 0 0,0-1 1 0 0,1 1-1 0 0,-1-1 1 0 0,0 0-1 0 0,1 1 1 0 0,-1-1-1 0 0,0 1 1 0 0,0-1-1 0 0,1 0 0 0 0,-1 1 1 0 0,1-1-1 0 0,-1 0 1 0 0,0 0-1 0 0,1 1 1 0 0,1 0-59 0 0,-1 0 0 0 0,1 0 0 0 0,-1 0 0 0 0,1-1 0 0 0,0 1 0 0 0,-1 0 0 0 0,1-1 0 0 0,2 1 0 0 0,10-1-1394 0 0,4-4-3958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4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10135 0 0,'0'0'464'0'0,"0"0"-9"0"0,0 0-223 0 0,1 1 156 0 0,8 7 114 0 0,-1 0 1 0 0,0 1-1 0 0,-1-1 0 0 0,9 14 0 0 0,23 43 1045 0 0,-23-37-1024 0 0,195 340 2645 0 0,-205-356-3168 0 0,13 19 0 0 0,-2 1 0 0 0,-2 1 0 0 0,18 52 0 0 0,-31-73 55 0 0,0-1-1 0 0,-1 1 0 0 0,0-1 1 0 0,-1 1-1 0 0,0 0 0 0 0,-1-1 1 0 0,0 1-1 0 0,-1-1 0 0 0,0 1 1 0 0,-1-1-1 0 0,-6 17 0 0 0,-1-3 291 0 0,-1 0 0 0 0,-1-1 0 0 0,-29 43 0 0 0,-38 34-329 0 0,32-45-16 0 0,-127 138-1276 0 0,114-132-368 0 0,44-42 925 0 0,12-15 153 0 0,1 0 0 0 0,-1 0 0 0 0,0-1 0 0 0,-6 6 0 0 0,8-10-4893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8287 0 0,'0'0'382'0'0,"0"0"-8"0"0,-1 0-240 0 0,-4 3-49 0 0,4-3 280 0 0,-12 4 2360 0 0,11-4 770 0 0,7-4-2132 0 0,6-1-1143 0 0,0 1 1 0 0,1 0-1 0 0,-1 0 1 0 0,19-3-1 0 0,-13 3 328 0 0,20-7-1 0 0,16-8-977 0 0,57-13 0 0 0,-82 23-5104 0 0,-14 4-80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11975 0 0,'0'0'267'0'0,"0"0"42"0"0,0 0 17 0 0,0 0-28 0 0,1-1-196 0 0,108-48 2879 0 0,-109 49-2963 0 0,0 1 0 0 0,0-1 0 0 0,0 0-1 0 0,1 0 1 0 0,-1 0 0 0 0,0 0 0 0 0,0 0 0 0 0,1 0 0 0 0,-1 0 0 0 0,0 0-1 0 0,0 0 1 0 0,1 0 0 0 0,-1 0 0 0 0,0 0 0 0 0,0 0 0 0 0,1 0 0 0 0,-1 0 0 0 0,0 0-1 0 0,0 0 1 0 0,1 0 0 0 0,-1 0 0 0 0,0 0 0 0 0,0 0 0 0 0,0 0 0 0 0,1 0-1 0 0,-1 0 1 0 0,0-1 0 0 0,0 1 0 0 0,0 0 0 0 0,1 0 0 0 0,0-1 10 0 0,0 1 0 0 0,0-1 0 0 0,0 1 0 0 0,0-1 1 0 0,0 1-1 0 0,0 0 0 0 0,0-1 0 0 0,0 1 0 0 0,0 0 1 0 0,0 0-1 0 0,0 0 0 0 0,1 0 0 0 0,-1 0 0 0 0,0 0 0 0 0,0 0 1 0 0,0 0-1 0 0,0 0 0 0 0,0 1 0 0 0,1-1 0 0 0,28 8-28 0 0,-24-5 0 0 0,0-1 0 0 0,1-1 0 0 0,0 1 0 0 0,7 0 0 0 0,-2-2 0 0 0,0 0 0 0 0,0-1 0 0 0,0 0 0 0 0,23-6 0 0 0,46-19 0 0 0,-53 16 0 0 0,40-15-171 0 0,35-12-2031 0 0,-71 28-3257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77 215 10135 0 0,'0'0'231'0'0,"-1"2"29"0"0,-11 14 257 0 0,9-12-347 0 0,0 0 0 0 0,0-1 0 0 0,-1 1-1 0 0,1-1 1 0 0,-1 0 0 0 0,0 0 0 0 0,0 0 0 0 0,-8 4-1 0 0,-10 9 1879 0 0,21-15-1605 0 0,11-3-278 0 0,-3-1-165 0 0,0-1 0 0 0,-1 1 0 0 0,0-1 0 0 0,0 0 0 0 0,9-8 0 0 0,4-2 0 0 0,75-59-859 0 0,-59 44 325 0 0,46-30-1 0 0,-79 59 667 0 0,-1-1 0 0 0,1 0 0 0 0,-1 0 0 0 0,1 1 0 0 0,-1-1 0 0 0,1 1 0 0 0,0-1 0 0 0,-1 1 0 0 0,4-1 0 0 0,-4 1 311 0 0,4 11-278 0 0,-3-5-111 0 0,-1-1 0 0 0,1 0 0 0 0,-1 0 0 0 0,0 1 0 0 0,-1-1 0 0 0,1 1 0 0 0,-1-1 0 0 0,-1 1 0 0 0,1-1 0 0 0,-1 6 0 0 0,-3 7 468 0 0,-10 29-1 0 0,0 3-110 0 0,14-40-411 0 0,4-8 0 0 0,3-5 0 0 0,2-1-63 0 0,0 0-1 0 0,-1 0 0 0 0,1-1 1 0 0,-1-1-1 0 0,0 1 0 0 0,0-1 0 0 0,11-13 1 0 0,16-11-304 0 0,33-22-1015 0 0,-20 15-229 0 0,53-33 0 0 0,-94 66 1772 0 0,0 0 0 0 0,0 0 0 0 0,1 0 0 0 0,-1 1 0 0 0,1 0 0 0 0,0 1 0 0 0,8-2 0 0 0,-14 4 351 0 0,-2 0 0 0 0,0 0 0 0 0,9 19 96 0 0,-9-13-435 0 0,1 0-1 0 0,0 0 1 0 0,-1 0-1 0 0,0-1 1 0 0,-1 1-1 0 0,-1 9 1 0 0,0 15 502 0 0,2-17-561 0 0,0-8-62 0 0,3 9-53 0 0,2-6 1 0 0,-3-6-14 0 0,1 0 0 0 0,0 0 0 0 0,0 0 0 0 0,0 0 0 0 0,0-1 0 0 0,0 1 0 0 0,1-1 0 0 0,-1 0 0 0 0,0 0 0 0 0,1 0 0 0 0,-1 0 0 0 0,6 0 0 0 0,11 3-205 0 0,-19-3-256 0 0,12 0-1742 0 0,-4-1-2347 0 0,-9 0 2517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0 10135 0 0,'0'0'464'0'0,"0"0"-9"0"0,0 0-223 0 0,0 0 156 0 0,0 0 100 0 0,0 0 21 0 0,-1 2 3 0 0,0-1-309 0 0,0 0-1 0 0,0 0 0 0 0,0 0 1 0 0,1 0-1 0 0,-1 0 0 0 0,1 0 1 0 0,-1 1-1 0 0,1-1 0 0 0,-1 0 0 0 0,1 1 1 0 0,-1-1-1 0 0,1 0 0 0 0,0 2 1 0 0,-7 29 1156 0 0,-5 6-1359 0 0,-1-1 0 0 0,-2-1 0 0 0,-2 0 0 0 0,-38 61 0 0 0,25-54 0 0 0,-18 33 0 0 0,37-57 6 0 0,-19 28 0 0 0,-12 14-82 0 0,40-59-261 0 0,2-2-138 0 0,2-2-33 0 0,3-8-4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5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10135 0 0,'0'0'231'0'0,"0"0"29"0"0,0 0 19 0 0,0-2-41 0 0,0-4-33 0 0,1 0-1 0 0,-1 0 0 0 0,1 0 0 0 0,1 0 1 0 0,-1 0-1 0 0,5-11 0 0 0,-1 1 337 0 0,-1 4-410 0 0,1 1 1 0 0,0-1-1 0 0,1 1 1 0 0,0 0-1 0 0,1 0 0 0 0,0 1 1 0 0,0 0-1 0 0,17-18 1 0 0,-1 6 211 0 0,1 1 1 0 0,34-24-1 0 0,-10 13-285 0 0,-24 17 135 0 0,31-27-1 0 0,-17 12 143 0 0,1 1 1 0 0,1 2-1 0 0,2 2 1 0 0,57-26-1 0 0,-20 19 719 0 0,-66 28-872 0 0,0 0-1 0 0,0 1 0 0 0,0 0 0 0 0,18 0 0 0 0,-9 4-165 0 0,-21-1-16 0 0,0 1 0 0 0,0-1 0 0 0,1 0 0 0 0,-1 0 0 0 0,0 1 0 0 0,0-1 0 0 0,0 1 0 0 0,0-1 0 0 0,0 1 0 0 0,0-1 0 0 0,0 1 0 0 0,1 1 0 0 0,0 1 0 0 0,0 0 0 0 0,-1-1 0 0 0,1 1 0 0 0,-1 0 0 0 0,0 0 0 0 0,0 0 0 0 0,0 0 0 0 0,0 0 0 0 0,0 0 0 0 0,-1 0 0 0 0,1 1 0 0 0,-1-1 0 0 0,0 0 0 0 0,0 0 0 0 0,-1 6 0 0 0,0-1 0 0 0,0-1 0 0 0,0 0 0 0 0,0 0 0 0 0,-1 0 0 0 0,-1 0 0 0 0,-2 7 0 0 0,-14 20 0 0 0,-1 0 0 0 0,-37 47 0 0 0,16-34 0 0 0,-1-2 0 0 0,-83 69 0 0 0,42-42 0 0 0,59-52 0 0 0,-2 0 0 0 0,-1-2 0 0 0,0-1 0 0 0,-55 25 0 0 0,72-37-64 0 0,8-5-273 0 0,2 0-138 0 0,0 0-33 0 0,0 0 66 0 0,0 0-485 0 0,0 0-3126 0 0,0 0-1365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5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18 11975 0 0,'10'-1'251'0'0,"-7"1"-170"0"0,0 0-1 0 0,0 0 1 0 0,-1 0-1 0 0,1-1 0 0 0,0 1 1 0 0,-1-1-1 0 0,1 0 0 0 0,-1 0 1 0 0,1 0-1 0 0,-1 0 1 0 0,1 0-1 0 0,3-3 0 0 0,2-1-6 0 0,-7 4 302 0 0,-1 1 113 0 0,3 11 532 0 0,-3-7-960 0 0,0-1 0 0 0,0 0 0 0 0,0 0-1 0 0,0 0 1 0 0,-1 0 0 0 0,1 0 0 0 0,-1 1 0 0 0,0-1-1 0 0,0 0 1 0 0,0 0 0 0 0,0 0 0 0 0,-1-1 0 0 0,1 1-1 0 0,-1 0 1 0 0,-2 3 0 0 0,-5 5 291 0 0,0 0 1 0 0,-13 12-1 0 0,8-10-238 0 0,-34 37 138 0 0,10-12 346 0 0,1 2 1 0 0,-48 68 0 0 0,70-84-599 0 0,1 1 0 0 0,1 1 0 0 0,1 0 0 0 0,1 0 0 0 0,2 1 0 0 0,0 1 0 0 0,2-1 0 0 0,-4 36 0 0 0,8-43 0 0 0,0-9 0 0 0,1 0 0 0 0,1 1 0 0 0,0-1 0 0 0,1 0 0 0 0,0 1 0 0 0,1-1 0 0 0,0 1 0 0 0,3 12 0 0 0,-2-17 0 0 0,0 0 0 0 0,0 0 0 0 0,1-1 0 0 0,0 1 0 0 0,0-1 0 0 0,1 1 0 0 0,-1-1 0 0 0,1 0 0 0 0,5 6 0 0 0,-7-10 43 0 0,0 0-1 0 0,0-1 1 0 0,0 1 0 0 0,0 0-1 0 0,0 0 1 0 0,1-1 0 0 0,-1 1-1 0 0,0-1 1 0 0,1 0 0 0 0,-1 0-1 0 0,1 0 1 0 0,-1 0 0 0 0,1 0-1 0 0,-1 0 1 0 0,1-1 0 0 0,0 1-1 0 0,4-1 1 0 0,7 2 629 0 0,-11-1-625 0 0,1 0 1 0 0,0 0-1 0 0,0 0 0 0 0,0-1 1 0 0,-1 0-1 0 0,1 0 0 0 0,0 0 1 0 0,0 0-1 0 0,0-1 0 0 0,0 1 1 0 0,7-3-1 0 0,14-1-71 0 0,-22 3-537 0 0,0 1-1 0 0,0 0 0 0 0,0 0 1 0 0,0 0-1 0 0,0 1 0 0 0,0-1 1 0 0,6 2-1 0 0,-8-1-5577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13823 0 0,'0'0'315'0'0,"0"0"45"0"0,0 0 21 0 0,0 0-49 0 0,0 0-149 0 0,0 0-158 0 0,0 1-1 0 0,1-1 1 0 0,-1 0 0 0 0,0 0-1 0 0,0 0 1 0 0,0 1 0 0 0,0-1-1 0 0,0 0 1 0 0,0 0 0 0 0,0 0-1 0 0,1 0 1 0 0,-1 0 0 0 0,0 1 0 0 0,0-1-1 0 0,0 0 1 0 0,0 0 0 0 0,1 0-1 0 0,-1 0 1 0 0,0 0 0 0 0,0 0-1 0 0,0 0 1 0 0,1 0 0 0 0,-1 0-1 0 0,0 0 1 0 0,0 0 0 0 0,0 0-1 0 0,0 0 1 0 0,1 0 0 0 0,-1 0 0 0 0,0 0-1 0 0,0 0 1 0 0,0 0 0 0 0,1 0-1 0 0,-1 0 1 0 0,32-18 1076 0 0,-2 7-1093 0 0,60-10 0 0 0,-83 20-8 0 0,0 0 0 0 0,0 0 0 0 0,0 1 0 0 0,0 0 0 0 0,0 1 0 0 0,0-1 0 0 0,0 2 0 0 0,-1-1 0 0 0,10 3 0 0 0,-7 0-269 0 0,-7-3-1135 0 0,0 2-511 0 0,9 10-107 0 0,-8-9-24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11975 0 0,'0'0'267'0'0,"0"0"42"0"0,0 0 17 0 0,0 0-28 0 0,2 0-196 0 0,210-47 3326 0 0,-205 45-3366 0 0,14-3 168 0 0,0 1 0 0 0,34-2-1 0 0,-45 5-59 0 0,-1 1 1 0 0,0 1-1 0 0,1-1 0 0 0,-1 1 1 0 0,0 1-1 0 0,0 0 0 0 0,0 0 0 0 0,13 6 1 0 0,-15-4-301 0 0,-1 1-918 0 0,-2-4-3750 0 0,-4-1-816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11975 0 0,'0'0'267'0'0,"0"0"42"0"0,0 0 17 0 0,0 0-28 0 0,0 0-126 0 0,0 0 204 0 0,0 0 111 0 0,0 0 22 0 0,0 0-66 0 0,0 2-294 0 0,-3 9-38 0 0,0-1 1 0 0,-1 0-1 0 0,0 0 0 0 0,0 0 0 0 0,-1 0 0 0 0,0-1 0 0 0,-8 11 0 0 0,-5 9 456 0 0,5-4-482 0 0,-148 238 438 0 0,123-209-4 0 0,20-26-15 0 0,-1-2 1 0 0,-23 25-1 0 0,-16 13-1364 0 0,57-62-773 0 0,1-2-4506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27 558 10135 0 0,'-8'4'1079'0'0,"0"-4"-1062"0"0,8 0-11 0 0,0 0 0 0 0,-1 0 0 0 0,1 0 0 0 0,-1 0 1 0 0,1 0-1 0 0,0 0 0 0 0,-1 0 0 0 0,1 0 0 0 0,0 0 0 0 0,-1 0 0 0 0,1 0 0 0 0,-1-1 0 0 0,1 1 0 0 0,0 0 0 0 0,-1 0 0 0 0,1 0 0 0 0,0 0 0 0 0,-1-1 0 0 0,1 1 0 0 0,0 0 0 0 0,-1 0 0 0 0,1-1 0 0 0,0 1 0 0 0,0 0 0 0 0,-1 0 0 0 0,1-1 0 0 0,0 1 1 0 0,0 0-1 0 0,0-1 0 0 0,-1 1 0 0 0,1 0 0 0 0,0-1 0 0 0,0 1 0 0 0,0-1 0 0 0,0 1 0 0 0,0 0 0 0 0,0-1 0 0 0,0 1 0 0 0,0-1 0 0 0,0 1 0 0 0,0 0 0 0 0,0-1 0 0 0,0 1 0 0 0,0 0 0 0 0,0-1 0 0 0,0 1 0 0 0,0-1 0 0 0,0 1 0 0 0,0 0 0 0 0,0-1 1 0 0,1 1-1 0 0,-1 0 0 0 0,0-1 0 0 0,0 1 0 0 0,0 0 0 0 0,1-1 0 0 0,-1 1 0 0 0,0 0 0 0 0,0 0 0 0 0,1-1 0 0 0,0 0 68 0 0,7-13 248 0 0,2-1 1 0 0,0 1-1 0 0,1 1 0 0 0,17-18 0 0 0,9-10-328 0 0,42-55 1494 0 0,92-86 0 0 0,-153 165-1278 0 0,1 1 0 0 0,1 1 0 0 0,1 1 1 0 0,31-16-1 0 0,-37 22-22 0 0,1 0 1 0 0,0 2 0 0 0,1 0-1 0 0,0 1 1 0 0,0 1 0 0 0,0 0 0 0 0,19-1-1 0 0,-31 5-169 0 0,0-1 0 0 0,0 2 0 0 0,0-1 0 0 0,0 0 0 0 0,0 1 0 0 0,0 0 0 0 0,0 0 0 0 0,0 1 0 0 0,0 0 0 0 0,0-1 0 0 0,-1 1 0 0 0,1 1 0 0 0,-1-1 0 0 0,1 1 0 0 0,-1 0 0 0 0,0 0 0 0 0,0 0 0 0 0,0 0 0 0 0,-1 1 0 0 0,1-1 0 0 0,-1 1 0 0 0,0 0 0 0 0,0 0 0 0 0,0 1 0 0 0,0-1 0 0 0,-1 0 0 0 0,0 1 0 0 0,0 0 0 0 0,0-1 0 0 0,0 1 0 0 0,1 6 0 0 0,0 1-19 0 0,-1 1 0 0 0,-1-1 0 0 0,1 0 0 0 0,-2 1 0 0 0,0-1 0 0 0,0 0 0 0 0,-1 1 0 0 0,-1-1 0 0 0,0 0 0 0 0,0 0 0 0 0,-1 0 0 0 0,-1 0 0 0 0,0 0 0 0 0,-1-1 0 0 0,0 1 0 0 0,0-1 0 0 0,-2 0 0 0 0,1-1 0 0 0,-13 15 0 0 0,1-3 0 0 0,-2-1 0 0 0,-1 0 0 0 0,0-2 0 0 0,-2 0 0 0 0,-28 17 0 0 0,40-29 0 0 0,-207 126 0 0 0,144-92 0 0 0,-81 31 0 0 0,149-69-81 0 0,-46 16-145 0 0,46-18-462 0 0,0 0 0 0 0,1 0-1 0 0,-1 0 1 0 0,-5 0 0 0 0,9-1-5108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11975 0 0,'0'0'547'0'0,"0"0"-11"0"0,0 0-271 0 0,0 0 133 0 0,-1 1 91 0 0,-40 36 1590 0 0,26-24-1544 0 0,-22 18 0 0 0,-218 159-519 0 0,235-173 87 0 0,1 2-1 0 0,0 0 0 0 0,2 1 1 0 0,0 1-1 0 0,1 0 1 0 0,1 1-1 0 0,1 1 0 0 0,1 0 1 0 0,-18 47-1 0 0,25-54-42 0 0,1 0 1 0 0,1 0-1 0 0,0 1 0 0 0,1-1 0 0 0,1 1 1 0 0,0-1-1 0 0,2 1 0 0 0,0 0 0 0 0,0 0 1 0 0,2-1-1 0 0,0 1 0 0 0,1 0 0 0 0,0-1 1 0 0,2 0-1 0 0,0 0 0 0 0,13 28 0 0 0,-11-31-305 0 0,1-1-1 0 0,0 1 1 0 0,1-2-1 0 0,0 1 1 0 0,1-1-1 0 0,0-1 1 0 0,15 13-1 0 0,-22-21-141 0 0,-3-1 203 0 0,1 0 0 0 0,0 0 1 0 0,0-1-1 0 0,0 1 0 0 0,0 0 0 0 0,1 0 1 0 0,-1-1-1 0 0,0 1 0 0 0,0 0 0 0 0,0-1 1 0 0,1 1-1 0 0,-1-1 0 0 0,0 0 1 0 0,0 1-1 0 0,1-1 0 0 0,-1 0 0 0 0,2 0 1 0 0,13-1-4935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8287 0 0,'0'0'191'0'0,"0"0"26"0"0,0 0 9 0 0,-2 3 110 0 0,-6 13 444 0 0,6-12 196 0 0,3-5-500 0 0,1 1 0 0 0,-1 0 0 0 0,0-1 0 0 0,1 1 1 0 0,-1 0-1 0 0,1 0 0 0 0,-1 0 0 0 0,0 0 0 0 0,1 0 1 0 0,-1 0-1 0 0,0 1 0 0 0,3-1 0 0 0,-4 4-457 0 0,0-1-1 0 0,0 1 1 0 0,0-1 0 0 0,0 1-1 0 0,-1-1 1 0 0,1 0-1 0 0,-1 1 1 0 0,0-1 0 0 0,0 0-1 0 0,0 0 1 0 0,-1 1-1 0 0,-1 2 1 0 0,-24 39 609 0 0,22-37-395 0 0,-92 128 884 0 0,9-21-1117 0 0,56-76 0 0 0,-6 0 0 0 0,32-30-64 0 0,20-9-748 0 0,2-6-821 0 0,1-2-4506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165 347 8287 0 0,'0'0'191'0'0,"2"-1"26"0"0,27-34 1125 0 0,-28 34-366 0 0,-1 1 42 0 0,0 0-131 0 0,0 0-508 0 0,0 0 37 0 0,0 0 80 0 0,0 0 14 0 0,0 0 2 0 0,0 0 0 0 0,0-2-365 0 0,1 0 0 0 0,-1 0 0 0 0,1 0 0 0 0,-1 0-1 0 0,1 0 1 0 0,0 0 0 0 0,-1 0 0 0 0,1 0 0 0 0,0 0 0 0 0,2-2-1 0 0,-3 3-129 0 0,8-11-17 0 0,0 0 0 0 0,0 0 0 0 0,1 1 0 0 0,1 0 0 0 0,0 0 0 0 0,0 1 0 0 0,15-10 0 0 0,87-56 0 0 0,-83 59 0 0 0,2-3 433 0 0,55-24 0 0 0,-73 38-306 0 0,0 2 0 0 0,0-1 0 0 0,0 2 0 0 0,0 0 0 0 0,1 0 1 0 0,-1 1-1 0 0,25 0 0 0 0,-33 2-123 0 0,0 0 0 0 0,0 1 1 0 0,-1-1-1 0 0,1 1 0 0 0,0 0 0 0 0,-1 0 1 0 0,1 1-1 0 0,-1 0 0 0 0,0-1 0 0 0,1 1 1 0 0,-1 1-1 0 0,0-1 0 0 0,0 1 0 0 0,0-1 0 0 0,-1 1 1 0 0,1 0-1 0 0,0 0 0 0 0,-1 1 0 0 0,0-1 1 0 0,0 1-1 0 0,0 0 0 0 0,0 0 0 0 0,-1 0 1 0 0,1 0-1 0 0,-1 0 0 0 0,0 0 0 0 0,-1 1 1 0 0,1-1-1 0 0,-1 1 0 0 0,1-1 0 0 0,-1 1 1 0 0,-1-1-1 0 0,1 1 0 0 0,-1 0 0 0 0,1 0 1 0 0,-1-1-1 0 0,-1 1 0 0 0,-1 9 0 0 0,0-6-47 0 0,0 0-1 0 0,-1 0 1 0 0,0 0-1 0 0,0-1 1 0 0,-1 1-1 0 0,0-1 1 0 0,-1 0-1 0 0,1 0 1 0 0,-1 0-1 0 0,-1-1 1 0 0,1 0-1 0 0,-1 0 1 0 0,0 0-1 0 0,0-1 1 0 0,-1 0-1 0 0,0 0 1 0 0,-13 8-1 0 0,-8 0-230 0 0,-1 0-1 0 0,0-2 1 0 0,-45 12 0 0 0,23-8 162 0 0,-3 2 112 0 0,-54 18 0 0 0,96-30 0 0 0,1 0 0 0 0,0 1 0 0 0,0 0 0 0 0,1 1 0 0 0,0 0 0 0 0,-18 16 0 0 0,28-22 0 0 0,0-1 0 0 0,-1 0 0 0 0,1 0 0 0 0,0 0 0 0 0,0 0 0 0 0,0 0 0 0 0,0 0 0 0 0,0 0 0 0 0,0 0 0 0 0,-1 1 0 0 0,1-1 0 0 0,0 0 0 0 0,0 0 0 0 0,0 0 0 0 0,0 0 0 0 0,0 0 0 0 0,0 0 0 0 0,0 1 0 0 0,0-1 0 0 0,0 0 0 0 0,0 0 0 0 0,0 0 0 0 0,0 0 0 0 0,0 1 0 0 0,0-1 0 0 0,0 0 0 0 0,0 0 0 0 0,0 0 0 0 0,0 0 0 0 0,0 1 0 0 0,0-1 0 0 0,0 0 0 0 0,0 0 0 0 0,0 0 0 0 0,0 0 0 0 0,0 0 0 0 0,0 1 0 0 0,7 0 0 0 0,7-2 0 0 0,-14 1 0 0 0,20-5 0 0 0,26-9 0 0 0,-12 3 0 0 0,9-3-7 0 0,28-8 1 0 0,-62 20 17 0 0,-1 0 0 0 0,0 1 0 0 0,0 0 0 0 0,1 1 0 0 0,-1 0 0 0 0,14 2 0 0 0,-19-2-10 0 0,0 1-1 0 0,0 0 1 0 0,-1-1-1 0 0,1 1 1 0 0,0 1 0 0 0,-1-1-1 0 0,1 0 1 0 0,-1 1-1 0 0,1-1 1 0 0,-1 1-1 0 0,0 0 1 0 0,1 0-1 0 0,-1 0 1 0 0,0 0-1 0 0,0 0 1 0 0,-1 0 0 0 0,1 1-1 0 0,0-1 1 0 0,-1 0-1 0 0,1 1 1 0 0,-1-1-1 0 0,0 1 1 0 0,0 0-1 0 0,0 0 1 0 0,0-1 0 0 0,0 1-1 0 0,-1 0 1 0 0,1 4-1 0 0,0 2-9 0 0,0-1 0 0 0,-1 0 1 0 0,0 1-1 0 0,0-1 0 0 0,-1 0 0 0 0,0 1 0 0 0,-1-1 0 0 0,-4 13 0 0 0,0 4 9 0 0,4-18 0 0 0,1-1 0 0 0,-1 0 0 0 0,0 1 0 0 0,-1-1 0 0 0,-4 10 0 0 0,2-9 0 0 0,1 0 0 0 0,-1-1 0 0 0,0 1 0 0 0,-1-1 0 0 0,0 0 0 0 0,0-1 0 0 0,0 1 0 0 0,0-1 0 0 0,-1 0 0 0 0,0-1 0 0 0,-13 8 0 0 0,-16 5 89 0 0,-86 42 1007 0 0,92-46-827 0 0,-1-1 0 0 0,-35 7 0 0 0,-86 22-269 0 0,145-39-3 0 0,5-1-4 0 0,-1 0 0 0 0,1-1 1 0 0,-1 1-1 0 0,0-1 0 0 0,1 0 0 0 0,-1 1 1 0 0,1-1-1 0 0,-4-1 0 0 0,5 1-330 0 0,2-1 230 0 0,1-1-1 0 0,0 1 1 0 0,-1-1 0 0 0,1 1-1 0 0,0 0 1 0 0,0 0 0 0 0,0 0-1 0 0,0 0 1 0 0,0 0 0 0 0,0 0-1 0 0,0 0 1 0 0,0 1 0 0 0,3-1-1 0 0,3-2 36 0 0,17-6 58 0 0,-6 1-630 0 0,22-5 0 0 0,32-10-2327 0 0,-31 13 1436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11975 0 0,'0'0'547'0'0,"0"0"-11"0"0,0 2-203 0 0,-1 1-83 0 0,1 0 0 0 0,-1 1-1 0 0,1-1 1 0 0,0 0 0 0 0,0 0-1 0 0,0 0 1 0 0,0 1 0 0 0,1-1-1 0 0,-1 0 1 0 0,1 0 0 0 0,1 4-1 0 0,2 3 556 0 0,0 0 0 0 0,7 11 0 0 0,-4-8-874 0 0,0 0-1 0 0,6 18 1 0 0,-13-30-884 0 0,0-1-58 0 0,0 0-12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10135 0 0,'-8'4'919'0'0,"-8"2"-737"0"0,-15 7-47 0 0,18-6 616 0 0,0 1-1 0 0,0 1 0 0 0,1 0 1 0 0,-14 13-1 0 0,20-16-724 0 0,1 0-1 0 0,0 1 1 0 0,0-1-1 0 0,0 1 1 0 0,1 0-1 0 0,0 0 1 0 0,0 1-1 0 0,1-1 0 0 0,-5 14 1 0 0,-14 59 393 0 0,6-21 370 0 0,-41 99 0 0 0,30-97-789 0 0,-38 75 0 0 0,52-112 0 0 0,-2-1 0 0 0,0 0 0 0 0,-27 30 0 0 0,36-45-64 0 0,5-7-273 0 0,8-10-646 0 0,3-1 471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0 820 10135 0 0,'0'0'464'0'0,"0"0"-9"0"0,0 0-223 0 0,0 0 156 0 0,0 0 100 0 0,0 0 21 0 0,0 0 3 0 0,0 0 0 0 0,0 0 0 0 0,0 0 0 0 0,0 0 0 0 0,2-1 0 0 0,7-8 269 0 0,0 1-1 0 0,12-17 0 0 0,12-12 394 0 0,10-8-1092 0 0,52-70 1 0 0,-26 29-83 0 0,180-197 0 0 0,-133 157 1440 0 0,-96 107-1746 0 0,36-26-1 0 0,-30 26-448 0 0,-26 19 755 0 0,0 0-1 0 0,0-1 1 0 0,0 1 0 0 0,0 0-1 0 0,0 0 1 0 0,0 0-1 0 0,0 0 1 0 0,0 0 0 0 0,1 0-1 0 0,-1 0 1 0 0,0 0-1 0 0,0 0 1 0 0,0 0 0 0 0,0-1-1 0 0,0 1 1 0 0,0 0-1 0 0,1 0 1 0 0,-1 0 0 0 0,0 0-1 0 0,0 0 1 0 0,0 0-1 0 0,0 0 1 0 0,0 0 0 0 0,0 0-1 0 0,1 0 1 0 0,-1 0-1 0 0,0 0 1 0 0,0 0 0 0 0,0 0-1 0 0,0 0 1 0 0,0 0-1 0 0,1 0 1 0 0,-1 0 0 0 0,0 0-1 0 0,0 1 1 0 0,0-1-1 0 0,0 0 1 0 0,0 0 0 0 0,0 0-1 0 0,1 6-3 0 0,-5 6 8 0 0,-9 25-4 0 0,-36 114 0 0 0,43-127 0 0 0,2-1 0 0 0,0 1 0 0 0,1 0 0 0 0,2 41 0 0 0,1-56 0 0 0,0 15 0 0 0,1 1 0 0 0,2-1 0 0 0,0 0 0 0 0,2 0 0 0 0,7 24 0 0 0,-3-23 643 0 0,1-1 0 0 0,24 43-1 0 0,-31-60-979 0 0,-2-6-138 0 0,-1-1-33 0 0,0 0 66 0 0,3-7-1438 0 0,6-23-1329 0 0,-7 20 2466 0 0,3-19-1303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99 10135 0 0,'-2'-1'55'0'0,"0"-1"0"0"0,0 0 0 0 0,-1 1 0 0 0,1-1 0 0 0,0 1 0 0 0,0 0 0 0 0,-1 0 0 0 0,1 0 0 0 0,-1 0 0 0 0,1 0 0 0 0,-5 0 0 0 0,1 0 33 0 0,1 1-1 0 0,0 0 0 0 0,0 0 0 0 0,-11 2 0 0 0,9-1 1393 0 0,-1 0 0 0 0,1-1 0 0 0,-10 0 0 0 0,26 7 431 0 0,-5-6-1889 0 0,0 0-1 0 0,0 0 1 0 0,0 0-1 0 0,0 0 1 0 0,0-1 0 0 0,0 1-1 0 0,0-1 1 0 0,0 0 0 0 0,0-1-1 0 0,0 1 1 0 0,0 0-1 0 0,0-1 1 0 0,-1 0 0 0 0,8-3-1 0 0,10 0 67 0 0,29-6 204 0 0,0-2 0 0 0,-1-2 0 0 0,72-31 0 0 0,-118 44-906 0 0,12-5 382 0 0,-6 5-5799 0 0,-9 1 913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 13823 0 0,'0'0'315'0'0,"0"0"45"0"0,0 0 21 0 0,-7-1 63 0 0,5 0-443 0 0,-1 1 0 0 0,1 0 0 0 0,-1 0 0 0 0,0 0 0 0 0,1 0 0 0 0,-1 0 0 0 0,1 1 0 0 0,0-1 0 0 0,-1 1 0 0 0,1 0 0 0 0,-1 0-1 0 0,1 0 1 0 0,0 0 0 0 0,-1 0 0 0 0,-2 2 0 0 0,-4 3-2 0 0,1 0 0 0 0,-12 10 0 0 0,16-12 1 0 0,-6 5 0 0 0,-1 0 0 0 0,0-1 0 0 0,0-1 0 0 0,-1 1 0 0 0,-19 7 0 0 0,23-12 105 0 0,-21 11 1674 0 0,28-12-1657 0 0,-1-1 1 0 0,0 0 0 0 0,1 0 0 0 0,-1 1 0 0 0,1-1 0 0 0,0 1-1 0 0,-1-1 1 0 0,1 1 0 0 0,0 0 0 0 0,0-1 0 0 0,0 1-1 0 0,-2 4 1 0 0,-6 22 181 0 0,-10 48 0 0 0,11-45-347 0 0,6-24 647 0 0,0 1 1 0 0,0 0-1 0 0,0 0 0 0 0,0 12 1 0 0,16-17 347 0 0,1-2-894 0 0,-1 0 0 0 0,17-2 1 0 0,16 0-69 0 0,-43 1 5 0 0,24-3-49 0 0,-27 3 49 0 0,1 0-332 0 0,3 1-284 0 0,-5-1 536 0 0,0 0 1 0 0,0 0-1 0 0,0 0 0 0 0,1 0 0 0 0,-1 0 0 0 0,0 0 1 0 0,0 0-1 0 0,1 0 0 0 0,-1 0 0 0 0,0 0 0 0 0,0 1 1 0 0,0-1-1 0 0,1 0 0 0 0,-1 0 0 0 0,0 0 1 0 0,0 0-1 0 0,0 0 0 0 0,1 0 0 0 0,-1 0 0 0 0,0 0 1 0 0,0 1-1 0 0,0-1 0 0 0,0 0 0 0 0,1 0 1 0 0,-1 0-1 0 0,0 0 0 0 0,0 1 0 0 0,0-1 0 0 0,0 0 1 0 0,0 0-1 0 0,0 0 0 0 0,1 1 0 0 0,-3 5-2027 0 0,2-5-4372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11975 0 0,'0'0'267'0'0,"0"0"42"0"0,0 0 17 0 0,0 0-28 0 0,0 0-126 0 0,0 0 204 0 0,0 0 111 0 0,0 2 22 0 0,2 2-433 0 0,1 1 0 0 0,-1-2 0 0 0,1 1-1 0 0,0 0 1 0 0,0 0 0 0 0,0-1 0 0 0,5 6-1 0 0,9 9-1 0 0,-3 0 693 0 0,-1 1 1 0 0,18 37-1 0 0,15 46 801 0 0,-19-37-1414 0 0,41 103-154 0 0,-55-129 0 0 0,-2 2 0 0 0,8 55 0 0 0,-17-77 0 0 0,0 0 0 0 0,-2 1 0 0 0,-1-1 0 0 0,0 1 0 0 0,-2-1 0 0 0,0 0 0 0 0,-1 0 0 0 0,0 0 0 0 0,-2 0 0 0 0,-9 21 0 0 0,2-13 0 0 0,0-1 0 0 0,-1-1 0 0 0,-2 0 0 0 0,0-1 0 0 0,-2 0 0 0 0,-23 23 0 0 0,14-15-64 0 0,26-30-273 0 0,1-2-138 0 0,0 0-761 0 0,1-2-3062 0 0,5-3-1316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19 11975 0 0,'0'-2'134'0'0,"1"0"-1"0"0,-1 1 0 0 0,1-1 1 0 0,-1 1-1 0 0,1-1 0 0 0,0 1 1 0 0,0 0-1 0 0,1-3 0 0 0,-2 4-130 0 0,0-1-1 0 0,0 1 0 0 0,0 0 1 0 0,0 0-1 0 0,0 0 0 0 0,0 0 1 0 0,0 0-1 0 0,1 0 0 0 0,-1 0 1 0 0,0 0-1 0 0,0 0 0 0 0,0 0 1 0 0,0-1-1 0 0,0 1 0 0 0,0 0 1 0 0,0 0-1 0 0,0 0 0 0 0,0 0 1 0 0,0 0-1 0 0,0 0 0 0 0,0 0 1 0 0,1 0-1 0 0,-1 0 0 0 0,0 0 1 0 0,0 0-1 0 0,0 0 0 0 0,0 0 0 0 0,0 0 1 0 0,0 0-1 0 0,0 0 0 0 0,0 0 1 0 0,0 0-1 0 0,1 0 0 0 0,-1 0 1 0 0,0 0-1 0 0,0 0 0 0 0,0 0 1 0 0,0 0-1 0 0,0 0 0 0 0,0 0 1 0 0,0 0-1 0 0,0 0 0 0 0,1 0 1 0 0,-1 0-1 0 0,0 0 0 0 0,0 0 1 0 0,1 6 85 0 0,-1 8 262 0 0,-1-7-74 0 0,-1 1 0 0 0,0-1 0 0 0,0 0 0 0 0,-1 0 0 0 0,-6 12 0 0 0,-22 34 1189 0 0,7-14-950 0 0,10-14-503 0 0,-7 11-10 0 0,-22 54 0 0 0,28-52 341 0 0,-19 57 1129 0 0,21-53-2004 0 0,-7 28-679 0 0,19-62 1106 0 0,-1-1 0 0 0,-1 1 0 0 0,1-1-1 0 0,-1 1 1 0 0,-1-1 0 0 0,1 0 0 0 0,-1 0 0 0 0,-8 9 0 0 0,11-15-1041 0 0,0 0-2674 0 0,-7 2-1148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28 596 10135 0 0,'-1'0'231'0'0,"-4"-3"-55"0"0,3 3-121 0 0,1-1 0 0 0,-1 0-1 0 0,1 0 1 0 0,0 1-1 0 0,-1-1 1 0 0,1 0 0 0 0,0 0-1 0 0,0 0 1 0 0,-1 0 0 0 0,0-2-1 0 0,1 2-51 0 0,1 1 0 0 0,-1-1 0 0 0,1 1 0 0 0,-1-1 0 0 0,1 1 0 0 0,-1-1 0 0 0,1 0 1 0 0,0 1-1 0 0,-1-1 0 0 0,1 1 0 0 0,0-1 0 0 0,0 0 0 0 0,0 1 0 0 0,-1-1 0 0 0,1 0 0 0 0,0 1 0 0 0,0-1 0 0 0,0 0 0 0 0,0 1 0 0 0,0-1 0 0 0,0 0 0 0 0,0 1 0 0 0,0-1 0 0 0,1 0 0 0 0,-1 0 0 0 0,1-2 44 0 0,-1 0 89 0 0,0 0 0 0 0,1 0 0 0 0,0 0 1 0 0,0 0-1 0 0,0 0 0 0 0,0 1 0 0 0,0-1 1 0 0,0 0-1 0 0,1 0 0 0 0,-1 1 0 0 0,3-4 1 0 0,7-13 222 0 0,1-4 8 0 0,1 0 0 0 0,1 0 0 0 0,33-38 0 0 0,5-9 229 0 0,-34 44-463 0 0,1 1-1 0 0,2 1 1 0 0,0 1-1 0 0,2 1 1 0 0,0 0-1 0 0,2 2 1 0 0,0 1-1 0 0,1 1 1 0 0,1 1-1 0 0,0 2 1 0 0,2 0-1 0 0,-1 2 1 0 0,2 1-1 0 0,0 2 1 0 0,38-9-1 0 0,-57 17 28 0 0,0 0 0 0 0,0 1 0 0 0,1 0 0 0 0,-1 1 0 0 0,0 1-1 0 0,0-1 1 0 0,1 2 0 0 0,12 3 0 0 0,-20-4-104 0 0,1 0 0 0 0,-1 1 0 0 0,1 0 0 0 0,-1 0 1 0 0,0 0-1 0 0,0 0 0 0 0,0 1 0 0 0,0 0 0 0 0,6 5 0 0 0,-8-6-58 0 0,0 1 1 0 0,0 0-1 0 0,0-1 1 0 0,0 1-1 0 0,0 0 0 0 0,-1 0 1 0 0,1 0-1 0 0,-1 0 1 0 0,1 1-1 0 0,-1-1 1 0 0,-1 0-1 0 0,1 0 0 0 0,0 1 1 0 0,0 5-1 0 0,-1-2 2 0 0,-1 0 0 0 0,1 0 0 0 0,-1 0 0 0 0,-1 0 0 0 0,1 0 0 0 0,-1 0 0 0 0,-1-1 0 0 0,1 1 0 0 0,-1 0 0 0 0,0-1 0 0 0,-1 0 0 0 0,1 0 0 0 0,-8 10 0 0 0,-3 1 0 0 0,-1 0 0 0 0,0 0 0 0 0,-19 14 0 0 0,-7 4 0 0 0,-3-2 0 0 0,-61 36 0 0 0,-105 38 0 0 0,33-43-300 0 0,123-46-1226 0 0,78-29-3454 0 0,-5 3-438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19 11975 0 0,'-1'-2'102'0'0,"-1"1"-1"0"0,0-1 0 0 0,0 0 1 0 0,0 1-1 0 0,0 0 0 0 0,0-1 1 0 0,0 1-1 0 0,-1 0 0 0 0,1 0 0 0 0,0 0 1 0 0,-1 0-1 0 0,-3 0 0 0 0,1 0-111 0 0,-1 1-1 0 0,0 0 1 0 0,1 0-1 0 0,-7 1 1 0 0,0 0 57 0 0,-7-2-52 0 0,17 0 42 0 0,-1 1 0 0 0,1 0 0 0 0,-1 0-1 0 0,1 0 1 0 0,-1 0 0 0 0,1 0 0 0 0,-1 0-1 0 0,1 1 1 0 0,-1-1 0 0 0,1 1 0 0 0,-4 1-1 0 0,-7 5 214 0 0,1 1 0 0 0,0 0 0 0 0,1 1 0 0 0,0 0 0 0 0,-14 16 0 0 0,8-10-146 0 0,-101 113 1693 0 0,89-94-1562 0 0,1 2 375 0 0,1 1 1 0 0,-40 76-1 0 0,57-91-962 0 0,1 0 0 0 0,1 1 1 0 0,0 0-1 0 0,-6 44 0 0 0,11-51-134 0 0,1 0 1 0 0,2 1-1 0 0,-1-1 0 0 0,3 18 0 0 0,0-21-4973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6 834 10135 0 0,'0'0'464'0'0,"0"0"-9"0"0,-1 1-295 0 0,-2 4-3 0 0,2-4 569 0 0,1-1 244 0 0,0 0 44 0 0,0-1-864 0 0,0-1 1 0 0,0 1-1 0 0,0-1 0 0 0,0 1 1 0 0,0-1-1 0 0,0 1 1 0 0,0 0-1 0 0,1-1 1 0 0,-1 1-1 0 0,0-1 1 0 0,1 1-1 0 0,0-2 1 0 0,0 1 55 0 0,5-14 16 0 0,1 1 0 0 0,1 0 0 0 0,0 0-1 0 0,16-20 1 0 0,-5 6-127 0 0,106-147 1152 0 0,-25 37-2075 0 0,-4 8 2369 0 0,-67 94-1537 0 0,1 1 0 0 0,2 1 0 0 0,38-31 0 0 0,-59 57-4 0 0,1-1 0 0 0,1 2 0 0 0,0 0 0 0 0,0 0 0 0 0,0 2 0 0 0,1-1 0 0 0,23-6 0 0 0,-29 9 0 0 0,-7 4 0 0 0,-1 0 0 0 0,0 0 0 0 0,1 0 0 0 0,-1 0 0 0 0,0 0 0 0 0,0-1 0 0 0,1 1 0 0 0,-1 0 0 0 0,0 0 0 0 0,1 0 0 0 0,-1 0 0 0 0,0 0 0 0 0,1 0 0 0 0,-1 0 0 0 0,0 0 0 0 0,1 0 0 0 0,-1 1 0 0 0,0-1 0 0 0,1 0 0 0 0,-1 0 0 0 0,0 0 0 0 0,0 0 0 0 0,1 0 0 0 0,-1 0 0 0 0,0 1 0 0 0,0-1 0 0 0,1 0 0 0 0,-1 0 0 0 0,0 0 0 0 0,0 1 0 0 0,1-1 0 0 0,-1 0 0 0 0,0 0 0 0 0,0 1 0 0 0,0-1 0 0 0,0 0 0 0 0,1 1 0 0 0,-1-1 0 0 0,0 0 0 0 0,0 0 0 0 0,0 1 0 0 0,0-1 0 0 0,0 0 0 0 0,0 1 0 0 0,0-1 0 0 0,0 0 0 0 0,0 1 0 0 0,0-1 0 0 0,0 0 0 0 0,0 1 0 0 0,0-1 0 0 0,0 0 0 0 0,0 0 0 0 0,0 1 0 0 0,0-1 0 0 0,0 6 0 0 0,0 0 0 0 0,-1 0 0 0 0,0-1 0 0 0,0 1 0 0 0,0 0 0 0 0,0-1 0 0 0,-3 7 0 0 0,-1 6 0 0 0,-8 32 367 0 0,-29 125 1314 0 0,33-127-1681 0 0,-7 71 0 0 0,15-98 0 0 0,1 0 0 0 0,1 0 0 0 0,1 0 0 0 0,1 0 0 0 0,0 0 0 0 0,7 20 0 0 0,11 44 0 0 0,-18-69 130 0 0,-2-9-7966 0 0,-1-7 2718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11975 0 0,'0'0'267'0'0,"0"0"42"0"0,0 0 17 0 0,1-1-28 0 0,3-4-266 0 0,0 1 1 0 0,1 0-1 0 0,-1 0 0 0 0,1 0 0 0 0,0 1 0 0 0,10-6 0 0 0,38-16 711 0 0,-21 12-167 0 0,7-6 448 0 0,79-24 0 0 0,-74 30-144 0 0,1 2 0 0 0,82-9 0 0 0,-64 16-853 0 0,-36 4-6448 0 0,-27 0 807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8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17503 0 0,'0'0'399'0'0,"0"0"60"0"0,0 0 21 0 0,0 0-59 0 0,2 0-276 0 0,20-1-142 0 0,-1 0-1 0 0,1-2 0 0 0,0-1 0 0 0,-1-1 1 0 0,0-1-1 0 0,0 0 0 0 0,0-2 1 0 0,-1 0-1 0 0,0-1 0 0 0,30-20 0 0 0,9-11-3021 0 0,103-91-1 0 0,-154 125 3090 0 0,0-1 1 0 0,1 1 0 0 0,0 1-1 0 0,19-9 1 0 0,-26 13 51 0 0,0 0-1 0 0,-1-1 1 0 0,1 1 0 0 0,0 0-1 0 0,0-1 1 0 0,-1 1 0 0 0,3-4-1 0 0,-2 4 391 0 0,-2 1 0 0 0,0 0 0 0 0,-3 11 443 0 0,-6 8-884 0 0,-11 21 1 0 0,13-28-69 0 0,0 0 1 0 0,1 0 0 0 0,1 0 0 0 0,0 1-1 0 0,-6 25 1 0 0,10-34-163 0 0,0-3 108 0 0,1 0 0 0 0,-1 0-1 0 0,1 0 1 0 0,0 0 0 0 0,-1 0 0 0 0,1 0 0 0 0,0 0-1 0 0,0 0 1 0 0,0 0 0 0 0,0 0 0 0 0,0 0 0 0 0,0 0-1 0 0,0 2 1 0 0,2-3-457 0 0,9 0-4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11975 0 0,'0'0'547'0'0,"0"0"-11"0"0,0 0-203 0 0,0 0 419 0 0,0 0 220 0 0,0 0 42 0 0,0 0-129 0 0,-2 0-581 0 0,-11 5-269 0 0,5-2-36 0 0,1 0 1 0 0,0 0 0 0 0,-10 6-1 0 0,-34 21 637 0 0,-33 25 784 0 0,42-27-1405 0 0,26-18-15 0 0,0 1 1 0 0,-23 20 0 0 0,35-27-1 0 0,0 1 0 0 0,0-1 0 0 0,0 1 0 0 0,1 0-1 0 0,-1 0 1 0 0,1 0 0 0 0,0 0 0 0 0,1 1 0 0 0,-1-1 0 0 0,1 1 0 0 0,0-1 0 0 0,-2 10 0 0 0,4-2 0 0 0,0-11 0 0 0,1 0 0 0 0,0 0 0 0 0,0 0 0 0 0,0 0 0 0 0,1-1 0 0 0,-1 1 0 0 0,0 0 0 0 0,1-1 0 0 0,-1 1 0 0 0,1 0 0 0 0,-1-1 0 0 0,3 2 0 0 0,25 17 0 0 0,-23-17 0 0 0,3 2-104 0 0,0 0 0 0 0,1 0-1 0 0,0-1 1 0 0,0-1 0 0 0,0 1-1 0 0,0-2 1 0 0,0 1 0 0 0,1-2-1 0 0,-1 1 1 0 0,1-1 0 0 0,19-1-1 0 0,6 0-2845 0 0,-22-2 1416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3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11975 0 0,'0'0'267'0'0,"0"0"42"0"0,0 0 17 0 0,-7 4 74 0 0,5-3-381 0 0,1 0 0 0 0,-1 0 1 0 0,1 0-1 0 0,0 0 1 0 0,-1 1-1 0 0,1-1 0 0 0,0 0 1 0 0,0 1-1 0 0,0-1 0 0 0,0 1 1 0 0,0-1-1 0 0,0 1 1 0 0,1-1-1 0 0,-1 1 0 0 0,0 0 1 0 0,0 2-1 0 0,1 0 69 0 0,-1-1 0 0 0,1 1 0 0 0,0 0 0 0 0,0 0 0 0 0,0-1 0 0 0,0 1 0 0 0,1 5 0 0 0,2 0 82 0 0,-1 0-1 0 0,1 0 1 0 0,0-1-1 0 0,1 1 1 0 0,7 13-1 0 0,5 2-14 0 0,0-2 0 0 0,36 39 0 0 0,48 35 938 0 0,34 37 590 0 0,-121-117-1578 0 0,-1 0 0 0 0,0 1 0 0 0,-1 0 0 0 0,-1 1 0 0 0,0 0-1 0 0,-2 1 1 0 0,8 22 0 0 0,-8-15-102 0 0,-2 1 0 0 0,0 0 0 0 0,-2 0 0 0 0,-1 0 0 0 0,0 36 0 0 0,-4-45-4 0 0,0 0 1 0 0,-1 0 0 0 0,-1 0 0 0 0,0 0 0 0 0,-2 0 0 0 0,0-1 0 0 0,-1 0-1 0 0,0 0 1 0 0,-10 17 0 0 0,-12 14-422 0 0,-3 0-1 0 0,-1-2 1 0 0,-3-2 0 0 0,-69 70-1 0 0,82-92-3875 0 0,4-3-1316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13823 0 0,'0'0'315'0'0,"0"0"45"0"0,0 0 21 0 0,0 0-49 0 0,0 0-149 0 0,0 0 194 0 0,1 0 110 0 0,10 0-169 0 0,0-2-1 0 0,0 1 1 0 0,12-4-1 0 0,-10 1 112 0 0,0 2 0 0 0,14-2 0 0 0,60-7 182 0 0,-28 1-171 0 0,-22 6-107 0 0,54-5 584 0 0,-71 8-4225 0 0,22 3-1 0 0,-24 0-2935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4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17503 0 0,'0'0'399'0'0,"5"-7"540"0"0,-1 2-861 0 0,-1 2 0 0 0,1-1 0 0 0,-1 0 0 0 0,1 1 0 0 0,0-1 1 0 0,1 1-1 0 0,-1 0 0 0 0,0 1 0 0 0,1-1 0 0 0,-1 1 1 0 0,1 0-1 0 0,0 0 0 0 0,9-3 0 0 0,2 1 379 0 0,2 1 0 0 0,30-3 0 0 0,23 2-863 0 0,0 3-1 0 0,95 11 1 0 0,-115-5-106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5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32 4607 0 0,'0'0'208'0'0,"0"0"67"0"0,0 0 154 0 0,0 0 69 0 0,-10 6 2060 0 0,5-3-2279 0 0,-2-1 516 0 0,-4 3 2835 0 0,-12 10-3558 0 0,1 5 1976 0 0,16-17 1730 0 0,11-10-3182 0 0,12-10-946 0 0,-9 12 350 0 0,-1 0 0 0 0,1 0 0 0 0,0 1 0 0 0,14-6 0 0 0,9-3 0 0 0,-1 1 0 0 0,-20 10 0 0 0,-7 2 0 0 0,0 0 0 0 0,0 0 0 0 0,0 0 0 0 0,0 0 0 0 0,0 0 0 0 0,0 1 0 0 0,0 0 0 0 0,0-1 0 0 0,0 1 0 0 0,-1 0 0 0 0,6 3 0 0 0,-8-4 0 0 0,29 6 0 0 0,-11-4 0 0 0,-10-4 0 0 0,10-6 0 0 0,16-2 0 0 0,-25 9 0 0 0,-3 8 0 0 0,-5-5 0 0 0,0 1 0 0 0,0-1 0 0 0,-1 1 0 0 0,1-1 0 0 0,-1 1 0 0 0,1-1 0 0 0,-1 1 0 0 0,0 0 0 0 0,0-1 0 0 0,0 1 0 0 0,-1 0 0 0 0,1-1 0 0 0,-1 3 0 0 0,0-1 0 0 0,0 3 0 0 0,0-4 0 0 0,1-1 0 0 0,-1 0 0 0 0,1 0 0 0 0,0 0 0 0 0,-1 1 0 0 0,1-1 0 0 0,0 0 0 0 0,1 0 0 0 0,0 5 0 0 0,0 3 0 0 0,-1-9 0 0 0,1 0 0 0 0,-1-1 0 0 0,0 1 0 0 0,0 0 0 0 0,0 0 0 0 0,0 0 0 0 0,0 0 0 0 0,0 0 0 0 0,0 0 0 0 0,0 0 0 0 0,0 0 0 0 0,0 0 0 0 0,0 0 0 0 0,-1 0 0 0 0,1 0 0 0 0,0 0 0 0 0,-1 0 0 0 0,1 0 0 0 0,-1 0 0 0 0,1 0 0 0 0,-2 1 0 0 0,0 1 0 0 0,1-1 0 0 0,0 0 0 0 0,0 0 0 0 0,0 0 0 0 0,-1 0 0 0 0,1-1 0 0 0,-1 1 0 0 0,1 0 0 0 0,-1-1 0 0 0,0 1 0 0 0,1-1 0 0 0,-1 1 0 0 0,0-1 0 0 0,-3 2 0 0 0,-4 2 0 0 0,0 2 0 0 0,-1 0 0 0 0,1-1 0 0 0,-20 10 0 0 0,-29 11 0 0 0,50-24 0 0 0,1 2 0 0 0,-1-1 0 0 0,-7 7 0 0 0,11-8 0 0 0,-6 2 0 0 0,7-2 0 0 0,-7 8 0 0 0,-17 19 0 0 0,23-26 0 0 0,3-3 0 0 0,0 1 0 0 0,-1-1 0 0 0,1 0 0 0 0,0 0 0 0 0,-1 0 0 0 0,0 0 0 0 0,1 0 0 0 0,-1 0 0 0 0,0 0 0 0 0,-3 0 0 0 0,126-58 0 0 0,-101 47 0 0 0,-11 7 0 0 0,1 3 0 0 0,4 1 0 0 0,-13 1 0 0 0,2 2 0 0 0,20 6 0 0 0,-17-7 0 0 0,-4-3 0 0 0,1 1 0 0 0,-1 0 0 0 0,1 0 0 0 0,0-1 0 0 0,-1 1 0 0 0,1-1 0 0 0,0 0 0 0 0,2 0 0 0 0,2 0 0 0 0,-1 0 0 0 0,0 0 0 0 0,0-1 0 0 0,0 0 0 0 0,1 0 0 0 0,6-3 0 0 0,0 1 0 0 0,0 0 0 0 0,18-1 0 0 0,-20 3 0 0 0,-1 3 0 0 0,-2 4 0 0 0,-2 2 0 0 0,-4 1 0 0 0,-1-4 0 0 0,-1-4 0 0 0,1-1 0 0 0,-1 1 0 0 0,0-1 0 0 0,0 1 0 0 0,0-1 0 0 0,0 1 0 0 0,0-1 0 0 0,0 1 0 0 0,1-1 0 0 0,-1 1 0 0 0,0-1 0 0 0,0 1 0 0 0,-1-1 0 0 0,1 1 0 0 0,0-1 0 0 0,0 1 0 0 0,0-1 0 0 0,0 0 0 0 0,0 1 0 0 0,-1 0 0 0 0,-4 12 0 0 0,4-9 0 0 0,0 0 0 0 0,-1 0 0 0 0,1 0 0 0 0,-1-1 0 0 0,0 1 0 0 0,-5 6 0 0 0,1 1 0 0 0,2-5 0 0 0,0 1 0 0 0,0 0 0 0 0,0-1 0 0 0,-11 11 0 0 0,8-9 0 0 0,-17 17 0 0 0,18-20 0 0 0,5-4 0 0 0,0 1 0 0 0,-1-1 0 0 0,1 0 0 0 0,-1 0 0 0 0,1 0 0 0 0,-1 0 0 0 0,0 0 0 0 0,1 0 0 0 0,-1 0 0 0 0,0 0 0 0 0,0-1 0 0 0,0 1 0 0 0,1-1 0 0 0,-5 1 0 0 0,-4 2 0 0 0,-3 2 0 0 0,0-1 0 0 0,1 0 0 0 0,-22 3 0 0 0,31-6 0 0 0,-41 10 0 0 0,6-3 0 0 0,35-8 0 0 0,-20 6 0 0 0,-1 3 0 0 0,18-6 0 0 0,-14 8 0 0 0,15-8 0 0 0,3-2 0 0 0,-7 4 0 0 0,-1 6 0 0 0,5-7 0 0 0,10-9 0 0 0,23-15-64 0 0,-26 19-273 0 0,4-3-418 0 0,-5 5-2929 0 0,-7 12 2660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8287 0 0,'0'0'382'0'0,"0"0"-8"0"0,0 0-170 0 0,0 0 176 0 0,0 0 107 0 0,0 0 22 0 0,0 0 3 0 0,0 0 0 0 0,0 0 0 0 0,0 0 0 0 0,0 0 0 0 0,0 0 0 0 0,0 0 0 0 0,0 0 0 0 0,0 0 0 0 0,0 0 0 0 0,0 0 0 0 0,0 0 0 0 0,0 0-69 0 0,1-1-294 0 0,5-1-61 0 0,-4 1 283 0 0,19 7 1234 0 0,-12-5-1376 0 0,0 0 0 0 0,1-1 0 0 0,-1 0 0 0 0,0 0 0 0 0,0-1-1 0 0,1 0 1 0 0,-1-1 0 0 0,11-3 0 0 0,6-4 180 0 0,36-16 0 0 0,16-7 793 0 0,100-10-1186 0 0,-164 40-16 0 0,0 1 0 0 0,1 1 0 0 0,-1 0 0 0 0,15 2 0 0 0,27 0 0 0 0,22-1 0 0 0,-45 0 0 0 0,59-4 0 0 0,-71 0-365 0 0,0-1-1 0 0,0-1 1 0 0,0 0 0 0 0,37-16 0 0 0,83-32 205 0 0,-82 32 154 0 0,-36 13 467 0 0,1 1 1 0 0,47-8-1 0 0,-49 16-288 0 0,-20 0-623 0 0,-2-1-50 0 0,0 1-79 0 0,1 1 399 0 0,-1-1-1 0 0,0 0 1 0 0,0 0 0 0 0,0 1-1 0 0,0-1 1 0 0,0 0 0 0 0,0 1-1 0 0,0-1 1 0 0,0 0 0 0 0,0 0-1 0 0,0 1 1 0 0,-1-1-1 0 0,1 0 1 0 0,0 0 0 0 0,-1 1-1 0 0,1-1 1 0 0,-1 0 0 0 0,0 0-1 0 0,1 0 1 0 0,-1 0 0 0 0,-2 2-1 0 0,-6 7-6303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1:5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399 204 8287 0 0,'0'0'191'0'0,"0"0"26"0"0,0 0 9 0 0,0 0 42 0 0,0 0 158 0 0,0 0 72 0 0,0 0 12 0 0,0 0 2 0 0,0 0 0 0 0,0 0 0 0 0,0 0 0 0 0,2 1 0 0 0,-1-1-504 0 0,-1 0 57 0 0,1 1 0 0 0,0-1 1 0 0,-1 1-1 0 0,1-1 0 0 0,0 0 0 0 0,0 0 0 0 0,0 0 0 0 0,-1 1 0 0 0,1-1 0 0 0,0 0 0 0 0,0 0 0 0 0,-1 0 0 0 0,3 0 0 0 0,-2-1 22 0 0,1 1-1 0 0,-1-1 0 0 0,1 0 1 0 0,-1 1-1 0 0,1-1 0 0 0,-1 0 1 0 0,1 0-1 0 0,-1 0 1 0 0,0 0-1 0 0,0 0 0 0 0,1 0 1 0 0,-1-1-1 0 0,1-1 0 0 0,0 2 60 0 0,-1-1 0 0 0,1 0-1 0 0,-1 1 1 0 0,0-1 0 0 0,1 0-1 0 0,-1 0 1 0 0,0 0 0 0 0,0 0-1 0 0,0 0 1 0 0,1-4 0 0 0,0-1 299 0 0,-1 5-427 0 0,2-13-20 0 0,-2 12 2 0 0,-1 0 0 0 0,0 0 0 0 0,0-1 0 0 0,0 1 0 0 0,-1 0 0 0 0,1 0 0 0 0,-1-1 0 0 0,0 1 0 0 0,0 0 0 0 0,0 0 0 0 0,0 0 0 0 0,-2-4 0 0 0,-4-11 0 0 0,4 2 0 0 0,3 12 0 0 0,0 0 0 0 0,-1 1 0 0 0,0-1 0 0 0,1 0 0 0 0,-2 0 0 0 0,1 1 0 0 0,0-1 0 0 0,-1 1 0 0 0,1-1 0 0 0,-5-5 0 0 0,5 8 0 0 0,0-1 0 0 0,0 1 0 0 0,0 0 0 0 0,0 0 0 0 0,0 0 0 0 0,-1 0 0 0 0,1 0 0 0 0,0 0 0 0 0,-1 0 0 0 0,1 1 0 0 0,-1-1 0 0 0,1 0 0 0 0,-1 1 0 0 0,1-1 0 0 0,-1 1 0 0 0,-2-1 0 0 0,-1 0 0 0 0,0 0 0 0 0,0 0 0 0 0,-1 0 0 0 0,1 1 0 0 0,0 0 0 0 0,0 0 0 0 0,-1 0 0 0 0,-8 2 0 0 0,-36 9 0 0 0,42-8 0 0 0,6-2 0 0 0,-1 0 0 0 0,1 0 0 0 0,-1 0 0 0 0,0-1 0 0 0,0 1 0 0 0,1-1 0 0 0,-6 1 0 0 0,-11 1 0 0 0,-8 3 0 0 0,20-2 0 0 0,0-1 0 0 0,0 1 0 0 0,0 0 0 0 0,0 1 0 0 0,1-1 0 0 0,-11 9 0 0 0,-32 32 0 0 0,35-31 0 0 0,0 0 0 0 0,-19 13 0 0 0,26-22 0 0 0,4-2 0 0 0,0 0 0 0 0,0 0 0 0 0,0 0 0 0 0,1 0 0 0 0,-1 1 0 0 0,1-1 0 0 0,-1 1 0 0 0,1 0 0 0 0,-2 2 0 0 0,-4 7-15 0 0,8-7 29 0 0,0-2 59 0 0,0-1 37 0 0,1 0 1 0 0,-1 1-1 0 0,0-1 0 0 0,0 0 0 0 0,1 0 0 0 0,-1 1 0 0 0,1-1 0 0 0,0 0 0 0 0,0 0 1 0 0,-1 0-1 0 0,2 0 0 0 0,-1 0 0 0 0,0 0 0 0 0,0 0 0 0 0,0 0 0 0 0,1 0 0 0 0,3 3 1 0 0,4 4-144 0 0,20 16 0 0 0,-22-19 92 0 0,-4-4-59 0 0,10 6 0 0 0,2 0 0 0 0,-11-6 0 0 0,0 0 0 0 0,0 0 0 0 0,1 0 0 0 0,-1-1 0 0 0,0 1 0 0 0,1-1 0 0 0,-1 0 0 0 0,1 0 0 0 0,-1-1 0 0 0,1 0 0 0 0,-1 1 0 0 0,1-1 0 0 0,-1-1 0 0 0,1 1 0 0 0,-1-1 0 0 0,1 1 0 0 0,-1-1 0 0 0,1-1 0 0 0,-1 1 0 0 0,0-1 0 0 0,0 1 0 0 0,0-1 0 0 0,1 0 0 0 0,-2-1 0 0 0,1 1 0 0 0,7-6 0 0 0,96-73 2032 0 0,-30 27-2080 0 0,-75 53-289 0 0,-2 1-138 0 0,0 0-33 0 0,0 0 66 0 0,0 0 356 0 0,0 0 408 0 0,0 0 152 0 0,0 0 34 0 0,0 0-65 0 0,-1 3-426 0 0,1 0 0 0 0,-1 1 1 0 0,0-1-1 0 0,0 0 0 0 0,0 1 1 0 0,-1-1-1 0 0,1 0 0 0 0,-4 5 1 0 0,0 2-9 0 0,-43 77-9 0 0,6-13 0 0 0,25-41 0 0 0,3 0 0 0 0,0 1 0 0 0,-12 50 0 0 0,12-25 0 0 0,14-48 0 0 0,0-1 0 0 0,-1-10 0 0 0,1 1 0 0 0,0-1 0 0 0,0 0 0 0 0,0 1 0 0 0,0-1 0 0 0,0 1 0 0 0,0-1 0 0 0,0 0 0 0 0,0 1 0 0 0,0-1 0 0 0,1 1 0 0 0,-1-1 0 0 0,0 0 0 0 0,0 1 0 0 0,0-1 0 0 0,0 0 0 0 0,0 1 0 0 0,1-1 0 0 0,-1 0 0 0 0,0 1 0 0 0,0-1 0 0 0,1 0 0 0 0,-1 1 0 0 0,0-1 0 0 0,0 0 0 0 0,1 0 0 0 0,-1 1 0 0 0,0-1 0 0 0,1 0 0 0 0,-1 0 0 0 0,0 0 0 0 0,1 1 0 0 0,-1-1 0 0 0,0 0 0 0 0,1 0 0 0 0,-1 0 0 0 0,1 0 0 0 0,-1 0 0 0 0,0 0 0 0 0,1 0 0 0 0,-1 0 0 0 0,1 0 0 0 0,-1 0 0 0 0,0 0 0 0 0,1 0 0 0 0,-1 0 0 0 0,1 0 0 0 0,0 0 0 0 0,-1 0 0 0 0,3 1 0 0 0,15-3 0 0 0,-13 1-182 0 0,-1 0 1 0 0,1-1-1 0 0,-1 0 0 0 0,1 0 0 0 0,-1 0 0 0 0,7-4 0 0 0,2-3-5517 0 0,-5 3-545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0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2759 0 0,'0'0'107'0'0,"0"0"-19"0"0,-1 2-11 0 0,0 3 1154 0 0,-1 0-1 0 0,1 0 1 0 0,0 0-1 0 0,-1 9 0 0 0,1 4-1247 0 0,-4-3 106 0 0,5-14 282 0 0,0-1 117 0 0,0 0 21 0 0,0 0-66 0 0,0 0-222 0 0,0 0 166 0 0,0 0 101 0 0,0 0 21 0 0,0 0 3 0 0,0 0 0 0 0,0 0 0 0 0,0 0 0 0 0,0 0-69 0 0,-4 1-307 0 0,3 1-104 0 0,-21 1-35 0 0,8-2 75 0 0,12-1 299 0 0,2 0 117 0 0,0 0 21 0 0,0-1-551 0 0,0 0-1 0 0,0 0 0 0 0,0 0 1 0 0,0 0-1 0 0,0 0 1 0 0,0 0-1 0 0,0 0 0 0 0,0 0 1 0 0,0 0-1 0 0,0 0 1 0 0,1 0-1 0 0,-1 0 0 0 0,0 0 1 0 0,1 0-1 0 0,-1 0 1 0 0,1 0-1 0 0,-1 0 0 0 0,2-2 1 0 0,10-14 353 0 0,-11 16 189 0 0,-1 1-59 0 0,1 0-292 0 0,5-2-133 0 0,-2 10-16 0 0,-2 2 0 0 0,-1-1 72 0 0,-1-7 299 0 0,1-1-298 0 0,-1-1-1 0 0,0 1 1 0 0,0 0-1 0 0,1-1 1 0 0,-1 1 0 0 0,0 0-1 0 0,0 0 1 0 0,0-1-1 0 0,0 1 1 0 0,0 0 0 0 0,0 0-1 0 0,0-1 1 0 0,0 1-1 0 0,0 0 1 0 0,0-1 0 0 0,-1 1-1 0 0,1 0 1 0 0,0 0 0 0 0,0-1-1 0 0,-1 2 1 0 0,-4 15 7 0 0,3-13-79 0 0,0 1 0 0 0,0-1 0 0 0,-1 0 0 0 0,-4 6 0 0 0,0-1-24 0 0,1 0 0 0 0,-9 18 0 0 0,15-26-314 0 0,0-1-138 0 0,0 0-33 0 0,0 0 66 0 0,1-2 539 0 0,0 1 0 0 0,0-1 0 0 0,0 0 0 0 0,1 0 1 0 0,-1 0-1 0 0,1 1 0 0 0,2-3 0 0 0,2-3 344 0 0,0-2 2 0 0,-2 4-294 0 0,-1 12-133 0 0,-2 7-58 0 0,-2-11 379 0 0,-1 0-7438 0 0,2-3 1683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210 110 2759 0 0,'0'0'126'0'0,"-1"-1"-5"0"0,-1 0-13 0 0,0-1-1 0 0,0 1 1 0 0,-1 0 0 0 0,1 1-1 0 0,0-1 1 0 0,0 0 0 0 0,0 1 0 0 0,-1-1-1 0 0,1 1 1 0 0,0 0 0 0 0,0-1-1 0 0,-1 1 1 0 0,-1 1 0 0 0,-3 0 524 0 0,1 0 1 0 0,0 0 0 0 0,-9 4-1 0 0,5-1-125 0 0,-7 0 516 0 0,11-3-852 0 0,-1 0-1 0 0,1 1 0 0 0,-10 4 0 0 0,15-6 201 0 0,1 0-373 0 0,-2 0 323 0 0,0 0 0 0 0,0 0 0 0 0,0 0 0 0 0,0-1-1 0 0,0 1 1 0 0,0-1 0 0 0,0 1 0 0 0,0-1 0 0 0,0 0 0 0 0,0 0-1 0 0,0 1 1 0 0,0-2 0 0 0,0 1 0 0 0,1 0 0 0 0,-1 0 0 0 0,0 0-1 0 0,-1-3 1 0 0,2 3 50 0 0,1 1 117 0 0,0 0 21 0 0,-11-4 83 0 0,2 3-576 0 0,7 0-27 0 0,-2 2 9 0 0,-12 11 87 0 0,17-12-28 0 0,-1 1 0 0 0,0-1 0 0 0,0 1 0 0 0,1-1 0 0 0,-1 0 0 0 0,0 1 0 0 0,1-1 0 0 0,-1 1 0 0 0,0-1 0 0 0,1 0 0 0 0,-1 1 0 0 0,0-1 0 0 0,1 0 0 0 0,-1 1 0 0 0,1-1 0 0 0,-1 0 0 0 0,1 0 0 0 0,-1 1 0 0 0,1-1 0 0 0,-1 0 0 0 0,1 0 0 0 0,-1 0 0 0 0,1 0 0 0 0,26-5 557 0 0,-19 3-615 0 0,0 0 0 0 0,0 1 0 0 0,1 0 0 0 0,-1 0 0 0 0,11 1 0 0 0,-11-1 1 0 0,-6 0 0 0 0,0 0 0 0 0,0 0 0 0 0,-1 0 0 0 0,1 0 0 0 0,0 1 0 0 0,0-1 0 0 0,0 1 0 0 0,-1-1 0 0 0,3 1 0 0 0,-1-1 0 0 0,14 2 0 0 0,15 7 0 0 0,-28-7 0 0 0,0 1 0 0 0,1-1 0 0 0,-1 0 0 0 0,0 0 0 0 0,0 0 0 0 0,1-1 0 0 0,-1 1 0 0 0,0-1 0 0 0,7-1 0 0 0,11-1 0 0 0,-17 1 0 0 0,1 1 0 0 0,-1-1 0 0 0,1 0 0 0 0,-1 0 0 0 0,0-1 0 0 0,0 0 0 0 0,6-2 0 0 0,19-10 0 0 0,23-12 0 0 0,-36 17 0 0 0,1 1 0 0 0,1 0 0 0 0,-1 2 0 0 0,40-9 0 0 0,-1 1 0 0 0,-53 13 0 0 0,-1 0 0 0 0,0 0 0 0 0,0 0 0 0 0,1 0 0 0 0,-1 1 0 0 0,0 0 0 0 0,1-1 0 0 0,-1 1 0 0 0,1 1 0 0 0,-1-1 0 0 0,0 0 0 0 0,1 1 0 0 0,3 1 0 0 0,2 2 0 0 0,-2 4 0 0 0,-2 1 0 0 0,-3 2 0 0 0,-3-7 31 0 0,1 0 1 0 0,-1-1-1 0 0,0 1 0 0 0,0-1 1 0 0,-3 7-1 0 0,4-9 35 0 0,-1 0 0 0 0,1 0 0 0 0,-1 0 0 0 0,1 0-1 0 0,-1 0 1 0 0,0 0 0 0 0,0 0 0 0 0,1 0 0 0 0,-1 0 0 0 0,0 0 0 0 0,0 0 0 0 0,0 0 0 0 0,0-1 0 0 0,0 1 0 0 0,0 0-1 0 0,0-1 1 0 0,0 1 0 0 0,-2 0 0 0 0,3-1-53 0 0,-1 0 1 0 0,1 1-1 0 0,-1-1 0 0 0,0 0 0 0 0,1 1 0 0 0,-1-1 1 0 0,1 0-1 0 0,-1 1 0 0 0,1-1 0 0 0,-1 1 0 0 0,1-1 1 0 0,-1 1-1 0 0,1-1 0 0 0,-1 1 0 0 0,1 0 0 0 0,-7 6-501 0 0,1-6 104 0 0,4-1 329 0 0,1 1-1 0 0,0-1 0 0 0,-1 1 1 0 0,1-1-1 0 0,0 1 1 0 0,0 0-1 0 0,-1-1 0 0 0,1 1 1 0 0,0 0-1 0 0,0 0 0 0 0,0 0 1 0 0,-1 1-1 0 0,-7 6 56 0 0,1-1 0 0 0,0 1 0 0 0,0 1 0 0 0,-12 17 0 0 0,-22 42 0 0 0,22-32 0 0 0,-5 7 0 0 0,18-27 0 0 0,-2-1 0 0 0,0 0 0 0 0,-1 0 0 0 0,0-1 0 0 0,-2 0 0 0 0,-21 22 0 0 0,-11-4-72 0 0,43-31-298 0 0,1-1-118 0 0,0 0-750 0 0,0 0-3060 0 0,0 0-1316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0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8287 0 0,'0'0'191'0'0,"0"0"26"0"0,0 0 9 0 0,0 0 42 0 0,0 0 158 0 0,0 0 72 0 0,1 1 12 0 0,0 0-387 0 0,1 1-1 0 0,-1-1 1 0 0,1 0-1 0 0,-1 0 1 0 0,1 0 0 0 0,0 0-1 0 0,-1-1 1 0 0,1 1-1 0 0,0 0 1 0 0,0-1-1 0 0,-1 1 1 0 0,1-1-1 0 0,0 1 1 0 0,0-1-1 0 0,0 0 1 0 0,0 0-1 0 0,2 0 1 0 0,40-4 1170 0 0,-25 2-308 0 0,61-11 709 0 0,-30 4-1144 0 0,118-31 1055 0 0,-94 20-1138 0 0,67-17-467 0 0,220-51 0 0 0,-345 85-142 0 0,-2-1-92 0 0,0 1 0 0 0,0 0-1 0 0,1 2 1 0 0,-1-1-1 0 0,1 2 1 0 0,17 1 0 0 0,-30-1-1369 0 0,-2 2-2497 0 0,0 7-1063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35:5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66 17503 0 0,'1'-1'399'0'0,"6"-5"58"0"0,-5 4-352 0 0,1 1 0 0 0,-1-2 0 0 0,0 1-1 0 0,0 0 1 0 0,0 0 0 0 0,0-1 0 0 0,0 1 0 0 0,0-1-1 0 0,2-4 1 0 0,0-2-89 0 0,-4 9-17 0 0,0 0-1 0 0,0-1 1 0 0,0 1 0 0 0,1 0-1 0 0,-1-1 1 0 0,0 1 0 0 0,0-1-1 0 0,0 1 1 0 0,0 0 0 0 0,0-1-1 0 0,0 1 1 0 0,0 0 0 0 0,0-1-1 0 0,0 1 1 0 0,0-1-1 0 0,0 1 1 0 0,0 0 0 0 0,0-1-1 0 0,0 1 1 0 0,0-1 0 0 0,0 1-1 0 0,-1 0 1 0 0,1-1 0 0 0,0 1-1 0 0,0 0 1 0 0,0-1-1 0 0,0 1 1 0 0,-1 0 0 0 0,1-1-1 0 0,0 1 1 0 0,0 0 0 0 0,-1 0-1 0 0,1-1 1 0 0,0 1 0 0 0,-1 0-1 0 0,1 0 1 0 0,0 0-1 0 0,-1-1 1 0 0,1 1 0 0 0,0 0-1 0 0,-1 0 1 0 0,1 0 0 0 0,-1 0-1 0 0,1 0 1 0 0,0 0 0 0 0,-1-1-1 0 0,-3 0-76 0 0,0-1 1 0 0,0 1-1 0 0,0 0 0 0 0,0 0 0 0 0,-1 0 0 0 0,1 0 0 0 0,0 1 0 0 0,0 0 1 0 0,-1-1-1 0 0,1 2 0 0 0,0-1 0 0 0,-7 2 0 0 0,-5 0-380 0 0,-29 11 0 0 0,32-8 458 0 0,-1 1 0 0 0,1 0 0 0 0,0 0 0 0 0,1 1 0 0 0,-22 16 0 0 0,28-18 0 0 0,0 0 0 0 0,0 1 0 0 0,0-1 0 0 0,0 1 0 0 0,1 1 0 0 0,0-1 0 0 0,1 1 0 0 0,-1 0 0 0 0,1 0 0 0 0,1 0 0 0 0,-6 13 0 0 0,7-7 0 0 0,2-11 0 0 0,1-1 0 0 0,-1 1 0 0 0,0 0 0 0 0,1-1 0 0 0,-1 1 0 0 0,1 0 0 0 0,-1-1 0 0 0,1 1 0 0 0,0-1 0 0 0,-1 1 0 0 0,1-1 0 0 0,0 1 0 0 0,0-1 0 0 0,0 1 0 0 0,0-1 0 0 0,1 0 0 0 0,-1 0 0 0 0,0 1 0 0 0,2 0 0 0 0,0-1 0 0 0,-1 1 0 0 0,1-1 0 0 0,0 1 0 0 0,0-1 0 0 0,0 0 0 0 0,0 0 0 0 0,0-1 0 0 0,0 1 0 0 0,6 0 0 0 0,4-1 0 0 0,-1 0 0 0 0,1-1 0 0 0,-1 0 0 0 0,15-4 0 0 0,20-7 568 0 0,63-24 1 0 0,19-6 286 0 0,-94 33-855 0 0,-46 16 0 0 0,1 1 0 0 0,0 0 0 0 0,-11 11 0 0 0,4-4 0 0 0,-5 4 432 0 0,1 2 0 0 0,-22 26 0 0 0,37-39-357 0 0,-1 1 1 0 0,1 0-1 0 0,1 0 0 0 0,0 0 0 0 0,0 1 0 0 0,1 0 1 0 0,0 0-1 0 0,0 0 0 0 0,-2 16 0 0 0,5-18-139 0 0,0 1 0 0 0,0-1 0 0 0,1 1 0 0 0,1-1 0 0 0,-1 1-1 0 0,1-1 1 0 0,3 12 0 0 0,2 3-414 0 0,12 28 0 0 0,-9-28 217 0 0,7 29-1 0 0,-10-28 301 0 0,-1 1 277 0 0,6 39 0 0 0,-11-54-237 0 0,1-1 0 0 0,-1 0 1 0 0,-1 0-1 0 0,0 0 0 0 0,0 0 0 0 0,-1 0 1 0 0,0 0-1 0 0,-4 9 0 0 0,-1-1 224 0 0,-1 0-1 0 0,0-1 1 0 0,-2 0-1 0 0,0-1 1 0 0,-12 16 0 0 0,-65 66 592 0 0,70-80-950 0 0,-37 37 115 0 0,-30 34 1320 0 0,11-10-804 0 0,71-76-745 0 0,2-2-71 0 0,0 0-1084 0 0,2-2-4492 0 0,5-7-1923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13 11975 0 0,'0'0'547'0'0,"1"-1"-11"0"0,6-4-344 0 0,0 0-97 0 0,-6 4 281 0 0,-1 1 113 0 0,0 0 20 0 0,-1 4-462 0 0,1 1-1 0 0,-1 0 1 0 0,0 0-1 0 0,0-1 1 0 0,0 1 0 0 0,-1-1-1 0 0,-3 8 1 0 0,-19 31 166 0 0,15-28-191 0 0,-99 144 1234 0 0,27-43-464 0 0,56-68-3585 0 0,25-48 1770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0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8287 0 0,'0'0'382'0'0,"-2"2"-8"0"0,-3 5-347 0 0,-1 1-1 0 0,-1-1 1 0 0,0 0-1 0 0,0 0 1 0 0,-12 9-1 0 0,-46 27-33 0 0,11-8-405 0 0,-4 2-740 0 0,-9 8 2004 0 0,59-39-483 0 0,1 0 0 0 0,0 1 0 0 0,0 0 0 0 0,0 0 0 0 0,1 0 0 0 0,-6 10 0 0 0,11-15-315 0 0,0 0 0 0 0,0 1 0 0 0,0-1 0 0 0,0 1 0 0 0,0 0 0 0 0,0-1-1 0 0,1 1 1 0 0,0 0 0 0 0,-1-1 0 0 0,1 1 0 0 0,0 0 0 0 0,0 0 0 0 0,1-1 0 0 0,-1 1 0 0 0,0 0 0 0 0,1-1 0 0 0,0 1 0 0 0,-1 0-1 0 0,1-1 1 0 0,0 1 0 0 0,0-1 0 0 0,1 1 0 0 0,1 2 0 0 0,2 4 418 0 0,1 0 0 0 0,1 0 0 0 0,-1-1-1 0 0,13 12 1 0 0,-12-14-424 0 0,-1 0 0 0 0,1-1 0 0 0,0 0 0 0 0,1 0 0 0 0,-1-1 0 0 0,1 0 0 0 0,0 0 0 0 0,15 5 0 0 0,-8-5-4 0 0,1 0 0 0 0,-1-1 0 0 0,31 2 0 0 0,-39-5 93 0 0,1-1-1 0 0,-1 0 1 0 0,0 0-1 0 0,0 0 1 0 0,0-1-1 0 0,0 0 1 0 0,0 0 0 0 0,0-1-1 0 0,0 0 1 0 0,-1 0-1 0 0,1-1 1 0 0,-1 0-1 0 0,0 0 1 0 0,9-8-1 0 0,2-3 376 0 0,0-1 0 0 0,-1 0 0 0 0,18-25 0 0 0,37-60-512 0 0,-64 90 0 0 0,0-1 0 0 0,-1 0 0 0 0,-1 0 0 0 0,0-1 0 0 0,-1 1 0 0 0,0-1 0 0 0,2-15 0 0 0,-6 27-1 0 0,1 0-1 0 0,-1-1 0 0 0,0 1 1 0 0,0 0-1 0 0,0 0 1 0 0,0-1-1 0 0,0 1 0 0 0,0 0 1 0 0,0 0-1 0 0,-1 0 1 0 0,1-1-1 0 0,0 1 0 0 0,-1 0 1 0 0,1 0-1 0 0,0 0 1 0 0,-1 0-1 0 0,0-1 0 0 0,1 1 1 0 0,-1 0-1 0 0,0 0 1 0 0,-1-1-1 0 0,1 1 6 0 0,0 0 1 0 0,0 1-1 0 0,-1-1 0 0 0,1 1 0 0 0,0-1 1 0 0,0 1-1 0 0,-1-1 0 0 0,1 1 1 0 0,0 0-1 0 0,-1 0 0 0 0,1 0 0 0 0,-1 0 1 0 0,1 0-1 0 0,0 0 0 0 0,-1 0 1 0 0,-1 0-1 0 0,-7 3-111 0 0,0-1 0 0 0,0 2 0 0 0,1-1 1 0 0,-12 6-1 0 0,13-5-226 0 0,-53 22-2586 0 0,30-14-2877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8287 0 0,'0'0'382'0'0,"0"0"-8"0"0,1-1-240 0 0,26-25 1755 0 0,-27 25-1884 0 0,0 1-1 0 0,0 0 1 0 0,0 0 0 0 0,1-1 0 0 0,-1 1-1 0 0,0 0 1 0 0,0 0 0 0 0,0 0 0 0 0,1-1-1 0 0,-1 1 1 0 0,0 0 0 0 0,0 0 0 0 0,1 0-1 0 0,-1 0 1 0 0,0-1 0 0 0,0 1 0 0 0,1 0-1 0 0,-1 0 1 0 0,0 0 0 0 0,0 0 0 0 0,1 0-1 0 0,-1 0 1 0 0,0 0 0 0 0,0 0 0 0 0,1 0-1 0 0,-1 0 1 0 0,0 0 0 0 0,1 0 0 0 0,-1 0-1 0 0,0 0 1 0 0,0 0 0 0 0,1 0 0 0 0,-1 0-1 0 0,0 0 1 0 0,1 0 0 0 0,-1 1 0 0 0,0-1-1 0 0,0 0 1 0 0,1 0 0 0 0,-1 0 0 0 0,0 0-1 0 0,0 1 1 0 0,0-1 0 0 0,1 0 0 0 0,-1 0-1 0 0,0 0 1 0 0,0 1 0 0 0,0-1 0 0 0,1 1-1 0 0,0 0 367 0 0,-1-1 117 0 0,0 0 21 0 0,0 1-66 0 0,1 5-222 0 0,0-5 166 0 0,-1-1 101 0 0,0 0 21 0 0,0 0 3 0 0,0 0 0 0 0,0 0 0 0 0,11 6 592 0 0,-4-7-1059 0 0,0 0-1 0 0,0 0 1 0 0,0 0-1 0 0,0-1 1 0 0,0 0-1 0 0,7-3 1 0 0,44-21 1095 0 0,-31 13-693 0 0,36-17-277 0 0,77-31-175 0 0,-131 58-120 0 0,-1 1 0 0 0,1 0 0 0 0,0 1-1 0 0,0 0 1 0 0,0 0 0 0 0,0 1 0 0 0,0 0 0 0 0,-1 1-1 0 0,13 2 1 0 0,-19-3-1311 0 0,-1 3-78 0 0,5 15-20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11975 0 0,'0'0'267'0'0,"0"0"42"0"0,0 0 17 0 0,0 0-28 0 0,2 0-196 0 0,11 2-133 0 0,-11-2 222 0 0,1 0-1 0 0,-1 0 1 0 0,1 0-1 0 0,-1 1 1 0 0,1-1-1 0 0,-1 1 1 0 0,1 0-1 0 0,-1-1 1 0 0,0 1-1 0 0,0 0 1 0 0,1 1-1 0 0,-1-1 1 0 0,0 0-1 0 0,0 1 1 0 0,0-1-1 0 0,0 1 1 0 0,0-1-1 0 0,-1 1 0 0 0,1 0 1 0 0,0 0-1 0 0,-1 0 1 0 0,1 0-1 0 0,1 3 1 0 0,-2-3-1 0 0,1 0 0 0 0,0-1 0 0 0,-1 1 0 0 0,1 0 1 0 0,0-1-1 0 0,0 1 0 0 0,0-1 0 0 0,0 1 0 0 0,0-1 0 0 0,1 0 0 0 0,-1 0 1 0 0,0 0-1 0 0,1 0 0 0 0,-1-1 0 0 0,0 1 0 0 0,1-1 0 0 0,-1 1 0 0 0,1-1 0 0 0,-1 0 1 0 0,5 0-1 0 0,3 0-351 0 0,0-2 0 0 0,0 1 0 0 0,17-6 0 0 0,-12 4 465 0 0,113-29-1332 0 0,-69 16-4916 0 0,-25 7-300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1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231 107 919 0 0,'-82'23'919'0'0,"59"-15"1114"0"0,-1-1-1 0 0,-28 4 0 0 0,49-10-1701 0 0,-5 0 924 0 0,0 0 0 0 0,-14 5 0 0 0,21-6-231 0 0,-6 0 587 0 0,7 0 3129 0 0,169-50-3792 0 0,143-31 96 0 0,-229 60-971 0 0,-29 11-73 0 0,-48 9 0 0 0,0 0 0 0 0,1 1 0 0 0,-1 0 0 0 0,0 0 0 0 0,1 1 0 0 0,8 1 0 0 0,-14-2-36 0 0,-1 0-1 0 0,1 1 0 0 0,0-1 1 0 0,0 0-1 0 0,-1 0 0 0 0,1 0 1 0 0,0 1-1 0 0,-1-1 0 0 0,1 0 1 0 0,0 1-1 0 0,-1-1 0 0 0,1 1 1 0 0,-1-1-1 0 0,1 1 0 0 0,0-1 1 0 0,-1 1-1 0 0,1-1 0 0 0,-1 1 1 0 0,0-1-1 0 0,1 1 0 0 0,-1 0 1 0 0,1-1-1 0 0,-1 1 0 0 0,0 0 1 0 0,0-1-1 0 0,1 1 0 0 0,-1 0 1 0 0,0-1-1 0 0,0 1 0 0 0,0 1 1 0 0,0 0-29 0 0,0 0 0 0 0,0-1 1 0 0,-1 1-1 0 0,0 0 1 0 0,1 0-1 0 0,-1-1 1 0 0,0 1-1 0 0,0 0 0 0 0,1-1 1 0 0,-1 1-1 0 0,-1-1 1 0 0,0 2-1 0 0,-13 15 63 0 0,-2 0-1 0 0,0-1 0 0 0,0-1 1 0 0,-2-1-1 0 0,-19 13 0 0 0,-196 153 3 0 0,214-165 0 0 0,0 2 0 0 0,1 0 0 0 0,1 2 0 0 0,-27 36 0 0 0,41-49 0 0 0,0 1 0 0 0,0-1 0 0 0,1 1 0 0 0,0 0 0 0 0,-2 10 0 0 0,3-8 0 0 0,2-2-140 0 0,0-7-585 0 0,10 0-1259 0 0,1-2 961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1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53 207 13823 0 0,'-17'4'668'0'0,"15"-3"-607"0"0,0 0 0 0 0,0 0 0 0 0,0-1 0 0 0,0 1 0 0 0,0-1 0 0 0,0 1 0 0 0,-1-1 0 0 0,1 0 0 0 0,0 0 0 0 0,0 0 0 0 0,-1 0 0 0 0,1 0 0 0 0,0-1 0 0 0,-2 0 0 0 0,2 1 304 0 0,14 0 631 0 0,3-2-831 0 0,0-1-1 0 0,18-5 1 0 0,11-2-51 0 0,131-35 1011 0 0,-59 12-298 0 0,152-29 920 0 0,3 17-1414 0 0,-187 40-942 0 0,-74 5-98 0 0,0 0-1 0 0,-1 1 1 0 0,1 1-1 0 0,-1-1 1 0 0,1 1-1 0 0,13 6 1 0 0,-21-7-1325 0 0,-2-1-15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59 11975 0 0,'0'0'267'0'0,"0"0"42"0"0,0 0 17 0 0,0 0-28 0 0,0 0-58 0 0,0 0 491 0 0,0 0 238 0 0,2 0 45 0 0,64-18 388 0 0,-45 11-974 0 0,0 1 0 0 0,22-3 0 0 0,-2 2 66 0 0,43-4-360 0 0,-73 10-137 0 0,1 1-1 0 0,-1 0 1 0 0,1 1 0 0 0,-1 0-1 0 0,14 3 1 0 0,-24-3 3 0 0,1-1 0 0 0,-1 0 0 0 0,1 1 0 0 0,0-1 0 0 0,-1 1 0 0 0,1 0 0 0 0,-1 0 0 0 0,1-1 0 0 0,-1 1 0 0 0,0 0 0 0 0,1 0 0 0 0,-1 0 0 0 0,0 1 0 0 0,1-1 0 0 0,-1 0 0 0 0,0 0 0 0 0,0 1 0 0 0,0-1 0 0 0,0 0 0 0 0,0 1 0 0 0,-1-1 0 0 0,1 1 0 0 0,0-1 0 0 0,-1 1 0 0 0,1 0 0 0 0,-1-1 0 0 0,1 1 0 0 0,-1 0 0 0 0,0-1 0 0 0,0 1 0 0 0,0 0 0 0 0,0-1 0 0 0,0 3 0 0 0,-1 0 0 0 0,1 1 0 0 0,-1-1 0 0 0,0 0 0 0 0,-1 0 0 0 0,1 0 0 0 0,-1 0 0 0 0,0 0 0 0 0,0 0 0 0 0,0 0 0 0 0,0 0 0 0 0,-5 5 0 0 0,1-2 3 0 0,-1-1-1 0 0,1 0 1 0 0,-1 0-1 0 0,0-1 1 0 0,0 1-1 0 0,-13 6 1 0 0,-51 18-589 0 0,39-17-230 0 0,12-6 1105 0 0,-35 8 0 0 0,34-10-578 0 0,-27 10-1 0 0,47-14-151 0 0,21 5 273 0 0,-17-5 170 0 0,8 0-2 0 0,-1 1 0 0 0,1-1 0 0 0,0-1 0 0 0,14-1 0 0 0,20 1 0 0 0,-11 3 156 0 0,-13-3 78 0 0,0 2-1 0 0,0 1 1 0 0,0 0-1 0 0,-1 2 1 0 0,23 7 0 0 0,-41-11-685 0 0,4 2-452 0 0,-5-2 997 0 0,0-1-1 0 0,0 0 0 0 0,0 0 0 0 0,-1 0 1 0 0,1 1-1 0 0,0-1 0 0 0,0 0 0 0 0,-1 1 1 0 0,1-1-1 0 0,0 1 0 0 0,-1-1 0 0 0,1 1 1 0 0,-1-1-1 0 0,1 1 0 0 0,0-1 0 0 0,-1 1 1 0 0,1 0-1 0 0,0 0 0 0 0,1 8-77 0 0,-1-9-16 0 0,-1 1 0 0 0,0 0 0 0 0,1 0 0 0 0,-1 0 0 0 0,0 0 0 0 0,0 0 0 0 0,0 0 0 0 0,0 0 0 0 0,0 0 0 0 0,0 0 0 0 0,0 0 0 0 0,0-1 0 0 0,0 1 0 0 0,0 0 0 0 0,0 0 0 0 0,0 0 0 0 0,-1 0 0 0 0,1 0 0 0 0,0 0 0 0 0,-1 0 0 0 0,1 0 0 0 0,-1-1 0 0 0,1 1 0 0 0,-1 0 0 0 0,1 0 0 0 0,-1-1 0 0 0,0 1 0 0 0,0 0 0 0 0,-2 3 0 0 0,-5 7 9 0 0,0-1 1 0 0,-1 0-1 0 0,0 0 0 0 0,-1-1 1 0 0,0 0-1 0 0,0-1 0 0 0,-1 0 0 0 0,0-1 1 0 0,-14 7-1 0 0,-7 2 637 0 0,-2-1 1 0 0,-37 11-1 0 0,54-22-642 0 0,1-1 1 0 0,-1 0-1 0 0,-23 1 0 0 0,0-1-69 0 0,36-2-195 0 0,0-1-1 0 0,0 0 1 0 0,0 0-1 0 0,0 0 1 0 0,0-1 0 0 0,1 1-1 0 0,-1-1 1 0 0,-6-2-1 0 0,6-3-769 0 0,4 3-3990 0 0,5-4-594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2:1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23 11975 0 0,'0'0'267'0'0,"0"0"42"0"0,1-1 17 0 0,7-1-28 0 0,-7 2-292 0 0,-1-1 0 0 0,1 1-1 0 0,-1 0 1 0 0,1 0-1 0 0,-1 0 1 0 0,1 0 0 0 0,-1 0-1 0 0,1 0 1 0 0,-1 0 0 0 0,1 0-1 0 0,-1 0 1 0 0,1 0-1 0 0,-1 0 1 0 0,1 0 0 0 0,-1 0-1 0 0,0 1 1 0 0,2-1 0 0 0,-2 1-6 0 0,0 0 0 0 0,0-1 1 0 0,1 1-1 0 0,-1 0 1 0 0,0 0-1 0 0,0-1 0 0 0,0 1 1 0 0,0 0-1 0 0,0 0 1 0 0,0-1-1 0 0,0 1 0 0 0,0 0 1 0 0,0 0-1 0 0,-1 0 1 0 0,1-1-1 0 0,0 1 0 0 0,0 0 1 0 0,-1-1-1 0 0,1 1 1 0 0,0 0-1 0 0,-1-1 0 0 0,1 1 1 0 0,-1 0-1 0 0,1-1 1 0 0,-1 1-1 0 0,1 0 0 0 0,-1-1 1 0 0,0 1-1 0 0,-19 19-1 0 0,20-19 1 0 0,-13 9 6 0 0,1-1-1 0 0,-1 0 1 0 0,-23 11-1 0 0,18-10 700 0 0,-23 16 0 0 0,33-20-563 0 0,0 1 0 0 0,0-1 0 0 0,1 2 0 0 0,-10 10 0 0 0,15-15-23 0 0,0 0 0 0 0,0 0 0 0 0,0 1-1 0 0,0-1 1 0 0,0 1 0 0 0,0-1-1 0 0,1 1 1 0 0,0 0 0 0 0,0 0-1 0 0,0-1 1 0 0,0 1 0 0 0,1 0 0 0 0,-1 0-1 0 0,1 7 1 0 0,0-8-110 0 0,1 1 0 0 0,-1-1 0 0 0,1 1 0 0 0,0-1 1 0 0,0 1-1 0 0,0-1 0 0 0,0 1 0 0 0,0-1 0 0 0,1 0 0 0 0,0 1 0 0 0,-1-1 0 0 0,1 0 1 0 0,0 0-1 0 0,1 0 0 0 0,-1-1 0 0 0,0 1 0 0 0,1-1 0 0 0,3 4 0 0 0,-2-4-4 0 0,1 1 0 0 0,-1-1 0 0 0,0 1 0 0 0,1-1 0 0 0,0-1 0 0 0,-1 1 0 0 0,1-1 0 0 0,0 0 0 0 0,0 0 0 0 0,0 0-1 0 0,0 0 1 0 0,9-1 0 0 0,6-1 474 0 0,0 0 1 0 0,1-2-1 0 0,33-8 0 0 0,57-25-420 0 0,-103 33-59 0 0,0-1 0 0 0,-1 0 0 0 0,12-8 0 0 0,-17 12 0 0 0,-1-1 0 0 0,1 0 0 0 0,-1 0 0 0 0,0 0 0 0 0,0 0 0 0 0,0-1 0 0 0,0 1 0 0 0,0 0 0 0 0,0 0 0 0 0,0-1 0 0 0,0 1 0 0 0,0 0 0 0 0,0-1 0 0 0,-1 1 0 0 0,1-1 0 0 0,0 1 0 0 0,-1-1 0 0 0,0 0 0 0 0,1 1 0 0 0,-1-1 0 0 0,0 1 0 0 0,0-1 0 0 0,0 0 0 0 0,0 1 0 0 0,0-1 0 0 0,0 1 0 0 0,0-1 0 0 0,-1-3 0 0 0,0-5 0 0 0,0 4 198 0 0,1-1 0 0 0,-1 1 0 0 0,0 0 0 0 0,0-1 1 0 0,-1 1-1 0 0,0 0 0 0 0,0 0 0 0 0,-4-7 0 0 0,-3-4-36 0 0,-15-22 0 0 0,7 13-221 0 0,14 21-79 0 0,1 0-1 0 0,0 0 1 0 0,0 1 0 0 0,0-2-1 0 0,0 1 1 0 0,1 0-1 0 0,0 0 1 0 0,0 0 0 0 0,-1-7-1 0 0,2 11-373 0 0,0 1 0 0 0,0 0 0 0 0,2-1-1125 0 0,7-2-4502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 8287 0 0,'0'0'191'0'0,"0"0"26"0"0,0 0 9 0 0,0 0 42 0 0,0 0 158 0 0,0 0 72 0 0,0 0 12 0 0,0 0-381 0 0,1-1 1 0 0,-1 1-1 0 0,0 0 0 0 0,1 0 0 0 0,-1 0 0 0 0,1-1 0 0 0,-1 1 0 0 0,1 0 1 0 0,-1 0-1 0 0,1 0 0 0 0,-1 0 0 0 0,0 0 0 0 0,1 0 0 0 0,-1 0 0 0 0,1 0 1 0 0,-1 0-1 0 0,1 0 0 0 0,-1 0 0 0 0,1 0 0 0 0,0 0 0 0 0,1 3-31 0 0,0 0 0 0 0,-1 0 0 0 0,1 1 0 0 0,-1-1-1 0 0,1 0 1 0 0,-1 1 0 0 0,0-1 0 0 0,-1 1 0 0 0,1 0 0 0 0,-1-1-1 0 0,1 1 1 0 0,-1-1 0 0 0,0 1 0 0 0,0 0 0 0 0,-1-1-1 0 0,1 1 1 0 0,-1 0 0 0 0,1-1 0 0 0,-3 5 0 0 0,-2 9 589 0 0,-1 0 0 0 0,-13 26 1 0 0,16-38-667 0 0,-10 25-21 0 0,5-12 0 0 0,-14 23 0 0 0,13-24 0 0 0,1 0 0 0 0,0 1 0 0 0,-6 19 0 0 0,-4 13 0 0 0,15-44 9 0 0,2-4-17 0 0,0 0 0 0 0,0 0 0 0 0,1 1 0 0 0,-1-1 0 0 0,1 0 0 0 0,-1 1 0 0 0,1-1-1 0 0,0 4 1 0 0,0-3-329 0 0,11-10-646 0 0,1-2 471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01T00:53:0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74 248 6447 0 0,'0'0'298'0'0,"0"0"-10"0"0,-1 2-188 0 0,-6 3 108 0 0,1 1 0 0 0,-1-1 0 0 0,0 0 0 0 0,-9 4 0 0 0,12-6 194 0 0,2-2 110 0 0,2-1 0 0 0,0 0 0 0 0,0 0 0 0 0,-1 1-69 0 0,-4 2-222 0 0,4-2 166 0 0,1-1 101 0 0,0 0 21 0 0,0 0 3 0 0,0 0 0 0 0,-1-1 207 0 0,1 1-692 0 0,-1 0 0 0 0,1-1 0 0 0,0 1 1 0 0,0 0-1 0 0,0 0 0 0 0,0 0 0 0 0,-1 0 0 0 0,1 0 1 0 0,0 0-1 0 0,0-1 0 0 0,0 1 0 0 0,0 0 0 0 0,0 0 1 0 0,-1 0-1 0 0,1 0 0 0 0,0-1 0 0 0,0 1 0 0 0,0 0 1 0 0,0 0-1 0 0,0 0 0 0 0,0-1 0 0 0,0 1 0 0 0,0 0 1 0 0,0 0-1 0 0,0 0 0 0 0,0-1 0 0 0,0 1 0 0 0,0 0 0 0 0,0 0 1 0 0,0 0-1 0 0,0-1 0 0 0,0 1 0 0 0,2-5 48 0 0,1 1-1 0 0,0 0 0 0 0,1-1 0 0 0,-1 1 0 0 0,1 0 1 0 0,0 1-1 0 0,0-1 0 0 0,7-5 0 0 0,42-23 1006 0 0,-19 12-764 0 0,134-96-316 0 0,-96 72 0 0 0,-62 39 0 0 0,1 0 0 0 0,-1 1 0 0 0,1 0 0 0 0,0 1 0 0 0,14-3 0 0 0,-23 6 0 0 0,1-1 0 0 0,0 1 0 0 0,-1 0 0 0 0,1 0 0 0 0,-1 0 0 0 0,1 0 0 0 0,0 1 0 0 0,-1-1 0 0 0,1 1 0 0 0,-1-1 0 0 0,1 1 0 0 0,-1 0 0 0 0,0 0 0 0 0,1 0 0 0 0,-1 0 0 0 0,0 1 0 0 0,0-1 0 0 0,1 1 0 0 0,-1-1 0 0 0,0 1 0 0 0,0-1 0 0 0,-1 1 0 0 0,1 0 0 0 0,0 0 0 0 0,-1 0 0 0 0,1 0 0 0 0,-1 1 0 0 0,1-1 0 0 0,-1 0 0 0 0,0 0 0 0 0,0 1 0 0 0,0-1 0 0 0,0 1 0 0 0,-1-1 0 0 0,1 1 0 0 0,-1-1 0 0 0,1 1 0 0 0,-1 0 0 0 0,0-1 0 0 0,0 1 0 0 0,0-1 0 0 0,0 1 0 0 0,-1-1 0 0 0,1 1 0 0 0,-2 4 0 0 0,0 2 0 0 0,-1-1 0 0 0,1 0 0 0 0,-1 0 0 0 0,-1 0 0 0 0,0-1 0 0 0,-8 14 0 0 0,3-9 0 0 0,0-1 0 0 0,-1 0 0 0 0,0-1 0 0 0,0 0 0 0 0,-1 0 0 0 0,-1-1 0 0 0,1-1 0 0 0,-2 0 0 0 0,-18 10 0 0 0,23-15 0 0 0,-1 1 0 0 0,1 1 0 0 0,0 0 0 0 0,0 0 0 0 0,1 1 0 0 0,-1-1 0 0 0,1 2 0 0 0,0-1 0 0 0,1 1 0 0 0,0 0 0 0 0,0 0 0 0 0,-5 9 0 0 0,2 1 0 0 0,9-16 0 0 0,-1 0 0 0 0,0 0 0 0 0,1 0 0 0 0,-1 0 0 0 0,1 0 0 0 0,-1 0 0 0 0,0 0 0 0 0,0 0 0 0 0,0 0 0 0 0,1-1 0 0 0,-1 1 0 0 0,0 0 0 0 0,0 0 0 0 0,0-1 0 0 0,0 1 0 0 0,-1 0 0 0 0,-5 4 0 0 0,-1-1 0 0 0,0-1 0 0 0,18-9 0 0 0,0-1 0 0 0,0 1 0 0 0,16-8 0 0 0,-16 10 0 0 0,-1 1 0 0 0,0 0 0 0 0,1 0 0 0 0,0 1 0 0 0,-1 0 0 0 0,13 0 0 0 0,-18 2 0 0 0,0 0 0 0 0,-1 0 0 0 0,1 1 0 0 0,0-1 0 0 0,-1 1 0 0 0,1 0 0 0 0,0 0 0 0 0,-1 1 0 0 0,1-1 0 0 0,-1 1 0 0 0,1-1 0 0 0,-1 1 0 0 0,0 0 0 0 0,0 0 0 0 0,0 1 0 0 0,0-1 0 0 0,0 0 0 0 0,-1 1 0 0 0,4 4 0 0 0,1 1 0 0 0,-1 0 0 0 0,0 1 0 0 0,0 0 0 0 0,5 11 0 0 0,-9-15 0 0 0,0 0 0 0 0,0 0 0 0 0,-1 1 0 0 0,1-1 0 0 0,-1 1 0 0 0,0-1 0 0 0,-1 1 0 0 0,1 0 0 0 0,-1 7 0 0 0,-3 0 0 0 0,-14 9 0 0 0,9-12 0 0 0,-1 0 0 0 0,0 0 0 0 0,-1 0 0 0 0,0-2 0 0 0,-1 1 0 0 0,0-1 0 0 0,-13 7 0 0 0,11-8 0 0 0,0-2 0 0 0,0 1 0 0 0,0-1 0 0 0,-1-1 0 0 0,-16 3 0 0 0,12-3 0 0 0,-13 3 0 0 0,-44 5 0 0 0,60-10 0 0 0,0-1 0 0 0,-1-1 0 0 0,1-1 0 0 0,0 0 0 0 0,-16-3 0 0 0,-6-9 0 0 0,81 23-5840 0 0,-27-4 872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0C48-DF4E-41DE-8A70-C770355C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09277-074C-4EF7-B080-43310118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D25F-C998-4425-ACA6-52900F2C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A1B8-3932-421E-897D-E71942FF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125A-7B3F-402E-A771-61ABE4AA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7935-7CCE-4FA3-BAE3-0B47025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A7BD4-41E3-474F-A1DA-BECA17A92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FD01-7765-4EF0-A357-BE5DCD8D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21FD-2DB0-4F29-8352-17B9A0A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8E451-D58B-409D-B531-27F3A29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A133B-C74A-48FE-8DDD-71C040383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5FCA9-BA00-4B4E-8822-6BEFB78C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FFD8-660E-4833-856E-7FB7562F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5835-BB5A-4A0A-96C7-5012EEC0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25E5-915E-4865-B792-F1A3FEC6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A7D1-DA9D-4A26-93A8-976CBE74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69B-F7ED-4B69-A771-BC937F63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3C59-FD9A-4BFC-B137-5CF280CF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E70F-B48D-47FD-8668-798BBA1B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FD70-6CE5-45A8-B435-D037F23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F8F2-3CDB-4B84-95C5-EF5546D2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8AC7-8379-4632-BBDD-2DCB3F8A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71D5-0E4B-46AC-AB7E-4A06DC7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5547-F5A2-40E1-BC15-090C257A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EF84-4AB6-4420-B34D-37F84BDF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1C60-4CDB-47F9-98C6-54B2EB29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FD47-4E53-401C-BD7C-00092FD6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7BDC-7378-4AE6-941A-C552C426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4F704-E3CA-4980-AAC0-9B9FD753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2F1D0-8E89-4C69-9DD0-31DD99F0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4F453-CF0A-49C2-A3DA-9B95154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8629-5EDC-4C19-8C67-39AF4789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22F05-53EC-4AE3-8BF2-E386FA3D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C02F-0DFD-4249-A39C-3E467B81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72302-8476-4412-81F6-C3C4CB36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E1CA9-C7AD-49CB-89B7-259B68382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FF3D-4333-4E4F-BE53-760CE7E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71EFC-6578-4A23-AC93-6A381DA3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BDA75-F369-4CCE-907D-BFA662F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0C49-2ED6-4C4E-ACA7-EC96616D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EBAD1-B4C8-4CBB-B811-574803C4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66799-188F-493B-9C71-0753848A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13BFD-E6AE-4174-8A79-706C4C3B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48CB5-3684-4951-8A82-7446A61A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5B9B0-58A4-4222-A341-0D701366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F44D-51F8-4E73-BB7D-278B8519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56C-5E76-4526-9CD1-0421371F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EF6-77BB-47D2-A52F-F1AA88DB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7092-5041-421D-ABB5-02290CC76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3B01-3EF6-4E16-8B3E-F627C5DF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94BE-11A9-48E1-BB43-D4391A27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8EC8F-96C5-45B8-9BBB-B3C5D5AD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7F3E-A35F-4177-B41B-07A1F4A1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FBD81-F69F-4444-A73D-562EB202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5FE33-066B-469B-9645-5555448DF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A5AD-3EB3-4745-B0EA-5B9EB33A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C526-CBFE-4593-B89C-0397068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8BEF-C63D-430A-8E66-67F8CF98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0E6-AF60-4FCF-B1E3-DFA81943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2183-0AF1-478A-AEB8-7A9BA880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1AE4-9451-449A-84E8-8D962496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8467-6FDF-4D1D-93FB-0FC3DF4103FE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DD7D-8BFE-420E-8B04-FB6FBBFC4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020F-B3AD-4459-812C-864721D26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AE577-3130-42F5-9198-386EF814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6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customXml" Target="../ink/ink238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70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image" Target="../media/image242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77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customXml" Target="../ink/ink249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image" Target="../media/image232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533" Type="http://schemas.openxmlformats.org/officeDocument/2006/relationships/customXml" Target="../ink/ink267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customXml" Target="../ink/ink239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502" Type="http://schemas.openxmlformats.org/officeDocument/2006/relationships/image" Target="../media/image25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44" Type="http://schemas.openxmlformats.org/officeDocument/2006/relationships/image" Target="../media/image271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88" Type="http://schemas.openxmlformats.org/officeDocument/2006/relationships/image" Target="../media/image243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13" Type="http://schemas.openxmlformats.org/officeDocument/2006/relationships/customXml" Target="../ink/ink257.xml"/><Relationship Id="rId555" Type="http://schemas.openxmlformats.org/officeDocument/2006/relationships/customXml" Target="../ink/ink278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499" Type="http://schemas.openxmlformats.org/officeDocument/2006/relationships/customXml" Target="../ink/ink250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image" Target="../media/image233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8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customXml" Target="../ink/ink240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image" Target="../media/image244.png"/><Relationship Id="rId504" Type="http://schemas.openxmlformats.org/officeDocument/2006/relationships/image" Target="../media/image251.png"/><Relationship Id="rId546" Type="http://schemas.openxmlformats.org/officeDocument/2006/relationships/image" Target="../media/image272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8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customXml" Target="../ink/ink279.xml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image" Target="../media/image234.png"/><Relationship Id="rId526" Type="http://schemas.openxmlformats.org/officeDocument/2006/relationships/image" Target="../media/image262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1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69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506" Type="http://schemas.openxmlformats.org/officeDocument/2006/relationships/image" Target="../media/image252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image" Target="../media/image245.png"/><Relationship Id="rId548" Type="http://schemas.openxmlformats.org/officeDocument/2006/relationships/image" Target="../media/image273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31.xml"/><Relationship Id="rId517" Type="http://schemas.openxmlformats.org/officeDocument/2006/relationships/customXml" Target="../ink/ink259.xml"/><Relationship Id="rId559" Type="http://schemas.openxmlformats.org/officeDocument/2006/relationships/customXml" Target="../ink/ink280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5.png"/><Relationship Id="rId528" Type="http://schemas.openxmlformats.org/officeDocument/2006/relationships/image" Target="../media/image263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customXml" Target="../ink/ink242.xml"/><Relationship Id="rId539" Type="http://schemas.openxmlformats.org/officeDocument/2006/relationships/customXml" Target="../ink/ink270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4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494" Type="http://schemas.openxmlformats.org/officeDocument/2006/relationships/image" Target="../media/image246.png"/><Relationship Id="rId508" Type="http://schemas.openxmlformats.org/officeDocument/2006/relationships/image" Target="../media/image253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customXml" Target="../ink/ink232.xml"/><Relationship Id="rId519" Type="http://schemas.openxmlformats.org/officeDocument/2006/relationships/customXml" Target="../ink/ink260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4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customXml" Target="../ink/ink216.xml"/><Relationship Id="rId474" Type="http://schemas.openxmlformats.org/officeDocument/2006/relationships/image" Target="../media/image236.png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1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85" Type="http://schemas.openxmlformats.org/officeDocument/2006/relationships/customXml" Target="../ink/ink243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4.png"/><Relationship Id="rId552" Type="http://schemas.openxmlformats.org/officeDocument/2006/relationships/image" Target="../media/image275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image" Target="../media/image247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1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customXml" Target="../ink/ink233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image" Target="../media/image237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1.xml"/><Relationship Id="rId543" Type="http://schemas.openxmlformats.org/officeDocument/2006/relationships/customXml" Target="../ink/ink272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customXml" Target="../ink/ink244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5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image" Target="../media/image276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image" Target="../media/image248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2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customXml" Target="../ink/ink234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image" Target="../media/image238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2.xml"/><Relationship Id="rId545" Type="http://schemas.openxmlformats.org/officeDocument/2006/relationships/customXml" Target="../ink/ink273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89" Type="http://schemas.openxmlformats.org/officeDocument/2006/relationships/customXml" Target="../ink/ink245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6.png"/><Relationship Id="rId556" Type="http://schemas.openxmlformats.org/officeDocument/2006/relationships/image" Target="../media/image277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3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customXml" Target="../ink/ink23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39.png"/><Relationship Id="rId536" Type="http://schemas.openxmlformats.org/officeDocument/2006/relationships/image" Target="../media/image267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4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image" Target="../media/image257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8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6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4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40.png"/><Relationship Id="rId538" Type="http://schemas.openxmlformats.org/officeDocument/2006/relationships/image" Target="../media/image268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49" Type="http://schemas.openxmlformats.org/officeDocument/2006/relationships/customXml" Target="../ink/ink275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image" Target="../media/image279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30.png"/><Relationship Id="rId518" Type="http://schemas.openxmlformats.org/officeDocument/2006/relationships/image" Target="../media/image258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9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image" Target="../media/image241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76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customXml" Target="../ink/ink255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8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image" Target="../media/image231.png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9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6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image" Target="../media/image260.png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0.png"/><Relationship Id="rId299" Type="http://schemas.openxmlformats.org/officeDocument/2006/relationships/image" Target="../media/image420.png"/><Relationship Id="rId21" Type="http://schemas.openxmlformats.org/officeDocument/2006/relationships/image" Target="../media/image282.png"/><Relationship Id="rId63" Type="http://schemas.openxmlformats.org/officeDocument/2006/relationships/image" Target="../media/image303.png"/><Relationship Id="rId159" Type="http://schemas.openxmlformats.org/officeDocument/2006/relationships/image" Target="../media/image350.png"/><Relationship Id="rId324" Type="http://schemas.openxmlformats.org/officeDocument/2006/relationships/customXml" Target="../ink/ink442.xml"/><Relationship Id="rId366" Type="http://schemas.openxmlformats.org/officeDocument/2006/relationships/customXml" Target="../ink/ink463.xml"/><Relationship Id="rId170" Type="http://schemas.openxmlformats.org/officeDocument/2006/relationships/customXml" Target="../ink/ink365.xml"/><Relationship Id="rId226" Type="http://schemas.openxmlformats.org/officeDocument/2006/relationships/customXml" Target="../ink/ink393.xml"/><Relationship Id="rId433" Type="http://schemas.openxmlformats.org/officeDocument/2006/relationships/image" Target="../media/image486.png"/><Relationship Id="rId268" Type="http://schemas.openxmlformats.org/officeDocument/2006/relationships/customXml" Target="../ink/ink414.xml"/><Relationship Id="rId475" Type="http://schemas.openxmlformats.org/officeDocument/2006/relationships/image" Target="../media/image507.png"/><Relationship Id="rId32" Type="http://schemas.openxmlformats.org/officeDocument/2006/relationships/customXml" Target="../ink/ink296.xml"/><Relationship Id="rId74" Type="http://schemas.openxmlformats.org/officeDocument/2006/relationships/customXml" Target="../ink/ink317.xml"/><Relationship Id="rId128" Type="http://schemas.openxmlformats.org/officeDocument/2006/relationships/customXml" Target="../ink/ink344.xml"/><Relationship Id="rId335" Type="http://schemas.openxmlformats.org/officeDocument/2006/relationships/image" Target="../media/image438.png"/><Relationship Id="rId377" Type="http://schemas.openxmlformats.org/officeDocument/2006/relationships/image" Target="../media/image459.png"/><Relationship Id="rId5" Type="http://schemas.openxmlformats.org/officeDocument/2006/relationships/image" Target="../media/image2740.png"/><Relationship Id="rId181" Type="http://schemas.openxmlformats.org/officeDocument/2006/relationships/image" Target="../media/image361.png"/><Relationship Id="rId237" Type="http://schemas.openxmlformats.org/officeDocument/2006/relationships/image" Target="../media/image389.png"/><Relationship Id="rId402" Type="http://schemas.openxmlformats.org/officeDocument/2006/relationships/customXml" Target="../ink/ink481.xml"/><Relationship Id="rId279" Type="http://schemas.openxmlformats.org/officeDocument/2006/relationships/image" Target="../media/image410.png"/><Relationship Id="rId444" Type="http://schemas.openxmlformats.org/officeDocument/2006/relationships/customXml" Target="../ink/ink502.xml"/><Relationship Id="rId486" Type="http://schemas.openxmlformats.org/officeDocument/2006/relationships/customXml" Target="../ink/ink523.xml"/><Relationship Id="rId43" Type="http://schemas.openxmlformats.org/officeDocument/2006/relationships/image" Target="../media/image293.png"/><Relationship Id="rId139" Type="http://schemas.openxmlformats.org/officeDocument/2006/relationships/image" Target="../media/image341.png"/><Relationship Id="rId290" Type="http://schemas.openxmlformats.org/officeDocument/2006/relationships/customXml" Target="../ink/ink425.xml"/><Relationship Id="rId304" Type="http://schemas.openxmlformats.org/officeDocument/2006/relationships/customXml" Target="../ink/ink432.xml"/><Relationship Id="rId346" Type="http://schemas.openxmlformats.org/officeDocument/2006/relationships/customXml" Target="../ink/ink453.xml"/><Relationship Id="rId388" Type="http://schemas.openxmlformats.org/officeDocument/2006/relationships/customXml" Target="../ink/ink474.xml"/><Relationship Id="rId85" Type="http://schemas.openxmlformats.org/officeDocument/2006/relationships/image" Target="../media/image314.png"/><Relationship Id="rId150" Type="http://schemas.openxmlformats.org/officeDocument/2006/relationships/customXml" Target="../ink/ink355.xml"/><Relationship Id="rId192" Type="http://schemas.openxmlformats.org/officeDocument/2006/relationships/customXml" Target="../ink/ink376.xml"/><Relationship Id="rId206" Type="http://schemas.openxmlformats.org/officeDocument/2006/relationships/customXml" Target="../ink/ink383.xml"/><Relationship Id="rId413" Type="http://schemas.openxmlformats.org/officeDocument/2006/relationships/image" Target="../media/image476.png"/><Relationship Id="rId248" Type="http://schemas.openxmlformats.org/officeDocument/2006/relationships/customXml" Target="../ink/ink404.xml"/><Relationship Id="rId455" Type="http://schemas.openxmlformats.org/officeDocument/2006/relationships/image" Target="../media/image497.png"/><Relationship Id="rId497" Type="http://schemas.openxmlformats.org/officeDocument/2006/relationships/image" Target="../media/image518.png"/><Relationship Id="rId12" Type="http://schemas.openxmlformats.org/officeDocument/2006/relationships/customXml" Target="../ink/ink286.xml"/><Relationship Id="rId108" Type="http://schemas.openxmlformats.org/officeDocument/2006/relationships/customXml" Target="../ink/ink334.xml"/><Relationship Id="rId315" Type="http://schemas.openxmlformats.org/officeDocument/2006/relationships/image" Target="../media/image428.png"/><Relationship Id="rId357" Type="http://schemas.openxmlformats.org/officeDocument/2006/relationships/image" Target="../media/image449.png"/><Relationship Id="rId54" Type="http://schemas.openxmlformats.org/officeDocument/2006/relationships/customXml" Target="../ink/ink307.xml"/><Relationship Id="rId96" Type="http://schemas.openxmlformats.org/officeDocument/2006/relationships/customXml" Target="../ink/ink328.xml"/><Relationship Id="rId161" Type="http://schemas.openxmlformats.org/officeDocument/2006/relationships/image" Target="../media/image351.png"/><Relationship Id="rId217" Type="http://schemas.openxmlformats.org/officeDocument/2006/relationships/image" Target="../media/image379.png"/><Relationship Id="rId399" Type="http://schemas.openxmlformats.org/officeDocument/2006/relationships/image" Target="../media/image469.png"/><Relationship Id="rId259" Type="http://schemas.openxmlformats.org/officeDocument/2006/relationships/image" Target="../media/image400.png"/><Relationship Id="rId424" Type="http://schemas.openxmlformats.org/officeDocument/2006/relationships/customXml" Target="../ink/ink492.xml"/><Relationship Id="rId466" Type="http://schemas.openxmlformats.org/officeDocument/2006/relationships/customXml" Target="../ink/ink513.xml"/><Relationship Id="rId23" Type="http://schemas.openxmlformats.org/officeDocument/2006/relationships/image" Target="../media/image283.png"/><Relationship Id="rId119" Type="http://schemas.openxmlformats.org/officeDocument/2006/relationships/image" Target="../media/image331.png"/><Relationship Id="rId270" Type="http://schemas.openxmlformats.org/officeDocument/2006/relationships/customXml" Target="../ink/ink415.xml"/><Relationship Id="rId326" Type="http://schemas.openxmlformats.org/officeDocument/2006/relationships/customXml" Target="../ink/ink443.xml"/><Relationship Id="rId65" Type="http://schemas.openxmlformats.org/officeDocument/2006/relationships/image" Target="../media/image304.png"/><Relationship Id="rId130" Type="http://schemas.openxmlformats.org/officeDocument/2006/relationships/customXml" Target="../ink/ink345.xml"/><Relationship Id="rId368" Type="http://schemas.openxmlformats.org/officeDocument/2006/relationships/customXml" Target="../ink/ink464.xml"/><Relationship Id="rId172" Type="http://schemas.openxmlformats.org/officeDocument/2006/relationships/customXml" Target="../ink/ink366.xml"/><Relationship Id="rId228" Type="http://schemas.openxmlformats.org/officeDocument/2006/relationships/customXml" Target="../ink/ink394.xml"/><Relationship Id="rId435" Type="http://schemas.openxmlformats.org/officeDocument/2006/relationships/image" Target="../media/image487.png"/><Relationship Id="rId477" Type="http://schemas.openxmlformats.org/officeDocument/2006/relationships/image" Target="../media/image508.png"/><Relationship Id="rId281" Type="http://schemas.openxmlformats.org/officeDocument/2006/relationships/image" Target="../media/image411.png"/><Relationship Id="rId337" Type="http://schemas.openxmlformats.org/officeDocument/2006/relationships/image" Target="../media/image439.png"/><Relationship Id="rId34" Type="http://schemas.openxmlformats.org/officeDocument/2006/relationships/customXml" Target="../ink/ink297.xml"/><Relationship Id="rId76" Type="http://schemas.openxmlformats.org/officeDocument/2006/relationships/customXml" Target="../ink/ink318.xml"/><Relationship Id="rId141" Type="http://schemas.openxmlformats.org/officeDocument/2006/relationships/image" Target="../media/image342.png"/><Relationship Id="rId379" Type="http://schemas.openxmlformats.org/officeDocument/2006/relationships/image" Target="../media/image460.png"/><Relationship Id="rId7" Type="http://schemas.openxmlformats.org/officeDocument/2006/relationships/image" Target="../media/image2750.png"/><Relationship Id="rId183" Type="http://schemas.openxmlformats.org/officeDocument/2006/relationships/image" Target="../media/image362.png"/><Relationship Id="rId239" Type="http://schemas.openxmlformats.org/officeDocument/2006/relationships/image" Target="../media/image390.png"/><Relationship Id="rId390" Type="http://schemas.openxmlformats.org/officeDocument/2006/relationships/customXml" Target="../ink/ink475.xml"/><Relationship Id="rId404" Type="http://schemas.openxmlformats.org/officeDocument/2006/relationships/customXml" Target="../ink/ink482.xml"/><Relationship Id="rId446" Type="http://schemas.openxmlformats.org/officeDocument/2006/relationships/customXml" Target="../ink/ink503.xml"/><Relationship Id="rId250" Type="http://schemas.openxmlformats.org/officeDocument/2006/relationships/customXml" Target="../ink/ink405.xml"/><Relationship Id="rId292" Type="http://schemas.openxmlformats.org/officeDocument/2006/relationships/customXml" Target="../ink/ink426.xml"/><Relationship Id="rId306" Type="http://schemas.openxmlformats.org/officeDocument/2006/relationships/customXml" Target="../ink/ink433.xml"/><Relationship Id="rId488" Type="http://schemas.openxmlformats.org/officeDocument/2006/relationships/customXml" Target="../ink/ink524.xml"/><Relationship Id="rId45" Type="http://schemas.openxmlformats.org/officeDocument/2006/relationships/image" Target="../media/image294.png"/><Relationship Id="rId87" Type="http://schemas.openxmlformats.org/officeDocument/2006/relationships/image" Target="../media/image315.png"/><Relationship Id="rId110" Type="http://schemas.openxmlformats.org/officeDocument/2006/relationships/customXml" Target="../ink/ink335.xml"/><Relationship Id="rId348" Type="http://schemas.openxmlformats.org/officeDocument/2006/relationships/customXml" Target="../ink/ink454.xml"/><Relationship Id="rId152" Type="http://schemas.openxmlformats.org/officeDocument/2006/relationships/customXml" Target="../ink/ink356.xml"/><Relationship Id="rId194" Type="http://schemas.openxmlformats.org/officeDocument/2006/relationships/customXml" Target="../ink/ink377.xml"/><Relationship Id="rId208" Type="http://schemas.openxmlformats.org/officeDocument/2006/relationships/customXml" Target="../ink/ink384.xml"/><Relationship Id="rId415" Type="http://schemas.openxmlformats.org/officeDocument/2006/relationships/image" Target="../media/image477.png"/><Relationship Id="rId457" Type="http://schemas.openxmlformats.org/officeDocument/2006/relationships/image" Target="../media/image498.png"/><Relationship Id="rId261" Type="http://schemas.openxmlformats.org/officeDocument/2006/relationships/image" Target="../media/image401.png"/><Relationship Id="rId499" Type="http://schemas.openxmlformats.org/officeDocument/2006/relationships/image" Target="../media/image519.png"/><Relationship Id="rId14" Type="http://schemas.openxmlformats.org/officeDocument/2006/relationships/customXml" Target="../ink/ink287.xml"/><Relationship Id="rId56" Type="http://schemas.openxmlformats.org/officeDocument/2006/relationships/customXml" Target="../ink/ink308.xml"/><Relationship Id="rId317" Type="http://schemas.openxmlformats.org/officeDocument/2006/relationships/image" Target="../media/image429.png"/><Relationship Id="rId359" Type="http://schemas.openxmlformats.org/officeDocument/2006/relationships/image" Target="../media/image450.png"/><Relationship Id="rId98" Type="http://schemas.openxmlformats.org/officeDocument/2006/relationships/customXml" Target="../ink/ink329.xml"/><Relationship Id="rId121" Type="http://schemas.openxmlformats.org/officeDocument/2006/relationships/image" Target="../media/image332.png"/><Relationship Id="rId163" Type="http://schemas.openxmlformats.org/officeDocument/2006/relationships/image" Target="../media/image352.png"/><Relationship Id="rId219" Type="http://schemas.openxmlformats.org/officeDocument/2006/relationships/image" Target="../media/image380.png"/><Relationship Id="rId370" Type="http://schemas.openxmlformats.org/officeDocument/2006/relationships/customXml" Target="../ink/ink465.xml"/><Relationship Id="rId426" Type="http://schemas.openxmlformats.org/officeDocument/2006/relationships/customXml" Target="../ink/ink493.xml"/><Relationship Id="rId230" Type="http://schemas.openxmlformats.org/officeDocument/2006/relationships/customXml" Target="../ink/ink395.xml"/><Relationship Id="rId468" Type="http://schemas.openxmlformats.org/officeDocument/2006/relationships/customXml" Target="../ink/ink514.xml"/><Relationship Id="rId25" Type="http://schemas.openxmlformats.org/officeDocument/2006/relationships/image" Target="../media/image284.png"/><Relationship Id="rId67" Type="http://schemas.openxmlformats.org/officeDocument/2006/relationships/image" Target="../media/image305.png"/><Relationship Id="rId272" Type="http://schemas.openxmlformats.org/officeDocument/2006/relationships/customXml" Target="../ink/ink416.xml"/><Relationship Id="rId328" Type="http://schemas.openxmlformats.org/officeDocument/2006/relationships/customXml" Target="../ink/ink444.xml"/><Relationship Id="rId132" Type="http://schemas.openxmlformats.org/officeDocument/2006/relationships/customXml" Target="../ink/ink346.xml"/><Relationship Id="rId174" Type="http://schemas.openxmlformats.org/officeDocument/2006/relationships/customXml" Target="../ink/ink367.xml"/><Relationship Id="rId381" Type="http://schemas.openxmlformats.org/officeDocument/2006/relationships/image" Target="../media/image461.png"/><Relationship Id="rId241" Type="http://schemas.openxmlformats.org/officeDocument/2006/relationships/image" Target="../media/image391.png"/><Relationship Id="rId437" Type="http://schemas.openxmlformats.org/officeDocument/2006/relationships/image" Target="../media/image488.png"/><Relationship Id="rId479" Type="http://schemas.openxmlformats.org/officeDocument/2006/relationships/image" Target="../media/image509.png"/><Relationship Id="rId36" Type="http://schemas.openxmlformats.org/officeDocument/2006/relationships/customXml" Target="../ink/ink298.xml"/><Relationship Id="rId283" Type="http://schemas.openxmlformats.org/officeDocument/2006/relationships/image" Target="../media/image412.png"/><Relationship Id="rId339" Type="http://schemas.openxmlformats.org/officeDocument/2006/relationships/image" Target="../media/image440.png"/><Relationship Id="rId490" Type="http://schemas.openxmlformats.org/officeDocument/2006/relationships/customXml" Target="../ink/ink525.xml"/><Relationship Id="rId78" Type="http://schemas.openxmlformats.org/officeDocument/2006/relationships/customXml" Target="../ink/ink319.xml"/><Relationship Id="rId101" Type="http://schemas.openxmlformats.org/officeDocument/2006/relationships/image" Target="../media/image322.png"/><Relationship Id="rId143" Type="http://schemas.openxmlformats.org/officeDocument/2006/relationships/image" Target="../media/image343.png"/><Relationship Id="rId185" Type="http://schemas.openxmlformats.org/officeDocument/2006/relationships/image" Target="../media/image363.png"/><Relationship Id="rId350" Type="http://schemas.openxmlformats.org/officeDocument/2006/relationships/customXml" Target="../ink/ink455.xml"/><Relationship Id="rId406" Type="http://schemas.openxmlformats.org/officeDocument/2006/relationships/customXml" Target="../ink/ink483.xml"/><Relationship Id="rId9" Type="http://schemas.openxmlformats.org/officeDocument/2006/relationships/image" Target="../media/image2760.png"/><Relationship Id="rId210" Type="http://schemas.openxmlformats.org/officeDocument/2006/relationships/customXml" Target="../ink/ink385.xml"/><Relationship Id="rId392" Type="http://schemas.openxmlformats.org/officeDocument/2006/relationships/customXml" Target="../ink/ink476.xml"/><Relationship Id="rId448" Type="http://schemas.openxmlformats.org/officeDocument/2006/relationships/customXml" Target="../ink/ink504.xml"/><Relationship Id="rId252" Type="http://schemas.openxmlformats.org/officeDocument/2006/relationships/customXml" Target="../ink/ink406.xml"/><Relationship Id="rId294" Type="http://schemas.openxmlformats.org/officeDocument/2006/relationships/customXml" Target="../ink/ink427.xml"/><Relationship Id="rId308" Type="http://schemas.openxmlformats.org/officeDocument/2006/relationships/customXml" Target="../ink/ink434.xml"/><Relationship Id="rId47" Type="http://schemas.openxmlformats.org/officeDocument/2006/relationships/image" Target="../media/image295.png"/><Relationship Id="rId89" Type="http://schemas.openxmlformats.org/officeDocument/2006/relationships/image" Target="../media/image316.png"/><Relationship Id="rId112" Type="http://schemas.openxmlformats.org/officeDocument/2006/relationships/customXml" Target="../ink/ink336.xml"/><Relationship Id="rId154" Type="http://schemas.openxmlformats.org/officeDocument/2006/relationships/customXml" Target="../ink/ink357.xml"/><Relationship Id="rId361" Type="http://schemas.openxmlformats.org/officeDocument/2006/relationships/image" Target="../media/image451.png"/><Relationship Id="rId196" Type="http://schemas.openxmlformats.org/officeDocument/2006/relationships/customXml" Target="../ink/ink378.xml"/><Relationship Id="rId417" Type="http://schemas.openxmlformats.org/officeDocument/2006/relationships/image" Target="../media/image478.png"/><Relationship Id="rId459" Type="http://schemas.openxmlformats.org/officeDocument/2006/relationships/image" Target="../media/image499.png"/><Relationship Id="rId16" Type="http://schemas.openxmlformats.org/officeDocument/2006/relationships/customXml" Target="../ink/ink288.xml"/><Relationship Id="rId221" Type="http://schemas.openxmlformats.org/officeDocument/2006/relationships/image" Target="../media/image381.png"/><Relationship Id="rId263" Type="http://schemas.openxmlformats.org/officeDocument/2006/relationships/image" Target="../media/image402.png"/><Relationship Id="rId319" Type="http://schemas.openxmlformats.org/officeDocument/2006/relationships/image" Target="../media/image430.png"/><Relationship Id="rId470" Type="http://schemas.openxmlformats.org/officeDocument/2006/relationships/customXml" Target="../ink/ink515.xml"/><Relationship Id="rId58" Type="http://schemas.openxmlformats.org/officeDocument/2006/relationships/customXml" Target="../ink/ink309.xml"/><Relationship Id="rId123" Type="http://schemas.openxmlformats.org/officeDocument/2006/relationships/image" Target="../media/image333.png"/><Relationship Id="rId330" Type="http://schemas.openxmlformats.org/officeDocument/2006/relationships/customXml" Target="../ink/ink445.xml"/><Relationship Id="rId165" Type="http://schemas.openxmlformats.org/officeDocument/2006/relationships/image" Target="../media/image353.png"/><Relationship Id="rId372" Type="http://schemas.openxmlformats.org/officeDocument/2006/relationships/customXml" Target="../ink/ink466.xml"/><Relationship Id="rId428" Type="http://schemas.openxmlformats.org/officeDocument/2006/relationships/customXml" Target="../ink/ink494.xml"/><Relationship Id="rId232" Type="http://schemas.openxmlformats.org/officeDocument/2006/relationships/customXml" Target="../ink/ink396.xml"/><Relationship Id="rId274" Type="http://schemas.openxmlformats.org/officeDocument/2006/relationships/customXml" Target="../ink/ink417.xml"/><Relationship Id="rId481" Type="http://schemas.openxmlformats.org/officeDocument/2006/relationships/image" Target="../media/image510.png"/><Relationship Id="rId27" Type="http://schemas.openxmlformats.org/officeDocument/2006/relationships/image" Target="../media/image285.png"/><Relationship Id="rId69" Type="http://schemas.openxmlformats.org/officeDocument/2006/relationships/image" Target="../media/image306.png"/><Relationship Id="rId134" Type="http://schemas.openxmlformats.org/officeDocument/2006/relationships/customXml" Target="../ink/ink347.xml"/><Relationship Id="rId80" Type="http://schemas.openxmlformats.org/officeDocument/2006/relationships/customXml" Target="../ink/ink320.xml"/><Relationship Id="rId176" Type="http://schemas.openxmlformats.org/officeDocument/2006/relationships/customXml" Target="../ink/ink368.xml"/><Relationship Id="rId341" Type="http://schemas.openxmlformats.org/officeDocument/2006/relationships/image" Target="../media/image441.png"/><Relationship Id="rId383" Type="http://schemas.openxmlformats.org/officeDocument/2006/relationships/image" Target="../media/image462.png"/><Relationship Id="rId439" Type="http://schemas.openxmlformats.org/officeDocument/2006/relationships/image" Target="../media/image489.png"/><Relationship Id="rId201" Type="http://schemas.openxmlformats.org/officeDocument/2006/relationships/image" Target="../media/image371.png"/><Relationship Id="rId243" Type="http://schemas.openxmlformats.org/officeDocument/2006/relationships/image" Target="../media/image392.png"/><Relationship Id="rId285" Type="http://schemas.openxmlformats.org/officeDocument/2006/relationships/image" Target="../media/image413.png"/><Relationship Id="rId450" Type="http://schemas.openxmlformats.org/officeDocument/2006/relationships/customXml" Target="../ink/ink505.xml"/><Relationship Id="rId38" Type="http://schemas.openxmlformats.org/officeDocument/2006/relationships/customXml" Target="../ink/ink299.xml"/><Relationship Id="rId103" Type="http://schemas.openxmlformats.org/officeDocument/2006/relationships/image" Target="../media/image323.png"/><Relationship Id="rId310" Type="http://schemas.openxmlformats.org/officeDocument/2006/relationships/customXml" Target="../ink/ink435.xml"/><Relationship Id="rId492" Type="http://schemas.openxmlformats.org/officeDocument/2006/relationships/customXml" Target="../ink/ink526.xml"/><Relationship Id="rId91" Type="http://schemas.openxmlformats.org/officeDocument/2006/relationships/image" Target="../media/image317.png"/><Relationship Id="rId145" Type="http://schemas.openxmlformats.org/officeDocument/2006/relationships/image" Target="../media/image344.png"/><Relationship Id="rId187" Type="http://schemas.openxmlformats.org/officeDocument/2006/relationships/image" Target="../media/image364.png"/><Relationship Id="rId352" Type="http://schemas.openxmlformats.org/officeDocument/2006/relationships/customXml" Target="../ink/ink456.xml"/><Relationship Id="rId394" Type="http://schemas.openxmlformats.org/officeDocument/2006/relationships/customXml" Target="../ink/ink477.xml"/><Relationship Id="rId408" Type="http://schemas.openxmlformats.org/officeDocument/2006/relationships/customXml" Target="../ink/ink484.xml"/><Relationship Id="rId212" Type="http://schemas.openxmlformats.org/officeDocument/2006/relationships/customXml" Target="../ink/ink386.xml"/><Relationship Id="rId254" Type="http://schemas.openxmlformats.org/officeDocument/2006/relationships/customXml" Target="../ink/ink407.xml"/><Relationship Id="rId49" Type="http://schemas.openxmlformats.org/officeDocument/2006/relationships/image" Target="../media/image296.png"/><Relationship Id="rId114" Type="http://schemas.openxmlformats.org/officeDocument/2006/relationships/customXml" Target="../ink/ink337.xml"/><Relationship Id="rId296" Type="http://schemas.openxmlformats.org/officeDocument/2006/relationships/customXml" Target="../ink/ink428.xml"/><Relationship Id="rId461" Type="http://schemas.openxmlformats.org/officeDocument/2006/relationships/image" Target="../media/image500.png"/><Relationship Id="rId60" Type="http://schemas.openxmlformats.org/officeDocument/2006/relationships/customXml" Target="../ink/ink310.xml"/><Relationship Id="rId156" Type="http://schemas.openxmlformats.org/officeDocument/2006/relationships/customXml" Target="../ink/ink358.xml"/><Relationship Id="rId198" Type="http://schemas.openxmlformats.org/officeDocument/2006/relationships/customXml" Target="../ink/ink379.xml"/><Relationship Id="rId321" Type="http://schemas.openxmlformats.org/officeDocument/2006/relationships/image" Target="../media/image431.png"/><Relationship Id="rId363" Type="http://schemas.openxmlformats.org/officeDocument/2006/relationships/image" Target="../media/image452.png"/><Relationship Id="rId419" Type="http://schemas.openxmlformats.org/officeDocument/2006/relationships/image" Target="../media/image479.png"/><Relationship Id="rId223" Type="http://schemas.openxmlformats.org/officeDocument/2006/relationships/image" Target="../media/image382.png"/><Relationship Id="rId430" Type="http://schemas.openxmlformats.org/officeDocument/2006/relationships/customXml" Target="../ink/ink495.xml"/><Relationship Id="rId18" Type="http://schemas.openxmlformats.org/officeDocument/2006/relationships/customXml" Target="../ink/ink289.xml"/><Relationship Id="rId265" Type="http://schemas.openxmlformats.org/officeDocument/2006/relationships/image" Target="../media/image403.png"/><Relationship Id="rId472" Type="http://schemas.openxmlformats.org/officeDocument/2006/relationships/customXml" Target="../ink/ink516.xml"/><Relationship Id="rId125" Type="http://schemas.openxmlformats.org/officeDocument/2006/relationships/image" Target="../media/image334.png"/><Relationship Id="rId167" Type="http://schemas.openxmlformats.org/officeDocument/2006/relationships/image" Target="../media/image354.png"/><Relationship Id="rId332" Type="http://schemas.openxmlformats.org/officeDocument/2006/relationships/customXml" Target="../ink/ink446.xml"/><Relationship Id="rId374" Type="http://schemas.openxmlformats.org/officeDocument/2006/relationships/customXml" Target="../ink/ink467.xml"/><Relationship Id="rId71" Type="http://schemas.openxmlformats.org/officeDocument/2006/relationships/image" Target="../media/image307.png"/><Relationship Id="rId234" Type="http://schemas.openxmlformats.org/officeDocument/2006/relationships/customXml" Target="../ink/ink397.xml"/><Relationship Id="rId2" Type="http://schemas.openxmlformats.org/officeDocument/2006/relationships/customXml" Target="../ink/ink281.xml"/><Relationship Id="rId29" Type="http://schemas.openxmlformats.org/officeDocument/2006/relationships/image" Target="../media/image286.png"/><Relationship Id="rId276" Type="http://schemas.openxmlformats.org/officeDocument/2006/relationships/customXml" Target="../ink/ink418.xml"/><Relationship Id="rId441" Type="http://schemas.openxmlformats.org/officeDocument/2006/relationships/image" Target="../media/image490.png"/><Relationship Id="rId483" Type="http://schemas.openxmlformats.org/officeDocument/2006/relationships/image" Target="../media/image511.png"/><Relationship Id="rId40" Type="http://schemas.openxmlformats.org/officeDocument/2006/relationships/customXml" Target="../ink/ink300.xml"/><Relationship Id="rId136" Type="http://schemas.openxmlformats.org/officeDocument/2006/relationships/customXml" Target="../ink/ink348.xml"/><Relationship Id="rId178" Type="http://schemas.openxmlformats.org/officeDocument/2006/relationships/customXml" Target="../ink/ink369.xml"/><Relationship Id="rId301" Type="http://schemas.openxmlformats.org/officeDocument/2006/relationships/image" Target="../media/image421.png"/><Relationship Id="rId343" Type="http://schemas.openxmlformats.org/officeDocument/2006/relationships/image" Target="../media/image442.png"/><Relationship Id="rId82" Type="http://schemas.openxmlformats.org/officeDocument/2006/relationships/customXml" Target="../ink/ink321.xml"/><Relationship Id="rId203" Type="http://schemas.openxmlformats.org/officeDocument/2006/relationships/image" Target="../media/image372.png"/><Relationship Id="rId385" Type="http://schemas.openxmlformats.org/officeDocument/2006/relationships/image" Target="../media/image463.png"/><Relationship Id="rId245" Type="http://schemas.openxmlformats.org/officeDocument/2006/relationships/image" Target="../media/image393.png"/><Relationship Id="rId287" Type="http://schemas.openxmlformats.org/officeDocument/2006/relationships/image" Target="../media/image414.png"/><Relationship Id="rId410" Type="http://schemas.openxmlformats.org/officeDocument/2006/relationships/customXml" Target="../ink/ink485.xml"/><Relationship Id="rId452" Type="http://schemas.openxmlformats.org/officeDocument/2006/relationships/customXml" Target="../ink/ink506.xml"/><Relationship Id="rId494" Type="http://schemas.openxmlformats.org/officeDocument/2006/relationships/customXml" Target="../ink/ink527.xml"/><Relationship Id="rId105" Type="http://schemas.openxmlformats.org/officeDocument/2006/relationships/image" Target="../media/image324.png"/><Relationship Id="rId147" Type="http://schemas.openxmlformats.org/officeDocument/2006/relationships/image" Target="../media/image345.png"/><Relationship Id="rId312" Type="http://schemas.openxmlformats.org/officeDocument/2006/relationships/customXml" Target="../ink/ink436.xml"/><Relationship Id="rId354" Type="http://schemas.openxmlformats.org/officeDocument/2006/relationships/customXml" Target="../ink/ink457.xml"/><Relationship Id="rId51" Type="http://schemas.openxmlformats.org/officeDocument/2006/relationships/image" Target="../media/image297.png"/><Relationship Id="rId93" Type="http://schemas.openxmlformats.org/officeDocument/2006/relationships/image" Target="../media/image318.png"/><Relationship Id="rId189" Type="http://schemas.openxmlformats.org/officeDocument/2006/relationships/image" Target="../media/image365.png"/><Relationship Id="rId396" Type="http://schemas.openxmlformats.org/officeDocument/2006/relationships/customXml" Target="../ink/ink478.xml"/><Relationship Id="rId214" Type="http://schemas.openxmlformats.org/officeDocument/2006/relationships/customXml" Target="../ink/ink387.xml"/><Relationship Id="rId256" Type="http://schemas.openxmlformats.org/officeDocument/2006/relationships/customXml" Target="../ink/ink408.xml"/><Relationship Id="rId298" Type="http://schemas.openxmlformats.org/officeDocument/2006/relationships/customXml" Target="../ink/ink429.xml"/><Relationship Id="rId421" Type="http://schemas.openxmlformats.org/officeDocument/2006/relationships/image" Target="../media/image480.png"/><Relationship Id="rId463" Type="http://schemas.openxmlformats.org/officeDocument/2006/relationships/image" Target="../media/image501.png"/><Relationship Id="rId116" Type="http://schemas.openxmlformats.org/officeDocument/2006/relationships/customXml" Target="../ink/ink338.xml"/><Relationship Id="rId158" Type="http://schemas.openxmlformats.org/officeDocument/2006/relationships/customXml" Target="../ink/ink359.xml"/><Relationship Id="rId323" Type="http://schemas.openxmlformats.org/officeDocument/2006/relationships/image" Target="../media/image432.png"/><Relationship Id="rId20" Type="http://schemas.openxmlformats.org/officeDocument/2006/relationships/customXml" Target="../ink/ink290.xml"/><Relationship Id="rId62" Type="http://schemas.openxmlformats.org/officeDocument/2006/relationships/customXml" Target="../ink/ink311.xml"/><Relationship Id="rId365" Type="http://schemas.openxmlformats.org/officeDocument/2006/relationships/image" Target="../media/image453.png"/><Relationship Id="rId225" Type="http://schemas.openxmlformats.org/officeDocument/2006/relationships/image" Target="../media/image383.png"/><Relationship Id="rId267" Type="http://schemas.openxmlformats.org/officeDocument/2006/relationships/image" Target="../media/image404.png"/><Relationship Id="rId432" Type="http://schemas.openxmlformats.org/officeDocument/2006/relationships/customXml" Target="../ink/ink496.xml"/><Relationship Id="rId474" Type="http://schemas.openxmlformats.org/officeDocument/2006/relationships/customXml" Target="../ink/ink517.xml"/><Relationship Id="rId106" Type="http://schemas.openxmlformats.org/officeDocument/2006/relationships/customXml" Target="../ink/ink333.xml"/><Relationship Id="rId127" Type="http://schemas.openxmlformats.org/officeDocument/2006/relationships/image" Target="../media/image335.png"/><Relationship Id="rId313" Type="http://schemas.openxmlformats.org/officeDocument/2006/relationships/image" Target="../media/image427.png"/><Relationship Id="rId495" Type="http://schemas.openxmlformats.org/officeDocument/2006/relationships/image" Target="../media/image517.png"/><Relationship Id="rId10" Type="http://schemas.openxmlformats.org/officeDocument/2006/relationships/customXml" Target="../ink/ink285.xml"/><Relationship Id="rId31" Type="http://schemas.openxmlformats.org/officeDocument/2006/relationships/image" Target="../media/image287.png"/><Relationship Id="rId52" Type="http://schemas.openxmlformats.org/officeDocument/2006/relationships/customXml" Target="../ink/ink306.xml"/><Relationship Id="rId73" Type="http://schemas.openxmlformats.org/officeDocument/2006/relationships/image" Target="../media/image308.png"/><Relationship Id="rId94" Type="http://schemas.openxmlformats.org/officeDocument/2006/relationships/customXml" Target="../ink/ink327.xml"/><Relationship Id="rId148" Type="http://schemas.openxmlformats.org/officeDocument/2006/relationships/customXml" Target="../ink/ink354.xml"/><Relationship Id="rId169" Type="http://schemas.openxmlformats.org/officeDocument/2006/relationships/image" Target="../media/image355.png"/><Relationship Id="rId334" Type="http://schemas.openxmlformats.org/officeDocument/2006/relationships/customXml" Target="../ink/ink447.xml"/><Relationship Id="rId355" Type="http://schemas.openxmlformats.org/officeDocument/2006/relationships/image" Target="../media/image448.png"/><Relationship Id="rId376" Type="http://schemas.openxmlformats.org/officeDocument/2006/relationships/customXml" Target="../ink/ink468.xml"/><Relationship Id="rId397" Type="http://schemas.openxmlformats.org/officeDocument/2006/relationships/image" Target="../media/image468.png"/><Relationship Id="rId4" Type="http://schemas.openxmlformats.org/officeDocument/2006/relationships/customXml" Target="../ink/ink282.xml"/><Relationship Id="rId180" Type="http://schemas.openxmlformats.org/officeDocument/2006/relationships/customXml" Target="../ink/ink370.xml"/><Relationship Id="rId215" Type="http://schemas.openxmlformats.org/officeDocument/2006/relationships/image" Target="../media/image378.png"/><Relationship Id="rId236" Type="http://schemas.openxmlformats.org/officeDocument/2006/relationships/customXml" Target="../ink/ink398.xml"/><Relationship Id="rId257" Type="http://schemas.openxmlformats.org/officeDocument/2006/relationships/image" Target="../media/image399.png"/><Relationship Id="rId278" Type="http://schemas.openxmlformats.org/officeDocument/2006/relationships/customXml" Target="../ink/ink419.xml"/><Relationship Id="rId401" Type="http://schemas.openxmlformats.org/officeDocument/2006/relationships/image" Target="../media/image470.png"/><Relationship Id="rId422" Type="http://schemas.openxmlformats.org/officeDocument/2006/relationships/customXml" Target="../ink/ink491.xml"/><Relationship Id="rId443" Type="http://schemas.openxmlformats.org/officeDocument/2006/relationships/image" Target="../media/image491.png"/><Relationship Id="rId464" Type="http://schemas.openxmlformats.org/officeDocument/2006/relationships/customXml" Target="../ink/ink512.xml"/><Relationship Id="rId303" Type="http://schemas.openxmlformats.org/officeDocument/2006/relationships/image" Target="../media/image422.png"/><Relationship Id="rId485" Type="http://schemas.openxmlformats.org/officeDocument/2006/relationships/image" Target="../media/image512.png"/><Relationship Id="rId42" Type="http://schemas.openxmlformats.org/officeDocument/2006/relationships/customXml" Target="../ink/ink301.xml"/><Relationship Id="rId84" Type="http://schemas.openxmlformats.org/officeDocument/2006/relationships/customXml" Target="../ink/ink322.xml"/><Relationship Id="rId138" Type="http://schemas.openxmlformats.org/officeDocument/2006/relationships/customXml" Target="../ink/ink349.xml"/><Relationship Id="rId345" Type="http://schemas.openxmlformats.org/officeDocument/2006/relationships/image" Target="../media/image443.png"/><Relationship Id="rId387" Type="http://schemas.openxmlformats.org/officeDocument/2006/relationships/image" Target="../media/image104.png"/><Relationship Id="rId191" Type="http://schemas.openxmlformats.org/officeDocument/2006/relationships/image" Target="../media/image366.png"/><Relationship Id="rId205" Type="http://schemas.openxmlformats.org/officeDocument/2006/relationships/image" Target="../media/image373.png"/><Relationship Id="rId247" Type="http://schemas.openxmlformats.org/officeDocument/2006/relationships/image" Target="../media/image394.png"/><Relationship Id="rId412" Type="http://schemas.openxmlformats.org/officeDocument/2006/relationships/customXml" Target="../ink/ink486.xml"/><Relationship Id="rId107" Type="http://schemas.openxmlformats.org/officeDocument/2006/relationships/image" Target="../media/image325.png"/><Relationship Id="rId289" Type="http://schemas.openxmlformats.org/officeDocument/2006/relationships/image" Target="../media/image415.png"/><Relationship Id="rId454" Type="http://schemas.openxmlformats.org/officeDocument/2006/relationships/customXml" Target="../ink/ink507.xml"/><Relationship Id="rId496" Type="http://schemas.openxmlformats.org/officeDocument/2006/relationships/customXml" Target="../ink/ink528.xml"/><Relationship Id="rId11" Type="http://schemas.openxmlformats.org/officeDocument/2006/relationships/image" Target="../media/image2770.png"/><Relationship Id="rId53" Type="http://schemas.openxmlformats.org/officeDocument/2006/relationships/image" Target="../media/image298.png"/><Relationship Id="rId149" Type="http://schemas.openxmlformats.org/officeDocument/2006/relationships/image" Target="../media/image144.png"/><Relationship Id="rId314" Type="http://schemas.openxmlformats.org/officeDocument/2006/relationships/customXml" Target="../ink/ink437.xml"/><Relationship Id="rId356" Type="http://schemas.openxmlformats.org/officeDocument/2006/relationships/customXml" Target="../ink/ink458.xml"/><Relationship Id="rId398" Type="http://schemas.openxmlformats.org/officeDocument/2006/relationships/customXml" Target="../ink/ink479.xml"/><Relationship Id="rId95" Type="http://schemas.openxmlformats.org/officeDocument/2006/relationships/image" Target="../media/image319.png"/><Relationship Id="rId160" Type="http://schemas.openxmlformats.org/officeDocument/2006/relationships/customXml" Target="../ink/ink360.xml"/><Relationship Id="rId216" Type="http://schemas.openxmlformats.org/officeDocument/2006/relationships/customXml" Target="../ink/ink388.xml"/><Relationship Id="rId423" Type="http://schemas.openxmlformats.org/officeDocument/2006/relationships/image" Target="../media/image481.png"/><Relationship Id="rId258" Type="http://schemas.openxmlformats.org/officeDocument/2006/relationships/customXml" Target="../ink/ink409.xml"/><Relationship Id="rId465" Type="http://schemas.openxmlformats.org/officeDocument/2006/relationships/image" Target="../media/image502.png"/><Relationship Id="rId22" Type="http://schemas.openxmlformats.org/officeDocument/2006/relationships/customXml" Target="../ink/ink291.xml"/><Relationship Id="rId64" Type="http://schemas.openxmlformats.org/officeDocument/2006/relationships/customXml" Target="../ink/ink312.xml"/><Relationship Id="rId118" Type="http://schemas.openxmlformats.org/officeDocument/2006/relationships/customXml" Target="../ink/ink339.xml"/><Relationship Id="rId325" Type="http://schemas.openxmlformats.org/officeDocument/2006/relationships/image" Target="../media/image433.png"/><Relationship Id="rId367" Type="http://schemas.openxmlformats.org/officeDocument/2006/relationships/image" Target="../media/image454.png"/><Relationship Id="rId171" Type="http://schemas.openxmlformats.org/officeDocument/2006/relationships/image" Target="../media/image356.png"/><Relationship Id="rId227" Type="http://schemas.openxmlformats.org/officeDocument/2006/relationships/image" Target="../media/image384.png"/><Relationship Id="rId269" Type="http://schemas.openxmlformats.org/officeDocument/2006/relationships/image" Target="../media/image405.png"/><Relationship Id="rId434" Type="http://schemas.openxmlformats.org/officeDocument/2006/relationships/customXml" Target="../ink/ink497.xml"/><Relationship Id="rId476" Type="http://schemas.openxmlformats.org/officeDocument/2006/relationships/customXml" Target="../ink/ink518.xml"/><Relationship Id="rId33" Type="http://schemas.openxmlformats.org/officeDocument/2006/relationships/image" Target="../media/image288.png"/><Relationship Id="rId129" Type="http://schemas.openxmlformats.org/officeDocument/2006/relationships/image" Target="../media/image336.png"/><Relationship Id="rId280" Type="http://schemas.openxmlformats.org/officeDocument/2006/relationships/customXml" Target="../ink/ink420.xml"/><Relationship Id="rId336" Type="http://schemas.openxmlformats.org/officeDocument/2006/relationships/customXml" Target="../ink/ink448.xml"/><Relationship Id="rId75" Type="http://schemas.openxmlformats.org/officeDocument/2006/relationships/image" Target="../media/image309.png"/><Relationship Id="rId140" Type="http://schemas.openxmlformats.org/officeDocument/2006/relationships/customXml" Target="../ink/ink350.xml"/><Relationship Id="rId182" Type="http://schemas.openxmlformats.org/officeDocument/2006/relationships/customXml" Target="../ink/ink371.xml"/><Relationship Id="rId378" Type="http://schemas.openxmlformats.org/officeDocument/2006/relationships/customXml" Target="../ink/ink469.xml"/><Relationship Id="rId403" Type="http://schemas.openxmlformats.org/officeDocument/2006/relationships/image" Target="../media/image471.png"/><Relationship Id="rId6" Type="http://schemas.openxmlformats.org/officeDocument/2006/relationships/customXml" Target="../ink/ink283.xml"/><Relationship Id="rId238" Type="http://schemas.openxmlformats.org/officeDocument/2006/relationships/customXml" Target="../ink/ink399.xml"/><Relationship Id="rId445" Type="http://schemas.openxmlformats.org/officeDocument/2006/relationships/image" Target="../media/image492.png"/><Relationship Id="rId487" Type="http://schemas.openxmlformats.org/officeDocument/2006/relationships/image" Target="../media/image513.png"/><Relationship Id="rId291" Type="http://schemas.openxmlformats.org/officeDocument/2006/relationships/image" Target="../media/image416.png"/><Relationship Id="rId305" Type="http://schemas.openxmlformats.org/officeDocument/2006/relationships/image" Target="../media/image423.png"/><Relationship Id="rId347" Type="http://schemas.openxmlformats.org/officeDocument/2006/relationships/image" Target="../media/image444.png"/><Relationship Id="rId44" Type="http://schemas.openxmlformats.org/officeDocument/2006/relationships/customXml" Target="../ink/ink302.xml"/><Relationship Id="rId86" Type="http://schemas.openxmlformats.org/officeDocument/2006/relationships/customXml" Target="../ink/ink323.xml"/><Relationship Id="rId151" Type="http://schemas.openxmlformats.org/officeDocument/2006/relationships/image" Target="../media/image346.png"/><Relationship Id="rId389" Type="http://schemas.openxmlformats.org/officeDocument/2006/relationships/image" Target="../media/image464.png"/><Relationship Id="rId193" Type="http://schemas.openxmlformats.org/officeDocument/2006/relationships/image" Target="../media/image367.png"/><Relationship Id="rId207" Type="http://schemas.openxmlformats.org/officeDocument/2006/relationships/image" Target="../media/image374.png"/><Relationship Id="rId249" Type="http://schemas.openxmlformats.org/officeDocument/2006/relationships/image" Target="../media/image395.png"/><Relationship Id="rId414" Type="http://schemas.openxmlformats.org/officeDocument/2006/relationships/customXml" Target="../ink/ink487.xml"/><Relationship Id="rId456" Type="http://schemas.openxmlformats.org/officeDocument/2006/relationships/customXml" Target="../ink/ink508.xml"/><Relationship Id="rId498" Type="http://schemas.openxmlformats.org/officeDocument/2006/relationships/customXml" Target="../ink/ink529.xml"/><Relationship Id="rId13" Type="http://schemas.openxmlformats.org/officeDocument/2006/relationships/image" Target="../media/image2780.png"/><Relationship Id="rId109" Type="http://schemas.openxmlformats.org/officeDocument/2006/relationships/image" Target="../media/image326.png"/><Relationship Id="rId260" Type="http://schemas.openxmlformats.org/officeDocument/2006/relationships/customXml" Target="../ink/ink410.xml"/><Relationship Id="rId316" Type="http://schemas.openxmlformats.org/officeDocument/2006/relationships/customXml" Target="../ink/ink438.xml"/><Relationship Id="rId55" Type="http://schemas.openxmlformats.org/officeDocument/2006/relationships/image" Target="../media/image299.png"/><Relationship Id="rId97" Type="http://schemas.openxmlformats.org/officeDocument/2006/relationships/image" Target="../media/image320.png"/><Relationship Id="rId120" Type="http://schemas.openxmlformats.org/officeDocument/2006/relationships/customXml" Target="../ink/ink340.xml"/><Relationship Id="rId358" Type="http://schemas.openxmlformats.org/officeDocument/2006/relationships/customXml" Target="../ink/ink459.xml"/><Relationship Id="rId162" Type="http://schemas.openxmlformats.org/officeDocument/2006/relationships/customXml" Target="../ink/ink361.xml"/><Relationship Id="rId218" Type="http://schemas.openxmlformats.org/officeDocument/2006/relationships/customXml" Target="../ink/ink389.xml"/><Relationship Id="rId425" Type="http://schemas.openxmlformats.org/officeDocument/2006/relationships/image" Target="../media/image482.png"/><Relationship Id="rId467" Type="http://schemas.openxmlformats.org/officeDocument/2006/relationships/image" Target="../media/image503.png"/><Relationship Id="rId271" Type="http://schemas.openxmlformats.org/officeDocument/2006/relationships/image" Target="../media/image406.png"/><Relationship Id="rId24" Type="http://schemas.openxmlformats.org/officeDocument/2006/relationships/customXml" Target="../ink/ink292.xml"/><Relationship Id="rId66" Type="http://schemas.openxmlformats.org/officeDocument/2006/relationships/customXml" Target="../ink/ink313.xml"/><Relationship Id="rId131" Type="http://schemas.openxmlformats.org/officeDocument/2006/relationships/image" Target="../media/image337.png"/><Relationship Id="rId327" Type="http://schemas.openxmlformats.org/officeDocument/2006/relationships/image" Target="../media/image434.png"/><Relationship Id="rId369" Type="http://schemas.openxmlformats.org/officeDocument/2006/relationships/image" Target="../media/image455.png"/><Relationship Id="rId173" Type="http://schemas.openxmlformats.org/officeDocument/2006/relationships/image" Target="../media/image357.png"/><Relationship Id="rId229" Type="http://schemas.openxmlformats.org/officeDocument/2006/relationships/image" Target="../media/image385.png"/><Relationship Id="rId380" Type="http://schemas.openxmlformats.org/officeDocument/2006/relationships/customXml" Target="../ink/ink470.xml"/><Relationship Id="rId436" Type="http://schemas.openxmlformats.org/officeDocument/2006/relationships/customXml" Target="../ink/ink498.xml"/><Relationship Id="rId240" Type="http://schemas.openxmlformats.org/officeDocument/2006/relationships/customXml" Target="../ink/ink400.xml"/><Relationship Id="rId478" Type="http://schemas.openxmlformats.org/officeDocument/2006/relationships/customXml" Target="../ink/ink519.xml"/><Relationship Id="rId35" Type="http://schemas.openxmlformats.org/officeDocument/2006/relationships/image" Target="../media/image289.png"/><Relationship Id="rId77" Type="http://schemas.openxmlformats.org/officeDocument/2006/relationships/image" Target="../media/image310.png"/><Relationship Id="rId100" Type="http://schemas.openxmlformats.org/officeDocument/2006/relationships/customXml" Target="../ink/ink330.xml"/><Relationship Id="rId282" Type="http://schemas.openxmlformats.org/officeDocument/2006/relationships/customXml" Target="../ink/ink421.xml"/><Relationship Id="rId338" Type="http://schemas.openxmlformats.org/officeDocument/2006/relationships/customXml" Target="../ink/ink449.xml"/><Relationship Id="rId8" Type="http://schemas.openxmlformats.org/officeDocument/2006/relationships/customXml" Target="../ink/ink284.xml"/><Relationship Id="rId142" Type="http://schemas.openxmlformats.org/officeDocument/2006/relationships/customXml" Target="../ink/ink351.xml"/><Relationship Id="rId184" Type="http://schemas.openxmlformats.org/officeDocument/2006/relationships/customXml" Target="../ink/ink372.xml"/><Relationship Id="rId391" Type="http://schemas.openxmlformats.org/officeDocument/2006/relationships/image" Target="../media/image465.png"/><Relationship Id="rId405" Type="http://schemas.openxmlformats.org/officeDocument/2006/relationships/image" Target="../media/image472.png"/><Relationship Id="rId447" Type="http://schemas.openxmlformats.org/officeDocument/2006/relationships/image" Target="../media/image493.png"/><Relationship Id="rId251" Type="http://schemas.openxmlformats.org/officeDocument/2006/relationships/image" Target="../media/image396.png"/><Relationship Id="rId489" Type="http://schemas.openxmlformats.org/officeDocument/2006/relationships/image" Target="../media/image514.png"/><Relationship Id="rId46" Type="http://schemas.openxmlformats.org/officeDocument/2006/relationships/customXml" Target="../ink/ink303.xml"/><Relationship Id="rId293" Type="http://schemas.openxmlformats.org/officeDocument/2006/relationships/image" Target="../media/image417.png"/><Relationship Id="rId307" Type="http://schemas.openxmlformats.org/officeDocument/2006/relationships/image" Target="../media/image424.png"/><Relationship Id="rId349" Type="http://schemas.openxmlformats.org/officeDocument/2006/relationships/image" Target="../media/image445.png"/><Relationship Id="rId88" Type="http://schemas.openxmlformats.org/officeDocument/2006/relationships/customXml" Target="../ink/ink324.xml"/><Relationship Id="rId111" Type="http://schemas.openxmlformats.org/officeDocument/2006/relationships/image" Target="../media/image327.png"/><Relationship Id="rId153" Type="http://schemas.openxmlformats.org/officeDocument/2006/relationships/image" Target="../media/image347.png"/><Relationship Id="rId195" Type="http://schemas.openxmlformats.org/officeDocument/2006/relationships/image" Target="../media/image368.png"/><Relationship Id="rId209" Type="http://schemas.openxmlformats.org/officeDocument/2006/relationships/image" Target="../media/image375.png"/><Relationship Id="rId360" Type="http://schemas.openxmlformats.org/officeDocument/2006/relationships/customXml" Target="../ink/ink460.xml"/><Relationship Id="rId416" Type="http://schemas.openxmlformats.org/officeDocument/2006/relationships/customXml" Target="../ink/ink488.xml"/><Relationship Id="rId220" Type="http://schemas.openxmlformats.org/officeDocument/2006/relationships/customXml" Target="../ink/ink390.xml"/><Relationship Id="rId458" Type="http://schemas.openxmlformats.org/officeDocument/2006/relationships/customXml" Target="../ink/ink509.xml"/><Relationship Id="rId15" Type="http://schemas.openxmlformats.org/officeDocument/2006/relationships/image" Target="../media/image2790.png"/><Relationship Id="rId57" Type="http://schemas.openxmlformats.org/officeDocument/2006/relationships/image" Target="../media/image300.png"/><Relationship Id="rId262" Type="http://schemas.openxmlformats.org/officeDocument/2006/relationships/customXml" Target="../ink/ink411.xml"/><Relationship Id="rId318" Type="http://schemas.openxmlformats.org/officeDocument/2006/relationships/customXml" Target="../ink/ink439.xml"/><Relationship Id="rId99" Type="http://schemas.openxmlformats.org/officeDocument/2006/relationships/image" Target="../media/image321.png"/><Relationship Id="rId122" Type="http://schemas.openxmlformats.org/officeDocument/2006/relationships/customXml" Target="../ink/ink341.xml"/><Relationship Id="rId164" Type="http://schemas.openxmlformats.org/officeDocument/2006/relationships/customXml" Target="../ink/ink362.xml"/><Relationship Id="rId371" Type="http://schemas.openxmlformats.org/officeDocument/2006/relationships/image" Target="../media/image456.png"/><Relationship Id="rId427" Type="http://schemas.openxmlformats.org/officeDocument/2006/relationships/image" Target="../media/image483.png"/><Relationship Id="rId469" Type="http://schemas.openxmlformats.org/officeDocument/2006/relationships/image" Target="../media/image504.png"/><Relationship Id="rId26" Type="http://schemas.openxmlformats.org/officeDocument/2006/relationships/customXml" Target="../ink/ink293.xml"/><Relationship Id="rId231" Type="http://schemas.openxmlformats.org/officeDocument/2006/relationships/image" Target="../media/image386.png"/><Relationship Id="rId273" Type="http://schemas.openxmlformats.org/officeDocument/2006/relationships/image" Target="../media/image407.png"/><Relationship Id="rId329" Type="http://schemas.openxmlformats.org/officeDocument/2006/relationships/image" Target="../media/image435.png"/><Relationship Id="rId480" Type="http://schemas.openxmlformats.org/officeDocument/2006/relationships/customXml" Target="../ink/ink520.xml"/><Relationship Id="rId68" Type="http://schemas.openxmlformats.org/officeDocument/2006/relationships/customXml" Target="../ink/ink314.xml"/><Relationship Id="rId133" Type="http://schemas.openxmlformats.org/officeDocument/2006/relationships/image" Target="../media/image338.png"/><Relationship Id="rId175" Type="http://schemas.openxmlformats.org/officeDocument/2006/relationships/image" Target="../media/image358.png"/><Relationship Id="rId340" Type="http://schemas.openxmlformats.org/officeDocument/2006/relationships/customXml" Target="../ink/ink450.xml"/><Relationship Id="rId200" Type="http://schemas.openxmlformats.org/officeDocument/2006/relationships/customXml" Target="../ink/ink380.xml"/><Relationship Id="rId382" Type="http://schemas.openxmlformats.org/officeDocument/2006/relationships/customXml" Target="../ink/ink471.xml"/><Relationship Id="rId438" Type="http://schemas.openxmlformats.org/officeDocument/2006/relationships/customXml" Target="../ink/ink499.xml"/><Relationship Id="rId242" Type="http://schemas.openxmlformats.org/officeDocument/2006/relationships/customXml" Target="../ink/ink401.xml"/><Relationship Id="rId284" Type="http://schemas.openxmlformats.org/officeDocument/2006/relationships/customXml" Target="../ink/ink422.xml"/><Relationship Id="rId491" Type="http://schemas.openxmlformats.org/officeDocument/2006/relationships/image" Target="../media/image515.png"/><Relationship Id="rId37" Type="http://schemas.openxmlformats.org/officeDocument/2006/relationships/image" Target="../media/image290.png"/><Relationship Id="rId79" Type="http://schemas.openxmlformats.org/officeDocument/2006/relationships/image" Target="../media/image311.png"/><Relationship Id="rId102" Type="http://schemas.openxmlformats.org/officeDocument/2006/relationships/customXml" Target="../ink/ink331.xml"/><Relationship Id="rId144" Type="http://schemas.openxmlformats.org/officeDocument/2006/relationships/customXml" Target="../ink/ink352.xml"/><Relationship Id="rId90" Type="http://schemas.openxmlformats.org/officeDocument/2006/relationships/customXml" Target="../ink/ink325.xml"/><Relationship Id="rId186" Type="http://schemas.openxmlformats.org/officeDocument/2006/relationships/customXml" Target="../ink/ink373.xml"/><Relationship Id="rId351" Type="http://schemas.openxmlformats.org/officeDocument/2006/relationships/image" Target="../media/image446.png"/><Relationship Id="rId393" Type="http://schemas.openxmlformats.org/officeDocument/2006/relationships/image" Target="../media/image466.png"/><Relationship Id="rId407" Type="http://schemas.openxmlformats.org/officeDocument/2006/relationships/image" Target="../media/image473.png"/><Relationship Id="rId449" Type="http://schemas.openxmlformats.org/officeDocument/2006/relationships/image" Target="../media/image494.png"/><Relationship Id="rId211" Type="http://schemas.openxmlformats.org/officeDocument/2006/relationships/image" Target="../media/image376.png"/><Relationship Id="rId253" Type="http://schemas.openxmlformats.org/officeDocument/2006/relationships/image" Target="../media/image397.png"/><Relationship Id="rId295" Type="http://schemas.openxmlformats.org/officeDocument/2006/relationships/image" Target="../media/image418.png"/><Relationship Id="rId309" Type="http://schemas.openxmlformats.org/officeDocument/2006/relationships/image" Target="../media/image425.png"/><Relationship Id="rId460" Type="http://schemas.openxmlformats.org/officeDocument/2006/relationships/customXml" Target="../ink/ink510.xml"/><Relationship Id="rId48" Type="http://schemas.openxmlformats.org/officeDocument/2006/relationships/customXml" Target="../ink/ink304.xml"/><Relationship Id="rId113" Type="http://schemas.openxmlformats.org/officeDocument/2006/relationships/image" Target="../media/image328.png"/><Relationship Id="rId320" Type="http://schemas.openxmlformats.org/officeDocument/2006/relationships/customXml" Target="../ink/ink440.xml"/><Relationship Id="rId155" Type="http://schemas.openxmlformats.org/officeDocument/2006/relationships/image" Target="../media/image348.png"/><Relationship Id="rId197" Type="http://schemas.openxmlformats.org/officeDocument/2006/relationships/image" Target="../media/image369.png"/><Relationship Id="rId362" Type="http://schemas.openxmlformats.org/officeDocument/2006/relationships/customXml" Target="../ink/ink461.xml"/><Relationship Id="rId418" Type="http://schemas.openxmlformats.org/officeDocument/2006/relationships/customXml" Target="../ink/ink489.xml"/><Relationship Id="rId222" Type="http://schemas.openxmlformats.org/officeDocument/2006/relationships/customXml" Target="../ink/ink391.xml"/><Relationship Id="rId264" Type="http://schemas.openxmlformats.org/officeDocument/2006/relationships/customXml" Target="../ink/ink412.xml"/><Relationship Id="rId471" Type="http://schemas.openxmlformats.org/officeDocument/2006/relationships/image" Target="../media/image505.png"/><Relationship Id="rId17" Type="http://schemas.openxmlformats.org/officeDocument/2006/relationships/image" Target="../media/image280.png"/><Relationship Id="rId59" Type="http://schemas.openxmlformats.org/officeDocument/2006/relationships/image" Target="../media/image301.png"/><Relationship Id="rId124" Type="http://schemas.openxmlformats.org/officeDocument/2006/relationships/customXml" Target="../ink/ink342.xml"/><Relationship Id="rId70" Type="http://schemas.openxmlformats.org/officeDocument/2006/relationships/customXml" Target="../ink/ink315.xml"/><Relationship Id="rId166" Type="http://schemas.openxmlformats.org/officeDocument/2006/relationships/customXml" Target="../ink/ink363.xml"/><Relationship Id="rId331" Type="http://schemas.openxmlformats.org/officeDocument/2006/relationships/image" Target="../media/image436.png"/><Relationship Id="rId373" Type="http://schemas.openxmlformats.org/officeDocument/2006/relationships/image" Target="../media/image457.png"/><Relationship Id="rId429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87.png"/><Relationship Id="rId440" Type="http://schemas.openxmlformats.org/officeDocument/2006/relationships/customXml" Target="../ink/ink500.xml"/><Relationship Id="rId28" Type="http://schemas.openxmlformats.org/officeDocument/2006/relationships/customXml" Target="../ink/ink294.xml"/><Relationship Id="rId275" Type="http://schemas.openxmlformats.org/officeDocument/2006/relationships/image" Target="../media/image408.png"/><Relationship Id="rId300" Type="http://schemas.openxmlformats.org/officeDocument/2006/relationships/customXml" Target="../ink/ink430.xml"/><Relationship Id="rId482" Type="http://schemas.openxmlformats.org/officeDocument/2006/relationships/customXml" Target="../ink/ink521.xml"/><Relationship Id="rId81" Type="http://schemas.openxmlformats.org/officeDocument/2006/relationships/image" Target="../media/image312.png"/><Relationship Id="rId135" Type="http://schemas.openxmlformats.org/officeDocument/2006/relationships/image" Target="../media/image339.png"/><Relationship Id="rId177" Type="http://schemas.openxmlformats.org/officeDocument/2006/relationships/image" Target="../media/image359.png"/><Relationship Id="rId342" Type="http://schemas.openxmlformats.org/officeDocument/2006/relationships/customXml" Target="../ink/ink451.xml"/><Relationship Id="rId384" Type="http://schemas.openxmlformats.org/officeDocument/2006/relationships/customXml" Target="../ink/ink472.xml"/><Relationship Id="rId202" Type="http://schemas.openxmlformats.org/officeDocument/2006/relationships/customXml" Target="../ink/ink381.xml"/><Relationship Id="rId244" Type="http://schemas.openxmlformats.org/officeDocument/2006/relationships/customXml" Target="../ink/ink402.xml"/><Relationship Id="rId39" Type="http://schemas.openxmlformats.org/officeDocument/2006/relationships/image" Target="../media/image291.png"/><Relationship Id="rId286" Type="http://schemas.openxmlformats.org/officeDocument/2006/relationships/customXml" Target="../ink/ink423.xml"/><Relationship Id="rId451" Type="http://schemas.openxmlformats.org/officeDocument/2006/relationships/image" Target="../media/image495.png"/><Relationship Id="rId493" Type="http://schemas.openxmlformats.org/officeDocument/2006/relationships/image" Target="../media/image516.png"/><Relationship Id="rId50" Type="http://schemas.openxmlformats.org/officeDocument/2006/relationships/customXml" Target="../ink/ink305.xml"/><Relationship Id="rId104" Type="http://schemas.openxmlformats.org/officeDocument/2006/relationships/customXml" Target="../ink/ink332.xml"/><Relationship Id="rId146" Type="http://schemas.openxmlformats.org/officeDocument/2006/relationships/customXml" Target="../ink/ink353.xml"/><Relationship Id="rId188" Type="http://schemas.openxmlformats.org/officeDocument/2006/relationships/customXml" Target="../ink/ink374.xml"/><Relationship Id="rId311" Type="http://schemas.openxmlformats.org/officeDocument/2006/relationships/image" Target="../media/image426.png"/><Relationship Id="rId353" Type="http://schemas.openxmlformats.org/officeDocument/2006/relationships/image" Target="../media/image447.png"/><Relationship Id="rId395" Type="http://schemas.openxmlformats.org/officeDocument/2006/relationships/image" Target="../media/image467.png"/><Relationship Id="rId409" Type="http://schemas.openxmlformats.org/officeDocument/2006/relationships/image" Target="../media/image474.png"/><Relationship Id="rId92" Type="http://schemas.openxmlformats.org/officeDocument/2006/relationships/customXml" Target="../ink/ink326.xml"/><Relationship Id="rId213" Type="http://schemas.openxmlformats.org/officeDocument/2006/relationships/image" Target="../media/image377.png"/><Relationship Id="rId420" Type="http://schemas.openxmlformats.org/officeDocument/2006/relationships/customXml" Target="../ink/ink490.xml"/><Relationship Id="rId255" Type="http://schemas.openxmlformats.org/officeDocument/2006/relationships/image" Target="../media/image398.png"/><Relationship Id="rId297" Type="http://schemas.openxmlformats.org/officeDocument/2006/relationships/image" Target="../media/image419.png"/><Relationship Id="rId462" Type="http://schemas.openxmlformats.org/officeDocument/2006/relationships/customXml" Target="../ink/ink511.xml"/><Relationship Id="rId115" Type="http://schemas.openxmlformats.org/officeDocument/2006/relationships/image" Target="../media/image329.png"/><Relationship Id="rId157" Type="http://schemas.openxmlformats.org/officeDocument/2006/relationships/image" Target="../media/image349.png"/><Relationship Id="rId322" Type="http://schemas.openxmlformats.org/officeDocument/2006/relationships/customXml" Target="../ink/ink441.xml"/><Relationship Id="rId364" Type="http://schemas.openxmlformats.org/officeDocument/2006/relationships/customXml" Target="../ink/ink462.xml"/><Relationship Id="rId61" Type="http://schemas.openxmlformats.org/officeDocument/2006/relationships/image" Target="../media/image302.png"/><Relationship Id="rId199" Type="http://schemas.openxmlformats.org/officeDocument/2006/relationships/image" Target="../media/image370.png"/><Relationship Id="rId19" Type="http://schemas.openxmlformats.org/officeDocument/2006/relationships/image" Target="../media/image281.png"/><Relationship Id="rId224" Type="http://schemas.openxmlformats.org/officeDocument/2006/relationships/customXml" Target="../ink/ink392.xml"/><Relationship Id="rId266" Type="http://schemas.openxmlformats.org/officeDocument/2006/relationships/customXml" Target="../ink/ink413.xml"/><Relationship Id="rId431" Type="http://schemas.openxmlformats.org/officeDocument/2006/relationships/image" Target="../media/image485.png"/><Relationship Id="rId473" Type="http://schemas.openxmlformats.org/officeDocument/2006/relationships/image" Target="../media/image506.png"/><Relationship Id="rId30" Type="http://schemas.openxmlformats.org/officeDocument/2006/relationships/customXml" Target="../ink/ink295.xml"/><Relationship Id="rId126" Type="http://schemas.openxmlformats.org/officeDocument/2006/relationships/customXml" Target="../ink/ink343.xml"/><Relationship Id="rId168" Type="http://schemas.openxmlformats.org/officeDocument/2006/relationships/customXml" Target="../ink/ink364.xml"/><Relationship Id="rId333" Type="http://schemas.openxmlformats.org/officeDocument/2006/relationships/image" Target="../media/image437.png"/><Relationship Id="rId72" Type="http://schemas.openxmlformats.org/officeDocument/2006/relationships/customXml" Target="../ink/ink316.xml"/><Relationship Id="rId375" Type="http://schemas.openxmlformats.org/officeDocument/2006/relationships/image" Target="../media/image458.png"/><Relationship Id="rId3" Type="http://schemas.openxmlformats.org/officeDocument/2006/relationships/image" Target="../media/image2730.png"/><Relationship Id="rId235" Type="http://schemas.openxmlformats.org/officeDocument/2006/relationships/image" Target="../media/image388.png"/><Relationship Id="rId277" Type="http://schemas.openxmlformats.org/officeDocument/2006/relationships/image" Target="../media/image409.png"/><Relationship Id="rId400" Type="http://schemas.openxmlformats.org/officeDocument/2006/relationships/customXml" Target="../ink/ink480.xml"/><Relationship Id="rId442" Type="http://schemas.openxmlformats.org/officeDocument/2006/relationships/customXml" Target="../ink/ink501.xml"/><Relationship Id="rId484" Type="http://schemas.openxmlformats.org/officeDocument/2006/relationships/customXml" Target="../ink/ink522.xml"/><Relationship Id="rId137" Type="http://schemas.openxmlformats.org/officeDocument/2006/relationships/image" Target="../media/image340.png"/><Relationship Id="rId302" Type="http://schemas.openxmlformats.org/officeDocument/2006/relationships/customXml" Target="../ink/ink431.xml"/><Relationship Id="rId344" Type="http://schemas.openxmlformats.org/officeDocument/2006/relationships/customXml" Target="../ink/ink452.xml"/><Relationship Id="rId41" Type="http://schemas.openxmlformats.org/officeDocument/2006/relationships/image" Target="../media/image292.png"/><Relationship Id="rId83" Type="http://schemas.openxmlformats.org/officeDocument/2006/relationships/image" Target="../media/image313.png"/><Relationship Id="rId179" Type="http://schemas.openxmlformats.org/officeDocument/2006/relationships/image" Target="../media/image360.png"/><Relationship Id="rId386" Type="http://schemas.openxmlformats.org/officeDocument/2006/relationships/customXml" Target="../ink/ink473.xml"/><Relationship Id="rId190" Type="http://schemas.openxmlformats.org/officeDocument/2006/relationships/customXml" Target="../ink/ink375.xml"/><Relationship Id="rId204" Type="http://schemas.openxmlformats.org/officeDocument/2006/relationships/customXml" Target="../ink/ink382.xml"/><Relationship Id="rId246" Type="http://schemas.openxmlformats.org/officeDocument/2006/relationships/customXml" Target="../ink/ink403.xml"/><Relationship Id="rId288" Type="http://schemas.openxmlformats.org/officeDocument/2006/relationships/customXml" Target="../ink/ink424.xml"/><Relationship Id="rId411" Type="http://schemas.openxmlformats.org/officeDocument/2006/relationships/image" Target="../media/image475.png"/><Relationship Id="rId453" Type="http://schemas.openxmlformats.org/officeDocument/2006/relationships/image" Target="../media/image4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customXml" Target="../ink/ink5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8.png"/><Relationship Id="rId21" Type="http://schemas.openxmlformats.org/officeDocument/2006/relationships/image" Target="../media/image530.png"/><Relationship Id="rId324" Type="http://schemas.openxmlformats.org/officeDocument/2006/relationships/customXml" Target="../ink/ink692.xml"/><Relationship Id="rId170" Type="http://schemas.openxmlformats.org/officeDocument/2006/relationships/customXml" Target="../ink/ink615.xml"/><Relationship Id="rId268" Type="http://schemas.openxmlformats.org/officeDocument/2006/relationships/customXml" Target="../ink/ink664.xml"/><Relationship Id="rId475" Type="http://schemas.openxmlformats.org/officeDocument/2006/relationships/image" Target="../media/image756.png"/><Relationship Id="rId32" Type="http://schemas.openxmlformats.org/officeDocument/2006/relationships/customXml" Target="../ink/ink546.xml"/><Relationship Id="rId74" Type="http://schemas.openxmlformats.org/officeDocument/2006/relationships/customXml" Target="../ink/ink567.xml"/><Relationship Id="rId128" Type="http://schemas.openxmlformats.org/officeDocument/2006/relationships/customXml" Target="../ink/ink594.xml"/><Relationship Id="rId335" Type="http://schemas.openxmlformats.org/officeDocument/2006/relationships/image" Target="../media/image687.png"/><Relationship Id="rId377" Type="http://schemas.openxmlformats.org/officeDocument/2006/relationships/image" Target="../media/image707.png"/><Relationship Id="rId500" Type="http://schemas.openxmlformats.org/officeDocument/2006/relationships/customXml" Target="../ink/ink780.xml"/><Relationship Id="rId5" Type="http://schemas.openxmlformats.org/officeDocument/2006/relationships/image" Target="../media/image522.png"/><Relationship Id="rId181" Type="http://schemas.openxmlformats.org/officeDocument/2006/relationships/image" Target="../media/image610.png"/><Relationship Id="rId237" Type="http://schemas.openxmlformats.org/officeDocument/2006/relationships/image" Target="../media/image638.png"/><Relationship Id="rId402" Type="http://schemas.openxmlformats.org/officeDocument/2006/relationships/customXml" Target="../ink/ink731.xml"/><Relationship Id="rId279" Type="http://schemas.openxmlformats.org/officeDocument/2006/relationships/image" Target="../media/image659.png"/><Relationship Id="rId444" Type="http://schemas.openxmlformats.org/officeDocument/2006/relationships/customXml" Target="../ink/ink752.xml"/><Relationship Id="rId486" Type="http://schemas.openxmlformats.org/officeDocument/2006/relationships/customXml" Target="../ink/ink773.xml"/><Relationship Id="rId43" Type="http://schemas.openxmlformats.org/officeDocument/2006/relationships/image" Target="../media/image541.png"/><Relationship Id="rId139" Type="http://schemas.openxmlformats.org/officeDocument/2006/relationships/image" Target="../media/image589.png"/><Relationship Id="rId290" Type="http://schemas.openxmlformats.org/officeDocument/2006/relationships/customXml" Target="../ink/ink675.xml"/><Relationship Id="rId304" Type="http://schemas.openxmlformats.org/officeDocument/2006/relationships/customXml" Target="../ink/ink682.xml"/><Relationship Id="rId346" Type="http://schemas.openxmlformats.org/officeDocument/2006/relationships/customXml" Target="../ink/ink703.xml"/><Relationship Id="rId388" Type="http://schemas.openxmlformats.org/officeDocument/2006/relationships/customXml" Target="../ink/ink724.xml"/><Relationship Id="rId511" Type="http://schemas.openxmlformats.org/officeDocument/2006/relationships/image" Target="../media/image774.png"/><Relationship Id="rId85" Type="http://schemas.openxmlformats.org/officeDocument/2006/relationships/image" Target="../media/image562.png"/><Relationship Id="rId150" Type="http://schemas.openxmlformats.org/officeDocument/2006/relationships/customXml" Target="../ink/ink605.xml"/><Relationship Id="rId192" Type="http://schemas.openxmlformats.org/officeDocument/2006/relationships/customXml" Target="../ink/ink626.xml"/><Relationship Id="rId206" Type="http://schemas.openxmlformats.org/officeDocument/2006/relationships/customXml" Target="../ink/ink633.xml"/><Relationship Id="rId413" Type="http://schemas.openxmlformats.org/officeDocument/2006/relationships/image" Target="../media/image725.png"/><Relationship Id="rId248" Type="http://schemas.openxmlformats.org/officeDocument/2006/relationships/customXml" Target="../ink/ink654.xml"/><Relationship Id="rId455" Type="http://schemas.openxmlformats.org/officeDocument/2006/relationships/image" Target="../media/image746.png"/><Relationship Id="rId497" Type="http://schemas.openxmlformats.org/officeDocument/2006/relationships/image" Target="../media/image767.png"/><Relationship Id="rId12" Type="http://schemas.openxmlformats.org/officeDocument/2006/relationships/customXml" Target="../ink/ink536.xml"/><Relationship Id="rId108" Type="http://schemas.openxmlformats.org/officeDocument/2006/relationships/customXml" Target="../ink/ink584.xml"/><Relationship Id="rId315" Type="http://schemas.openxmlformats.org/officeDocument/2006/relationships/image" Target="../media/image677.png"/><Relationship Id="rId357" Type="http://schemas.openxmlformats.org/officeDocument/2006/relationships/image" Target="../media/image698.png"/><Relationship Id="rId522" Type="http://schemas.openxmlformats.org/officeDocument/2006/relationships/customXml" Target="../ink/ink791.xml"/><Relationship Id="rId54" Type="http://schemas.openxmlformats.org/officeDocument/2006/relationships/customXml" Target="../ink/ink557.xml"/><Relationship Id="rId96" Type="http://schemas.openxmlformats.org/officeDocument/2006/relationships/customXml" Target="../ink/ink578.xml"/><Relationship Id="rId161" Type="http://schemas.openxmlformats.org/officeDocument/2006/relationships/image" Target="../media/image600.png"/><Relationship Id="rId217" Type="http://schemas.openxmlformats.org/officeDocument/2006/relationships/image" Target="../media/image628.png"/><Relationship Id="rId399" Type="http://schemas.openxmlformats.org/officeDocument/2006/relationships/image" Target="../media/image718.png"/><Relationship Id="rId259" Type="http://schemas.openxmlformats.org/officeDocument/2006/relationships/image" Target="../media/image649.png"/><Relationship Id="rId424" Type="http://schemas.openxmlformats.org/officeDocument/2006/relationships/customXml" Target="../ink/ink742.xml"/><Relationship Id="rId466" Type="http://schemas.openxmlformats.org/officeDocument/2006/relationships/customXml" Target="../ink/ink763.xml"/><Relationship Id="rId23" Type="http://schemas.openxmlformats.org/officeDocument/2006/relationships/image" Target="../media/image531.png"/><Relationship Id="rId119" Type="http://schemas.openxmlformats.org/officeDocument/2006/relationships/image" Target="../media/image579.png"/><Relationship Id="rId270" Type="http://schemas.openxmlformats.org/officeDocument/2006/relationships/customXml" Target="../ink/ink665.xml"/><Relationship Id="rId326" Type="http://schemas.openxmlformats.org/officeDocument/2006/relationships/customXml" Target="../ink/ink693.xml"/><Relationship Id="rId65" Type="http://schemas.openxmlformats.org/officeDocument/2006/relationships/image" Target="../media/image552.png"/><Relationship Id="rId130" Type="http://schemas.openxmlformats.org/officeDocument/2006/relationships/customXml" Target="../ink/ink595.xml"/><Relationship Id="rId368" Type="http://schemas.openxmlformats.org/officeDocument/2006/relationships/customXml" Target="../ink/ink714.xml"/><Relationship Id="rId172" Type="http://schemas.openxmlformats.org/officeDocument/2006/relationships/customXml" Target="../ink/ink616.xml"/><Relationship Id="rId228" Type="http://schemas.openxmlformats.org/officeDocument/2006/relationships/customXml" Target="../ink/ink644.xml"/><Relationship Id="rId435" Type="http://schemas.openxmlformats.org/officeDocument/2006/relationships/image" Target="../media/image736.png"/><Relationship Id="rId477" Type="http://schemas.openxmlformats.org/officeDocument/2006/relationships/image" Target="../media/image757.png"/><Relationship Id="rId281" Type="http://schemas.openxmlformats.org/officeDocument/2006/relationships/image" Target="../media/image660.png"/><Relationship Id="rId337" Type="http://schemas.openxmlformats.org/officeDocument/2006/relationships/image" Target="../media/image688.png"/><Relationship Id="rId502" Type="http://schemas.openxmlformats.org/officeDocument/2006/relationships/customXml" Target="../ink/ink781.xml"/><Relationship Id="rId34" Type="http://schemas.openxmlformats.org/officeDocument/2006/relationships/customXml" Target="../ink/ink547.xml"/><Relationship Id="rId76" Type="http://schemas.openxmlformats.org/officeDocument/2006/relationships/customXml" Target="../ink/ink568.xml"/><Relationship Id="rId141" Type="http://schemas.openxmlformats.org/officeDocument/2006/relationships/image" Target="../media/image590.png"/><Relationship Id="rId379" Type="http://schemas.openxmlformats.org/officeDocument/2006/relationships/image" Target="../media/image708.png"/><Relationship Id="rId7" Type="http://schemas.openxmlformats.org/officeDocument/2006/relationships/image" Target="../media/image523.png"/><Relationship Id="rId183" Type="http://schemas.openxmlformats.org/officeDocument/2006/relationships/image" Target="../media/image611.png"/><Relationship Id="rId239" Type="http://schemas.openxmlformats.org/officeDocument/2006/relationships/image" Target="../media/image639.png"/><Relationship Id="rId390" Type="http://schemas.openxmlformats.org/officeDocument/2006/relationships/customXml" Target="../ink/ink725.xml"/><Relationship Id="rId404" Type="http://schemas.openxmlformats.org/officeDocument/2006/relationships/customXml" Target="../ink/ink732.xml"/><Relationship Id="rId446" Type="http://schemas.openxmlformats.org/officeDocument/2006/relationships/customXml" Target="../ink/ink753.xml"/><Relationship Id="rId250" Type="http://schemas.openxmlformats.org/officeDocument/2006/relationships/customXml" Target="../ink/ink655.xml"/><Relationship Id="rId292" Type="http://schemas.openxmlformats.org/officeDocument/2006/relationships/customXml" Target="../ink/ink676.xml"/><Relationship Id="rId306" Type="http://schemas.openxmlformats.org/officeDocument/2006/relationships/customXml" Target="../ink/ink683.xml"/><Relationship Id="rId488" Type="http://schemas.openxmlformats.org/officeDocument/2006/relationships/customXml" Target="../ink/ink774.xml"/><Relationship Id="rId45" Type="http://schemas.openxmlformats.org/officeDocument/2006/relationships/image" Target="../media/image542.png"/><Relationship Id="rId87" Type="http://schemas.openxmlformats.org/officeDocument/2006/relationships/image" Target="../media/image563.png"/><Relationship Id="rId110" Type="http://schemas.openxmlformats.org/officeDocument/2006/relationships/customXml" Target="../ink/ink585.xml"/><Relationship Id="rId348" Type="http://schemas.openxmlformats.org/officeDocument/2006/relationships/customXml" Target="../ink/ink704.xml"/><Relationship Id="rId513" Type="http://schemas.openxmlformats.org/officeDocument/2006/relationships/image" Target="../media/image775.png"/><Relationship Id="rId152" Type="http://schemas.openxmlformats.org/officeDocument/2006/relationships/customXml" Target="../ink/ink606.xml"/><Relationship Id="rId194" Type="http://schemas.openxmlformats.org/officeDocument/2006/relationships/customXml" Target="../ink/ink627.xml"/><Relationship Id="rId208" Type="http://schemas.openxmlformats.org/officeDocument/2006/relationships/customXml" Target="../ink/ink634.xml"/><Relationship Id="rId415" Type="http://schemas.openxmlformats.org/officeDocument/2006/relationships/image" Target="../media/image726.png"/><Relationship Id="rId457" Type="http://schemas.openxmlformats.org/officeDocument/2006/relationships/image" Target="../media/image747.png"/><Relationship Id="rId261" Type="http://schemas.openxmlformats.org/officeDocument/2006/relationships/image" Target="../media/image650.png"/><Relationship Id="rId499" Type="http://schemas.openxmlformats.org/officeDocument/2006/relationships/image" Target="../media/image768.png"/><Relationship Id="rId14" Type="http://schemas.openxmlformats.org/officeDocument/2006/relationships/customXml" Target="../ink/ink537.xml"/><Relationship Id="rId56" Type="http://schemas.openxmlformats.org/officeDocument/2006/relationships/customXml" Target="../ink/ink558.xml"/><Relationship Id="rId317" Type="http://schemas.openxmlformats.org/officeDocument/2006/relationships/image" Target="../media/image678.png"/><Relationship Id="rId359" Type="http://schemas.openxmlformats.org/officeDocument/2006/relationships/image" Target="../media/image699.png"/><Relationship Id="rId524" Type="http://schemas.openxmlformats.org/officeDocument/2006/relationships/customXml" Target="../ink/ink792.xml"/><Relationship Id="rId98" Type="http://schemas.openxmlformats.org/officeDocument/2006/relationships/customXml" Target="../ink/ink579.xml"/><Relationship Id="rId121" Type="http://schemas.openxmlformats.org/officeDocument/2006/relationships/image" Target="../media/image580.png"/><Relationship Id="rId163" Type="http://schemas.openxmlformats.org/officeDocument/2006/relationships/image" Target="../media/image601.png"/><Relationship Id="rId219" Type="http://schemas.openxmlformats.org/officeDocument/2006/relationships/image" Target="../media/image629.png"/><Relationship Id="rId370" Type="http://schemas.openxmlformats.org/officeDocument/2006/relationships/customXml" Target="../ink/ink715.xml"/><Relationship Id="rId426" Type="http://schemas.openxmlformats.org/officeDocument/2006/relationships/customXml" Target="../ink/ink743.xml"/><Relationship Id="rId230" Type="http://schemas.openxmlformats.org/officeDocument/2006/relationships/customXml" Target="../ink/ink645.xml"/><Relationship Id="rId468" Type="http://schemas.openxmlformats.org/officeDocument/2006/relationships/customXml" Target="../ink/ink764.xml"/><Relationship Id="rId25" Type="http://schemas.openxmlformats.org/officeDocument/2006/relationships/image" Target="../media/image532.png"/><Relationship Id="rId67" Type="http://schemas.openxmlformats.org/officeDocument/2006/relationships/image" Target="../media/image553.png"/><Relationship Id="rId272" Type="http://schemas.openxmlformats.org/officeDocument/2006/relationships/customXml" Target="../ink/ink666.xml"/><Relationship Id="rId328" Type="http://schemas.openxmlformats.org/officeDocument/2006/relationships/customXml" Target="../ink/ink694.xml"/><Relationship Id="rId132" Type="http://schemas.openxmlformats.org/officeDocument/2006/relationships/customXml" Target="../ink/ink596.xml"/><Relationship Id="rId174" Type="http://schemas.openxmlformats.org/officeDocument/2006/relationships/customXml" Target="../ink/ink617.xml"/><Relationship Id="rId381" Type="http://schemas.openxmlformats.org/officeDocument/2006/relationships/image" Target="../media/image709.png"/><Relationship Id="rId241" Type="http://schemas.openxmlformats.org/officeDocument/2006/relationships/image" Target="../media/image640.png"/><Relationship Id="rId437" Type="http://schemas.openxmlformats.org/officeDocument/2006/relationships/image" Target="../media/image737.png"/><Relationship Id="rId479" Type="http://schemas.openxmlformats.org/officeDocument/2006/relationships/image" Target="../media/image758.png"/><Relationship Id="rId36" Type="http://schemas.openxmlformats.org/officeDocument/2006/relationships/customXml" Target="../ink/ink548.xml"/><Relationship Id="rId283" Type="http://schemas.openxmlformats.org/officeDocument/2006/relationships/image" Target="../media/image661.png"/><Relationship Id="rId339" Type="http://schemas.openxmlformats.org/officeDocument/2006/relationships/image" Target="../media/image689.png"/><Relationship Id="rId490" Type="http://schemas.openxmlformats.org/officeDocument/2006/relationships/customXml" Target="../ink/ink775.xml"/><Relationship Id="rId504" Type="http://schemas.openxmlformats.org/officeDocument/2006/relationships/customXml" Target="../ink/ink782.xml"/><Relationship Id="rId78" Type="http://schemas.openxmlformats.org/officeDocument/2006/relationships/customXml" Target="../ink/ink569.xml"/><Relationship Id="rId101" Type="http://schemas.openxmlformats.org/officeDocument/2006/relationships/image" Target="../media/image570.png"/><Relationship Id="rId143" Type="http://schemas.openxmlformats.org/officeDocument/2006/relationships/image" Target="../media/image591.png"/><Relationship Id="rId185" Type="http://schemas.openxmlformats.org/officeDocument/2006/relationships/image" Target="../media/image612.png"/><Relationship Id="rId350" Type="http://schemas.openxmlformats.org/officeDocument/2006/relationships/customXml" Target="../ink/ink705.xml"/><Relationship Id="rId406" Type="http://schemas.openxmlformats.org/officeDocument/2006/relationships/customXml" Target="../ink/ink733.xml"/><Relationship Id="rId9" Type="http://schemas.openxmlformats.org/officeDocument/2006/relationships/image" Target="../media/image524.png"/><Relationship Id="rId210" Type="http://schemas.openxmlformats.org/officeDocument/2006/relationships/customXml" Target="../ink/ink635.xml"/><Relationship Id="rId392" Type="http://schemas.openxmlformats.org/officeDocument/2006/relationships/customXml" Target="../ink/ink726.xml"/><Relationship Id="rId448" Type="http://schemas.openxmlformats.org/officeDocument/2006/relationships/customXml" Target="../ink/ink754.xml"/><Relationship Id="rId252" Type="http://schemas.openxmlformats.org/officeDocument/2006/relationships/customXml" Target="../ink/ink656.xml"/><Relationship Id="rId294" Type="http://schemas.openxmlformats.org/officeDocument/2006/relationships/customXml" Target="../ink/ink677.xml"/><Relationship Id="rId308" Type="http://schemas.openxmlformats.org/officeDocument/2006/relationships/customXml" Target="../ink/ink684.xml"/><Relationship Id="rId515" Type="http://schemas.openxmlformats.org/officeDocument/2006/relationships/image" Target="../media/image776.png"/><Relationship Id="rId47" Type="http://schemas.openxmlformats.org/officeDocument/2006/relationships/image" Target="../media/image543.png"/><Relationship Id="rId89" Type="http://schemas.openxmlformats.org/officeDocument/2006/relationships/image" Target="../media/image564.png"/><Relationship Id="rId112" Type="http://schemas.openxmlformats.org/officeDocument/2006/relationships/customXml" Target="../ink/ink586.xml"/><Relationship Id="rId154" Type="http://schemas.openxmlformats.org/officeDocument/2006/relationships/customXml" Target="../ink/ink607.xml"/><Relationship Id="rId361" Type="http://schemas.openxmlformats.org/officeDocument/2006/relationships/image" Target="../media/image700.png"/><Relationship Id="rId196" Type="http://schemas.openxmlformats.org/officeDocument/2006/relationships/customXml" Target="../ink/ink628.xml"/><Relationship Id="rId417" Type="http://schemas.openxmlformats.org/officeDocument/2006/relationships/image" Target="../media/image727.png"/><Relationship Id="rId459" Type="http://schemas.openxmlformats.org/officeDocument/2006/relationships/image" Target="../media/image748.png"/><Relationship Id="rId16" Type="http://schemas.openxmlformats.org/officeDocument/2006/relationships/customXml" Target="../ink/ink538.xml"/><Relationship Id="rId221" Type="http://schemas.openxmlformats.org/officeDocument/2006/relationships/image" Target="../media/image630.png"/><Relationship Id="rId263" Type="http://schemas.openxmlformats.org/officeDocument/2006/relationships/image" Target="../media/image651.png"/><Relationship Id="rId319" Type="http://schemas.openxmlformats.org/officeDocument/2006/relationships/image" Target="../media/image679.png"/><Relationship Id="rId470" Type="http://schemas.openxmlformats.org/officeDocument/2006/relationships/customXml" Target="../ink/ink765.xml"/><Relationship Id="rId526" Type="http://schemas.openxmlformats.org/officeDocument/2006/relationships/customXml" Target="../ink/ink793.xml"/><Relationship Id="rId58" Type="http://schemas.openxmlformats.org/officeDocument/2006/relationships/customXml" Target="../ink/ink559.xml"/><Relationship Id="rId123" Type="http://schemas.openxmlformats.org/officeDocument/2006/relationships/image" Target="../media/image581.png"/><Relationship Id="rId330" Type="http://schemas.openxmlformats.org/officeDocument/2006/relationships/customXml" Target="../ink/ink695.xml"/><Relationship Id="rId165" Type="http://schemas.openxmlformats.org/officeDocument/2006/relationships/image" Target="../media/image602.png"/><Relationship Id="rId372" Type="http://schemas.openxmlformats.org/officeDocument/2006/relationships/customXml" Target="../ink/ink716.xml"/><Relationship Id="rId428" Type="http://schemas.openxmlformats.org/officeDocument/2006/relationships/customXml" Target="../ink/ink744.xml"/><Relationship Id="rId232" Type="http://schemas.openxmlformats.org/officeDocument/2006/relationships/customXml" Target="../ink/ink646.xml"/><Relationship Id="rId274" Type="http://schemas.openxmlformats.org/officeDocument/2006/relationships/customXml" Target="../ink/ink667.xml"/><Relationship Id="rId481" Type="http://schemas.openxmlformats.org/officeDocument/2006/relationships/image" Target="../media/image759.png"/><Relationship Id="rId27" Type="http://schemas.openxmlformats.org/officeDocument/2006/relationships/image" Target="../media/image533.png"/><Relationship Id="rId69" Type="http://schemas.openxmlformats.org/officeDocument/2006/relationships/image" Target="../media/image554.png"/><Relationship Id="rId134" Type="http://schemas.openxmlformats.org/officeDocument/2006/relationships/customXml" Target="../ink/ink597.xml"/><Relationship Id="rId80" Type="http://schemas.openxmlformats.org/officeDocument/2006/relationships/customXml" Target="../ink/ink570.xml"/><Relationship Id="rId176" Type="http://schemas.openxmlformats.org/officeDocument/2006/relationships/customXml" Target="../ink/ink618.xml"/><Relationship Id="rId341" Type="http://schemas.openxmlformats.org/officeDocument/2006/relationships/image" Target="../media/image690.png"/><Relationship Id="rId383" Type="http://schemas.openxmlformats.org/officeDocument/2006/relationships/image" Target="../media/image710.png"/><Relationship Id="rId439" Type="http://schemas.openxmlformats.org/officeDocument/2006/relationships/image" Target="../media/image738.png"/><Relationship Id="rId201" Type="http://schemas.openxmlformats.org/officeDocument/2006/relationships/image" Target="../media/image620.png"/><Relationship Id="rId243" Type="http://schemas.openxmlformats.org/officeDocument/2006/relationships/image" Target="../media/image641.png"/><Relationship Id="rId285" Type="http://schemas.openxmlformats.org/officeDocument/2006/relationships/image" Target="../media/image662.png"/><Relationship Id="rId450" Type="http://schemas.openxmlformats.org/officeDocument/2006/relationships/customXml" Target="../ink/ink755.xml"/><Relationship Id="rId506" Type="http://schemas.openxmlformats.org/officeDocument/2006/relationships/customXml" Target="../ink/ink783.xml"/><Relationship Id="rId38" Type="http://schemas.openxmlformats.org/officeDocument/2006/relationships/customXml" Target="../ink/ink549.xml"/><Relationship Id="rId103" Type="http://schemas.openxmlformats.org/officeDocument/2006/relationships/image" Target="../media/image571.png"/><Relationship Id="rId310" Type="http://schemas.openxmlformats.org/officeDocument/2006/relationships/customXml" Target="../ink/ink685.xml"/><Relationship Id="rId492" Type="http://schemas.openxmlformats.org/officeDocument/2006/relationships/customXml" Target="../ink/ink776.xml"/><Relationship Id="rId91" Type="http://schemas.openxmlformats.org/officeDocument/2006/relationships/image" Target="../media/image565.png"/><Relationship Id="rId145" Type="http://schemas.openxmlformats.org/officeDocument/2006/relationships/image" Target="../media/image592.png"/><Relationship Id="rId187" Type="http://schemas.openxmlformats.org/officeDocument/2006/relationships/image" Target="../media/image613.png"/><Relationship Id="rId352" Type="http://schemas.openxmlformats.org/officeDocument/2006/relationships/customXml" Target="../ink/ink706.xml"/><Relationship Id="rId394" Type="http://schemas.openxmlformats.org/officeDocument/2006/relationships/customXml" Target="../ink/ink727.xml"/><Relationship Id="rId408" Type="http://schemas.openxmlformats.org/officeDocument/2006/relationships/customXml" Target="../ink/ink734.xml"/><Relationship Id="rId212" Type="http://schemas.openxmlformats.org/officeDocument/2006/relationships/customXml" Target="../ink/ink636.xml"/><Relationship Id="rId254" Type="http://schemas.openxmlformats.org/officeDocument/2006/relationships/customXml" Target="../ink/ink657.xml"/><Relationship Id="rId49" Type="http://schemas.openxmlformats.org/officeDocument/2006/relationships/image" Target="../media/image544.png"/><Relationship Id="rId114" Type="http://schemas.openxmlformats.org/officeDocument/2006/relationships/customXml" Target="../ink/ink587.xml"/><Relationship Id="rId296" Type="http://schemas.openxmlformats.org/officeDocument/2006/relationships/customXml" Target="../ink/ink678.xml"/><Relationship Id="rId461" Type="http://schemas.openxmlformats.org/officeDocument/2006/relationships/image" Target="../media/image749.png"/><Relationship Id="rId517" Type="http://schemas.openxmlformats.org/officeDocument/2006/relationships/image" Target="../media/image777.png"/><Relationship Id="rId60" Type="http://schemas.openxmlformats.org/officeDocument/2006/relationships/customXml" Target="../ink/ink560.xml"/><Relationship Id="rId156" Type="http://schemas.openxmlformats.org/officeDocument/2006/relationships/customXml" Target="../ink/ink608.xml"/><Relationship Id="rId198" Type="http://schemas.openxmlformats.org/officeDocument/2006/relationships/customXml" Target="../ink/ink629.xml"/><Relationship Id="rId321" Type="http://schemas.openxmlformats.org/officeDocument/2006/relationships/image" Target="../media/image680.png"/><Relationship Id="rId363" Type="http://schemas.openxmlformats.org/officeDocument/2006/relationships/image" Target="../media/image701.png"/><Relationship Id="rId419" Type="http://schemas.openxmlformats.org/officeDocument/2006/relationships/image" Target="../media/image728.png"/><Relationship Id="rId223" Type="http://schemas.openxmlformats.org/officeDocument/2006/relationships/image" Target="../media/image631.png"/><Relationship Id="rId430" Type="http://schemas.openxmlformats.org/officeDocument/2006/relationships/customXml" Target="../ink/ink745.xml"/><Relationship Id="rId18" Type="http://schemas.openxmlformats.org/officeDocument/2006/relationships/customXml" Target="../ink/ink539.xml"/><Relationship Id="rId265" Type="http://schemas.openxmlformats.org/officeDocument/2006/relationships/image" Target="../media/image652.png"/><Relationship Id="rId472" Type="http://schemas.openxmlformats.org/officeDocument/2006/relationships/customXml" Target="../ink/ink766.xml"/><Relationship Id="rId125" Type="http://schemas.openxmlformats.org/officeDocument/2006/relationships/image" Target="../media/image582.png"/><Relationship Id="rId167" Type="http://schemas.openxmlformats.org/officeDocument/2006/relationships/image" Target="../media/image603.png"/><Relationship Id="rId332" Type="http://schemas.openxmlformats.org/officeDocument/2006/relationships/customXml" Target="../ink/ink696.xml"/><Relationship Id="rId374" Type="http://schemas.openxmlformats.org/officeDocument/2006/relationships/customXml" Target="../ink/ink717.xml"/><Relationship Id="rId71" Type="http://schemas.openxmlformats.org/officeDocument/2006/relationships/image" Target="../media/image555.png"/><Relationship Id="rId234" Type="http://schemas.openxmlformats.org/officeDocument/2006/relationships/customXml" Target="../ink/ink647.xml"/><Relationship Id="rId2" Type="http://schemas.openxmlformats.org/officeDocument/2006/relationships/customXml" Target="../ink/ink531.xml"/><Relationship Id="rId29" Type="http://schemas.openxmlformats.org/officeDocument/2006/relationships/image" Target="../media/image534.png"/><Relationship Id="rId276" Type="http://schemas.openxmlformats.org/officeDocument/2006/relationships/customXml" Target="../ink/ink668.xml"/><Relationship Id="rId441" Type="http://schemas.openxmlformats.org/officeDocument/2006/relationships/image" Target="../media/image739.png"/><Relationship Id="rId483" Type="http://schemas.openxmlformats.org/officeDocument/2006/relationships/image" Target="../media/image760.png"/><Relationship Id="rId40" Type="http://schemas.openxmlformats.org/officeDocument/2006/relationships/customXml" Target="../ink/ink550.xml"/><Relationship Id="rId136" Type="http://schemas.openxmlformats.org/officeDocument/2006/relationships/customXml" Target="../ink/ink598.xml"/><Relationship Id="rId178" Type="http://schemas.openxmlformats.org/officeDocument/2006/relationships/customXml" Target="../ink/ink619.xml"/><Relationship Id="rId301" Type="http://schemas.openxmlformats.org/officeDocument/2006/relationships/image" Target="../media/image670.png"/><Relationship Id="rId343" Type="http://schemas.openxmlformats.org/officeDocument/2006/relationships/image" Target="../media/image691.png"/><Relationship Id="rId82" Type="http://schemas.openxmlformats.org/officeDocument/2006/relationships/customXml" Target="../ink/ink571.xml"/><Relationship Id="rId203" Type="http://schemas.openxmlformats.org/officeDocument/2006/relationships/image" Target="../media/image621.png"/><Relationship Id="rId385" Type="http://schemas.openxmlformats.org/officeDocument/2006/relationships/image" Target="../media/image711.png"/><Relationship Id="rId245" Type="http://schemas.openxmlformats.org/officeDocument/2006/relationships/image" Target="../media/image642.png"/><Relationship Id="rId287" Type="http://schemas.openxmlformats.org/officeDocument/2006/relationships/image" Target="../media/image663.png"/><Relationship Id="rId410" Type="http://schemas.openxmlformats.org/officeDocument/2006/relationships/customXml" Target="../ink/ink735.xml"/><Relationship Id="rId452" Type="http://schemas.openxmlformats.org/officeDocument/2006/relationships/customXml" Target="../ink/ink756.xml"/><Relationship Id="rId494" Type="http://schemas.openxmlformats.org/officeDocument/2006/relationships/customXml" Target="../ink/ink777.xml"/><Relationship Id="rId508" Type="http://schemas.openxmlformats.org/officeDocument/2006/relationships/customXml" Target="../ink/ink784.xml"/><Relationship Id="rId105" Type="http://schemas.openxmlformats.org/officeDocument/2006/relationships/image" Target="../media/image572.png"/><Relationship Id="rId147" Type="http://schemas.openxmlformats.org/officeDocument/2006/relationships/image" Target="../media/image593.png"/><Relationship Id="rId312" Type="http://schemas.openxmlformats.org/officeDocument/2006/relationships/customXml" Target="../ink/ink686.xml"/><Relationship Id="rId354" Type="http://schemas.openxmlformats.org/officeDocument/2006/relationships/customXml" Target="../ink/ink707.xml"/><Relationship Id="rId51" Type="http://schemas.openxmlformats.org/officeDocument/2006/relationships/image" Target="../media/image545.png"/><Relationship Id="rId93" Type="http://schemas.openxmlformats.org/officeDocument/2006/relationships/image" Target="../media/image566.png"/><Relationship Id="rId189" Type="http://schemas.openxmlformats.org/officeDocument/2006/relationships/image" Target="../media/image614.png"/><Relationship Id="rId396" Type="http://schemas.openxmlformats.org/officeDocument/2006/relationships/customXml" Target="../ink/ink728.xml"/><Relationship Id="rId214" Type="http://schemas.openxmlformats.org/officeDocument/2006/relationships/customXml" Target="../ink/ink637.xml"/><Relationship Id="rId256" Type="http://schemas.openxmlformats.org/officeDocument/2006/relationships/customXml" Target="../ink/ink658.xml"/><Relationship Id="rId298" Type="http://schemas.openxmlformats.org/officeDocument/2006/relationships/customXml" Target="../ink/ink679.xml"/><Relationship Id="rId421" Type="http://schemas.openxmlformats.org/officeDocument/2006/relationships/image" Target="../media/image729.png"/><Relationship Id="rId463" Type="http://schemas.openxmlformats.org/officeDocument/2006/relationships/image" Target="../media/image750.png"/><Relationship Id="rId519" Type="http://schemas.openxmlformats.org/officeDocument/2006/relationships/image" Target="../media/image778.png"/><Relationship Id="rId116" Type="http://schemas.openxmlformats.org/officeDocument/2006/relationships/customXml" Target="../ink/ink588.xml"/><Relationship Id="rId158" Type="http://schemas.openxmlformats.org/officeDocument/2006/relationships/customXml" Target="../ink/ink609.xml"/><Relationship Id="rId323" Type="http://schemas.openxmlformats.org/officeDocument/2006/relationships/image" Target="../media/image681.png"/><Relationship Id="rId20" Type="http://schemas.openxmlformats.org/officeDocument/2006/relationships/customXml" Target="../ink/ink540.xml"/><Relationship Id="rId62" Type="http://schemas.openxmlformats.org/officeDocument/2006/relationships/customXml" Target="../ink/ink561.xml"/><Relationship Id="rId365" Type="http://schemas.openxmlformats.org/officeDocument/2006/relationships/image" Target="../media/image702.png"/><Relationship Id="rId225" Type="http://schemas.openxmlformats.org/officeDocument/2006/relationships/image" Target="../media/image632.png"/><Relationship Id="rId267" Type="http://schemas.openxmlformats.org/officeDocument/2006/relationships/image" Target="../media/image653.png"/><Relationship Id="rId432" Type="http://schemas.openxmlformats.org/officeDocument/2006/relationships/customXml" Target="../ink/ink746.xml"/><Relationship Id="rId474" Type="http://schemas.openxmlformats.org/officeDocument/2006/relationships/customXml" Target="../ink/ink767.xml"/><Relationship Id="rId127" Type="http://schemas.openxmlformats.org/officeDocument/2006/relationships/image" Target="../media/image583.png"/><Relationship Id="rId31" Type="http://schemas.openxmlformats.org/officeDocument/2006/relationships/image" Target="../media/image535.png"/><Relationship Id="rId73" Type="http://schemas.openxmlformats.org/officeDocument/2006/relationships/image" Target="../media/image556.png"/><Relationship Id="rId169" Type="http://schemas.openxmlformats.org/officeDocument/2006/relationships/image" Target="../media/image604.png"/><Relationship Id="rId334" Type="http://schemas.openxmlformats.org/officeDocument/2006/relationships/customXml" Target="../ink/ink697.xml"/><Relationship Id="rId376" Type="http://schemas.openxmlformats.org/officeDocument/2006/relationships/customXml" Target="../ink/ink718.xml"/><Relationship Id="rId4" Type="http://schemas.openxmlformats.org/officeDocument/2006/relationships/customXml" Target="../ink/ink532.xml"/><Relationship Id="rId180" Type="http://schemas.openxmlformats.org/officeDocument/2006/relationships/customXml" Target="../ink/ink620.xml"/><Relationship Id="rId236" Type="http://schemas.openxmlformats.org/officeDocument/2006/relationships/customXml" Target="../ink/ink648.xml"/><Relationship Id="rId278" Type="http://schemas.openxmlformats.org/officeDocument/2006/relationships/customXml" Target="../ink/ink669.xml"/><Relationship Id="rId401" Type="http://schemas.openxmlformats.org/officeDocument/2006/relationships/image" Target="../media/image719.png"/><Relationship Id="rId443" Type="http://schemas.openxmlformats.org/officeDocument/2006/relationships/image" Target="../media/image740.png"/><Relationship Id="rId303" Type="http://schemas.openxmlformats.org/officeDocument/2006/relationships/image" Target="../media/image671.png"/><Relationship Id="rId485" Type="http://schemas.openxmlformats.org/officeDocument/2006/relationships/image" Target="../media/image761.png"/><Relationship Id="rId42" Type="http://schemas.openxmlformats.org/officeDocument/2006/relationships/customXml" Target="../ink/ink551.xml"/><Relationship Id="rId84" Type="http://schemas.openxmlformats.org/officeDocument/2006/relationships/customXml" Target="../ink/ink572.xml"/><Relationship Id="rId138" Type="http://schemas.openxmlformats.org/officeDocument/2006/relationships/customXml" Target="../ink/ink599.xml"/><Relationship Id="rId345" Type="http://schemas.openxmlformats.org/officeDocument/2006/relationships/image" Target="../media/image692.png"/><Relationship Id="rId387" Type="http://schemas.openxmlformats.org/officeDocument/2006/relationships/image" Target="../media/image712.png"/><Relationship Id="rId510" Type="http://schemas.openxmlformats.org/officeDocument/2006/relationships/customXml" Target="../ink/ink785.xml"/><Relationship Id="rId191" Type="http://schemas.openxmlformats.org/officeDocument/2006/relationships/image" Target="../media/image615.png"/><Relationship Id="rId205" Type="http://schemas.openxmlformats.org/officeDocument/2006/relationships/image" Target="../media/image622.png"/><Relationship Id="rId247" Type="http://schemas.openxmlformats.org/officeDocument/2006/relationships/image" Target="../media/image643.png"/><Relationship Id="rId412" Type="http://schemas.openxmlformats.org/officeDocument/2006/relationships/customXml" Target="../ink/ink736.xml"/><Relationship Id="rId107" Type="http://schemas.openxmlformats.org/officeDocument/2006/relationships/image" Target="../media/image573.png"/><Relationship Id="rId289" Type="http://schemas.openxmlformats.org/officeDocument/2006/relationships/image" Target="../media/image664.png"/><Relationship Id="rId454" Type="http://schemas.openxmlformats.org/officeDocument/2006/relationships/customXml" Target="../ink/ink757.xml"/><Relationship Id="rId496" Type="http://schemas.openxmlformats.org/officeDocument/2006/relationships/customXml" Target="../ink/ink778.xml"/><Relationship Id="rId11" Type="http://schemas.openxmlformats.org/officeDocument/2006/relationships/image" Target="../media/image525.png"/><Relationship Id="rId53" Type="http://schemas.openxmlformats.org/officeDocument/2006/relationships/image" Target="../media/image546.png"/><Relationship Id="rId149" Type="http://schemas.openxmlformats.org/officeDocument/2006/relationships/image" Target="../media/image594.png"/><Relationship Id="rId314" Type="http://schemas.openxmlformats.org/officeDocument/2006/relationships/customXml" Target="../ink/ink687.xml"/><Relationship Id="rId356" Type="http://schemas.openxmlformats.org/officeDocument/2006/relationships/customXml" Target="../ink/ink708.xml"/><Relationship Id="rId398" Type="http://schemas.openxmlformats.org/officeDocument/2006/relationships/customXml" Target="../ink/ink729.xml"/><Relationship Id="rId521" Type="http://schemas.openxmlformats.org/officeDocument/2006/relationships/image" Target="../media/image779.png"/><Relationship Id="rId95" Type="http://schemas.openxmlformats.org/officeDocument/2006/relationships/image" Target="../media/image567.png"/><Relationship Id="rId160" Type="http://schemas.openxmlformats.org/officeDocument/2006/relationships/customXml" Target="../ink/ink610.xml"/><Relationship Id="rId216" Type="http://schemas.openxmlformats.org/officeDocument/2006/relationships/customXml" Target="../ink/ink638.xml"/><Relationship Id="rId423" Type="http://schemas.openxmlformats.org/officeDocument/2006/relationships/image" Target="../media/image730.png"/><Relationship Id="rId258" Type="http://schemas.openxmlformats.org/officeDocument/2006/relationships/customXml" Target="../ink/ink659.xml"/><Relationship Id="rId465" Type="http://schemas.openxmlformats.org/officeDocument/2006/relationships/image" Target="../media/image751.png"/><Relationship Id="rId22" Type="http://schemas.openxmlformats.org/officeDocument/2006/relationships/customXml" Target="../ink/ink541.xml"/><Relationship Id="rId64" Type="http://schemas.openxmlformats.org/officeDocument/2006/relationships/customXml" Target="../ink/ink562.xml"/><Relationship Id="rId118" Type="http://schemas.openxmlformats.org/officeDocument/2006/relationships/customXml" Target="../ink/ink589.xml"/><Relationship Id="rId325" Type="http://schemas.openxmlformats.org/officeDocument/2006/relationships/image" Target="../media/image682.png"/><Relationship Id="rId367" Type="http://schemas.openxmlformats.org/officeDocument/2006/relationships/image" Target="../media/image703.png"/><Relationship Id="rId171" Type="http://schemas.openxmlformats.org/officeDocument/2006/relationships/image" Target="../media/image605.png"/><Relationship Id="rId227" Type="http://schemas.openxmlformats.org/officeDocument/2006/relationships/image" Target="../media/image633.png"/><Relationship Id="rId269" Type="http://schemas.openxmlformats.org/officeDocument/2006/relationships/image" Target="../media/image654.png"/><Relationship Id="rId434" Type="http://schemas.openxmlformats.org/officeDocument/2006/relationships/customXml" Target="../ink/ink747.xml"/><Relationship Id="rId476" Type="http://schemas.openxmlformats.org/officeDocument/2006/relationships/customXml" Target="../ink/ink768.xml"/><Relationship Id="rId33" Type="http://schemas.openxmlformats.org/officeDocument/2006/relationships/image" Target="../media/image536.png"/><Relationship Id="rId129" Type="http://schemas.openxmlformats.org/officeDocument/2006/relationships/image" Target="../media/image584.png"/><Relationship Id="rId280" Type="http://schemas.openxmlformats.org/officeDocument/2006/relationships/customXml" Target="../ink/ink670.xml"/><Relationship Id="rId336" Type="http://schemas.openxmlformats.org/officeDocument/2006/relationships/customXml" Target="../ink/ink698.xml"/><Relationship Id="rId501" Type="http://schemas.openxmlformats.org/officeDocument/2006/relationships/image" Target="../media/image769.png"/><Relationship Id="rId75" Type="http://schemas.openxmlformats.org/officeDocument/2006/relationships/image" Target="../media/image557.png"/><Relationship Id="rId140" Type="http://schemas.openxmlformats.org/officeDocument/2006/relationships/customXml" Target="../ink/ink600.xml"/><Relationship Id="rId182" Type="http://schemas.openxmlformats.org/officeDocument/2006/relationships/customXml" Target="../ink/ink621.xml"/><Relationship Id="rId378" Type="http://schemas.openxmlformats.org/officeDocument/2006/relationships/customXml" Target="../ink/ink719.xml"/><Relationship Id="rId403" Type="http://schemas.openxmlformats.org/officeDocument/2006/relationships/image" Target="../media/image720.png"/><Relationship Id="rId6" Type="http://schemas.openxmlformats.org/officeDocument/2006/relationships/customXml" Target="../ink/ink533.xml"/><Relationship Id="rId238" Type="http://schemas.openxmlformats.org/officeDocument/2006/relationships/customXml" Target="../ink/ink649.xml"/><Relationship Id="rId445" Type="http://schemas.openxmlformats.org/officeDocument/2006/relationships/image" Target="../media/image741.png"/><Relationship Id="rId487" Type="http://schemas.openxmlformats.org/officeDocument/2006/relationships/image" Target="../media/image762.png"/><Relationship Id="rId291" Type="http://schemas.openxmlformats.org/officeDocument/2006/relationships/image" Target="../media/image665.png"/><Relationship Id="rId305" Type="http://schemas.openxmlformats.org/officeDocument/2006/relationships/image" Target="../media/image672.png"/><Relationship Id="rId347" Type="http://schemas.openxmlformats.org/officeDocument/2006/relationships/image" Target="../media/image693.png"/><Relationship Id="rId512" Type="http://schemas.openxmlformats.org/officeDocument/2006/relationships/customXml" Target="../ink/ink786.xml"/><Relationship Id="rId44" Type="http://schemas.openxmlformats.org/officeDocument/2006/relationships/customXml" Target="../ink/ink552.xml"/><Relationship Id="rId86" Type="http://schemas.openxmlformats.org/officeDocument/2006/relationships/customXml" Target="../ink/ink573.xml"/><Relationship Id="rId151" Type="http://schemas.openxmlformats.org/officeDocument/2006/relationships/image" Target="../media/image595.png"/><Relationship Id="rId389" Type="http://schemas.openxmlformats.org/officeDocument/2006/relationships/image" Target="../media/image713.png"/><Relationship Id="rId193" Type="http://schemas.openxmlformats.org/officeDocument/2006/relationships/image" Target="../media/image616.png"/><Relationship Id="rId207" Type="http://schemas.openxmlformats.org/officeDocument/2006/relationships/image" Target="../media/image623.png"/><Relationship Id="rId249" Type="http://schemas.openxmlformats.org/officeDocument/2006/relationships/image" Target="../media/image644.png"/><Relationship Id="rId414" Type="http://schemas.openxmlformats.org/officeDocument/2006/relationships/customXml" Target="../ink/ink737.xml"/><Relationship Id="rId456" Type="http://schemas.openxmlformats.org/officeDocument/2006/relationships/customXml" Target="../ink/ink758.xml"/><Relationship Id="rId498" Type="http://schemas.openxmlformats.org/officeDocument/2006/relationships/customXml" Target="../ink/ink779.xml"/><Relationship Id="rId13" Type="http://schemas.openxmlformats.org/officeDocument/2006/relationships/image" Target="../media/image526.png"/><Relationship Id="rId109" Type="http://schemas.openxmlformats.org/officeDocument/2006/relationships/image" Target="../media/image574.png"/><Relationship Id="rId260" Type="http://schemas.openxmlformats.org/officeDocument/2006/relationships/customXml" Target="../ink/ink660.xml"/><Relationship Id="rId316" Type="http://schemas.openxmlformats.org/officeDocument/2006/relationships/customXml" Target="../ink/ink688.xml"/><Relationship Id="rId523" Type="http://schemas.openxmlformats.org/officeDocument/2006/relationships/image" Target="../media/image780.png"/><Relationship Id="rId55" Type="http://schemas.openxmlformats.org/officeDocument/2006/relationships/image" Target="../media/image547.png"/><Relationship Id="rId97" Type="http://schemas.openxmlformats.org/officeDocument/2006/relationships/image" Target="../media/image568.png"/><Relationship Id="rId120" Type="http://schemas.openxmlformats.org/officeDocument/2006/relationships/customXml" Target="../ink/ink590.xml"/><Relationship Id="rId358" Type="http://schemas.openxmlformats.org/officeDocument/2006/relationships/customXml" Target="../ink/ink709.xml"/><Relationship Id="rId162" Type="http://schemas.openxmlformats.org/officeDocument/2006/relationships/customXml" Target="../ink/ink611.xml"/><Relationship Id="rId218" Type="http://schemas.openxmlformats.org/officeDocument/2006/relationships/customXml" Target="../ink/ink639.xml"/><Relationship Id="rId425" Type="http://schemas.openxmlformats.org/officeDocument/2006/relationships/image" Target="../media/image731.png"/><Relationship Id="rId467" Type="http://schemas.openxmlformats.org/officeDocument/2006/relationships/image" Target="../media/image752.png"/><Relationship Id="rId271" Type="http://schemas.openxmlformats.org/officeDocument/2006/relationships/image" Target="../media/image655.png"/><Relationship Id="rId24" Type="http://schemas.openxmlformats.org/officeDocument/2006/relationships/customXml" Target="../ink/ink542.xml"/><Relationship Id="rId66" Type="http://schemas.openxmlformats.org/officeDocument/2006/relationships/customXml" Target="../ink/ink563.xml"/><Relationship Id="rId131" Type="http://schemas.openxmlformats.org/officeDocument/2006/relationships/image" Target="../media/image585.png"/><Relationship Id="rId327" Type="http://schemas.openxmlformats.org/officeDocument/2006/relationships/image" Target="../media/image683.png"/><Relationship Id="rId369" Type="http://schemas.openxmlformats.org/officeDocument/2006/relationships/image" Target="../media/image144.png"/><Relationship Id="rId173" Type="http://schemas.openxmlformats.org/officeDocument/2006/relationships/image" Target="../media/image606.png"/><Relationship Id="rId229" Type="http://schemas.openxmlformats.org/officeDocument/2006/relationships/image" Target="../media/image634.png"/><Relationship Id="rId380" Type="http://schemas.openxmlformats.org/officeDocument/2006/relationships/customXml" Target="../ink/ink720.xml"/><Relationship Id="rId436" Type="http://schemas.openxmlformats.org/officeDocument/2006/relationships/customXml" Target="../ink/ink748.xml"/><Relationship Id="rId240" Type="http://schemas.openxmlformats.org/officeDocument/2006/relationships/customXml" Target="../ink/ink650.xml"/><Relationship Id="rId478" Type="http://schemas.openxmlformats.org/officeDocument/2006/relationships/customXml" Target="../ink/ink769.xml"/><Relationship Id="rId35" Type="http://schemas.openxmlformats.org/officeDocument/2006/relationships/image" Target="../media/image537.png"/><Relationship Id="rId77" Type="http://schemas.openxmlformats.org/officeDocument/2006/relationships/image" Target="../media/image558.png"/><Relationship Id="rId100" Type="http://schemas.openxmlformats.org/officeDocument/2006/relationships/customXml" Target="../ink/ink580.xml"/><Relationship Id="rId282" Type="http://schemas.openxmlformats.org/officeDocument/2006/relationships/customXml" Target="../ink/ink671.xml"/><Relationship Id="rId338" Type="http://schemas.openxmlformats.org/officeDocument/2006/relationships/customXml" Target="../ink/ink699.xml"/><Relationship Id="rId503" Type="http://schemas.openxmlformats.org/officeDocument/2006/relationships/image" Target="../media/image770.png"/><Relationship Id="rId8" Type="http://schemas.openxmlformats.org/officeDocument/2006/relationships/customXml" Target="../ink/ink534.xml"/><Relationship Id="rId142" Type="http://schemas.openxmlformats.org/officeDocument/2006/relationships/customXml" Target="../ink/ink601.xml"/><Relationship Id="rId184" Type="http://schemas.openxmlformats.org/officeDocument/2006/relationships/customXml" Target="../ink/ink622.xml"/><Relationship Id="rId391" Type="http://schemas.openxmlformats.org/officeDocument/2006/relationships/image" Target="../media/image714.png"/><Relationship Id="rId405" Type="http://schemas.openxmlformats.org/officeDocument/2006/relationships/image" Target="../media/image721.png"/><Relationship Id="rId447" Type="http://schemas.openxmlformats.org/officeDocument/2006/relationships/image" Target="../media/image742.png"/><Relationship Id="rId251" Type="http://schemas.openxmlformats.org/officeDocument/2006/relationships/image" Target="../media/image645.png"/><Relationship Id="rId489" Type="http://schemas.openxmlformats.org/officeDocument/2006/relationships/image" Target="../media/image763.png"/><Relationship Id="rId46" Type="http://schemas.openxmlformats.org/officeDocument/2006/relationships/customXml" Target="../ink/ink553.xml"/><Relationship Id="rId293" Type="http://schemas.openxmlformats.org/officeDocument/2006/relationships/image" Target="../media/image666.png"/><Relationship Id="rId307" Type="http://schemas.openxmlformats.org/officeDocument/2006/relationships/image" Target="../media/image673.png"/><Relationship Id="rId349" Type="http://schemas.openxmlformats.org/officeDocument/2006/relationships/image" Target="../media/image694.png"/><Relationship Id="rId514" Type="http://schemas.openxmlformats.org/officeDocument/2006/relationships/customXml" Target="../ink/ink787.xml"/><Relationship Id="rId88" Type="http://schemas.openxmlformats.org/officeDocument/2006/relationships/customXml" Target="../ink/ink574.xml"/><Relationship Id="rId111" Type="http://schemas.openxmlformats.org/officeDocument/2006/relationships/image" Target="../media/image575.png"/><Relationship Id="rId153" Type="http://schemas.openxmlformats.org/officeDocument/2006/relationships/image" Target="../media/image596.png"/><Relationship Id="rId195" Type="http://schemas.openxmlformats.org/officeDocument/2006/relationships/image" Target="../media/image617.png"/><Relationship Id="rId209" Type="http://schemas.openxmlformats.org/officeDocument/2006/relationships/image" Target="../media/image624.png"/><Relationship Id="rId360" Type="http://schemas.openxmlformats.org/officeDocument/2006/relationships/customXml" Target="../ink/ink710.xml"/><Relationship Id="rId416" Type="http://schemas.openxmlformats.org/officeDocument/2006/relationships/customXml" Target="../ink/ink738.xml"/><Relationship Id="rId220" Type="http://schemas.openxmlformats.org/officeDocument/2006/relationships/customXml" Target="../ink/ink640.xml"/><Relationship Id="rId458" Type="http://schemas.openxmlformats.org/officeDocument/2006/relationships/customXml" Target="../ink/ink759.xml"/><Relationship Id="rId15" Type="http://schemas.openxmlformats.org/officeDocument/2006/relationships/image" Target="../media/image527.png"/><Relationship Id="rId57" Type="http://schemas.openxmlformats.org/officeDocument/2006/relationships/image" Target="../media/image548.png"/><Relationship Id="rId262" Type="http://schemas.openxmlformats.org/officeDocument/2006/relationships/customXml" Target="../ink/ink661.xml"/><Relationship Id="rId318" Type="http://schemas.openxmlformats.org/officeDocument/2006/relationships/customXml" Target="../ink/ink689.xml"/><Relationship Id="rId525" Type="http://schemas.openxmlformats.org/officeDocument/2006/relationships/image" Target="../media/image781.png"/><Relationship Id="rId99" Type="http://schemas.openxmlformats.org/officeDocument/2006/relationships/image" Target="../media/image569.png"/><Relationship Id="rId122" Type="http://schemas.openxmlformats.org/officeDocument/2006/relationships/customXml" Target="../ink/ink591.xml"/><Relationship Id="rId164" Type="http://schemas.openxmlformats.org/officeDocument/2006/relationships/customXml" Target="../ink/ink612.xml"/><Relationship Id="rId371" Type="http://schemas.openxmlformats.org/officeDocument/2006/relationships/image" Target="../media/image704.png"/><Relationship Id="rId427" Type="http://schemas.openxmlformats.org/officeDocument/2006/relationships/image" Target="../media/image732.png"/><Relationship Id="rId469" Type="http://schemas.openxmlformats.org/officeDocument/2006/relationships/image" Target="../media/image753.png"/><Relationship Id="rId26" Type="http://schemas.openxmlformats.org/officeDocument/2006/relationships/customXml" Target="../ink/ink543.xml"/><Relationship Id="rId231" Type="http://schemas.openxmlformats.org/officeDocument/2006/relationships/image" Target="../media/image635.png"/><Relationship Id="rId273" Type="http://schemas.openxmlformats.org/officeDocument/2006/relationships/image" Target="../media/image656.png"/><Relationship Id="rId329" Type="http://schemas.openxmlformats.org/officeDocument/2006/relationships/image" Target="../media/image684.png"/><Relationship Id="rId480" Type="http://schemas.openxmlformats.org/officeDocument/2006/relationships/customXml" Target="../ink/ink770.xml"/><Relationship Id="rId68" Type="http://schemas.openxmlformats.org/officeDocument/2006/relationships/customXml" Target="../ink/ink564.xml"/><Relationship Id="rId133" Type="http://schemas.openxmlformats.org/officeDocument/2006/relationships/image" Target="../media/image586.png"/><Relationship Id="rId175" Type="http://schemas.openxmlformats.org/officeDocument/2006/relationships/image" Target="../media/image607.png"/><Relationship Id="rId340" Type="http://schemas.openxmlformats.org/officeDocument/2006/relationships/customXml" Target="../ink/ink700.xml"/><Relationship Id="rId200" Type="http://schemas.openxmlformats.org/officeDocument/2006/relationships/customXml" Target="../ink/ink630.xml"/><Relationship Id="rId382" Type="http://schemas.openxmlformats.org/officeDocument/2006/relationships/customXml" Target="../ink/ink721.xml"/><Relationship Id="rId438" Type="http://schemas.openxmlformats.org/officeDocument/2006/relationships/customXml" Target="../ink/ink749.xml"/><Relationship Id="rId242" Type="http://schemas.openxmlformats.org/officeDocument/2006/relationships/customXml" Target="../ink/ink651.xml"/><Relationship Id="rId284" Type="http://schemas.openxmlformats.org/officeDocument/2006/relationships/customXml" Target="../ink/ink672.xml"/><Relationship Id="rId491" Type="http://schemas.openxmlformats.org/officeDocument/2006/relationships/image" Target="../media/image764.png"/><Relationship Id="rId505" Type="http://schemas.openxmlformats.org/officeDocument/2006/relationships/image" Target="../media/image771.png"/><Relationship Id="rId37" Type="http://schemas.openxmlformats.org/officeDocument/2006/relationships/image" Target="../media/image538.png"/><Relationship Id="rId79" Type="http://schemas.openxmlformats.org/officeDocument/2006/relationships/image" Target="../media/image559.png"/><Relationship Id="rId102" Type="http://schemas.openxmlformats.org/officeDocument/2006/relationships/customXml" Target="../ink/ink581.xml"/><Relationship Id="rId144" Type="http://schemas.openxmlformats.org/officeDocument/2006/relationships/customXml" Target="../ink/ink602.xml"/><Relationship Id="rId90" Type="http://schemas.openxmlformats.org/officeDocument/2006/relationships/customXml" Target="../ink/ink575.xml"/><Relationship Id="rId186" Type="http://schemas.openxmlformats.org/officeDocument/2006/relationships/customXml" Target="../ink/ink623.xml"/><Relationship Id="rId351" Type="http://schemas.openxmlformats.org/officeDocument/2006/relationships/image" Target="../media/image695.png"/><Relationship Id="rId393" Type="http://schemas.openxmlformats.org/officeDocument/2006/relationships/image" Target="../media/image715.png"/><Relationship Id="rId407" Type="http://schemas.openxmlformats.org/officeDocument/2006/relationships/image" Target="../media/image722.png"/><Relationship Id="rId449" Type="http://schemas.openxmlformats.org/officeDocument/2006/relationships/image" Target="../media/image743.png"/><Relationship Id="rId211" Type="http://schemas.openxmlformats.org/officeDocument/2006/relationships/image" Target="../media/image625.png"/><Relationship Id="rId253" Type="http://schemas.openxmlformats.org/officeDocument/2006/relationships/image" Target="../media/image646.png"/><Relationship Id="rId295" Type="http://schemas.openxmlformats.org/officeDocument/2006/relationships/image" Target="../media/image667.png"/><Relationship Id="rId309" Type="http://schemas.openxmlformats.org/officeDocument/2006/relationships/image" Target="../media/image674.png"/><Relationship Id="rId460" Type="http://schemas.openxmlformats.org/officeDocument/2006/relationships/customXml" Target="../ink/ink760.xml"/><Relationship Id="rId516" Type="http://schemas.openxmlformats.org/officeDocument/2006/relationships/customXml" Target="../ink/ink788.xml"/><Relationship Id="rId48" Type="http://schemas.openxmlformats.org/officeDocument/2006/relationships/customXml" Target="../ink/ink554.xml"/><Relationship Id="rId113" Type="http://schemas.openxmlformats.org/officeDocument/2006/relationships/image" Target="../media/image576.png"/><Relationship Id="rId320" Type="http://schemas.openxmlformats.org/officeDocument/2006/relationships/customXml" Target="../ink/ink690.xml"/><Relationship Id="rId155" Type="http://schemas.openxmlformats.org/officeDocument/2006/relationships/image" Target="../media/image597.png"/><Relationship Id="rId197" Type="http://schemas.openxmlformats.org/officeDocument/2006/relationships/image" Target="../media/image618.png"/><Relationship Id="rId362" Type="http://schemas.openxmlformats.org/officeDocument/2006/relationships/customXml" Target="../ink/ink711.xml"/><Relationship Id="rId418" Type="http://schemas.openxmlformats.org/officeDocument/2006/relationships/customXml" Target="../ink/ink739.xml"/><Relationship Id="rId222" Type="http://schemas.openxmlformats.org/officeDocument/2006/relationships/customXml" Target="../ink/ink641.xml"/><Relationship Id="rId264" Type="http://schemas.openxmlformats.org/officeDocument/2006/relationships/customXml" Target="../ink/ink662.xml"/><Relationship Id="rId471" Type="http://schemas.openxmlformats.org/officeDocument/2006/relationships/image" Target="../media/image754.png"/><Relationship Id="rId17" Type="http://schemas.openxmlformats.org/officeDocument/2006/relationships/image" Target="../media/image528.png"/><Relationship Id="rId59" Type="http://schemas.openxmlformats.org/officeDocument/2006/relationships/image" Target="../media/image549.png"/><Relationship Id="rId124" Type="http://schemas.openxmlformats.org/officeDocument/2006/relationships/customXml" Target="../ink/ink592.xml"/><Relationship Id="rId527" Type="http://schemas.openxmlformats.org/officeDocument/2006/relationships/image" Target="../media/image782.png"/><Relationship Id="rId70" Type="http://schemas.openxmlformats.org/officeDocument/2006/relationships/customXml" Target="../ink/ink565.xml"/><Relationship Id="rId166" Type="http://schemas.openxmlformats.org/officeDocument/2006/relationships/customXml" Target="../ink/ink613.xml"/><Relationship Id="rId331" Type="http://schemas.openxmlformats.org/officeDocument/2006/relationships/image" Target="../media/image685.png"/><Relationship Id="rId373" Type="http://schemas.openxmlformats.org/officeDocument/2006/relationships/image" Target="../media/image705.png"/><Relationship Id="rId429" Type="http://schemas.openxmlformats.org/officeDocument/2006/relationships/image" Target="../media/image73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636.png"/><Relationship Id="rId440" Type="http://schemas.openxmlformats.org/officeDocument/2006/relationships/customXml" Target="../ink/ink750.xml"/><Relationship Id="rId28" Type="http://schemas.openxmlformats.org/officeDocument/2006/relationships/customXml" Target="../ink/ink544.xml"/><Relationship Id="rId275" Type="http://schemas.openxmlformats.org/officeDocument/2006/relationships/image" Target="../media/image657.png"/><Relationship Id="rId300" Type="http://schemas.openxmlformats.org/officeDocument/2006/relationships/customXml" Target="../ink/ink680.xml"/><Relationship Id="rId482" Type="http://schemas.openxmlformats.org/officeDocument/2006/relationships/customXml" Target="../ink/ink771.xml"/><Relationship Id="rId81" Type="http://schemas.openxmlformats.org/officeDocument/2006/relationships/image" Target="../media/image560.png"/><Relationship Id="rId135" Type="http://schemas.openxmlformats.org/officeDocument/2006/relationships/image" Target="../media/image587.png"/><Relationship Id="rId177" Type="http://schemas.openxmlformats.org/officeDocument/2006/relationships/image" Target="../media/image608.png"/><Relationship Id="rId342" Type="http://schemas.openxmlformats.org/officeDocument/2006/relationships/customXml" Target="../ink/ink701.xml"/><Relationship Id="rId384" Type="http://schemas.openxmlformats.org/officeDocument/2006/relationships/customXml" Target="../ink/ink722.xml"/><Relationship Id="rId202" Type="http://schemas.openxmlformats.org/officeDocument/2006/relationships/customXml" Target="../ink/ink631.xml"/><Relationship Id="rId244" Type="http://schemas.openxmlformats.org/officeDocument/2006/relationships/customXml" Target="../ink/ink652.xml"/><Relationship Id="rId39" Type="http://schemas.openxmlformats.org/officeDocument/2006/relationships/image" Target="../media/image539.png"/><Relationship Id="rId286" Type="http://schemas.openxmlformats.org/officeDocument/2006/relationships/customXml" Target="../ink/ink673.xml"/><Relationship Id="rId451" Type="http://schemas.openxmlformats.org/officeDocument/2006/relationships/image" Target="../media/image744.png"/><Relationship Id="rId493" Type="http://schemas.openxmlformats.org/officeDocument/2006/relationships/image" Target="../media/image765.png"/><Relationship Id="rId507" Type="http://schemas.openxmlformats.org/officeDocument/2006/relationships/image" Target="../media/image772.png"/><Relationship Id="rId50" Type="http://schemas.openxmlformats.org/officeDocument/2006/relationships/customXml" Target="../ink/ink555.xml"/><Relationship Id="rId104" Type="http://schemas.openxmlformats.org/officeDocument/2006/relationships/customXml" Target="../ink/ink582.xml"/><Relationship Id="rId146" Type="http://schemas.openxmlformats.org/officeDocument/2006/relationships/customXml" Target="../ink/ink603.xml"/><Relationship Id="rId188" Type="http://schemas.openxmlformats.org/officeDocument/2006/relationships/customXml" Target="../ink/ink624.xml"/><Relationship Id="rId311" Type="http://schemas.openxmlformats.org/officeDocument/2006/relationships/image" Target="../media/image675.png"/><Relationship Id="rId353" Type="http://schemas.openxmlformats.org/officeDocument/2006/relationships/image" Target="../media/image696.png"/><Relationship Id="rId395" Type="http://schemas.openxmlformats.org/officeDocument/2006/relationships/image" Target="../media/image716.png"/><Relationship Id="rId409" Type="http://schemas.openxmlformats.org/officeDocument/2006/relationships/image" Target="../media/image723.png"/><Relationship Id="rId92" Type="http://schemas.openxmlformats.org/officeDocument/2006/relationships/customXml" Target="../ink/ink576.xml"/><Relationship Id="rId213" Type="http://schemas.openxmlformats.org/officeDocument/2006/relationships/image" Target="../media/image626.png"/><Relationship Id="rId420" Type="http://schemas.openxmlformats.org/officeDocument/2006/relationships/customXml" Target="../ink/ink740.xml"/><Relationship Id="rId255" Type="http://schemas.openxmlformats.org/officeDocument/2006/relationships/image" Target="../media/image647.png"/><Relationship Id="rId297" Type="http://schemas.openxmlformats.org/officeDocument/2006/relationships/image" Target="../media/image668.png"/><Relationship Id="rId462" Type="http://schemas.openxmlformats.org/officeDocument/2006/relationships/customXml" Target="../ink/ink761.xml"/><Relationship Id="rId518" Type="http://schemas.openxmlformats.org/officeDocument/2006/relationships/customXml" Target="../ink/ink789.xml"/><Relationship Id="rId115" Type="http://schemas.openxmlformats.org/officeDocument/2006/relationships/image" Target="../media/image577.png"/><Relationship Id="rId157" Type="http://schemas.openxmlformats.org/officeDocument/2006/relationships/image" Target="../media/image598.png"/><Relationship Id="rId322" Type="http://schemas.openxmlformats.org/officeDocument/2006/relationships/customXml" Target="../ink/ink691.xml"/><Relationship Id="rId364" Type="http://schemas.openxmlformats.org/officeDocument/2006/relationships/customXml" Target="../ink/ink712.xml"/><Relationship Id="rId61" Type="http://schemas.openxmlformats.org/officeDocument/2006/relationships/image" Target="../media/image550.png"/><Relationship Id="rId199" Type="http://schemas.openxmlformats.org/officeDocument/2006/relationships/image" Target="../media/image619.png"/><Relationship Id="rId19" Type="http://schemas.openxmlformats.org/officeDocument/2006/relationships/image" Target="../media/image529.png"/><Relationship Id="rId224" Type="http://schemas.openxmlformats.org/officeDocument/2006/relationships/customXml" Target="../ink/ink642.xml"/><Relationship Id="rId266" Type="http://schemas.openxmlformats.org/officeDocument/2006/relationships/customXml" Target="../ink/ink663.xml"/><Relationship Id="rId431" Type="http://schemas.openxmlformats.org/officeDocument/2006/relationships/image" Target="../media/image734.png"/><Relationship Id="rId473" Type="http://schemas.openxmlformats.org/officeDocument/2006/relationships/image" Target="../media/image755.png"/><Relationship Id="rId30" Type="http://schemas.openxmlformats.org/officeDocument/2006/relationships/customXml" Target="../ink/ink545.xml"/><Relationship Id="rId126" Type="http://schemas.openxmlformats.org/officeDocument/2006/relationships/customXml" Target="../ink/ink593.xml"/><Relationship Id="rId168" Type="http://schemas.openxmlformats.org/officeDocument/2006/relationships/customXml" Target="../ink/ink614.xml"/><Relationship Id="rId333" Type="http://schemas.openxmlformats.org/officeDocument/2006/relationships/image" Target="../media/image686.png"/><Relationship Id="rId72" Type="http://schemas.openxmlformats.org/officeDocument/2006/relationships/customXml" Target="../ink/ink566.xml"/><Relationship Id="rId375" Type="http://schemas.openxmlformats.org/officeDocument/2006/relationships/image" Target="../media/image706.png"/><Relationship Id="rId3" Type="http://schemas.openxmlformats.org/officeDocument/2006/relationships/image" Target="../media/image521.png"/><Relationship Id="rId235" Type="http://schemas.openxmlformats.org/officeDocument/2006/relationships/image" Target="../media/image637.png"/><Relationship Id="rId277" Type="http://schemas.openxmlformats.org/officeDocument/2006/relationships/image" Target="../media/image658.png"/><Relationship Id="rId400" Type="http://schemas.openxmlformats.org/officeDocument/2006/relationships/customXml" Target="../ink/ink730.xml"/><Relationship Id="rId442" Type="http://schemas.openxmlformats.org/officeDocument/2006/relationships/customXml" Target="../ink/ink751.xml"/><Relationship Id="rId484" Type="http://schemas.openxmlformats.org/officeDocument/2006/relationships/customXml" Target="../ink/ink772.xml"/><Relationship Id="rId137" Type="http://schemas.openxmlformats.org/officeDocument/2006/relationships/image" Target="../media/image588.png"/><Relationship Id="rId302" Type="http://schemas.openxmlformats.org/officeDocument/2006/relationships/customXml" Target="../ink/ink681.xml"/><Relationship Id="rId344" Type="http://schemas.openxmlformats.org/officeDocument/2006/relationships/customXml" Target="../ink/ink702.xml"/><Relationship Id="rId41" Type="http://schemas.openxmlformats.org/officeDocument/2006/relationships/image" Target="../media/image540.png"/><Relationship Id="rId83" Type="http://schemas.openxmlformats.org/officeDocument/2006/relationships/image" Target="../media/image561.png"/><Relationship Id="rId179" Type="http://schemas.openxmlformats.org/officeDocument/2006/relationships/image" Target="../media/image609.png"/><Relationship Id="rId386" Type="http://schemas.openxmlformats.org/officeDocument/2006/relationships/customXml" Target="../ink/ink723.xml"/><Relationship Id="rId190" Type="http://schemas.openxmlformats.org/officeDocument/2006/relationships/customXml" Target="../ink/ink625.xml"/><Relationship Id="rId204" Type="http://schemas.openxmlformats.org/officeDocument/2006/relationships/customXml" Target="../ink/ink632.xml"/><Relationship Id="rId246" Type="http://schemas.openxmlformats.org/officeDocument/2006/relationships/customXml" Target="../ink/ink653.xml"/><Relationship Id="rId288" Type="http://schemas.openxmlformats.org/officeDocument/2006/relationships/customXml" Target="../ink/ink674.xml"/><Relationship Id="rId411" Type="http://schemas.openxmlformats.org/officeDocument/2006/relationships/image" Target="../media/image724.png"/><Relationship Id="rId453" Type="http://schemas.openxmlformats.org/officeDocument/2006/relationships/image" Target="../media/image745.png"/><Relationship Id="rId509" Type="http://schemas.openxmlformats.org/officeDocument/2006/relationships/image" Target="../media/image773.png"/><Relationship Id="rId106" Type="http://schemas.openxmlformats.org/officeDocument/2006/relationships/customXml" Target="../ink/ink583.xml"/><Relationship Id="rId313" Type="http://schemas.openxmlformats.org/officeDocument/2006/relationships/image" Target="../media/image676.png"/><Relationship Id="rId495" Type="http://schemas.openxmlformats.org/officeDocument/2006/relationships/image" Target="../media/image766.png"/><Relationship Id="rId10" Type="http://schemas.openxmlformats.org/officeDocument/2006/relationships/customXml" Target="../ink/ink535.xml"/><Relationship Id="rId52" Type="http://schemas.openxmlformats.org/officeDocument/2006/relationships/customXml" Target="../ink/ink556.xml"/><Relationship Id="rId94" Type="http://schemas.openxmlformats.org/officeDocument/2006/relationships/customXml" Target="../ink/ink577.xml"/><Relationship Id="rId148" Type="http://schemas.openxmlformats.org/officeDocument/2006/relationships/customXml" Target="../ink/ink604.xml"/><Relationship Id="rId355" Type="http://schemas.openxmlformats.org/officeDocument/2006/relationships/image" Target="../media/image697.png"/><Relationship Id="rId397" Type="http://schemas.openxmlformats.org/officeDocument/2006/relationships/image" Target="../media/image717.png"/><Relationship Id="rId520" Type="http://schemas.openxmlformats.org/officeDocument/2006/relationships/customXml" Target="../ink/ink790.xml"/><Relationship Id="rId215" Type="http://schemas.openxmlformats.org/officeDocument/2006/relationships/image" Target="../media/image627.png"/><Relationship Id="rId257" Type="http://schemas.openxmlformats.org/officeDocument/2006/relationships/image" Target="../media/image648.png"/><Relationship Id="rId422" Type="http://schemas.openxmlformats.org/officeDocument/2006/relationships/customXml" Target="../ink/ink741.xml"/><Relationship Id="rId464" Type="http://schemas.openxmlformats.org/officeDocument/2006/relationships/customXml" Target="../ink/ink762.xml"/><Relationship Id="rId299" Type="http://schemas.openxmlformats.org/officeDocument/2006/relationships/image" Target="../media/image669.png"/><Relationship Id="rId63" Type="http://schemas.openxmlformats.org/officeDocument/2006/relationships/image" Target="../media/image551.png"/><Relationship Id="rId159" Type="http://schemas.openxmlformats.org/officeDocument/2006/relationships/image" Target="../media/image599.png"/><Relationship Id="rId366" Type="http://schemas.openxmlformats.org/officeDocument/2006/relationships/customXml" Target="../ink/ink713.xml"/><Relationship Id="rId226" Type="http://schemas.openxmlformats.org/officeDocument/2006/relationships/customXml" Target="../ink/ink643.xml"/><Relationship Id="rId433" Type="http://schemas.openxmlformats.org/officeDocument/2006/relationships/image" Target="../media/image73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0.png"/><Relationship Id="rId671" Type="http://schemas.openxmlformats.org/officeDocument/2006/relationships/image" Target="../media/image1117.png"/><Relationship Id="rId21" Type="http://schemas.openxmlformats.org/officeDocument/2006/relationships/image" Target="../media/image792.png"/><Relationship Id="rId324" Type="http://schemas.openxmlformats.org/officeDocument/2006/relationships/customXml" Target="../ink/ink955.xml"/><Relationship Id="rId531" Type="http://schemas.openxmlformats.org/officeDocument/2006/relationships/image" Target="../media/image1047.png"/><Relationship Id="rId629" Type="http://schemas.openxmlformats.org/officeDocument/2006/relationships/image" Target="../media/image1096.png"/><Relationship Id="rId170" Type="http://schemas.openxmlformats.org/officeDocument/2006/relationships/customXml" Target="../ink/ink878.xml"/><Relationship Id="rId268" Type="http://schemas.openxmlformats.org/officeDocument/2006/relationships/customXml" Target="../ink/ink927.xml"/><Relationship Id="rId475" Type="http://schemas.openxmlformats.org/officeDocument/2006/relationships/image" Target="../media/image1019.png"/><Relationship Id="rId682" Type="http://schemas.openxmlformats.org/officeDocument/2006/relationships/customXml" Target="../ink/ink1134.xml"/><Relationship Id="rId32" Type="http://schemas.openxmlformats.org/officeDocument/2006/relationships/customXml" Target="../ink/ink809.xml"/><Relationship Id="rId128" Type="http://schemas.openxmlformats.org/officeDocument/2006/relationships/customXml" Target="../ink/ink857.xml"/><Relationship Id="rId335" Type="http://schemas.openxmlformats.org/officeDocument/2006/relationships/image" Target="../media/image949.png"/><Relationship Id="rId542" Type="http://schemas.openxmlformats.org/officeDocument/2006/relationships/customXml" Target="../ink/ink1064.xml"/><Relationship Id="rId181" Type="http://schemas.openxmlformats.org/officeDocument/2006/relationships/image" Target="../media/image872.png"/><Relationship Id="rId402" Type="http://schemas.openxmlformats.org/officeDocument/2006/relationships/customXml" Target="../ink/ink994.xml"/><Relationship Id="rId279" Type="http://schemas.openxmlformats.org/officeDocument/2006/relationships/image" Target="../media/image921.png"/><Relationship Id="rId486" Type="http://schemas.openxmlformats.org/officeDocument/2006/relationships/customXml" Target="../ink/ink1036.xml"/><Relationship Id="rId693" Type="http://schemas.openxmlformats.org/officeDocument/2006/relationships/image" Target="../media/image1128.png"/><Relationship Id="rId707" Type="http://schemas.openxmlformats.org/officeDocument/2006/relationships/image" Target="../media/image1135.png"/><Relationship Id="rId43" Type="http://schemas.openxmlformats.org/officeDocument/2006/relationships/image" Target="../media/image803.png"/><Relationship Id="rId139" Type="http://schemas.openxmlformats.org/officeDocument/2006/relationships/image" Target="../media/image851.png"/><Relationship Id="rId346" Type="http://schemas.openxmlformats.org/officeDocument/2006/relationships/customXml" Target="../ink/ink966.xml"/><Relationship Id="rId553" Type="http://schemas.openxmlformats.org/officeDocument/2006/relationships/image" Target="../media/image1058.png"/><Relationship Id="rId192" Type="http://schemas.openxmlformats.org/officeDocument/2006/relationships/customXml" Target="../ink/ink889.xml"/><Relationship Id="rId206" Type="http://schemas.openxmlformats.org/officeDocument/2006/relationships/customXml" Target="../ink/ink896.xml"/><Relationship Id="rId413" Type="http://schemas.openxmlformats.org/officeDocument/2006/relationships/image" Target="../media/image988.png"/><Relationship Id="rId497" Type="http://schemas.openxmlformats.org/officeDocument/2006/relationships/image" Target="../media/image1030.png"/><Relationship Id="rId620" Type="http://schemas.openxmlformats.org/officeDocument/2006/relationships/customXml" Target="../ink/ink1103.xml"/><Relationship Id="rId718" Type="http://schemas.openxmlformats.org/officeDocument/2006/relationships/customXml" Target="../ink/ink1152.xml"/><Relationship Id="rId357" Type="http://schemas.openxmlformats.org/officeDocument/2006/relationships/image" Target="../media/image960.png"/><Relationship Id="rId54" Type="http://schemas.openxmlformats.org/officeDocument/2006/relationships/customXml" Target="../ink/ink820.xml"/><Relationship Id="rId217" Type="http://schemas.openxmlformats.org/officeDocument/2006/relationships/image" Target="../media/image890.png"/><Relationship Id="rId564" Type="http://schemas.openxmlformats.org/officeDocument/2006/relationships/customXml" Target="../ink/ink1075.xml"/><Relationship Id="rId424" Type="http://schemas.openxmlformats.org/officeDocument/2006/relationships/customXml" Target="../ink/ink1005.xml"/><Relationship Id="rId631" Type="http://schemas.openxmlformats.org/officeDocument/2006/relationships/image" Target="../media/image1097.png"/><Relationship Id="rId729" Type="http://schemas.openxmlformats.org/officeDocument/2006/relationships/image" Target="../media/image1146.png"/><Relationship Id="rId270" Type="http://schemas.openxmlformats.org/officeDocument/2006/relationships/customXml" Target="../ink/ink928.xml"/><Relationship Id="rId65" Type="http://schemas.openxmlformats.org/officeDocument/2006/relationships/image" Target="../media/image814.png"/><Relationship Id="rId130" Type="http://schemas.openxmlformats.org/officeDocument/2006/relationships/customXml" Target="../ink/ink858.xml"/><Relationship Id="rId368" Type="http://schemas.openxmlformats.org/officeDocument/2006/relationships/customXml" Target="../ink/ink977.xml"/><Relationship Id="rId575" Type="http://schemas.openxmlformats.org/officeDocument/2006/relationships/image" Target="../media/image1069.png"/><Relationship Id="rId228" Type="http://schemas.openxmlformats.org/officeDocument/2006/relationships/customXml" Target="../ink/ink907.xml"/><Relationship Id="rId435" Type="http://schemas.openxmlformats.org/officeDocument/2006/relationships/image" Target="../media/image999.png"/><Relationship Id="rId642" Type="http://schemas.openxmlformats.org/officeDocument/2006/relationships/customXml" Target="../ink/ink1114.xml"/><Relationship Id="rId281" Type="http://schemas.openxmlformats.org/officeDocument/2006/relationships/image" Target="../media/image922.png"/><Relationship Id="rId502" Type="http://schemas.openxmlformats.org/officeDocument/2006/relationships/customXml" Target="../ink/ink1044.xml"/><Relationship Id="rId76" Type="http://schemas.openxmlformats.org/officeDocument/2006/relationships/customXml" Target="../ink/ink831.xml"/><Relationship Id="rId141" Type="http://schemas.openxmlformats.org/officeDocument/2006/relationships/image" Target="../media/image852.png"/><Relationship Id="rId379" Type="http://schemas.openxmlformats.org/officeDocument/2006/relationships/image" Target="../media/image971.png"/><Relationship Id="rId586" Type="http://schemas.openxmlformats.org/officeDocument/2006/relationships/customXml" Target="../ink/ink1086.xml"/><Relationship Id="rId7" Type="http://schemas.openxmlformats.org/officeDocument/2006/relationships/image" Target="../media/image785.png"/><Relationship Id="rId239" Type="http://schemas.openxmlformats.org/officeDocument/2006/relationships/image" Target="../media/image901.png"/><Relationship Id="rId446" Type="http://schemas.openxmlformats.org/officeDocument/2006/relationships/customXml" Target="../ink/ink1016.xml"/><Relationship Id="rId653" Type="http://schemas.openxmlformats.org/officeDocument/2006/relationships/image" Target="../media/image1108.png"/><Relationship Id="rId292" Type="http://schemas.openxmlformats.org/officeDocument/2006/relationships/customXml" Target="../ink/ink939.xml"/><Relationship Id="rId306" Type="http://schemas.openxmlformats.org/officeDocument/2006/relationships/customXml" Target="../ink/ink946.xml"/><Relationship Id="rId87" Type="http://schemas.openxmlformats.org/officeDocument/2006/relationships/image" Target="../media/image825.png"/><Relationship Id="rId513" Type="http://schemas.openxmlformats.org/officeDocument/2006/relationships/image" Target="../media/image1038.png"/><Relationship Id="rId597" Type="http://schemas.openxmlformats.org/officeDocument/2006/relationships/image" Target="../media/image1080.png"/><Relationship Id="rId720" Type="http://schemas.openxmlformats.org/officeDocument/2006/relationships/customXml" Target="../ink/ink1153.xml"/><Relationship Id="rId152" Type="http://schemas.openxmlformats.org/officeDocument/2006/relationships/customXml" Target="../ink/ink869.xml"/><Relationship Id="rId457" Type="http://schemas.openxmlformats.org/officeDocument/2006/relationships/image" Target="../media/image1010.png"/><Relationship Id="rId664" Type="http://schemas.openxmlformats.org/officeDocument/2006/relationships/customXml" Target="../ink/ink1125.xml"/><Relationship Id="rId14" Type="http://schemas.openxmlformats.org/officeDocument/2006/relationships/customXml" Target="../ink/ink800.xml"/><Relationship Id="rId317" Type="http://schemas.openxmlformats.org/officeDocument/2006/relationships/image" Target="../media/image940.png"/><Relationship Id="rId524" Type="http://schemas.openxmlformats.org/officeDocument/2006/relationships/customXml" Target="../ink/ink1055.xml"/><Relationship Id="rId98" Type="http://schemas.openxmlformats.org/officeDocument/2006/relationships/customXml" Target="../ink/ink842.xml"/><Relationship Id="rId163" Type="http://schemas.openxmlformats.org/officeDocument/2006/relationships/image" Target="../media/image863.png"/><Relationship Id="rId370" Type="http://schemas.openxmlformats.org/officeDocument/2006/relationships/customXml" Target="../ink/ink978.xml"/><Relationship Id="rId230" Type="http://schemas.openxmlformats.org/officeDocument/2006/relationships/customXml" Target="../ink/ink908.xml"/><Relationship Id="rId468" Type="http://schemas.openxmlformats.org/officeDocument/2006/relationships/customXml" Target="../ink/ink1027.xml"/><Relationship Id="rId675" Type="http://schemas.openxmlformats.org/officeDocument/2006/relationships/image" Target="../media/image1119.png"/><Relationship Id="rId25" Type="http://schemas.openxmlformats.org/officeDocument/2006/relationships/image" Target="../media/image794.png"/><Relationship Id="rId328" Type="http://schemas.openxmlformats.org/officeDocument/2006/relationships/customXml" Target="../ink/ink957.xml"/><Relationship Id="rId535" Type="http://schemas.openxmlformats.org/officeDocument/2006/relationships/image" Target="../media/image1049.png"/><Relationship Id="rId174" Type="http://schemas.openxmlformats.org/officeDocument/2006/relationships/customXml" Target="../ink/ink880.xml"/><Relationship Id="rId381" Type="http://schemas.openxmlformats.org/officeDocument/2006/relationships/image" Target="../media/image972.png"/><Relationship Id="rId602" Type="http://schemas.openxmlformats.org/officeDocument/2006/relationships/customXml" Target="../ink/ink1094.xml"/><Relationship Id="rId241" Type="http://schemas.openxmlformats.org/officeDocument/2006/relationships/image" Target="../media/image902.png"/><Relationship Id="rId479" Type="http://schemas.openxmlformats.org/officeDocument/2006/relationships/image" Target="../media/image1021.png"/><Relationship Id="rId686" Type="http://schemas.openxmlformats.org/officeDocument/2006/relationships/customXml" Target="../ink/ink1136.xml"/><Relationship Id="rId36" Type="http://schemas.openxmlformats.org/officeDocument/2006/relationships/customXml" Target="../ink/ink811.xml"/><Relationship Id="rId339" Type="http://schemas.openxmlformats.org/officeDocument/2006/relationships/image" Target="../media/image951.png"/><Relationship Id="rId546" Type="http://schemas.openxmlformats.org/officeDocument/2006/relationships/customXml" Target="../ink/ink1066.xml"/><Relationship Id="rId101" Type="http://schemas.openxmlformats.org/officeDocument/2006/relationships/image" Target="../media/image832.png"/><Relationship Id="rId185" Type="http://schemas.openxmlformats.org/officeDocument/2006/relationships/image" Target="../media/image874.png"/><Relationship Id="rId406" Type="http://schemas.openxmlformats.org/officeDocument/2006/relationships/customXml" Target="../ink/ink996.xml"/><Relationship Id="rId392" Type="http://schemas.openxmlformats.org/officeDocument/2006/relationships/customXml" Target="../ink/ink989.xml"/><Relationship Id="rId613" Type="http://schemas.openxmlformats.org/officeDocument/2006/relationships/image" Target="../media/image1088.png"/><Relationship Id="rId697" Type="http://schemas.openxmlformats.org/officeDocument/2006/relationships/image" Target="../media/image1130.png"/><Relationship Id="rId252" Type="http://schemas.openxmlformats.org/officeDocument/2006/relationships/customXml" Target="../ink/ink919.xml"/><Relationship Id="rId47" Type="http://schemas.openxmlformats.org/officeDocument/2006/relationships/image" Target="../media/image805.png"/><Relationship Id="rId112" Type="http://schemas.openxmlformats.org/officeDocument/2006/relationships/customXml" Target="../ink/ink849.xml"/><Relationship Id="rId557" Type="http://schemas.openxmlformats.org/officeDocument/2006/relationships/image" Target="../media/image1060.png"/><Relationship Id="rId196" Type="http://schemas.openxmlformats.org/officeDocument/2006/relationships/customXml" Target="../ink/ink891.xml"/><Relationship Id="rId417" Type="http://schemas.openxmlformats.org/officeDocument/2006/relationships/image" Target="../media/image990.png"/><Relationship Id="rId624" Type="http://schemas.openxmlformats.org/officeDocument/2006/relationships/customXml" Target="../ink/ink1105.xml"/><Relationship Id="rId263" Type="http://schemas.openxmlformats.org/officeDocument/2006/relationships/image" Target="../media/image913.png"/><Relationship Id="rId470" Type="http://schemas.openxmlformats.org/officeDocument/2006/relationships/customXml" Target="../ink/ink1028.xml"/><Relationship Id="rId58" Type="http://schemas.openxmlformats.org/officeDocument/2006/relationships/customXml" Target="../ink/ink822.xml"/><Relationship Id="rId123" Type="http://schemas.openxmlformats.org/officeDocument/2006/relationships/image" Target="../media/image843.png"/><Relationship Id="rId330" Type="http://schemas.openxmlformats.org/officeDocument/2006/relationships/customXml" Target="../ink/ink958.xml"/><Relationship Id="rId568" Type="http://schemas.openxmlformats.org/officeDocument/2006/relationships/customXml" Target="../ink/ink1077.xml"/><Relationship Id="rId428" Type="http://schemas.openxmlformats.org/officeDocument/2006/relationships/customXml" Target="../ink/ink1007.xml"/><Relationship Id="rId635" Type="http://schemas.openxmlformats.org/officeDocument/2006/relationships/image" Target="../media/image1099.png"/><Relationship Id="rId274" Type="http://schemas.openxmlformats.org/officeDocument/2006/relationships/customXml" Target="../ink/ink930.xml"/><Relationship Id="rId481" Type="http://schemas.openxmlformats.org/officeDocument/2006/relationships/image" Target="../media/image1022.png"/><Relationship Id="rId702" Type="http://schemas.openxmlformats.org/officeDocument/2006/relationships/customXml" Target="../ink/ink1144.xml"/><Relationship Id="rId69" Type="http://schemas.openxmlformats.org/officeDocument/2006/relationships/image" Target="../media/image816.png"/><Relationship Id="rId134" Type="http://schemas.openxmlformats.org/officeDocument/2006/relationships/customXml" Target="../ink/ink860.xml"/><Relationship Id="rId579" Type="http://schemas.openxmlformats.org/officeDocument/2006/relationships/image" Target="../media/image1071.png"/><Relationship Id="rId341" Type="http://schemas.openxmlformats.org/officeDocument/2006/relationships/image" Target="../media/image952.png"/><Relationship Id="rId439" Type="http://schemas.openxmlformats.org/officeDocument/2006/relationships/image" Target="../media/image1001.png"/><Relationship Id="rId646" Type="http://schemas.openxmlformats.org/officeDocument/2006/relationships/customXml" Target="../ink/ink1116.xml"/><Relationship Id="rId201" Type="http://schemas.openxmlformats.org/officeDocument/2006/relationships/image" Target="../media/image882.png"/><Relationship Id="rId285" Type="http://schemas.openxmlformats.org/officeDocument/2006/relationships/image" Target="../media/image924.png"/><Relationship Id="rId506" Type="http://schemas.openxmlformats.org/officeDocument/2006/relationships/customXml" Target="../ink/ink1046.xml"/><Relationship Id="rId492" Type="http://schemas.openxmlformats.org/officeDocument/2006/relationships/customXml" Target="../ink/ink1039.xml"/><Relationship Id="rId713" Type="http://schemas.openxmlformats.org/officeDocument/2006/relationships/image" Target="../media/image1138.png"/><Relationship Id="rId145" Type="http://schemas.openxmlformats.org/officeDocument/2006/relationships/image" Target="../media/image854.png"/><Relationship Id="rId352" Type="http://schemas.openxmlformats.org/officeDocument/2006/relationships/customXml" Target="../ink/ink969.xml"/><Relationship Id="rId212" Type="http://schemas.openxmlformats.org/officeDocument/2006/relationships/customXml" Target="../ink/ink899.xml"/><Relationship Id="rId657" Type="http://schemas.openxmlformats.org/officeDocument/2006/relationships/image" Target="../media/image1110.png"/><Relationship Id="rId296" Type="http://schemas.openxmlformats.org/officeDocument/2006/relationships/customXml" Target="../ink/ink941.xml"/><Relationship Id="rId517" Type="http://schemas.openxmlformats.org/officeDocument/2006/relationships/image" Target="../media/image1040.png"/><Relationship Id="rId724" Type="http://schemas.openxmlformats.org/officeDocument/2006/relationships/customXml" Target="../ink/ink1155.xml"/><Relationship Id="rId60" Type="http://schemas.openxmlformats.org/officeDocument/2006/relationships/customXml" Target="../ink/ink823.xml"/><Relationship Id="rId156" Type="http://schemas.openxmlformats.org/officeDocument/2006/relationships/customXml" Target="../ink/ink871.xml"/><Relationship Id="rId363" Type="http://schemas.openxmlformats.org/officeDocument/2006/relationships/image" Target="../media/image963.png"/><Relationship Id="rId570" Type="http://schemas.openxmlformats.org/officeDocument/2006/relationships/customXml" Target="../ink/ink1078.xml"/><Relationship Id="rId223" Type="http://schemas.openxmlformats.org/officeDocument/2006/relationships/image" Target="../media/image893.png"/><Relationship Id="rId430" Type="http://schemas.openxmlformats.org/officeDocument/2006/relationships/customXml" Target="../ink/ink1008.xml"/><Relationship Id="rId668" Type="http://schemas.openxmlformats.org/officeDocument/2006/relationships/customXml" Target="../ink/ink1127.xml"/><Relationship Id="rId18" Type="http://schemas.openxmlformats.org/officeDocument/2006/relationships/customXml" Target="../ink/ink802.xml"/><Relationship Id="rId528" Type="http://schemas.openxmlformats.org/officeDocument/2006/relationships/customXml" Target="../ink/ink1057.xml"/><Relationship Id="rId167" Type="http://schemas.openxmlformats.org/officeDocument/2006/relationships/image" Target="../media/image865.png"/><Relationship Id="rId374" Type="http://schemas.openxmlformats.org/officeDocument/2006/relationships/customXml" Target="../ink/ink980.xml"/><Relationship Id="rId581" Type="http://schemas.openxmlformats.org/officeDocument/2006/relationships/image" Target="../media/image1072.png"/><Relationship Id="rId71" Type="http://schemas.openxmlformats.org/officeDocument/2006/relationships/image" Target="../media/image817.png"/><Relationship Id="rId234" Type="http://schemas.openxmlformats.org/officeDocument/2006/relationships/customXml" Target="../ink/ink910.xml"/><Relationship Id="rId679" Type="http://schemas.openxmlformats.org/officeDocument/2006/relationships/image" Target="../media/image1121.png"/><Relationship Id="rId2" Type="http://schemas.openxmlformats.org/officeDocument/2006/relationships/customXml" Target="../ink/ink794.xml"/><Relationship Id="rId29" Type="http://schemas.openxmlformats.org/officeDocument/2006/relationships/image" Target="../media/image796.png"/><Relationship Id="rId441" Type="http://schemas.openxmlformats.org/officeDocument/2006/relationships/image" Target="../media/image1002.png"/><Relationship Id="rId539" Type="http://schemas.openxmlformats.org/officeDocument/2006/relationships/image" Target="../media/image1051.png"/><Relationship Id="rId178" Type="http://schemas.openxmlformats.org/officeDocument/2006/relationships/customXml" Target="../ink/ink882.xml"/><Relationship Id="rId301" Type="http://schemas.openxmlformats.org/officeDocument/2006/relationships/image" Target="../media/image932.png"/><Relationship Id="rId82" Type="http://schemas.openxmlformats.org/officeDocument/2006/relationships/customXml" Target="../ink/ink834.xml"/><Relationship Id="rId385" Type="http://schemas.openxmlformats.org/officeDocument/2006/relationships/image" Target="../media/image974.png"/><Relationship Id="rId592" Type="http://schemas.openxmlformats.org/officeDocument/2006/relationships/customXml" Target="../ink/ink1089.xml"/><Relationship Id="rId606" Type="http://schemas.openxmlformats.org/officeDocument/2006/relationships/customXml" Target="../ink/ink1096.xml"/><Relationship Id="rId245" Type="http://schemas.openxmlformats.org/officeDocument/2006/relationships/image" Target="../media/image904.png"/><Relationship Id="rId452" Type="http://schemas.openxmlformats.org/officeDocument/2006/relationships/customXml" Target="../ink/ink1019.xml"/><Relationship Id="rId105" Type="http://schemas.openxmlformats.org/officeDocument/2006/relationships/image" Target="../media/image834.png"/><Relationship Id="rId147" Type="http://schemas.openxmlformats.org/officeDocument/2006/relationships/image" Target="../media/image855.png"/><Relationship Id="rId312" Type="http://schemas.openxmlformats.org/officeDocument/2006/relationships/customXml" Target="../ink/ink949.xml"/><Relationship Id="rId354" Type="http://schemas.openxmlformats.org/officeDocument/2006/relationships/customXml" Target="../ink/ink970.xml"/><Relationship Id="rId51" Type="http://schemas.openxmlformats.org/officeDocument/2006/relationships/image" Target="../media/image807.png"/><Relationship Id="rId93" Type="http://schemas.openxmlformats.org/officeDocument/2006/relationships/image" Target="../media/image828.png"/><Relationship Id="rId189" Type="http://schemas.openxmlformats.org/officeDocument/2006/relationships/image" Target="../media/image876.png"/><Relationship Id="rId396" Type="http://schemas.openxmlformats.org/officeDocument/2006/relationships/customXml" Target="../ink/ink991.xml"/><Relationship Id="rId561" Type="http://schemas.openxmlformats.org/officeDocument/2006/relationships/image" Target="../media/image1062.png"/><Relationship Id="rId617" Type="http://schemas.openxmlformats.org/officeDocument/2006/relationships/image" Target="../media/image1090.png"/><Relationship Id="rId659" Type="http://schemas.openxmlformats.org/officeDocument/2006/relationships/image" Target="../media/image1111.png"/><Relationship Id="rId214" Type="http://schemas.openxmlformats.org/officeDocument/2006/relationships/customXml" Target="../ink/ink900.xml"/><Relationship Id="rId256" Type="http://schemas.openxmlformats.org/officeDocument/2006/relationships/customXml" Target="../ink/ink921.xml"/><Relationship Id="rId298" Type="http://schemas.openxmlformats.org/officeDocument/2006/relationships/customXml" Target="../ink/ink942.xml"/><Relationship Id="rId421" Type="http://schemas.openxmlformats.org/officeDocument/2006/relationships/image" Target="../media/image992.png"/><Relationship Id="rId463" Type="http://schemas.openxmlformats.org/officeDocument/2006/relationships/image" Target="../media/image1013.png"/><Relationship Id="rId519" Type="http://schemas.openxmlformats.org/officeDocument/2006/relationships/image" Target="../media/image1041.png"/><Relationship Id="rId670" Type="http://schemas.openxmlformats.org/officeDocument/2006/relationships/customXml" Target="../ink/ink1128.xml"/><Relationship Id="rId116" Type="http://schemas.openxmlformats.org/officeDocument/2006/relationships/customXml" Target="../ink/ink851.xml"/><Relationship Id="rId158" Type="http://schemas.openxmlformats.org/officeDocument/2006/relationships/customXml" Target="../ink/ink872.xml"/><Relationship Id="rId323" Type="http://schemas.openxmlformats.org/officeDocument/2006/relationships/image" Target="../media/image943.png"/><Relationship Id="rId530" Type="http://schemas.openxmlformats.org/officeDocument/2006/relationships/customXml" Target="../ink/ink1058.xml"/><Relationship Id="rId726" Type="http://schemas.openxmlformats.org/officeDocument/2006/relationships/customXml" Target="../ink/ink1156.xml"/><Relationship Id="rId20" Type="http://schemas.openxmlformats.org/officeDocument/2006/relationships/customXml" Target="../ink/ink803.xml"/><Relationship Id="rId62" Type="http://schemas.openxmlformats.org/officeDocument/2006/relationships/customXml" Target="../ink/ink824.xml"/><Relationship Id="rId365" Type="http://schemas.openxmlformats.org/officeDocument/2006/relationships/image" Target="../media/image964.png"/><Relationship Id="rId572" Type="http://schemas.openxmlformats.org/officeDocument/2006/relationships/customXml" Target="../ink/ink1079.xml"/><Relationship Id="rId628" Type="http://schemas.openxmlformats.org/officeDocument/2006/relationships/customXml" Target="../ink/ink1107.xml"/><Relationship Id="rId225" Type="http://schemas.openxmlformats.org/officeDocument/2006/relationships/image" Target="../media/image894.png"/><Relationship Id="rId267" Type="http://schemas.openxmlformats.org/officeDocument/2006/relationships/image" Target="../media/image915.png"/><Relationship Id="rId432" Type="http://schemas.openxmlformats.org/officeDocument/2006/relationships/customXml" Target="../ink/ink1009.xml"/><Relationship Id="rId474" Type="http://schemas.openxmlformats.org/officeDocument/2006/relationships/customXml" Target="../ink/ink1030.xml"/><Relationship Id="rId127" Type="http://schemas.openxmlformats.org/officeDocument/2006/relationships/image" Target="../media/image845.png"/><Relationship Id="rId681" Type="http://schemas.openxmlformats.org/officeDocument/2006/relationships/image" Target="../media/image1122.png"/><Relationship Id="rId31" Type="http://schemas.openxmlformats.org/officeDocument/2006/relationships/image" Target="../media/image797.png"/><Relationship Id="rId73" Type="http://schemas.openxmlformats.org/officeDocument/2006/relationships/image" Target="../media/image818.png"/><Relationship Id="rId169" Type="http://schemas.openxmlformats.org/officeDocument/2006/relationships/image" Target="../media/image866.png"/><Relationship Id="rId334" Type="http://schemas.openxmlformats.org/officeDocument/2006/relationships/customXml" Target="../ink/ink960.xml"/><Relationship Id="rId376" Type="http://schemas.openxmlformats.org/officeDocument/2006/relationships/customXml" Target="../ink/ink981.xml"/><Relationship Id="rId541" Type="http://schemas.openxmlformats.org/officeDocument/2006/relationships/image" Target="../media/image1052.png"/><Relationship Id="rId583" Type="http://schemas.openxmlformats.org/officeDocument/2006/relationships/image" Target="../media/image1073.png"/><Relationship Id="rId639" Type="http://schemas.openxmlformats.org/officeDocument/2006/relationships/image" Target="../media/image1101.png"/><Relationship Id="rId4" Type="http://schemas.openxmlformats.org/officeDocument/2006/relationships/customXml" Target="../ink/ink795.xml"/><Relationship Id="rId180" Type="http://schemas.openxmlformats.org/officeDocument/2006/relationships/customXml" Target="../ink/ink883.xml"/><Relationship Id="rId236" Type="http://schemas.openxmlformats.org/officeDocument/2006/relationships/customXml" Target="../ink/ink911.xml"/><Relationship Id="rId278" Type="http://schemas.openxmlformats.org/officeDocument/2006/relationships/customXml" Target="../ink/ink932.xml"/><Relationship Id="rId401" Type="http://schemas.openxmlformats.org/officeDocument/2006/relationships/image" Target="../media/image982.png"/><Relationship Id="rId443" Type="http://schemas.openxmlformats.org/officeDocument/2006/relationships/image" Target="../media/image1003.png"/><Relationship Id="rId650" Type="http://schemas.openxmlformats.org/officeDocument/2006/relationships/customXml" Target="../ink/ink1118.xml"/><Relationship Id="rId303" Type="http://schemas.openxmlformats.org/officeDocument/2006/relationships/image" Target="../media/image933.png"/><Relationship Id="rId485" Type="http://schemas.openxmlformats.org/officeDocument/2006/relationships/image" Target="../media/image1024.png"/><Relationship Id="rId692" Type="http://schemas.openxmlformats.org/officeDocument/2006/relationships/customXml" Target="../ink/ink1139.xml"/><Relationship Id="rId706" Type="http://schemas.openxmlformats.org/officeDocument/2006/relationships/customXml" Target="../ink/ink1146.xml"/><Relationship Id="rId42" Type="http://schemas.openxmlformats.org/officeDocument/2006/relationships/customXml" Target="../ink/ink814.xml"/><Relationship Id="rId84" Type="http://schemas.openxmlformats.org/officeDocument/2006/relationships/customXml" Target="../ink/ink835.xml"/><Relationship Id="rId138" Type="http://schemas.openxmlformats.org/officeDocument/2006/relationships/customXml" Target="../ink/ink862.xml"/><Relationship Id="rId345" Type="http://schemas.openxmlformats.org/officeDocument/2006/relationships/image" Target="../media/image954.png"/><Relationship Id="rId387" Type="http://schemas.openxmlformats.org/officeDocument/2006/relationships/image" Target="../media/image975.png"/><Relationship Id="rId510" Type="http://schemas.openxmlformats.org/officeDocument/2006/relationships/customXml" Target="../ink/ink1048.xml"/><Relationship Id="rId552" Type="http://schemas.openxmlformats.org/officeDocument/2006/relationships/customXml" Target="../ink/ink1069.xml"/><Relationship Id="rId594" Type="http://schemas.openxmlformats.org/officeDocument/2006/relationships/customXml" Target="../ink/ink1090.xml"/><Relationship Id="rId608" Type="http://schemas.openxmlformats.org/officeDocument/2006/relationships/customXml" Target="../ink/ink1097.xml"/><Relationship Id="rId191" Type="http://schemas.openxmlformats.org/officeDocument/2006/relationships/image" Target="../media/image877.png"/><Relationship Id="rId205" Type="http://schemas.openxmlformats.org/officeDocument/2006/relationships/image" Target="../media/image884.png"/><Relationship Id="rId247" Type="http://schemas.openxmlformats.org/officeDocument/2006/relationships/image" Target="../media/image905.png"/><Relationship Id="rId412" Type="http://schemas.openxmlformats.org/officeDocument/2006/relationships/customXml" Target="../ink/ink999.xml"/><Relationship Id="rId107" Type="http://schemas.openxmlformats.org/officeDocument/2006/relationships/image" Target="../media/image835.png"/><Relationship Id="rId289" Type="http://schemas.openxmlformats.org/officeDocument/2006/relationships/image" Target="../media/image926.png"/><Relationship Id="rId454" Type="http://schemas.openxmlformats.org/officeDocument/2006/relationships/customXml" Target="../ink/ink1020.xml"/><Relationship Id="rId496" Type="http://schemas.openxmlformats.org/officeDocument/2006/relationships/customXml" Target="../ink/ink1041.xml"/><Relationship Id="rId661" Type="http://schemas.openxmlformats.org/officeDocument/2006/relationships/image" Target="../media/image1112.png"/><Relationship Id="rId717" Type="http://schemas.openxmlformats.org/officeDocument/2006/relationships/image" Target="../media/image1140.png"/><Relationship Id="rId11" Type="http://schemas.openxmlformats.org/officeDocument/2006/relationships/image" Target="../media/image787.png"/><Relationship Id="rId53" Type="http://schemas.openxmlformats.org/officeDocument/2006/relationships/image" Target="../media/image808.png"/><Relationship Id="rId149" Type="http://schemas.openxmlformats.org/officeDocument/2006/relationships/image" Target="../media/image856.png"/><Relationship Id="rId314" Type="http://schemas.openxmlformats.org/officeDocument/2006/relationships/customXml" Target="../ink/ink950.xml"/><Relationship Id="rId356" Type="http://schemas.openxmlformats.org/officeDocument/2006/relationships/customXml" Target="../ink/ink971.xml"/><Relationship Id="rId398" Type="http://schemas.openxmlformats.org/officeDocument/2006/relationships/customXml" Target="../ink/ink992.xml"/><Relationship Id="rId521" Type="http://schemas.openxmlformats.org/officeDocument/2006/relationships/image" Target="../media/image1042.png"/><Relationship Id="rId563" Type="http://schemas.openxmlformats.org/officeDocument/2006/relationships/image" Target="../media/image1063.png"/><Relationship Id="rId619" Type="http://schemas.openxmlformats.org/officeDocument/2006/relationships/image" Target="../media/image1091.png"/><Relationship Id="rId95" Type="http://schemas.openxmlformats.org/officeDocument/2006/relationships/image" Target="../media/image829.png"/><Relationship Id="rId160" Type="http://schemas.openxmlformats.org/officeDocument/2006/relationships/customXml" Target="../ink/ink873.xml"/><Relationship Id="rId216" Type="http://schemas.openxmlformats.org/officeDocument/2006/relationships/customXml" Target="../ink/ink901.xml"/><Relationship Id="rId423" Type="http://schemas.openxmlformats.org/officeDocument/2006/relationships/image" Target="../media/image993.png"/><Relationship Id="rId258" Type="http://schemas.openxmlformats.org/officeDocument/2006/relationships/customXml" Target="../ink/ink922.xml"/><Relationship Id="rId465" Type="http://schemas.openxmlformats.org/officeDocument/2006/relationships/image" Target="../media/image1014.png"/><Relationship Id="rId630" Type="http://schemas.openxmlformats.org/officeDocument/2006/relationships/customXml" Target="../ink/ink1108.xml"/><Relationship Id="rId672" Type="http://schemas.openxmlformats.org/officeDocument/2006/relationships/customXml" Target="../ink/ink1129.xml"/><Relationship Id="rId728" Type="http://schemas.openxmlformats.org/officeDocument/2006/relationships/customXml" Target="../ink/ink1157.xml"/><Relationship Id="rId22" Type="http://schemas.openxmlformats.org/officeDocument/2006/relationships/customXml" Target="../ink/ink804.xml"/><Relationship Id="rId64" Type="http://schemas.openxmlformats.org/officeDocument/2006/relationships/customXml" Target="../ink/ink825.xml"/><Relationship Id="rId118" Type="http://schemas.openxmlformats.org/officeDocument/2006/relationships/customXml" Target="../ink/ink852.xml"/><Relationship Id="rId325" Type="http://schemas.openxmlformats.org/officeDocument/2006/relationships/image" Target="../media/image944.png"/><Relationship Id="rId367" Type="http://schemas.openxmlformats.org/officeDocument/2006/relationships/image" Target="../media/image965.png"/><Relationship Id="rId532" Type="http://schemas.openxmlformats.org/officeDocument/2006/relationships/customXml" Target="../ink/ink1059.xml"/><Relationship Id="rId574" Type="http://schemas.openxmlformats.org/officeDocument/2006/relationships/customXml" Target="../ink/ink1080.xml"/><Relationship Id="rId171" Type="http://schemas.openxmlformats.org/officeDocument/2006/relationships/image" Target="../media/image867.png"/><Relationship Id="rId227" Type="http://schemas.openxmlformats.org/officeDocument/2006/relationships/image" Target="../media/image895.png"/><Relationship Id="rId269" Type="http://schemas.openxmlformats.org/officeDocument/2006/relationships/image" Target="../media/image916.png"/><Relationship Id="rId434" Type="http://schemas.openxmlformats.org/officeDocument/2006/relationships/customXml" Target="../ink/ink1010.xml"/><Relationship Id="rId476" Type="http://schemas.openxmlformats.org/officeDocument/2006/relationships/customXml" Target="../ink/ink1031.xml"/><Relationship Id="rId641" Type="http://schemas.openxmlformats.org/officeDocument/2006/relationships/image" Target="../media/image1102.png"/><Relationship Id="rId683" Type="http://schemas.openxmlformats.org/officeDocument/2006/relationships/image" Target="../media/image1123.png"/><Relationship Id="rId33" Type="http://schemas.openxmlformats.org/officeDocument/2006/relationships/image" Target="../media/image798.png"/><Relationship Id="rId129" Type="http://schemas.openxmlformats.org/officeDocument/2006/relationships/image" Target="../media/image846.png"/><Relationship Id="rId280" Type="http://schemas.openxmlformats.org/officeDocument/2006/relationships/customXml" Target="../ink/ink933.xml"/><Relationship Id="rId336" Type="http://schemas.openxmlformats.org/officeDocument/2006/relationships/customXml" Target="../ink/ink961.xml"/><Relationship Id="rId501" Type="http://schemas.openxmlformats.org/officeDocument/2006/relationships/image" Target="../media/image1032.png"/><Relationship Id="rId543" Type="http://schemas.openxmlformats.org/officeDocument/2006/relationships/image" Target="../media/image1053.png"/><Relationship Id="rId75" Type="http://schemas.openxmlformats.org/officeDocument/2006/relationships/image" Target="../media/image819.png"/><Relationship Id="rId140" Type="http://schemas.openxmlformats.org/officeDocument/2006/relationships/customXml" Target="../ink/ink863.xml"/><Relationship Id="rId182" Type="http://schemas.openxmlformats.org/officeDocument/2006/relationships/customXml" Target="../ink/ink884.xml"/><Relationship Id="rId378" Type="http://schemas.openxmlformats.org/officeDocument/2006/relationships/customXml" Target="../ink/ink982.xml"/><Relationship Id="rId403" Type="http://schemas.openxmlformats.org/officeDocument/2006/relationships/image" Target="../media/image983.png"/><Relationship Id="rId585" Type="http://schemas.openxmlformats.org/officeDocument/2006/relationships/image" Target="../media/image1074.png"/><Relationship Id="rId6" Type="http://schemas.openxmlformats.org/officeDocument/2006/relationships/customXml" Target="../ink/ink796.xml"/><Relationship Id="rId238" Type="http://schemas.openxmlformats.org/officeDocument/2006/relationships/customXml" Target="../ink/ink912.xml"/><Relationship Id="rId445" Type="http://schemas.openxmlformats.org/officeDocument/2006/relationships/image" Target="../media/image1004.png"/><Relationship Id="rId487" Type="http://schemas.openxmlformats.org/officeDocument/2006/relationships/image" Target="../media/image1025.png"/><Relationship Id="rId610" Type="http://schemas.openxmlformats.org/officeDocument/2006/relationships/customXml" Target="../ink/ink1098.xml"/><Relationship Id="rId652" Type="http://schemas.openxmlformats.org/officeDocument/2006/relationships/customXml" Target="../ink/ink1119.xml"/><Relationship Id="rId694" Type="http://schemas.openxmlformats.org/officeDocument/2006/relationships/customXml" Target="../ink/ink1140.xml"/><Relationship Id="rId708" Type="http://schemas.openxmlformats.org/officeDocument/2006/relationships/customXml" Target="../ink/ink1147.xml"/><Relationship Id="rId291" Type="http://schemas.openxmlformats.org/officeDocument/2006/relationships/image" Target="../media/image927.png"/><Relationship Id="rId305" Type="http://schemas.openxmlformats.org/officeDocument/2006/relationships/image" Target="../media/image934.png"/><Relationship Id="rId347" Type="http://schemas.openxmlformats.org/officeDocument/2006/relationships/image" Target="../media/image955.png"/><Relationship Id="rId512" Type="http://schemas.openxmlformats.org/officeDocument/2006/relationships/customXml" Target="../ink/ink1049.xml"/><Relationship Id="rId44" Type="http://schemas.openxmlformats.org/officeDocument/2006/relationships/customXml" Target="../ink/ink815.xml"/><Relationship Id="rId86" Type="http://schemas.openxmlformats.org/officeDocument/2006/relationships/customXml" Target="../ink/ink836.xml"/><Relationship Id="rId151" Type="http://schemas.openxmlformats.org/officeDocument/2006/relationships/image" Target="../media/image857.png"/><Relationship Id="rId389" Type="http://schemas.openxmlformats.org/officeDocument/2006/relationships/image" Target="../media/image976.png"/><Relationship Id="rId554" Type="http://schemas.openxmlformats.org/officeDocument/2006/relationships/customXml" Target="../ink/ink1070.xml"/><Relationship Id="rId596" Type="http://schemas.openxmlformats.org/officeDocument/2006/relationships/customXml" Target="../ink/ink1091.xml"/><Relationship Id="rId193" Type="http://schemas.openxmlformats.org/officeDocument/2006/relationships/image" Target="../media/image878.png"/><Relationship Id="rId207" Type="http://schemas.openxmlformats.org/officeDocument/2006/relationships/image" Target="../media/image885.png"/><Relationship Id="rId249" Type="http://schemas.openxmlformats.org/officeDocument/2006/relationships/image" Target="../media/image906.png"/><Relationship Id="rId414" Type="http://schemas.openxmlformats.org/officeDocument/2006/relationships/customXml" Target="../ink/ink1000.xml"/><Relationship Id="rId456" Type="http://schemas.openxmlformats.org/officeDocument/2006/relationships/customXml" Target="../ink/ink1021.xml"/><Relationship Id="rId498" Type="http://schemas.openxmlformats.org/officeDocument/2006/relationships/customXml" Target="../ink/ink1042.xml"/><Relationship Id="rId621" Type="http://schemas.openxmlformats.org/officeDocument/2006/relationships/image" Target="../media/image1092.png"/><Relationship Id="rId663" Type="http://schemas.openxmlformats.org/officeDocument/2006/relationships/image" Target="../media/image1113.png"/><Relationship Id="rId13" Type="http://schemas.openxmlformats.org/officeDocument/2006/relationships/image" Target="../media/image788.png"/><Relationship Id="rId109" Type="http://schemas.openxmlformats.org/officeDocument/2006/relationships/image" Target="../media/image836.png"/><Relationship Id="rId260" Type="http://schemas.openxmlformats.org/officeDocument/2006/relationships/customXml" Target="../ink/ink923.xml"/><Relationship Id="rId316" Type="http://schemas.openxmlformats.org/officeDocument/2006/relationships/customXml" Target="../ink/ink951.xml"/><Relationship Id="rId523" Type="http://schemas.openxmlformats.org/officeDocument/2006/relationships/image" Target="../media/image1043.png"/><Relationship Id="rId719" Type="http://schemas.openxmlformats.org/officeDocument/2006/relationships/image" Target="../media/image1141.png"/><Relationship Id="rId55" Type="http://schemas.openxmlformats.org/officeDocument/2006/relationships/image" Target="../media/image809.png"/><Relationship Id="rId97" Type="http://schemas.openxmlformats.org/officeDocument/2006/relationships/image" Target="../media/image830.png"/><Relationship Id="rId120" Type="http://schemas.openxmlformats.org/officeDocument/2006/relationships/customXml" Target="../ink/ink853.xml"/><Relationship Id="rId358" Type="http://schemas.openxmlformats.org/officeDocument/2006/relationships/customXml" Target="../ink/ink972.xml"/><Relationship Id="rId565" Type="http://schemas.openxmlformats.org/officeDocument/2006/relationships/image" Target="../media/image1064.png"/><Relationship Id="rId162" Type="http://schemas.openxmlformats.org/officeDocument/2006/relationships/customXml" Target="../ink/ink874.xml"/><Relationship Id="rId218" Type="http://schemas.openxmlformats.org/officeDocument/2006/relationships/customXml" Target="../ink/ink902.xml"/><Relationship Id="rId425" Type="http://schemas.openxmlformats.org/officeDocument/2006/relationships/image" Target="../media/image994.png"/><Relationship Id="rId467" Type="http://schemas.openxmlformats.org/officeDocument/2006/relationships/image" Target="../media/image1015.png"/><Relationship Id="rId632" Type="http://schemas.openxmlformats.org/officeDocument/2006/relationships/customXml" Target="../ink/ink1109.xml"/><Relationship Id="rId271" Type="http://schemas.openxmlformats.org/officeDocument/2006/relationships/image" Target="../media/image917.png"/><Relationship Id="rId674" Type="http://schemas.openxmlformats.org/officeDocument/2006/relationships/customXml" Target="../ink/ink1130.xml"/><Relationship Id="rId24" Type="http://schemas.openxmlformats.org/officeDocument/2006/relationships/customXml" Target="../ink/ink805.xml"/><Relationship Id="rId66" Type="http://schemas.openxmlformats.org/officeDocument/2006/relationships/customXml" Target="../ink/ink826.xml"/><Relationship Id="rId131" Type="http://schemas.openxmlformats.org/officeDocument/2006/relationships/image" Target="../media/image847.png"/><Relationship Id="rId327" Type="http://schemas.openxmlformats.org/officeDocument/2006/relationships/image" Target="../media/image945.png"/><Relationship Id="rId369" Type="http://schemas.openxmlformats.org/officeDocument/2006/relationships/image" Target="../media/image966.png"/><Relationship Id="rId534" Type="http://schemas.openxmlformats.org/officeDocument/2006/relationships/customXml" Target="../ink/ink1060.xml"/><Relationship Id="rId576" Type="http://schemas.openxmlformats.org/officeDocument/2006/relationships/customXml" Target="../ink/ink1081.xml"/><Relationship Id="rId173" Type="http://schemas.openxmlformats.org/officeDocument/2006/relationships/image" Target="../media/image868.png"/><Relationship Id="rId229" Type="http://schemas.openxmlformats.org/officeDocument/2006/relationships/image" Target="../media/image896.png"/><Relationship Id="rId380" Type="http://schemas.openxmlformats.org/officeDocument/2006/relationships/customXml" Target="../ink/ink983.xml"/><Relationship Id="rId436" Type="http://schemas.openxmlformats.org/officeDocument/2006/relationships/customXml" Target="../ink/ink1011.xml"/><Relationship Id="rId601" Type="http://schemas.openxmlformats.org/officeDocument/2006/relationships/image" Target="../media/image1082.png"/><Relationship Id="rId643" Type="http://schemas.openxmlformats.org/officeDocument/2006/relationships/image" Target="../media/image1103.png"/><Relationship Id="rId240" Type="http://schemas.openxmlformats.org/officeDocument/2006/relationships/customXml" Target="../ink/ink913.xml"/><Relationship Id="rId478" Type="http://schemas.openxmlformats.org/officeDocument/2006/relationships/customXml" Target="../ink/ink1032.xml"/><Relationship Id="rId685" Type="http://schemas.openxmlformats.org/officeDocument/2006/relationships/image" Target="../media/image1124.png"/><Relationship Id="rId35" Type="http://schemas.openxmlformats.org/officeDocument/2006/relationships/image" Target="../media/image799.png"/><Relationship Id="rId77" Type="http://schemas.openxmlformats.org/officeDocument/2006/relationships/image" Target="../media/image820.png"/><Relationship Id="rId100" Type="http://schemas.openxmlformats.org/officeDocument/2006/relationships/customXml" Target="../ink/ink843.xml"/><Relationship Id="rId282" Type="http://schemas.openxmlformats.org/officeDocument/2006/relationships/customXml" Target="../ink/ink934.xml"/><Relationship Id="rId338" Type="http://schemas.openxmlformats.org/officeDocument/2006/relationships/customXml" Target="../ink/ink962.xml"/><Relationship Id="rId503" Type="http://schemas.openxmlformats.org/officeDocument/2006/relationships/image" Target="../media/image1033.png"/><Relationship Id="rId545" Type="http://schemas.openxmlformats.org/officeDocument/2006/relationships/image" Target="../media/image1054.png"/><Relationship Id="rId587" Type="http://schemas.openxmlformats.org/officeDocument/2006/relationships/image" Target="../media/image1075.png"/><Relationship Id="rId710" Type="http://schemas.openxmlformats.org/officeDocument/2006/relationships/customXml" Target="../ink/ink1148.xml"/><Relationship Id="rId8" Type="http://schemas.openxmlformats.org/officeDocument/2006/relationships/customXml" Target="../ink/ink797.xml"/><Relationship Id="rId142" Type="http://schemas.openxmlformats.org/officeDocument/2006/relationships/customXml" Target="../ink/ink864.xml"/><Relationship Id="rId184" Type="http://schemas.openxmlformats.org/officeDocument/2006/relationships/customXml" Target="../ink/ink885.xml"/><Relationship Id="rId391" Type="http://schemas.openxmlformats.org/officeDocument/2006/relationships/image" Target="../media/image977.png"/><Relationship Id="rId405" Type="http://schemas.openxmlformats.org/officeDocument/2006/relationships/image" Target="../media/image984.png"/><Relationship Id="rId447" Type="http://schemas.openxmlformats.org/officeDocument/2006/relationships/image" Target="../media/image1005.png"/><Relationship Id="rId612" Type="http://schemas.openxmlformats.org/officeDocument/2006/relationships/customXml" Target="../ink/ink1099.xml"/><Relationship Id="rId251" Type="http://schemas.openxmlformats.org/officeDocument/2006/relationships/image" Target="../media/image907.png"/><Relationship Id="rId489" Type="http://schemas.openxmlformats.org/officeDocument/2006/relationships/image" Target="../media/image1026.png"/><Relationship Id="rId654" Type="http://schemas.openxmlformats.org/officeDocument/2006/relationships/customXml" Target="../ink/ink1120.xml"/><Relationship Id="rId696" Type="http://schemas.openxmlformats.org/officeDocument/2006/relationships/customXml" Target="../ink/ink1141.xml"/><Relationship Id="rId46" Type="http://schemas.openxmlformats.org/officeDocument/2006/relationships/customXml" Target="../ink/ink816.xml"/><Relationship Id="rId293" Type="http://schemas.openxmlformats.org/officeDocument/2006/relationships/image" Target="../media/image928.png"/><Relationship Id="rId307" Type="http://schemas.openxmlformats.org/officeDocument/2006/relationships/image" Target="../media/image935.png"/><Relationship Id="rId349" Type="http://schemas.openxmlformats.org/officeDocument/2006/relationships/image" Target="../media/image956.png"/><Relationship Id="rId514" Type="http://schemas.openxmlformats.org/officeDocument/2006/relationships/customXml" Target="../ink/ink1050.xml"/><Relationship Id="rId556" Type="http://schemas.openxmlformats.org/officeDocument/2006/relationships/customXml" Target="../ink/ink1071.xml"/><Relationship Id="rId721" Type="http://schemas.openxmlformats.org/officeDocument/2006/relationships/image" Target="../media/image1142.png"/><Relationship Id="rId88" Type="http://schemas.openxmlformats.org/officeDocument/2006/relationships/customXml" Target="../ink/ink837.xml"/><Relationship Id="rId111" Type="http://schemas.openxmlformats.org/officeDocument/2006/relationships/image" Target="../media/image837.png"/><Relationship Id="rId153" Type="http://schemas.openxmlformats.org/officeDocument/2006/relationships/image" Target="../media/image858.png"/><Relationship Id="rId195" Type="http://schemas.openxmlformats.org/officeDocument/2006/relationships/image" Target="../media/image879.png"/><Relationship Id="rId209" Type="http://schemas.openxmlformats.org/officeDocument/2006/relationships/image" Target="../media/image886.png"/><Relationship Id="rId360" Type="http://schemas.openxmlformats.org/officeDocument/2006/relationships/customXml" Target="../ink/ink973.xml"/><Relationship Id="rId416" Type="http://schemas.openxmlformats.org/officeDocument/2006/relationships/customXml" Target="../ink/ink1001.xml"/><Relationship Id="rId598" Type="http://schemas.openxmlformats.org/officeDocument/2006/relationships/customXml" Target="../ink/ink1092.xml"/><Relationship Id="rId220" Type="http://schemas.openxmlformats.org/officeDocument/2006/relationships/customXml" Target="../ink/ink903.xml"/><Relationship Id="rId458" Type="http://schemas.openxmlformats.org/officeDocument/2006/relationships/customXml" Target="../ink/ink1022.xml"/><Relationship Id="rId623" Type="http://schemas.openxmlformats.org/officeDocument/2006/relationships/image" Target="../media/image1093.png"/><Relationship Id="rId665" Type="http://schemas.openxmlformats.org/officeDocument/2006/relationships/image" Target="../media/image1114.png"/><Relationship Id="rId15" Type="http://schemas.openxmlformats.org/officeDocument/2006/relationships/image" Target="../media/image789.png"/><Relationship Id="rId57" Type="http://schemas.openxmlformats.org/officeDocument/2006/relationships/image" Target="../media/image810.png"/><Relationship Id="rId262" Type="http://schemas.openxmlformats.org/officeDocument/2006/relationships/customXml" Target="../ink/ink924.xml"/><Relationship Id="rId318" Type="http://schemas.openxmlformats.org/officeDocument/2006/relationships/customXml" Target="../ink/ink952.xml"/><Relationship Id="rId525" Type="http://schemas.openxmlformats.org/officeDocument/2006/relationships/image" Target="../media/image1044.png"/><Relationship Id="rId567" Type="http://schemas.openxmlformats.org/officeDocument/2006/relationships/image" Target="../media/image1065.png"/><Relationship Id="rId99" Type="http://schemas.openxmlformats.org/officeDocument/2006/relationships/image" Target="../media/image831.png"/><Relationship Id="rId122" Type="http://schemas.openxmlformats.org/officeDocument/2006/relationships/customXml" Target="../ink/ink854.xml"/><Relationship Id="rId164" Type="http://schemas.openxmlformats.org/officeDocument/2006/relationships/customXml" Target="../ink/ink875.xml"/><Relationship Id="rId371" Type="http://schemas.openxmlformats.org/officeDocument/2006/relationships/image" Target="../media/image967.png"/><Relationship Id="rId427" Type="http://schemas.openxmlformats.org/officeDocument/2006/relationships/image" Target="../media/image995.png"/><Relationship Id="rId469" Type="http://schemas.openxmlformats.org/officeDocument/2006/relationships/image" Target="../media/image1016.png"/><Relationship Id="rId634" Type="http://schemas.openxmlformats.org/officeDocument/2006/relationships/customXml" Target="../ink/ink1110.xml"/><Relationship Id="rId676" Type="http://schemas.openxmlformats.org/officeDocument/2006/relationships/customXml" Target="../ink/ink1131.xml"/><Relationship Id="rId26" Type="http://schemas.openxmlformats.org/officeDocument/2006/relationships/customXml" Target="../ink/ink806.xml"/><Relationship Id="rId231" Type="http://schemas.openxmlformats.org/officeDocument/2006/relationships/image" Target="../media/image897.png"/><Relationship Id="rId273" Type="http://schemas.openxmlformats.org/officeDocument/2006/relationships/image" Target="../media/image918.png"/><Relationship Id="rId329" Type="http://schemas.openxmlformats.org/officeDocument/2006/relationships/image" Target="../media/image946.png"/><Relationship Id="rId480" Type="http://schemas.openxmlformats.org/officeDocument/2006/relationships/customXml" Target="../ink/ink1033.xml"/><Relationship Id="rId536" Type="http://schemas.openxmlformats.org/officeDocument/2006/relationships/customXml" Target="../ink/ink1061.xml"/><Relationship Id="rId701" Type="http://schemas.openxmlformats.org/officeDocument/2006/relationships/image" Target="../media/image1132.png"/><Relationship Id="rId68" Type="http://schemas.openxmlformats.org/officeDocument/2006/relationships/customXml" Target="../ink/ink827.xml"/><Relationship Id="rId133" Type="http://schemas.openxmlformats.org/officeDocument/2006/relationships/image" Target="../media/image848.png"/><Relationship Id="rId175" Type="http://schemas.openxmlformats.org/officeDocument/2006/relationships/image" Target="../media/image869.png"/><Relationship Id="rId340" Type="http://schemas.openxmlformats.org/officeDocument/2006/relationships/customXml" Target="../ink/ink963.xml"/><Relationship Id="rId578" Type="http://schemas.openxmlformats.org/officeDocument/2006/relationships/customXml" Target="../ink/ink1082.xml"/><Relationship Id="rId200" Type="http://schemas.openxmlformats.org/officeDocument/2006/relationships/customXml" Target="../ink/ink893.xml"/><Relationship Id="rId382" Type="http://schemas.openxmlformats.org/officeDocument/2006/relationships/customXml" Target="../ink/ink984.xml"/><Relationship Id="rId438" Type="http://schemas.openxmlformats.org/officeDocument/2006/relationships/customXml" Target="../ink/ink1012.xml"/><Relationship Id="rId603" Type="http://schemas.openxmlformats.org/officeDocument/2006/relationships/image" Target="../media/image1083.png"/><Relationship Id="rId645" Type="http://schemas.openxmlformats.org/officeDocument/2006/relationships/image" Target="../media/image1104.png"/><Relationship Id="rId687" Type="http://schemas.openxmlformats.org/officeDocument/2006/relationships/image" Target="../media/image1125.png"/><Relationship Id="rId242" Type="http://schemas.openxmlformats.org/officeDocument/2006/relationships/customXml" Target="../ink/ink914.xml"/><Relationship Id="rId284" Type="http://schemas.openxmlformats.org/officeDocument/2006/relationships/customXml" Target="../ink/ink935.xml"/><Relationship Id="rId491" Type="http://schemas.openxmlformats.org/officeDocument/2006/relationships/image" Target="../media/image1027.png"/><Relationship Id="rId505" Type="http://schemas.openxmlformats.org/officeDocument/2006/relationships/image" Target="../media/image1034.png"/><Relationship Id="rId712" Type="http://schemas.openxmlformats.org/officeDocument/2006/relationships/customXml" Target="../ink/ink1149.xml"/><Relationship Id="rId37" Type="http://schemas.openxmlformats.org/officeDocument/2006/relationships/image" Target="../media/image800.png"/><Relationship Id="rId79" Type="http://schemas.openxmlformats.org/officeDocument/2006/relationships/image" Target="../media/image821.png"/><Relationship Id="rId102" Type="http://schemas.openxmlformats.org/officeDocument/2006/relationships/customXml" Target="../ink/ink844.xml"/><Relationship Id="rId144" Type="http://schemas.openxmlformats.org/officeDocument/2006/relationships/customXml" Target="../ink/ink865.xml"/><Relationship Id="rId547" Type="http://schemas.openxmlformats.org/officeDocument/2006/relationships/image" Target="../media/image1055.png"/><Relationship Id="rId589" Type="http://schemas.openxmlformats.org/officeDocument/2006/relationships/image" Target="../media/image1076.png"/><Relationship Id="rId90" Type="http://schemas.openxmlformats.org/officeDocument/2006/relationships/customXml" Target="../ink/ink838.xml"/><Relationship Id="rId186" Type="http://schemas.openxmlformats.org/officeDocument/2006/relationships/customXml" Target="../ink/ink886.xml"/><Relationship Id="rId351" Type="http://schemas.openxmlformats.org/officeDocument/2006/relationships/image" Target="../media/image957.png"/><Relationship Id="rId393" Type="http://schemas.openxmlformats.org/officeDocument/2006/relationships/image" Target="../media/image978.png"/><Relationship Id="rId407" Type="http://schemas.openxmlformats.org/officeDocument/2006/relationships/image" Target="../media/image985.png"/><Relationship Id="rId449" Type="http://schemas.openxmlformats.org/officeDocument/2006/relationships/image" Target="../media/image1006.png"/><Relationship Id="rId614" Type="http://schemas.openxmlformats.org/officeDocument/2006/relationships/customXml" Target="../ink/ink1100.xml"/><Relationship Id="rId656" Type="http://schemas.openxmlformats.org/officeDocument/2006/relationships/customXml" Target="../ink/ink1121.xml"/><Relationship Id="rId211" Type="http://schemas.openxmlformats.org/officeDocument/2006/relationships/image" Target="../media/image887.png"/><Relationship Id="rId253" Type="http://schemas.openxmlformats.org/officeDocument/2006/relationships/image" Target="../media/image908.png"/><Relationship Id="rId295" Type="http://schemas.openxmlformats.org/officeDocument/2006/relationships/image" Target="../media/image929.png"/><Relationship Id="rId309" Type="http://schemas.openxmlformats.org/officeDocument/2006/relationships/image" Target="../media/image936.png"/><Relationship Id="rId460" Type="http://schemas.openxmlformats.org/officeDocument/2006/relationships/customXml" Target="../ink/ink1023.xml"/><Relationship Id="rId516" Type="http://schemas.openxmlformats.org/officeDocument/2006/relationships/customXml" Target="../ink/ink1051.xml"/><Relationship Id="rId698" Type="http://schemas.openxmlformats.org/officeDocument/2006/relationships/customXml" Target="../ink/ink1142.xml"/><Relationship Id="rId48" Type="http://schemas.openxmlformats.org/officeDocument/2006/relationships/customXml" Target="../ink/ink817.xml"/><Relationship Id="rId113" Type="http://schemas.openxmlformats.org/officeDocument/2006/relationships/image" Target="../media/image838.png"/><Relationship Id="rId320" Type="http://schemas.openxmlformats.org/officeDocument/2006/relationships/customXml" Target="../ink/ink953.xml"/><Relationship Id="rId558" Type="http://schemas.openxmlformats.org/officeDocument/2006/relationships/customXml" Target="../ink/ink1072.xml"/><Relationship Id="rId723" Type="http://schemas.openxmlformats.org/officeDocument/2006/relationships/image" Target="../media/image1143.png"/><Relationship Id="rId155" Type="http://schemas.openxmlformats.org/officeDocument/2006/relationships/image" Target="../media/image859.png"/><Relationship Id="rId197" Type="http://schemas.openxmlformats.org/officeDocument/2006/relationships/image" Target="../media/image880.png"/><Relationship Id="rId362" Type="http://schemas.openxmlformats.org/officeDocument/2006/relationships/customXml" Target="../ink/ink974.xml"/><Relationship Id="rId418" Type="http://schemas.openxmlformats.org/officeDocument/2006/relationships/customXml" Target="../ink/ink1002.xml"/><Relationship Id="rId625" Type="http://schemas.openxmlformats.org/officeDocument/2006/relationships/image" Target="../media/image1094.png"/><Relationship Id="rId222" Type="http://schemas.openxmlformats.org/officeDocument/2006/relationships/customXml" Target="../ink/ink904.xml"/><Relationship Id="rId264" Type="http://schemas.openxmlformats.org/officeDocument/2006/relationships/customXml" Target="../ink/ink925.xml"/><Relationship Id="rId471" Type="http://schemas.openxmlformats.org/officeDocument/2006/relationships/image" Target="../media/image1017.png"/><Relationship Id="rId667" Type="http://schemas.openxmlformats.org/officeDocument/2006/relationships/image" Target="../media/image1115.png"/><Relationship Id="rId17" Type="http://schemas.openxmlformats.org/officeDocument/2006/relationships/image" Target="../media/image790.png"/><Relationship Id="rId59" Type="http://schemas.openxmlformats.org/officeDocument/2006/relationships/image" Target="../media/image811.png"/><Relationship Id="rId124" Type="http://schemas.openxmlformats.org/officeDocument/2006/relationships/customXml" Target="../ink/ink855.xml"/><Relationship Id="rId527" Type="http://schemas.openxmlformats.org/officeDocument/2006/relationships/image" Target="../media/image1045.png"/><Relationship Id="rId569" Type="http://schemas.openxmlformats.org/officeDocument/2006/relationships/image" Target="../media/image1066.png"/><Relationship Id="rId70" Type="http://schemas.openxmlformats.org/officeDocument/2006/relationships/customXml" Target="../ink/ink828.xml"/><Relationship Id="rId166" Type="http://schemas.openxmlformats.org/officeDocument/2006/relationships/customXml" Target="../ink/ink876.xml"/><Relationship Id="rId331" Type="http://schemas.openxmlformats.org/officeDocument/2006/relationships/image" Target="../media/image947.png"/><Relationship Id="rId373" Type="http://schemas.openxmlformats.org/officeDocument/2006/relationships/image" Target="../media/image968.png"/><Relationship Id="rId429" Type="http://schemas.openxmlformats.org/officeDocument/2006/relationships/image" Target="../media/image996.png"/><Relationship Id="rId580" Type="http://schemas.openxmlformats.org/officeDocument/2006/relationships/customXml" Target="../ink/ink1083.xml"/><Relationship Id="rId636" Type="http://schemas.openxmlformats.org/officeDocument/2006/relationships/customXml" Target="../ink/ink111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98.png"/><Relationship Id="rId440" Type="http://schemas.openxmlformats.org/officeDocument/2006/relationships/customXml" Target="../ink/ink1013.xml"/><Relationship Id="rId678" Type="http://schemas.openxmlformats.org/officeDocument/2006/relationships/customXml" Target="../ink/ink1132.xml"/><Relationship Id="rId28" Type="http://schemas.openxmlformats.org/officeDocument/2006/relationships/customXml" Target="../ink/ink807.xml"/><Relationship Id="rId275" Type="http://schemas.openxmlformats.org/officeDocument/2006/relationships/image" Target="../media/image919.png"/><Relationship Id="rId300" Type="http://schemas.openxmlformats.org/officeDocument/2006/relationships/customXml" Target="../ink/ink943.xml"/><Relationship Id="rId482" Type="http://schemas.openxmlformats.org/officeDocument/2006/relationships/customXml" Target="../ink/ink1034.xml"/><Relationship Id="rId538" Type="http://schemas.openxmlformats.org/officeDocument/2006/relationships/customXml" Target="../ink/ink1062.xml"/><Relationship Id="rId703" Type="http://schemas.openxmlformats.org/officeDocument/2006/relationships/image" Target="../media/image1133.png"/><Relationship Id="rId81" Type="http://schemas.openxmlformats.org/officeDocument/2006/relationships/image" Target="../media/image822.png"/><Relationship Id="rId135" Type="http://schemas.openxmlformats.org/officeDocument/2006/relationships/image" Target="../media/image849.png"/><Relationship Id="rId177" Type="http://schemas.openxmlformats.org/officeDocument/2006/relationships/image" Target="../media/image870.png"/><Relationship Id="rId342" Type="http://schemas.openxmlformats.org/officeDocument/2006/relationships/customXml" Target="../ink/ink964.xml"/><Relationship Id="rId384" Type="http://schemas.openxmlformats.org/officeDocument/2006/relationships/customXml" Target="../ink/ink985.xml"/><Relationship Id="rId591" Type="http://schemas.openxmlformats.org/officeDocument/2006/relationships/image" Target="../media/image1077.png"/><Relationship Id="rId605" Type="http://schemas.openxmlformats.org/officeDocument/2006/relationships/image" Target="../media/image1084.png"/><Relationship Id="rId202" Type="http://schemas.openxmlformats.org/officeDocument/2006/relationships/customXml" Target="../ink/ink894.xml"/><Relationship Id="rId244" Type="http://schemas.openxmlformats.org/officeDocument/2006/relationships/customXml" Target="../ink/ink915.xml"/><Relationship Id="rId647" Type="http://schemas.openxmlformats.org/officeDocument/2006/relationships/image" Target="../media/image1105.png"/><Relationship Id="rId689" Type="http://schemas.openxmlformats.org/officeDocument/2006/relationships/image" Target="../media/image1126.png"/><Relationship Id="rId39" Type="http://schemas.openxmlformats.org/officeDocument/2006/relationships/image" Target="../media/image801.png"/><Relationship Id="rId286" Type="http://schemas.openxmlformats.org/officeDocument/2006/relationships/customXml" Target="../ink/ink936.xml"/><Relationship Id="rId451" Type="http://schemas.openxmlformats.org/officeDocument/2006/relationships/image" Target="../media/image1007.png"/><Relationship Id="rId493" Type="http://schemas.openxmlformats.org/officeDocument/2006/relationships/image" Target="../media/image1028.png"/><Relationship Id="rId507" Type="http://schemas.openxmlformats.org/officeDocument/2006/relationships/image" Target="../media/image1035.png"/><Relationship Id="rId549" Type="http://schemas.openxmlformats.org/officeDocument/2006/relationships/image" Target="../media/image1056.png"/><Relationship Id="rId714" Type="http://schemas.openxmlformats.org/officeDocument/2006/relationships/customXml" Target="../ink/ink1150.xml"/><Relationship Id="rId50" Type="http://schemas.openxmlformats.org/officeDocument/2006/relationships/customXml" Target="../ink/ink818.xml"/><Relationship Id="rId104" Type="http://schemas.openxmlformats.org/officeDocument/2006/relationships/customXml" Target="../ink/ink845.xml"/><Relationship Id="rId146" Type="http://schemas.openxmlformats.org/officeDocument/2006/relationships/customXml" Target="../ink/ink866.xml"/><Relationship Id="rId188" Type="http://schemas.openxmlformats.org/officeDocument/2006/relationships/customXml" Target="../ink/ink887.xml"/><Relationship Id="rId311" Type="http://schemas.openxmlformats.org/officeDocument/2006/relationships/image" Target="../media/image937.png"/><Relationship Id="rId353" Type="http://schemas.openxmlformats.org/officeDocument/2006/relationships/image" Target="../media/image958.png"/><Relationship Id="rId395" Type="http://schemas.openxmlformats.org/officeDocument/2006/relationships/image" Target="../media/image979.png"/><Relationship Id="rId409" Type="http://schemas.openxmlformats.org/officeDocument/2006/relationships/image" Target="../media/image986.png"/><Relationship Id="rId560" Type="http://schemas.openxmlformats.org/officeDocument/2006/relationships/customXml" Target="../ink/ink1073.xml"/><Relationship Id="rId92" Type="http://schemas.openxmlformats.org/officeDocument/2006/relationships/customXml" Target="../ink/ink839.xml"/><Relationship Id="rId213" Type="http://schemas.openxmlformats.org/officeDocument/2006/relationships/image" Target="../media/image888.png"/><Relationship Id="rId420" Type="http://schemas.openxmlformats.org/officeDocument/2006/relationships/customXml" Target="../ink/ink1003.xml"/><Relationship Id="rId616" Type="http://schemas.openxmlformats.org/officeDocument/2006/relationships/customXml" Target="../ink/ink1101.xml"/><Relationship Id="rId658" Type="http://schemas.openxmlformats.org/officeDocument/2006/relationships/customXml" Target="../ink/ink1122.xml"/><Relationship Id="rId255" Type="http://schemas.openxmlformats.org/officeDocument/2006/relationships/image" Target="../media/image909.png"/><Relationship Id="rId297" Type="http://schemas.openxmlformats.org/officeDocument/2006/relationships/image" Target="../media/image930.png"/><Relationship Id="rId462" Type="http://schemas.openxmlformats.org/officeDocument/2006/relationships/customXml" Target="../ink/ink1024.xml"/><Relationship Id="rId518" Type="http://schemas.openxmlformats.org/officeDocument/2006/relationships/customXml" Target="../ink/ink1052.xml"/><Relationship Id="rId725" Type="http://schemas.openxmlformats.org/officeDocument/2006/relationships/image" Target="../media/image1144.png"/><Relationship Id="rId115" Type="http://schemas.openxmlformats.org/officeDocument/2006/relationships/image" Target="../media/image839.png"/><Relationship Id="rId157" Type="http://schemas.openxmlformats.org/officeDocument/2006/relationships/image" Target="../media/image860.png"/><Relationship Id="rId322" Type="http://schemas.openxmlformats.org/officeDocument/2006/relationships/customXml" Target="../ink/ink954.xml"/><Relationship Id="rId364" Type="http://schemas.openxmlformats.org/officeDocument/2006/relationships/customXml" Target="../ink/ink975.xml"/><Relationship Id="rId61" Type="http://schemas.openxmlformats.org/officeDocument/2006/relationships/image" Target="../media/image812.png"/><Relationship Id="rId199" Type="http://schemas.openxmlformats.org/officeDocument/2006/relationships/image" Target="../media/image881.png"/><Relationship Id="rId571" Type="http://schemas.openxmlformats.org/officeDocument/2006/relationships/image" Target="../media/image1067.png"/><Relationship Id="rId627" Type="http://schemas.openxmlformats.org/officeDocument/2006/relationships/image" Target="../media/image1095.png"/><Relationship Id="rId669" Type="http://schemas.openxmlformats.org/officeDocument/2006/relationships/image" Target="../media/image1116.png"/><Relationship Id="rId19" Type="http://schemas.openxmlformats.org/officeDocument/2006/relationships/image" Target="../media/image791.png"/><Relationship Id="rId224" Type="http://schemas.openxmlformats.org/officeDocument/2006/relationships/customXml" Target="../ink/ink905.xml"/><Relationship Id="rId266" Type="http://schemas.openxmlformats.org/officeDocument/2006/relationships/customXml" Target="../ink/ink926.xml"/><Relationship Id="rId431" Type="http://schemas.openxmlformats.org/officeDocument/2006/relationships/image" Target="../media/image997.png"/><Relationship Id="rId473" Type="http://schemas.openxmlformats.org/officeDocument/2006/relationships/image" Target="../media/image1018.png"/><Relationship Id="rId529" Type="http://schemas.openxmlformats.org/officeDocument/2006/relationships/image" Target="../media/image1046.png"/><Relationship Id="rId680" Type="http://schemas.openxmlformats.org/officeDocument/2006/relationships/customXml" Target="../ink/ink1133.xml"/><Relationship Id="rId30" Type="http://schemas.openxmlformats.org/officeDocument/2006/relationships/customXml" Target="../ink/ink808.xml"/><Relationship Id="rId126" Type="http://schemas.openxmlformats.org/officeDocument/2006/relationships/customXml" Target="../ink/ink856.xml"/><Relationship Id="rId168" Type="http://schemas.openxmlformats.org/officeDocument/2006/relationships/customXml" Target="../ink/ink877.xml"/><Relationship Id="rId333" Type="http://schemas.openxmlformats.org/officeDocument/2006/relationships/image" Target="../media/image948.png"/><Relationship Id="rId540" Type="http://schemas.openxmlformats.org/officeDocument/2006/relationships/customXml" Target="../ink/ink1063.xml"/><Relationship Id="rId72" Type="http://schemas.openxmlformats.org/officeDocument/2006/relationships/customXml" Target="../ink/ink829.xml"/><Relationship Id="rId375" Type="http://schemas.openxmlformats.org/officeDocument/2006/relationships/image" Target="../media/image969.png"/><Relationship Id="rId582" Type="http://schemas.openxmlformats.org/officeDocument/2006/relationships/customXml" Target="../ink/ink1084.xml"/><Relationship Id="rId638" Type="http://schemas.openxmlformats.org/officeDocument/2006/relationships/customXml" Target="../ink/ink1112.xml"/><Relationship Id="rId3" Type="http://schemas.openxmlformats.org/officeDocument/2006/relationships/image" Target="../media/image783.png"/><Relationship Id="rId235" Type="http://schemas.openxmlformats.org/officeDocument/2006/relationships/image" Target="../media/image899.png"/><Relationship Id="rId277" Type="http://schemas.openxmlformats.org/officeDocument/2006/relationships/image" Target="../media/image920.png"/><Relationship Id="rId400" Type="http://schemas.openxmlformats.org/officeDocument/2006/relationships/customXml" Target="../ink/ink993.xml"/><Relationship Id="rId442" Type="http://schemas.openxmlformats.org/officeDocument/2006/relationships/customXml" Target="../ink/ink1014.xml"/><Relationship Id="rId484" Type="http://schemas.openxmlformats.org/officeDocument/2006/relationships/customXml" Target="../ink/ink1035.xml"/><Relationship Id="rId705" Type="http://schemas.openxmlformats.org/officeDocument/2006/relationships/image" Target="../media/image1134.png"/><Relationship Id="rId137" Type="http://schemas.openxmlformats.org/officeDocument/2006/relationships/image" Target="../media/image850.png"/><Relationship Id="rId302" Type="http://schemas.openxmlformats.org/officeDocument/2006/relationships/customXml" Target="../ink/ink944.xml"/><Relationship Id="rId344" Type="http://schemas.openxmlformats.org/officeDocument/2006/relationships/customXml" Target="../ink/ink965.xml"/><Relationship Id="rId691" Type="http://schemas.openxmlformats.org/officeDocument/2006/relationships/image" Target="../media/image1127.png"/><Relationship Id="rId41" Type="http://schemas.openxmlformats.org/officeDocument/2006/relationships/image" Target="../media/image802.png"/><Relationship Id="rId83" Type="http://schemas.openxmlformats.org/officeDocument/2006/relationships/image" Target="../media/image823.png"/><Relationship Id="rId179" Type="http://schemas.openxmlformats.org/officeDocument/2006/relationships/image" Target="../media/image871.png"/><Relationship Id="rId386" Type="http://schemas.openxmlformats.org/officeDocument/2006/relationships/customXml" Target="../ink/ink986.xml"/><Relationship Id="rId551" Type="http://schemas.openxmlformats.org/officeDocument/2006/relationships/image" Target="../media/image1057.png"/><Relationship Id="rId593" Type="http://schemas.openxmlformats.org/officeDocument/2006/relationships/image" Target="../media/image1078.png"/><Relationship Id="rId607" Type="http://schemas.openxmlformats.org/officeDocument/2006/relationships/image" Target="../media/image1085.png"/><Relationship Id="rId649" Type="http://schemas.openxmlformats.org/officeDocument/2006/relationships/image" Target="../media/image1106.png"/><Relationship Id="rId190" Type="http://schemas.openxmlformats.org/officeDocument/2006/relationships/customXml" Target="../ink/ink888.xml"/><Relationship Id="rId204" Type="http://schemas.openxmlformats.org/officeDocument/2006/relationships/customXml" Target="../ink/ink895.xml"/><Relationship Id="rId246" Type="http://schemas.openxmlformats.org/officeDocument/2006/relationships/customXml" Target="../ink/ink916.xml"/><Relationship Id="rId288" Type="http://schemas.openxmlformats.org/officeDocument/2006/relationships/customXml" Target="../ink/ink937.xml"/><Relationship Id="rId411" Type="http://schemas.openxmlformats.org/officeDocument/2006/relationships/image" Target="../media/image987.png"/><Relationship Id="rId453" Type="http://schemas.openxmlformats.org/officeDocument/2006/relationships/image" Target="../media/image1008.png"/><Relationship Id="rId509" Type="http://schemas.openxmlformats.org/officeDocument/2006/relationships/image" Target="../media/image1036.png"/><Relationship Id="rId660" Type="http://schemas.openxmlformats.org/officeDocument/2006/relationships/customXml" Target="../ink/ink1123.xml"/><Relationship Id="rId106" Type="http://schemas.openxmlformats.org/officeDocument/2006/relationships/customXml" Target="../ink/ink846.xml"/><Relationship Id="rId313" Type="http://schemas.openxmlformats.org/officeDocument/2006/relationships/image" Target="../media/image938.png"/><Relationship Id="rId495" Type="http://schemas.openxmlformats.org/officeDocument/2006/relationships/image" Target="../media/image1029.png"/><Relationship Id="rId716" Type="http://schemas.openxmlformats.org/officeDocument/2006/relationships/customXml" Target="../ink/ink1151.xml"/><Relationship Id="rId10" Type="http://schemas.openxmlformats.org/officeDocument/2006/relationships/customXml" Target="../ink/ink798.xml"/><Relationship Id="rId52" Type="http://schemas.openxmlformats.org/officeDocument/2006/relationships/customXml" Target="../ink/ink819.xml"/><Relationship Id="rId94" Type="http://schemas.openxmlformats.org/officeDocument/2006/relationships/customXml" Target="../ink/ink840.xml"/><Relationship Id="rId148" Type="http://schemas.openxmlformats.org/officeDocument/2006/relationships/customXml" Target="../ink/ink867.xml"/><Relationship Id="rId355" Type="http://schemas.openxmlformats.org/officeDocument/2006/relationships/image" Target="../media/image959.png"/><Relationship Id="rId397" Type="http://schemas.openxmlformats.org/officeDocument/2006/relationships/image" Target="../media/image980.png"/><Relationship Id="rId520" Type="http://schemas.openxmlformats.org/officeDocument/2006/relationships/customXml" Target="../ink/ink1053.xml"/><Relationship Id="rId562" Type="http://schemas.openxmlformats.org/officeDocument/2006/relationships/customXml" Target="../ink/ink1074.xml"/><Relationship Id="rId618" Type="http://schemas.openxmlformats.org/officeDocument/2006/relationships/customXml" Target="../ink/ink1102.xml"/><Relationship Id="rId215" Type="http://schemas.openxmlformats.org/officeDocument/2006/relationships/image" Target="../media/image889.png"/><Relationship Id="rId257" Type="http://schemas.openxmlformats.org/officeDocument/2006/relationships/image" Target="../media/image910.png"/><Relationship Id="rId422" Type="http://schemas.openxmlformats.org/officeDocument/2006/relationships/customXml" Target="../ink/ink1004.xml"/><Relationship Id="rId464" Type="http://schemas.openxmlformats.org/officeDocument/2006/relationships/customXml" Target="../ink/ink1025.xml"/><Relationship Id="rId299" Type="http://schemas.openxmlformats.org/officeDocument/2006/relationships/image" Target="../media/image931.png"/><Relationship Id="rId727" Type="http://schemas.openxmlformats.org/officeDocument/2006/relationships/image" Target="../media/image1145.png"/><Relationship Id="rId63" Type="http://schemas.openxmlformats.org/officeDocument/2006/relationships/image" Target="../media/image813.png"/><Relationship Id="rId159" Type="http://schemas.openxmlformats.org/officeDocument/2006/relationships/image" Target="../media/image861.png"/><Relationship Id="rId366" Type="http://schemas.openxmlformats.org/officeDocument/2006/relationships/customXml" Target="../ink/ink976.xml"/><Relationship Id="rId573" Type="http://schemas.openxmlformats.org/officeDocument/2006/relationships/image" Target="../media/image1068.png"/><Relationship Id="rId226" Type="http://schemas.openxmlformats.org/officeDocument/2006/relationships/customXml" Target="../ink/ink906.xml"/><Relationship Id="rId433" Type="http://schemas.openxmlformats.org/officeDocument/2006/relationships/image" Target="../media/image998.png"/><Relationship Id="rId640" Type="http://schemas.openxmlformats.org/officeDocument/2006/relationships/customXml" Target="../ink/ink1113.xml"/><Relationship Id="rId74" Type="http://schemas.openxmlformats.org/officeDocument/2006/relationships/customXml" Target="../ink/ink830.xml"/><Relationship Id="rId377" Type="http://schemas.openxmlformats.org/officeDocument/2006/relationships/image" Target="../media/image970.png"/><Relationship Id="rId500" Type="http://schemas.openxmlformats.org/officeDocument/2006/relationships/customXml" Target="../ink/ink1043.xml"/><Relationship Id="rId584" Type="http://schemas.openxmlformats.org/officeDocument/2006/relationships/customXml" Target="../ink/ink1085.xml"/><Relationship Id="rId5" Type="http://schemas.openxmlformats.org/officeDocument/2006/relationships/image" Target="../media/image784.png"/><Relationship Id="rId237" Type="http://schemas.openxmlformats.org/officeDocument/2006/relationships/image" Target="../media/image900.png"/><Relationship Id="rId444" Type="http://schemas.openxmlformats.org/officeDocument/2006/relationships/customXml" Target="../ink/ink1015.xml"/><Relationship Id="rId651" Type="http://schemas.openxmlformats.org/officeDocument/2006/relationships/image" Target="../media/image1107.png"/><Relationship Id="rId290" Type="http://schemas.openxmlformats.org/officeDocument/2006/relationships/customXml" Target="../ink/ink938.xml"/><Relationship Id="rId304" Type="http://schemas.openxmlformats.org/officeDocument/2006/relationships/customXml" Target="../ink/ink945.xml"/><Relationship Id="rId388" Type="http://schemas.openxmlformats.org/officeDocument/2006/relationships/customXml" Target="../ink/ink987.xml"/><Relationship Id="rId511" Type="http://schemas.openxmlformats.org/officeDocument/2006/relationships/image" Target="../media/image1037.png"/><Relationship Id="rId609" Type="http://schemas.openxmlformats.org/officeDocument/2006/relationships/image" Target="../media/image1086.png"/><Relationship Id="rId85" Type="http://schemas.openxmlformats.org/officeDocument/2006/relationships/image" Target="../media/image824.png"/><Relationship Id="rId150" Type="http://schemas.openxmlformats.org/officeDocument/2006/relationships/customXml" Target="../ink/ink868.xml"/><Relationship Id="rId595" Type="http://schemas.openxmlformats.org/officeDocument/2006/relationships/image" Target="../media/image1079.png"/><Relationship Id="rId248" Type="http://schemas.openxmlformats.org/officeDocument/2006/relationships/customXml" Target="../ink/ink917.xml"/><Relationship Id="rId455" Type="http://schemas.openxmlformats.org/officeDocument/2006/relationships/image" Target="../media/image1009.png"/><Relationship Id="rId662" Type="http://schemas.openxmlformats.org/officeDocument/2006/relationships/customXml" Target="../ink/ink1124.xml"/><Relationship Id="rId12" Type="http://schemas.openxmlformats.org/officeDocument/2006/relationships/customXml" Target="../ink/ink799.xml"/><Relationship Id="rId108" Type="http://schemas.openxmlformats.org/officeDocument/2006/relationships/customXml" Target="../ink/ink847.xml"/><Relationship Id="rId315" Type="http://schemas.openxmlformats.org/officeDocument/2006/relationships/image" Target="../media/image939.png"/><Relationship Id="rId522" Type="http://schemas.openxmlformats.org/officeDocument/2006/relationships/customXml" Target="../ink/ink1054.xml"/><Relationship Id="rId96" Type="http://schemas.openxmlformats.org/officeDocument/2006/relationships/customXml" Target="../ink/ink841.xml"/><Relationship Id="rId161" Type="http://schemas.openxmlformats.org/officeDocument/2006/relationships/image" Target="../media/image862.png"/><Relationship Id="rId399" Type="http://schemas.openxmlformats.org/officeDocument/2006/relationships/image" Target="../media/image981.png"/><Relationship Id="rId259" Type="http://schemas.openxmlformats.org/officeDocument/2006/relationships/image" Target="../media/image911.png"/><Relationship Id="rId466" Type="http://schemas.openxmlformats.org/officeDocument/2006/relationships/customXml" Target="../ink/ink1026.xml"/><Relationship Id="rId673" Type="http://schemas.openxmlformats.org/officeDocument/2006/relationships/image" Target="../media/image1118.png"/><Relationship Id="rId23" Type="http://schemas.openxmlformats.org/officeDocument/2006/relationships/image" Target="../media/image793.png"/><Relationship Id="rId119" Type="http://schemas.openxmlformats.org/officeDocument/2006/relationships/image" Target="../media/image841.png"/><Relationship Id="rId326" Type="http://schemas.openxmlformats.org/officeDocument/2006/relationships/customXml" Target="../ink/ink956.xml"/><Relationship Id="rId533" Type="http://schemas.openxmlformats.org/officeDocument/2006/relationships/image" Target="../media/image1048.png"/><Relationship Id="rId172" Type="http://schemas.openxmlformats.org/officeDocument/2006/relationships/customXml" Target="../ink/ink879.xml"/><Relationship Id="rId477" Type="http://schemas.openxmlformats.org/officeDocument/2006/relationships/image" Target="../media/image1020.png"/><Relationship Id="rId600" Type="http://schemas.openxmlformats.org/officeDocument/2006/relationships/customXml" Target="../ink/ink1093.xml"/><Relationship Id="rId684" Type="http://schemas.openxmlformats.org/officeDocument/2006/relationships/customXml" Target="../ink/ink1135.xml"/><Relationship Id="rId337" Type="http://schemas.openxmlformats.org/officeDocument/2006/relationships/image" Target="../media/image950.png"/><Relationship Id="rId34" Type="http://schemas.openxmlformats.org/officeDocument/2006/relationships/customXml" Target="../ink/ink810.xml"/><Relationship Id="rId544" Type="http://schemas.openxmlformats.org/officeDocument/2006/relationships/customXml" Target="../ink/ink1065.xml"/><Relationship Id="rId183" Type="http://schemas.openxmlformats.org/officeDocument/2006/relationships/image" Target="../media/image873.png"/><Relationship Id="rId390" Type="http://schemas.openxmlformats.org/officeDocument/2006/relationships/customXml" Target="../ink/ink988.xml"/><Relationship Id="rId404" Type="http://schemas.openxmlformats.org/officeDocument/2006/relationships/customXml" Target="../ink/ink995.xml"/><Relationship Id="rId611" Type="http://schemas.openxmlformats.org/officeDocument/2006/relationships/image" Target="../media/image1087.png"/><Relationship Id="rId250" Type="http://schemas.openxmlformats.org/officeDocument/2006/relationships/customXml" Target="../ink/ink918.xml"/><Relationship Id="rId488" Type="http://schemas.openxmlformats.org/officeDocument/2006/relationships/customXml" Target="../ink/ink1037.xml"/><Relationship Id="rId695" Type="http://schemas.openxmlformats.org/officeDocument/2006/relationships/image" Target="../media/image1129.png"/><Relationship Id="rId709" Type="http://schemas.openxmlformats.org/officeDocument/2006/relationships/image" Target="../media/image1136.png"/><Relationship Id="rId45" Type="http://schemas.openxmlformats.org/officeDocument/2006/relationships/image" Target="../media/image804.png"/><Relationship Id="rId110" Type="http://schemas.openxmlformats.org/officeDocument/2006/relationships/customXml" Target="../ink/ink848.xml"/><Relationship Id="rId348" Type="http://schemas.openxmlformats.org/officeDocument/2006/relationships/customXml" Target="../ink/ink967.xml"/><Relationship Id="rId555" Type="http://schemas.openxmlformats.org/officeDocument/2006/relationships/image" Target="../media/image1059.png"/><Relationship Id="rId194" Type="http://schemas.openxmlformats.org/officeDocument/2006/relationships/customXml" Target="../ink/ink890.xml"/><Relationship Id="rId208" Type="http://schemas.openxmlformats.org/officeDocument/2006/relationships/customXml" Target="../ink/ink897.xml"/><Relationship Id="rId415" Type="http://schemas.openxmlformats.org/officeDocument/2006/relationships/image" Target="../media/image989.png"/><Relationship Id="rId622" Type="http://schemas.openxmlformats.org/officeDocument/2006/relationships/customXml" Target="../ink/ink1104.xml"/><Relationship Id="rId261" Type="http://schemas.openxmlformats.org/officeDocument/2006/relationships/image" Target="../media/image912.png"/><Relationship Id="rId499" Type="http://schemas.openxmlformats.org/officeDocument/2006/relationships/image" Target="../media/image1031.png"/><Relationship Id="rId56" Type="http://schemas.openxmlformats.org/officeDocument/2006/relationships/customXml" Target="../ink/ink821.xml"/><Relationship Id="rId359" Type="http://schemas.openxmlformats.org/officeDocument/2006/relationships/image" Target="../media/image961.png"/><Relationship Id="rId566" Type="http://schemas.openxmlformats.org/officeDocument/2006/relationships/customXml" Target="../ink/ink1076.xml"/><Relationship Id="rId121" Type="http://schemas.openxmlformats.org/officeDocument/2006/relationships/image" Target="../media/image842.png"/><Relationship Id="rId219" Type="http://schemas.openxmlformats.org/officeDocument/2006/relationships/image" Target="../media/image891.png"/><Relationship Id="rId426" Type="http://schemas.openxmlformats.org/officeDocument/2006/relationships/customXml" Target="../ink/ink1006.xml"/><Relationship Id="rId633" Type="http://schemas.openxmlformats.org/officeDocument/2006/relationships/image" Target="../media/image1098.png"/><Relationship Id="rId67" Type="http://schemas.openxmlformats.org/officeDocument/2006/relationships/image" Target="../media/image815.png"/><Relationship Id="rId272" Type="http://schemas.openxmlformats.org/officeDocument/2006/relationships/customXml" Target="../ink/ink929.xml"/><Relationship Id="rId577" Type="http://schemas.openxmlformats.org/officeDocument/2006/relationships/image" Target="../media/image1070.png"/><Relationship Id="rId700" Type="http://schemas.openxmlformats.org/officeDocument/2006/relationships/customXml" Target="../ink/ink1143.xml"/><Relationship Id="rId132" Type="http://schemas.openxmlformats.org/officeDocument/2006/relationships/customXml" Target="../ink/ink859.xml"/><Relationship Id="rId437" Type="http://schemas.openxmlformats.org/officeDocument/2006/relationships/image" Target="../media/image1000.png"/><Relationship Id="rId644" Type="http://schemas.openxmlformats.org/officeDocument/2006/relationships/customXml" Target="../ink/ink1115.xml"/><Relationship Id="rId283" Type="http://schemas.openxmlformats.org/officeDocument/2006/relationships/image" Target="../media/image923.png"/><Relationship Id="rId490" Type="http://schemas.openxmlformats.org/officeDocument/2006/relationships/customXml" Target="../ink/ink1038.xml"/><Relationship Id="rId504" Type="http://schemas.openxmlformats.org/officeDocument/2006/relationships/customXml" Target="../ink/ink1045.xml"/><Relationship Id="rId711" Type="http://schemas.openxmlformats.org/officeDocument/2006/relationships/image" Target="../media/image1137.png"/><Relationship Id="rId78" Type="http://schemas.openxmlformats.org/officeDocument/2006/relationships/customXml" Target="../ink/ink832.xml"/><Relationship Id="rId143" Type="http://schemas.openxmlformats.org/officeDocument/2006/relationships/image" Target="../media/image853.png"/><Relationship Id="rId350" Type="http://schemas.openxmlformats.org/officeDocument/2006/relationships/customXml" Target="../ink/ink968.xml"/><Relationship Id="rId588" Type="http://schemas.openxmlformats.org/officeDocument/2006/relationships/customXml" Target="../ink/ink1087.xml"/><Relationship Id="rId9" Type="http://schemas.openxmlformats.org/officeDocument/2006/relationships/image" Target="../media/image786.png"/><Relationship Id="rId210" Type="http://schemas.openxmlformats.org/officeDocument/2006/relationships/customXml" Target="../ink/ink898.xml"/><Relationship Id="rId448" Type="http://schemas.openxmlformats.org/officeDocument/2006/relationships/customXml" Target="../ink/ink1017.xml"/><Relationship Id="rId655" Type="http://schemas.openxmlformats.org/officeDocument/2006/relationships/image" Target="../media/image1109.png"/><Relationship Id="rId294" Type="http://schemas.openxmlformats.org/officeDocument/2006/relationships/customXml" Target="../ink/ink940.xml"/><Relationship Id="rId308" Type="http://schemas.openxmlformats.org/officeDocument/2006/relationships/customXml" Target="../ink/ink947.xml"/><Relationship Id="rId515" Type="http://schemas.openxmlformats.org/officeDocument/2006/relationships/image" Target="../media/image1039.png"/><Relationship Id="rId722" Type="http://schemas.openxmlformats.org/officeDocument/2006/relationships/customXml" Target="../ink/ink1154.xml"/><Relationship Id="rId89" Type="http://schemas.openxmlformats.org/officeDocument/2006/relationships/image" Target="../media/image826.png"/><Relationship Id="rId154" Type="http://schemas.openxmlformats.org/officeDocument/2006/relationships/customXml" Target="../ink/ink870.xml"/><Relationship Id="rId361" Type="http://schemas.openxmlformats.org/officeDocument/2006/relationships/image" Target="../media/image962.png"/><Relationship Id="rId599" Type="http://schemas.openxmlformats.org/officeDocument/2006/relationships/image" Target="../media/image1081.png"/><Relationship Id="rId459" Type="http://schemas.openxmlformats.org/officeDocument/2006/relationships/image" Target="../media/image1011.png"/><Relationship Id="rId666" Type="http://schemas.openxmlformats.org/officeDocument/2006/relationships/customXml" Target="../ink/ink1126.xml"/><Relationship Id="rId16" Type="http://schemas.openxmlformats.org/officeDocument/2006/relationships/customXml" Target="../ink/ink801.xml"/><Relationship Id="rId221" Type="http://schemas.openxmlformats.org/officeDocument/2006/relationships/image" Target="../media/image892.png"/><Relationship Id="rId319" Type="http://schemas.openxmlformats.org/officeDocument/2006/relationships/image" Target="../media/image941.png"/><Relationship Id="rId526" Type="http://schemas.openxmlformats.org/officeDocument/2006/relationships/customXml" Target="../ink/ink1056.xml"/><Relationship Id="rId165" Type="http://schemas.openxmlformats.org/officeDocument/2006/relationships/image" Target="../media/image864.png"/><Relationship Id="rId372" Type="http://schemas.openxmlformats.org/officeDocument/2006/relationships/customXml" Target="../ink/ink979.xml"/><Relationship Id="rId677" Type="http://schemas.openxmlformats.org/officeDocument/2006/relationships/image" Target="../media/image1120.png"/><Relationship Id="rId232" Type="http://schemas.openxmlformats.org/officeDocument/2006/relationships/customXml" Target="../ink/ink909.xml"/><Relationship Id="rId27" Type="http://schemas.openxmlformats.org/officeDocument/2006/relationships/image" Target="../media/image795.png"/><Relationship Id="rId537" Type="http://schemas.openxmlformats.org/officeDocument/2006/relationships/image" Target="../media/image1050.png"/><Relationship Id="rId80" Type="http://schemas.openxmlformats.org/officeDocument/2006/relationships/customXml" Target="../ink/ink833.xml"/><Relationship Id="rId176" Type="http://schemas.openxmlformats.org/officeDocument/2006/relationships/customXml" Target="../ink/ink881.xml"/><Relationship Id="rId383" Type="http://schemas.openxmlformats.org/officeDocument/2006/relationships/image" Target="../media/image973.png"/><Relationship Id="rId590" Type="http://schemas.openxmlformats.org/officeDocument/2006/relationships/customXml" Target="../ink/ink1088.xml"/><Relationship Id="rId604" Type="http://schemas.openxmlformats.org/officeDocument/2006/relationships/customXml" Target="../ink/ink1095.xml"/><Relationship Id="rId243" Type="http://schemas.openxmlformats.org/officeDocument/2006/relationships/image" Target="../media/image903.png"/><Relationship Id="rId450" Type="http://schemas.openxmlformats.org/officeDocument/2006/relationships/customXml" Target="../ink/ink1018.xml"/><Relationship Id="rId688" Type="http://schemas.openxmlformats.org/officeDocument/2006/relationships/customXml" Target="../ink/ink1137.xml"/><Relationship Id="rId38" Type="http://schemas.openxmlformats.org/officeDocument/2006/relationships/customXml" Target="../ink/ink812.xml"/><Relationship Id="rId103" Type="http://schemas.openxmlformats.org/officeDocument/2006/relationships/image" Target="../media/image833.png"/><Relationship Id="rId310" Type="http://schemas.openxmlformats.org/officeDocument/2006/relationships/customXml" Target="../ink/ink948.xml"/><Relationship Id="rId548" Type="http://schemas.openxmlformats.org/officeDocument/2006/relationships/customXml" Target="../ink/ink1067.xml"/><Relationship Id="rId91" Type="http://schemas.openxmlformats.org/officeDocument/2006/relationships/image" Target="../media/image827.png"/><Relationship Id="rId187" Type="http://schemas.openxmlformats.org/officeDocument/2006/relationships/image" Target="../media/image875.png"/><Relationship Id="rId394" Type="http://schemas.openxmlformats.org/officeDocument/2006/relationships/customXml" Target="../ink/ink990.xml"/><Relationship Id="rId408" Type="http://schemas.openxmlformats.org/officeDocument/2006/relationships/customXml" Target="../ink/ink997.xml"/><Relationship Id="rId615" Type="http://schemas.openxmlformats.org/officeDocument/2006/relationships/image" Target="../media/image1089.png"/><Relationship Id="rId254" Type="http://schemas.openxmlformats.org/officeDocument/2006/relationships/customXml" Target="../ink/ink920.xml"/><Relationship Id="rId699" Type="http://schemas.openxmlformats.org/officeDocument/2006/relationships/image" Target="../media/image1131.png"/><Relationship Id="rId49" Type="http://schemas.openxmlformats.org/officeDocument/2006/relationships/image" Target="../media/image806.png"/><Relationship Id="rId114" Type="http://schemas.openxmlformats.org/officeDocument/2006/relationships/customXml" Target="../ink/ink850.xml"/><Relationship Id="rId461" Type="http://schemas.openxmlformats.org/officeDocument/2006/relationships/image" Target="../media/image1012.png"/><Relationship Id="rId559" Type="http://schemas.openxmlformats.org/officeDocument/2006/relationships/image" Target="../media/image1061.png"/><Relationship Id="rId198" Type="http://schemas.openxmlformats.org/officeDocument/2006/relationships/customXml" Target="../ink/ink892.xml"/><Relationship Id="rId321" Type="http://schemas.openxmlformats.org/officeDocument/2006/relationships/image" Target="../media/image942.png"/><Relationship Id="rId419" Type="http://schemas.openxmlformats.org/officeDocument/2006/relationships/image" Target="../media/image991.png"/><Relationship Id="rId626" Type="http://schemas.openxmlformats.org/officeDocument/2006/relationships/customXml" Target="../ink/ink1106.xml"/><Relationship Id="rId265" Type="http://schemas.openxmlformats.org/officeDocument/2006/relationships/image" Target="../media/image914.png"/><Relationship Id="rId472" Type="http://schemas.openxmlformats.org/officeDocument/2006/relationships/customXml" Target="../ink/ink1029.xml"/><Relationship Id="rId125" Type="http://schemas.openxmlformats.org/officeDocument/2006/relationships/image" Target="../media/image844.png"/><Relationship Id="rId332" Type="http://schemas.openxmlformats.org/officeDocument/2006/relationships/customXml" Target="../ink/ink959.xml"/><Relationship Id="rId637" Type="http://schemas.openxmlformats.org/officeDocument/2006/relationships/image" Target="../media/image1100.png"/><Relationship Id="rId276" Type="http://schemas.openxmlformats.org/officeDocument/2006/relationships/customXml" Target="../ink/ink931.xml"/><Relationship Id="rId483" Type="http://schemas.openxmlformats.org/officeDocument/2006/relationships/image" Target="../media/image1023.png"/><Relationship Id="rId690" Type="http://schemas.openxmlformats.org/officeDocument/2006/relationships/customXml" Target="../ink/ink1138.xml"/><Relationship Id="rId704" Type="http://schemas.openxmlformats.org/officeDocument/2006/relationships/customXml" Target="../ink/ink1145.xml"/><Relationship Id="rId40" Type="http://schemas.openxmlformats.org/officeDocument/2006/relationships/customXml" Target="../ink/ink813.xml"/><Relationship Id="rId136" Type="http://schemas.openxmlformats.org/officeDocument/2006/relationships/customXml" Target="../ink/ink861.xml"/><Relationship Id="rId343" Type="http://schemas.openxmlformats.org/officeDocument/2006/relationships/image" Target="../media/image953.png"/><Relationship Id="rId550" Type="http://schemas.openxmlformats.org/officeDocument/2006/relationships/customXml" Target="../ink/ink1068.xml"/><Relationship Id="rId203" Type="http://schemas.openxmlformats.org/officeDocument/2006/relationships/image" Target="../media/image883.png"/><Relationship Id="rId648" Type="http://schemas.openxmlformats.org/officeDocument/2006/relationships/customXml" Target="../ink/ink1117.xml"/><Relationship Id="rId287" Type="http://schemas.openxmlformats.org/officeDocument/2006/relationships/image" Target="../media/image925.png"/><Relationship Id="rId410" Type="http://schemas.openxmlformats.org/officeDocument/2006/relationships/customXml" Target="../ink/ink998.xml"/><Relationship Id="rId494" Type="http://schemas.openxmlformats.org/officeDocument/2006/relationships/customXml" Target="../ink/ink1040.xml"/><Relationship Id="rId508" Type="http://schemas.openxmlformats.org/officeDocument/2006/relationships/customXml" Target="../ink/ink1047.xml"/><Relationship Id="rId715" Type="http://schemas.openxmlformats.org/officeDocument/2006/relationships/image" Target="../media/image1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56DB-DFE4-4428-B10F-E970E70F0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8078-08E1-4D45-B400-6D7D2086F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Probability and Independence Continued</a:t>
            </a:r>
          </a:p>
          <a:p>
            <a:r>
              <a:rPr lang="en-US"/>
              <a:t>2/11/2020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AEB44E-B955-45D5-8F83-30960F1B0341}"/>
              </a:ext>
            </a:extLst>
          </p:cNvPr>
          <p:cNvGrpSpPr/>
          <p:nvPr/>
        </p:nvGrpSpPr>
        <p:grpSpPr>
          <a:xfrm>
            <a:off x="429919" y="297358"/>
            <a:ext cx="948240" cy="290880"/>
            <a:chOff x="429919" y="297358"/>
            <a:chExt cx="9482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C4A9E4-96B7-48AA-AF12-9519BA54A6F7}"/>
                    </a:ext>
                  </a:extLst>
                </p14:cNvPr>
                <p14:cNvContentPartPr/>
                <p14:nvPr/>
              </p14:nvContentPartPr>
              <p14:xfrm>
                <a:off x="429919" y="314998"/>
                <a:ext cx="291600" cy="27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C4A9E4-96B7-48AA-AF12-9519BA54A6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1279" y="305998"/>
                  <a:ext cx="309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53008E-3C34-4ED0-B4C1-F637C1816DBD}"/>
                    </a:ext>
                  </a:extLst>
                </p14:cNvPr>
                <p14:cNvContentPartPr/>
                <p14:nvPr/>
              </p14:nvContentPartPr>
              <p14:xfrm>
                <a:off x="892519" y="520918"/>
                <a:ext cx="20880" cy="25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53008E-3C34-4ED0-B4C1-F637C1816D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879" y="511918"/>
                  <a:ext cx="38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9A2E0F-EC57-44AF-A1C1-5FE8225BA699}"/>
                    </a:ext>
                  </a:extLst>
                </p14:cNvPr>
                <p14:cNvContentPartPr/>
                <p14:nvPr/>
              </p14:nvContentPartPr>
              <p14:xfrm>
                <a:off x="1136599" y="297358"/>
                <a:ext cx="241560" cy="28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9A2E0F-EC57-44AF-A1C1-5FE8225BA6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7599" y="288718"/>
                  <a:ext cx="25920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579218-7DCE-47FF-BC0C-4702AEB2BC7F}"/>
              </a:ext>
            </a:extLst>
          </p:cNvPr>
          <p:cNvGrpSpPr/>
          <p:nvPr/>
        </p:nvGrpSpPr>
        <p:grpSpPr>
          <a:xfrm>
            <a:off x="1861999" y="200158"/>
            <a:ext cx="1177200" cy="318960"/>
            <a:chOff x="1861999" y="200158"/>
            <a:chExt cx="117720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4D2EA3-56C9-4507-B227-71D70214261F}"/>
                    </a:ext>
                  </a:extLst>
                </p14:cNvPr>
                <p14:cNvContentPartPr/>
                <p14:nvPr/>
              </p14:nvContentPartPr>
              <p14:xfrm>
                <a:off x="1951279" y="272878"/>
                <a:ext cx="97200" cy="13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4D2EA3-56C9-4507-B227-71D7021426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2639" y="263878"/>
                  <a:ext cx="114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7D0F23-437B-43EA-9578-188BD4F1C561}"/>
                    </a:ext>
                  </a:extLst>
                </p14:cNvPr>
                <p14:cNvContentPartPr/>
                <p14:nvPr/>
              </p14:nvContentPartPr>
              <p14:xfrm>
                <a:off x="2027239" y="200158"/>
                <a:ext cx="128160" cy="261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7D0F23-437B-43EA-9578-188BD4F1C5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239" y="191158"/>
                  <a:ext cx="145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DA3FEA-89F2-4D21-883F-8B4BFFA87574}"/>
                    </a:ext>
                  </a:extLst>
                </p14:cNvPr>
                <p14:cNvContentPartPr/>
                <p14:nvPr/>
              </p14:nvContentPartPr>
              <p14:xfrm>
                <a:off x="1905919" y="312118"/>
                <a:ext cx="253440" cy="4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DA3FEA-89F2-4D21-883F-8B4BFFA875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7279" y="303478"/>
                  <a:ext cx="271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ADAD68-29C0-4DB1-ACD9-0D72203177C0}"/>
                    </a:ext>
                  </a:extLst>
                </p14:cNvPr>
                <p14:cNvContentPartPr/>
                <p14:nvPr/>
              </p14:nvContentPartPr>
              <p14:xfrm>
                <a:off x="1861999" y="237598"/>
                <a:ext cx="40860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ADAD68-29C0-4DB1-ACD9-0D72203177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52999" y="228958"/>
                  <a:ext cx="426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07F239-AB50-4CAC-BCEE-5A5025951AB5}"/>
                    </a:ext>
                  </a:extLst>
                </p14:cNvPr>
                <p14:cNvContentPartPr/>
                <p14:nvPr/>
              </p14:nvContentPartPr>
              <p14:xfrm>
                <a:off x="2497399" y="282238"/>
                <a:ext cx="122760" cy="23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07F239-AB50-4CAC-BCEE-5A5025951A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8399" y="273598"/>
                  <a:ext cx="140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54DF1F-6EC6-432B-A885-C54B59240094}"/>
                    </a:ext>
                  </a:extLst>
                </p14:cNvPr>
                <p14:cNvContentPartPr/>
                <p14:nvPr/>
              </p14:nvContentPartPr>
              <p14:xfrm>
                <a:off x="2733919" y="251638"/>
                <a:ext cx="305280" cy="260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54DF1F-6EC6-432B-A885-C54B592400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4919" y="242998"/>
                  <a:ext cx="32292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EB8269-2273-4CB5-810A-DF1A2DF85051}"/>
              </a:ext>
            </a:extLst>
          </p:cNvPr>
          <p:cNvGrpSpPr/>
          <p:nvPr/>
        </p:nvGrpSpPr>
        <p:grpSpPr>
          <a:xfrm>
            <a:off x="3398839" y="600118"/>
            <a:ext cx="2119320" cy="874080"/>
            <a:chOff x="3398839" y="600118"/>
            <a:chExt cx="211932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E174BB-9B0B-4213-8EF9-5410019DFE8A}"/>
                    </a:ext>
                  </a:extLst>
                </p14:cNvPr>
                <p14:cNvContentPartPr/>
                <p14:nvPr/>
              </p14:nvContentPartPr>
              <p14:xfrm>
                <a:off x="3398839" y="804598"/>
                <a:ext cx="267120" cy="28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E174BB-9B0B-4213-8EF9-5410019DFE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9839" y="795598"/>
                  <a:ext cx="284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B8F161-7728-4ED7-983C-30E01864C588}"/>
                    </a:ext>
                  </a:extLst>
                </p14:cNvPr>
                <p14:cNvContentPartPr/>
                <p14:nvPr/>
              </p14:nvContentPartPr>
              <p14:xfrm>
                <a:off x="3620959" y="939958"/>
                <a:ext cx="16776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B8F161-7728-4ED7-983C-30E01864C5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2319" y="930958"/>
                  <a:ext cx="185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D8773E-D782-4781-9691-6A9385B62656}"/>
                    </a:ext>
                  </a:extLst>
                </p14:cNvPr>
                <p14:cNvContentPartPr/>
                <p14:nvPr/>
              </p14:nvContentPartPr>
              <p14:xfrm>
                <a:off x="3840919" y="944638"/>
                <a:ext cx="154080" cy="15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D8773E-D782-4781-9691-6A9385B626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1919" y="935638"/>
                  <a:ext cx="171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5CBFAC-4C43-439E-8C71-9D0AB9B45C01}"/>
                    </a:ext>
                  </a:extLst>
                </p14:cNvPr>
                <p14:cNvContentPartPr/>
                <p14:nvPr/>
              </p14:nvContentPartPr>
              <p14:xfrm>
                <a:off x="4094359" y="600118"/>
                <a:ext cx="304920" cy="56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5CBFAC-4C43-439E-8C71-9D0AB9B45C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85359" y="591118"/>
                  <a:ext cx="3225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73EFF6-DC6A-44C0-BA38-6D4EB8C5A3B8}"/>
                    </a:ext>
                  </a:extLst>
                </p14:cNvPr>
                <p14:cNvContentPartPr/>
                <p14:nvPr/>
              </p14:nvContentPartPr>
              <p14:xfrm>
                <a:off x="4074559" y="947518"/>
                <a:ext cx="232560" cy="76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73EFF6-DC6A-44C0-BA38-6D4EB8C5A3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5559" y="938518"/>
                  <a:ext cx="250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FFA734-AEA0-4E2F-A643-EAFD761A08F4}"/>
                    </a:ext>
                  </a:extLst>
                </p14:cNvPr>
                <p14:cNvContentPartPr/>
                <p14:nvPr/>
              </p14:nvContentPartPr>
              <p14:xfrm>
                <a:off x="4254919" y="956518"/>
                <a:ext cx="153000" cy="13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FFA734-AEA0-4E2F-A643-EAFD761A08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6279" y="947518"/>
                  <a:ext cx="170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6D04EB-A163-4D40-A51F-560EBC58A829}"/>
                    </a:ext>
                  </a:extLst>
                </p14:cNvPr>
                <p14:cNvContentPartPr/>
                <p14:nvPr/>
              </p14:nvContentPartPr>
              <p14:xfrm>
                <a:off x="4481719" y="902878"/>
                <a:ext cx="230760" cy="211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6D04EB-A163-4D40-A51F-560EBC58A8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3079" y="893878"/>
                  <a:ext cx="24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F5C1E6-0EB0-423E-813C-DA7DD0D9223C}"/>
                    </a:ext>
                  </a:extLst>
                </p14:cNvPr>
                <p14:cNvContentPartPr/>
                <p14:nvPr/>
              </p14:nvContentPartPr>
              <p14:xfrm>
                <a:off x="4711759" y="947158"/>
                <a:ext cx="242280" cy="12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F5C1E6-0EB0-423E-813C-DA7DD0D922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3119" y="938518"/>
                  <a:ext cx="259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906E01-531B-49A7-8EFF-D86F42E4EFE4}"/>
                    </a:ext>
                  </a:extLst>
                </p14:cNvPr>
                <p14:cNvContentPartPr/>
                <p14:nvPr/>
              </p14:nvContentPartPr>
              <p14:xfrm>
                <a:off x="5080759" y="859678"/>
                <a:ext cx="105120" cy="21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906E01-531B-49A7-8EFF-D86F42E4EF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2119" y="850678"/>
                  <a:ext cx="122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E5A010-E38B-4629-8DFB-26BCEC5F3E98}"/>
                    </a:ext>
                  </a:extLst>
                </p14:cNvPr>
                <p14:cNvContentPartPr/>
                <p14:nvPr/>
              </p14:nvContentPartPr>
              <p14:xfrm>
                <a:off x="5182999" y="942838"/>
                <a:ext cx="150480" cy="10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E5A010-E38B-4629-8DFB-26BCEC5F3E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3999" y="934198"/>
                  <a:ext cx="168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999F47-AEB2-46F2-928B-51DEF29D8E30}"/>
                    </a:ext>
                  </a:extLst>
                </p14:cNvPr>
                <p14:cNvContentPartPr/>
                <p14:nvPr/>
              </p14:nvContentPartPr>
              <p14:xfrm>
                <a:off x="5321959" y="946798"/>
                <a:ext cx="196200" cy="52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999F47-AEB2-46F2-928B-51DEF29D8E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13319" y="938158"/>
                  <a:ext cx="21384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B3263F-2EC4-436C-B420-6E1C9878CDCB}"/>
              </a:ext>
            </a:extLst>
          </p:cNvPr>
          <p:cNvGrpSpPr/>
          <p:nvPr/>
        </p:nvGrpSpPr>
        <p:grpSpPr>
          <a:xfrm>
            <a:off x="6304399" y="579598"/>
            <a:ext cx="754560" cy="454320"/>
            <a:chOff x="6304399" y="579598"/>
            <a:chExt cx="7545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208D6B-843A-4F49-B559-F4238EC42D25}"/>
                    </a:ext>
                  </a:extLst>
                </p14:cNvPr>
                <p14:cNvContentPartPr/>
                <p14:nvPr/>
              </p14:nvContentPartPr>
              <p14:xfrm>
                <a:off x="6304399" y="579598"/>
                <a:ext cx="520560" cy="445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208D6B-843A-4F49-B559-F4238EC42D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95399" y="570598"/>
                  <a:ext cx="5382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4F4019-E848-4E80-8366-4AC0FEE24FD1}"/>
                    </a:ext>
                  </a:extLst>
                </p14:cNvPr>
                <p14:cNvContentPartPr/>
                <p14:nvPr/>
              </p14:nvContentPartPr>
              <p14:xfrm>
                <a:off x="6717319" y="895318"/>
                <a:ext cx="91800" cy="12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4F4019-E848-4E80-8366-4AC0FEE24F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08679" y="886318"/>
                  <a:ext cx="10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F9CCD6-EEAD-4F57-A19A-57CAEA813F9C}"/>
                    </a:ext>
                  </a:extLst>
                </p14:cNvPr>
                <p14:cNvContentPartPr/>
                <p14:nvPr/>
              </p14:nvContentPartPr>
              <p14:xfrm>
                <a:off x="6906679" y="864358"/>
                <a:ext cx="152280" cy="16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F9CCD6-EEAD-4F57-A19A-57CAEA813F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98039" y="855718"/>
                  <a:ext cx="1699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B490C7-4B5B-4598-BB99-6524916C5C61}"/>
              </a:ext>
            </a:extLst>
          </p:cNvPr>
          <p:cNvGrpSpPr/>
          <p:nvPr/>
        </p:nvGrpSpPr>
        <p:grpSpPr>
          <a:xfrm>
            <a:off x="7301599" y="504358"/>
            <a:ext cx="2089080" cy="777600"/>
            <a:chOff x="7301599" y="504358"/>
            <a:chExt cx="2089080" cy="77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CD96B6-A0A8-41C6-8F9D-69924F6E69C5}"/>
                    </a:ext>
                  </a:extLst>
                </p14:cNvPr>
                <p14:cNvContentPartPr/>
                <p14:nvPr/>
              </p14:nvContentPartPr>
              <p14:xfrm>
                <a:off x="7301599" y="661318"/>
                <a:ext cx="380160" cy="34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CD96B6-A0A8-41C6-8F9D-69924F6E69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92959" y="652318"/>
                  <a:ext cx="397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50BCF3-2D70-4629-AD00-87BC6E8DDE39}"/>
                    </a:ext>
                  </a:extLst>
                </p14:cNvPr>
                <p14:cNvContentPartPr/>
                <p14:nvPr/>
              </p14:nvContentPartPr>
              <p14:xfrm>
                <a:off x="7584199" y="864718"/>
                <a:ext cx="139320" cy="11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50BCF3-2D70-4629-AD00-87BC6E8DDE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75559" y="855718"/>
                  <a:ext cx="156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198C7B-4170-4957-8C11-2059E5E9595F}"/>
                    </a:ext>
                  </a:extLst>
                </p14:cNvPr>
                <p14:cNvContentPartPr/>
                <p14:nvPr/>
              </p14:nvContentPartPr>
              <p14:xfrm>
                <a:off x="7725679" y="899278"/>
                <a:ext cx="120600" cy="11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198C7B-4170-4957-8C11-2059E5E959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17039" y="890278"/>
                  <a:ext cx="138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1199D3-A2BC-49EE-B8A8-BF8AC842FCB4}"/>
                    </a:ext>
                  </a:extLst>
                </p14:cNvPr>
                <p14:cNvContentPartPr/>
                <p14:nvPr/>
              </p14:nvContentPartPr>
              <p14:xfrm>
                <a:off x="8025559" y="504358"/>
                <a:ext cx="262080" cy="518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1199D3-A2BC-49EE-B8A8-BF8AC842FC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6559" y="495358"/>
                  <a:ext cx="2797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58AB1F-4A42-40BB-992F-D3F8B07BC8FD}"/>
                    </a:ext>
                  </a:extLst>
                </p14:cNvPr>
                <p14:cNvContentPartPr/>
                <p14:nvPr/>
              </p14:nvContentPartPr>
              <p14:xfrm>
                <a:off x="7973359" y="878758"/>
                <a:ext cx="148320" cy="39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58AB1F-4A42-40BB-992F-D3F8B07BC8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64359" y="869758"/>
                  <a:ext cx="165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E5B57F-3BCB-4BA1-9592-DE87C30DF136}"/>
                    </a:ext>
                  </a:extLst>
                </p14:cNvPr>
                <p14:cNvContentPartPr/>
                <p14:nvPr/>
              </p14:nvContentPartPr>
              <p14:xfrm>
                <a:off x="8213119" y="870838"/>
                <a:ext cx="98280" cy="12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E5B57F-3BCB-4BA1-9592-DE87C30DF1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4119" y="862198"/>
                  <a:ext cx="115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421F16-3824-4D4C-9368-7AC667AEABBB}"/>
                    </a:ext>
                  </a:extLst>
                </p14:cNvPr>
                <p14:cNvContentPartPr/>
                <p14:nvPr/>
              </p14:nvContentPartPr>
              <p14:xfrm>
                <a:off x="8397079" y="815398"/>
                <a:ext cx="179280" cy="16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421F16-3824-4D4C-9368-7AC667AEAB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88079" y="806758"/>
                  <a:ext cx="196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63445A-E11D-4300-A796-D781B6791E7C}"/>
                    </a:ext>
                  </a:extLst>
                </p14:cNvPr>
                <p14:cNvContentPartPr/>
                <p14:nvPr/>
              </p14:nvContentPartPr>
              <p14:xfrm>
                <a:off x="8586079" y="835198"/>
                <a:ext cx="258840" cy="96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63445A-E11D-4300-A796-D781B6791E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7439" y="826558"/>
                  <a:ext cx="27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FAC8DD-753A-4E9A-B617-893735C8C4F1}"/>
                    </a:ext>
                  </a:extLst>
                </p14:cNvPr>
                <p14:cNvContentPartPr/>
                <p14:nvPr/>
              </p14:nvContentPartPr>
              <p14:xfrm>
                <a:off x="8952919" y="848518"/>
                <a:ext cx="34920" cy="9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FAC8DD-753A-4E9A-B617-893735C8C4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43919" y="839878"/>
                  <a:ext cx="52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B93BF3-B34D-4C53-9588-931041DDA991}"/>
                    </a:ext>
                  </a:extLst>
                </p14:cNvPr>
                <p14:cNvContentPartPr/>
                <p14:nvPr/>
              </p14:nvContentPartPr>
              <p14:xfrm>
                <a:off x="9064519" y="815758"/>
                <a:ext cx="210960" cy="7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B93BF3-B34D-4C53-9588-931041DDA9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55519" y="806758"/>
                  <a:ext cx="228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DF53B1-ED3F-4285-AD1F-345DA0D5EA8A}"/>
                    </a:ext>
                  </a:extLst>
                </p14:cNvPr>
                <p14:cNvContentPartPr/>
                <p14:nvPr/>
              </p14:nvContentPartPr>
              <p14:xfrm>
                <a:off x="9285559" y="822598"/>
                <a:ext cx="105120" cy="45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DF53B1-ED3F-4285-AD1F-345DA0D5EA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76919" y="813598"/>
                  <a:ext cx="12276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A82599A-E926-488F-AC90-EFA94D5C6F3A}"/>
              </a:ext>
            </a:extLst>
          </p:cNvPr>
          <p:cNvGrpSpPr/>
          <p:nvPr/>
        </p:nvGrpSpPr>
        <p:grpSpPr>
          <a:xfrm>
            <a:off x="4024879" y="1297078"/>
            <a:ext cx="518400" cy="320040"/>
            <a:chOff x="4024879" y="1297078"/>
            <a:chExt cx="5184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D7B0BA-7468-4627-AD4F-0D1637C211DB}"/>
                    </a:ext>
                  </a:extLst>
                </p14:cNvPr>
                <p14:cNvContentPartPr/>
                <p14:nvPr/>
              </p14:nvContentPartPr>
              <p14:xfrm>
                <a:off x="4024879" y="1297798"/>
                <a:ext cx="208440" cy="31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D7B0BA-7468-4627-AD4F-0D1637C211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5879" y="1288798"/>
                  <a:ext cx="226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B708A4-6952-495F-92AB-D5E895FD475E}"/>
                    </a:ext>
                  </a:extLst>
                </p14:cNvPr>
                <p14:cNvContentPartPr/>
                <p14:nvPr/>
              </p14:nvContentPartPr>
              <p14:xfrm>
                <a:off x="4321879" y="1297078"/>
                <a:ext cx="221400" cy="29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B708A4-6952-495F-92AB-D5E895FD47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13239" y="1288438"/>
                  <a:ext cx="23904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E49C41-A9F0-486E-AD56-A9D529909707}"/>
              </a:ext>
            </a:extLst>
          </p:cNvPr>
          <p:cNvGrpSpPr/>
          <p:nvPr/>
        </p:nvGrpSpPr>
        <p:grpSpPr>
          <a:xfrm>
            <a:off x="3812839" y="1864078"/>
            <a:ext cx="846720" cy="358560"/>
            <a:chOff x="3812839" y="1864078"/>
            <a:chExt cx="8467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ED2508-C957-4D11-820B-ADB3DD7F4752}"/>
                    </a:ext>
                  </a:extLst>
                </p14:cNvPr>
                <p14:cNvContentPartPr/>
                <p14:nvPr/>
              </p14:nvContentPartPr>
              <p14:xfrm>
                <a:off x="3812839" y="1977478"/>
                <a:ext cx="113400" cy="226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ED2508-C957-4D11-820B-ADB3DD7F47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04199" y="1968838"/>
                  <a:ext cx="131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13942F-1AC4-44A7-8AD8-554C818B1902}"/>
                    </a:ext>
                  </a:extLst>
                </p14:cNvPr>
                <p14:cNvContentPartPr/>
                <p14:nvPr/>
              </p14:nvContentPartPr>
              <p14:xfrm>
                <a:off x="4001839" y="1946518"/>
                <a:ext cx="296280" cy="276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13942F-1AC4-44A7-8AD8-554C818B19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93199" y="1937518"/>
                  <a:ext cx="313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0B7522-AFC7-4759-B645-67C862246E4F}"/>
                    </a:ext>
                  </a:extLst>
                </p14:cNvPr>
                <p14:cNvContentPartPr/>
                <p14:nvPr/>
              </p14:nvContentPartPr>
              <p14:xfrm>
                <a:off x="4363639" y="1864078"/>
                <a:ext cx="295920" cy="348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0B7522-AFC7-4759-B645-67C862246E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54999" y="1855078"/>
                  <a:ext cx="31356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9BB516-99FC-4EBA-9AC6-A0B0968F08FB}"/>
              </a:ext>
            </a:extLst>
          </p:cNvPr>
          <p:cNvGrpSpPr/>
          <p:nvPr/>
        </p:nvGrpSpPr>
        <p:grpSpPr>
          <a:xfrm>
            <a:off x="7328239" y="1230478"/>
            <a:ext cx="470880" cy="247680"/>
            <a:chOff x="7328239" y="1230478"/>
            <a:chExt cx="47088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F459B3-644C-4D66-BAEC-E74B4F55E6F6}"/>
                    </a:ext>
                  </a:extLst>
                </p14:cNvPr>
                <p14:cNvContentPartPr/>
                <p14:nvPr/>
              </p14:nvContentPartPr>
              <p14:xfrm>
                <a:off x="7328239" y="1287718"/>
                <a:ext cx="93600" cy="15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F459B3-644C-4D66-BAEC-E74B4F55E6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9599" y="1278718"/>
                  <a:ext cx="11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FCFA4C-707D-470E-BFF0-5D0914D74DAF}"/>
                    </a:ext>
                  </a:extLst>
                </p14:cNvPr>
                <p14:cNvContentPartPr/>
                <p14:nvPr/>
              </p14:nvContentPartPr>
              <p14:xfrm>
                <a:off x="7542799" y="1230478"/>
                <a:ext cx="256320" cy="247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FCFA4C-707D-470E-BFF0-5D0914D74D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33799" y="1221478"/>
                  <a:ext cx="2739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150149-0DF5-47AD-81AC-C6D3F4B4237C}"/>
              </a:ext>
            </a:extLst>
          </p:cNvPr>
          <p:cNvGrpSpPr/>
          <p:nvPr/>
        </p:nvGrpSpPr>
        <p:grpSpPr>
          <a:xfrm>
            <a:off x="7214839" y="1833838"/>
            <a:ext cx="704520" cy="317520"/>
            <a:chOff x="7214839" y="1833838"/>
            <a:chExt cx="7045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42EA04-CF1C-487A-9154-2045D5E9EAE4}"/>
                    </a:ext>
                  </a:extLst>
                </p14:cNvPr>
                <p14:cNvContentPartPr/>
                <p14:nvPr/>
              </p14:nvContentPartPr>
              <p14:xfrm>
                <a:off x="7214839" y="1882798"/>
                <a:ext cx="256320" cy="268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42EA04-CF1C-487A-9154-2045D5E9EA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06199" y="1873798"/>
                  <a:ext cx="273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D48865-486A-4B76-A3AB-01A1BBB5C5DA}"/>
                    </a:ext>
                  </a:extLst>
                </p14:cNvPr>
                <p14:cNvContentPartPr/>
                <p14:nvPr/>
              </p14:nvContentPartPr>
              <p14:xfrm>
                <a:off x="7582399" y="1833838"/>
                <a:ext cx="336960" cy="305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D48865-486A-4B76-A3AB-01A1BBB5C5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73399" y="1825198"/>
                  <a:ext cx="3546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919D669-1488-4D67-A1CF-22D7283ADD34}"/>
              </a:ext>
            </a:extLst>
          </p:cNvPr>
          <p:cNvGrpSpPr/>
          <p:nvPr/>
        </p:nvGrpSpPr>
        <p:grpSpPr>
          <a:xfrm>
            <a:off x="9470959" y="1164238"/>
            <a:ext cx="623160" cy="257400"/>
            <a:chOff x="9470959" y="1164238"/>
            <a:chExt cx="62316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BAD470-3380-46FA-A7D5-DF35E3FF7982}"/>
                    </a:ext>
                  </a:extLst>
                </p14:cNvPr>
                <p14:cNvContentPartPr/>
                <p14:nvPr/>
              </p14:nvContentPartPr>
              <p14:xfrm>
                <a:off x="9470959" y="1164238"/>
                <a:ext cx="124920" cy="23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BAD470-3380-46FA-A7D5-DF35E3FF79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61959" y="1155598"/>
                  <a:ext cx="142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D17042-983E-4A8C-AFFD-D0E8F4ADDC26}"/>
                    </a:ext>
                  </a:extLst>
                </p14:cNvPr>
                <p14:cNvContentPartPr/>
                <p14:nvPr/>
              </p14:nvContentPartPr>
              <p14:xfrm>
                <a:off x="9635479" y="1203838"/>
                <a:ext cx="156600" cy="184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D17042-983E-4A8C-AFFD-D0E8F4ADDC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26839" y="1195198"/>
                  <a:ext cx="174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59EE8A-CC04-4153-8590-6D63357E8F94}"/>
                    </a:ext>
                  </a:extLst>
                </p14:cNvPr>
                <p14:cNvContentPartPr/>
                <p14:nvPr/>
              </p14:nvContentPartPr>
              <p14:xfrm>
                <a:off x="9909079" y="1218238"/>
                <a:ext cx="185040" cy="203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59EE8A-CC04-4153-8590-6D63357E8F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00079" y="1209598"/>
                  <a:ext cx="2026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585E47-D465-41AB-B08E-686E33362423}"/>
              </a:ext>
            </a:extLst>
          </p:cNvPr>
          <p:cNvGrpSpPr/>
          <p:nvPr/>
        </p:nvGrpSpPr>
        <p:grpSpPr>
          <a:xfrm>
            <a:off x="9354679" y="1884598"/>
            <a:ext cx="745200" cy="240480"/>
            <a:chOff x="9354679" y="1884598"/>
            <a:chExt cx="74520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F4D32E-2514-4D25-BE58-01B01FECD256}"/>
                    </a:ext>
                  </a:extLst>
                </p14:cNvPr>
                <p14:cNvContentPartPr/>
                <p14:nvPr/>
              </p14:nvContentPartPr>
              <p14:xfrm>
                <a:off x="9354679" y="1884598"/>
                <a:ext cx="313560" cy="24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F4D32E-2514-4D25-BE58-01B01FECD2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46039" y="1875598"/>
                  <a:ext cx="331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8015237-CBA5-44B7-A6E4-1C473B4F2595}"/>
                    </a:ext>
                  </a:extLst>
                </p14:cNvPr>
                <p14:cNvContentPartPr/>
                <p14:nvPr/>
              </p14:nvContentPartPr>
              <p14:xfrm>
                <a:off x="9687679" y="1938598"/>
                <a:ext cx="173520" cy="150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8015237-CBA5-44B7-A6E4-1C473B4F25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79039" y="1929958"/>
                  <a:ext cx="191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61A6D14-6410-4032-843A-3DDDFE3715C4}"/>
                    </a:ext>
                  </a:extLst>
                </p14:cNvPr>
                <p14:cNvContentPartPr/>
                <p14:nvPr/>
              </p14:nvContentPartPr>
              <p14:xfrm>
                <a:off x="9929239" y="1918798"/>
                <a:ext cx="170640" cy="169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61A6D14-6410-4032-843A-3DDDFE3715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20599" y="1910158"/>
                  <a:ext cx="18828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1E11D93-FE5F-4822-A40A-A974BAC2E4DF}"/>
                  </a:ext>
                </a:extLst>
              </p14:cNvPr>
              <p14:cNvContentPartPr/>
              <p14:nvPr/>
            </p14:nvContentPartPr>
            <p14:xfrm>
              <a:off x="317959" y="1508038"/>
              <a:ext cx="497880" cy="208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1E11D93-FE5F-4822-A40A-A974BAC2E4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08959" y="1499398"/>
                <a:ext cx="515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10B88571-C761-4E75-AC44-72F3D57667AA}"/>
                  </a:ext>
                </a:extLst>
              </p14:cNvPr>
              <p14:cNvContentPartPr/>
              <p14:nvPr/>
            </p14:nvContentPartPr>
            <p14:xfrm>
              <a:off x="3915079" y="139678"/>
              <a:ext cx="391320" cy="4834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10B88571-C761-4E75-AC44-72F3D57667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06079" y="131038"/>
                <a:ext cx="408960" cy="50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CD0FF5B-3674-4DEA-B300-00B66EBC9389}"/>
              </a:ext>
            </a:extLst>
          </p:cNvPr>
          <p:cNvGrpSpPr/>
          <p:nvPr/>
        </p:nvGrpSpPr>
        <p:grpSpPr>
          <a:xfrm>
            <a:off x="352519" y="2531158"/>
            <a:ext cx="11203200" cy="3975480"/>
            <a:chOff x="352519" y="2531158"/>
            <a:chExt cx="11203200" cy="39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A0F008-B7D6-4B7A-A131-3BF0E83AD948}"/>
                    </a:ext>
                  </a:extLst>
                </p14:cNvPr>
                <p14:cNvContentPartPr/>
                <p14:nvPr/>
              </p14:nvContentPartPr>
              <p14:xfrm>
                <a:off x="3755239" y="2581558"/>
                <a:ext cx="325440" cy="28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A0F008-B7D6-4B7A-A131-3BF0E83AD9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46239" y="2572558"/>
                  <a:ext cx="343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ED90C-1BBB-4C9B-87F9-B6BCD7EAC3B9}"/>
                    </a:ext>
                  </a:extLst>
                </p14:cNvPr>
                <p14:cNvContentPartPr/>
                <p14:nvPr/>
              </p14:nvContentPartPr>
              <p14:xfrm>
                <a:off x="4170319" y="2573638"/>
                <a:ext cx="289080" cy="247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ED90C-1BBB-4C9B-87F9-B6BCD7EAC3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61679" y="2564998"/>
                  <a:ext cx="306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331808B-7FB2-477A-83F9-45B508E38CBC}"/>
                    </a:ext>
                  </a:extLst>
                </p14:cNvPr>
                <p14:cNvContentPartPr/>
                <p14:nvPr/>
              </p14:nvContentPartPr>
              <p14:xfrm>
                <a:off x="4595479" y="2632318"/>
                <a:ext cx="189360" cy="18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331808B-7FB2-477A-83F9-45B508E38C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86479" y="2623678"/>
                  <a:ext cx="207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6FCD497-B893-4CC0-8E90-1F57D663FC04}"/>
                    </a:ext>
                  </a:extLst>
                </p14:cNvPr>
                <p14:cNvContentPartPr/>
                <p14:nvPr/>
              </p14:nvContentPartPr>
              <p14:xfrm>
                <a:off x="3704479" y="3040198"/>
                <a:ext cx="1194480" cy="33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FCD497-B893-4CC0-8E90-1F57D663FC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5839" y="3031198"/>
                  <a:ext cx="1212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40DC46-9DBD-4DAE-A266-60EE89F9D0C0}"/>
                    </a:ext>
                  </a:extLst>
                </p14:cNvPr>
                <p14:cNvContentPartPr/>
                <p14:nvPr/>
              </p14:nvContentPartPr>
              <p14:xfrm>
                <a:off x="7342279" y="2558518"/>
                <a:ext cx="167760" cy="16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40DC46-9DBD-4DAE-A266-60EE89F9D0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33279" y="2549518"/>
                  <a:ext cx="185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AE4F462-F38B-453A-A7A8-0AD6C7F8D0AE}"/>
                    </a:ext>
                  </a:extLst>
                </p14:cNvPr>
                <p14:cNvContentPartPr/>
                <p14:nvPr/>
              </p14:nvContentPartPr>
              <p14:xfrm>
                <a:off x="7458559" y="2531158"/>
                <a:ext cx="164160" cy="32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AE4F462-F38B-453A-A7A8-0AD6C7F8D0A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9559" y="2522518"/>
                  <a:ext cx="181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100F96-07A8-4F0B-BD80-D87774F036CB}"/>
                    </a:ext>
                  </a:extLst>
                </p14:cNvPr>
                <p14:cNvContentPartPr/>
                <p14:nvPr/>
              </p14:nvContentPartPr>
              <p14:xfrm>
                <a:off x="7629559" y="2637718"/>
                <a:ext cx="162360" cy="23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100F96-07A8-4F0B-BD80-D87774F036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20559" y="2628718"/>
                  <a:ext cx="180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4C2782-CF8A-4FBB-9BAB-051CE15954CB}"/>
                    </a:ext>
                  </a:extLst>
                </p14:cNvPr>
                <p14:cNvContentPartPr/>
                <p14:nvPr/>
              </p14:nvContentPartPr>
              <p14:xfrm>
                <a:off x="7192159" y="3011038"/>
                <a:ext cx="847080" cy="57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4C2782-CF8A-4FBB-9BAB-051CE15954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83519" y="3002398"/>
                  <a:ext cx="864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C6D0DF-2965-4392-BA9F-59A211E00D08}"/>
                    </a:ext>
                  </a:extLst>
                </p14:cNvPr>
                <p14:cNvContentPartPr/>
                <p14:nvPr/>
              </p14:nvContentPartPr>
              <p14:xfrm>
                <a:off x="9344599" y="2607118"/>
                <a:ext cx="225720" cy="209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C6D0DF-2965-4392-BA9F-59A211E00D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35599" y="2598118"/>
                  <a:ext cx="243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288B1B-2A6B-48BF-B9B5-31C9521A8F0C}"/>
                    </a:ext>
                  </a:extLst>
                </p14:cNvPr>
                <p14:cNvContentPartPr/>
                <p14:nvPr/>
              </p14:nvContentPartPr>
              <p14:xfrm>
                <a:off x="9709999" y="2641318"/>
                <a:ext cx="148320" cy="13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288B1B-2A6B-48BF-B9B5-31C9521A8F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00999" y="2632678"/>
                  <a:ext cx="165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9C5D415-A2E1-44F6-A39D-BE172C569481}"/>
                    </a:ext>
                  </a:extLst>
                </p14:cNvPr>
                <p14:cNvContentPartPr/>
                <p14:nvPr/>
              </p14:nvContentPartPr>
              <p14:xfrm>
                <a:off x="9997999" y="2646718"/>
                <a:ext cx="168120" cy="141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9C5D415-A2E1-44F6-A39D-BE172C5694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88999" y="2637718"/>
                  <a:ext cx="185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47013B-4498-4A72-A03E-E57398CDC9A0}"/>
                    </a:ext>
                  </a:extLst>
                </p14:cNvPr>
                <p14:cNvContentPartPr/>
                <p14:nvPr/>
              </p14:nvContentPartPr>
              <p14:xfrm>
                <a:off x="9075679" y="2985478"/>
                <a:ext cx="1092600" cy="3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47013B-4498-4A72-A03E-E57398CDC9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67039" y="2976478"/>
                  <a:ext cx="1110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A97FC88-25EF-4584-9E11-7ADEC7162314}"/>
                    </a:ext>
                  </a:extLst>
                </p14:cNvPr>
                <p14:cNvContentPartPr/>
                <p14:nvPr/>
              </p14:nvContentPartPr>
              <p14:xfrm>
                <a:off x="8839879" y="3047038"/>
                <a:ext cx="238680" cy="46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A97FC88-25EF-4584-9E11-7ADEC716231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30879" y="3038038"/>
                  <a:ext cx="2563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565B5D9-127D-4B97-81A0-01BCBBF32838}"/>
                    </a:ext>
                  </a:extLst>
                </p14:cNvPr>
                <p14:cNvContentPartPr/>
                <p14:nvPr/>
              </p14:nvContentPartPr>
              <p14:xfrm>
                <a:off x="9310039" y="3180238"/>
                <a:ext cx="383400" cy="20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565B5D9-127D-4B97-81A0-01BCBBF3283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01039" y="3171598"/>
                  <a:ext cx="401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155E89-47C9-4FA9-80FD-FAF6E1D7BE87}"/>
                    </a:ext>
                  </a:extLst>
                </p14:cNvPr>
                <p14:cNvContentPartPr/>
                <p14:nvPr/>
              </p14:nvContentPartPr>
              <p14:xfrm>
                <a:off x="9769399" y="3201478"/>
                <a:ext cx="165240" cy="163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155E89-47C9-4FA9-80FD-FAF6E1D7BE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60399" y="3192478"/>
                  <a:ext cx="182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AA28BA7-D546-4974-8FF7-F06F5BA69A96}"/>
                    </a:ext>
                  </a:extLst>
                </p14:cNvPr>
                <p14:cNvContentPartPr/>
                <p14:nvPr/>
              </p14:nvContentPartPr>
              <p14:xfrm>
                <a:off x="9987559" y="3238918"/>
                <a:ext cx="204480" cy="19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AA28BA7-D546-4974-8FF7-F06F5BA69A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78559" y="3229918"/>
                  <a:ext cx="222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0BBCD5D-832C-4B73-A52E-288B235B1222}"/>
                    </a:ext>
                  </a:extLst>
                </p14:cNvPr>
                <p14:cNvContentPartPr/>
                <p14:nvPr/>
              </p14:nvContentPartPr>
              <p14:xfrm>
                <a:off x="8773999" y="3850558"/>
                <a:ext cx="326880" cy="102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0BBCD5D-832C-4B73-A52E-288B235B12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65359" y="3841918"/>
                  <a:ext cx="344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197A348-3B79-4125-BAFE-FEFCFAF091A9}"/>
                    </a:ext>
                  </a:extLst>
                </p14:cNvPr>
                <p14:cNvContentPartPr/>
                <p14:nvPr/>
              </p14:nvContentPartPr>
              <p14:xfrm>
                <a:off x="9226519" y="3639598"/>
                <a:ext cx="138960" cy="315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197A348-3B79-4125-BAFE-FEFCFAF091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17879" y="3630598"/>
                  <a:ext cx="156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173B8B5-1CAB-44C8-8DF7-38B7219B2D74}"/>
                    </a:ext>
                  </a:extLst>
                </p14:cNvPr>
                <p14:cNvContentPartPr/>
                <p14:nvPr/>
              </p14:nvContentPartPr>
              <p14:xfrm>
                <a:off x="9422359" y="3854518"/>
                <a:ext cx="135720" cy="82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173B8B5-1CAB-44C8-8DF7-38B7219B2D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13359" y="3845518"/>
                  <a:ext cx="153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E74684E-F118-434E-811E-0169645C6453}"/>
                    </a:ext>
                  </a:extLst>
                </p14:cNvPr>
                <p14:cNvContentPartPr/>
                <p14:nvPr/>
              </p14:nvContentPartPr>
              <p14:xfrm>
                <a:off x="9716839" y="3626278"/>
                <a:ext cx="154080" cy="313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E74684E-F118-434E-811E-0169645C645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08199" y="3617278"/>
                  <a:ext cx="171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719311-49A3-47F6-A22A-9FF2D2BB4652}"/>
                    </a:ext>
                  </a:extLst>
                </p14:cNvPr>
                <p14:cNvContentPartPr/>
                <p14:nvPr/>
              </p14:nvContentPartPr>
              <p14:xfrm>
                <a:off x="9629719" y="3811678"/>
                <a:ext cx="331920" cy="3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719311-49A3-47F6-A22A-9FF2D2BB46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20719" y="3803038"/>
                  <a:ext cx="349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65160E-958C-4429-B478-8F3799CE295F}"/>
                    </a:ext>
                  </a:extLst>
                </p14:cNvPr>
                <p14:cNvContentPartPr/>
                <p14:nvPr/>
              </p14:nvContentPartPr>
              <p14:xfrm>
                <a:off x="10116079" y="3752278"/>
                <a:ext cx="250920" cy="180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65160E-958C-4429-B478-8F3799CE295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07439" y="3743638"/>
                  <a:ext cx="268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F98E87D-850E-460A-908A-428AEBFB8083}"/>
                    </a:ext>
                  </a:extLst>
                </p14:cNvPr>
                <p14:cNvContentPartPr/>
                <p14:nvPr/>
              </p14:nvContentPartPr>
              <p14:xfrm>
                <a:off x="10332799" y="3791878"/>
                <a:ext cx="109080" cy="152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F98E87D-850E-460A-908A-428AEBFB80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23799" y="3783238"/>
                  <a:ext cx="126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524B3B-9986-4ACD-A56B-F80FD18871B8}"/>
                    </a:ext>
                  </a:extLst>
                </p14:cNvPr>
                <p14:cNvContentPartPr/>
                <p14:nvPr/>
              </p14:nvContentPartPr>
              <p14:xfrm>
                <a:off x="7421479" y="3182398"/>
                <a:ext cx="256680" cy="28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524B3B-9986-4ACD-A56B-F80FD18871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12839" y="3173398"/>
                  <a:ext cx="2743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3C8577-502B-49F6-AA05-E82751BB2DFE}"/>
                    </a:ext>
                  </a:extLst>
                </p14:cNvPr>
                <p14:cNvContentPartPr/>
                <p14:nvPr/>
              </p14:nvContentPartPr>
              <p14:xfrm>
                <a:off x="7767799" y="3201838"/>
                <a:ext cx="258840" cy="291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3C8577-502B-49F6-AA05-E82751BB2D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58799" y="3193198"/>
                  <a:ext cx="276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13ADE6A-ACD1-4592-BB4B-0E5CF110F0C5}"/>
                    </a:ext>
                  </a:extLst>
                </p14:cNvPr>
                <p14:cNvContentPartPr/>
                <p14:nvPr/>
              </p14:nvContentPartPr>
              <p14:xfrm>
                <a:off x="5663959" y="3468238"/>
                <a:ext cx="390600" cy="619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13ADE6A-ACD1-4592-BB4B-0E5CF110F0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54959" y="3459238"/>
                  <a:ext cx="4082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2B7CF6C-A30E-4494-BF3F-C3E7833913FE}"/>
                    </a:ext>
                  </a:extLst>
                </p14:cNvPr>
                <p14:cNvContentPartPr/>
                <p14:nvPr/>
              </p14:nvContentPartPr>
              <p14:xfrm>
                <a:off x="5622919" y="3853078"/>
                <a:ext cx="336960" cy="95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2B7CF6C-A30E-4494-BF3F-C3E7833913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4279" y="3844438"/>
                  <a:ext cx="354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2A77FCC-DCE3-488A-A1CE-3CDDB453303B}"/>
                    </a:ext>
                  </a:extLst>
                </p14:cNvPr>
                <p14:cNvContentPartPr/>
                <p14:nvPr/>
              </p14:nvContentPartPr>
              <p14:xfrm>
                <a:off x="5936839" y="3887638"/>
                <a:ext cx="140040" cy="168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2A77FCC-DCE3-488A-A1CE-3CDDB45330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27839" y="3878638"/>
                  <a:ext cx="157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FE97F4-DEC2-428D-BCE7-DB23EE29AAB0}"/>
                    </a:ext>
                  </a:extLst>
                </p14:cNvPr>
                <p14:cNvContentPartPr/>
                <p14:nvPr/>
              </p14:nvContentPartPr>
              <p14:xfrm>
                <a:off x="6087319" y="3937318"/>
                <a:ext cx="111960" cy="111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FE97F4-DEC2-428D-BCE7-DB23EE29AAB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78679" y="3928678"/>
                  <a:ext cx="129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2078408-9E05-4BD6-BC93-0BF5ECC11FD1}"/>
                    </a:ext>
                  </a:extLst>
                </p14:cNvPr>
                <p14:cNvContentPartPr/>
                <p14:nvPr/>
              </p14:nvContentPartPr>
              <p14:xfrm>
                <a:off x="6306559" y="3948118"/>
                <a:ext cx="237240" cy="87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078408-9E05-4BD6-BC93-0BF5ECC11FD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97559" y="3939478"/>
                  <a:ext cx="254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9B3CCD-7815-43EA-801E-7DC23805EDCC}"/>
                    </a:ext>
                  </a:extLst>
                </p14:cNvPr>
                <p14:cNvContentPartPr/>
                <p14:nvPr/>
              </p14:nvContentPartPr>
              <p14:xfrm>
                <a:off x="6903439" y="3676678"/>
                <a:ext cx="168120" cy="396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9B3CCD-7815-43EA-801E-7DC23805EDC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94439" y="3668038"/>
                  <a:ext cx="185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12CDA3-03FE-4262-8EAA-FCF09A5E1184}"/>
                    </a:ext>
                  </a:extLst>
                </p14:cNvPr>
                <p14:cNvContentPartPr/>
                <p14:nvPr/>
              </p14:nvContentPartPr>
              <p14:xfrm>
                <a:off x="7062199" y="3916438"/>
                <a:ext cx="114120" cy="128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12CDA3-03FE-4262-8EAA-FCF09A5E11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53559" y="3907438"/>
                  <a:ext cx="131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DF99DE-516E-42D8-9607-2660FE3CA0E2}"/>
                    </a:ext>
                  </a:extLst>
                </p14:cNvPr>
                <p14:cNvContentPartPr/>
                <p14:nvPr/>
              </p14:nvContentPartPr>
              <p14:xfrm>
                <a:off x="7384399" y="3652558"/>
                <a:ext cx="162360" cy="388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DF99DE-516E-42D8-9607-2660FE3CA0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75759" y="3643558"/>
                  <a:ext cx="180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41B3D0-3FDB-4B72-87B2-AC02869C1410}"/>
                    </a:ext>
                  </a:extLst>
                </p14:cNvPr>
                <p14:cNvContentPartPr/>
                <p14:nvPr/>
              </p14:nvContentPartPr>
              <p14:xfrm>
                <a:off x="7252639" y="3834718"/>
                <a:ext cx="326160" cy="85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41B3D0-3FDB-4B72-87B2-AC02869C14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43639" y="3825718"/>
                  <a:ext cx="343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D443956-6BBD-4CB2-8DCC-D3D3BE7EC850}"/>
                    </a:ext>
                  </a:extLst>
                </p14:cNvPr>
                <p14:cNvContentPartPr/>
                <p14:nvPr/>
              </p14:nvContentPartPr>
              <p14:xfrm>
                <a:off x="7719199" y="3671998"/>
                <a:ext cx="580320" cy="351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D443956-6BBD-4CB2-8DCC-D3D3BE7EC85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10559" y="3663358"/>
                  <a:ext cx="597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79F0522-D16D-44DF-9F14-D4720059D84B}"/>
                    </a:ext>
                  </a:extLst>
                </p14:cNvPr>
                <p14:cNvContentPartPr/>
                <p14:nvPr/>
              </p14:nvContentPartPr>
              <p14:xfrm>
                <a:off x="7938079" y="3851278"/>
                <a:ext cx="272160" cy="48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79F0522-D16D-44DF-9F14-D4720059D84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29439" y="3842278"/>
                  <a:ext cx="28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AC78AA1-36D9-4096-9636-30BB7978A3F7}"/>
                    </a:ext>
                  </a:extLst>
                </p14:cNvPr>
                <p14:cNvContentPartPr/>
                <p14:nvPr/>
              </p14:nvContentPartPr>
              <p14:xfrm>
                <a:off x="8339839" y="3965398"/>
                <a:ext cx="154080" cy="247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AC78AA1-36D9-4096-9636-30BB7978A3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31199" y="3956758"/>
                  <a:ext cx="171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C5A25BC-8A20-4141-9DD2-13D8BEACD189}"/>
                    </a:ext>
                  </a:extLst>
                </p14:cNvPr>
                <p14:cNvContentPartPr/>
                <p14:nvPr/>
              </p14:nvContentPartPr>
              <p14:xfrm>
                <a:off x="5497279" y="4358878"/>
                <a:ext cx="174240" cy="157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C5A25BC-8A20-4141-9DD2-13D8BEACD1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8639" y="4350238"/>
                  <a:ext cx="191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B7706B-7399-47D8-8961-9E22A90A293E}"/>
                    </a:ext>
                  </a:extLst>
                </p14:cNvPr>
                <p14:cNvContentPartPr/>
                <p14:nvPr/>
              </p14:nvContentPartPr>
              <p14:xfrm>
                <a:off x="5749999" y="4439878"/>
                <a:ext cx="88920" cy="100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B7706B-7399-47D8-8961-9E22A90A29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0999" y="4431238"/>
                  <a:ext cx="10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C7E78A6-C5BB-41FD-BCE2-F5349235C572}"/>
                    </a:ext>
                  </a:extLst>
                </p14:cNvPr>
                <p14:cNvContentPartPr/>
                <p14:nvPr/>
              </p14:nvContentPartPr>
              <p14:xfrm>
                <a:off x="5940439" y="4425478"/>
                <a:ext cx="180720" cy="107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C7E78A6-C5BB-41FD-BCE2-F5349235C5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31799" y="4416478"/>
                  <a:ext cx="198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D41CAB-83D3-4EDB-9455-06333453B570}"/>
                    </a:ext>
                  </a:extLst>
                </p14:cNvPr>
                <p14:cNvContentPartPr/>
                <p14:nvPr/>
              </p14:nvContentPartPr>
              <p14:xfrm>
                <a:off x="6271639" y="3996358"/>
                <a:ext cx="362520" cy="542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D41CAB-83D3-4EDB-9455-06333453B5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62639" y="3987358"/>
                  <a:ext cx="3801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3896DB-86A6-4999-954B-3821C1A251D1}"/>
                    </a:ext>
                  </a:extLst>
                </p14:cNvPr>
                <p14:cNvContentPartPr/>
                <p14:nvPr/>
              </p14:nvContentPartPr>
              <p14:xfrm>
                <a:off x="6283879" y="4331518"/>
                <a:ext cx="234000" cy="5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3896DB-86A6-4999-954B-3821C1A251D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75239" y="4322518"/>
                  <a:ext cx="251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37111DD-A57A-47F5-9AE5-AD72AF83BB30}"/>
                    </a:ext>
                  </a:extLst>
                </p14:cNvPr>
                <p14:cNvContentPartPr/>
                <p14:nvPr/>
              </p14:nvContentPartPr>
              <p14:xfrm>
                <a:off x="6445519" y="4384438"/>
                <a:ext cx="105840" cy="127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37111DD-A57A-47F5-9AE5-AD72AF83BB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36519" y="4375438"/>
                  <a:ext cx="123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5EF2F0-3A5B-404E-B5DD-6E1BCABF9B76}"/>
                    </a:ext>
                  </a:extLst>
                </p14:cNvPr>
                <p14:cNvContentPartPr/>
                <p14:nvPr/>
              </p14:nvContentPartPr>
              <p14:xfrm>
                <a:off x="6656119" y="4388398"/>
                <a:ext cx="120240" cy="138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5EF2F0-3A5B-404E-B5DD-6E1BCABF9B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47479" y="4379398"/>
                  <a:ext cx="137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EDCADE1-CC76-4992-AE8C-8F0993E49809}"/>
                    </a:ext>
                  </a:extLst>
                </p14:cNvPr>
                <p14:cNvContentPartPr/>
                <p14:nvPr/>
              </p14:nvContentPartPr>
              <p14:xfrm>
                <a:off x="6820639" y="4395238"/>
                <a:ext cx="288000" cy="102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EDCADE1-CC76-4992-AE8C-8F0993E498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11999" y="4386598"/>
                  <a:ext cx="305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539AFFC-5508-466A-92CD-43CF5436C793}"/>
                    </a:ext>
                  </a:extLst>
                </p14:cNvPr>
                <p14:cNvContentPartPr/>
                <p14:nvPr/>
              </p14:nvContentPartPr>
              <p14:xfrm>
                <a:off x="7202959" y="4430878"/>
                <a:ext cx="18720" cy="51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539AFFC-5508-466A-92CD-43CF5436C7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94319" y="4422238"/>
                  <a:ext cx="36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C2CA8E1-CE01-4B74-B75E-6C87375C6FE2}"/>
                    </a:ext>
                  </a:extLst>
                </p14:cNvPr>
                <p14:cNvContentPartPr/>
                <p14:nvPr/>
              </p14:nvContentPartPr>
              <p14:xfrm>
                <a:off x="7277479" y="4383718"/>
                <a:ext cx="203040" cy="110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C2CA8E1-CE01-4B74-B75E-6C87375C6F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68479" y="4375078"/>
                  <a:ext cx="220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22E04D-2CFA-4B04-928E-047FCE2F6563}"/>
                    </a:ext>
                  </a:extLst>
                </p14:cNvPr>
                <p14:cNvContentPartPr/>
                <p14:nvPr/>
              </p14:nvContentPartPr>
              <p14:xfrm>
                <a:off x="7492399" y="4385158"/>
                <a:ext cx="190080" cy="447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22E04D-2CFA-4B04-928E-047FCE2F65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83399" y="4376158"/>
                  <a:ext cx="2077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1D4F6F-CA68-453B-BA17-B6D3276A14F1}"/>
                    </a:ext>
                  </a:extLst>
                </p14:cNvPr>
                <p14:cNvContentPartPr/>
                <p14:nvPr/>
              </p14:nvContentPartPr>
              <p14:xfrm>
                <a:off x="7809199" y="4177438"/>
                <a:ext cx="214200" cy="267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1D4F6F-CA68-453B-BA17-B6D3276A14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00559" y="4168798"/>
                  <a:ext cx="231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FCF7571-48E0-4DED-831E-C3FCCD171BAD}"/>
                    </a:ext>
                  </a:extLst>
                </p14:cNvPr>
                <p14:cNvContentPartPr/>
                <p14:nvPr/>
              </p14:nvContentPartPr>
              <p14:xfrm>
                <a:off x="7917199" y="4568758"/>
                <a:ext cx="15120" cy="19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FCF7571-48E0-4DED-831E-C3FCCD171B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08199" y="4559758"/>
                  <a:ext cx="3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971CDC-3708-4733-A9F5-CAABFE0D4B21}"/>
                    </a:ext>
                  </a:extLst>
                </p14:cNvPr>
                <p14:cNvContentPartPr/>
                <p14:nvPr/>
              </p14:nvContentPartPr>
              <p14:xfrm>
                <a:off x="751759" y="3821758"/>
                <a:ext cx="7200" cy="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971CDC-3708-4733-A9F5-CAABFE0D4B2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2759" y="3813118"/>
                  <a:ext cx="24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6A5A1F-099A-415E-B8DC-EC7AF6DC6E6F}"/>
                    </a:ext>
                  </a:extLst>
                </p14:cNvPr>
                <p14:cNvContentPartPr/>
                <p14:nvPr/>
              </p14:nvContentPartPr>
              <p14:xfrm>
                <a:off x="560959" y="3779638"/>
                <a:ext cx="200520" cy="215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6A5A1F-099A-415E-B8DC-EC7AF6DC6E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1959" y="3770638"/>
                  <a:ext cx="218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062C4E-3D95-4980-A5E1-D029241FB6B6}"/>
                    </a:ext>
                  </a:extLst>
                </p14:cNvPr>
                <p14:cNvContentPartPr/>
                <p14:nvPr/>
              </p14:nvContentPartPr>
              <p14:xfrm>
                <a:off x="918799" y="3973678"/>
                <a:ext cx="4320" cy="16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062C4E-3D95-4980-A5E1-D029241FB6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9799" y="3965038"/>
                  <a:ext cx="2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46E162A-CC1E-4965-8B1D-B09EA0F1FB6E}"/>
                    </a:ext>
                  </a:extLst>
                </p14:cNvPr>
                <p14:cNvContentPartPr/>
                <p14:nvPr/>
              </p14:nvContentPartPr>
              <p14:xfrm>
                <a:off x="918799" y="3680278"/>
                <a:ext cx="144000" cy="38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46E162A-CC1E-4965-8B1D-B09EA0F1FB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9799" y="3671638"/>
                  <a:ext cx="1616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D4F796-E28A-43EA-916A-E0AF11B64ACC}"/>
                    </a:ext>
                  </a:extLst>
                </p14:cNvPr>
                <p14:cNvContentPartPr/>
                <p14:nvPr/>
              </p14:nvContentPartPr>
              <p14:xfrm>
                <a:off x="1485799" y="3918958"/>
                <a:ext cx="70560" cy="12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D4F796-E28A-43EA-916A-E0AF11B64A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76799" y="3909958"/>
                  <a:ext cx="88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D8D17FD-58BA-4309-AC5A-1181C4C00B46}"/>
                    </a:ext>
                  </a:extLst>
                </p14:cNvPr>
                <p14:cNvContentPartPr/>
                <p14:nvPr/>
              </p14:nvContentPartPr>
              <p14:xfrm>
                <a:off x="1364479" y="4063678"/>
                <a:ext cx="250920" cy="57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D8D17FD-58BA-4309-AC5A-1181C4C00B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55839" y="4054678"/>
                  <a:ext cx="26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650BB2-51F7-40B5-BBED-5578B0DA492C}"/>
                    </a:ext>
                  </a:extLst>
                </p14:cNvPr>
                <p14:cNvContentPartPr/>
                <p14:nvPr/>
              </p14:nvContentPartPr>
              <p14:xfrm>
                <a:off x="1381759" y="3917518"/>
                <a:ext cx="234360" cy="44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E650BB2-51F7-40B5-BBED-5578B0DA49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72759" y="3908878"/>
                  <a:ext cx="252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7E10334-2FDF-4DB4-AF0F-90FC8E2D8DF9}"/>
                    </a:ext>
                  </a:extLst>
                </p14:cNvPr>
                <p14:cNvContentPartPr/>
                <p14:nvPr/>
              </p14:nvContentPartPr>
              <p14:xfrm>
                <a:off x="1743919" y="3685678"/>
                <a:ext cx="257400" cy="474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7E10334-2FDF-4DB4-AF0F-90FC8E2D8D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35279" y="3676678"/>
                  <a:ext cx="275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338BE5-2DD2-44B0-8E78-2C159C206777}"/>
                    </a:ext>
                  </a:extLst>
                </p14:cNvPr>
                <p14:cNvContentPartPr/>
                <p14:nvPr/>
              </p14:nvContentPartPr>
              <p14:xfrm>
                <a:off x="1774519" y="3971878"/>
                <a:ext cx="139320" cy="2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338BE5-2DD2-44B0-8E78-2C159C20677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65879" y="3962878"/>
                  <a:ext cx="156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3D4307-E216-47AC-B8E3-64E87E076916}"/>
                    </a:ext>
                  </a:extLst>
                </p14:cNvPr>
                <p14:cNvContentPartPr/>
                <p14:nvPr/>
              </p14:nvContentPartPr>
              <p14:xfrm>
                <a:off x="2367079" y="3728518"/>
                <a:ext cx="213840" cy="367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3D4307-E216-47AC-B8E3-64E87E0769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58439" y="3719878"/>
                  <a:ext cx="231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71E84D-5F99-43D2-8C1D-122F128A4D05}"/>
                    </a:ext>
                  </a:extLst>
                </p14:cNvPr>
                <p14:cNvContentPartPr/>
                <p14:nvPr/>
              </p14:nvContentPartPr>
              <p14:xfrm>
                <a:off x="2316679" y="3916438"/>
                <a:ext cx="150120" cy="25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71E84D-5F99-43D2-8C1D-122F128A4D0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08039" y="3907438"/>
                  <a:ext cx="167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6A94AEC-D31D-42D3-9616-A8C50BF26102}"/>
                    </a:ext>
                  </a:extLst>
                </p14:cNvPr>
                <p14:cNvContentPartPr/>
                <p14:nvPr/>
              </p14:nvContentPartPr>
              <p14:xfrm>
                <a:off x="2617279" y="3655438"/>
                <a:ext cx="214560" cy="366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6A94AEC-D31D-42D3-9616-A8C50BF2610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08639" y="3646798"/>
                  <a:ext cx="2322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96AD56-E678-4507-BE80-AEC1E0287DEF}"/>
                    </a:ext>
                  </a:extLst>
                </p14:cNvPr>
                <p14:cNvContentPartPr/>
                <p14:nvPr/>
              </p14:nvContentPartPr>
              <p14:xfrm>
                <a:off x="2850199" y="3893398"/>
                <a:ext cx="124200" cy="141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96AD56-E678-4507-BE80-AEC1E0287DE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41199" y="3884398"/>
                  <a:ext cx="141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88575B-4749-4522-B077-FF167C359BAC}"/>
                    </a:ext>
                  </a:extLst>
                </p14:cNvPr>
                <p14:cNvContentPartPr/>
                <p14:nvPr/>
              </p14:nvContentPartPr>
              <p14:xfrm>
                <a:off x="3920119" y="3184558"/>
                <a:ext cx="379080" cy="315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88575B-4749-4522-B077-FF167C359BA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11479" y="3175558"/>
                  <a:ext cx="396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9FEA91-4AE9-4407-A9D4-D6077E38E063}"/>
                    </a:ext>
                  </a:extLst>
                </p14:cNvPr>
                <p14:cNvContentPartPr/>
                <p14:nvPr/>
              </p14:nvContentPartPr>
              <p14:xfrm>
                <a:off x="4294519" y="3247918"/>
                <a:ext cx="137160" cy="201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9FEA91-4AE9-4407-A9D4-D6077E38E06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85519" y="3238918"/>
                  <a:ext cx="154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5CA6BE-9A5E-4004-8CE3-E37C1589E99F}"/>
                    </a:ext>
                  </a:extLst>
                </p14:cNvPr>
                <p14:cNvContentPartPr/>
                <p14:nvPr/>
              </p14:nvContentPartPr>
              <p14:xfrm>
                <a:off x="4478839" y="3224878"/>
                <a:ext cx="240480" cy="255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5CA6BE-9A5E-4004-8CE3-E37C1589E99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69839" y="3216238"/>
                  <a:ext cx="258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D9EED1-47BE-4B66-BF9F-1F959C84A1D0}"/>
                    </a:ext>
                  </a:extLst>
                </p14:cNvPr>
                <p14:cNvContentPartPr/>
                <p14:nvPr/>
              </p14:nvContentPartPr>
              <p14:xfrm>
                <a:off x="3452119" y="3913918"/>
                <a:ext cx="295560" cy="162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D9EED1-47BE-4B66-BF9F-1F959C84A1D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43119" y="3904918"/>
                  <a:ext cx="313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7AFF6EE-045E-4929-BC06-09A4DF72ADF3}"/>
                    </a:ext>
                  </a:extLst>
                </p14:cNvPr>
                <p14:cNvContentPartPr/>
                <p14:nvPr/>
              </p14:nvContentPartPr>
              <p14:xfrm>
                <a:off x="3812119" y="3949558"/>
                <a:ext cx="141840" cy="89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7AFF6EE-045E-4929-BC06-09A4DF72AD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03479" y="3940558"/>
                  <a:ext cx="159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CF9430-574F-4A1F-84E4-9311BB02CB21}"/>
                    </a:ext>
                  </a:extLst>
                </p14:cNvPr>
                <p14:cNvContentPartPr/>
                <p14:nvPr/>
              </p14:nvContentPartPr>
              <p14:xfrm>
                <a:off x="4117039" y="3557518"/>
                <a:ext cx="24480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CF9430-574F-4A1F-84E4-9311BB02CB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08399" y="3548518"/>
                  <a:ext cx="2624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ABFD7C1-D220-4D86-A6AB-00B930A649A3}"/>
                    </a:ext>
                  </a:extLst>
                </p14:cNvPr>
                <p14:cNvContentPartPr/>
                <p14:nvPr/>
              </p14:nvContentPartPr>
              <p14:xfrm>
                <a:off x="4050079" y="3891598"/>
                <a:ext cx="168120" cy="34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ABFD7C1-D220-4D86-A6AB-00B930A649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041439" y="3882958"/>
                  <a:ext cx="185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E2922F7-7705-4AF4-A0FB-FDDF3034BE45}"/>
                    </a:ext>
                  </a:extLst>
                </p14:cNvPr>
                <p14:cNvContentPartPr/>
                <p14:nvPr/>
              </p14:nvContentPartPr>
              <p14:xfrm>
                <a:off x="4230079" y="3894118"/>
                <a:ext cx="142560" cy="116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E2922F7-7705-4AF4-A0FB-FDDF3034BE4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221439" y="3885118"/>
                  <a:ext cx="160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5C7D2D-9811-49D5-81D6-A08BED5785AB}"/>
                    </a:ext>
                  </a:extLst>
                </p14:cNvPr>
                <p14:cNvContentPartPr/>
                <p14:nvPr/>
              </p14:nvContentPartPr>
              <p14:xfrm>
                <a:off x="4398199" y="3861358"/>
                <a:ext cx="210240" cy="164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5C7D2D-9811-49D5-81D6-A08BED5785A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89559" y="3852718"/>
                  <a:ext cx="227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764AA2-C5E7-4907-82AE-2F4F2123A63C}"/>
                    </a:ext>
                  </a:extLst>
                </p14:cNvPr>
                <p14:cNvContentPartPr/>
                <p14:nvPr/>
              </p14:nvContentPartPr>
              <p14:xfrm>
                <a:off x="4898599" y="3896638"/>
                <a:ext cx="86760" cy="120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764AA2-C5E7-4907-82AE-2F4F2123A63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89599" y="3887638"/>
                  <a:ext cx="104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0AF3C23-EC21-4239-BCE8-3588C75D8770}"/>
                    </a:ext>
                  </a:extLst>
                </p14:cNvPr>
                <p14:cNvContentPartPr/>
                <p14:nvPr/>
              </p14:nvContentPartPr>
              <p14:xfrm>
                <a:off x="5005519" y="3815638"/>
                <a:ext cx="12960" cy="15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0AF3C23-EC21-4239-BCE8-3588C75D87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96879" y="3806638"/>
                  <a:ext cx="30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859DE63-4D91-4743-A0E5-5871A0599E93}"/>
                    </a:ext>
                  </a:extLst>
                </p14:cNvPr>
                <p14:cNvContentPartPr/>
                <p14:nvPr/>
              </p14:nvContentPartPr>
              <p14:xfrm>
                <a:off x="5001199" y="3818158"/>
                <a:ext cx="156240" cy="194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859DE63-4D91-4743-A0E5-5871A0599E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92199" y="3809158"/>
                  <a:ext cx="173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2864A8A-6BA8-4E9E-B20F-E5C7089BC5E1}"/>
                    </a:ext>
                  </a:extLst>
                </p14:cNvPr>
                <p14:cNvContentPartPr/>
                <p14:nvPr/>
              </p14:nvContentPartPr>
              <p14:xfrm>
                <a:off x="402199" y="4327558"/>
                <a:ext cx="145800" cy="277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2864A8A-6BA8-4E9E-B20F-E5C7089BC5E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3199" y="4318918"/>
                  <a:ext cx="163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14DFE8-42A7-4978-B037-ABD7AFA60682}"/>
                    </a:ext>
                  </a:extLst>
                </p14:cNvPr>
                <p14:cNvContentPartPr/>
                <p14:nvPr/>
              </p14:nvContentPartPr>
              <p14:xfrm>
                <a:off x="352519" y="4488478"/>
                <a:ext cx="176400" cy="29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14DFE8-42A7-4978-B037-ABD7AFA606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3519" y="4479478"/>
                  <a:ext cx="194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3C6A2BC-082B-451B-BAE1-6F885C11CD62}"/>
                    </a:ext>
                  </a:extLst>
                </p14:cNvPr>
                <p14:cNvContentPartPr/>
                <p14:nvPr/>
              </p14:nvContentPartPr>
              <p14:xfrm>
                <a:off x="665719" y="4296958"/>
                <a:ext cx="107640" cy="255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3C6A2BC-082B-451B-BAE1-6F885C11CD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6719" y="4288318"/>
                  <a:ext cx="1252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437F562-6384-4EB4-B2F6-0AC798B67D09}"/>
                    </a:ext>
                  </a:extLst>
                </p14:cNvPr>
                <p14:cNvContentPartPr/>
                <p14:nvPr/>
              </p14:nvContentPartPr>
              <p14:xfrm>
                <a:off x="851839" y="4460398"/>
                <a:ext cx="163080" cy="124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437F562-6384-4EB4-B2F6-0AC798B67D0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42839" y="4451398"/>
                  <a:ext cx="180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25837A-E752-4FC4-BCB8-238304302E82}"/>
                    </a:ext>
                  </a:extLst>
                </p14:cNvPr>
                <p14:cNvContentPartPr/>
                <p14:nvPr/>
              </p14:nvContentPartPr>
              <p14:xfrm>
                <a:off x="1182319" y="4509718"/>
                <a:ext cx="150120" cy="290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25837A-E752-4FC4-BCB8-238304302E8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73679" y="4500718"/>
                  <a:ext cx="167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565BD4C-BD0D-4FB2-A261-8FC494C02AB4}"/>
                    </a:ext>
                  </a:extLst>
                </p14:cNvPr>
                <p14:cNvContentPartPr/>
                <p14:nvPr/>
              </p14:nvContentPartPr>
              <p14:xfrm>
                <a:off x="1323079" y="4388758"/>
                <a:ext cx="257760" cy="16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565BD4C-BD0D-4FB2-A261-8FC494C02A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14079" y="4379758"/>
                  <a:ext cx="275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F845487-35C1-48CC-9B1F-EB5E9675A2FF}"/>
                    </a:ext>
                  </a:extLst>
                </p14:cNvPr>
                <p14:cNvContentPartPr/>
                <p14:nvPr/>
              </p14:nvContentPartPr>
              <p14:xfrm>
                <a:off x="1618999" y="4422238"/>
                <a:ext cx="97920" cy="147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F845487-35C1-48CC-9B1F-EB5E9675A2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609999" y="4413238"/>
                  <a:ext cx="115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CDD401-AC72-4C99-A961-814170B88CAA}"/>
                    </a:ext>
                  </a:extLst>
                </p14:cNvPr>
                <p14:cNvContentPartPr/>
                <p14:nvPr/>
              </p14:nvContentPartPr>
              <p14:xfrm>
                <a:off x="1809079" y="4454638"/>
                <a:ext cx="110880" cy="65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CDD401-AC72-4C99-A961-814170B88CA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800079" y="4445998"/>
                  <a:ext cx="128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CFE8CD7-DB76-4C4D-980E-D38DD3D7B56B}"/>
                    </a:ext>
                  </a:extLst>
                </p14:cNvPr>
                <p14:cNvContentPartPr/>
                <p14:nvPr/>
              </p14:nvContentPartPr>
              <p14:xfrm>
                <a:off x="1995559" y="4228198"/>
                <a:ext cx="189360" cy="316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CFE8CD7-DB76-4C4D-980E-D38DD3D7B56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86919" y="4219198"/>
                  <a:ext cx="207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14AA4E-868A-4AF7-BEDA-0B6309D7DD29}"/>
                    </a:ext>
                  </a:extLst>
                </p14:cNvPr>
                <p14:cNvContentPartPr/>
                <p14:nvPr/>
              </p14:nvContentPartPr>
              <p14:xfrm>
                <a:off x="2354479" y="4497838"/>
                <a:ext cx="29160" cy="15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14AA4E-868A-4AF7-BEDA-0B6309D7DD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45479" y="4489198"/>
                  <a:ext cx="46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08C6447-50E5-4779-B4D7-2411B810466A}"/>
                    </a:ext>
                  </a:extLst>
                </p14:cNvPr>
                <p14:cNvContentPartPr/>
                <p14:nvPr/>
              </p14:nvContentPartPr>
              <p14:xfrm>
                <a:off x="2710879" y="4177438"/>
                <a:ext cx="206640" cy="367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08C6447-50E5-4779-B4D7-2411B81046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01879" y="4168798"/>
                  <a:ext cx="224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4B4DA98-D169-4E94-A46A-C8D9D592DF37}"/>
                    </a:ext>
                  </a:extLst>
                </p14:cNvPr>
                <p14:cNvContentPartPr/>
                <p14:nvPr/>
              </p14:nvContentPartPr>
              <p14:xfrm>
                <a:off x="2638879" y="4348438"/>
                <a:ext cx="360000" cy="79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4B4DA98-D169-4E94-A46A-C8D9D592DF3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30239" y="4339798"/>
                  <a:ext cx="377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95187A0-BA5C-48B7-80E7-FB132CBBC335}"/>
                    </a:ext>
                  </a:extLst>
                </p14:cNvPr>
                <p14:cNvContentPartPr/>
                <p14:nvPr/>
              </p14:nvContentPartPr>
              <p14:xfrm>
                <a:off x="3003199" y="4137478"/>
                <a:ext cx="203040" cy="374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95187A0-BA5C-48B7-80E7-FB132CBBC33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94559" y="4128838"/>
                  <a:ext cx="220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5A5FAEA-4F3D-4049-B249-FD4F9E4BFFAD}"/>
                    </a:ext>
                  </a:extLst>
                </p14:cNvPr>
                <p14:cNvContentPartPr/>
                <p14:nvPr/>
              </p14:nvContentPartPr>
              <p14:xfrm>
                <a:off x="3244399" y="4428358"/>
                <a:ext cx="132120" cy="93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5A5FAEA-4F3D-4049-B249-FD4F9E4BFFA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235759" y="4419718"/>
                  <a:ext cx="149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FE830E-7F46-47D1-874C-CAA42BC0B501}"/>
                    </a:ext>
                  </a:extLst>
                </p14:cNvPr>
                <p14:cNvContentPartPr/>
                <p14:nvPr/>
              </p14:nvContentPartPr>
              <p14:xfrm>
                <a:off x="3524839" y="4123438"/>
                <a:ext cx="207360" cy="412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FE830E-7F46-47D1-874C-CAA42BC0B5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15839" y="4114798"/>
                  <a:ext cx="225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6795930-8404-494F-A06F-F3A67688582E}"/>
                    </a:ext>
                  </a:extLst>
                </p14:cNvPr>
                <p14:cNvContentPartPr/>
                <p14:nvPr/>
              </p14:nvContentPartPr>
              <p14:xfrm>
                <a:off x="3471919" y="4281118"/>
                <a:ext cx="312120" cy="97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6795930-8404-494F-A06F-F3A67688582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63279" y="4272118"/>
                  <a:ext cx="329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0AF8E3D-6BD0-4D0A-8137-D81EAC0B568D}"/>
                    </a:ext>
                  </a:extLst>
                </p14:cNvPr>
                <p14:cNvContentPartPr/>
                <p14:nvPr/>
              </p14:nvContentPartPr>
              <p14:xfrm>
                <a:off x="4006159" y="4436638"/>
                <a:ext cx="53640" cy="89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0AF8E3D-6BD0-4D0A-8137-D81EAC0B568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7519" y="4427638"/>
                  <a:ext cx="71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C198D6-BBD0-4384-B721-89989148600A}"/>
                    </a:ext>
                  </a:extLst>
                </p14:cNvPr>
                <p14:cNvContentPartPr/>
                <p14:nvPr/>
              </p14:nvContentPartPr>
              <p14:xfrm>
                <a:off x="4108399" y="4265638"/>
                <a:ext cx="12600" cy="11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C198D6-BBD0-4384-B721-89989148600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99399" y="4256998"/>
                  <a:ext cx="30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AE9756D-5CDB-4AB4-88B4-2F810A3318B5}"/>
                    </a:ext>
                  </a:extLst>
                </p14:cNvPr>
                <p14:cNvContentPartPr/>
                <p14:nvPr/>
              </p14:nvContentPartPr>
              <p14:xfrm>
                <a:off x="4172479" y="4124878"/>
                <a:ext cx="330120" cy="45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9756D-5CDB-4AB4-88B4-2F810A3318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63839" y="4115878"/>
                  <a:ext cx="3477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28D3997-4AAB-4374-9EBF-8464D71C2EE4}"/>
                    </a:ext>
                  </a:extLst>
                </p14:cNvPr>
                <p14:cNvContentPartPr/>
                <p14:nvPr/>
              </p14:nvContentPartPr>
              <p14:xfrm>
                <a:off x="4691959" y="4407118"/>
                <a:ext cx="32760" cy="116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28D3997-4AAB-4374-9EBF-8464D71C2EE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82959" y="4398118"/>
                  <a:ext cx="50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CB7BEA-AF7D-41D7-8564-C98247565C46}"/>
                    </a:ext>
                  </a:extLst>
                </p14:cNvPr>
                <p14:cNvContentPartPr/>
                <p14:nvPr/>
              </p14:nvContentPartPr>
              <p14:xfrm>
                <a:off x="4832719" y="4292638"/>
                <a:ext cx="9360" cy="6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CB7BEA-AF7D-41D7-8564-C98247565C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24079" y="4283638"/>
                  <a:ext cx="27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A3F468-E309-4E37-90EA-CAAA11D18026}"/>
                    </a:ext>
                  </a:extLst>
                </p14:cNvPr>
                <p14:cNvContentPartPr/>
                <p14:nvPr/>
              </p14:nvContentPartPr>
              <p14:xfrm>
                <a:off x="4915519" y="4314238"/>
                <a:ext cx="163800" cy="231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A3F468-E309-4E37-90EA-CAAA11D180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06879" y="4305598"/>
                  <a:ext cx="181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25AD79C-FEBB-4AF8-9C59-34ECC4787658}"/>
                    </a:ext>
                  </a:extLst>
                </p14:cNvPr>
                <p14:cNvContentPartPr/>
                <p14:nvPr/>
              </p14:nvContentPartPr>
              <p14:xfrm>
                <a:off x="703159" y="4919398"/>
                <a:ext cx="190440" cy="317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25AD79C-FEBB-4AF8-9C59-34ECC478765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4159" y="4910758"/>
                  <a:ext cx="2080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F43165D-EE27-4544-8863-AFCD78A71E29}"/>
                    </a:ext>
                  </a:extLst>
                </p14:cNvPr>
                <p14:cNvContentPartPr/>
                <p14:nvPr/>
              </p14:nvContentPartPr>
              <p14:xfrm>
                <a:off x="804679" y="4755598"/>
                <a:ext cx="351360" cy="327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F43165D-EE27-4544-8863-AFCD78A71E2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5679" y="4746958"/>
                  <a:ext cx="3690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6EE00A-4A55-4C06-B5CC-D6EFE4B5076F}"/>
                    </a:ext>
                  </a:extLst>
                </p14:cNvPr>
                <p14:cNvContentPartPr/>
                <p14:nvPr/>
              </p14:nvContentPartPr>
              <p14:xfrm>
                <a:off x="1262239" y="4742998"/>
                <a:ext cx="317520" cy="534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6EE00A-4A55-4C06-B5CC-D6EFE4B5076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53599" y="4733998"/>
                  <a:ext cx="3351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89D75D0-2B66-4727-9C9E-72B20BF584F1}"/>
                    </a:ext>
                  </a:extLst>
                </p14:cNvPr>
                <p14:cNvContentPartPr/>
                <p14:nvPr/>
              </p14:nvContentPartPr>
              <p14:xfrm>
                <a:off x="1540159" y="4897798"/>
                <a:ext cx="309960" cy="290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89D75D0-2B66-4727-9C9E-72B20BF584F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31519" y="4888798"/>
                  <a:ext cx="327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9D1A0D-A495-4E00-B08E-5327CF89AE10}"/>
                    </a:ext>
                  </a:extLst>
                </p14:cNvPr>
                <p14:cNvContentPartPr/>
                <p14:nvPr/>
              </p14:nvContentPartPr>
              <p14:xfrm>
                <a:off x="1799359" y="5033878"/>
                <a:ext cx="110880" cy="79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9D1A0D-A495-4E00-B08E-5327CF89AE1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790719" y="5024878"/>
                  <a:ext cx="128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9D531E8-409E-44A7-9853-8080814E4EE8}"/>
                    </a:ext>
                  </a:extLst>
                </p14:cNvPr>
                <p14:cNvContentPartPr/>
                <p14:nvPr/>
              </p14:nvContentPartPr>
              <p14:xfrm>
                <a:off x="1960639" y="5025238"/>
                <a:ext cx="106560" cy="116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9D531E8-409E-44A7-9853-8080814E4EE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951999" y="5016598"/>
                  <a:ext cx="12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13CF72-4696-46B1-8B67-2AA89E5686CB}"/>
                    </a:ext>
                  </a:extLst>
                </p14:cNvPr>
                <p14:cNvContentPartPr/>
                <p14:nvPr/>
              </p14:nvContentPartPr>
              <p14:xfrm>
                <a:off x="2152159" y="4639318"/>
                <a:ext cx="273960" cy="52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13CF72-4696-46B1-8B67-2AA89E5686C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43519" y="4630678"/>
                  <a:ext cx="2916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F88CDAE-17AE-452B-9196-04953C76522E}"/>
                    </a:ext>
                  </a:extLst>
                </p14:cNvPr>
                <p14:cNvContentPartPr/>
                <p14:nvPr/>
              </p14:nvContentPartPr>
              <p14:xfrm>
                <a:off x="2153599" y="4998238"/>
                <a:ext cx="99360" cy="15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F88CDAE-17AE-452B-9196-04953C76522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44599" y="4989238"/>
                  <a:ext cx="117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BB98C13-9EE0-4552-B645-38F859F5CD8B}"/>
                    </a:ext>
                  </a:extLst>
                </p14:cNvPr>
                <p14:cNvContentPartPr/>
                <p14:nvPr/>
              </p14:nvContentPartPr>
              <p14:xfrm>
                <a:off x="2279239" y="5110918"/>
                <a:ext cx="47520" cy="40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BB98C13-9EE0-4552-B645-38F859F5CD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270239" y="5101918"/>
                  <a:ext cx="65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89CAEB2-3F1B-401E-80ED-C4D0CD217E8F}"/>
                    </a:ext>
                  </a:extLst>
                </p14:cNvPr>
                <p14:cNvContentPartPr/>
                <p14:nvPr/>
              </p14:nvContentPartPr>
              <p14:xfrm>
                <a:off x="2628079" y="4785478"/>
                <a:ext cx="256680" cy="391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89CAEB2-3F1B-401E-80ED-C4D0CD217E8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19079" y="4776838"/>
                  <a:ext cx="2743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66238DF-A34D-468A-9A95-94EDB52D6D1B}"/>
                    </a:ext>
                  </a:extLst>
                </p14:cNvPr>
                <p14:cNvContentPartPr/>
                <p14:nvPr/>
              </p14:nvContentPartPr>
              <p14:xfrm>
                <a:off x="2882959" y="4815718"/>
                <a:ext cx="317880" cy="379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66238DF-A34D-468A-9A95-94EDB52D6D1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874319" y="4807078"/>
                  <a:ext cx="3355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396BFE8-7D08-46B8-9CCB-D998B81A0FE8}"/>
                    </a:ext>
                  </a:extLst>
                </p14:cNvPr>
                <p14:cNvContentPartPr/>
                <p14:nvPr/>
              </p14:nvContentPartPr>
              <p14:xfrm>
                <a:off x="2985199" y="5035678"/>
                <a:ext cx="195480" cy="43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396BFE8-7D08-46B8-9CCB-D998B81A0F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76199" y="5026678"/>
                  <a:ext cx="213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5646B3D-16E5-48B1-8F12-1BE1520B9B60}"/>
                    </a:ext>
                  </a:extLst>
                </p14:cNvPr>
                <p14:cNvContentPartPr/>
                <p14:nvPr/>
              </p14:nvContentPartPr>
              <p14:xfrm>
                <a:off x="3264559" y="4724278"/>
                <a:ext cx="189720" cy="402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5646B3D-16E5-48B1-8F12-1BE1520B9B6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55919" y="4715638"/>
                  <a:ext cx="207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5D053C-F421-44C8-9879-D1BDE3B14186}"/>
                    </a:ext>
                  </a:extLst>
                </p14:cNvPr>
                <p14:cNvContentPartPr/>
                <p14:nvPr/>
              </p14:nvContentPartPr>
              <p14:xfrm>
                <a:off x="505519" y="5449678"/>
                <a:ext cx="215640" cy="381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5D053C-F421-44C8-9879-D1BDE3B1418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96519" y="5440678"/>
                  <a:ext cx="233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5ED00AA-8DFD-445D-8AF0-DF13898F3642}"/>
                    </a:ext>
                  </a:extLst>
                </p14:cNvPr>
                <p14:cNvContentPartPr/>
                <p14:nvPr/>
              </p14:nvContentPartPr>
              <p14:xfrm>
                <a:off x="842119" y="5461558"/>
                <a:ext cx="190080" cy="359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5ED00AA-8DFD-445D-8AF0-DF13898F364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33479" y="5452918"/>
                  <a:ext cx="207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99FFB9E-81D6-41BF-8A75-CFA0F623558C}"/>
                    </a:ext>
                  </a:extLst>
                </p14:cNvPr>
                <p14:cNvContentPartPr/>
                <p14:nvPr/>
              </p14:nvContentPartPr>
              <p14:xfrm>
                <a:off x="1430719" y="5525998"/>
                <a:ext cx="78120" cy="175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99FFB9E-81D6-41BF-8A75-CFA0F623558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22079" y="5517358"/>
                  <a:ext cx="95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3D5EB3E-C8EF-464B-9E3A-635FC9F74BE2}"/>
                    </a:ext>
                  </a:extLst>
                </p14:cNvPr>
                <p14:cNvContentPartPr/>
                <p14:nvPr/>
              </p14:nvContentPartPr>
              <p14:xfrm>
                <a:off x="1280239" y="5653078"/>
                <a:ext cx="359640" cy="74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3D5EB3E-C8EF-464B-9E3A-635FC9F74BE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71239" y="5644078"/>
                  <a:ext cx="377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A4CC9FC-D96E-44A1-91A0-B0D54E54C267}"/>
                    </a:ext>
                  </a:extLst>
                </p14:cNvPr>
                <p14:cNvContentPartPr/>
                <p14:nvPr/>
              </p14:nvContentPartPr>
              <p14:xfrm>
                <a:off x="1365919" y="5478118"/>
                <a:ext cx="330120" cy="103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A4CC9FC-D96E-44A1-91A0-B0D54E54C26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56919" y="5469478"/>
                  <a:ext cx="347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D0F9312-4F63-45AE-888D-21338BFEB556}"/>
                    </a:ext>
                  </a:extLst>
                </p14:cNvPr>
                <p14:cNvContentPartPr/>
                <p14:nvPr/>
              </p14:nvContentPartPr>
              <p14:xfrm>
                <a:off x="1847239" y="5322598"/>
                <a:ext cx="222840" cy="375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D0F9312-4F63-45AE-888D-21338BFEB55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838599" y="5313598"/>
                  <a:ext cx="240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E605119-AB7F-4702-AC5E-81C998F087CC}"/>
                    </a:ext>
                  </a:extLst>
                </p14:cNvPr>
                <p14:cNvContentPartPr/>
                <p14:nvPr/>
              </p14:nvContentPartPr>
              <p14:xfrm>
                <a:off x="1813399" y="5534998"/>
                <a:ext cx="199440" cy="59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E605119-AB7F-4702-AC5E-81C998F087C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04759" y="5525998"/>
                  <a:ext cx="217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CE74341-638A-444A-906F-0C6C775DBD24}"/>
                    </a:ext>
                  </a:extLst>
                </p14:cNvPr>
                <p14:cNvContentPartPr/>
                <p14:nvPr/>
              </p14:nvContentPartPr>
              <p14:xfrm>
                <a:off x="2338279" y="5320798"/>
                <a:ext cx="241560" cy="427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CE74341-638A-444A-906F-0C6C775DBD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329639" y="5311798"/>
                  <a:ext cx="2592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DD146DC-5700-4035-B15B-79112216EDE1}"/>
                    </a:ext>
                  </a:extLst>
                </p14:cNvPr>
                <p14:cNvContentPartPr/>
                <p14:nvPr/>
              </p14:nvContentPartPr>
              <p14:xfrm>
                <a:off x="2316679" y="5551558"/>
                <a:ext cx="275760" cy="17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DD146DC-5700-4035-B15B-79112216EDE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08039" y="5542558"/>
                  <a:ext cx="293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D6EAD8B-B2C3-4BDF-B1C1-3BBD5338C15E}"/>
                    </a:ext>
                  </a:extLst>
                </p14:cNvPr>
                <p14:cNvContentPartPr/>
                <p14:nvPr/>
              </p14:nvContentPartPr>
              <p14:xfrm>
                <a:off x="2659759" y="5328718"/>
                <a:ext cx="203760" cy="408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D6EAD8B-B2C3-4BDF-B1C1-3BBD5338C15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51119" y="5320078"/>
                  <a:ext cx="2214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DFF82BE-E843-467D-9873-7E6CAA462936}"/>
                    </a:ext>
                  </a:extLst>
                </p14:cNvPr>
                <p14:cNvContentPartPr/>
                <p14:nvPr/>
              </p14:nvContentPartPr>
              <p14:xfrm>
                <a:off x="2916079" y="5573158"/>
                <a:ext cx="128160" cy="194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DFF82BE-E843-467D-9873-7E6CAA46293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907439" y="5564158"/>
                  <a:ext cx="145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F8C511C-F5DC-4EB5-B9A2-E95FFA24B434}"/>
                    </a:ext>
                  </a:extLst>
                </p14:cNvPr>
                <p14:cNvContentPartPr/>
                <p14:nvPr/>
              </p14:nvContentPartPr>
              <p14:xfrm>
                <a:off x="3889519" y="4888798"/>
                <a:ext cx="171360" cy="47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F8C511C-F5DC-4EB5-B9A2-E95FFA24B43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80519" y="4880158"/>
                  <a:ext cx="189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CCBA6AB-C9FF-4956-97DD-E199DE310C43}"/>
                    </a:ext>
                  </a:extLst>
                </p14:cNvPr>
                <p14:cNvContentPartPr/>
                <p14:nvPr/>
              </p14:nvContentPartPr>
              <p14:xfrm>
                <a:off x="3886999" y="4984198"/>
                <a:ext cx="254880" cy="6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CCBA6AB-C9FF-4956-97DD-E199DE310C4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78359" y="4975558"/>
                  <a:ext cx="272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1080E1-7B0F-45D6-A1DE-970D09935F3A}"/>
                    </a:ext>
                  </a:extLst>
                </p14:cNvPr>
                <p14:cNvContentPartPr/>
                <p14:nvPr/>
              </p14:nvContentPartPr>
              <p14:xfrm>
                <a:off x="4565959" y="4780438"/>
                <a:ext cx="218160" cy="289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1080E1-7B0F-45D6-A1DE-970D09935F3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57319" y="4771438"/>
                  <a:ext cx="235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D386A20-B7FB-49DD-98E0-D8533602343F}"/>
                    </a:ext>
                  </a:extLst>
                </p14:cNvPr>
                <p14:cNvContentPartPr/>
                <p14:nvPr/>
              </p14:nvContentPartPr>
              <p14:xfrm>
                <a:off x="4858999" y="4790518"/>
                <a:ext cx="235080" cy="250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D386A20-B7FB-49DD-98E0-D8533602343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49999" y="4781878"/>
                  <a:ext cx="252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F397B35-5D21-45DD-A33E-94BE6B94A279}"/>
                    </a:ext>
                  </a:extLst>
                </p14:cNvPr>
                <p14:cNvContentPartPr/>
                <p14:nvPr/>
              </p14:nvContentPartPr>
              <p14:xfrm>
                <a:off x="5141959" y="4710238"/>
                <a:ext cx="249120" cy="376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F397B35-5D21-45DD-A33E-94BE6B94A27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33319" y="4701598"/>
                  <a:ext cx="2667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246CAE5-AC46-484C-94BF-6C9D3069C175}"/>
                    </a:ext>
                  </a:extLst>
                </p14:cNvPr>
                <p14:cNvContentPartPr/>
                <p14:nvPr/>
              </p14:nvContentPartPr>
              <p14:xfrm>
                <a:off x="5381719" y="4884478"/>
                <a:ext cx="97920" cy="155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246CAE5-AC46-484C-94BF-6C9D3069C17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73079" y="4875478"/>
                  <a:ext cx="115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253CB29-27DA-460C-8008-3F048B78988A}"/>
                    </a:ext>
                  </a:extLst>
                </p14:cNvPr>
                <p14:cNvContentPartPr/>
                <p14:nvPr/>
              </p14:nvContentPartPr>
              <p14:xfrm>
                <a:off x="5531839" y="4917598"/>
                <a:ext cx="105120" cy="108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253CB29-27DA-460C-8008-3F048B78988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22839" y="4908958"/>
                  <a:ext cx="122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69A7771-C3FB-45C4-9D74-EBE53EFFCD64}"/>
                    </a:ext>
                  </a:extLst>
                </p14:cNvPr>
                <p14:cNvContentPartPr/>
                <p14:nvPr/>
              </p14:nvContentPartPr>
              <p14:xfrm>
                <a:off x="5694559" y="4910038"/>
                <a:ext cx="181080" cy="133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69A7771-C3FB-45C4-9D74-EBE53EFFCD6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85919" y="4901038"/>
                  <a:ext cx="198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48F0A24-FD16-46DF-B3BE-6D3E39CD486A}"/>
                    </a:ext>
                  </a:extLst>
                </p14:cNvPr>
                <p14:cNvContentPartPr/>
                <p14:nvPr/>
              </p14:nvContentPartPr>
              <p14:xfrm>
                <a:off x="3432679" y="5497918"/>
                <a:ext cx="302760" cy="155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48F0A24-FD16-46DF-B3BE-6D3E39CD486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424039" y="5489278"/>
                  <a:ext cx="320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D90A94F-D9CC-4085-AD69-925B644C5343}"/>
                    </a:ext>
                  </a:extLst>
                </p14:cNvPr>
                <p14:cNvContentPartPr/>
                <p14:nvPr/>
              </p14:nvContentPartPr>
              <p14:xfrm>
                <a:off x="3789079" y="5498638"/>
                <a:ext cx="171720" cy="142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D90A94F-D9CC-4085-AD69-925B644C534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80079" y="5489638"/>
                  <a:ext cx="189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922A6D3-7434-49C2-B1B2-E61F6AA1990C}"/>
                    </a:ext>
                  </a:extLst>
                </p14:cNvPr>
                <p14:cNvContentPartPr/>
                <p14:nvPr/>
              </p14:nvContentPartPr>
              <p14:xfrm>
                <a:off x="4088959" y="5146198"/>
                <a:ext cx="324720" cy="544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922A6D3-7434-49C2-B1B2-E61F6AA1990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080319" y="5137558"/>
                  <a:ext cx="3423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8C84CB0-207F-4876-8978-30D802E87632}"/>
                    </a:ext>
                  </a:extLst>
                </p14:cNvPr>
                <p14:cNvContentPartPr/>
                <p14:nvPr/>
              </p14:nvContentPartPr>
              <p14:xfrm>
                <a:off x="4055839" y="5399278"/>
                <a:ext cx="306000" cy="92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8C84CB0-207F-4876-8978-30D802E8763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47199" y="5390278"/>
                  <a:ext cx="323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7739BB2-88C5-4BE5-A423-91889723966F}"/>
                    </a:ext>
                  </a:extLst>
                </p14:cNvPr>
                <p14:cNvContentPartPr/>
                <p14:nvPr/>
              </p14:nvContentPartPr>
              <p14:xfrm>
                <a:off x="4315039" y="5471278"/>
                <a:ext cx="130320" cy="138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7739BB2-88C5-4BE5-A423-91889723966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306399" y="5462278"/>
                  <a:ext cx="147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C7E0C9E-6058-4AAB-B2ED-FA7D116812AD}"/>
                    </a:ext>
                  </a:extLst>
                </p14:cNvPr>
                <p14:cNvContentPartPr/>
                <p14:nvPr/>
              </p14:nvContentPartPr>
              <p14:xfrm>
                <a:off x="4532119" y="5415118"/>
                <a:ext cx="210960" cy="226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C7E0C9E-6058-4AAB-B2ED-FA7D116812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23479" y="5406118"/>
                  <a:ext cx="228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25C7D39-FB17-4175-AEF6-87950F83188D}"/>
                    </a:ext>
                  </a:extLst>
                </p14:cNvPr>
                <p14:cNvContentPartPr/>
                <p14:nvPr/>
              </p14:nvContentPartPr>
              <p14:xfrm>
                <a:off x="4947559" y="5460118"/>
                <a:ext cx="52200" cy="140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25C7D39-FB17-4175-AEF6-87950F83188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38919" y="5451478"/>
                  <a:ext cx="69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FFFA7A7-F65D-4D21-8BA5-60CA0019ED30}"/>
                    </a:ext>
                  </a:extLst>
                </p14:cNvPr>
                <p14:cNvContentPartPr/>
                <p14:nvPr/>
              </p14:nvContentPartPr>
              <p14:xfrm>
                <a:off x="5052319" y="5409358"/>
                <a:ext cx="55080" cy="19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FFFA7A7-F65D-4D21-8BA5-60CA0019ED3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043319" y="5400358"/>
                  <a:ext cx="72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B3083CB-5ADF-433D-86E0-E618E19A5346}"/>
                    </a:ext>
                  </a:extLst>
                </p14:cNvPr>
                <p14:cNvContentPartPr/>
                <p14:nvPr/>
              </p14:nvContentPartPr>
              <p14:xfrm>
                <a:off x="5138359" y="5419438"/>
                <a:ext cx="162360" cy="221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B3083CB-5ADF-433D-86E0-E618E19A534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129359" y="5410798"/>
                  <a:ext cx="180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E0BF44C-838D-444B-A583-F80DF09C83E2}"/>
                    </a:ext>
                  </a:extLst>
                </p14:cNvPr>
                <p14:cNvContentPartPr/>
                <p14:nvPr/>
              </p14:nvContentPartPr>
              <p14:xfrm>
                <a:off x="5739559" y="5433478"/>
                <a:ext cx="180360" cy="191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E0BF44C-838D-444B-A583-F80DF09C83E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730559" y="5424838"/>
                  <a:ext cx="198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142DE8E-0CC3-4756-9C52-1F4FBB7885B1}"/>
                    </a:ext>
                  </a:extLst>
                </p14:cNvPr>
                <p14:cNvContentPartPr/>
                <p14:nvPr/>
              </p14:nvContentPartPr>
              <p14:xfrm>
                <a:off x="6007399" y="5453638"/>
                <a:ext cx="146520" cy="123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142DE8E-0CC3-4756-9C52-1F4FBB7885B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98759" y="5444998"/>
                  <a:ext cx="164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B1F0402-B09F-4DD5-838E-EAB8C90B7EBC}"/>
                    </a:ext>
                  </a:extLst>
                </p14:cNvPr>
                <p14:cNvContentPartPr/>
                <p14:nvPr/>
              </p14:nvContentPartPr>
              <p14:xfrm>
                <a:off x="6193879" y="5458678"/>
                <a:ext cx="192960" cy="139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B1F0402-B09F-4DD5-838E-EAB8C90B7EB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184879" y="5450038"/>
                  <a:ext cx="210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D738F8A-B6EF-4C3A-8E68-8AC0E4EABB55}"/>
                    </a:ext>
                  </a:extLst>
                </p14:cNvPr>
                <p14:cNvContentPartPr/>
                <p14:nvPr/>
              </p14:nvContentPartPr>
              <p14:xfrm>
                <a:off x="6574399" y="5070238"/>
                <a:ext cx="273600" cy="540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D738F8A-B6EF-4C3A-8E68-8AC0E4EABB5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65759" y="5061238"/>
                  <a:ext cx="2912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EB47AA1-3EE5-4FF6-9919-721432BBE1FD}"/>
                    </a:ext>
                  </a:extLst>
                </p14:cNvPr>
                <p14:cNvContentPartPr/>
                <p14:nvPr/>
              </p14:nvContentPartPr>
              <p14:xfrm>
                <a:off x="6574039" y="5439958"/>
                <a:ext cx="192960" cy="30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EB47AA1-3EE5-4FF6-9919-721432BBE1F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565039" y="5430958"/>
                  <a:ext cx="210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C5BE73-56BD-4994-9D83-DA7BA8CB5CD8}"/>
                    </a:ext>
                  </a:extLst>
                </p14:cNvPr>
                <p14:cNvContentPartPr/>
                <p14:nvPr/>
              </p14:nvContentPartPr>
              <p14:xfrm>
                <a:off x="6816319" y="5457238"/>
                <a:ext cx="121680" cy="121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C5BE73-56BD-4994-9D83-DA7BA8CB5CD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807679" y="5448238"/>
                  <a:ext cx="13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3D399F0-B476-4243-8815-90EFEF0E257D}"/>
                    </a:ext>
                  </a:extLst>
                </p14:cNvPr>
                <p14:cNvContentPartPr/>
                <p14:nvPr/>
              </p14:nvContentPartPr>
              <p14:xfrm>
                <a:off x="7002439" y="5424118"/>
                <a:ext cx="178200" cy="168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3D399F0-B476-4243-8815-90EFEF0E25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93799" y="5415118"/>
                  <a:ext cx="195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A174090-721C-4BD6-907B-231D6876F0EB}"/>
                    </a:ext>
                  </a:extLst>
                </p14:cNvPr>
                <p14:cNvContentPartPr/>
                <p14:nvPr/>
              </p14:nvContentPartPr>
              <p14:xfrm>
                <a:off x="7219159" y="5448958"/>
                <a:ext cx="294480" cy="122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A174090-721C-4BD6-907B-231D6876F0E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10519" y="5439958"/>
                  <a:ext cx="312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E846B96-EC9D-4387-8A52-B26F2F9B6148}"/>
                    </a:ext>
                  </a:extLst>
                </p14:cNvPr>
                <p14:cNvContentPartPr/>
                <p14:nvPr/>
              </p14:nvContentPartPr>
              <p14:xfrm>
                <a:off x="7673479" y="5465518"/>
                <a:ext cx="45720" cy="71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E846B96-EC9D-4387-8A52-B26F2F9B614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664479" y="5456518"/>
                  <a:ext cx="63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0FA2546-2FA4-4D92-A6FD-5A63712F513E}"/>
                    </a:ext>
                  </a:extLst>
                </p14:cNvPr>
                <p14:cNvContentPartPr/>
                <p14:nvPr/>
              </p14:nvContentPartPr>
              <p14:xfrm>
                <a:off x="7843039" y="5473078"/>
                <a:ext cx="118440" cy="80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0FA2546-2FA4-4D92-A6FD-5A63712F513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834399" y="5464438"/>
                  <a:ext cx="136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54B27DA-5CA6-4A16-A882-210946F7492A}"/>
                    </a:ext>
                  </a:extLst>
                </p14:cNvPr>
                <p14:cNvContentPartPr/>
                <p14:nvPr/>
              </p14:nvContentPartPr>
              <p14:xfrm>
                <a:off x="8012239" y="5500078"/>
                <a:ext cx="110160" cy="438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54B27DA-5CA6-4A16-A882-210946F7492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003239" y="5491078"/>
                  <a:ext cx="1278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FC15A6-7D5F-4613-8AA7-E769247D9AE5}"/>
                    </a:ext>
                  </a:extLst>
                </p14:cNvPr>
                <p14:cNvContentPartPr/>
                <p14:nvPr/>
              </p14:nvContentPartPr>
              <p14:xfrm>
                <a:off x="8312119" y="5619598"/>
                <a:ext cx="117720" cy="187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FC15A6-7D5F-4613-8AA7-E769247D9AE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303119" y="5610958"/>
                  <a:ext cx="135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3229A27-7D19-4524-940C-E25B01513B7F}"/>
                    </a:ext>
                  </a:extLst>
                </p14:cNvPr>
                <p14:cNvContentPartPr/>
                <p14:nvPr/>
              </p14:nvContentPartPr>
              <p14:xfrm>
                <a:off x="8630719" y="5381998"/>
                <a:ext cx="353520" cy="207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3229A27-7D19-4524-940C-E25B01513B7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622079" y="5372998"/>
                  <a:ext cx="371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4C1256B-97AD-4994-BE7A-9008003EAF1D}"/>
                    </a:ext>
                  </a:extLst>
                </p14:cNvPr>
                <p14:cNvContentPartPr/>
                <p14:nvPr/>
              </p14:nvContentPartPr>
              <p14:xfrm>
                <a:off x="9081079" y="5134318"/>
                <a:ext cx="166680" cy="405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4C1256B-97AD-4994-BE7A-9008003EAF1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072079" y="5125678"/>
                  <a:ext cx="184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CED3818-E304-4045-966C-12F3D9441959}"/>
                    </a:ext>
                  </a:extLst>
                </p14:cNvPr>
                <p14:cNvContentPartPr/>
                <p14:nvPr/>
              </p14:nvContentPartPr>
              <p14:xfrm>
                <a:off x="9367999" y="5453278"/>
                <a:ext cx="76680" cy="96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CED3818-E304-4045-966C-12F3D944195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359359" y="5444638"/>
                  <a:ext cx="94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E316324-687B-42E0-A401-107921EF1C98}"/>
                    </a:ext>
                  </a:extLst>
                </p14:cNvPr>
                <p14:cNvContentPartPr/>
                <p14:nvPr/>
              </p14:nvContentPartPr>
              <p14:xfrm>
                <a:off x="9622519" y="5218558"/>
                <a:ext cx="182160" cy="354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E316324-687B-42E0-A401-107921EF1C9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613519" y="5209918"/>
                  <a:ext cx="199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D41DD59-108F-471E-B456-10F104A367C3}"/>
                    </a:ext>
                  </a:extLst>
                </p14:cNvPr>
                <p14:cNvContentPartPr/>
                <p14:nvPr/>
              </p14:nvContentPartPr>
              <p14:xfrm>
                <a:off x="9553039" y="5428438"/>
                <a:ext cx="252360" cy="14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D41DD59-108F-471E-B456-10F104A367C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544039" y="5419438"/>
                  <a:ext cx="270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A552C8C-DCDF-469C-9F2F-E2EC69D91FEF}"/>
                    </a:ext>
                  </a:extLst>
                </p14:cNvPr>
                <p14:cNvContentPartPr/>
                <p14:nvPr/>
              </p14:nvContentPartPr>
              <p14:xfrm>
                <a:off x="10091239" y="5443198"/>
                <a:ext cx="42840" cy="96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A552C8C-DCDF-469C-9F2F-E2EC69D91FE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082239" y="5434198"/>
                  <a:ext cx="60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ECE50E8-BD66-4D87-8C6E-78B858F47A65}"/>
                    </a:ext>
                  </a:extLst>
                </p14:cNvPr>
                <p14:cNvContentPartPr/>
                <p14:nvPr/>
              </p14:nvContentPartPr>
              <p14:xfrm>
                <a:off x="10291399" y="5407198"/>
                <a:ext cx="74520" cy="159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ECE50E8-BD66-4D87-8C6E-78B858F47A6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282759" y="5398558"/>
                  <a:ext cx="92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B8A0E7A-1D6A-4259-A167-DD871083915C}"/>
                    </a:ext>
                  </a:extLst>
                </p14:cNvPr>
                <p14:cNvContentPartPr/>
                <p14:nvPr/>
              </p14:nvContentPartPr>
              <p14:xfrm>
                <a:off x="722239" y="5955478"/>
                <a:ext cx="232560" cy="342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B8A0E7A-1D6A-4259-A167-DD871083915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13599" y="5946478"/>
                  <a:ext cx="2502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EC035D9-18EC-4982-852D-275371D20FB2}"/>
                    </a:ext>
                  </a:extLst>
                </p14:cNvPr>
                <p14:cNvContentPartPr/>
                <p14:nvPr/>
              </p14:nvContentPartPr>
              <p14:xfrm>
                <a:off x="662479" y="6017758"/>
                <a:ext cx="459720" cy="156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EC035D9-18EC-4982-852D-275371D20FB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53479" y="6008758"/>
                  <a:ext cx="47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5A5617F-425D-45FB-8137-4B6712D927E2}"/>
                    </a:ext>
                  </a:extLst>
                </p14:cNvPr>
                <p14:cNvContentPartPr/>
                <p14:nvPr/>
              </p14:nvContentPartPr>
              <p14:xfrm>
                <a:off x="1039399" y="5905798"/>
                <a:ext cx="210600" cy="356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5A5617F-425D-45FB-8137-4B6712D927E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30759" y="5897158"/>
                  <a:ext cx="228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61B6882-BDAD-45C3-B73D-DA45CD5E37E1}"/>
                    </a:ext>
                  </a:extLst>
                </p14:cNvPr>
                <p14:cNvContentPartPr/>
                <p14:nvPr/>
              </p14:nvContentPartPr>
              <p14:xfrm>
                <a:off x="1301119" y="6114238"/>
                <a:ext cx="162720" cy="130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61B6882-BDAD-45C3-B73D-DA45CD5E37E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92119" y="6105238"/>
                  <a:ext cx="180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72E419A-284B-4214-A9D3-59DDD22C6FA1}"/>
                    </a:ext>
                  </a:extLst>
                </p14:cNvPr>
                <p14:cNvContentPartPr/>
                <p14:nvPr/>
              </p14:nvContentPartPr>
              <p14:xfrm>
                <a:off x="1825639" y="6119638"/>
                <a:ext cx="171360" cy="288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72E419A-284B-4214-A9D3-59DDD22C6FA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816999" y="6110998"/>
                  <a:ext cx="189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83A21E9-B3ED-4116-9268-ECD07C8E8EDB}"/>
                    </a:ext>
                  </a:extLst>
                </p14:cNvPr>
                <p14:cNvContentPartPr/>
                <p14:nvPr/>
              </p14:nvContentPartPr>
              <p14:xfrm>
                <a:off x="1949839" y="5997238"/>
                <a:ext cx="271800" cy="223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83A21E9-B3ED-4116-9268-ECD07C8E8ED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941199" y="5988238"/>
                  <a:ext cx="289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F0F4745-F81F-46ED-BEF6-4F94F75C9828}"/>
                    </a:ext>
                  </a:extLst>
                </p14:cNvPr>
                <p14:cNvContentPartPr/>
                <p14:nvPr/>
              </p14:nvContentPartPr>
              <p14:xfrm>
                <a:off x="2237479" y="6045838"/>
                <a:ext cx="190440" cy="194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F0F4745-F81F-46ED-BEF6-4F94F75C982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228839" y="6036838"/>
                  <a:ext cx="208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8FA0F1C-8BEA-412E-A251-5EB3522DF2F6}"/>
                    </a:ext>
                  </a:extLst>
                </p14:cNvPr>
                <p14:cNvContentPartPr/>
                <p14:nvPr/>
              </p14:nvContentPartPr>
              <p14:xfrm>
                <a:off x="2419999" y="6062398"/>
                <a:ext cx="211320" cy="223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8FA0F1C-8BEA-412E-A251-5EB3522DF2F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410999" y="6053758"/>
                  <a:ext cx="228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1E76BBE-71A1-4C0F-BDB8-769BF0A66C77}"/>
                    </a:ext>
                  </a:extLst>
                </p14:cNvPr>
                <p14:cNvContentPartPr/>
                <p14:nvPr/>
              </p14:nvContentPartPr>
              <p14:xfrm>
                <a:off x="2668039" y="5813638"/>
                <a:ext cx="262800" cy="422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1E76BBE-71A1-4C0F-BDB8-769BF0A66C7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59399" y="5804998"/>
                  <a:ext cx="280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2806CAC-5AF5-4554-A515-933CBB489ED3}"/>
                    </a:ext>
                  </a:extLst>
                </p14:cNvPr>
                <p14:cNvContentPartPr/>
                <p14:nvPr/>
              </p14:nvContentPartPr>
              <p14:xfrm>
                <a:off x="2970439" y="6062398"/>
                <a:ext cx="188640" cy="129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2806CAC-5AF5-4554-A515-933CBB489ED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61799" y="6053758"/>
                  <a:ext cx="206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9B60EB8-3D52-46EC-8CEB-1ACC5D08D753}"/>
                    </a:ext>
                  </a:extLst>
                </p14:cNvPr>
                <p14:cNvContentPartPr/>
                <p14:nvPr/>
              </p14:nvContentPartPr>
              <p14:xfrm>
                <a:off x="3232519" y="5756398"/>
                <a:ext cx="268200" cy="4575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9B60EB8-3D52-46EC-8CEB-1ACC5D08D75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223519" y="5747398"/>
                  <a:ext cx="285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0F6A1C5-74A5-473D-A60C-8DEFE94F0785}"/>
                    </a:ext>
                  </a:extLst>
                </p14:cNvPr>
                <p14:cNvContentPartPr/>
                <p14:nvPr/>
              </p14:nvContentPartPr>
              <p14:xfrm>
                <a:off x="3535999" y="6059158"/>
                <a:ext cx="69480" cy="145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0F6A1C5-74A5-473D-A60C-8DEFE94F0785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527359" y="6050518"/>
                  <a:ext cx="87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51BA8E7-CBA2-471B-98B4-BFD28A0B7E77}"/>
                    </a:ext>
                  </a:extLst>
                </p14:cNvPr>
                <p14:cNvContentPartPr/>
                <p14:nvPr/>
              </p14:nvContentPartPr>
              <p14:xfrm>
                <a:off x="3796999" y="5817958"/>
                <a:ext cx="212400" cy="378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51BA8E7-CBA2-471B-98B4-BFD28A0B7E7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87999" y="5808958"/>
                  <a:ext cx="230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B607A6B-D2CE-48F2-BF5E-7AC93C1DFF7C}"/>
                    </a:ext>
                  </a:extLst>
                </p14:cNvPr>
                <p14:cNvContentPartPr/>
                <p14:nvPr/>
              </p14:nvContentPartPr>
              <p14:xfrm>
                <a:off x="3962959" y="6077158"/>
                <a:ext cx="74880" cy="125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B607A6B-D2CE-48F2-BF5E-7AC93C1DFF7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53959" y="6068158"/>
                  <a:ext cx="92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CFCAB67-FEA6-4308-80EC-000C94331D40}"/>
                    </a:ext>
                  </a:extLst>
                </p14:cNvPr>
                <p14:cNvContentPartPr/>
                <p14:nvPr/>
              </p14:nvContentPartPr>
              <p14:xfrm>
                <a:off x="4059079" y="5783398"/>
                <a:ext cx="270720" cy="369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CFCAB67-FEA6-4308-80EC-000C94331D4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050439" y="5774758"/>
                  <a:ext cx="288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B6EAEAE-E202-47B9-8174-75ECAF31C772}"/>
                    </a:ext>
                  </a:extLst>
                </p14:cNvPr>
                <p14:cNvContentPartPr/>
                <p14:nvPr/>
              </p14:nvContentPartPr>
              <p14:xfrm>
                <a:off x="4249159" y="6026758"/>
                <a:ext cx="238320" cy="347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B6EAEAE-E202-47B9-8174-75ECAF31C7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240519" y="6017758"/>
                  <a:ext cx="2559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9C7A73-C7F3-4EF2-B9A3-B412E652E9DB}"/>
                    </a:ext>
                  </a:extLst>
                </p14:cNvPr>
                <p14:cNvContentPartPr/>
                <p14:nvPr/>
              </p14:nvContentPartPr>
              <p14:xfrm>
                <a:off x="4811839" y="6058798"/>
                <a:ext cx="48240" cy="109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9C7A73-C7F3-4EF2-B9A3-B412E652E9D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802839" y="6049798"/>
                  <a:ext cx="65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6A60161-A4AE-41EE-BEBC-799CB96FEACA}"/>
                    </a:ext>
                  </a:extLst>
                </p14:cNvPr>
                <p14:cNvContentPartPr/>
                <p14:nvPr/>
              </p14:nvContentPartPr>
              <p14:xfrm>
                <a:off x="4901119" y="5932798"/>
                <a:ext cx="16200" cy="17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6A60161-A4AE-41EE-BEBC-799CB96FEAC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892119" y="5924158"/>
                  <a:ext cx="33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5DE8785-2CBE-47B8-B145-86FC6DCC546B}"/>
                    </a:ext>
                  </a:extLst>
                </p14:cNvPr>
                <p14:cNvContentPartPr/>
                <p14:nvPr/>
              </p14:nvContentPartPr>
              <p14:xfrm>
                <a:off x="5139439" y="5730838"/>
                <a:ext cx="202680" cy="489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5DE8785-2CBE-47B8-B145-86FC6DCC546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30799" y="5721838"/>
                  <a:ext cx="2203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BA14715-6F30-467A-934A-619736C5C6AD}"/>
                    </a:ext>
                  </a:extLst>
                </p14:cNvPr>
                <p14:cNvContentPartPr/>
                <p14:nvPr/>
              </p14:nvContentPartPr>
              <p14:xfrm>
                <a:off x="5036839" y="5950798"/>
                <a:ext cx="310320" cy="12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BA14715-6F30-467A-934A-619736C5C6A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027839" y="5942158"/>
                  <a:ext cx="327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FD5BC6-C81E-44E3-AED1-D55C23B1A104}"/>
                    </a:ext>
                  </a:extLst>
                </p14:cNvPr>
                <p14:cNvContentPartPr/>
                <p14:nvPr/>
              </p14:nvContentPartPr>
              <p14:xfrm>
                <a:off x="5600239" y="6016318"/>
                <a:ext cx="62640" cy="10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FD5BC6-C81E-44E3-AED1-D55C23B1A10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591599" y="6007678"/>
                  <a:ext cx="80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6F7FA33-11EC-48FC-B9CA-E9AEF9CD097F}"/>
                    </a:ext>
                  </a:extLst>
                </p14:cNvPr>
                <p14:cNvContentPartPr/>
                <p14:nvPr/>
              </p14:nvContentPartPr>
              <p14:xfrm>
                <a:off x="5707879" y="5892838"/>
                <a:ext cx="2880" cy="11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6F7FA33-11EC-48FC-B9CA-E9AEF9CD097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8879" y="5883838"/>
                  <a:ext cx="2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4F9056-23C0-49F8-8DD6-50EF4FB1F471}"/>
                    </a:ext>
                  </a:extLst>
                </p14:cNvPr>
                <p14:cNvContentPartPr/>
                <p14:nvPr/>
              </p14:nvContentPartPr>
              <p14:xfrm>
                <a:off x="5728039" y="5917678"/>
                <a:ext cx="191520" cy="221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4F9056-23C0-49F8-8DD6-50EF4FB1F47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719399" y="5908678"/>
                  <a:ext cx="209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B4E1CEA-4E72-41E5-9BAD-5D1C60B014F3}"/>
                    </a:ext>
                  </a:extLst>
                </p14:cNvPr>
                <p14:cNvContentPartPr/>
                <p14:nvPr/>
              </p14:nvContentPartPr>
              <p14:xfrm>
                <a:off x="6249319" y="5617438"/>
                <a:ext cx="331920" cy="536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B4E1CEA-4E72-41E5-9BAD-5D1C60B014F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240319" y="5608798"/>
                  <a:ext cx="3495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EB2D0EC-DECB-4067-A311-3AD96696F197}"/>
                    </a:ext>
                  </a:extLst>
                </p14:cNvPr>
                <p14:cNvContentPartPr/>
                <p14:nvPr/>
              </p14:nvContentPartPr>
              <p14:xfrm>
                <a:off x="6188479" y="5948998"/>
                <a:ext cx="251640" cy="82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EB2D0EC-DECB-4067-A311-3AD96696F19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179839" y="5939998"/>
                  <a:ext cx="269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574489C-EC5C-4B3A-B0DA-FE9DB79F8B99}"/>
                    </a:ext>
                  </a:extLst>
                </p14:cNvPr>
                <p14:cNvContentPartPr/>
                <p14:nvPr/>
              </p14:nvContentPartPr>
              <p14:xfrm>
                <a:off x="6469999" y="5960878"/>
                <a:ext cx="162360" cy="1465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574489C-EC5C-4B3A-B0DA-FE9DB79F8B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460999" y="5951878"/>
                  <a:ext cx="180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A14B0DB-2747-4124-8793-4489E5D78E1F}"/>
                    </a:ext>
                  </a:extLst>
                </p14:cNvPr>
                <p14:cNvContentPartPr/>
                <p14:nvPr/>
              </p14:nvContentPartPr>
              <p14:xfrm>
                <a:off x="6673039" y="5995798"/>
                <a:ext cx="93600" cy="99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A14B0DB-2747-4124-8793-4489E5D78E1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664399" y="5987158"/>
                  <a:ext cx="111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DF92B41-BABF-45AE-965A-A21F98F7B87C}"/>
                    </a:ext>
                  </a:extLst>
                </p14:cNvPr>
                <p14:cNvContentPartPr/>
                <p14:nvPr/>
              </p14:nvContentPartPr>
              <p14:xfrm>
                <a:off x="6865999" y="5990398"/>
                <a:ext cx="267480" cy="140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DF92B41-BABF-45AE-965A-A21F98F7B87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856999" y="5981398"/>
                  <a:ext cx="285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DF0C1EE-39E7-4414-8156-4847DF3AD769}"/>
                    </a:ext>
                  </a:extLst>
                </p14:cNvPr>
                <p14:cNvContentPartPr/>
                <p14:nvPr/>
              </p14:nvContentPartPr>
              <p14:xfrm>
                <a:off x="7501399" y="5695198"/>
                <a:ext cx="209160" cy="432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DF0C1EE-39E7-4414-8156-4847DF3AD76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492399" y="5686558"/>
                  <a:ext cx="2268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FA29ADE-EED9-4C1F-9FA5-3D0325C384EA}"/>
                    </a:ext>
                  </a:extLst>
                </p14:cNvPr>
                <p14:cNvContentPartPr/>
                <p14:nvPr/>
              </p14:nvContentPartPr>
              <p14:xfrm>
                <a:off x="7663039" y="5997238"/>
                <a:ext cx="88560" cy="93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FA29ADE-EED9-4C1F-9FA5-3D0325C384EA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654399" y="5988598"/>
                  <a:ext cx="106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8F4E187-8811-4B9A-A46E-AC8F891708E1}"/>
                    </a:ext>
                  </a:extLst>
                </p14:cNvPr>
                <p14:cNvContentPartPr/>
                <p14:nvPr/>
              </p14:nvContentPartPr>
              <p14:xfrm>
                <a:off x="7903159" y="5758198"/>
                <a:ext cx="222480" cy="394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8F4E187-8811-4B9A-A46E-AC8F891708E1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894159" y="5749198"/>
                  <a:ext cx="2401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2FC689A-4D29-454C-A464-B64BEEFA770A}"/>
                    </a:ext>
                  </a:extLst>
                </p14:cNvPr>
                <p14:cNvContentPartPr/>
                <p14:nvPr/>
              </p14:nvContentPartPr>
              <p14:xfrm>
                <a:off x="7883359" y="5939278"/>
                <a:ext cx="287280" cy="51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2FC689A-4D29-454C-A464-B64BEEFA770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874359" y="5930638"/>
                  <a:ext cx="304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E02802-40DF-4E53-BE0B-0F927946C79F}"/>
                    </a:ext>
                  </a:extLst>
                </p14:cNvPr>
                <p14:cNvContentPartPr/>
                <p14:nvPr/>
              </p14:nvContentPartPr>
              <p14:xfrm>
                <a:off x="8326519" y="5806078"/>
                <a:ext cx="395280" cy="300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E02802-40DF-4E53-BE0B-0F927946C79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8317519" y="5797078"/>
                  <a:ext cx="412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3483EBC-A2FC-48BB-8F8A-A07F177CAF26}"/>
                    </a:ext>
                  </a:extLst>
                </p14:cNvPr>
                <p14:cNvContentPartPr/>
                <p14:nvPr/>
              </p14:nvContentPartPr>
              <p14:xfrm>
                <a:off x="8526679" y="5975998"/>
                <a:ext cx="110520" cy="230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3483EBC-A2FC-48BB-8F8A-A07F177CAF2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518039" y="5967358"/>
                  <a:ext cx="128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28E23C5-D1E0-4843-884C-975BA8F388DC}"/>
                    </a:ext>
                  </a:extLst>
                </p14:cNvPr>
                <p14:cNvContentPartPr/>
                <p14:nvPr/>
              </p14:nvContentPartPr>
              <p14:xfrm>
                <a:off x="9002599" y="5705998"/>
                <a:ext cx="256320" cy="330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28E23C5-D1E0-4843-884C-975BA8F388D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993959" y="5696998"/>
                  <a:ext cx="273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D1C6D7D-A80A-4171-BB46-3EF622003722}"/>
                    </a:ext>
                  </a:extLst>
                </p14:cNvPr>
                <p14:cNvContentPartPr/>
                <p14:nvPr/>
              </p14:nvContentPartPr>
              <p14:xfrm>
                <a:off x="8991799" y="6192358"/>
                <a:ext cx="10440" cy="12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D1C6D7D-A80A-4171-BB46-3EF62200372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982799" y="6183718"/>
                  <a:ext cx="28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176B926-B316-4888-B958-45E0B92CAA55}"/>
                    </a:ext>
                  </a:extLst>
                </p14:cNvPr>
                <p14:cNvContentPartPr/>
                <p14:nvPr/>
              </p14:nvContentPartPr>
              <p14:xfrm>
                <a:off x="9486799" y="5823718"/>
                <a:ext cx="102960" cy="219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176B926-B316-4888-B958-45E0B92CAA5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477799" y="5815078"/>
                  <a:ext cx="120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D32ABDF-C9F8-4151-9846-62568B7B49F3}"/>
                    </a:ext>
                  </a:extLst>
                </p14:cNvPr>
                <p14:cNvContentPartPr/>
                <p14:nvPr/>
              </p14:nvContentPartPr>
              <p14:xfrm>
                <a:off x="9538999" y="5663158"/>
                <a:ext cx="287640" cy="255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D32ABDF-C9F8-4151-9846-62568B7B49F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529999" y="5654518"/>
                  <a:ext cx="305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289EE62-0A73-4A29-B5B8-3BF8FF908AE2}"/>
                    </a:ext>
                  </a:extLst>
                </p14:cNvPr>
                <p14:cNvContentPartPr/>
                <p14:nvPr/>
              </p14:nvContentPartPr>
              <p14:xfrm>
                <a:off x="9796399" y="5720758"/>
                <a:ext cx="262800" cy="315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289EE62-0A73-4A29-B5B8-3BF8FF908AE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787759" y="5712118"/>
                  <a:ext cx="2804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6BE00F2-DF9F-42A7-97CB-9C1ED85F17B3}"/>
                    </a:ext>
                  </a:extLst>
                </p14:cNvPr>
                <p14:cNvContentPartPr/>
                <p14:nvPr/>
              </p14:nvContentPartPr>
              <p14:xfrm>
                <a:off x="9954079" y="5702398"/>
                <a:ext cx="301680" cy="329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6BE00F2-DF9F-42A7-97CB-9C1ED85F17B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945439" y="5693758"/>
                  <a:ext cx="319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95C2F40-163F-4AC9-A7D6-C18F8EC73D20}"/>
                    </a:ext>
                  </a:extLst>
                </p14:cNvPr>
                <p14:cNvContentPartPr/>
                <p14:nvPr/>
              </p14:nvContentPartPr>
              <p14:xfrm>
                <a:off x="10045879" y="5855758"/>
                <a:ext cx="157320" cy="41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95C2F40-163F-4AC9-A7D6-C18F8EC73D2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037239" y="5846758"/>
                  <a:ext cx="174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833FB41-344E-4476-9F08-41D6B5FBCE8B}"/>
                    </a:ext>
                  </a:extLst>
                </p14:cNvPr>
                <p14:cNvContentPartPr/>
                <p14:nvPr/>
              </p14:nvContentPartPr>
              <p14:xfrm>
                <a:off x="10319119" y="5673238"/>
                <a:ext cx="146160" cy="352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833FB41-344E-4476-9F08-41D6B5FBCE8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310479" y="5664598"/>
                  <a:ext cx="163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C09BC1D-B4F4-450C-8D0C-E418277F47CC}"/>
                    </a:ext>
                  </a:extLst>
                </p14:cNvPr>
                <p14:cNvContentPartPr/>
                <p14:nvPr/>
              </p14:nvContentPartPr>
              <p14:xfrm>
                <a:off x="10542319" y="5713558"/>
                <a:ext cx="203040" cy="268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C09BC1D-B4F4-450C-8D0C-E418277F47C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533319" y="5704558"/>
                  <a:ext cx="220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76C89E4-B387-420B-B05B-60C0AC3D0915}"/>
                    </a:ext>
                  </a:extLst>
                </p14:cNvPr>
                <p14:cNvContentPartPr/>
                <p14:nvPr/>
              </p14:nvContentPartPr>
              <p14:xfrm>
                <a:off x="10705759" y="5873398"/>
                <a:ext cx="97560" cy="86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76C89E4-B387-420B-B05B-60C0AC3D091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96759" y="5864398"/>
                  <a:ext cx="115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77F042-B78D-4B74-BE8C-4347044F3BAC}"/>
                    </a:ext>
                  </a:extLst>
                </p14:cNvPr>
                <p14:cNvContentPartPr/>
                <p14:nvPr/>
              </p14:nvContentPartPr>
              <p14:xfrm>
                <a:off x="10810519" y="5870518"/>
                <a:ext cx="153360" cy="954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77F042-B78D-4B74-BE8C-4347044F3BAC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801879" y="5861518"/>
                  <a:ext cx="17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B0D0787-66C1-4A3E-BACA-2483FA9BCDBD}"/>
                    </a:ext>
                  </a:extLst>
                </p14:cNvPr>
                <p14:cNvContentPartPr/>
                <p14:nvPr/>
              </p14:nvContentPartPr>
              <p14:xfrm>
                <a:off x="11211199" y="5577838"/>
                <a:ext cx="67680" cy="186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B0D0787-66C1-4A3E-BACA-2483FA9BCDB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202199" y="5568838"/>
                  <a:ext cx="85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9719023-A52F-4A3D-B6D0-D964AE26C5CB}"/>
                    </a:ext>
                  </a:extLst>
                </p14:cNvPr>
                <p14:cNvContentPartPr/>
                <p14:nvPr/>
              </p14:nvContentPartPr>
              <p14:xfrm>
                <a:off x="11064319" y="5566678"/>
                <a:ext cx="210240" cy="4284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9719023-A52F-4A3D-B6D0-D964AE26C5C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055679" y="5558038"/>
                  <a:ext cx="2278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266AFB2-7E46-43C9-9ADA-8A7E261651F1}"/>
                    </a:ext>
                  </a:extLst>
                </p14:cNvPr>
                <p14:cNvContentPartPr/>
                <p14:nvPr/>
              </p14:nvContentPartPr>
              <p14:xfrm>
                <a:off x="11006359" y="5826598"/>
                <a:ext cx="180720" cy="410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266AFB2-7E46-43C9-9ADA-8A7E261651F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997719" y="5817598"/>
                  <a:ext cx="198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D50D90C-1E5F-475A-AF26-0B453A0EF3A6}"/>
                    </a:ext>
                  </a:extLst>
                </p14:cNvPr>
                <p14:cNvContentPartPr/>
                <p14:nvPr/>
              </p14:nvContentPartPr>
              <p14:xfrm>
                <a:off x="11388319" y="5469838"/>
                <a:ext cx="167400" cy="529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D50D90C-1E5F-475A-AF26-0B453A0EF3A6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379319" y="5461198"/>
                  <a:ext cx="1850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9601090-1EC0-40CD-A334-D11D5BD1B8C1}"/>
                    </a:ext>
                  </a:extLst>
                </p14:cNvPr>
                <p14:cNvContentPartPr/>
                <p14:nvPr/>
              </p14:nvContentPartPr>
              <p14:xfrm>
                <a:off x="9145519" y="6336718"/>
                <a:ext cx="154440" cy="28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9601090-1EC0-40CD-A334-D11D5BD1B8C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136879" y="6327718"/>
                  <a:ext cx="172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F8320D4-6833-46E7-B4C4-A64703B03C6D}"/>
                    </a:ext>
                  </a:extLst>
                </p14:cNvPr>
                <p14:cNvContentPartPr/>
                <p14:nvPr/>
              </p14:nvContentPartPr>
              <p14:xfrm>
                <a:off x="9218599" y="6428878"/>
                <a:ext cx="133560" cy="23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F8320D4-6833-46E7-B4C4-A64703B03C6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209959" y="6419878"/>
                  <a:ext cx="15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9DB8A92-8342-44EF-8DF9-92F62F119F32}"/>
                    </a:ext>
                  </a:extLst>
                </p14:cNvPr>
                <p14:cNvContentPartPr/>
                <p14:nvPr/>
              </p14:nvContentPartPr>
              <p14:xfrm>
                <a:off x="9736639" y="6166798"/>
                <a:ext cx="137520" cy="232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9DB8A92-8342-44EF-8DF9-92F62F119F3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727999" y="6157798"/>
                  <a:ext cx="15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16FDA78-AB6E-42AE-8298-0CDD1A1C6437}"/>
                    </a:ext>
                  </a:extLst>
                </p14:cNvPr>
                <p14:cNvContentPartPr/>
                <p14:nvPr/>
              </p14:nvContentPartPr>
              <p14:xfrm>
                <a:off x="9955879" y="6192718"/>
                <a:ext cx="183600" cy="2091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16FDA78-AB6E-42AE-8298-0CDD1A1C643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946879" y="6184078"/>
                  <a:ext cx="201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DC32418-A41B-475F-8FEC-1B1D2AD6B168}"/>
                    </a:ext>
                  </a:extLst>
                </p14:cNvPr>
                <p14:cNvContentPartPr/>
                <p14:nvPr/>
              </p14:nvContentPartPr>
              <p14:xfrm>
                <a:off x="10186279" y="6097318"/>
                <a:ext cx="244800" cy="4093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DC32418-A41B-475F-8FEC-1B1D2AD6B16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177279" y="6088678"/>
                  <a:ext cx="262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A06B7F2-90F6-4E92-B6BF-499980658944}"/>
                    </a:ext>
                  </a:extLst>
                </p14:cNvPr>
                <p14:cNvContentPartPr/>
                <p14:nvPr/>
              </p14:nvContentPartPr>
              <p14:xfrm>
                <a:off x="10433599" y="6245998"/>
                <a:ext cx="228960" cy="233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A06B7F2-90F6-4E92-B6BF-49998065894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424959" y="6237358"/>
                  <a:ext cx="246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8A452B2-7627-446B-971A-7468609B0C88}"/>
                    </a:ext>
                  </a:extLst>
                </p14:cNvPr>
                <p14:cNvContentPartPr/>
                <p14:nvPr/>
              </p14:nvContentPartPr>
              <p14:xfrm>
                <a:off x="10680559" y="6280558"/>
                <a:ext cx="68760" cy="160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8A452B2-7627-446B-971A-7468609B0C8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671559" y="6271558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01320C5-3C73-413F-BFD8-902B4320DA12}"/>
                    </a:ext>
                  </a:extLst>
                </p14:cNvPr>
                <p14:cNvContentPartPr/>
                <p14:nvPr/>
              </p14:nvContentPartPr>
              <p14:xfrm>
                <a:off x="10897279" y="6224038"/>
                <a:ext cx="179640" cy="2595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01320C5-3C73-413F-BFD8-902B4320DA1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888639" y="6215038"/>
                  <a:ext cx="19728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F55FBD9-FB90-4CC1-8006-9E142F388F1D}"/>
                  </a:ext>
                </a:extLst>
              </p14:cNvPr>
              <p14:cNvContentPartPr/>
              <p14:nvPr/>
            </p14:nvContentPartPr>
            <p14:xfrm>
              <a:off x="5226919" y="2761198"/>
              <a:ext cx="1800" cy="68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F55FBD9-FB90-4CC1-8006-9E142F388F1D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5217919" y="2752558"/>
                <a:ext cx="1944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A9A2393-AB7D-4192-B312-C2FEB2924FEA}"/>
              </a:ext>
            </a:extLst>
          </p:cNvPr>
          <p:cNvGrpSpPr/>
          <p:nvPr/>
        </p:nvGrpSpPr>
        <p:grpSpPr>
          <a:xfrm>
            <a:off x="1221199" y="1311838"/>
            <a:ext cx="754560" cy="1689120"/>
            <a:chOff x="1221199" y="1311838"/>
            <a:chExt cx="754560" cy="168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AFA2A7-858B-4126-9042-44F901E7046A}"/>
                    </a:ext>
                  </a:extLst>
                </p14:cNvPr>
                <p14:cNvContentPartPr/>
                <p14:nvPr/>
              </p14:nvContentPartPr>
              <p14:xfrm>
                <a:off x="1561759" y="1400398"/>
                <a:ext cx="327600" cy="38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AFA2A7-858B-4126-9042-44F901E7046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552759" y="1391398"/>
                  <a:ext cx="3452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06A57A-2AA3-47BF-BF5D-2BE2FA7A2E98}"/>
                    </a:ext>
                  </a:extLst>
                </p14:cNvPr>
                <p14:cNvContentPartPr/>
                <p14:nvPr/>
              </p14:nvContentPartPr>
              <p14:xfrm>
                <a:off x="1672639" y="1606318"/>
                <a:ext cx="14148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06A57A-2AA3-47BF-BF5D-2BE2FA7A2E9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663639" y="1597678"/>
                  <a:ext cx="159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2C3225-48A6-4B2D-8A74-8785A88A7C05}"/>
                    </a:ext>
                  </a:extLst>
                </p14:cNvPr>
                <p14:cNvContentPartPr/>
                <p14:nvPr/>
              </p14:nvContentPartPr>
              <p14:xfrm>
                <a:off x="1661479" y="2102038"/>
                <a:ext cx="18000" cy="207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2C3225-48A6-4B2D-8A74-8785A88A7C05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652479" y="2093038"/>
                  <a:ext cx="35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31C9D6-A9C4-41F5-9220-79AEDC5E9515}"/>
                    </a:ext>
                  </a:extLst>
                </p14:cNvPr>
                <p14:cNvContentPartPr/>
                <p14:nvPr/>
              </p14:nvContentPartPr>
              <p14:xfrm>
                <a:off x="1636279" y="2041198"/>
                <a:ext cx="254520" cy="33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31C9D6-A9C4-41F5-9220-79AEDC5E9515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627279" y="2032558"/>
                  <a:ext cx="272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2D591B-F55B-4508-A2C2-D45544C21C4C}"/>
                    </a:ext>
                  </a:extLst>
                </p14:cNvPr>
                <p14:cNvContentPartPr/>
                <p14:nvPr/>
              </p14:nvContentPartPr>
              <p14:xfrm>
                <a:off x="1697479" y="2731318"/>
                <a:ext cx="278280" cy="26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2D591B-F55B-4508-A2C2-D45544C21C4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688479" y="2722678"/>
                  <a:ext cx="295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38B902C-9167-4974-8B3F-26B2CDDB69EE}"/>
                    </a:ext>
                  </a:extLst>
                </p14:cNvPr>
                <p14:cNvContentPartPr/>
                <p14:nvPr/>
              </p14:nvContentPartPr>
              <p14:xfrm>
                <a:off x="1221199" y="1311838"/>
                <a:ext cx="325800" cy="13467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38B902C-9167-4974-8B3F-26B2CDDB69E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212559" y="1302838"/>
                  <a:ext cx="343440" cy="136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CD29D0C-FBE8-4B01-B614-5C67C26636E3}"/>
                  </a:ext>
                </a:extLst>
              </p14:cNvPr>
              <p14:cNvContentPartPr/>
              <p14:nvPr/>
            </p14:nvContentPartPr>
            <p14:xfrm>
              <a:off x="10373839" y="1137598"/>
              <a:ext cx="168480" cy="10245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CD29D0C-FBE8-4B01-B614-5C67C26636E3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10364839" y="1128598"/>
                <a:ext cx="18612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FADEB8-4E63-4160-BD96-AEA55B43C09A}"/>
                  </a:ext>
                </a:extLst>
              </p14:cNvPr>
              <p14:cNvContentPartPr/>
              <p14:nvPr/>
            </p14:nvContentPartPr>
            <p14:xfrm>
              <a:off x="3962239" y="1634452"/>
              <a:ext cx="431640" cy="6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FADEB8-4E63-4160-BD96-AEA55B43C09A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3953239" y="1625452"/>
                <a:ext cx="449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5DAFA0-A3FA-43B3-862A-A1B5430BE680}"/>
                  </a:ext>
                </a:extLst>
              </p14:cNvPr>
              <p14:cNvContentPartPr/>
              <p14:nvPr/>
            </p14:nvContentPartPr>
            <p14:xfrm>
              <a:off x="9480679" y="1420612"/>
              <a:ext cx="593280" cy="86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5DAFA0-A3FA-43B3-862A-A1B5430BE680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9472039" y="1411612"/>
                <a:ext cx="6109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D9B21F-74D9-4E42-97B0-B9F820D6998C}"/>
                  </a:ext>
                </a:extLst>
              </p14:cNvPr>
              <p14:cNvContentPartPr/>
              <p14:nvPr/>
            </p14:nvContentPartPr>
            <p14:xfrm>
              <a:off x="3350599" y="1340332"/>
              <a:ext cx="108000" cy="152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D9B21F-74D9-4E42-97B0-B9F820D6998C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3341599" y="1331332"/>
                <a:ext cx="125640" cy="15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F70803-6365-4A11-BE92-93707D4F16F2}"/>
                  </a:ext>
                </a:extLst>
              </p14:cNvPr>
              <p14:cNvContentPartPr/>
              <p14:nvPr/>
            </p14:nvContentPartPr>
            <p14:xfrm>
              <a:off x="4954039" y="1207132"/>
              <a:ext cx="27000" cy="1670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F70803-6365-4A11-BE92-93707D4F16F2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4945039" y="1198132"/>
                <a:ext cx="44640" cy="168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BF41E2E0-FA01-40BD-BAA4-5BE216F1736E}"/>
              </a:ext>
            </a:extLst>
          </p:cNvPr>
          <p:cNvGrpSpPr/>
          <p:nvPr/>
        </p:nvGrpSpPr>
        <p:grpSpPr>
          <a:xfrm>
            <a:off x="10586599" y="1196332"/>
            <a:ext cx="235800" cy="1039320"/>
            <a:chOff x="10586599" y="1196332"/>
            <a:chExt cx="23580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98E3B9-B5B8-4A51-A93C-06F1834D696E}"/>
                    </a:ext>
                  </a:extLst>
                </p14:cNvPr>
                <p14:cNvContentPartPr/>
                <p14:nvPr/>
              </p14:nvContentPartPr>
              <p14:xfrm>
                <a:off x="10690279" y="1211452"/>
                <a:ext cx="4320" cy="2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98E3B9-B5B8-4A51-A93C-06F1834D696E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681279" y="1202812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E81D2E-68EF-4BC8-940D-77B331CEA61C}"/>
                    </a:ext>
                  </a:extLst>
                </p14:cNvPr>
                <p14:cNvContentPartPr/>
                <p14:nvPr/>
              </p14:nvContentPartPr>
              <p14:xfrm>
                <a:off x="10662199" y="1196332"/>
                <a:ext cx="160200" cy="1039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E81D2E-68EF-4BC8-940D-77B331CEA61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653199" y="1187332"/>
                  <a:ext cx="177840" cy="10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502F92-86B5-432C-9C0C-6A67BA760BB6}"/>
                    </a:ext>
                  </a:extLst>
                </p14:cNvPr>
                <p14:cNvContentPartPr/>
                <p14:nvPr/>
              </p14:nvContentPartPr>
              <p14:xfrm>
                <a:off x="10586599" y="1196692"/>
                <a:ext cx="186480" cy="96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502F92-86B5-432C-9C0C-6A67BA760BB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577599" y="1188052"/>
                  <a:ext cx="204120" cy="9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637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86AAA44-E71F-4A5B-91CE-40D98FD3E3D2}"/>
              </a:ext>
            </a:extLst>
          </p:cNvPr>
          <p:cNvGrpSpPr/>
          <p:nvPr/>
        </p:nvGrpSpPr>
        <p:grpSpPr>
          <a:xfrm>
            <a:off x="8142559" y="17638"/>
            <a:ext cx="1621800" cy="426240"/>
            <a:chOff x="8142559" y="17638"/>
            <a:chExt cx="162180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7563D8-343C-438D-95FE-F8F3A8F2E09B}"/>
                    </a:ext>
                  </a:extLst>
                </p14:cNvPr>
                <p14:cNvContentPartPr/>
                <p14:nvPr/>
              </p14:nvContentPartPr>
              <p14:xfrm>
                <a:off x="8175319" y="345598"/>
                <a:ext cx="3600" cy="4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7563D8-343C-438D-95FE-F8F3A8F2E0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6679" y="336598"/>
                  <a:ext cx="21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C3AFC0-442F-4E94-9CE2-0507700D98BD}"/>
                    </a:ext>
                  </a:extLst>
                </p14:cNvPr>
                <p14:cNvContentPartPr/>
                <p14:nvPr/>
              </p14:nvContentPartPr>
              <p14:xfrm>
                <a:off x="8142559" y="271438"/>
                <a:ext cx="241200" cy="11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C3AFC0-442F-4E94-9CE2-0507700D98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3559" y="262798"/>
                  <a:ext cx="258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3AD412-8CE3-4833-B13D-F92E06023423}"/>
                    </a:ext>
                  </a:extLst>
                </p14:cNvPr>
                <p14:cNvContentPartPr/>
                <p14:nvPr/>
              </p14:nvContentPartPr>
              <p14:xfrm>
                <a:off x="8498959" y="17638"/>
                <a:ext cx="159840" cy="369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3AD412-8CE3-4833-B13D-F92E060234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0319" y="8998"/>
                  <a:ext cx="177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0D592D-C8AA-45D5-B60C-F23B635044F8}"/>
                    </a:ext>
                  </a:extLst>
                </p14:cNvPr>
                <p14:cNvContentPartPr/>
                <p14:nvPr/>
              </p14:nvContentPartPr>
              <p14:xfrm>
                <a:off x="8763559" y="302038"/>
                <a:ext cx="132840" cy="10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0D592D-C8AA-45D5-B60C-F23B635044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54919" y="293398"/>
                  <a:ext cx="150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B0C1AE-27CD-4056-9AC9-088DF24C36C6}"/>
                    </a:ext>
                  </a:extLst>
                </p14:cNvPr>
                <p14:cNvContentPartPr/>
                <p14:nvPr/>
              </p14:nvContentPartPr>
              <p14:xfrm>
                <a:off x="8962279" y="38158"/>
                <a:ext cx="226080" cy="40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B0C1AE-27CD-4056-9AC9-088DF24C36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3639" y="29518"/>
                  <a:ext cx="243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85FF9-A680-4277-B46F-8F3BF4CC4877}"/>
                    </a:ext>
                  </a:extLst>
                </p14:cNvPr>
                <p14:cNvContentPartPr/>
                <p14:nvPr/>
              </p14:nvContentPartPr>
              <p14:xfrm>
                <a:off x="8909359" y="224278"/>
                <a:ext cx="326880" cy="7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85FF9-A680-4277-B46F-8F3BF4CC48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0719" y="215638"/>
                  <a:ext cx="344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CE46FC-0232-43C2-9139-0CBA2B900F40}"/>
                    </a:ext>
                  </a:extLst>
                </p14:cNvPr>
                <p14:cNvContentPartPr/>
                <p14:nvPr/>
              </p14:nvContentPartPr>
              <p14:xfrm>
                <a:off x="9421999" y="318598"/>
                <a:ext cx="79200" cy="70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CE46FC-0232-43C2-9139-0CBA2B900F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13359" y="309958"/>
                  <a:ext cx="9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3E753A-1295-4D43-85AB-14E929F2BD50}"/>
                    </a:ext>
                  </a:extLst>
                </p14:cNvPr>
                <p14:cNvContentPartPr/>
                <p14:nvPr/>
              </p14:nvContentPartPr>
              <p14:xfrm>
                <a:off x="9608479" y="226078"/>
                <a:ext cx="155880" cy="65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3E753A-1295-4D43-85AB-14E929F2BD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99479" y="217438"/>
                  <a:ext cx="17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4A278E-6E4D-4731-8EF3-BD1EFD7CBDFB}"/>
                    </a:ext>
                  </a:extLst>
                </p14:cNvPr>
                <p14:cNvContentPartPr/>
                <p14:nvPr/>
              </p14:nvContentPartPr>
              <p14:xfrm>
                <a:off x="9594439" y="300958"/>
                <a:ext cx="10476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4A278E-6E4D-4731-8EF3-BD1EFD7CBD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85439" y="291958"/>
                  <a:ext cx="1224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35EC75-9ADA-4C4D-A314-C01A68F10888}"/>
              </a:ext>
            </a:extLst>
          </p:cNvPr>
          <p:cNvGrpSpPr/>
          <p:nvPr/>
        </p:nvGrpSpPr>
        <p:grpSpPr>
          <a:xfrm>
            <a:off x="10098439" y="19438"/>
            <a:ext cx="788400" cy="448200"/>
            <a:chOff x="10098439" y="19438"/>
            <a:chExt cx="7884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A54B58-88A8-47EF-A12D-12B55271ABC5}"/>
                    </a:ext>
                  </a:extLst>
                </p14:cNvPr>
                <p14:cNvContentPartPr/>
                <p14:nvPr/>
              </p14:nvContentPartPr>
              <p14:xfrm>
                <a:off x="10138399" y="99718"/>
                <a:ext cx="227880" cy="36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A54B58-88A8-47EF-A12D-12B55271AB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29759" y="90718"/>
                  <a:ext cx="2455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7A6D29-327C-47AE-820C-CD3C4C4B8022}"/>
                    </a:ext>
                  </a:extLst>
                </p14:cNvPr>
                <p14:cNvContentPartPr/>
                <p14:nvPr/>
              </p14:nvContentPartPr>
              <p14:xfrm>
                <a:off x="10098439" y="226078"/>
                <a:ext cx="360000" cy="109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7A6D29-327C-47AE-820C-CD3C4C4B80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89439" y="217438"/>
                  <a:ext cx="377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26179CD-5460-4231-BBDF-34EB60C5454B}"/>
                    </a:ext>
                  </a:extLst>
                </p14:cNvPr>
                <p14:cNvContentPartPr/>
                <p14:nvPr/>
              </p14:nvContentPartPr>
              <p14:xfrm>
                <a:off x="10405519" y="19438"/>
                <a:ext cx="248040" cy="385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26179CD-5460-4231-BBDF-34EB60C545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96879" y="10798"/>
                  <a:ext cx="2656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3BBC2E-F2CD-47DC-B097-AD547DC727CE}"/>
                    </a:ext>
                  </a:extLst>
                </p14:cNvPr>
                <p14:cNvContentPartPr/>
                <p14:nvPr/>
              </p14:nvContentPartPr>
              <p14:xfrm>
                <a:off x="10732039" y="264958"/>
                <a:ext cx="154800" cy="18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3BBC2E-F2CD-47DC-B097-AD547DC727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23039" y="256318"/>
                  <a:ext cx="17244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CFFE27-96DE-4BBC-B5A2-1CA145BDBBB7}"/>
              </a:ext>
            </a:extLst>
          </p:cNvPr>
          <p:cNvGrpSpPr/>
          <p:nvPr/>
        </p:nvGrpSpPr>
        <p:grpSpPr>
          <a:xfrm>
            <a:off x="4703119" y="-102242"/>
            <a:ext cx="3117240" cy="1167480"/>
            <a:chOff x="4703119" y="-102242"/>
            <a:chExt cx="3117240" cy="11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46FFBB-E62A-4E0D-9C8E-B6301C2CDD31}"/>
                    </a:ext>
                  </a:extLst>
                </p14:cNvPr>
                <p14:cNvContentPartPr/>
                <p14:nvPr/>
              </p14:nvContentPartPr>
              <p14:xfrm>
                <a:off x="4703119" y="318598"/>
                <a:ext cx="60120" cy="14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46FFBB-E62A-4E0D-9C8E-B6301C2CDD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4479" y="309598"/>
                  <a:ext cx="77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84A4E3-9509-4D9C-AABC-E663DDEB3F8F}"/>
                    </a:ext>
                  </a:extLst>
                </p14:cNvPr>
                <p14:cNvContentPartPr/>
                <p14:nvPr/>
              </p14:nvContentPartPr>
              <p14:xfrm>
                <a:off x="4784839" y="248038"/>
                <a:ext cx="13680" cy="1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84A4E3-9509-4D9C-AABC-E663DDEB3F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76199" y="239038"/>
                  <a:ext cx="31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743CCB-8585-4315-B70F-4F25CC7D83C6}"/>
                    </a:ext>
                  </a:extLst>
                </p14:cNvPr>
                <p14:cNvContentPartPr/>
                <p14:nvPr/>
              </p14:nvContentPartPr>
              <p14:xfrm>
                <a:off x="4894999" y="272518"/>
                <a:ext cx="227520" cy="22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743CCB-8585-4315-B70F-4F25CC7D83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5999" y="263878"/>
                  <a:ext cx="245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F5F4ED-1EF0-4B73-BA8D-9373EC0D2476}"/>
                    </a:ext>
                  </a:extLst>
                </p14:cNvPr>
                <p14:cNvContentPartPr/>
                <p14:nvPr/>
              </p14:nvContentPartPr>
              <p14:xfrm>
                <a:off x="5515279" y="310318"/>
                <a:ext cx="185760" cy="159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F5F4ED-1EF0-4B73-BA8D-9373EC0D24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6639" y="301678"/>
                  <a:ext cx="203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4BE3A6-61DD-4CF0-AFA5-D35D7483453A}"/>
                    </a:ext>
                  </a:extLst>
                </p14:cNvPr>
                <p14:cNvContentPartPr/>
                <p14:nvPr/>
              </p14:nvContentPartPr>
              <p14:xfrm>
                <a:off x="5745319" y="330118"/>
                <a:ext cx="173880" cy="152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4BE3A6-61DD-4CF0-AFA5-D35D748345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36319" y="321478"/>
                  <a:ext cx="191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5D956D-534A-4745-8E1F-2D75A51BA2AE}"/>
                    </a:ext>
                  </a:extLst>
                </p14:cNvPr>
                <p14:cNvContentPartPr/>
                <p14:nvPr/>
              </p14:nvContentPartPr>
              <p14:xfrm>
                <a:off x="5973559" y="313558"/>
                <a:ext cx="168120" cy="146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5D956D-534A-4745-8E1F-2D75A51BA2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4559" y="304558"/>
                  <a:ext cx="185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24DE18-F580-47DC-AC55-92C59BDB3E5D}"/>
                    </a:ext>
                  </a:extLst>
                </p14:cNvPr>
                <p14:cNvContentPartPr/>
                <p14:nvPr/>
              </p14:nvContentPartPr>
              <p14:xfrm>
                <a:off x="6342559" y="-102242"/>
                <a:ext cx="317520" cy="599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24DE18-F580-47DC-AC55-92C59BDB3E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3559" y="-111242"/>
                  <a:ext cx="3351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E37A46-5503-4846-BD8E-9143A14F8B20}"/>
                    </a:ext>
                  </a:extLst>
                </p14:cNvPr>
                <p14:cNvContentPartPr/>
                <p14:nvPr/>
              </p14:nvContentPartPr>
              <p14:xfrm>
                <a:off x="6315559" y="307078"/>
                <a:ext cx="244080" cy="71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E37A46-5503-4846-BD8E-9143A14F8B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06919" y="298438"/>
                  <a:ext cx="261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EE445F-C63B-4F8F-9037-0332418B2C10}"/>
                    </a:ext>
                  </a:extLst>
                </p14:cNvPr>
                <p14:cNvContentPartPr/>
                <p14:nvPr/>
              </p14:nvContentPartPr>
              <p14:xfrm>
                <a:off x="6459559" y="316798"/>
                <a:ext cx="207000" cy="169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EE445F-C63B-4F8F-9037-0332418B2C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50919" y="307798"/>
                  <a:ext cx="224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B2232F-5731-458E-AE48-CDDAD0B18D72}"/>
                    </a:ext>
                  </a:extLst>
                </p14:cNvPr>
                <p14:cNvContentPartPr/>
                <p14:nvPr/>
              </p14:nvContentPartPr>
              <p14:xfrm>
                <a:off x="6678079" y="319318"/>
                <a:ext cx="198000" cy="16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B2232F-5731-458E-AE48-CDDAD0B18D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69079" y="310318"/>
                  <a:ext cx="215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3DC12D-73CF-4355-90DB-3E7C08B7D78F}"/>
                    </a:ext>
                  </a:extLst>
                </p14:cNvPr>
                <p14:cNvContentPartPr/>
                <p14:nvPr/>
              </p14:nvContentPartPr>
              <p14:xfrm>
                <a:off x="6885799" y="347758"/>
                <a:ext cx="294120" cy="13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3DC12D-73CF-4355-90DB-3E7C08B7D7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7159" y="339118"/>
                  <a:ext cx="311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CC7A00-EDF4-4BF2-9FE2-7E0CE64DF8E4}"/>
                    </a:ext>
                  </a:extLst>
                </p14:cNvPr>
                <p14:cNvContentPartPr/>
                <p14:nvPr/>
              </p14:nvContentPartPr>
              <p14:xfrm>
                <a:off x="7281799" y="347398"/>
                <a:ext cx="50760" cy="5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CC7A00-EDF4-4BF2-9FE2-7E0CE64DF8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73159" y="338398"/>
                  <a:ext cx="68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3A7A32-C1B3-43CD-87D8-CB0BA0B5372B}"/>
                    </a:ext>
                  </a:extLst>
                </p14:cNvPr>
                <p14:cNvContentPartPr/>
                <p14:nvPr/>
              </p14:nvContentPartPr>
              <p14:xfrm>
                <a:off x="7453519" y="308878"/>
                <a:ext cx="166680" cy="10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3A7A32-C1B3-43CD-87D8-CB0BA0B537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4519" y="300238"/>
                  <a:ext cx="184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DDEAB6-FFA1-43E5-9C35-6F78CCC0E0A8}"/>
                    </a:ext>
                  </a:extLst>
                </p14:cNvPr>
                <p14:cNvContentPartPr/>
                <p14:nvPr/>
              </p14:nvContentPartPr>
              <p14:xfrm>
                <a:off x="7607239" y="340558"/>
                <a:ext cx="213120" cy="563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DDEAB6-FFA1-43E5-9C35-6F78CCC0E0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98239" y="331558"/>
                  <a:ext cx="2307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1C5359-61B2-4520-BA9E-820B2C798571}"/>
                    </a:ext>
                  </a:extLst>
                </p14:cNvPr>
                <p14:cNvContentPartPr/>
                <p14:nvPr/>
              </p14:nvContentPartPr>
              <p14:xfrm>
                <a:off x="4719679" y="868318"/>
                <a:ext cx="189720" cy="156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1C5359-61B2-4520-BA9E-820B2C79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1039" y="859318"/>
                  <a:ext cx="207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83EB4E-0D3F-4AA6-B96E-E32A428FDF54}"/>
                    </a:ext>
                  </a:extLst>
                </p14:cNvPr>
                <p14:cNvContentPartPr/>
                <p14:nvPr/>
              </p14:nvContentPartPr>
              <p14:xfrm>
                <a:off x="5018479" y="871558"/>
                <a:ext cx="122040" cy="139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83EB4E-0D3F-4AA6-B96E-E32A428FDF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9479" y="862918"/>
                  <a:ext cx="139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146788-F161-495F-A602-EB6B3E13EFF1}"/>
                    </a:ext>
                  </a:extLst>
                </p14:cNvPr>
                <p14:cNvContentPartPr/>
                <p14:nvPr/>
              </p14:nvContentPartPr>
              <p14:xfrm>
                <a:off x="5234479" y="685798"/>
                <a:ext cx="147960" cy="361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146788-F161-495F-A602-EB6B3E13EF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5839" y="677158"/>
                  <a:ext cx="165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679572-B3BD-43A9-AB1D-0230EE604717}"/>
                    </a:ext>
                  </a:extLst>
                </p14:cNvPr>
                <p14:cNvContentPartPr/>
                <p14:nvPr/>
              </p14:nvContentPartPr>
              <p14:xfrm>
                <a:off x="5177959" y="834118"/>
                <a:ext cx="203760" cy="3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679572-B3BD-43A9-AB1D-0230EE6047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68959" y="825118"/>
                  <a:ext cx="221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470393-0F61-4170-9638-FE9F782DCF34}"/>
                    </a:ext>
                  </a:extLst>
                </p14:cNvPr>
                <p14:cNvContentPartPr/>
                <p14:nvPr/>
              </p14:nvContentPartPr>
              <p14:xfrm>
                <a:off x="5850079" y="574918"/>
                <a:ext cx="317160" cy="490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470393-0F61-4170-9638-FE9F782DCF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1079" y="566278"/>
                  <a:ext cx="3348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F15DD90-35C5-4273-8CE1-24C5A122592D}"/>
                    </a:ext>
                  </a:extLst>
                </p14:cNvPr>
                <p14:cNvContentPartPr/>
                <p14:nvPr/>
              </p14:nvContentPartPr>
              <p14:xfrm>
                <a:off x="5792119" y="860038"/>
                <a:ext cx="221760" cy="7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F15DD90-35C5-4273-8CE1-24C5A12259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3119" y="851398"/>
                  <a:ext cx="239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650778-4124-458D-B933-53532557C051}"/>
                    </a:ext>
                  </a:extLst>
                </p14:cNvPr>
                <p14:cNvContentPartPr/>
                <p14:nvPr/>
              </p14:nvContentPartPr>
              <p14:xfrm>
                <a:off x="6014599" y="853918"/>
                <a:ext cx="254520" cy="18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650778-4124-458D-B933-53532557C0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05959" y="844918"/>
                  <a:ext cx="272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0AAC26-93F6-438B-8BD1-87ACD428C39B}"/>
                    </a:ext>
                  </a:extLst>
                </p14:cNvPr>
                <p14:cNvContentPartPr/>
                <p14:nvPr/>
              </p14:nvContentPartPr>
              <p14:xfrm>
                <a:off x="6304759" y="876238"/>
                <a:ext cx="104400" cy="131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0AAC26-93F6-438B-8BD1-87ACD428C3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759" y="867238"/>
                  <a:ext cx="122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BC667E-2BBD-4D26-B40C-17690A4914B1}"/>
                    </a:ext>
                  </a:extLst>
                </p14:cNvPr>
                <p14:cNvContentPartPr/>
                <p14:nvPr/>
              </p14:nvContentPartPr>
              <p14:xfrm>
                <a:off x="6466399" y="887038"/>
                <a:ext cx="34236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BC667E-2BBD-4D26-B40C-17690A4914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57399" y="878398"/>
                  <a:ext cx="360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7DC1DA-D60C-4D51-9F25-9230CBB0964F}"/>
                    </a:ext>
                  </a:extLst>
                </p14:cNvPr>
                <p14:cNvContentPartPr/>
                <p14:nvPr/>
              </p14:nvContentPartPr>
              <p14:xfrm>
                <a:off x="7213759" y="569158"/>
                <a:ext cx="187920" cy="38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7DC1DA-D60C-4D51-9F25-9230CBB096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04759" y="560518"/>
                  <a:ext cx="205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89D7C5-8C0F-47F7-A9BC-6AA008536DBC}"/>
                    </a:ext>
                  </a:extLst>
                </p14:cNvPr>
                <p14:cNvContentPartPr/>
                <p14:nvPr/>
              </p14:nvContentPartPr>
              <p14:xfrm>
                <a:off x="7333999" y="826198"/>
                <a:ext cx="113400" cy="115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89D7C5-8C0F-47F7-A9BC-6AA008536D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25359" y="817558"/>
                  <a:ext cx="131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C6FABA-06B8-41B3-8D32-DBCDE4A1D2EE}"/>
                    </a:ext>
                  </a:extLst>
                </p14:cNvPr>
                <p14:cNvContentPartPr/>
                <p14:nvPr/>
              </p14:nvContentPartPr>
              <p14:xfrm>
                <a:off x="7534879" y="548998"/>
                <a:ext cx="247320" cy="48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C6FABA-06B8-41B3-8D32-DBCDE4A1D2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26239" y="539998"/>
                  <a:ext cx="2649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7904FF-5879-44BB-88BE-C83649DAF5A2}"/>
                    </a:ext>
                  </a:extLst>
                </p14:cNvPr>
                <p14:cNvContentPartPr/>
                <p14:nvPr/>
              </p14:nvContentPartPr>
              <p14:xfrm>
                <a:off x="7509679" y="763918"/>
                <a:ext cx="281160" cy="71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7904FF-5879-44BB-88BE-C83649DAF5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00679" y="754918"/>
                  <a:ext cx="29880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63C224-5FA3-4590-875A-B7289D5D1151}"/>
              </a:ext>
            </a:extLst>
          </p:cNvPr>
          <p:cNvGrpSpPr/>
          <p:nvPr/>
        </p:nvGrpSpPr>
        <p:grpSpPr>
          <a:xfrm>
            <a:off x="8040319" y="572038"/>
            <a:ext cx="721800" cy="374760"/>
            <a:chOff x="8040319" y="572038"/>
            <a:chExt cx="72180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2733BFE-553C-4801-85DB-0A11BA216510}"/>
                    </a:ext>
                  </a:extLst>
                </p14:cNvPr>
                <p14:cNvContentPartPr/>
                <p14:nvPr/>
              </p14:nvContentPartPr>
              <p14:xfrm>
                <a:off x="8040319" y="704518"/>
                <a:ext cx="294840" cy="21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733BFE-553C-4801-85DB-0A11BA2165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31679" y="695878"/>
                  <a:ext cx="312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3DADF7-919F-4DF5-AA1D-4DC2977E76A2}"/>
                    </a:ext>
                  </a:extLst>
                </p14:cNvPr>
                <p14:cNvContentPartPr/>
                <p14:nvPr/>
              </p14:nvContentPartPr>
              <p14:xfrm>
                <a:off x="8519119" y="889558"/>
                <a:ext cx="23400" cy="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3DADF7-919F-4DF5-AA1D-4DC2977E76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10479" y="880558"/>
                  <a:ext cx="41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F03BD1-3FD3-4D85-8884-BE5329048A60}"/>
                    </a:ext>
                  </a:extLst>
                </p14:cNvPr>
                <p14:cNvContentPartPr/>
                <p14:nvPr/>
              </p14:nvContentPartPr>
              <p14:xfrm>
                <a:off x="8524159" y="572038"/>
                <a:ext cx="237960" cy="255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F03BD1-3FD3-4D85-8884-BE5329048A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5519" y="563038"/>
                  <a:ext cx="25560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E3B95B6-35E0-4BA7-ADC5-0D0B47D83DB8}"/>
              </a:ext>
            </a:extLst>
          </p:cNvPr>
          <p:cNvGrpSpPr/>
          <p:nvPr/>
        </p:nvGrpSpPr>
        <p:grpSpPr>
          <a:xfrm>
            <a:off x="368359" y="-111242"/>
            <a:ext cx="4009320" cy="1900440"/>
            <a:chOff x="368359" y="-111242"/>
            <a:chExt cx="4009320" cy="19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B1439D-C36D-4923-B029-9636E32EE901}"/>
                    </a:ext>
                  </a:extLst>
                </p14:cNvPr>
                <p14:cNvContentPartPr/>
                <p14:nvPr/>
              </p14:nvContentPartPr>
              <p14:xfrm>
                <a:off x="3098599" y="256678"/>
                <a:ext cx="382320" cy="20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B1439D-C36D-4923-B029-9636E32EE9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89959" y="248038"/>
                  <a:ext cx="399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00F544-D275-4692-A250-88870ACF040A}"/>
                    </a:ext>
                  </a:extLst>
                </p14:cNvPr>
                <p14:cNvContentPartPr/>
                <p14:nvPr/>
              </p14:nvContentPartPr>
              <p14:xfrm>
                <a:off x="3444559" y="295558"/>
                <a:ext cx="173520" cy="10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00F544-D275-4692-A250-88870ACF04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5919" y="286558"/>
                  <a:ext cx="191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EB8C3A-A0DB-4953-93E7-E08FC9AA4175}"/>
                    </a:ext>
                  </a:extLst>
                </p14:cNvPr>
                <p14:cNvContentPartPr/>
                <p14:nvPr/>
              </p14:nvContentPartPr>
              <p14:xfrm>
                <a:off x="3770359" y="-111242"/>
                <a:ext cx="257400" cy="56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EB8C3A-A0DB-4953-93E7-E08FC9AA41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1359" y="-120242"/>
                  <a:ext cx="27504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FCC047-C978-4C35-BB50-ADB9C14A1C96}"/>
                    </a:ext>
                  </a:extLst>
                </p14:cNvPr>
                <p14:cNvContentPartPr/>
                <p14:nvPr/>
              </p14:nvContentPartPr>
              <p14:xfrm>
                <a:off x="3773599" y="276478"/>
                <a:ext cx="236160" cy="70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FCC047-C978-4C35-BB50-ADB9C14A1C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4599" y="267838"/>
                  <a:ext cx="253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51BD8-FA11-428E-A723-9227E16FDB31}"/>
                    </a:ext>
                  </a:extLst>
                </p14:cNvPr>
                <p14:cNvContentPartPr/>
                <p14:nvPr/>
              </p14:nvContentPartPr>
              <p14:xfrm>
                <a:off x="4039999" y="271438"/>
                <a:ext cx="14436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51BD8-FA11-428E-A723-9227E16FDB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30999" y="262438"/>
                  <a:ext cx="16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30FBEB-7EF7-4E62-987E-91C0BDC13001}"/>
                    </a:ext>
                  </a:extLst>
                </p14:cNvPr>
                <p14:cNvContentPartPr/>
                <p14:nvPr/>
              </p14:nvContentPartPr>
              <p14:xfrm>
                <a:off x="4272559" y="280438"/>
                <a:ext cx="105120" cy="156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30FBEB-7EF7-4E62-987E-91C0BDC130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63559" y="271438"/>
                  <a:ext cx="122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FCAD78D-F923-4EBF-B651-E294FFD4AF54}"/>
                    </a:ext>
                  </a:extLst>
                </p14:cNvPr>
                <p14:cNvContentPartPr/>
                <p14:nvPr/>
              </p14:nvContentPartPr>
              <p14:xfrm>
                <a:off x="499399" y="346678"/>
                <a:ext cx="187920" cy="133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FCAD78D-F923-4EBF-B651-E294FFD4AF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0759" y="338038"/>
                  <a:ext cx="205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61B5620-DD23-4486-B363-DA874A70DF39}"/>
                    </a:ext>
                  </a:extLst>
                </p14:cNvPr>
                <p14:cNvContentPartPr/>
                <p14:nvPr/>
              </p14:nvContentPartPr>
              <p14:xfrm>
                <a:off x="734479" y="209518"/>
                <a:ext cx="170640" cy="31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61B5620-DD23-4486-B363-DA874A70DF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5479" y="200878"/>
                  <a:ext cx="18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4EED93-A908-48DB-8CAA-E9BA345985A0}"/>
                    </a:ext>
                  </a:extLst>
                </p14:cNvPr>
                <p14:cNvContentPartPr/>
                <p14:nvPr/>
              </p14:nvContentPartPr>
              <p14:xfrm>
                <a:off x="1408039" y="308518"/>
                <a:ext cx="93960" cy="113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4EED93-A908-48DB-8CAA-E9BA345985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99039" y="299518"/>
                  <a:ext cx="111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E2E6F9-3CC8-457F-9B9D-105CAEDB3559}"/>
                    </a:ext>
                  </a:extLst>
                </p14:cNvPr>
                <p14:cNvContentPartPr/>
                <p14:nvPr/>
              </p14:nvContentPartPr>
              <p14:xfrm>
                <a:off x="1222279" y="437038"/>
                <a:ext cx="306360" cy="53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E2E6F9-3CC8-457F-9B9D-105CAEDB35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13639" y="428038"/>
                  <a:ext cx="324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50085E-204A-40DA-8DC3-71E7B7858470}"/>
                    </a:ext>
                  </a:extLst>
                </p14:cNvPr>
                <p14:cNvContentPartPr/>
                <p14:nvPr/>
              </p14:nvContentPartPr>
              <p14:xfrm>
                <a:off x="1184839" y="269638"/>
                <a:ext cx="412200" cy="8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50085E-204A-40DA-8DC3-71E7B785847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5839" y="260638"/>
                  <a:ext cx="429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F06063-6E1A-44C5-A169-1C8D4C6294E6}"/>
                    </a:ext>
                  </a:extLst>
                </p14:cNvPr>
                <p14:cNvContentPartPr/>
                <p14:nvPr/>
              </p14:nvContentPartPr>
              <p14:xfrm>
                <a:off x="1774519" y="113398"/>
                <a:ext cx="129960" cy="235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F06063-6E1A-44C5-A169-1C8D4C6294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65879" y="104398"/>
                  <a:ext cx="1476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C5719F-9EE5-4953-A03C-8FBF9F39B34A}"/>
                    </a:ext>
                  </a:extLst>
                </p14:cNvPr>
                <p14:cNvContentPartPr/>
                <p14:nvPr/>
              </p14:nvContentPartPr>
              <p14:xfrm>
                <a:off x="1618999" y="129958"/>
                <a:ext cx="197280" cy="38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C5719F-9EE5-4953-A03C-8FBF9F39B3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10359" y="120958"/>
                  <a:ext cx="2149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07FD41-E5DA-4F3E-9AB5-D687BAEEF532}"/>
                    </a:ext>
                  </a:extLst>
                </p14:cNvPr>
                <p14:cNvContentPartPr/>
                <p14:nvPr/>
              </p14:nvContentPartPr>
              <p14:xfrm>
                <a:off x="2192839" y="118438"/>
                <a:ext cx="221760" cy="39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07FD41-E5DA-4F3E-9AB5-D687BAEEF5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84199" y="109438"/>
                  <a:ext cx="239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1805C6-18EE-4EA8-8281-7577C9EF8C6D}"/>
                    </a:ext>
                  </a:extLst>
                </p14:cNvPr>
                <p14:cNvContentPartPr/>
                <p14:nvPr/>
              </p14:nvContentPartPr>
              <p14:xfrm>
                <a:off x="2127319" y="279718"/>
                <a:ext cx="263880" cy="68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1805C6-18EE-4EA8-8281-7577C9EF8C6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18319" y="271078"/>
                  <a:ext cx="281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0B742A-3495-4432-8806-ED9885914DDC}"/>
                    </a:ext>
                  </a:extLst>
                </p14:cNvPr>
                <p14:cNvContentPartPr/>
                <p14:nvPr/>
              </p14:nvContentPartPr>
              <p14:xfrm>
                <a:off x="2457439" y="59758"/>
                <a:ext cx="23976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0B742A-3495-4432-8806-ED9885914D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48799" y="50758"/>
                  <a:ext cx="2574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F147F0-5A36-45B0-822A-68CA65B3D810}"/>
                    </a:ext>
                  </a:extLst>
                </p14:cNvPr>
                <p14:cNvContentPartPr/>
                <p14:nvPr/>
              </p14:nvContentPartPr>
              <p14:xfrm>
                <a:off x="2698999" y="300598"/>
                <a:ext cx="101160" cy="13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F147F0-5A36-45B0-822A-68CA65B3D8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89999" y="291958"/>
                  <a:ext cx="118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66028F-64BA-444C-A355-7250A3406EB8}"/>
                    </a:ext>
                  </a:extLst>
                </p14:cNvPr>
                <p14:cNvContentPartPr/>
                <p14:nvPr/>
              </p14:nvContentPartPr>
              <p14:xfrm>
                <a:off x="368359" y="1023118"/>
                <a:ext cx="125640" cy="309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66028F-64BA-444C-A355-7250A3406E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359" y="1014478"/>
                  <a:ext cx="143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6BD956-C6A1-45A0-8C75-65E4626BA8E0}"/>
                    </a:ext>
                  </a:extLst>
                </p14:cNvPr>
                <p14:cNvContentPartPr/>
                <p14:nvPr/>
              </p14:nvContentPartPr>
              <p14:xfrm>
                <a:off x="450799" y="843838"/>
                <a:ext cx="312480" cy="26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6BD956-C6A1-45A0-8C75-65E4626BA8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1799" y="835198"/>
                  <a:ext cx="330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D5AD47-4830-402A-96CD-228AD3B5B649}"/>
                    </a:ext>
                  </a:extLst>
                </p14:cNvPr>
                <p14:cNvContentPartPr/>
                <p14:nvPr/>
              </p14:nvContentPartPr>
              <p14:xfrm>
                <a:off x="807199" y="856438"/>
                <a:ext cx="155880" cy="235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D5AD47-4830-402A-96CD-228AD3B5B6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8199" y="847438"/>
                  <a:ext cx="173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F8235E-B1DB-4948-96F6-68BD621AE4B2}"/>
                    </a:ext>
                  </a:extLst>
                </p14:cNvPr>
                <p14:cNvContentPartPr/>
                <p14:nvPr/>
              </p14:nvContentPartPr>
              <p14:xfrm>
                <a:off x="991159" y="890638"/>
                <a:ext cx="126720" cy="16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F8235E-B1DB-4948-96F6-68BD621AE4B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2519" y="881638"/>
                  <a:ext cx="144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D346F9-BC74-4041-8818-3216EE6897DF}"/>
                    </a:ext>
                  </a:extLst>
                </p14:cNvPr>
                <p14:cNvContentPartPr/>
                <p14:nvPr/>
              </p14:nvContentPartPr>
              <p14:xfrm>
                <a:off x="1135879" y="666358"/>
                <a:ext cx="233280" cy="403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D346F9-BC74-4041-8818-3216EE6897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7239" y="657718"/>
                  <a:ext cx="250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EDFC3F-981F-4E33-9240-852C5BF76D0A}"/>
                    </a:ext>
                  </a:extLst>
                </p14:cNvPr>
                <p14:cNvContentPartPr/>
                <p14:nvPr/>
              </p14:nvContentPartPr>
              <p14:xfrm>
                <a:off x="1450519" y="888478"/>
                <a:ext cx="132480" cy="19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EDFC3F-981F-4E33-9240-852C5BF76D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41879" y="879838"/>
                  <a:ext cx="150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A0965A-7111-4F36-AAE0-67E38A3BABF2}"/>
                    </a:ext>
                  </a:extLst>
                </p14:cNvPr>
                <p14:cNvContentPartPr/>
                <p14:nvPr/>
              </p14:nvContentPartPr>
              <p14:xfrm>
                <a:off x="1684879" y="599398"/>
                <a:ext cx="197280" cy="432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A0965A-7111-4F36-AAE0-67E38A3BAB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76239" y="590398"/>
                  <a:ext cx="2149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6647EF-0FB4-41AC-8125-118991891BD8}"/>
                    </a:ext>
                  </a:extLst>
                </p14:cNvPr>
                <p14:cNvContentPartPr/>
                <p14:nvPr/>
              </p14:nvContentPartPr>
              <p14:xfrm>
                <a:off x="1939759" y="897118"/>
                <a:ext cx="27720" cy="144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6647EF-0FB4-41AC-8125-118991891B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31119" y="888478"/>
                  <a:ext cx="45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125E60-2F0F-4EE9-93A7-98B370B03C99}"/>
                    </a:ext>
                  </a:extLst>
                </p14:cNvPr>
                <p14:cNvContentPartPr/>
                <p14:nvPr/>
              </p14:nvContentPartPr>
              <p14:xfrm>
                <a:off x="2128759" y="606238"/>
                <a:ext cx="145800" cy="468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125E60-2F0F-4EE9-93A7-98B370B03C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20119" y="597238"/>
                  <a:ext cx="1634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50A21A-ED3D-45D5-8948-55A416B224AF}"/>
                    </a:ext>
                  </a:extLst>
                </p14:cNvPr>
                <p14:cNvContentPartPr/>
                <p14:nvPr/>
              </p14:nvContentPartPr>
              <p14:xfrm>
                <a:off x="2268799" y="639358"/>
                <a:ext cx="293400" cy="39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50A21A-ED3D-45D5-8948-55A416B224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59799" y="630718"/>
                  <a:ext cx="311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4138BC-325B-4F28-AA4D-1861297EEF31}"/>
                    </a:ext>
                  </a:extLst>
                </p14:cNvPr>
                <p14:cNvContentPartPr/>
                <p14:nvPr/>
              </p14:nvContentPartPr>
              <p14:xfrm>
                <a:off x="2437639" y="831958"/>
                <a:ext cx="307080" cy="176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4138BC-325B-4F28-AA4D-1861297EEF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28999" y="822958"/>
                  <a:ext cx="324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E8EE8B-CC73-4261-9A91-48A2CD63577F}"/>
                    </a:ext>
                  </a:extLst>
                </p14:cNvPr>
                <p14:cNvContentPartPr/>
                <p14:nvPr/>
              </p14:nvContentPartPr>
              <p14:xfrm>
                <a:off x="2676319" y="812158"/>
                <a:ext cx="172800" cy="43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E8EE8B-CC73-4261-9A91-48A2CD6357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67319" y="803518"/>
                  <a:ext cx="1904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CCADFF-9F3A-47DE-9157-838C34E783CC}"/>
                    </a:ext>
                  </a:extLst>
                </p14:cNvPr>
                <p14:cNvContentPartPr/>
                <p14:nvPr/>
              </p14:nvContentPartPr>
              <p14:xfrm>
                <a:off x="3229999" y="891358"/>
                <a:ext cx="21240" cy="10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CCADFF-9F3A-47DE-9157-838C34E783C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21359" y="882718"/>
                  <a:ext cx="38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CA5C51-0B8C-48F7-ACA5-451AD5AF3163}"/>
                    </a:ext>
                  </a:extLst>
                </p14:cNvPr>
                <p14:cNvContentPartPr/>
                <p14:nvPr/>
              </p14:nvContentPartPr>
              <p14:xfrm>
                <a:off x="3374719" y="716758"/>
                <a:ext cx="15840" cy="14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CA5C51-0B8C-48F7-ACA5-451AD5AF31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66079" y="707758"/>
                  <a:ext cx="33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ECB1BE-D69A-473C-BD87-37AAB4D0CBC9}"/>
                    </a:ext>
                  </a:extLst>
                </p14:cNvPr>
                <p14:cNvContentPartPr/>
                <p14:nvPr/>
              </p14:nvContentPartPr>
              <p14:xfrm>
                <a:off x="3445639" y="570598"/>
                <a:ext cx="245160" cy="528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ECB1BE-D69A-473C-BD87-37AAB4D0CB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36639" y="561958"/>
                  <a:ext cx="2628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E1AF47-59C6-4257-B0F3-CF38372473E7}"/>
                    </a:ext>
                  </a:extLst>
                </p14:cNvPr>
                <p14:cNvContentPartPr/>
                <p14:nvPr/>
              </p14:nvContentPartPr>
              <p14:xfrm>
                <a:off x="3389479" y="821878"/>
                <a:ext cx="257400" cy="69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E1AF47-59C6-4257-B0F3-CF38372473E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80479" y="812878"/>
                  <a:ext cx="275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6FCD1B1-4E7A-41B5-B216-0BC44AC24DDF}"/>
                    </a:ext>
                  </a:extLst>
                </p14:cNvPr>
                <p14:cNvContentPartPr/>
                <p14:nvPr/>
              </p14:nvContentPartPr>
              <p14:xfrm>
                <a:off x="4003639" y="877318"/>
                <a:ext cx="32040" cy="142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6FCD1B1-4E7A-41B5-B216-0BC44AC24D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4999" y="868678"/>
                  <a:ext cx="49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564FA0-6D37-4BD7-92D4-8363CD5FAA06}"/>
                    </a:ext>
                  </a:extLst>
                </p14:cNvPr>
                <p14:cNvContentPartPr/>
                <p14:nvPr/>
              </p14:nvContentPartPr>
              <p14:xfrm>
                <a:off x="4081399" y="803878"/>
                <a:ext cx="21240" cy="3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564FA0-6D37-4BD7-92D4-8363CD5FAA0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72759" y="795238"/>
                  <a:ext cx="38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A86F77-39E6-4E17-8C7A-EEC59AB2C8BE}"/>
                    </a:ext>
                  </a:extLst>
                </p14:cNvPr>
                <p14:cNvContentPartPr/>
                <p14:nvPr/>
              </p14:nvContentPartPr>
              <p14:xfrm>
                <a:off x="4139359" y="790558"/>
                <a:ext cx="156600" cy="231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A86F77-39E6-4E17-8C7A-EEC59AB2C8B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30719" y="781918"/>
                  <a:ext cx="174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FC038DD-2707-4587-B477-CBE53576C61E}"/>
                    </a:ext>
                  </a:extLst>
                </p14:cNvPr>
                <p14:cNvContentPartPr/>
                <p14:nvPr/>
              </p14:nvContentPartPr>
              <p14:xfrm>
                <a:off x="968479" y="1566718"/>
                <a:ext cx="156600" cy="219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FC038DD-2707-4587-B477-CBE53576C6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9479" y="1558078"/>
                  <a:ext cx="174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DA6915C-2DB0-4548-89DA-6D9E84085B9A}"/>
                    </a:ext>
                  </a:extLst>
                </p14:cNvPr>
                <p14:cNvContentPartPr/>
                <p14:nvPr/>
              </p14:nvContentPartPr>
              <p14:xfrm>
                <a:off x="1033999" y="1392838"/>
                <a:ext cx="238320" cy="228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DA6915C-2DB0-4548-89DA-6D9E84085B9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5359" y="1383838"/>
                  <a:ext cx="255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ADE6D64-E9E1-433F-8FF7-7746644DFCE8}"/>
                    </a:ext>
                  </a:extLst>
                </p14:cNvPr>
                <p14:cNvContentPartPr/>
                <p14:nvPr/>
              </p14:nvContentPartPr>
              <p14:xfrm>
                <a:off x="1352599" y="1408678"/>
                <a:ext cx="185040" cy="291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ADE6D64-E9E1-433F-8FF7-7746644DFCE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43959" y="1399678"/>
                  <a:ext cx="202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CA11D5-8E20-4B13-A760-00D6150FF207}"/>
                    </a:ext>
                  </a:extLst>
                </p14:cNvPr>
                <p14:cNvContentPartPr/>
                <p14:nvPr/>
              </p14:nvContentPartPr>
              <p14:xfrm>
                <a:off x="1660399" y="1418398"/>
                <a:ext cx="227520" cy="251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CA11D5-8E20-4B13-A760-00D6150FF20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51399" y="1409758"/>
                  <a:ext cx="245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70E4653-4299-4869-B928-F85722633419}"/>
                    </a:ext>
                  </a:extLst>
                </p14:cNvPr>
                <p14:cNvContentPartPr/>
                <p14:nvPr/>
              </p14:nvContentPartPr>
              <p14:xfrm>
                <a:off x="2038759" y="1295638"/>
                <a:ext cx="90360" cy="106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70E4653-4299-4869-B928-F857226334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29759" y="1286998"/>
                  <a:ext cx="108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D3E797-1146-464E-BC7A-8F5330877234}"/>
                    </a:ext>
                  </a:extLst>
                </p14:cNvPr>
                <p14:cNvContentPartPr/>
                <p14:nvPr/>
              </p14:nvContentPartPr>
              <p14:xfrm>
                <a:off x="2161879" y="1283038"/>
                <a:ext cx="254880" cy="506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D3E797-1146-464E-BC7A-8F533087723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52879" y="1274038"/>
                  <a:ext cx="2725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70EDD9-EECE-4DEB-8BDE-88B9561C2063}"/>
                    </a:ext>
                  </a:extLst>
                </p14:cNvPr>
                <p14:cNvContentPartPr/>
                <p14:nvPr/>
              </p14:nvContentPartPr>
              <p14:xfrm>
                <a:off x="2513959" y="1476358"/>
                <a:ext cx="160920" cy="187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70EDD9-EECE-4DEB-8BDE-88B9561C20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04959" y="1467358"/>
                  <a:ext cx="178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D01C39-24AF-4471-A583-7D0CAF632918}"/>
                    </a:ext>
                  </a:extLst>
                </p14:cNvPr>
                <p14:cNvContentPartPr/>
                <p14:nvPr/>
              </p14:nvContentPartPr>
              <p14:xfrm>
                <a:off x="2682079" y="1526038"/>
                <a:ext cx="136080" cy="101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D01C39-24AF-4471-A583-7D0CAF6329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73439" y="1517038"/>
                  <a:ext cx="153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98DE2F-E6A4-4B3D-AE72-2227DE6D52C8}"/>
                    </a:ext>
                  </a:extLst>
                </p14:cNvPr>
                <p14:cNvContentPartPr/>
                <p14:nvPr/>
              </p14:nvContentPartPr>
              <p14:xfrm>
                <a:off x="2879719" y="1506238"/>
                <a:ext cx="113760" cy="91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98DE2F-E6A4-4B3D-AE72-2227DE6D52C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71079" y="1497238"/>
                  <a:ext cx="1314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8A99FC-C43C-4326-B0D2-D00546382BCE}"/>
                    </a:ext>
                  </a:extLst>
                </p14:cNvPr>
                <p14:cNvContentPartPr/>
                <p14:nvPr/>
              </p14:nvContentPartPr>
              <p14:xfrm>
                <a:off x="3139999" y="1185118"/>
                <a:ext cx="236520" cy="505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8A99FC-C43C-4326-B0D2-D00546382BC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30999" y="1176478"/>
                  <a:ext cx="2541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B43C75-8304-4585-9F62-0712A71BA065}"/>
                    </a:ext>
                  </a:extLst>
                </p14:cNvPr>
                <p14:cNvContentPartPr/>
                <p14:nvPr/>
              </p14:nvContentPartPr>
              <p14:xfrm>
                <a:off x="3083119" y="1499038"/>
                <a:ext cx="219240" cy="76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B43C75-8304-4585-9F62-0712A71BA0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74479" y="1490398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D17E70-9BC5-4249-A277-3F6350934F42}"/>
                    </a:ext>
                  </a:extLst>
                </p14:cNvPr>
                <p14:cNvContentPartPr/>
                <p14:nvPr/>
              </p14:nvContentPartPr>
              <p14:xfrm>
                <a:off x="3485599" y="1202758"/>
                <a:ext cx="146520" cy="46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D17E70-9BC5-4249-A277-3F6350934F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76959" y="1193758"/>
                  <a:ext cx="1641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E6975B-997C-48E6-BC45-0C641F4D301F}"/>
                    </a:ext>
                  </a:extLst>
                </p14:cNvPr>
                <p14:cNvContentPartPr/>
                <p14:nvPr/>
              </p14:nvContentPartPr>
              <p14:xfrm>
                <a:off x="3820039" y="1427758"/>
                <a:ext cx="152640" cy="5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E6975B-997C-48E6-BC45-0C641F4D301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11039" y="1418758"/>
                  <a:ext cx="170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3B2932-2B68-4612-AF8B-F4C04B0AF57B}"/>
                    </a:ext>
                  </a:extLst>
                </p14:cNvPr>
                <p14:cNvContentPartPr/>
                <p14:nvPr/>
              </p14:nvContentPartPr>
              <p14:xfrm>
                <a:off x="3859639" y="1573198"/>
                <a:ext cx="156600" cy="2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3B2932-2B68-4612-AF8B-F4C04B0AF57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0639" y="1564198"/>
                  <a:ext cx="1742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0F131A5-7695-403E-8BED-268AE9CCFFB3}"/>
              </a:ext>
            </a:extLst>
          </p:cNvPr>
          <p:cNvGrpSpPr/>
          <p:nvPr/>
        </p:nvGrpSpPr>
        <p:grpSpPr>
          <a:xfrm>
            <a:off x="4438519" y="1398958"/>
            <a:ext cx="451440" cy="273600"/>
            <a:chOff x="4438519" y="1398958"/>
            <a:chExt cx="45144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DB170DA-067B-440D-828F-F28DC12454B1}"/>
                    </a:ext>
                  </a:extLst>
                </p14:cNvPr>
                <p14:cNvContentPartPr/>
                <p14:nvPr/>
              </p14:nvContentPartPr>
              <p14:xfrm>
                <a:off x="4438519" y="1398958"/>
                <a:ext cx="105120" cy="273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DB170DA-067B-440D-828F-F28DC12454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29879" y="1390318"/>
                  <a:ext cx="122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0C2075-BA89-44F5-93BD-CB6F29DD4DF0}"/>
                    </a:ext>
                  </a:extLst>
                </p14:cNvPr>
                <p14:cNvContentPartPr/>
                <p14:nvPr/>
              </p14:nvContentPartPr>
              <p14:xfrm>
                <a:off x="4716079" y="1542598"/>
                <a:ext cx="173880" cy="33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30C2075-BA89-44F5-93BD-CB6F29DD4D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07079" y="1533958"/>
                  <a:ext cx="1915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B698528-EE8A-4D23-86A0-A714B2E512B0}"/>
              </a:ext>
            </a:extLst>
          </p:cNvPr>
          <p:cNvGrpSpPr/>
          <p:nvPr/>
        </p:nvGrpSpPr>
        <p:grpSpPr>
          <a:xfrm>
            <a:off x="5197759" y="1244158"/>
            <a:ext cx="2307960" cy="474120"/>
            <a:chOff x="5197759" y="1244158"/>
            <a:chExt cx="23079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409BB6-DE57-4077-946F-8131F8E16D29}"/>
                    </a:ext>
                  </a:extLst>
                </p14:cNvPr>
                <p14:cNvContentPartPr/>
                <p14:nvPr/>
              </p14:nvContentPartPr>
              <p14:xfrm>
                <a:off x="5197759" y="1468078"/>
                <a:ext cx="104040" cy="19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409BB6-DE57-4077-946F-8131F8E16D2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89119" y="1459078"/>
                  <a:ext cx="121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B54C1C-474B-4D45-A41F-77B3408C37F0}"/>
                    </a:ext>
                  </a:extLst>
                </p14:cNvPr>
                <p14:cNvContentPartPr/>
                <p14:nvPr/>
              </p14:nvContentPartPr>
              <p14:xfrm>
                <a:off x="5238079" y="1363318"/>
                <a:ext cx="246960" cy="209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B54C1C-474B-4D45-A41F-77B3408C37F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29079" y="1354678"/>
                  <a:ext cx="264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A552EFD-32E5-4B7E-B36D-82F3517EECA3}"/>
                    </a:ext>
                  </a:extLst>
                </p14:cNvPr>
                <p14:cNvContentPartPr/>
                <p14:nvPr/>
              </p14:nvContentPartPr>
              <p14:xfrm>
                <a:off x="5583319" y="1369078"/>
                <a:ext cx="183960" cy="27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A552EFD-32E5-4B7E-B36D-82F3517EEC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74679" y="1360078"/>
                  <a:ext cx="201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94C5C2C-2B0D-43E6-9BF2-4AC043FB1195}"/>
                    </a:ext>
                  </a:extLst>
                </p14:cNvPr>
                <p14:cNvContentPartPr/>
                <p14:nvPr/>
              </p14:nvContentPartPr>
              <p14:xfrm>
                <a:off x="5848279" y="1425238"/>
                <a:ext cx="249120" cy="204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94C5C2C-2B0D-43E6-9BF2-4AC043FB11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39279" y="1416238"/>
                  <a:ext cx="266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983D70-7430-4947-9E3E-B2BE94A63864}"/>
                    </a:ext>
                  </a:extLst>
                </p14:cNvPr>
                <p14:cNvContentPartPr/>
                <p14:nvPr/>
              </p14:nvContentPartPr>
              <p14:xfrm>
                <a:off x="6148519" y="1298878"/>
                <a:ext cx="216000" cy="41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983D70-7430-4947-9E3E-B2BE94A638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39519" y="1290238"/>
                  <a:ext cx="233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43ED7A-2184-41C1-9A91-876B2F00BF5F}"/>
                    </a:ext>
                  </a:extLst>
                </p14:cNvPr>
                <p14:cNvContentPartPr/>
                <p14:nvPr/>
              </p14:nvContentPartPr>
              <p14:xfrm>
                <a:off x="6408079" y="1402198"/>
                <a:ext cx="214560" cy="223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43ED7A-2184-41C1-9A91-876B2F00BF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99439" y="1393558"/>
                  <a:ext cx="232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24DD4F4-EA28-4BA2-83C1-00C8C34AA688}"/>
                    </a:ext>
                  </a:extLst>
                </p14:cNvPr>
                <p14:cNvContentPartPr/>
                <p14:nvPr/>
              </p14:nvContentPartPr>
              <p14:xfrm>
                <a:off x="6605359" y="1551598"/>
                <a:ext cx="86760" cy="51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24DD4F4-EA28-4BA2-83C1-00C8C34AA6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96359" y="1542598"/>
                  <a:ext cx="1044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5BD46A3-5806-40E3-B429-39907E601777}"/>
                    </a:ext>
                  </a:extLst>
                </p14:cNvPr>
                <p14:cNvContentPartPr/>
                <p14:nvPr/>
              </p14:nvContentPartPr>
              <p14:xfrm>
                <a:off x="6783559" y="1515598"/>
                <a:ext cx="131760" cy="8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5BD46A3-5806-40E3-B429-39907E6017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4919" y="1506958"/>
                  <a:ext cx="149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A9AAE3-EDD0-46B7-80F9-DF27C88FCD16}"/>
                    </a:ext>
                  </a:extLst>
                </p14:cNvPr>
                <p14:cNvContentPartPr/>
                <p14:nvPr/>
              </p14:nvContentPartPr>
              <p14:xfrm>
                <a:off x="7085959" y="1244158"/>
                <a:ext cx="189000" cy="388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A9AAE3-EDD0-46B7-80F9-DF27C88FCD1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76959" y="1235158"/>
                  <a:ext cx="2066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305A06B-82F9-4420-987E-117B9C0B10DF}"/>
                    </a:ext>
                  </a:extLst>
                </p14:cNvPr>
                <p14:cNvContentPartPr/>
                <p14:nvPr/>
              </p14:nvContentPartPr>
              <p14:xfrm>
                <a:off x="7020439" y="1509478"/>
                <a:ext cx="174960" cy="38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305A06B-82F9-4420-987E-117B9C0B10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11799" y="1500478"/>
                  <a:ext cx="192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6E25518-5B27-4F0B-85D8-6D3D684A8EE5}"/>
                    </a:ext>
                  </a:extLst>
                </p14:cNvPr>
                <p14:cNvContentPartPr/>
                <p14:nvPr/>
              </p14:nvContentPartPr>
              <p14:xfrm>
                <a:off x="7351279" y="1307878"/>
                <a:ext cx="154440" cy="404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6E25518-5B27-4F0B-85D8-6D3D684A8EE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42639" y="1298878"/>
                  <a:ext cx="17208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B630E6-2C83-4440-BBDA-9AE4734F2640}"/>
              </a:ext>
            </a:extLst>
          </p:cNvPr>
          <p:cNvGrpSpPr/>
          <p:nvPr/>
        </p:nvGrpSpPr>
        <p:grpSpPr>
          <a:xfrm>
            <a:off x="3656239" y="2111398"/>
            <a:ext cx="236160" cy="157320"/>
            <a:chOff x="3656239" y="2111398"/>
            <a:chExt cx="23616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3CC8DC0-B06D-46D0-ADC2-58ECFA055F8B}"/>
                    </a:ext>
                  </a:extLst>
                </p14:cNvPr>
                <p14:cNvContentPartPr/>
                <p14:nvPr/>
              </p14:nvContentPartPr>
              <p14:xfrm>
                <a:off x="3656239" y="2111398"/>
                <a:ext cx="171360" cy="40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3CC8DC0-B06D-46D0-ADC2-58ECFA055F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47239" y="2102758"/>
                  <a:ext cx="189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96C679-A9FF-477B-B091-5F35629D4F53}"/>
                    </a:ext>
                  </a:extLst>
                </p14:cNvPr>
                <p14:cNvContentPartPr/>
                <p14:nvPr/>
              </p14:nvContentPartPr>
              <p14:xfrm>
                <a:off x="3713479" y="2221198"/>
                <a:ext cx="178920" cy="47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96C679-A9FF-477B-B091-5F35629D4F5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04479" y="2212198"/>
                  <a:ext cx="19656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043467F-75B5-49F1-8EE9-295BEE1E1D46}"/>
                  </a:ext>
                </a:extLst>
              </p14:cNvPr>
              <p14:cNvContentPartPr/>
              <p14:nvPr/>
            </p14:nvContentPartPr>
            <p14:xfrm>
              <a:off x="4238359" y="2048758"/>
              <a:ext cx="110160" cy="305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043467F-75B5-49F1-8EE9-295BEE1E1D4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229359" y="2040118"/>
                <a:ext cx="127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62B0A31-E160-47F0-AC53-DBFC2154EFA5}"/>
                  </a:ext>
                </a:extLst>
              </p14:cNvPr>
              <p14:cNvContentPartPr/>
              <p14:nvPr/>
            </p14:nvContentPartPr>
            <p14:xfrm>
              <a:off x="4605559" y="2176558"/>
              <a:ext cx="144360" cy="50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62B0A31-E160-47F0-AC53-DBFC2154EFA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596919" y="2167558"/>
                <a:ext cx="16200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1B88588-091C-4C2C-8D91-1F107857B168}"/>
              </a:ext>
            </a:extLst>
          </p:cNvPr>
          <p:cNvGrpSpPr/>
          <p:nvPr/>
        </p:nvGrpSpPr>
        <p:grpSpPr>
          <a:xfrm>
            <a:off x="5145199" y="1961998"/>
            <a:ext cx="825120" cy="685440"/>
            <a:chOff x="5145199" y="1961998"/>
            <a:chExt cx="82512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FCEE96-D432-45FE-8F9E-8F18BEB01A75}"/>
                    </a:ext>
                  </a:extLst>
                </p14:cNvPr>
                <p14:cNvContentPartPr/>
                <p14:nvPr/>
              </p14:nvContentPartPr>
              <p14:xfrm>
                <a:off x="5145199" y="1961998"/>
                <a:ext cx="258480" cy="236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FCEE96-D432-45FE-8F9E-8F18BEB01A7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36559" y="1953358"/>
                  <a:ext cx="276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949873-3B62-44E1-8660-69F66AE1B8EA}"/>
                    </a:ext>
                  </a:extLst>
                </p14:cNvPr>
                <p14:cNvContentPartPr/>
                <p14:nvPr/>
              </p14:nvContentPartPr>
              <p14:xfrm>
                <a:off x="5428519" y="1989358"/>
                <a:ext cx="237960" cy="166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949873-3B62-44E1-8660-69F66AE1B8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19879" y="1980358"/>
                  <a:ext cx="255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1785BE-5E6C-485F-8735-722B2906114D}"/>
                    </a:ext>
                  </a:extLst>
                </p14:cNvPr>
                <p14:cNvContentPartPr/>
                <p14:nvPr/>
              </p14:nvContentPartPr>
              <p14:xfrm>
                <a:off x="5751799" y="2014558"/>
                <a:ext cx="157320" cy="146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1785BE-5E6C-485F-8735-722B290611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43159" y="2005918"/>
                  <a:ext cx="174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0634FA-F4FD-4DD8-8CDC-DFC2BF20FCA8}"/>
                    </a:ext>
                  </a:extLst>
                </p14:cNvPr>
                <p14:cNvContentPartPr/>
                <p14:nvPr/>
              </p14:nvContentPartPr>
              <p14:xfrm>
                <a:off x="5182999" y="2261518"/>
                <a:ext cx="619560" cy="119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0634FA-F4FD-4DD8-8CDC-DFC2BF20FC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73999" y="2252518"/>
                  <a:ext cx="637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494996-EA72-4307-B164-732E68E18212}"/>
                    </a:ext>
                  </a:extLst>
                </p14:cNvPr>
                <p14:cNvContentPartPr/>
                <p14:nvPr/>
              </p14:nvContentPartPr>
              <p14:xfrm>
                <a:off x="5334559" y="2400478"/>
                <a:ext cx="263880" cy="231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494996-EA72-4307-B164-732E68E182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25919" y="2391478"/>
                  <a:ext cx="281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E2FE180-644E-41B7-9B20-70618A93B71F}"/>
                    </a:ext>
                  </a:extLst>
                </p14:cNvPr>
                <p14:cNvContentPartPr/>
                <p14:nvPr/>
              </p14:nvContentPartPr>
              <p14:xfrm>
                <a:off x="5621839" y="2416318"/>
                <a:ext cx="105120" cy="198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E2FE180-644E-41B7-9B20-70618A93B7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12839" y="2407318"/>
                  <a:ext cx="122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D188C84-56DE-41D9-AFF2-12EB334DC752}"/>
                    </a:ext>
                  </a:extLst>
                </p14:cNvPr>
                <p14:cNvContentPartPr/>
                <p14:nvPr/>
              </p14:nvContentPartPr>
              <p14:xfrm>
                <a:off x="5809399" y="2376718"/>
                <a:ext cx="160920" cy="270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D188C84-56DE-41D9-AFF2-12EB334DC75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00759" y="2368078"/>
                  <a:ext cx="17856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14BB9A7-E810-4F86-B617-FD53D0D1C6D0}"/>
              </a:ext>
            </a:extLst>
          </p:cNvPr>
          <p:cNvGrpSpPr/>
          <p:nvPr/>
        </p:nvGrpSpPr>
        <p:grpSpPr>
          <a:xfrm>
            <a:off x="6405559" y="2111398"/>
            <a:ext cx="215280" cy="137160"/>
            <a:chOff x="6405559" y="2111398"/>
            <a:chExt cx="21528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C1CED0-A99D-4273-92B8-4D2746D57AE6}"/>
                    </a:ext>
                  </a:extLst>
                </p14:cNvPr>
                <p14:cNvContentPartPr/>
                <p14:nvPr/>
              </p14:nvContentPartPr>
              <p14:xfrm>
                <a:off x="6405559" y="2111398"/>
                <a:ext cx="168840" cy="45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C1CED0-A99D-4273-92B8-4D2746D57A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6559" y="2102758"/>
                  <a:ext cx="186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E25A16-6D4F-4AA8-88D2-948F51A4F02E}"/>
                    </a:ext>
                  </a:extLst>
                </p14:cNvPr>
                <p14:cNvContentPartPr/>
                <p14:nvPr/>
              </p14:nvContentPartPr>
              <p14:xfrm>
                <a:off x="6454519" y="2202478"/>
                <a:ext cx="166320" cy="4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E25A16-6D4F-4AA8-88D2-948F51A4F0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45879" y="2193838"/>
                  <a:ext cx="18396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A018A43-E3AA-45DD-8E13-1D09B8E2689D}"/>
              </a:ext>
            </a:extLst>
          </p:cNvPr>
          <p:cNvGrpSpPr/>
          <p:nvPr/>
        </p:nvGrpSpPr>
        <p:grpSpPr>
          <a:xfrm>
            <a:off x="6983719" y="1881718"/>
            <a:ext cx="916920" cy="727920"/>
            <a:chOff x="6983719" y="1881718"/>
            <a:chExt cx="91692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401CDC9-31C4-46EE-AB0E-E73FCBE9B183}"/>
                    </a:ext>
                  </a:extLst>
                </p14:cNvPr>
                <p14:cNvContentPartPr/>
                <p14:nvPr/>
              </p14:nvContentPartPr>
              <p14:xfrm>
                <a:off x="6983719" y="1897198"/>
                <a:ext cx="232560" cy="226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401CDC9-31C4-46EE-AB0E-E73FCBE9B1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74719" y="1888558"/>
                  <a:ext cx="250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57B1C1-7BBA-4CA8-B392-4FB940D84059}"/>
                    </a:ext>
                  </a:extLst>
                </p14:cNvPr>
                <p14:cNvContentPartPr/>
                <p14:nvPr/>
              </p14:nvContentPartPr>
              <p14:xfrm>
                <a:off x="7343719" y="1882438"/>
                <a:ext cx="195480" cy="221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57B1C1-7BBA-4CA8-B392-4FB940D840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34719" y="1873798"/>
                  <a:ext cx="213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3E3912C-9D2D-42FE-A5F3-0DBE38E29DA3}"/>
                    </a:ext>
                  </a:extLst>
                </p14:cNvPr>
                <p14:cNvContentPartPr/>
                <p14:nvPr/>
              </p14:nvContentPartPr>
              <p14:xfrm>
                <a:off x="7702639" y="1881718"/>
                <a:ext cx="198000" cy="181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3E3912C-9D2D-42FE-A5F3-0DBE38E29D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93999" y="1873078"/>
                  <a:ext cx="215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3125DCF-8370-4CDF-99D6-A7817294E284}"/>
                    </a:ext>
                  </a:extLst>
                </p14:cNvPr>
                <p14:cNvContentPartPr/>
                <p14:nvPr/>
              </p14:nvContentPartPr>
              <p14:xfrm>
                <a:off x="7067599" y="2191678"/>
                <a:ext cx="557280" cy="10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3125DCF-8370-4CDF-99D6-A7817294E2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58599" y="2183038"/>
                  <a:ext cx="574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BE5698D-5D81-4F93-B2B7-8AC07CAAF424}"/>
                    </a:ext>
                  </a:extLst>
                </p14:cNvPr>
                <p14:cNvContentPartPr/>
                <p14:nvPr/>
              </p14:nvContentPartPr>
              <p14:xfrm>
                <a:off x="7056079" y="2377438"/>
                <a:ext cx="298080" cy="232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BE5698D-5D81-4F93-B2B7-8AC07CAAF42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47079" y="2368438"/>
                  <a:ext cx="315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D5118A3-6E93-4230-8368-CE6D0E90A20D}"/>
                    </a:ext>
                  </a:extLst>
                </p14:cNvPr>
                <p14:cNvContentPartPr/>
                <p14:nvPr/>
              </p14:nvContentPartPr>
              <p14:xfrm>
                <a:off x="7355239" y="2412358"/>
                <a:ext cx="117360" cy="136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D5118A3-6E93-4230-8368-CE6D0E90A2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6239" y="2403718"/>
                  <a:ext cx="135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5588D3-7A67-4CEF-AEC4-6197BFCED4CE}"/>
                    </a:ext>
                  </a:extLst>
                </p14:cNvPr>
                <p14:cNvContentPartPr/>
                <p14:nvPr/>
              </p14:nvContentPartPr>
              <p14:xfrm>
                <a:off x="7609039" y="2367718"/>
                <a:ext cx="176400" cy="223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5588D3-7A67-4CEF-AEC4-6197BFCED4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00039" y="2358718"/>
                  <a:ext cx="19404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84DB607-DF53-460B-B8F4-82F208E3AF19}"/>
              </a:ext>
            </a:extLst>
          </p:cNvPr>
          <p:cNvGrpSpPr/>
          <p:nvPr/>
        </p:nvGrpSpPr>
        <p:grpSpPr>
          <a:xfrm>
            <a:off x="344599" y="3468598"/>
            <a:ext cx="380880" cy="435600"/>
            <a:chOff x="344599" y="3468598"/>
            <a:chExt cx="38088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55B7BD-CE0A-4E8C-8DF1-EAB66E8089C5}"/>
                    </a:ext>
                  </a:extLst>
                </p14:cNvPr>
                <p14:cNvContentPartPr/>
                <p14:nvPr/>
              </p14:nvContentPartPr>
              <p14:xfrm>
                <a:off x="344599" y="3740398"/>
                <a:ext cx="169920" cy="163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55B7BD-CE0A-4E8C-8DF1-EAB66E8089C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5959" y="3731398"/>
                  <a:ext cx="187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7369DA4-DBC0-4C3D-9DAB-2EFBA042484D}"/>
                    </a:ext>
                  </a:extLst>
                </p14:cNvPr>
                <p14:cNvContentPartPr/>
                <p14:nvPr/>
              </p14:nvContentPartPr>
              <p14:xfrm>
                <a:off x="421999" y="3571198"/>
                <a:ext cx="171000" cy="28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7369DA4-DBC0-4C3D-9DAB-2EFBA042484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2999" y="3562558"/>
                  <a:ext cx="188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8BDED4E-24C5-4535-9F67-9FB65DBC8BC0}"/>
                    </a:ext>
                  </a:extLst>
                </p14:cNvPr>
                <p14:cNvContentPartPr/>
                <p14:nvPr/>
              </p14:nvContentPartPr>
              <p14:xfrm>
                <a:off x="591559" y="3468598"/>
                <a:ext cx="133920" cy="434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8BDED4E-24C5-4535-9F67-9FB65DBC8BC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2559" y="3459958"/>
                  <a:ext cx="151560" cy="45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4E74AA8-0109-4ACA-BDC7-850823EEA51A}"/>
              </a:ext>
            </a:extLst>
          </p:cNvPr>
          <p:cNvGrpSpPr/>
          <p:nvPr/>
        </p:nvGrpSpPr>
        <p:grpSpPr>
          <a:xfrm>
            <a:off x="853639" y="2872798"/>
            <a:ext cx="10550520" cy="2273760"/>
            <a:chOff x="853639" y="2872798"/>
            <a:chExt cx="10550520" cy="22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23A0BB-3B48-425E-87A0-F32B433E3774}"/>
                    </a:ext>
                  </a:extLst>
                </p14:cNvPr>
                <p14:cNvContentPartPr/>
                <p14:nvPr/>
              </p14:nvContentPartPr>
              <p14:xfrm>
                <a:off x="7028359" y="3035878"/>
                <a:ext cx="270360" cy="221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23A0BB-3B48-425E-87A0-F32B433E37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19719" y="3027238"/>
                  <a:ext cx="288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9BB63AE-DB2D-47ED-B33D-CDED095AF1D2}"/>
                    </a:ext>
                  </a:extLst>
                </p14:cNvPr>
                <p14:cNvContentPartPr/>
                <p14:nvPr/>
              </p14:nvContentPartPr>
              <p14:xfrm>
                <a:off x="7371079" y="2982958"/>
                <a:ext cx="274320" cy="262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9BB63AE-DB2D-47ED-B33D-CDED095AF1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62439" y="2973958"/>
                  <a:ext cx="291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BBA481D-EDFF-411F-9C31-57C91E819298}"/>
                    </a:ext>
                  </a:extLst>
                </p14:cNvPr>
                <p14:cNvContentPartPr/>
                <p14:nvPr/>
              </p14:nvContentPartPr>
              <p14:xfrm>
                <a:off x="7767799" y="2941558"/>
                <a:ext cx="221760" cy="2422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BBA481D-EDFF-411F-9C31-57C91E81929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59159" y="2932558"/>
                  <a:ext cx="239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548CD61-BAD1-4C44-A422-77408D36EEA1}"/>
                    </a:ext>
                  </a:extLst>
                </p14:cNvPr>
                <p14:cNvContentPartPr/>
                <p14:nvPr/>
              </p14:nvContentPartPr>
              <p14:xfrm>
                <a:off x="7952479" y="2872798"/>
                <a:ext cx="410040" cy="553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548CD61-BAD1-4C44-A422-77408D36EEA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43839" y="2864158"/>
                  <a:ext cx="427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D74F70B-81FB-40B2-B364-AAC9D0135454}"/>
                    </a:ext>
                  </a:extLst>
                </p14:cNvPr>
                <p14:cNvContentPartPr/>
                <p14:nvPr/>
              </p14:nvContentPartPr>
              <p14:xfrm>
                <a:off x="8300599" y="3044158"/>
                <a:ext cx="276840" cy="297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D74F70B-81FB-40B2-B364-AAC9D013545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91959" y="3035158"/>
                  <a:ext cx="294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86DCB14-2B2F-439C-86C3-B920307E4ABD}"/>
                    </a:ext>
                  </a:extLst>
                </p14:cNvPr>
                <p14:cNvContentPartPr/>
                <p14:nvPr/>
              </p14:nvContentPartPr>
              <p14:xfrm>
                <a:off x="8596879" y="3133798"/>
                <a:ext cx="99720" cy="159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86DCB14-2B2F-439C-86C3-B920307E4AB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88239" y="3124798"/>
                  <a:ext cx="117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F51AE23-040F-472B-9A59-2EA79E65CE5D}"/>
                    </a:ext>
                  </a:extLst>
                </p14:cNvPr>
                <p14:cNvContentPartPr/>
                <p14:nvPr/>
              </p14:nvContentPartPr>
              <p14:xfrm>
                <a:off x="8776879" y="2997358"/>
                <a:ext cx="167400" cy="30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F51AE23-040F-472B-9A59-2EA79E65CE5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67879" y="2988358"/>
                  <a:ext cx="185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447A0FF-E870-484D-B6D2-A66BA89EDA24}"/>
                    </a:ext>
                  </a:extLst>
                </p14:cNvPr>
                <p14:cNvContentPartPr/>
                <p14:nvPr/>
              </p14:nvContentPartPr>
              <p14:xfrm>
                <a:off x="8806039" y="3015718"/>
                <a:ext cx="266040" cy="287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447A0FF-E870-484D-B6D2-A66BA89EDA2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97039" y="3006718"/>
                  <a:ext cx="283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3858403-64CF-47EE-8DDE-7B89E87AF6D8}"/>
                    </a:ext>
                  </a:extLst>
                </p14:cNvPr>
                <p14:cNvContentPartPr/>
                <p14:nvPr/>
              </p14:nvContentPartPr>
              <p14:xfrm>
                <a:off x="4819759" y="2957398"/>
                <a:ext cx="179640" cy="234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3858403-64CF-47EE-8DDE-7B89E87AF6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11119" y="2948758"/>
                  <a:ext cx="197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2A3038-A7FB-4F2D-9C4D-837796259737}"/>
                    </a:ext>
                  </a:extLst>
                </p14:cNvPr>
                <p14:cNvContentPartPr/>
                <p14:nvPr/>
              </p14:nvContentPartPr>
              <p14:xfrm>
                <a:off x="5042599" y="2959198"/>
                <a:ext cx="224280" cy="228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2A3038-A7FB-4F2D-9C4D-8377962597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033959" y="2950198"/>
                  <a:ext cx="241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AD88E7-BBEA-4371-B8A2-8A7A894EBB97}"/>
                    </a:ext>
                  </a:extLst>
                </p14:cNvPr>
                <p14:cNvContentPartPr/>
                <p14:nvPr/>
              </p14:nvContentPartPr>
              <p14:xfrm>
                <a:off x="5360119" y="3000958"/>
                <a:ext cx="227520" cy="73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AD88E7-BBEA-4371-B8A2-8A7A894EBB9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51479" y="2992318"/>
                  <a:ext cx="245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84B89C9-F4A3-4759-88C9-932139F5082A}"/>
                    </a:ext>
                  </a:extLst>
                </p14:cNvPr>
                <p14:cNvContentPartPr/>
                <p14:nvPr/>
              </p14:nvContentPartPr>
              <p14:xfrm>
                <a:off x="5368039" y="2909158"/>
                <a:ext cx="111960" cy="247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84B89C9-F4A3-4759-88C9-932139F5082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59039" y="2900518"/>
                  <a:ext cx="129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56E5AA2-F327-44E2-820E-842376596951}"/>
                    </a:ext>
                  </a:extLst>
                </p14:cNvPr>
                <p14:cNvContentPartPr/>
                <p14:nvPr/>
              </p14:nvContentPartPr>
              <p14:xfrm>
                <a:off x="5632639" y="2970358"/>
                <a:ext cx="131760" cy="192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56E5AA2-F327-44E2-820E-84237659695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23639" y="2961718"/>
                  <a:ext cx="149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99F299D-15E0-4B0A-BA35-807D4E9B48C9}"/>
                    </a:ext>
                  </a:extLst>
                </p14:cNvPr>
                <p14:cNvContentPartPr/>
                <p14:nvPr/>
              </p14:nvContentPartPr>
              <p14:xfrm>
                <a:off x="5814079" y="2958478"/>
                <a:ext cx="229320" cy="19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99F299D-15E0-4B0A-BA35-807D4E9B48C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05439" y="2949478"/>
                  <a:ext cx="24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6969506-7B83-429C-8343-6F19E1A7FFF1}"/>
                    </a:ext>
                  </a:extLst>
                </p14:cNvPr>
                <p14:cNvContentPartPr/>
                <p14:nvPr/>
              </p14:nvContentPartPr>
              <p14:xfrm>
                <a:off x="6104959" y="2924638"/>
                <a:ext cx="244800" cy="203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969506-7B83-429C-8343-6F19E1A7FFF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96319" y="2915638"/>
                  <a:ext cx="262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134E63D-AF88-4C39-A557-CE03CE6583FB}"/>
                    </a:ext>
                  </a:extLst>
                </p14:cNvPr>
                <p14:cNvContentPartPr/>
                <p14:nvPr/>
              </p14:nvContentPartPr>
              <p14:xfrm>
                <a:off x="4874839" y="3285718"/>
                <a:ext cx="1163160" cy="117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134E63D-AF88-4C39-A557-CE03CE6583F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866199" y="3276718"/>
                  <a:ext cx="1180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F7C9543-F543-4909-A12E-D00FEA6ADC85}"/>
                    </a:ext>
                  </a:extLst>
                </p14:cNvPr>
                <p14:cNvContentPartPr/>
                <p14:nvPr/>
              </p14:nvContentPartPr>
              <p14:xfrm>
                <a:off x="5247799" y="3455998"/>
                <a:ext cx="283680" cy="237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F7C9543-F543-4909-A12E-D00FEA6ADC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39159" y="3447358"/>
                  <a:ext cx="301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FACA578-C499-4279-A33F-B61734C5755B}"/>
                    </a:ext>
                  </a:extLst>
                </p14:cNvPr>
                <p14:cNvContentPartPr/>
                <p14:nvPr/>
              </p14:nvContentPartPr>
              <p14:xfrm>
                <a:off x="5546959" y="3510358"/>
                <a:ext cx="125280" cy="143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FACA578-C499-4279-A33F-B61734C5755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38319" y="3501718"/>
                  <a:ext cx="142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BB14B59-F9FE-45E3-AAD0-004B7BBA2579}"/>
                    </a:ext>
                  </a:extLst>
                </p14:cNvPr>
                <p14:cNvContentPartPr/>
                <p14:nvPr/>
              </p14:nvContentPartPr>
              <p14:xfrm>
                <a:off x="5753239" y="3453118"/>
                <a:ext cx="201240" cy="187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BB14B59-F9FE-45E3-AAD0-004B7BBA257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44239" y="3444478"/>
                  <a:ext cx="218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9360105-2B22-4461-9772-FB5864787E0A}"/>
                    </a:ext>
                  </a:extLst>
                </p14:cNvPr>
                <p14:cNvContentPartPr/>
                <p14:nvPr/>
              </p14:nvContentPartPr>
              <p14:xfrm>
                <a:off x="6478999" y="3176638"/>
                <a:ext cx="155520" cy="27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9360105-2B22-4461-9772-FB5864787E0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69999" y="3167638"/>
                  <a:ext cx="173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11125DC-7B1E-4AE8-92DE-AA1D9EFD6828}"/>
                    </a:ext>
                  </a:extLst>
                </p14:cNvPr>
                <p14:cNvContentPartPr/>
                <p14:nvPr/>
              </p14:nvContentPartPr>
              <p14:xfrm>
                <a:off x="6501679" y="3279958"/>
                <a:ext cx="195480" cy="21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11125DC-7B1E-4AE8-92DE-AA1D9EFD68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3039" y="3270958"/>
                  <a:ext cx="213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40106BC-C9CC-4A34-8FF9-7A994D888E48}"/>
                    </a:ext>
                  </a:extLst>
                </p14:cNvPr>
                <p14:cNvContentPartPr/>
                <p14:nvPr/>
              </p14:nvContentPartPr>
              <p14:xfrm>
                <a:off x="1050919" y="3686038"/>
                <a:ext cx="72360" cy="168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40106BC-C9CC-4A34-8FF9-7A994D888E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1919" y="3677398"/>
                  <a:ext cx="90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41C7B6E-828C-4B1A-AAD0-15EBC7F8E7D5}"/>
                    </a:ext>
                  </a:extLst>
                </p14:cNvPr>
                <p14:cNvContentPartPr/>
                <p14:nvPr/>
              </p14:nvContentPartPr>
              <p14:xfrm>
                <a:off x="879199" y="3868918"/>
                <a:ext cx="298080" cy="52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41C7B6E-828C-4B1A-AAD0-15EBC7F8E7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0199" y="3860278"/>
                  <a:ext cx="315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1E8712D-D8D2-4B18-9FEE-590AEC7378C4}"/>
                    </a:ext>
                  </a:extLst>
                </p14:cNvPr>
                <p14:cNvContentPartPr/>
                <p14:nvPr/>
              </p14:nvContentPartPr>
              <p14:xfrm>
                <a:off x="970279" y="3645718"/>
                <a:ext cx="261720" cy="32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1E8712D-D8D2-4B18-9FEE-590AEC7378C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1639" y="3637078"/>
                  <a:ext cx="279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B1E5898-A666-4ED0-B7DA-7B5A7AEA11CD}"/>
                    </a:ext>
                  </a:extLst>
                </p14:cNvPr>
                <p14:cNvContentPartPr/>
                <p14:nvPr/>
              </p14:nvContentPartPr>
              <p14:xfrm>
                <a:off x="1312279" y="3481558"/>
                <a:ext cx="253080" cy="434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B1E5898-A666-4ED0-B7DA-7B5A7AEA11C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303279" y="3472918"/>
                  <a:ext cx="2707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235179C-24AC-4D54-92E2-C81CF4983FB7}"/>
                    </a:ext>
                  </a:extLst>
                </p14:cNvPr>
                <p14:cNvContentPartPr/>
                <p14:nvPr/>
              </p14:nvContentPartPr>
              <p14:xfrm>
                <a:off x="1294279" y="3720598"/>
                <a:ext cx="228240" cy="70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235179C-24AC-4D54-92E2-C81CF4983FB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85279" y="3711598"/>
                  <a:ext cx="245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746A808-D08D-442D-9D58-0564C7C332D4}"/>
                    </a:ext>
                  </a:extLst>
                </p14:cNvPr>
                <p14:cNvContentPartPr/>
                <p14:nvPr/>
              </p14:nvContentPartPr>
              <p14:xfrm>
                <a:off x="1872799" y="3480838"/>
                <a:ext cx="180000" cy="381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746A808-D08D-442D-9D58-0564C7C332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64159" y="3471838"/>
                  <a:ext cx="1976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AF5AC5C-DA8A-448F-93B2-6508771CD9DD}"/>
                    </a:ext>
                  </a:extLst>
                </p14:cNvPr>
                <p14:cNvContentPartPr/>
                <p14:nvPr/>
              </p14:nvContentPartPr>
              <p14:xfrm>
                <a:off x="1811239" y="3661198"/>
                <a:ext cx="297720" cy="91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AF5AC5C-DA8A-448F-93B2-6508771CD9D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02599" y="3652558"/>
                  <a:ext cx="315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2C31979-6EFB-4E69-9F79-B119D239D3E9}"/>
                    </a:ext>
                  </a:extLst>
                </p14:cNvPr>
                <p14:cNvContentPartPr/>
                <p14:nvPr/>
              </p14:nvContentPartPr>
              <p14:xfrm>
                <a:off x="2085559" y="3450238"/>
                <a:ext cx="253080" cy="398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2C31979-6EFB-4E69-9F79-B119D239D3E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76919" y="3441238"/>
                  <a:ext cx="270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A836BF3-42A2-4FBD-AE59-9CF296F04245}"/>
                    </a:ext>
                  </a:extLst>
                </p14:cNvPr>
                <p14:cNvContentPartPr/>
                <p14:nvPr/>
              </p14:nvContentPartPr>
              <p14:xfrm>
                <a:off x="2330719" y="3678838"/>
                <a:ext cx="149760" cy="149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A836BF3-42A2-4FBD-AE59-9CF296F0424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22079" y="3669838"/>
                  <a:ext cx="167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3C47D7A-1B0B-4B3F-91B1-8788D51F0EE6}"/>
                    </a:ext>
                  </a:extLst>
                </p14:cNvPr>
                <p14:cNvContentPartPr/>
                <p14:nvPr/>
              </p14:nvContentPartPr>
              <p14:xfrm>
                <a:off x="3843439" y="3138838"/>
                <a:ext cx="189360" cy="125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3C47D7A-1B0B-4B3F-91B1-8788D51F0EE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834799" y="3130198"/>
                  <a:ext cx="207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68C3F-F620-422E-BCA6-2B807D09C6B1}"/>
                    </a:ext>
                  </a:extLst>
                </p14:cNvPr>
                <p14:cNvContentPartPr/>
                <p14:nvPr/>
              </p14:nvContentPartPr>
              <p14:xfrm>
                <a:off x="4181119" y="3080158"/>
                <a:ext cx="158040" cy="174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68C3F-F620-422E-BCA6-2B807D09C6B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172119" y="3071518"/>
                  <a:ext cx="175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E70058-F095-453C-BBAE-EB48F0A35F1A}"/>
                    </a:ext>
                  </a:extLst>
                </p14:cNvPr>
                <p14:cNvContentPartPr/>
                <p14:nvPr/>
              </p14:nvContentPartPr>
              <p14:xfrm>
                <a:off x="2763079" y="3661198"/>
                <a:ext cx="316080" cy="210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E70058-F095-453C-BBAE-EB48F0A35F1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754439" y="3652558"/>
                  <a:ext cx="33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2C5B2FD-9BD8-4E26-BDA4-3D5D992596EA}"/>
                    </a:ext>
                  </a:extLst>
                </p14:cNvPr>
                <p14:cNvContentPartPr/>
                <p14:nvPr/>
              </p14:nvContentPartPr>
              <p14:xfrm>
                <a:off x="3060799" y="3701158"/>
                <a:ext cx="16740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2C5B2FD-9BD8-4E26-BDA4-3D5D992596E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2159" y="3692158"/>
                  <a:ext cx="185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A31A5B6-E967-45DC-8071-2823851F1006}"/>
                    </a:ext>
                  </a:extLst>
                </p14:cNvPr>
                <p14:cNvContentPartPr/>
                <p14:nvPr/>
              </p14:nvContentPartPr>
              <p14:xfrm>
                <a:off x="3371479" y="3300478"/>
                <a:ext cx="268200" cy="561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A31A5B6-E967-45DC-8071-2823851F100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362839" y="3291838"/>
                  <a:ext cx="28584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629F8D4-FC33-42BF-996B-D53CA4F5CAAB}"/>
                    </a:ext>
                  </a:extLst>
                </p14:cNvPr>
                <p14:cNvContentPartPr/>
                <p14:nvPr/>
              </p14:nvContentPartPr>
              <p14:xfrm>
                <a:off x="3343039" y="3660478"/>
                <a:ext cx="186120" cy="34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629F8D4-FC33-42BF-996B-D53CA4F5CAA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334039" y="3651838"/>
                  <a:ext cx="20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BB44992-0A3C-4927-AA56-94156B824C31}"/>
                    </a:ext>
                  </a:extLst>
                </p14:cNvPr>
                <p14:cNvContentPartPr/>
                <p14:nvPr/>
              </p14:nvContentPartPr>
              <p14:xfrm>
                <a:off x="3570559" y="3643558"/>
                <a:ext cx="129960" cy="116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BB44992-0A3C-4927-AA56-94156B824C3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561559" y="3634558"/>
                  <a:ext cx="147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AF54658-7FD7-4D87-95D9-E13D66887822}"/>
                    </a:ext>
                  </a:extLst>
                </p14:cNvPr>
                <p14:cNvContentPartPr/>
                <p14:nvPr/>
              </p14:nvContentPartPr>
              <p14:xfrm>
                <a:off x="3756679" y="3537358"/>
                <a:ext cx="353160" cy="295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AF54658-7FD7-4D87-95D9-E13D6688782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747679" y="3528718"/>
                  <a:ext cx="370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27F34FF-30B4-4B94-9A5F-6786DFC565D1}"/>
                    </a:ext>
                  </a:extLst>
                </p14:cNvPr>
                <p14:cNvContentPartPr/>
                <p14:nvPr/>
              </p14:nvContentPartPr>
              <p14:xfrm>
                <a:off x="876679" y="4278598"/>
                <a:ext cx="59760" cy="145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27F34FF-30B4-4B94-9A5F-6786DFC565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7679" y="4269598"/>
                  <a:ext cx="77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C2AA3C0-27D5-4A98-B2B2-A3A1E8A88D49}"/>
                    </a:ext>
                  </a:extLst>
                </p14:cNvPr>
                <p14:cNvContentPartPr/>
                <p14:nvPr/>
              </p14:nvContentPartPr>
              <p14:xfrm>
                <a:off x="928879" y="4146478"/>
                <a:ext cx="68040" cy="75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C2AA3C0-27D5-4A98-B2B2-A3A1E8A88D4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0239" y="4137838"/>
                  <a:ext cx="85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86E78A7-FA73-42E3-A648-1EFF25A18E10}"/>
                    </a:ext>
                  </a:extLst>
                </p14:cNvPr>
                <p14:cNvContentPartPr/>
                <p14:nvPr/>
              </p14:nvContentPartPr>
              <p14:xfrm>
                <a:off x="1069639" y="4160518"/>
                <a:ext cx="175320" cy="235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86E78A7-FA73-42E3-A648-1EFF25A18E1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60999" y="4151878"/>
                  <a:ext cx="192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50B2D69-4D1A-4FE8-B3A8-5324B9560D57}"/>
                    </a:ext>
                  </a:extLst>
                </p14:cNvPr>
                <p14:cNvContentPartPr/>
                <p14:nvPr/>
              </p14:nvContentPartPr>
              <p14:xfrm>
                <a:off x="1576519" y="4209118"/>
                <a:ext cx="213120" cy="155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50B2D69-4D1A-4FE8-B3A8-5324B9560D5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567519" y="4200118"/>
                  <a:ext cx="230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7E71D09-6A78-4731-84FD-20BF7F6DDFEF}"/>
                    </a:ext>
                  </a:extLst>
                </p14:cNvPr>
                <p14:cNvContentPartPr/>
                <p14:nvPr/>
              </p14:nvContentPartPr>
              <p14:xfrm>
                <a:off x="1857679" y="4233238"/>
                <a:ext cx="105120" cy="109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7E71D09-6A78-4731-84FD-20BF7F6DDFE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49039" y="4224598"/>
                  <a:ext cx="122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B52022-2826-468D-BDFA-7D40A080D2B1}"/>
                    </a:ext>
                  </a:extLst>
                </p14:cNvPr>
                <p14:cNvContentPartPr/>
                <p14:nvPr/>
              </p14:nvContentPartPr>
              <p14:xfrm>
                <a:off x="2080159" y="3968638"/>
                <a:ext cx="252360" cy="397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B52022-2826-468D-BDFA-7D40A080D2B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71159" y="3959638"/>
                  <a:ext cx="270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829388E-FEC4-483B-BBE0-D22914EA9400}"/>
                    </a:ext>
                  </a:extLst>
                </p14:cNvPr>
                <p14:cNvContentPartPr/>
                <p14:nvPr/>
              </p14:nvContentPartPr>
              <p14:xfrm>
                <a:off x="2043799" y="4161238"/>
                <a:ext cx="221040" cy="66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829388E-FEC4-483B-BBE0-D22914EA940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034799" y="4152238"/>
                  <a:ext cx="238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A38BF81-8AE6-40AC-82F2-109948D63BAF}"/>
                    </a:ext>
                  </a:extLst>
                </p14:cNvPr>
                <p14:cNvContentPartPr/>
                <p14:nvPr/>
              </p14:nvContentPartPr>
              <p14:xfrm>
                <a:off x="2634919" y="3813478"/>
                <a:ext cx="336600" cy="521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A38BF81-8AE6-40AC-82F2-109948D63BA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26279" y="3804838"/>
                  <a:ext cx="354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213027C-65C2-4B13-B07B-2593F9AA1B94}"/>
                    </a:ext>
                  </a:extLst>
                </p14:cNvPr>
                <p14:cNvContentPartPr/>
                <p14:nvPr/>
              </p14:nvContentPartPr>
              <p14:xfrm>
                <a:off x="2575159" y="4131718"/>
                <a:ext cx="273240" cy="100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213027C-65C2-4B13-B07B-2593F9AA1B9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66159" y="4123078"/>
                  <a:ext cx="290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15B1271-F0E4-4E55-A837-4A891B8423FE}"/>
                    </a:ext>
                  </a:extLst>
                </p14:cNvPr>
                <p14:cNvContentPartPr/>
                <p14:nvPr/>
              </p14:nvContentPartPr>
              <p14:xfrm>
                <a:off x="2930839" y="4123078"/>
                <a:ext cx="102240" cy="173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15B1271-F0E4-4E55-A837-4A891B8423F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922199" y="4114438"/>
                  <a:ext cx="11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C895D58-89BE-43CE-905C-61290175A854}"/>
                    </a:ext>
                  </a:extLst>
                </p14:cNvPr>
                <p14:cNvContentPartPr/>
                <p14:nvPr/>
              </p14:nvContentPartPr>
              <p14:xfrm>
                <a:off x="3061519" y="4168078"/>
                <a:ext cx="151560" cy="139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C895D58-89BE-43CE-905C-61290175A8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52879" y="4159438"/>
                  <a:ext cx="169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A2468A4-2668-4DC6-B18B-5F8BCB7E4795}"/>
                    </a:ext>
                  </a:extLst>
                </p14:cNvPr>
                <p14:cNvContentPartPr/>
                <p14:nvPr/>
              </p14:nvContentPartPr>
              <p14:xfrm>
                <a:off x="3230359" y="4173838"/>
                <a:ext cx="278640" cy="122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2468A4-2668-4DC6-B18B-5F8BCB7E47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221359" y="4165198"/>
                  <a:ext cx="296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8BC884D-868F-4D02-8FC5-0D3CD64D0C02}"/>
                    </a:ext>
                  </a:extLst>
                </p14:cNvPr>
                <p14:cNvContentPartPr/>
                <p14:nvPr/>
              </p14:nvContentPartPr>
              <p14:xfrm>
                <a:off x="3868639" y="3849838"/>
                <a:ext cx="180360" cy="444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8BC884D-868F-4D02-8FC5-0D3CD64D0C0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59999" y="3840838"/>
                  <a:ext cx="198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BB49F60-A499-42E4-80F1-A575E5BDC44E}"/>
                    </a:ext>
                  </a:extLst>
                </p14:cNvPr>
                <p14:cNvContentPartPr/>
                <p14:nvPr/>
              </p14:nvContentPartPr>
              <p14:xfrm>
                <a:off x="4007599" y="4145758"/>
                <a:ext cx="92880" cy="119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BB49F60-A499-42E4-80F1-A575E5BDC44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998959" y="4137118"/>
                  <a:ext cx="110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DDE534A-C2A4-4418-A74C-AECD2688056E}"/>
                    </a:ext>
                  </a:extLst>
                </p14:cNvPr>
                <p14:cNvContentPartPr/>
                <p14:nvPr/>
              </p14:nvContentPartPr>
              <p14:xfrm>
                <a:off x="4259959" y="3877918"/>
                <a:ext cx="162000" cy="429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DDE534A-C2A4-4418-A74C-AECD2688056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250959" y="3869278"/>
                  <a:ext cx="179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D9F91C4-EA2F-483F-911D-4518C13784D3}"/>
                    </a:ext>
                  </a:extLst>
                </p14:cNvPr>
                <p14:cNvContentPartPr/>
                <p14:nvPr/>
              </p14:nvContentPartPr>
              <p14:xfrm>
                <a:off x="4205239" y="4031278"/>
                <a:ext cx="255600" cy="5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D9F91C4-EA2F-483F-911D-4518C13784D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196239" y="4022278"/>
                  <a:ext cx="273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8BEB93-E083-4200-A5C0-D4F72DD73AB7}"/>
                    </a:ext>
                  </a:extLst>
                </p14:cNvPr>
                <p14:cNvContentPartPr/>
                <p14:nvPr/>
              </p14:nvContentPartPr>
              <p14:xfrm>
                <a:off x="4626799" y="3949558"/>
                <a:ext cx="268920" cy="286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8BEB93-E083-4200-A5C0-D4F72DD73AB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617799" y="3940558"/>
                  <a:ext cx="286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991492-30AD-4EC6-BC2A-4A8D458A7E60}"/>
                    </a:ext>
                  </a:extLst>
                </p14:cNvPr>
                <p14:cNvContentPartPr/>
                <p14:nvPr/>
              </p14:nvContentPartPr>
              <p14:xfrm>
                <a:off x="5303959" y="4163038"/>
                <a:ext cx="10080" cy="20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991492-30AD-4EC6-BC2A-4A8D458A7E6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95319" y="4154398"/>
                  <a:ext cx="2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15A88C3-E40A-4DDA-89FA-D91225AE2734}"/>
                    </a:ext>
                  </a:extLst>
                </p14:cNvPr>
                <p14:cNvContentPartPr/>
                <p14:nvPr/>
              </p14:nvContentPartPr>
              <p14:xfrm>
                <a:off x="5288119" y="4103998"/>
                <a:ext cx="292320" cy="138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15A88C3-E40A-4DDA-89FA-D91225AE273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279479" y="4095358"/>
                  <a:ext cx="309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482DDE38-2B8D-4387-A2FA-28B4B2AB93DC}"/>
                    </a:ext>
                  </a:extLst>
                </p14:cNvPr>
                <p14:cNvContentPartPr/>
                <p14:nvPr/>
              </p14:nvContentPartPr>
              <p14:xfrm>
                <a:off x="5686279" y="3869638"/>
                <a:ext cx="175680" cy="348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82DDE38-2B8D-4387-A2FA-28B4B2AB93D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677279" y="3860998"/>
                  <a:ext cx="193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9FD8A9C-5386-4E26-862A-C864C7526173}"/>
                    </a:ext>
                  </a:extLst>
                </p14:cNvPr>
                <p14:cNvContentPartPr/>
                <p14:nvPr/>
              </p14:nvContentPartPr>
              <p14:xfrm>
                <a:off x="5941519" y="4107958"/>
                <a:ext cx="117000" cy="106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9FD8A9C-5386-4E26-862A-C864C752617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32519" y="4099318"/>
                  <a:ext cx="134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37FE7D-2530-4062-955B-F1E2E583E830}"/>
                    </a:ext>
                  </a:extLst>
                </p14:cNvPr>
                <p14:cNvContentPartPr/>
                <p14:nvPr/>
              </p14:nvContentPartPr>
              <p14:xfrm>
                <a:off x="6203959" y="3868198"/>
                <a:ext cx="196920" cy="371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37FE7D-2530-4062-955B-F1E2E583E83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95319" y="3859558"/>
                  <a:ext cx="2145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A09E5D6-7A8C-48B9-A122-723C0F892507}"/>
                    </a:ext>
                  </a:extLst>
                </p14:cNvPr>
                <p14:cNvContentPartPr/>
                <p14:nvPr/>
              </p14:nvContentPartPr>
              <p14:xfrm>
                <a:off x="6154999" y="4027318"/>
                <a:ext cx="2631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A09E5D6-7A8C-48B9-A122-723C0F89250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45999" y="4018318"/>
                  <a:ext cx="280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7B8B17D-320E-4F17-B1C0-E1DD11B53F2E}"/>
                    </a:ext>
                  </a:extLst>
                </p14:cNvPr>
                <p14:cNvContentPartPr/>
                <p14:nvPr/>
              </p14:nvContentPartPr>
              <p14:xfrm>
                <a:off x="6673399" y="4034878"/>
                <a:ext cx="67320" cy="104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7B8B17D-320E-4F17-B1C0-E1DD11B53F2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664399" y="4026238"/>
                  <a:ext cx="849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868F2E6-8A6E-4CCF-AC9A-540910263ED6}"/>
                    </a:ext>
                  </a:extLst>
                </p14:cNvPr>
                <p14:cNvContentPartPr/>
                <p14:nvPr/>
              </p14:nvContentPartPr>
              <p14:xfrm>
                <a:off x="6907399" y="3952438"/>
                <a:ext cx="133560" cy="199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868F2E6-8A6E-4CCF-AC9A-540910263ED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98759" y="3943438"/>
                  <a:ext cx="15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F6E068-A0E1-430F-854A-AABA619230BA}"/>
                    </a:ext>
                  </a:extLst>
                </p14:cNvPr>
                <p14:cNvContentPartPr/>
                <p14:nvPr/>
              </p14:nvContentPartPr>
              <p14:xfrm>
                <a:off x="7543159" y="3999238"/>
                <a:ext cx="3600" cy="10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F6E068-A0E1-430F-854A-AABA619230B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534519" y="3990238"/>
                  <a:ext cx="2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E195C33-58B6-4E88-B0C0-F6EC3C86FDDF}"/>
                    </a:ext>
                  </a:extLst>
                </p14:cNvPr>
                <p14:cNvContentPartPr/>
                <p14:nvPr/>
              </p14:nvContentPartPr>
              <p14:xfrm>
                <a:off x="7483399" y="3846238"/>
                <a:ext cx="205560" cy="353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E195C33-58B6-4E88-B0C0-F6EC3C86FDD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474399" y="3837238"/>
                  <a:ext cx="223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B4FA34D-5C09-4A40-9CC6-5682715135B4}"/>
                    </a:ext>
                  </a:extLst>
                </p14:cNvPr>
                <p14:cNvContentPartPr/>
                <p14:nvPr/>
              </p14:nvContentPartPr>
              <p14:xfrm>
                <a:off x="7439839" y="3968638"/>
                <a:ext cx="293760" cy="102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B4FA34D-5C09-4A40-9CC6-5682715135B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430839" y="3959638"/>
                  <a:ext cx="311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E02AC0E-0FA7-4101-B3E8-B05C73113967}"/>
                    </a:ext>
                  </a:extLst>
                </p14:cNvPr>
                <p14:cNvContentPartPr/>
                <p14:nvPr/>
              </p14:nvContentPartPr>
              <p14:xfrm>
                <a:off x="7804879" y="3741478"/>
                <a:ext cx="262080" cy="380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E02AC0E-0FA7-4101-B3E8-B05C7311396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796239" y="3732838"/>
                  <a:ext cx="2797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C2E0E6F-F756-4C6A-8D90-88DAE4EB5EFE}"/>
                    </a:ext>
                  </a:extLst>
                </p14:cNvPr>
                <p14:cNvContentPartPr/>
                <p14:nvPr/>
              </p14:nvContentPartPr>
              <p14:xfrm>
                <a:off x="8085679" y="3966838"/>
                <a:ext cx="158760" cy="158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C2E0E6F-F756-4C6A-8D90-88DAE4EB5EF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076679" y="3958198"/>
                  <a:ext cx="176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C86A953-49E1-4FE4-9A77-E9E95E514C0E}"/>
                    </a:ext>
                  </a:extLst>
                </p14:cNvPr>
                <p14:cNvContentPartPr/>
                <p14:nvPr/>
              </p14:nvContentPartPr>
              <p14:xfrm>
                <a:off x="8476639" y="4047838"/>
                <a:ext cx="186120" cy="333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C86A953-49E1-4FE4-9A77-E9E95E514C0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67639" y="4038838"/>
                  <a:ext cx="203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CF9FB9A-997F-446E-91E7-5327FFE3B953}"/>
                    </a:ext>
                  </a:extLst>
                </p14:cNvPr>
                <p14:cNvContentPartPr/>
                <p14:nvPr/>
              </p14:nvContentPartPr>
              <p14:xfrm>
                <a:off x="8592199" y="3920758"/>
                <a:ext cx="347040" cy="221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CF9FB9A-997F-446E-91E7-5327FFE3B95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583199" y="3911758"/>
                  <a:ext cx="364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C3AA46-9BF8-46A3-8295-7D1861B7B232}"/>
                    </a:ext>
                  </a:extLst>
                </p14:cNvPr>
                <p14:cNvContentPartPr/>
                <p14:nvPr/>
              </p14:nvContentPartPr>
              <p14:xfrm>
                <a:off x="9048319" y="3975118"/>
                <a:ext cx="98640" cy="185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C3AA46-9BF8-46A3-8295-7D1861B7B23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039679" y="3966118"/>
                  <a:ext cx="116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F9A5A4B-5AAE-453F-8C26-10302BE4DAB0}"/>
                    </a:ext>
                  </a:extLst>
                </p14:cNvPr>
                <p14:cNvContentPartPr/>
                <p14:nvPr/>
              </p14:nvContentPartPr>
              <p14:xfrm>
                <a:off x="9166759" y="3998518"/>
                <a:ext cx="155160" cy="111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F9A5A4B-5AAE-453F-8C26-10302BE4DAB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157759" y="3989878"/>
                  <a:ext cx="172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00C7472-CAD8-4492-A6AC-B2F3550CDA40}"/>
                    </a:ext>
                  </a:extLst>
                </p14:cNvPr>
                <p14:cNvContentPartPr/>
                <p14:nvPr/>
              </p14:nvContentPartPr>
              <p14:xfrm>
                <a:off x="9482119" y="3680278"/>
                <a:ext cx="253080" cy="408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00C7472-CAD8-4492-A6AC-B2F3550CDA4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473479" y="3671278"/>
                  <a:ext cx="2707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77CD7DD-1FBD-45B4-B864-9BD48FC50D31}"/>
                    </a:ext>
                  </a:extLst>
                </p14:cNvPr>
                <p14:cNvContentPartPr/>
                <p14:nvPr/>
              </p14:nvContentPartPr>
              <p14:xfrm>
                <a:off x="9731599" y="3938038"/>
                <a:ext cx="150120" cy="127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77CD7DD-1FBD-45B4-B864-9BD48FC50D3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722959" y="3929038"/>
                  <a:ext cx="167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5147AD-C8D1-4B06-8006-52FFD9452204}"/>
                    </a:ext>
                  </a:extLst>
                </p14:cNvPr>
                <p14:cNvContentPartPr/>
                <p14:nvPr/>
              </p14:nvContentPartPr>
              <p14:xfrm>
                <a:off x="9990079" y="3626278"/>
                <a:ext cx="254880" cy="442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5147AD-C8D1-4B06-8006-52FFD945220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81079" y="3617278"/>
                  <a:ext cx="2725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55E473E-FB5B-4E7E-94DC-BC9A31906D06}"/>
                    </a:ext>
                  </a:extLst>
                </p14:cNvPr>
                <p14:cNvContentPartPr/>
                <p14:nvPr/>
              </p14:nvContentPartPr>
              <p14:xfrm>
                <a:off x="10316599" y="3934078"/>
                <a:ext cx="37800" cy="84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55E473E-FB5B-4E7E-94DC-BC9A31906D0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307959" y="3925438"/>
                  <a:ext cx="55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FB7085-16EA-4E1A-ADAB-FA7CC1B40294}"/>
                    </a:ext>
                  </a:extLst>
                </p14:cNvPr>
                <p14:cNvContentPartPr/>
                <p14:nvPr/>
              </p14:nvContentPartPr>
              <p14:xfrm>
                <a:off x="10561399" y="3606838"/>
                <a:ext cx="278640" cy="423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FB7085-16EA-4E1A-ADAB-FA7CC1B4029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552759" y="3598198"/>
                  <a:ext cx="2962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4EB323-8020-4FEB-BCD4-71488F0B1164}"/>
                    </a:ext>
                  </a:extLst>
                </p14:cNvPr>
                <p14:cNvContentPartPr/>
                <p14:nvPr/>
              </p14:nvContentPartPr>
              <p14:xfrm>
                <a:off x="10746439" y="3939838"/>
                <a:ext cx="24480" cy="95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4EB323-8020-4FEB-BCD4-71488F0B116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737439" y="3931198"/>
                  <a:ext cx="42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E7F703C-84D3-449C-A458-FA9DFB1E2F14}"/>
                    </a:ext>
                  </a:extLst>
                </p14:cNvPr>
                <p14:cNvContentPartPr/>
                <p14:nvPr/>
              </p14:nvContentPartPr>
              <p14:xfrm>
                <a:off x="10951279" y="3622318"/>
                <a:ext cx="295920" cy="402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E7F703C-84D3-449C-A458-FA9DFB1E2F1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42279" y="3613318"/>
                  <a:ext cx="3135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D7AC96-F8DD-4D18-9231-57AB4A707666}"/>
                    </a:ext>
                  </a:extLst>
                </p14:cNvPr>
                <p14:cNvContentPartPr/>
                <p14:nvPr/>
              </p14:nvContentPartPr>
              <p14:xfrm>
                <a:off x="11073319" y="3888718"/>
                <a:ext cx="330840" cy="426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D7AC96-F8DD-4D18-9231-57AB4A70766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64679" y="3880078"/>
                  <a:ext cx="3484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6486882-DA77-485B-A17D-BEC2171D5A95}"/>
                    </a:ext>
                  </a:extLst>
                </p14:cNvPr>
                <p14:cNvContentPartPr/>
                <p14:nvPr/>
              </p14:nvContentPartPr>
              <p14:xfrm>
                <a:off x="853639" y="4840558"/>
                <a:ext cx="54720" cy="110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6486882-DA77-485B-A17D-BEC2171D5A9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44999" y="4831918"/>
                  <a:ext cx="72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744D341-EBD9-4EA9-A1CA-05C13B2EF81D}"/>
                    </a:ext>
                  </a:extLst>
                </p14:cNvPr>
                <p14:cNvContentPartPr/>
                <p14:nvPr/>
              </p14:nvContentPartPr>
              <p14:xfrm>
                <a:off x="913759" y="4642558"/>
                <a:ext cx="20880" cy="13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744D341-EBD9-4EA9-A1CA-05C13B2EF81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4759" y="4633918"/>
                  <a:ext cx="38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67B548C-662B-4F56-B52F-418A2ECB6082}"/>
                    </a:ext>
                  </a:extLst>
                </p14:cNvPr>
                <p14:cNvContentPartPr/>
                <p14:nvPr/>
              </p14:nvContentPartPr>
              <p14:xfrm>
                <a:off x="1103119" y="4524118"/>
                <a:ext cx="225000" cy="460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67B548C-662B-4F56-B52F-418A2ECB608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94119" y="4515118"/>
                  <a:ext cx="2426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4B39996-EAB6-417D-B6EB-F8837D438EB1}"/>
                    </a:ext>
                  </a:extLst>
                </p14:cNvPr>
                <p14:cNvContentPartPr/>
                <p14:nvPr/>
              </p14:nvContentPartPr>
              <p14:xfrm>
                <a:off x="985039" y="4737238"/>
                <a:ext cx="353160" cy="81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4B39996-EAB6-417D-B6EB-F8837D438EB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76399" y="4728598"/>
                  <a:ext cx="370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45B34CD-7502-449A-9C82-4B4D9398F6B7}"/>
                    </a:ext>
                  </a:extLst>
                </p14:cNvPr>
                <p14:cNvContentPartPr/>
                <p14:nvPr/>
              </p14:nvContentPartPr>
              <p14:xfrm>
                <a:off x="1712239" y="4764598"/>
                <a:ext cx="70920" cy="149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45B34CD-7502-449A-9C82-4B4D9398F6B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703239" y="4755958"/>
                  <a:ext cx="88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1E68559-FFC6-4D38-B9A8-EE5487B971D8}"/>
                    </a:ext>
                  </a:extLst>
                </p14:cNvPr>
                <p14:cNvContentPartPr/>
                <p14:nvPr/>
              </p14:nvContentPartPr>
              <p14:xfrm>
                <a:off x="1826359" y="4600798"/>
                <a:ext cx="7920" cy="3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1E68559-FFC6-4D38-B9A8-EE5487B971D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817359" y="4591798"/>
                  <a:ext cx="25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9169BB3-4F5A-4D66-901D-C68FB1295C95}"/>
                    </a:ext>
                  </a:extLst>
                </p14:cNvPr>
                <p14:cNvContentPartPr/>
                <p14:nvPr/>
              </p14:nvContentPartPr>
              <p14:xfrm>
                <a:off x="1835359" y="4674238"/>
                <a:ext cx="217080" cy="219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9169BB3-4F5A-4D66-901D-C68FB1295C9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826359" y="4665598"/>
                  <a:ext cx="234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17ABCFC-0070-4DCF-95DA-520F819C05B6}"/>
                    </a:ext>
                  </a:extLst>
                </p14:cNvPr>
                <p14:cNvContentPartPr/>
                <p14:nvPr/>
              </p14:nvContentPartPr>
              <p14:xfrm>
                <a:off x="2378239" y="4675318"/>
                <a:ext cx="236160" cy="195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17ABCFC-0070-4DCF-95DA-520F819C05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369239" y="4666318"/>
                  <a:ext cx="25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053010-9972-429E-9932-4D08784EF2C2}"/>
                    </a:ext>
                  </a:extLst>
                </p14:cNvPr>
                <p14:cNvContentPartPr/>
                <p14:nvPr/>
              </p14:nvContentPartPr>
              <p14:xfrm>
                <a:off x="2664439" y="4751638"/>
                <a:ext cx="139680" cy="107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053010-9972-429E-9932-4D08784EF2C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655439" y="4742998"/>
                  <a:ext cx="15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7C57E2C-0B44-47BA-A910-0280FB019827}"/>
                    </a:ext>
                  </a:extLst>
                </p14:cNvPr>
                <p14:cNvContentPartPr/>
                <p14:nvPr/>
              </p14:nvContentPartPr>
              <p14:xfrm>
                <a:off x="2907079" y="4707718"/>
                <a:ext cx="148320" cy="154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7C57E2C-0B44-47BA-A910-0280FB01982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898439" y="4698718"/>
                  <a:ext cx="165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E339122-0104-4D95-876F-CE56E6863959}"/>
                    </a:ext>
                  </a:extLst>
                </p14:cNvPr>
                <p14:cNvContentPartPr/>
                <p14:nvPr/>
              </p14:nvContentPartPr>
              <p14:xfrm>
                <a:off x="3239719" y="4342318"/>
                <a:ext cx="240840" cy="5029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E339122-0104-4D95-876F-CE56E686395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230719" y="4333678"/>
                  <a:ext cx="2584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8FD5FAB-EA34-490C-9787-178594E6B204}"/>
                    </a:ext>
                  </a:extLst>
                </p14:cNvPr>
                <p14:cNvContentPartPr/>
                <p14:nvPr/>
              </p14:nvContentPartPr>
              <p14:xfrm>
                <a:off x="3201199" y="4699438"/>
                <a:ext cx="174960" cy="32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8FD5FAB-EA34-490C-9787-178594E6B20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192559" y="4690798"/>
                  <a:ext cx="19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9F3CBF9-70CC-4C7A-BA98-F4D4D8BCAD1C}"/>
                    </a:ext>
                  </a:extLst>
                </p14:cNvPr>
                <p14:cNvContentPartPr/>
                <p14:nvPr/>
              </p14:nvContentPartPr>
              <p14:xfrm>
                <a:off x="3371839" y="4714198"/>
                <a:ext cx="102240" cy="98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9F3CBF9-70CC-4C7A-BA98-F4D4D8BCAD1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362839" y="4705198"/>
                  <a:ext cx="119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D4FDF6E-4B61-402A-813A-367CFC652C5A}"/>
                    </a:ext>
                  </a:extLst>
                </p14:cNvPr>
                <p14:cNvContentPartPr/>
                <p14:nvPr/>
              </p14:nvContentPartPr>
              <p14:xfrm>
                <a:off x="3574519" y="4623118"/>
                <a:ext cx="146160" cy="211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D4FDF6E-4B61-402A-813A-367CFC652C5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565879" y="4614478"/>
                  <a:ext cx="16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BCBED18-ACE9-42E2-824B-7C170957E3D9}"/>
                    </a:ext>
                  </a:extLst>
                </p14:cNvPr>
                <p14:cNvContentPartPr/>
                <p14:nvPr/>
              </p14:nvContentPartPr>
              <p14:xfrm>
                <a:off x="3748759" y="4670278"/>
                <a:ext cx="281520" cy="114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BCBED18-ACE9-42E2-824B-7C170957E3D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739759" y="4661278"/>
                  <a:ext cx="299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31E0098-240B-475C-B16C-4A7F6B0CF756}"/>
                    </a:ext>
                  </a:extLst>
                </p14:cNvPr>
                <p14:cNvContentPartPr/>
                <p14:nvPr/>
              </p14:nvContentPartPr>
              <p14:xfrm>
                <a:off x="4119199" y="4673878"/>
                <a:ext cx="49320" cy="99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31E0098-240B-475C-B16C-4A7F6B0CF75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110199" y="4665238"/>
                  <a:ext cx="66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BB71149-5848-491A-A780-C8740BAB459F}"/>
                    </a:ext>
                  </a:extLst>
                </p14:cNvPr>
                <p14:cNvContentPartPr/>
                <p14:nvPr/>
              </p14:nvContentPartPr>
              <p14:xfrm>
                <a:off x="4231879" y="4684678"/>
                <a:ext cx="136080" cy="95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BB71149-5848-491A-A780-C8740BAB459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23239" y="4675678"/>
                  <a:ext cx="153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1F13975-1082-4674-AA48-BECFCE195176}"/>
                    </a:ext>
                  </a:extLst>
                </p14:cNvPr>
                <p14:cNvContentPartPr/>
                <p14:nvPr/>
              </p14:nvContentPartPr>
              <p14:xfrm>
                <a:off x="4405399" y="4667758"/>
                <a:ext cx="183960" cy="47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1F13975-1082-4674-AA48-BECFCE19517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396759" y="4658758"/>
                  <a:ext cx="2016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452D7B0-8785-48C3-9FE2-8FB22162FEFF}"/>
                    </a:ext>
                  </a:extLst>
                </p14:cNvPr>
                <p14:cNvContentPartPr/>
                <p14:nvPr/>
              </p14:nvContentPartPr>
              <p14:xfrm>
                <a:off x="4820839" y="4325758"/>
                <a:ext cx="198000" cy="334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452D7B0-8785-48C3-9FE2-8FB22162FEF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811839" y="4317118"/>
                  <a:ext cx="215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BFB922B-E1E6-4983-A4CE-5983B0D01885}"/>
                    </a:ext>
                  </a:extLst>
                </p14:cNvPr>
                <p14:cNvContentPartPr/>
                <p14:nvPr/>
              </p14:nvContentPartPr>
              <p14:xfrm>
                <a:off x="4848199" y="4782958"/>
                <a:ext cx="62280" cy="37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BFB922B-E1E6-4983-A4CE-5983B0D0188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839199" y="4774318"/>
                  <a:ext cx="799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6A1C244-9581-4699-9485-DE9E52385629}"/>
              </a:ext>
            </a:extLst>
          </p:cNvPr>
          <p:cNvGrpSpPr/>
          <p:nvPr/>
        </p:nvGrpSpPr>
        <p:grpSpPr>
          <a:xfrm>
            <a:off x="5083639" y="4858198"/>
            <a:ext cx="2149200" cy="1058040"/>
            <a:chOff x="5083639" y="4858198"/>
            <a:chExt cx="2149200" cy="10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9F33F87-8725-48A2-BE6C-1D3CEF89DF75}"/>
                    </a:ext>
                  </a:extLst>
                </p14:cNvPr>
                <p14:cNvContentPartPr/>
                <p14:nvPr/>
              </p14:nvContentPartPr>
              <p14:xfrm>
                <a:off x="5083639" y="5005078"/>
                <a:ext cx="312480" cy="364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9F33F87-8725-48A2-BE6C-1D3CEF89DF7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074999" y="4996078"/>
                  <a:ext cx="3301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C079642-BC36-4487-A1E5-EA570CE8712A}"/>
                    </a:ext>
                  </a:extLst>
                </p14:cNvPr>
                <p14:cNvContentPartPr/>
                <p14:nvPr/>
              </p14:nvContentPartPr>
              <p14:xfrm>
                <a:off x="5482879" y="4975198"/>
                <a:ext cx="259200" cy="329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C079642-BC36-4487-A1E5-EA570CE8712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474239" y="4966558"/>
                  <a:ext cx="276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135AE56-0CDB-4A19-A497-DBF6261D2317}"/>
                    </a:ext>
                  </a:extLst>
                </p14:cNvPr>
                <p14:cNvContentPartPr/>
                <p14:nvPr/>
              </p14:nvContentPartPr>
              <p14:xfrm>
                <a:off x="5857639" y="5044678"/>
                <a:ext cx="358920" cy="81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135AE56-0CDB-4A19-A497-DBF6261D231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848999" y="5036038"/>
                  <a:ext cx="376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AA3FF22-E93E-4F34-8BCF-B87D671E8A31}"/>
                    </a:ext>
                  </a:extLst>
                </p14:cNvPr>
                <p14:cNvContentPartPr/>
                <p14:nvPr/>
              </p14:nvContentPartPr>
              <p14:xfrm>
                <a:off x="5982559" y="4953238"/>
                <a:ext cx="102240" cy="284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AA3FF22-E93E-4F34-8BCF-B87D671E8A3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973919" y="4944598"/>
                  <a:ext cx="11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F9D45B2-9EC0-4761-B824-8FF1B00E03DF}"/>
                    </a:ext>
                  </a:extLst>
                </p14:cNvPr>
                <p14:cNvContentPartPr/>
                <p14:nvPr/>
              </p14:nvContentPartPr>
              <p14:xfrm>
                <a:off x="6273439" y="4977718"/>
                <a:ext cx="143280" cy="2415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F9D45B2-9EC0-4761-B824-8FF1B00E03D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264799" y="4968718"/>
                  <a:ext cx="160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CEC1931-A25B-4DD7-AFE3-6E4900CD7F9B}"/>
                    </a:ext>
                  </a:extLst>
                </p14:cNvPr>
                <p14:cNvContentPartPr/>
                <p14:nvPr/>
              </p14:nvContentPartPr>
              <p14:xfrm>
                <a:off x="6470359" y="4925158"/>
                <a:ext cx="296640" cy="270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CEC1931-A25B-4DD7-AFE3-6E4900CD7F9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461359" y="4916518"/>
                  <a:ext cx="314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72EE909-2A6A-45CD-AC5B-A1ACBECC1DD6}"/>
                    </a:ext>
                  </a:extLst>
                </p14:cNvPr>
                <p14:cNvContentPartPr/>
                <p14:nvPr/>
              </p14:nvContentPartPr>
              <p14:xfrm>
                <a:off x="6915679" y="4858198"/>
                <a:ext cx="317160" cy="334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72EE909-2A6A-45CD-AC5B-A1ACBECC1DD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679" y="4849558"/>
                  <a:ext cx="334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4F4221D-0D77-4E24-A8E6-CE31640F7A6C}"/>
                    </a:ext>
                  </a:extLst>
                </p14:cNvPr>
                <p14:cNvContentPartPr/>
                <p14:nvPr/>
              </p14:nvContentPartPr>
              <p14:xfrm>
                <a:off x="5413399" y="5373718"/>
                <a:ext cx="1525680" cy="154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4F4221D-0D77-4E24-A8E6-CE31640F7A6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404759" y="5364718"/>
                  <a:ext cx="1543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06BFFCD-5F7C-491C-9634-1B9C33C02DC3}"/>
                    </a:ext>
                  </a:extLst>
                </p14:cNvPr>
                <p14:cNvContentPartPr/>
                <p14:nvPr/>
              </p14:nvContentPartPr>
              <p14:xfrm>
                <a:off x="5895439" y="5631478"/>
                <a:ext cx="307080" cy="2847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06BFFCD-5F7C-491C-9634-1B9C33C02DC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886439" y="5622838"/>
                  <a:ext cx="324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84D27F4-EAC8-4EC7-A726-D1E0F4588213}"/>
                    </a:ext>
                  </a:extLst>
                </p14:cNvPr>
                <p14:cNvContentPartPr/>
                <p14:nvPr/>
              </p14:nvContentPartPr>
              <p14:xfrm>
                <a:off x="6325279" y="5694478"/>
                <a:ext cx="153360" cy="1105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84D27F4-EAC8-4EC7-A726-D1E0F458821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316279" y="5685478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0E705DB-263B-47EB-A798-9F4E476248B8}"/>
                    </a:ext>
                  </a:extLst>
                </p14:cNvPr>
                <p14:cNvContentPartPr/>
                <p14:nvPr/>
              </p14:nvContentPartPr>
              <p14:xfrm>
                <a:off x="6547759" y="5678998"/>
                <a:ext cx="283680" cy="115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0E705DB-263B-47EB-A798-9F4E476248B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538759" y="5670358"/>
                  <a:ext cx="3013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7C04EF6D-2FED-4A66-ABBA-308EC04C6D73}"/>
              </a:ext>
            </a:extLst>
          </p:cNvPr>
          <p:cNvGrpSpPr/>
          <p:nvPr/>
        </p:nvGrpSpPr>
        <p:grpSpPr>
          <a:xfrm>
            <a:off x="7544599" y="5192998"/>
            <a:ext cx="277560" cy="154080"/>
            <a:chOff x="7544599" y="5192998"/>
            <a:chExt cx="27756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19457AE-2885-44C7-89E1-67556F4BB7F2}"/>
                    </a:ext>
                  </a:extLst>
                </p14:cNvPr>
                <p14:cNvContentPartPr/>
                <p14:nvPr/>
              </p14:nvContentPartPr>
              <p14:xfrm>
                <a:off x="7561159" y="5192998"/>
                <a:ext cx="150120" cy="53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19457AE-2885-44C7-89E1-67556F4BB7F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552519" y="5183998"/>
                  <a:ext cx="167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2392035-090D-4CB1-B967-6C9C675BEA78}"/>
                    </a:ext>
                  </a:extLst>
                </p14:cNvPr>
                <p14:cNvContentPartPr/>
                <p14:nvPr/>
              </p14:nvContentPartPr>
              <p14:xfrm>
                <a:off x="7544599" y="5261038"/>
                <a:ext cx="277560" cy="86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2392035-090D-4CB1-B967-6C9C675BEA7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535959" y="5252398"/>
                  <a:ext cx="2952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DED04ED-7B6B-42BF-905A-84F324E25072}"/>
              </a:ext>
            </a:extLst>
          </p:cNvPr>
          <p:cNvGrpSpPr/>
          <p:nvPr/>
        </p:nvGrpSpPr>
        <p:grpSpPr>
          <a:xfrm>
            <a:off x="8192239" y="4805998"/>
            <a:ext cx="1049400" cy="881640"/>
            <a:chOff x="8192239" y="4805998"/>
            <a:chExt cx="1049400" cy="88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F4C2807-1C51-43BF-87B1-CA9C7C45B97E}"/>
                    </a:ext>
                  </a:extLst>
                </p14:cNvPr>
                <p14:cNvContentPartPr/>
                <p14:nvPr/>
              </p14:nvContentPartPr>
              <p14:xfrm>
                <a:off x="8192239" y="4911838"/>
                <a:ext cx="329400" cy="299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F4C2807-1C51-43BF-87B1-CA9C7C45B97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183599" y="4902838"/>
                  <a:ext cx="34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D09849F-2C33-44B6-9E6F-9393886F829C}"/>
                    </a:ext>
                  </a:extLst>
                </p14:cNvPr>
                <p14:cNvContentPartPr/>
                <p14:nvPr/>
              </p14:nvContentPartPr>
              <p14:xfrm>
                <a:off x="8614879" y="4818238"/>
                <a:ext cx="308880" cy="309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D09849F-2C33-44B6-9E6F-9393886F829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605879" y="4809238"/>
                  <a:ext cx="3265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47B04DE-DA15-42D0-9143-0D40A0EA7A57}"/>
                    </a:ext>
                  </a:extLst>
                </p14:cNvPr>
                <p14:cNvContentPartPr/>
                <p14:nvPr/>
              </p14:nvContentPartPr>
              <p14:xfrm>
                <a:off x="8903599" y="4805998"/>
                <a:ext cx="338040" cy="349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47B04DE-DA15-42D0-9143-0D40A0EA7A5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894959" y="4797358"/>
                  <a:ext cx="355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555445C-218B-496B-9F77-1BA072550559}"/>
                    </a:ext>
                  </a:extLst>
                </p14:cNvPr>
                <p14:cNvContentPartPr/>
                <p14:nvPr/>
              </p14:nvContentPartPr>
              <p14:xfrm>
                <a:off x="8286919" y="5261398"/>
                <a:ext cx="816480" cy="1076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555445C-218B-496B-9F77-1BA07255055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278279" y="5252398"/>
                  <a:ext cx="834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843E1B2-45A6-49A1-9A9A-854B0923D1D6}"/>
                    </a:ext>
                  </a:extLst>
                </p14:cNvPr>
                <p14:cNvContentPartPr/>
                <p14:nvPr/>
              </p14:nvContentPartPr>
              <p14:xfrm>
                <a:off x="8455399" y="5450758"/>
                <a:ext cx="261000" cy="236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843E1B2-45A6-49A1-9A9A-854B0923D1D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446399" y="5442118"/>
                  <a:ext cx="278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9750CD7-CA11-467C-9CBB-1D314B069198}"/>
                    </a:ext>
                  </a:extLst>
                </p14:cNvPr>
                <p14:cNvContentPartPr/>
                <p14:nvPr/>
              </p14:nvContentPartPr>
              <p14:xfrm>
                <a:off x="8808559" y="5484598"/>
                <a:ext cx="166320" cy="133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9750CD7-CA11-467C-9CBB-1D314B06919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799559" y="5475598"/>
                  <a:ext cx="183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8807175-7E85-475D-ABFA-883F67299F67}"/>
                    </a:ext>
                  </a:extLst>
                </p14:cNvPr>
                <p14:cNvContentPartPr/>
                <p14:nvPr/>
              </p14:nvContentPartPr>
              <p14:xfrm>
                <a:off x="9056239" y="5461558"/>
                <a:ext cx="150120" cy="181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8807175-7E85-475D-ABFA-883F67299F6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047599" y="5452558"/>
                  <a:ext cx="16776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638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38D51E-8C09-40BE-9DF0-447E2916F87B}"/>
                  </a:ext>
                </a:extLst>
              </p14:cNvPr>
              <p14:cNvContentPartPr/>
              <p14:nvPr/>
            </p14:nvContentPartPr>
            <p14:xfrm>
              <a:off x="1111399" y="581758"/>
              <a:ext cx="7920" cy="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38D51E-8C09-40BE-9DF0-447E2916F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399" y="573118"/>
                <a:ext cx="2556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0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7AFF16-1207-46FF-85A8-1C671B000DA9}"/>
                  </a:ext>
                </a:extLst>
              </p14:cNvPr>
              <p14:cNvContentPartPr/>
              <p14:nvPr/>
            </p14:nvContentPartPr>
            <p14:xfrm>
              <a:off x="499399" y="305638"/>
              <a:ext cx="279000" cy="26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7AFF16-1207-46FF-85A8-1C671B000D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759" y="296998"/>
                <a:ext cx="29664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9C8AE-AF2B-4BD6-ACF7-1DB864C9F582}"/>
              </a:ext>
            </a:extLst>
          </p:cNvPr>
          <p:cNvGrpSpPr/>
          <p:nvPr/>
        </p:nvGrpSpPr>
        <p:grpSpPr>
          <a:xfrm>
            <a:off x="846799" y="306358"/>
            <a:ext cx="474840" cy="329400"/>
            <a:chOff x="846799" y="306358"/>
            <a:chExt cx="4748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171159-BD13-4F13-ADC2-CF49427E1D3F}"/>
                    </a:ext>
                  </a:extLst>
                </p14:cNvPr>
                <p14:cNvContentPartPr/>
                <p14:nvPr/>
              </p14:nvContentPartPr>
              <p14:xfrm>
                <a:off x="846799" y="552958"/>
                <a:ext cx="17640" cy="24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171159-BD13-4F13-ADC2-CF49427E1D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7799" y="544318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7B51E4-02E5-42B8-A4D7-AF2E9039200B}"/>
                    </a:ext>
                  </a:extLst>
                </p14:cNvPr>
                <p14:cNvContentPartPr/>
                <p14:nvPr/>
              </p14:nvContentPartPr>
              <p14:xfrm>
                <a:off x="1065319" y="306358"/>
                <a:ext cx="256320" cy="329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7B51E4-02E5-42B8-A4D7-AF2E90392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6319" y="297358"/>
                  <a:ext cx="273960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A9B176-8EDA-487F-AA17-282C7C6AC551}"/>
              </a:ext>
            </a:extLst>
          </p:cNvPr>
          <p:cNvGrpSpPr/>
          <p:nvPr/>
        </p:nvGrpSpPr>
        <p:grpSpPr>
          <a:xfrm>
            <a:off x="1767319" y="231478"/>
            <a:ext cx="1188720" cy="363600"/>
            <a:chOff x="1767319" y="231478"/>
            <a:chExt cx="11887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685330-64C7-4210-A95F-28D6CB97C891}"/>
                    </a:ext>
                  </a:extLst>
                </p14:cNvPr>
                <p14:cNvContentPartPr/>
                <p14:nvPr/>
              </p14:nvContentPartPr>
              <p14:xfrm>
                <a:off x="1876039" y="238318"/>
                <a:ext cx="86400" cy="172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685330-64C7-4210-A95F-28D6CB97C8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7039" y="229318"/>
                  <a:ext cx="104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B94EC2-8045-4882-B1E3-60B698F099F1}"/>
                    </a:ext>
                  </a:extLst>
                </p14:cNvPr>
                <p14:cNvContentPartPr/>
                <p14:nvPr/>
              </p14:nvContentPartPr>
              <p14:xfrm>
                <a:off x="1967839" y="231838"/>
                <a:ext cx="11628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B94EC2-8045-4882-B1E3-60B698F099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9199" y="223198"/>
                  <a:ext cx="13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4AA04-254E-428A-8852-03DB0AAAB894}"/>
                    </a:ext>
                  </a:extLst>
                </p14:cNvPr>
                <p14:cNvContentPartPr/>
                <p14:nvPr/>
              </p14:nvContentPartPr>
              <p14:xfrm>
                <a:off x="1767319" y="340918"/>
                <a:ext cx="343800" cy="6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4AA04-254E-428A-8852-03DB0AAAB8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8319" y="332278"/>
                  <a:ext cx="361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6AFF7C-4CF7-4614-9F54-360D68F83D49}"/>
                    </a:ext>
                  </a:extLst>
                </p14:cNvPr>
                <p14:cNvContentPartPr/>
                <p14:nvPr/>
              </p14:nvContentPartPr>
              <p14:xfrm>
                <a:off x="1796839" y="231478"/>
                <a:ext cx="412200" cy="93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6AFF7C-4CF7-4614-9F54-360D68F83D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8199" y="222838"/>
                  <a:ext cx="429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1CA59B-7E9E-489C-801B-240D131DD9F9}"/>
                    </a:ext>
                  </a:extLst>
                </p14:cNvPr>
                <p14:cNvContentPartPr/>
                <p14:nvPr/>
              </p14:nvContentPartPr>
              <p14:xfrm>
                <a:off x="2157199" y="294838"/>
                <a:ext cx="326880" cy="28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1CA59B-7E9E-489C-801B-240D131DD9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8559" y="286198"/>
                  <a:ext cx="344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A537DF-CE23-4324-A717-FE1AA8671066}"/>
                    </a:ext>
                  </a:extLst>
                </p14:cNvPr>
                <p14:cNvContentPartPr/>
                <p14:nvPr/>
              </p14:nvContentPartPr>
              <p14:xfrm>
                <a:off x="2643559" y="262798"/>
                <a:ext cx="312480" cy="332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A537DF-CE23-4324-A717-FE1AA86710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4919" y="254158"/>
                  <a:ext cx="330120" cy="3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9E5CE15-46AC-4B52-9D84-8EDA42239E14}"/>
              </a:ext>
            </a:extLst>
          </p:cNvPr>
          <p:cNvGrpSpPr/>
          <p:nvPr/>
        </p:nvGrpSpPr>
        <p:grpSpPr>
          <a:xfrm>
            <a:off x="507319" y="736918"/>
            <a:ext cx="10820520" cy="3887280"/>
            <a:chOff x="507319" y="736918"/>
            <a:chExt cx="10820520" cy="38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B56288-6160-4759-9EF6-DA891915910C}"/>
                    </a:ext>
                  </a:extLst>
                </p14:cNvPr>
                <p14:cNvContentPartPr/>
                <p14:nvPr/>
              </p14:nvContentPartPr>
              <p14:xfrm>
                <a:off x="7168759" y="1002958"/>
                <a:ext cx="248040" cy="21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B56288-6160-4759-9EF6-DA89191591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60119" y="994318"/>
                  <a:ext cx="265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83D518-BCBD-44C4-BB70-663D66DC622C}"/>
                    </a:ext>
                  </a:extLst>
                </p14:cNvPr>
                <p14:cNvContentPartPr/>
                <p14:nvPr/>
              </p14:nvContentPartPr>
              <p14:xfrm>
                <a:off x="7494559" y="1005478"/>
                <a:ext cx="147960" cy="16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83D518-BCBD-44C4-BB70-663D66DC62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85559" y="996838"/>
                  <a:ext cx="165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0F7204-1C1C-4EBB-BD41-CF888DAAA111}"/>
                    </a:ext>
                  </a:extLst>
                </p14:cNvPr>
                <p14:cNvContentPartPr/>
                <p14:nvPr/>
              </p14:nvContentPartPr>
              <p14:xfrm>
                <a:off x="7713439" y="1068838"/>
                <a:ext cx="191520" cy="11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0F7204-1C1C-4EBB-BD41-CF888DAAA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04799" y="1060198"/>
                  <a:ext cx="209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D296C5-0B6B-4D5C-8E93-BB22A55E7338}"/>
                    </a:ext>
                  </a:extLst>
                </p14:cNvPr>
                <p14:cNvContentPartPr/>
                <p14:nvPr/>
              </p14:nvContentPartPr>
              <p14:xfrm>
                <a:off x="8098999" y="736918"/>
                <a:ext cx="218160" cy="386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D296C5-0B6B-4D5C-8E93-BB22A55E73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89999" y="728278"/>
                  <a:ext cx="2358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626DD4-B2CF-4723-B003-E1B6490F78BB}"/>
                    </a:ext>
                  </a:extLst>
                </p14:cNvPr>
                <p14:cNvContentPartPr/>
                <p14:nvPr/>
              </p14:nvContentPartPr>
              <p14:xfrm>
                <a:off x="7983439" y="940318"/>
                <a:ext cx="366480" cy="56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626DD4-B2CF-4723-B003-E1B6490F7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4439" y="931678"/>
                  <a:ext cx="384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BDC89B2-D93B-4163-9F6B-746B97293BE8}"/>
                    </a:ext>
                  </a:extLst>
                </p14:cNvPr>
                <p14:cNvContentPartPr/>
                <p14:nvPr/>
              </p14:nvContentPartPr>
              <p14:xfrm>
                <a:off x="8304199" y="1013398"/>
                <a:ext cx="15768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BDC89B2-D93B-4163-9F6B-746B97293B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5559" y="1004758"/>
                  <a:ext cx="17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9ED18D-BFA4-4E7F-BF03-00359BD3F038}"/>
                    </a:ext>
                  </a:extLst>
                </p14:cNvPr>
                <p14:cNvContentPartPr/>
                <p14:nvPr/>
              </p14:nvContentPartPr>
              <p14:xfrm>
                <a:off x="8548639" y="1073158"/>
                <a:ext cx="57600" cy="63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9ED18D-BFA4-4E7F-BF03-00359BD3F0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9639" y="1064158"/>
                  <a:ext cx="75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E4FDA3-E541-4880-80E1-DD7D7E568720}"/>
                    </a:ext>
                  </a:extLst>
                </p14:cNvPr>
                <p14:cNvContentPartPr/>
                <p14:nvPr/>
              </p14:nvContentPartPr>
              <p14:xfrm>
                <a:off x="8736919" y="1037518"/>
                <a:ext cx="215640" cy="102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E4FDA3-E541-4880-80E1-DD7D7E5687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7919" y="1028518"/>
                  <a:ext cx="23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0AECF3-966C-4D85-B70D-86B84EC74C87}"/>
                    </a:ext>
                  </a:extLst>
                </p14:cNvPr>
                <p14:cNvContentPartPr/>
                <p14:nvPr/>
              </p14:nvContentPartPr>
              <p14:xfrm>
                <a:off x="9092959" y="1007998"/>
                <a:ext cx="142200" cy="195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0AECF3-966C-4D85-B70D-86B84EC74C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3959" y="999358"/>
                  <a:ext cx="159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A5FF0E-7A86-480E-90B0-39D0AC01D6F2}"/>
                    </a:ext>
                  </a:extLst>
                </p14:cNvPr>
                <p14:cNvContentPartPr/>
                <p14:nvPr/>
              </p14:nvContentPartPr>
              <p14:xfrm>
                <a:off x="9810799" y="909358"/>
                <a:ext cx="292680" cy="36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A5FF0E-7A86-480E-90B0-39D0AC01D6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01799" y="900718"/>
                  <a:ext cx="310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E9CE9C-0E96-4E5E-9CE8-E9B0AA6AB5A9}"/>
                    </a:ext>
                  </a:extLst>
                </p14:cNvPr>
                <p14:cNvContentPartPr/>
                <p14:nvPr/>
              </p14:nvContentPartPr>
              <p14:xfrm>
                <a:off x="7131319" y="1456918"/>
                <a:ext cx="227160" cy="21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E9CE9C-0E96-4E5E-9CE8-E9B0AA6AB5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22679" y="1448278"/>
                  <a:ext cx="244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15E01D-498F-4592-8295-8596C950A25D}"/>
                    </a:ext>
                  </a:extLst>
                </p14:cNvPr>
                <p14:cNvContentPartPr/>
                <p14:nvPr/>
              </p14:nvContentPartPr>
              <p14:xfrm>
                <a:off x="7364959" y="1553038"/>
                <a:ext cx="14724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15E01D-498F-4592-8295-8596C950A2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55959" y="1544038"/>
                  <a:ext cx="164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55ADF2-DADD-4096-890E-5EBABE4CEAE1}"/>
                    </a:ext>
                  </a:extLst>
                </p14:cNvPr>
                <p14:cNvContentPartPr/>
                <p14:nvPr/>
              </p14:nvContentPartPr>
              <p14:xfrm>
                <a:off x="7573399" y="1554838"/>
                <a:ext cx="318600" cy="8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55ADF2-DADD-4096-890E-5EBABE4CEA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64759" y="1546198"/>
                  <a:ext cx="336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9B9526-57F5-4067-954A-DCE7812ADC01}"/>
                    </a:ext>
                  </a:extLst>
                </p14:cNvPr>
                <p14:cNvContentPartPr/>
                <p14:nvPr/>
              </p14:nvContentPartPr>
              <p14:xfrm>
                <a:off x="7816759" y="1580758"/>
                <a:ext cx="191520" cy="295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9B9526-57F5-4067-954A-DCE7812ADC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8119" y="1572118"/>
                  <a:ext cx="209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6596B5-4787-4EAA-84EE-9570B3141F6F}"/>
                    </a:ext>
                  </a:extLst>
                </p14:cNvPr>
                <p14:cNvContentPartPr/>
                <p14:nvPr/>
              </p14:nvContentPartPr>
              <p14:xfrm>
                <a:off x="7952839" y="1491478"/>
                <a:ext cx="281880" cy="180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6596B5-4787-4EAA-84EE-9570B3141F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43839" y="1482478"/>
                  <a:ext cx="299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1D9BE9-F90E-4059-81C3-0C715E887BBA}"/>
                    </a:ext>
                  </a:extLst>
                </p14:cNvPr>
                <p14:cNvContentPartPr/>
                <p14:nvPr/>
              </p14:nvContentPartPr>
              <p14:xfrm>
                <a:off x="8270719" y="1503718"/>
                <a:ext cx="127440" cy="144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1D9BE9-F90E-4059-81C3-0C715E887B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62079" y="1494718"/>
                  <a:ext cx="145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268CC9-5A9E-4B9E-A77B-F99FD29971A3}"/>
                    </a:ext>
                  </a:extLst>
                </p14:cNvPr>
                <p14:cNvContentPartPr/>
                <p14:nvPr/>
              </p14:nvContentPartPr>
              <p14:xfrm>
                <a:off x="8505799" y="1492558"/>
                <a:ext cx="217800" cy="158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268CC9-5A9E-4B9E-A77B-F99FD29971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96799" y="1483558"/>
                  <a:ext cx="235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F37F89-2599-4855-AB72-0F227F0B2A23}"/>
                    </a:ext>
                  </a:extLst>
                </p14:cNvPr>
                <p14:cNvContentPartPr/>
                <p14:nvPr/>
              </p14:nvContentPartPr>
              <p14:xfrm>
                <a:off x="8815759" y="1503718"/>
                <a:ext cx="246240" cy="160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F37F89-2599-4855-AB72-0F227F0B2A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07119" y="1494718"/>
                  <a:ext cx="263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C40569-E2E6-482C-A936-93BB1608320F}"/>
                    </a:ext>
                  </a:extLst>
                </p14:cNvPr>
                <p14:cNvContentPartPr/>
                <p14:nvPr/>
              </p14:nvContentPartPr>
              <p14:xfrm>
                <a:off x="9050479" y="1531438"/>
                <a:ext cx="221040" cy="104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C40569-E2E6-482C-A936-93BB160832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41479" y="1522798"/>
                  <a:ext cx="238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1A9A66-5467-477C-9A54-75B5F3FFE05B}"/>
                    </a:ext>
                  </a:extLst>
                </p14:cNvPr>
                <p14:cNvContentPartPr/>
                <p14:nvPr/>
              </p14:nvContentPartPr>
              <p14:xfrm>
                <a:off x="9452959" y="1369078"/>
                <a:ext cx="170640" cy="258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1A9A66-5467-477C-9A54-75B5F3FFE0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3959" y="1360078"/>
                  <a:ext cx="188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DBFE2D-38C0-4A71-B5A7-A2105A1C6E12}"/>
                    </a:ext>
                  </a:extLst>
                </p14:cNvPr>
                <p14:cNvContentPartPr/>
                <p14:nvPr/>
              </p14:nvContentPartPr>
              <p14:xfrm>
                <a:off x="9350719" y="1493998"/>
                <a:ext cx="377280" cy="56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DBFE2D-38C0-4A71-B5A7-A2105A1C6E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2079" y="1485358"/>
                  <a:ext cx="39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1EAA3C-F195-4881-9F7E-BCFF730E9BBA}"/>
                    </a:ext>
                  </a:extLst>
                </p14:cNvPr>
                <p14:cNvContentPartPr/>
                <p14:nvPr/>
              </p14:nvContentPartPr>
              <p14:xfrm>
                <a:off x="9830239" y="1459798"/>
                <a:ext cx="196920" cy="185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1EAA3C-F195-4881-9F7E-BCFF730E9B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1599" y="1450798"/>
                  <a:ext cx="214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93E64E-C01F-4336-9498-729F36366569}"/>
                    </a:ext>
                  </a:extLst>
                </p14:cNvPr>
                <p14:cNvContentPartPr/>
                <p14:nvPr/>
              </p14:nvContentPartPr>
              <p14:xfrm>
                <a:off x="534679" y="990718"/>
                <a:ext cx="361800" cy="34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93E64E-C01F-4336-9498-729F363665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6039" y="982078"/>
                  <a:ext cx="379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76E791-3CFD-4C59-8F3A-6F7C084C5F0A}"/>
                    </a:ext>
                  </a:extLst>
                </p14:cNvPr>
                <p14:cNvContentPartPr/>
                <p14:nvPr/>
              </p14:nvContentPartPr>
              <p14:xfrm>
                <a:off x="622879" y="1123558"/>
                <a:ext cx="230040" cy="4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76E791-3CFD-4C59-8F3A-6F7C084C5F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3879" y="1114558"/>
                  <a:ext cx="247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103590-A7BF-4282-9FE1-C42DCFA550F0}"/>
                    </a:ext>
                  </a:extLst>
                </p14:cNvPr>
                <p14:cNvContentPartPr/>
                <p14:nvPr/>
              </p14:nvContentPartPr>
              <p14:xfrm>
                <a:off x="1221199" y="926998"/>
                <a:ext cx="191520" cy="358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03590-A7BF-4282-9FE1-C42DCFA550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2199" y="918358"/>
                  <a:ext cx="2091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B1E0CA-44C8-48A1-9471-A1C1FC13ED12}"/>
                    </a:ext>
                  </a:extLst>
                </p14:cNvPr>
                <p14:cNvContentPartPr/>
                <p14:nvPr/>
              </p14:nvContentPartPr>
              <p14:xfrm>
                <a:off x="1344319" y="1136158"/>
                <a:ext cx="137160" cy="13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B1E0CA-44C8-48A1-9471-A1C1FC13ED1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35319" y="1127518"/>
                  <a:ext cx="154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6AA502-BA7A-4891-91BD-A7B98431C166}"/>
                    </a:ext>
                  </a:extLst>
                </p14:cNvPr>
                <p14:cNvContentPartPr/>
                <p14:nvPr/>
              </p14:nvContentPartPr>
              <p14:xfrm>
                <a:off x="1653919" y="823678"/>
                <a:ext cx="304560" cy="45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6AA502-BA7A-4891-91BD-A7B98431C1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45279" y="815038"/>
                  <a:ext cx="322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71385FE-5B8F-4E11-B0AD-0BA6684AB8A3}"/>
                    </a:ext>
                  </a:extLst>
                </p14:cNvPr>
                <p14:cNvContentPartPr/>
                <p14:nvPr/>
              </p14:nvContentPartPr>
              <p14:xfrm>
                <a:off x="1578319" y="1034278"/>
                <a:ext cx="34380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71385FE-5B8F-4E11-B0AD-0BA6684AB8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69679" y="1025278"/>
                  <a:ext cx="361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9C3793-9445-48E7-8C38-D58875990717}"/>
                    </a:ext>
                  </a:extLst>
                </p14:cNvPr>
                <p14:cNvContentPartPr/>
                <p14:nvPr/>
              </p14:nvContentPartPr>
              <p14:xfrm>
                <a:off x="2131279" y="1117078"/>
                <a:ext cx="187200" cy="19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9C3793-9445-48E7-8C38-D588759907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22639" y="1108438"/>
                  <a:ext cx="20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A45125-EE01-469A-8FCF-0A87E484645E}"/>
                    </a:ext>
                  </a:extLst>
                </p14:cNvPr>
                <p14:cNvContentPartPr/>
                <p14:nvPr/>
              </p14:nvContentPartPr>
              <p14:xfrm>
                <a:off x="2488399" y="796678"/>
                <a:ext cx="316440" cy="497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A45125-EE01-469A-8FCF-0A87E48464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79399" y="787678"/>
                  <a:ext cx="3340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FB5B5E-528B-43E9-926B-B9668608E76A}"/>
                    </a:ext>
                  </a:extLst>
                </p14:cNvPr>
                <p14:cNvContentPartPr/>
                <p14:nvPr/>
              </p14:nvContentPartPr>
              <p14:xfrm>
                <a:off x="2432239" y="1091158"/>
                <a:ext cx="291600" cy="8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FB5B5E-528B-43E9-926B-B9668608E7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23599" y="1082158"/>
                  <a:ext cx="309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FADFEBF-7DEC-418B-A218-F8E66FA97998}"/>
                    </a:ext>
                  </a:extLst>
                </p14:cNvPr>
                <p14:cNvContentPartPr/>
                <p14:nvPr/>
              </p14:nvContentPartPr>
              <p14:xfrm>
                <a:off x="646279" y="1467718"/>
                <a:ext cx="214200" cy="35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FADFEBF-7DEC-418B-A218-F8E66FA979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7639" y="1459078"/>
                  <a:ext cx="231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AE0F67-B865-4C55-BCFD-ADA18DC75427}"/>
                    </a:ext>
                  </a:extLst>
                </p14:cNvPr>
                <p14:cNvContentPartPr/>
                <p14:nvPr/>
              </p14:nvContentPartPr>
              <p14:xfrm>
                <a:off x="631159" y="1596598"/>
                <a:ext cx="284040" cy="69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AE0F67-B865-4C55-BCFD-ADA18DC754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2159" y="1587958"/>
                  <a:ext cx="301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386F92-82F4-4CEF-933C-870994B0839F}"/>
                    </a:ext>
                  </a:extLst>
                </p14:cNvPr>
                <p14:cNvContentPartPr/>
                <p14:nvPr/>
              </p14:nvContentPartPr>
              <p14:xfrm>
                <a:off x="911239" y="1403998"/>
                <a:ext cx="213840" cy="377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386F92-82F4-4CEF-933C-870994B083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2239" y="1395358"/>
                  <a:ext cx="2314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4EE6C8-7CCC-468B-9014-8DA53B973389}"/>
                    </a:ext>
                  </a:extLst>
                </p14:cNvPr>
                <p14:cNvContentPartPr/>
                <p14:nvPr/>
              </p14:nvContentPartPr>
              <p14:xfrm>
                <a:off x="1223719" y="1625398"/>
                <a:ext cx="122760" cy="149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4EE6C8-7CCC-468B-9014-8DA53B9733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14719" y="1616398"/>
                  <a:ext cx="140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E4410A-F767-4AA5-9337-CC929F083769}"/>
                    </a:ext>
                  </a:extLst>
                </p14:cNvPr>
                <p14:cNvContentPartPr/>
                <p14:nvPr/>
              </p14:nvContentPartPr>
              <p14:xfrm>
                <a:off x="1558879" y="1406878"/>
                <a:ext cx="186120" cy="333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E4410A-F767-4AA5-9337-CC929F0837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50239" y="1398238"/>
                  <a:ext cx="20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E94C82-6F83-4082-8BF7-F88663E84EEE}"/>
                    </a:ext>
                  </a:extLst>
                </p14:cNvPr>
                <p14:cNvContentPartPr/>
                <p14:nvPr/>
              </p14:nvContentPartPr>
              <p14:xfrm>
                <a:off x="1465999" y="1540798"/>
                <a:ext cx="361800" cy="7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E94C82-6F83-4082-8BF7-F88663E84E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57359" y="1531798"/>
                  <a:ext cx="379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4E8998-4E2F-4BF6-9319-F9BA45494EAA}"/>
                    </a:ext>
                  </a:extLst>
                </p14:cNvPr>
                <p14:cNvContentPartPr/>
                <p14:nvPr/>
              </p14:nvContentPartPr>
              <p14:xfrm>
                <a:off x="2157919" y="1571398"/>
                <a:ext cx="224640" cy="151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4E8998-4E2F-4BF6-9319-F9BA45494E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48919" y="1562398"/>
                  <a:ext cx="242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F1F2CE-85F9-4665-B597-9554EFC91A28}"/>
                    </a:ext>
                  </a:extLst>
                </p14:cNvPr>
                <p14:cNvContentPartPr/>
                <p14:nvPr/>
              </p14:nvContentPartPr>
              <p14:xfrm>
                <a:off x="2481559" y="1565638"/>
                <a:ext cx="403920" cy="174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F1F2CE-85F9-4665-B597-9554EFC91A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72559" y="1556998"/>
                  <a:ext cx="421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506D85-B4E0-42C5-9A4C-D406F818E528}"/>
                    </a:ext>
                  </a:extLst>
                </p14:cNvPr>
                <p14:cNvContentPartPr/>
                <p14:nvPr/>
              </p14:nvContentPartPr>
              <p14:xfrm>
                <a:off x="3204439" y="1031038"/>
                <a:ext cx="160200" cy="21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506D85-B4E0-42C5-9A4C-D406F818E5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95799" y="1022398"/>
                  <a:ext cx="177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A8801F-8670-456B-85DC-1DE229E12BF2}"/>
                    </a:ext>
                  </a:extLst>
                </p14:cNvPr>
                <p14:cNvContentPartPr/>
                <p14:nvPr/>
              </p14:nvContentPartPr>
              <p14:xfrm>
                <a:off x="3378679" y="1010158"/>
                <a:ext cx="262800" cy="23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A8801F-8670-456B-85DC-1DE229E12B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69679" y="1001518"/>
                  <a:ext cx="280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023CDC-387E-495F-BD86-67B5877DE71E}"/>
                    </a:ext>
                  </a:extLst>
                </p14:cNvPr>
                <p14:cNvContentPartPr/>
                <p14:nvPr/>
              </p14:nvContentPartPr>
              <p14:xfrm>
                <a:off x="3981679" y="1014478"/>
                <a:ext cx="200520" cy="21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023CDC-387E-495F-BD86-67B5877DE7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72679" y="1005478"/>
                  <a:ext cx="218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4F8D35-901B-404D-9659-E4000AB476AC}"/>
                    </a:ext>
                  </a:extLst>
                </p14:cNvPr>
                <p14:cNvContentPartPr/>
                <p14:nvPr/>
              </p14:nvContentPartPr>
              <p14:xfrm>
                <a:off x="4172479" y="1063078"/>
                <a:ext cx="161280" cy="14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4F8D35-901B-404D-9659-E4000AB476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63839" y="1054078"/>
                  <a:ext cx="178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125B68-0217-4EFD-B856-6B15F9AA05F4}"/>
                    </a:ext>
                  </a:extLst>
                </p14:cNvPr>
                <p14:cNvContentPartPr/>
                <p14:nvPr/>
              </p14:nvContentPartPr>
              <p14:xfrm>
                <a:off x="4411879" y="1069918"/>
                <a:ext cx="305640" cy="13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125B68-0217-4EFD-B856-6B15F9AA05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02879" y="1060918"/>
                  <a:ext cx="323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C15C81-8957-48D2-A8C1-4FCFD8B32674}"/>
                    </a:ext>
                  </a:extLst>
                </p14:cNvPr>
                <p14:cNvContentPartPr/>
                <p14:nvPr/>
              </p14:nvContentPartPr>
              <p14:xfrm>
                <a:off x="4631119" y="1122838"/>
                <a:ext cx="213840" cy="34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C15C81-8957-48D2-A8C1-4FCFD8B326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22479" y="1114198"/>
                  <a:ext cx="231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90BB6E-9069-47BA-9534-2C3315B2828F}"/>
                    </a:ext>
                  </a:extLst>
                </p14:cNvPr>
                <p14:cNvContentPartPr/>
                <p14:nvPr/>
              </p14:nvContentPartPr>
              <p14:xfrm>
                <a:off x="4786999" y="1021678"/>
                <a:ext cx="267840" cy="194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90BB6E-9069-47BA-9534-2C3315B282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78359" y="1012678"/>
                  <a:ext cx="285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21A437-2072-495C-A183-406850281A73}"/>
                    </a:ext>
                  </a:extLst>
                </p14:cNvPr>
                <p14:cNvContentPartPr/>
                <p14:nvPr/>
              </p14:nvContentPartPr>
              <p14:xfrm>
                <a:off x="5089039" y="1085398"/>
                <a:ext cx="182160" cy="14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21A437-2072-495C-A183-406850281A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80399" y="1076398"/>
                  <a:ext cx="199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2EF617-C400-4E6B-BBF7-D74937EA28EE}"/>
                    </a:ext>
                  </a:extLst>
                </p14:cNvPr>
                <p14:cNvContentPartPr/>
                <p14:nvPr/>
              </p14:nvContentPartPr>
              <p14:xfrm>
                <a:off x="5299639" y="1065238"/>
                <a:ext cx="279000" cy="17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2EF617-C400-4E6B-BBF7-D74937EA28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90639" y="1056238"/>
                  <a:ext cx="296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17E3A3-89B3-415D-96FE-B64CBDD940D3}"/>
                    </a:ext>
                  </a:extLst>
                </p14:cNvPr>
                <p14:cNvContentPartPr/>
                <p14:nvPr/>
              </p14:nvContentPartPr>
              <p14:xfrm>
                <a:off x="5632279" y="1096558"/>
                <a:ext cx="254880" cy="20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17E3A3-89B3-415D-96FE-B64CBDD940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23279" y="1087558"/>
                  <a:ext cx="272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18B940-FD15-4AED-B16E-7A3AD35BAAD4}"/>
                    </a:ext>
                  </a:extLst>
                </p14:cNvPr>
                <p14:cNvContentPartPr/>
                <p14:nvPr/>
              </p14:nvContentPartPr>
              <p14:xfrm>
                <a:off x="5867719" y="1102318"/>
                <a:ext cx="198000" cy="14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18B940-FD15-4AED-B16E-7A3AD35BAA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59079" y="1093318"/>
                  <a:ext cx="215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3077D0-1C9C-4336-BDF7-24CAA713E8FA}"/>
                    </a:ext>
                  </a:extLst>
                </p14:cNvPr>
                <p14:cNvContentPartPr/>
                <p14:nvPr/>
              </p14:nvContentPartPr>
              <p14:xfrm>
                <a:off x="6198919" y="784798"/>
                <a:ext cx="246600" cy="46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3077D0-1C9C-4336-BDF7-24CAA713E8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89919" y="776158"/>
                  <a:ext cx="2642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AE9CBD-27BF-4A62-B4F3-0AA508DE62EC}"/>
                    </a:ext>
                  </a:extLst>
                </p14:cNvPr>
                <p14:cNvContentPartPr/>
                <p14:nvPr/>
              </p14:nvContentPartPr>
              <p14:xfrm>
                <a:off x="6177319" y="992878"/>
                <a:ext cx="356400" cy="5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AE9CBD-27BF-4A62-B4F3-0AA508DE62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68319" y="983878"/>
                  <a:ext cx="374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2BB255-33FD-4E76-B00E-500E9CBD4D3A}"/>
                    </a:ext>
                  </a:extLst>
                </p14:cNvPr>
                <p14:cNvContentPartPr/>
                <p14:nvPr/>
              </p14:nvContentPartPr>
              <p14:xfrm>
                <a:off x="6521479" y="1031038"/>
                <a:ext cx="199440" cy="27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2BB255-33FD-4E76-B00E-500E9CBD4D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12839" y="1022398"/>
                  <a:ext cx="217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36A02C-A4FC-4FA1-A2AC-52FBE97ECBFC}"/>
                    </a:ext>
                  </a:extLst>
                </p14:cNvPr>
                <p14:cNvContentPartPr/>
                <p14:nvPr/>
              </p14:nvContentPartPr>
              <p14:xfrm>
                <a:off x="3318919" y="1601638"/>
                <a:ext cx="204840" cy="180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36A02C-A4FC-4FA1-A2AC-52FBE97ECB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09919" y="1592998"/>
                  <a:ext cx="222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428AF6-FCC5-4459-A9B7-D974A73C67AE}"/>
                    </a:ext>
                  </a:extLst>
                </p14:cNvPr>
                <p14:cNvContentPartPr/>
                <p14:nvPr/>
              </p14:nvContentPartPr>
              <p14:xfrm>
                <a:off x="3449959" y="1397158"/>
                <a:ext cx="225000" cy="345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428AF6-FCC5-4459-A9B7-D974A73C67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40959" y="1388158"/>
                  <a:ext cx="242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A5C777-FA78-41AC-8B93-05F6419A1DD1}"/>
                    </a:ext>
                  </a:extLst>
                </p14:cNvPr>
                <p14:cNvContentPartPr/>
                <p14:nvPr/>
              </p14:nvContentPartPr>
              <p14:xfrm>
                <a:off x="3610519" y="1553758"/>
                <a:ext cx="195120" cy="19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A5C777-FA78-41AC-8B93-05F6419A1D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01519" y="1544758"/>
                  <a:ext cx="212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266B0B-4E0D-445D-A475-5758DAA688FE}"/>
                    </a:ext>
                  </a:extLst>
                </p14:cNvPr>
                <p14:cNvContentPartPr/>
                <p14:nvPr/>
              </p14:nvContentPartPr>
              <p14:xfrm>
                <a:off x="3884119" y="1286998"/>
                <a:ext cx="379440" cy="493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266B0B-4E0D-445D-A475-5758DAA688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75119" y="1277998"/>
                  <a:ext cx="3970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AE9606-5AC7-4B9A-95E3-AEE60FD7FC42}"/>
                    </a:ext>
                  </a:extLst>
                </p14:cNvPr>
                <p14:cNvContentPartPr/>
                <p14:nvPr/>
              </p14:nvContentPartPr>
              <p14:xfrm>
                <a:off x="3822199" y="1635118"/>
                <a:ext cx="212400" cy="36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AE9606-5AC7-4B9A-95E3-AEE60FD7FC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13559" y="1626118"/>
                  <a:ext cx="230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B72C23-2E97-4F71-830C-6D0B12D0B9E6}"/>
                    </a:ext>
                  </a:extLst>
                </p14:cNvPr>
                <p14:cNvContentPartPr/>
                <p14:nvPr/>
              </p14:nvContentPartPr>
              <p14:xfrm>
                <a:off x="4095799" y="1585438"/>
                <a:ext cx="178560" cy="139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B72C23-2E97-4F71-830C-6D0B12D0B9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86799" y="1576438"/>
                  <a:ext cx="196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9BE0F9-7D26-4879-833F-4C2CFAF16BDD}"/>
                    </a:ext>
                  </a:extLst>
                </p14:cNvPr>
                <p14:cNvContentPartPr/>
                <p14:nvPr/>
              </p14:nvContentPartPr>
              <p14:xfrm>
                <a:off x="4289479" y="1616038"/>
                <a:ext cx="146880" cy="10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9BE0F9-7D26-4879-833F-4C2CFAF16B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80839" y="1607038"/>
                  <a:ext cx="164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390842-02D5-415E-9EC4-8ED4491EF76F}"/>
                    </a:ext>
                  </a:extLst>
                </p14:cNvPr>
                <p14:cNvContentPartPr/>
                <p14:nvPr/>
              </p14:nvContentPartPr>
              <p14:xfrm>
                <a:off x="4558399" y="1355758"/>
                <a:ext cx="303480" cy="415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390842-02D5-415E-9EC4-8ED4491EF7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49759" y="1347118"/>
                  <a:ext cx="3211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9C4CB23-7CD0-470A-98AE-9575B598DA55}"/>
                    </a:ext>
                  </a:extLst>
                </p14:cNvPr>
                <p14:cNvContentPartPr/>
                <p14:nvPr/>
              </p14:nvContentPartPr>
              <p14:xfrm>
                <a:off x="4525279" y="1595518"/>
                <a:ext cx="24840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9C4CB23-7CD0-470A-98AE-9575B598DA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16639" y="1586518"/>
                  <a:ext cx="266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FC57E3-CD98-4237-B40E-F85AAAD9EB87}"/>
                    </a:ext>
                  </a:extLst>
                </p14:cNvPr>
                <p14:cNvContentPartPr/>
                <p14:nvPr/>
              </p14:nvContentPartPr>
              <p14:xfrm>
                <a:off x="4855039" y="1494718"/>
                <a:ext cx="26640" cy="4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FC57E3-CD98-4237-B40E-F85AAAD9EB8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46399" y="1485718"/>
                  <a:ext cx="44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941C2C-2BED-4336-BA19-6FA0F6E53E63}"/>
                    </a:ext>
                  </a:extLst>
                </p14:cNvPr>
                <p14:cNvContentPartPr/>
                <p14:nvPr/>
              </p14:nvContentPartPr>
              <p14:xfrm>
                <a:off x="4889959" y="1589038"/>
                <a:ext cx="223200" cy="133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941C2C-2BED-4336-BA19-6FA0F6E53E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0959" y="1580398"/>
                  <a:ext cx="24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CECB9A-7F92-431C-9344-D3366745F012}"/>
                    </a:ext>
                  </a:extLst>
                </p14:cNvPr>
                <p14:cNvContentPartPr/>
                <p14:nvPr/>
              </p14:nvContentPartPr>
              <p14:xfrm>
                <a:off x="5095879" y="1543318"/>
                <a:ext cx="320760" cy="172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CECB9A-7F92-431C-9344-D3366745F0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86879" y="1534318"/>
                  <a:ext cx="338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DD0AB9E-D96C-4C56-B9FD-D32C553C3B2D}"/>
                    </a:ext>
                  </a:extLst>
                </p14:cNvPr>
                <p14:cNvContentPartPr/>
                <p14:nvPr/>
              </p14:nvContentPartPr>
              <p14:xfrm>
                <a:off x="5582239" y="1717918"/>
                <a:ext cx="27720" cy="1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DD0AB9E-D96C-4C56-B9FD-D32C553C3B2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73239" y="1709278"/>
                  <a:ext cx="45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C0C313-CA22-4CBB-BAD4-58A3B1877F89}"/>
                    </a:ext>
                  </a:extLst>
                </p14:cNvPr>
                <p14:cNvContentPartPr/>
                <p14:nvPr/>
              </p14:nvContentPartPr>
              <p14:xfrm>
                <a:off x="5986879" y="1468078"/>
                <a:ext cx="164880" cy="207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C0C313-CA22-4CBB-BAD4-58A3B1877F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78239" y="1459078"/>
                  <a:ext cx="182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45B3595-6EE6-4A2D-912F-5591A4129B60}"/>
                    </a:ext>
                  </a:extLst>
                </p14:cNvPr>
                <p14:cNvContentPartPr/>
                <p14:nvPr/>
              </p14:nvContentPartPr>
              <p14:xfrm>
                <a:off x="5832799" y="1411918"/>
                <a:ext cx="543240" cy="9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45B3595-6EE6-4A2D-912F-5591A4129B6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24159" y="1402918"/>
                  <a:ext cx="56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8D9C8C-591A-44A0-A20A-1CE67864454D}"/>
                    </a:ext>
                  </a:extLst>
                </p14:cNvPr>
                <p14:cNvContentPartPr/>
                <p14:nvPr/>
              </p14:nvContentPartPr>
              <p14:xfrm>
                <a:off x="6225199" y="1470958"/>
                <a:ext cx="364320" cy="182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8D9C8C-591A-44A0-A20A-1CE6786445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16199" y="1462318"/>
                  <a:ext cx="381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B5F700A-736C-4558-8B8A-56A22654EF99}"/>
                    </a:ext>
                  </a:extLst>
                </p14:cNvPr>
                <p14:cNvContentPartPr/>
                <p14:nvPr/>
              </p14:nvContentPartPr>
              <p14:xfrm>
                <a:off x="6615439" y="1493278"/>
                <a:ext cx="168120" cy="147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B5F700A-736C-4558-8B8A-56A22654EF9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06439" y="1484638"/>
                  <a:ext cx="185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1313AA-7D19-4231-AE1B-EB3C97899494}"/>
                    </a:ext>
                  </a:extLst>
                </p14:cNvPr>
                <p14:cNvContentPartPr/>
                <p14:nvPr/>
              </p14:nvContentPartPr>
              <p14:xfrm>
                <a:off x="507319" y="2082598"/>
                <a:ext cx="355320" cy="261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1313AA-7D19-4231-AE1B-EB3C978994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98679" y="2073958"/>
                  <a:ext cx="372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E1048E0-274E-4215-9650-A535FD0E1B6C}"/>
                    </a:ext>
                  </a:extLst>
                </p14:cNvPr>
                <p14:cNvContentPartPr/>
                <p14:nvPr/>
              </p14:nvContentPartPr>
              <p14:xfrm>
                <a:off x="888919" y="2107798"/>
                <a:ext cx="316800" cy="214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E1048E0-274E-4215-9650-A535FD0E1B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9919" y="2098798"/>
                  <a:ext cx="334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49F8F01-2E0B-4031-AD52-77A0774A3A5C}"/>
                    </a:ext>
                  </a:extLst>
                </p14:cNvPr>
                <p14:cNvContentPartPr/>
                <p14:nvPr/>
              </p14:nvContentPartPr>
              <p14:xfrm>
                <a:off x="1107799" y="2082598"/>
                <a:ext cx="264960" cy="218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49F8F01-2E0B-4031-AD52-77A0774A3A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8799" y="2073958"/>
                  <a:ext cx="282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3E3AAC-2B36-4267-A5AE-B3251F8887D7}"/>
                    </a:ext>
                  </a:extLst>
                </p14:cNvPr>
                <p14:cNvContentPartPr/>
                <p14:nvPr/>
              </p14:nvContentPartPr>
              <p14:xfrm>
                <a:off x="3750559" y="2095558"/>
                <a:ext cx="143280" cy="16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3E3AAC-2B36-4267-A5AE-B3251F8887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41559" y="2086558"/>
                  <a:ext cx="16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9C459E-B990-4A66-A329-8D447A76E260}"/>
                    </a:ext>
                  </a:extLst>
                </p14:cNvPr>
                <p14:cNvContentPartPr/>
                <p14:nvPr/>
              </p14:nvContentPartPr>
              <p14:xfrm>
                <a:off x="4097239" y="1825558"/>
                <a:ext cx="230760" cy="453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9C459E-B990-4A66-A329-8D447A76E2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599" y="1816918"/>
                  <a:ext cx="248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AE6723-9597-4358-9E8E-7DE982D006D3}"/>
                    </a:ext>
                  </a:extLst>
                </p14:cNvPr>
                <p14:cNvContentPartPr/>
                <p14:nvPr/>
              </p14:nvContentPartPr>
              <p14:xfrm>
                <a:off x="4027399" y="2033638"/>
                <a:ext cx="339120" cy="60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AE6723-9597-4358-9E8E-7DE982D006D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18399" y="2024638"/>
                  <a:ext cx="356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1D3DAA-0CB6-4700-BD18-D2F633C69D8A}"/>
                    </a:ext>
                  </a:extLst>
                </p14:cNvPr>
                <p14:cNvContentPartPr/>
                <p14:nvPr/>
              </p14:nvContentPartPr>
              <p14:xfrm>
                <a:off x="4591879" y="1995838"/>
                <a:ext cx="280800" cy="206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1D3DAA-0CB6-4700-BD18-D2F633C69D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83239" y="1987198"/>
                  <a:ext cx="298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521C59-6EEC-41F4-B44C-04853817E6FF}"/>
                    </a:ext>
                  </a:extLst>
                </p14:cNvPr>
                <p14:cNvContentPartPr/>
                <p14:nvPr/>
              </p14:nvContentPartPr>
              <p14:xfrm>
                <a:off x="4839559" y="2020318"/>
                <a:ext cx="196560" cy="164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521C59-6EEC-41F4-B44C-04853817E6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30919" y="2011678"/>
                  <a:ext cx="21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000F94-0371-4C75-841C-E7F3C4E74347}"/>
                    </a:ext>
                  </a:extLst>
                </p14:cNvPr>
                <p14:cNvContentPartPr/>
                <p14:nvPr/>
              </p14:nvContentPartPr>
              <p14:xfrm>
                <a:off x="5060239" y="2052718"/>
                <a:ext cx="163440" cy="102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000F94-0371-4C75-841C-E7F3C4E743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51599" y="2043718"/>
                  <a:ext cx="18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CA4F4A2-5C32-4475-A7E1-5656B90BBC14}"/>
                    </a:ext>
                  </a:extLst>
                </p14:cNvPr>
                <p14:cNvContentPartPr/>
                <p14:nvPr/>
              </p14:nvContentPartPr>
              <p14:xfrm>
                <a:off x="5306839" y="1985758"/>
                <a:ext cx="211680" cy="185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CA4F4A2-5C32-4475-A7E1-5656B90BBC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98199" y="1977118"/>
                  <a:ext cx="229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E4D5C2-D59A-4AAA-8598-C80C2729E3A0}"/>
                    </a:ext>
                  </a:extLst>
                </p14:cNvPr>
                <p14:cNvContentPartPr/>
                <p14:nvPr/>
              </p14:nvContentPartPr>
              <p14:xfrm>
                <a:off x="5420599" y="1827718"/>
                <a:ext cx="246240" cy="321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E4D5C2-D59A-4AAA-8598-C80C2729E3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11959" y="1818718"/>
                  <a:ext cx="263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AA940AA-008B-492D-8A6B-090545758646}"/>
                    </a:ext>
                  </a:extLst>
                </p14:cNvPr>
                <p14:cNvContentPartPr/>
                <p14:nvPr/>
              </p14:nvContentPartPr>
              <p14:xfrm>
                <a:off x="5542999" y="2027878"/>
                <a:ext cx="131400" cy="13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AA940AA-008B-492D-8A6B-09054575864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33999" y="2019238"/>
                  <a:ext cx="149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F3824AD-4AEC-489C-A41B-C5378F3426D5}"/>
                    </a:ext>
                  </a:extLst>
                </p14:cNvPr>
                <p14:cNvContentPartPr/>
                <p14:nvPr/>
              </p14:nvContentPartPr>
              <p14:xfrm>
                <a:off x="5755039" y="2044438"/>
                <a:ext cx="349200" cy="141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F3824AD-4AEC-489C-A41B-C5378F3426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46039" y="2035798"/>
                  <a:ext cx="366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8B88A2-5D07-4ED3-9329-667C9D2B827F}"/>
                    </a:ext>
                  </a:extLst>
                </p14:cNvPr>
                <p14:cNvContentPartPr/>
                <p14:nvPr/>
              </p14:nvContentPartPr>
              <p14:xfrm>
                <a:off x="6478999" y="1836718"/>
                <a:ext cx="321480" cy="42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8B88A2-5D07-4ED3-9329-667C9D2B827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70359" y="1827718"/>
                  <a:ext cx="339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8B44E7-FE14-468E-99F2-F15F1AF0B350}"/>
                    </a:ext>
                  </a:extLst>
                </p14:cNvPr>
                <p14:cNvContentPartPr/>
                <p14:nvPr/>
              </p14:nvContentPartPr>
              <p14:xfrm>
                <a:off x="6671599" y="2051638"/>
                <a:ext cx="2898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8B44E7-FE14-468E-99F2-F15F1AF0B35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62959" y="2042638"/>
                  <a:ext cx="307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E5BF59-D387-4EF7-9060-7C230F3287C0}"/>
                    </a:ext>
                  </a:extLst>
                </p14:cNvPr>
                <p14:cNvContentPartPr/>
                <p14:nvPr/>
              </p14:nvContentPartPr>
              <p14:xfrm>
                <a:off x="6965719" y="2085838"/>
                <a:ext cx="33120" cy="89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E5BF59-D387-4EF7-9060-7C230F3287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56719" y="2077198"/>
                  <a:ext cx="50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C7644C-0741-461F-AD5D-E15E3281B826}"/>
                    </a:ext>
                  </a:extLst>
                </p14:cNvPr>
                <p14:cNvContentPartPr/>
                <p14:nvPr/>
              </p14:nvContentPartPr>
              <p14:xfrm>
                <a:off x="7166239" y="1811518"/>
                <a:ext cx="255960" cy="392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C7644C-0741-461F-AD5D-E15E3281B8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57599" y="1802878"/>
                  <a:ext cx="273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8B8F82A-49EE-4B1C-95C5-BF2F19353BDC}"/>
                    </a:ext>
                  </a:extLst>
                </p14:cNvPr>
                <p14:cNvContentPartPr/>
                <p14:nvPr/>
              </p14:nvContentPartPr>
              <p14:xfrm>
                <a:off x="7104319" y="2003758"/>
                <a:ext cx="254880" cy="46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8B8F82A-49EE-4B1C-95C5-BF2F19353B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095679" y="1994758"/>
                  <a:ext cx="272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A61F85-6178-4C23-BEB2-0988A5550B02}"/>
                    </a:ext>
                  </a:extLst>
                </p14:cNvPr>
                <p14:cNvContentPartPr/>
                <p14:nvPr/>
              </p14:nvContentPartPr>
              <p14:xfrm>
                <a:off x="7385479" y="1812238"/>
                <a:ext cx="190800" cy="329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A61F85-6178-4C23-BEB2-0988A5550B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6479" y="1803598"/>
                  <a:ext cx="208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C94E4B-9F36-40A6-B4A0-F5D6739CFBCE}"/>
                    </a:ext>
                  </a:extLst>
                </p14:cNvPr>
                <p14:cNvContentPartPr/>
                <p14:nvPr/>
              </p14:nvContentPartPr>
              <p14:xfrm>
                <a:off x="7627039" y="2049478"/>
                <a:ext cx="65520" cy="93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C94E4B-9F36-40A6-B4A0-F5D6739CFB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18039" y="2040838"/>
                  <a:ext cx="83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11E866B-2397-43FC-9820-524D19563A17}"/>
                    </a:ext>
                  </a:extLst>
                </p14:cNvPr>
                <p14:cNvContentPartPr/>
                <p14:nvPr/>
              </p14:nvContentPartPr>
              <p14:xfrm>
                <a:off x="7789399" y="2018158"/>
                <a:ext cx="177120" cy="132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11E866B-2397-43FC-9820-524D19563A1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80759" y="2009518"/>
                  <a:ext cx="194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E02EE3-0769-419E-82A8-870D15D35EA0}"/>
                    </a:ext>
                  </a:extLst>
                </p14:cNvPr>
                <p14:cNvContentPartPr/>
                <p14:nvPr/>
              </p14:nvContentPartPr>
              <p14:xfrm>
                <a:off x="7977679" y="1815478"/>
                <a:ext cx="209520" cy="348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E02EE3-0769-419E-82A8-870D15D35E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69039" y="1806838"/>
                  <a:ext cx="227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7933AC-5ACE-4306-AF67-37DC17FA693B}"/>
                    </a:ext>
                  </a:extLst>
                </p14:cNvPr>
                <p14:cNvContentPartPr/>
                <p14:nvPr/>
              </p14:nvContentPartPr>
              <p14:xfrm>
                <a:off x="7965439" y="1948318"/>
                <a:ext cx="263880" cy="5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7933AC-5ACE-4306-AF67-37DC17FA69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56799" y="1939318"/>
                  <a:ext cx="281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C4B94B-2671-47E3-9D4D-E9A43859E4DB}"/>
                    </a:ext>
                  </a:extLst>
                </p14:cNvPr>
                <p14:cNvContentPartPr/>
                <p14:nvPr/>
              </p14:nvContentPartPr>
              <p14:xfrm>
                <a:off x="8332999" y="1993678"/>
                <a:ext cx="220320" cy="147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C4B94B-2671-47E3-9D4D-E9A43859E4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23999" y="1984678"/>
                  <a:ext cx="237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96C15C-80FC-43A5-98BF-A83029EE38F8}"/>
                    </a:ext>
                  </a:extLst>
                </p14:cNvPr>
                <p14:cNvContentPartPr/>
                <p14:nvPr/>
              </p14:nvContentPartPr>
              <p14:xfrm>
                <a:off x="8536039" y="2000878"/>
                <a:ext cx="169560" cy="141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96C15C-80FC-43A5-98BF-A83029EE38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27039" y="1992238"/>
                  <a:ext cx="187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B4B25E-64B8-4D24-BE67-70684A4471A7}"/>
                    </a:ext>
                  </a:extLst>
                </p14:cNvPr>
                <p14:cNvContentPartPr/>
                <p14:nvPr/>
              </p14:nvContentPartPr>
              <p14:xfrm>
                <a:off x="8632159" y="2081518"/>
                <a:ext cx="200520" cy="278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B4B25E-64B8-4D24-BE67-70684A4471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23159" y="2072518"/>
                  <a:ext cx="218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A0DBF97-4EEC-47F6-8395-32B996DA5B36}"/>
                    </a:ext>
                  </a:extLst>
                </p14:cNvPr>
                <p14:cNvContentPartPr/>
                <p14:nvPr/>
              </p14:nvContentPartPr>
              <p14:xfrm>
                <a:off x="8786239" y="1985038"/>
                <a:ext cx="261360" cy="176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A0DBF97-4EEC-47F6-8395-32B996DA5B3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77599" y="1976038"/>
                  <a:ext cx="279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CCCC18-D86F-4C31-BA4B-5B6252789EBE}"/>
                    </a:ext>
                  </a:extLst>
                </p14:cNvPr>
                <p14:cNvContentPartPr/>
                <p14:nvPr/>
              </p14:nvContentPartPr>
              <p14:xfrm>
                <a:off x="9068479" y="1770118"/>
                <a:ext cx="221400" cy="373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CCCC18-D86F-4C31-BA4B-5B6252789EB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9839" y="1761478"/>
                  <a:ext cx="239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73C32E-6E6F-4D88-A782-52CC850DD83D}"/>
                    </a:ext>
                  </a:extLst>
                </p14:cNvPr>
                <p14:cNvContentPartPr/>
                <p14:nvPr/>
              </p14:nvContentPartPr>
              <p14:xfrm>
                <a:off x="9218599" y="2013118"/>
                <a:ext cx="160560" cy="110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73C32E-6E6F-4D88-A782-52CC850DD8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09959" y="2004118"/>
                  <a:ext cx="178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E2F126F-44A5-4608-8B87-70570F6498F0}"/>
                    </a:ext>
                  </a:extLst>
                </p14:cNvPr>
                <p14:cNvContentPartPr/>
                <p14:nvPr/>
              </p14:nvContentPartPr>
              <p14:xfrm>
                <a:off x="9460159" y="1979278"/>
                <a:ext cx="108360" cy="174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E2F126F-44A5-4608-8B87-70570F6498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51519" y="1970638"/>
                  <a:ext cx="126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529FCA9-61B8-408F-8D45-40CFF701CE6A}"/>
                    </a:ext>
                  </a:extLst>
                </p14:cNvPr>
                <p14:cNvContentPartPr/>
                <p14:nvPr/>
              </p14:nvContentPartPr>
              <p14:xfrm>
                <a:off x="9588319" y="1997638"/>
                <a:ext cx="209160" cy="147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529FCA9-61B8-408F-8D45-40CFF701CE6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79319" y="1988998"/>
                  <a:ext cx="226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3872472-92B8-407B-B13B-01BF63089B7C}"/>
                    </a:ext>
                  </a:extLst>
                </p14:cNvPr>
                <p14:cNvContentPartPr/>
                <p14:nvPr/>
              </p14:nvContentPartPr>
              <p14:xfrm>
                <a:off x="9779479" y="2021398"/>
                <a:ext cx="279720" cy="110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3872472-92B8-407B-B13B-01BF63089B7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70479" y="2012758"/>
                  <a:ext cx="297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1D5F984-D155-483B-9E8E-0F0BA0F298D0}"/>
                    </a:ext>
                  </a:extLst>
                </p14:cNvPr>
                <p14:cNvContentPartPr/>
                <p14:nvPr/>
              </p14:nvContentPartPr>
              <p14:xfrm>
                <a:off x="10148479" y="2006638"/>
                <a:ext cx="177840" cy="12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1D5F984-D155-483B-9E8E-0F0BA0F298D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39479" y="1997998"/>
                  <a:ext cx="195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490049B-7DCA-4E35-AB47-B0302CD49409}"/>
                    </a:ext>
                  </a:extLst>
                </p14:cNvPr>
                <p14:cNvContentPartPr/>
                <p14:nvPr/>
              </p14:nvContentPartPr>
              <p14:xfrm>
                <a:off x="10320559" y="2015998"/>
                <a:ext cx="239400" cy="156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490049B-7DCA-4E35-AB47-B0302CD4940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11559" y="2007358"/>
                  <a:ext cx="257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E23E9C-1287-45F6-BC58-08DFCCE3EF54}"/>
                    </a:ext>
                  </a:extLst>
                </p14:cNvPr>
                <p14:cNvContentPartPr/>
                <p14:nvPr/>
              </p14:nvContentPartPr>
              <p14:xfrm>
                <a:off x="10681279" y="1762558"/>
                <a:ext cx="324000" cy="415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E23E9C-1287-45F6-BC58-08DFCCE3EF5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72279" y="1753918"/>
                  <a:ext cx="341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72FDDA-D806-4556-A0A2-062B388D18A0}"/>
                    </a:ext>
                  </a:extLst>
                </p14:cNvPr>
                <p14:cNvContentPartPr/>
                <p14:nvPr/>
              </p14:nvContentPartPr>
              <p14:xfrm>
                <a:off x="10631959" y="1997998"/>
                <a:ext cx="35316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72FDDA-D806-4556-A0A2-062B388D18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23319" y="1988998"/>
                  <a:ext cx="370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D4108C-DF87-4551-84A4-F244F5FCE13C}"/>
                    </a:ext>
                  </a:extLst>
                </p14:cNvPr>
                <p14:cNvContentPartPr/>
                <p14:nvPr/>
              </p14:nvContentPartPr>
              <p14:xfrm>
                <a:off x="11094559" y="1590478"/>
                <a:ext cx="233280" cy="634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D4108C-DF87-4551-84A4-F244F5FCE1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85559" y="1581478"/>
                  <a:ext cx="2509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1734B51-1574-4F64-940C-3A4D782487AA}"/>
                    </a:ext>
                  </a:extLst>
                </p14:cNvPr>
                <p14:cNvContentPartPr/>
                <p14:nvPr/>
              </p14:nvContentPartPr>
              <p14:xfrm>
                <a:off x="521359" y="2684158"/>
                <a:ext cx="214200" cy="198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1734B51-1574-4F64-940C-3A4D782487A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2359" y="2675158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CF9385F-9D76-4BF1-BD1C-9959C0091AA8}"/>
                    </a:ext>
                  </a:extLst>
                </p14:cNvPr>
                <p14:cNvContentPartPr/>
                <p14:nvPr/>
              </p14:nvContentPartPr>
              <p14:xfrm>
                <a:off x="720439" y="2713678"/>
                <a:ext cx="171000" cy="149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CF9385F-9D76-4BF1-BD1C-9959C0091A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1439" y="2704678"/>
                  <a:ext cx="188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B126B62-90AE-4F85-84D6-67B8837148DD}"/>
                    </a:ext>
                  </a:extLst>
                </p14:cNvPr>
                <p14:cNvContentPartPr/>
                <p14:nvPr/>
              </p14:nvContentPartPr>
              <p14:xfrm>
                <a:off x="958759" y="2700358"/>
                <a:ext cx="238680" cy="170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B126B62-90AE-4F85-84D6-67B8837148D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0119" y="2691718"/>
                  <a:ext cx="256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687C30A-DD6A-4CA6-98DE-CD0F317CE048}"/>
                    </a:ext>
                  </a:extLst>
                </p14:cNvPr>
                <p14:cNvContentPartPr/>
                <p14:nvPr/>
              </p14:nvContentPartPr>
              <p14:xfrm>
                <a:off x="1163959" y="2507398"/>
                <a:ext cx="190080" cy="255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687C30A-DD6A-4CA6-98DE-CD0F317CE04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54959" y="2498758"/>
                  <a:ext cx="207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33582E-B717-46EF-B503-24E48D8A5161}"/>
                    </a:ext>
                  </a:extLst>
                </p14:cNvPr>
                <p14:cNvContentPartPr/>
                <p14:nvPr/>
              </p14:nvContentPartPr>
              <p14:xfrm>
                <a:off x="1780279" y="2138398"/>
                <a:ext cx="275400" cy="192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33582E-B717-46EF-B503-24E48D8A516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71639" y="2129758"/>
                  <a:ext cx="293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766755-00C0-4616-B669-E4AB5D0EB80E}"/>
                    </a:ext>
                  </a:extLst>
                </p14:cNvPr>
                <p14:cNvContentPartPr/>
                <p14:nvPr/>
              </p14:nvContentPartPr>
              <p14:xfrm>
                <a:off x="1966759" y="1882078"/>
                <a:ext cx="321120" cy="38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766755-00C0-4616-B669-E4AB5D0EB80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58119" y="1873078"/>
                  <a:ext cx="338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5CDA65-D513-4A9C-B3D9-C417C585071D}"/>
                    </a:ext>
                  </a:extLst>
                </p14:cNvPr>
                <p14:cNvContentPartPr/>
                <p14:nvPr/>
              </p14:nvContentPartPr>
              <p14:xfrm>
                <a:off x="2164759" y="2080438"/>
                <a:ext cx="282240" cy="233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5CDA65-D513-4A9C-B3D9-C417C585071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56119" y="2071438"/>
                  <a:ext cx="299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B103B6-8222-4D57-9890-705C9E3F8E9C}"/>
                    </a:ext>
                  </a:extLst>
                </p14:cNvPr>
                <p14:cNvContentPartPr/>
                <p14:nvPr/>
              </p14:nvContentPartPr>
              <p14:xfrm>
                <a:off x="2318119" y="2125438"/>
                <a:ext cx="220320" cy="16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B103B6-8222-4D57-9890-705C9E3F8E9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309479" y="2116798"/>
                  <a:ext cx="23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3EE773-8805-404A-A28A-B0B45EE922A4}"/>
                    </a:ext>
                  </a:extLst>
                </p14:cNvPr>
                <p14:cNvContentPartPr/>
                <p14:nvPr/>
              </p14:nvContentPartPr>
              <p14:xfrm>
                <a:off x="2603599" y="2104918"/>
                <a:ext cx="319320" cy="173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3EE773-8805-404A-A28A-B0B45EE922A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94959" y="2096278"/>
                  <a:ext cx="336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4505C6-E605-4E80-9E6B-388BB4FFAFEC}"/>
                    </a:ext>
                  </a:extLst>
                </p14:cNvPr>
                <p14:cNvContentPartPr/>
                <p14:nvPr/>
              </p14:nvContentPartPr>
              <p14:xfrm>
                <a:off x="2980519" y="2054878"/>
                <a:ext cx="263520" cy="184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4505C6-E605-4E80-9E6B-388BB4FFAFE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71879" y="2046238"/>
                  <a:ext cx="281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A1BC819-4546-4FB4-ADA9-651343F67696}"/>
                    </a:ext>
                  </a:extLst>
                </p14:cNvPr>
                <p14:cNvContentPartPr/>
                <p14:nvPr/>
              </p14:nvContentPartPr>
              <p14:xfrm>
                <a:off x="1696039" y="2397238"/>
                <a:ext cx="277200" cy="429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A1BC819-4546-4FB4-ADA9-651343F676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687399" y="2388238"/>
                  <a:ext cx="294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B62575-006C-4A1F-B870-7B1063FEDC6F}"/>
                    </a:ext>
                  </a:extLst>
                </p14:cNvPr>
                <p14:cNvContentPartPr/>
                <p14:nvPr/>
              </p14:nvContentPartPr>
              <p14:xfrm>
                <a:off x="1641319" y="2616478"/>
                <a:ext cx="317880" cy="35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B62575-006C-4A1F-B870-7B1063FEDC6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632679" y="2607838"/>
                  <a:ext cx="335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F4398D-0E79-44DB-A51E-9924688B89F4}"/>
                    </a:ext>
                  </a:extLst>
                </p14:cNvPr>
                <p14:cNvContentPartPr/>
                <p14:nvPr/>
              </p14:nvContentPartPr>
              <p14:xfrm>
                <a:off x="1886839" y="2590198"/>
                <a:ext cx="236520" cy="15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F4398D-0E79-44DB-A51E-9924688B89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77839" y="2581198"/>
                  <a:ext cx="254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00EBD79-D077-432F-A807-749FF7B631A8}"/>
                    </a:ext>
                  </a:extLst>
                </p14:cNvPr>
                <p14:cNvContentPartPr/>
                <p14:nvPr/>
              </p14:nvContentPartPr>
              <p14:xfrm>
                <a:off x="2061799" y="2619718"/>
                <a:ext cx="18144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00EBD79-D077-432F-A807-749FF7B631A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52799" y="2611078"/>
                  <a:ext cx="199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CDA2D22-CC63-456E-8306-BD6C232ACA24}"/>
                    </a:ext>
                  </a:extLst>
                </p14:cNvPr>
                <p14:cNvContentPartPr/>
                <p14:nvPr/>
              </p14:nvContentPartPr>
              <p14:xfrm>
                <a:off x="2370319" y="2411278"/>
                <a:ext cx="254880" cy="398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CDA2D22-CC63-456E-8306-BD6C232ACA2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61319" y="2402638"/>
                  <a:ext cx="272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510FFE-544E-4641-B9BD-F67FA4583ED5}"/>
                    </a:ext>
                  </a:extLst>
                </p14:cNvPr>
                <p14:cNvContentPartPr/>
                <p14:nvPr/>
              </p14:nvContentPartPr>
              <p14:xfrm>
                <a:off x="2326399" y="2597398"/>
                <a:ext cx="357480" cy="45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510FFE-544E-4641-B9BD-F67FA4583E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17399" y="2588758"/>
                  <a:ext cx="375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F8FAE4-1A6A-42C8-8ADB-0E25C0C78992}"/>
                    </a:ext>
                  </a:extLst>
                </p14:cNvPr>
                <p14:cNvContentPartPr/>
                <p14:nvPr/>
              </p14:nvContentPartPr>
              <p14:xfrm>
                <a:off x="2571919" y="2626918"/>
                <a:ext cx="236520" cy="187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F8FAE4-1A6A-42C8-8ADB-0E25C0C7899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62919" y="2617918"/>
                  <a:ext cx="254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3A1599F-7EDF-42B3-9EE1-A6F96526C39D}"/>
                    </a:ext>
                  </a:extLst>
                </p14:cNvPr>
                <p14:cNvContentPartPr/>
                <p14:nvPr/>
              </p14:nvContentPartPr>
              <p14:xfrm>
                <a:off x="2859559" y="2646718"/>
                <a:ext cx="209160" cy="165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3A1599F-7EDF-42B3-9EE1-A6F96526C39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50919" y="2637718"/>
                  <a:ext cx="226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171573E-16FF-4A9E-A63A-F84DCE7E7364}"/>
                    </a:ext>
                  </a:extLst>
                </p14:cNvPr>
                <p14:cNvContentPartPr/>
                <p14:nvPr/>
              </p14:nvContentPartPr>
              <p14:xfrm>
                <a:off x="3002479" y="2384278"/>
                <a:ext cx="267120" cy="402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171573E-16FF-4A9E-A63A-F84DCE7E73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93479" y="2375638"/>
                  <a:ext cx="2847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E8F352D-7D95-466D-8BD5-DAC4397DC723}"/>
                    </a:ext>
                  </a:extLst>
                </p14:cNvPr>
                <p14:cNvContentPartPr/>
                <p14:nvPr/>
              </p14:nvContentPartPr>
              <p14:xfrm>
                <a:off x="3184639" y="2806558"/>
                <a:ext cx="18360" cy="11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E8F352D-7D95-466D-8BD5-DAC4397DC72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75999" y="2797918"/>
                  <a:ext cx="3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64736B5-80E3-4CC1-B56D-DE944AF38DE1}"/>
                    </a:ext>
                  </a:extLst>
                </p14:cNvPr>
                <p14:cNvContentPartPr/>
                <p14:nvPr/>
              </p14:nvContentPartPr>
              <p14:xfrm>
                <a:off x="3513679" y="2423518"/>
                <a:ext cx="317880" cy="328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64736B5-80E3-4CC1-B56D-DE944AF38DE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05039" y="2414878"/>
                  <a:ext cx="335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F86F5D3-5A2D-47E2-B992-167FF2EFEC0C}"/>
                    </a:ext>
                  </a:extLst>
                </p14:cNvPr>
                <p14:cNvContentPartPr/>
                <p14:nvPr/>
              </p14:nvContentPartPr>
              <p14:xfrm>
                <a:off x="3908599" y="2553478"/>
                <a:ext cx="198000" cy="12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F86F5D3-5A2D-47E2-B992-167FF2EFEC0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99599" y="2544838"/>
                  <a:ext cx="215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464743F-1ECC-42D5-BBD5-129C5D66DAA5}"/>
                    </a:ext>
                  </a:extLst>
                </p14:cNvPr>
                <p14:cNvContentPartPr/>
                <p14:nvPr/>
              </p14:nvContentPartPr>
              <p14:xfrm>
                <a:off x="4323319" y="2332798"/>
                <a:ext cx="265680" cy="38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464743F-1ECC-42D5-BBD5-129C5D66DA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14319" y="2323798"/>
                  <a:ext cx="2833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427B76C-7EEB-4043-AD46-CBF12101A0CD}"/>
                    </a:ext>
                  </a:extLst>
                </p14:cNvPr>
                <p14:cNvContentPartPr/>
                <p14:nvPr/>
              </p14:nvContentPartPr>
              <p14:xfrm>
                <a:off x="4290919" y="2490838"/>
                <a:ext cx="280800" cy="57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427B76C-7EEB-4043-AD46-CBF12101A0C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81919" y="2482198"/>
                  <a:ext cx="298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7485174-CD4F-4413-AB5D-E6420EA97B0A}"/>
                    </a:ext>
                  </a:extLst>
                </p14:cNvPr>
                <p14:cNvContentPartPr/>
                <p14:nvPr/>
              </p14:nvContentPartPr>
              <p14:xfrm>
                <a:off x="4825159" y="2328478"/>
                <a:ext cx="448920" cy="369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7485174-CD4F-4413-AB5D-E6420EA97B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16159" y="2319478"/>
                  <a:ext cx="466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EF38761-55A5-466B-94F5-E09CB63E46A6}"/>
                    </a:ext>
                  </a:extLst>
                </p14:cNvPr>
                <p14:cNvContentPartPr/>
                <p14:nvPr/>
              </p14:nvContentPartPr>
              <p14:xfrm>
                <a:off x="4999399" y="2576878"/>
                <a:ext cx="144000" cy="37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EF38761-55A5-466B-94F5-E09CB63E46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90399" y="2568238"/>
                  <a:ext cx="161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D8C0148-77CA-43FA-AC99-8DF52484CE85}"/>
                    </a:ext>
                  </a:extLst>
                </p14:cNvPr>
                <p14:cNvContentPartPr/>
                <p14:nvPr/>
              </p14:nvContentPartPr>
              <p14:xfrm>
                <a:off x="5611759" y="2247118"/>
                <a:ext cx="301680" cy="440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D8C0148-77CA-43FA-AC99-8DF52484CE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03119" y="2238478"/>
                  <a:ext cx="319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BCBF2EB-7F25-48F6-AFAE-5D97CA25149A}"/>
                    </a:ext>
                  </a:extLst>
                </p14:cNvPr>
                <p14:cNvContentPartPr/>
                <p14:nvPr/>
              </p14:nvContentPartPr>
              <p14:xfrm>
                <a:off x="5929999" y="2516758"/>
                <a:ext cx="203760" cy="165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BCBF2EB-7F25-48F6-AFAE-5D97CA2514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21359" y="2508118"/>
                  <a:ext cx="221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E4C4696-CAAA-49A1-97A3-CB1649ADB69E}"/>
                    </a:ext>
                  </a:extLst>
                </p14:cNvPr>
                <p14:cNvContentPartPr/>
                <p14:nvPr/>
              </p14:nvContentPartPr>
              <p14:xfrm>
                <a:off x="6529759" y="2329558"/>
                <a:ext cx="212040" cy="36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E4C4696-CAAA-49A1-97A3-CB1649ADB6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21119" y="2320558"/>
                  <a:ext cx="229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1E9EA6E-CC12-4981-8D86-B9A5B0711154}"/>
                    </a:ext>
                  </a:extLst>
                </p14:cNvPr>
                <p14:cNvContentPartPr/>
                <p14:nvPr/>
              </p14:nvContentPartPr>
              <p14:xfrm>
                <a:off x="6475399" y="2439358"/>
                <a:ext cx="413640" cy="96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1E9EA6E-CC12-4981-8D86-B9A5B07111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466759" y="2430358"/>
                  <a:ext cx="431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95ACD96-5F9B-40DF-8DB1-C57C7EC5FBBC}"/>
                    </a:ext>
                  </a:extLst>
                </p14:cNvPr>
                <p14:cNvContentPartPr/>
                <p14:nvPr/>
              </p14:nvContentPartPr>
              <p14:xfrm>
                <a:off x="6840439" y="2319478"/>
                <a:ext cx="205560" cy="336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95ACD96-5F9B-40DF-8DB1-C57C7EC5FBB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31439" y="2310478"/>
                  <a:ext cx="223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E79AF-0A66-4663-93D1-CEC1E5AA2985}"/>
                    </a:ext>
                  </a:extLst>
                </p14:cNvPr>
                <p14:cNvContentPartPr/>
                <p14:nvPr/>
              </p14:nvContentPartPr>
              <p14:xfrm>
                <a:off x="7126639" y="2520718"/>
                <a:ext cx="155160" cy="139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E79AF-0A66-4663-93D1-CEC1E5AA298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17639" y="2511718"/>
                  <a:ext cx="172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A549145-513D-42D9-84FC-4FD74A9D3456}"/>
                    </a:ext>
                  </a:extLst>
                </p14:cNvPr>
                <p14:cNvContentPartPr/>
                <p14:nvPr/>
              </p14:nvContentPartPr>
              <p14:xfrm>
                <a:off x="7604359" y="2461678"/>
                <a:ext cx="222480" cy="18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A549145-513D-42D9-84FC-4FD74A9D345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95359" y="2453038"/>
                  <a:ext cx="240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1BCDFA3-A7E5-46CA-AF2F-1DC3677EBF99}"/>
                    </a:ext>
                  </a:extLst>
                </p14:cNvPr>
                <p14:cNvContentPartPr/>
                <p14:nvPr/>
              </p14:nvContentPartPr>
              <p14:xfrm>
                <a:off x="7878319" y="2436838"/>
                <a:ext cx="252360" cy="18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1BCDFA3-A7E5-46CA-AF2F-1DC3677EBF9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69319" y="2428198"/>
                  <a:ext cx="270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2A6AAB1-6B6D-4AA9-BCC4-75FCF168B44E}"/>
                    </a:ext>
                  </a:extLst>
                </p14:cNvPr>
                <p14:cNvContentPartPr/>
                <p14:nvPr/>
              </p14:nvContentPartPr>
              <p14:xfrm>
                <a:off x="8090719" y="2446558"/>
                <a:ext cx="190800" cy="162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2A6AAB1-6B6D-4AA9-BCC4-75FCF168B44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82079" y="2437558"/>
                  <a:ext cx="20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9BC9EC3-CC30-433E-8481-D2F3D68437D6}"/>
                    </a:ext>
                  </a:extLst>
                </p14:cNvPr>
                <p14:cNvContentPartPr/>
                <p14:nvPr/>
              </p14:nvContentPartPr>
              <p14:xfrm>
                <a:off x="8281519" y="2530078"/>
                <a:ext cx="176040" cy="103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9BC9EC3-CC30-433E-8481-D2F3D68437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72879" y="2521438"/>
                  <a:ext cx="193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1ACBC15-B670-4A90-A332-6A2A25CE4F8B}"/>
                    </a:ext>
                  </a:extLst>
                </p14:cNvPr>
                <p14:cNvContentPartPr/>
                <p14:nvPr/>
              </p14:nvContentPartPr>
              <p14:xfrm>
                <a:off x="8612359" y="2267278"/>
                <a:ext cx="223560" cy="407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1ACBC15-B670-4A90-A332-6A2A25CE4F8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03359" y="2258278"/>
                  <a:ext cx="2412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CD84162-1D5F-4089-A18E-67D239095DD9}"/>
                    </a:ext>
                  </a:extLst>
                </p14:cNvPr>
                <p14:cNvContentPartPr/>
                <p14:nvPr/>
              </p14:nvContentPartPr>
              <p14:xfrm>
                <a:off x="8517319" y="2439358"/>
                <a:ext cx="442800" cy="92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D84162-1D5F-4089-A18E-67D239095DD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508319" y="2430718"/>
                  <a:ext cx="460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E267B4A-1896-41BD-A670-150AAAE4611D}"/>
                    </a:ext>
                  </a:extLst>
                </p14:cNvPr>
                <p14:cNvContentPartPr/>
                <p14:nvPr/>
              </p14:nvContentPartPr>
              <p14:xfrm>
                <a:off x="9202759" y="2303998"/>
                <a:ext cx="201960" cy="269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E267B4A-1896-41BD-A670-150AAAE4611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94119" y="2295358"/>
                  <a:ext cx="219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524C764-99E3-4190-8988-BC9EB4CEF9D2}"/>
                    </a:ext>
                  </a:extLst>
                </p14:cNvPr>
                <p14:cNvContentPartPr/>
                <p14:nvPr/>
              </p14:nvContentPartPr>
              <p14:xfrm>
                <a:off x="9117439" y="2417038"/>
                <a:ext cx="354240" cy="50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524C764-99E3-4190-8988-BC9EB4CEF9D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108439" y="2408038"/>
                  <a:ext cx="371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92FDA93-A780-439C-8DC1-6526A2BEC7A1}"/>
                    </a:ext>
                  </a:extLst>
                </p14:cNvPr>
                <p14:cNvContentPartPr/>
                <p14:nvPr/>
              </p14:nvContentPartPr>
              <p14:xfrm>
                <a:off x="9478519" y="2180878"/>
                <a:ext cx="301680" cy="382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92FDA93-A780-439C-8DC1-6526A2BEC7A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469879" y="2172238"/>
                  <a:ext cx="319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9F7053-058C-4556-9C88-98A244D13799}"/>
                    </a:ext>
                  </a:extLst>
                </p14:cNvPr>
                <p14:cNvContentPartPr/>
                <p14:nvPr/>
              </p14:nvContentPartPr>
              <p14:xfrm>
                <a:off x="9766879" y="2425318"/>
                <a:ext cx="139320" cy="98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9F7053-058C-4556-9C88-98A244D1379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57879" y="2416678"/>
                  <a:ext cx="156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670E19-5437-41A8-AB1C-CF819EA631C1}"/>
                    </a:ext>
                  </a:extLst>
                </p14:cNvPr>
                <p14:cNvContentPartPr/>
                <p14:nvPr/>
              </p14:nvContentPartPr>
              <p14:xfrm>
                <a:off x="10039759" y="2246038"/>
                <a:ext cx="185400" cy="327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670E19-5437-41A8-AB1C-CF819EA631C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30759" y="2237038"/>
                  <a:ext cx="203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47FFCE2-4170-4A50-B968-73BB143A65A9}"/>
                    </a:ext>
                  </a:extLst>
                </p14:cNvPr>
                <p14:cNvContentPartPr/>
                <p14:nvPr/>
              </p14:nvContentPartPr>
              <p14:xfrm>
                <a:off x="9964879" y="2383198"/>
                <a:ext cx="392760" cy="54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47FFCE2-4170-4A50-B968-73BB143A65A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56239" y="2374198"/>
                  <a:ext cx="410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FE47D4-3267-457A-AFB3-26315C87F183}"/>
                    </a:ext>
                  </a:extLst>
                </p14:cNvPr>
                <p14:cNvContentPartPr/>
                <p14:nvPr/>
              </p14:nvContentPartPr>
              <p14:xfrm>
                <a:off x="10425319" y="2280958"/>
                <a:ext cx="289440" cy="325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FE47D4-3267-457A-AFB3-26315C87F18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16679" y="2272318"/>
                  <a:ext cx="307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B503444-3533-4240-B332-0A0CD3F16F8D}"/>
                    </a:ext>
                  </a:extLst>
                </p14:cNvPr>
                <p14:cNvContentPartPr/>
                <p14:nvPr/>
              </p14:nvContentPartPr>
              <p14:xfrm>
                <a:off x="10681999" y="2227678"/>
                <a:ext cx="273600" cy="368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B503444-3533-4240-B332-0A0CD3F16F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72999" y="2219038"/>
                  <a:ext cx="291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7511B03-0116-4F1D-89EF-4A5B7514BE74}"/>
                    </a:ext>
                  </a:extLst>
                </p14:cNvPr>
                <p14:cNvContentPartPr/>
                <p14:nvPr/>
              </p14:nvContentPartPr>
              <p14:xfrm>
                <a:off x="10986199" y="2454478"/>
                <a:ext cx="208800" cy="171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7511B03-0116-4F1D-89EF-4A5B7514BE7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77199" y="2445838"/>
                  <a:ext cx="226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D123B62-5F20-4FAB-8123-B6094BB82FC1}"/>
                    </a:ext>
                  </a:extLst>
                </p14:cNvPr>
                <p14:cNvContentPartPr/>
                <p14:nvPr/>
              </p14:nvContentPartPr>
              <p14:xfrm>
                <a:off x="541519" y="2944798"/>
                <a:ext cx="360000" cy="609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D123B62-5F20-4FAB-8123-B6094BB82FC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2879" y="2936158"/>
                  <a:ext cx="3776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1627CC-3793-4F26-AEBD-3501250530C6}"/>
                    </a:ext>
                  </a:extLst>
                </p14:cNvPr>
                <p14:cNvContentPartPr/>
                <p14:nvPr/>
              </p14:nvContentPartPr>
              <p14:xfrm>
                <a:off x="508759" y="3333598"/>
                <a:ext cx="304560" cy="64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1627CC-3793-4F26-AEBD-3501250530C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99759" y="3324598"/>
                  <a:ext cx="32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B4117CE-5038-4B7B-8A05-E7EACBCDD9F8}"/>
                    </a:ext>
                  </a:extLst>
                </p14:cNvPr>
                <p14:cNvContentPartPr/>
                <p14:nvPr/>
              </p14:nvContentPartPr>
              <p14:xfrm>
                <a:off x="838519" y="3205078"/>
                <a:ext cx="160560" cy="254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B4117CE-5038-4B7B-8A05-E7EACBCDD9F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9519" y="3196438"/>
                  <a:ext cx="178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C24AEAA-26B6-4DBF-8056-C9841E6984EB}"/>
                    </a:ext>
                  </a:extLst>
                </p14:cNvPr>
                <p14:cNvContentPartPr/>
                <p14:nvPr/>
              </p14:nvContentPartPr>
              <p14:xfrm>
                <a:off x="1004839" y="3211198"/>
                <a:ext cx="263520" cy="226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C24AEAA-26B6-4DBF-8056-C9841E6984E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6199" y="3202558"/>
                  <a:ext cx="281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734EDF0-BCEA-44AA-8134-68EE5A3548AD}"/>
                    </a:ext>
                  </a:extLst>
                </p14:cNvPr>
                <p14:cNvContentPartPr/>
                <p14:nvPr/>
              </p14:nvContentPartPr>
              <p14:xfrm>
                <a:off x="1181959" y="3258358"/>
                <a:ext cx="216720" cy="185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734EDF0-BCEA-44AA-8134-68EE5A3548A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73319" y="3249358"/>
                  <a:ext cx="234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5BACA0-3562-4A0F-B39D-BA49CFAD84B3}"/>
                    </a:ext>
                  </a:extLst>
                </p14:cNvPr>
                <p14:cNvContentPartPr/>
                <p14:nvPr/>
              </p14:nvContentPartPr>
              <p14:xfrm>
                <a:off x="1550239" y="2976838"/>
                <a:ext cx="223920" cy="460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5BACA0-3562-4A0F-B39D-BA49CFAD84B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541239" y="2968198"/>
                  <a:ext cx="2415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2E25AD8-CE12-4ED0-955D-400F30BAE106}"/>
                    </a:ext>
                  </a:extLst>
                </p14:cNvPr>
                <p14:cNvContentPartPr/>
                <p14:nvPr/>
              </p14:nvContentPartPr>
              <p14:xfrm>
                <a:off x="1461319" y="3201118"/>
                <a:ext cx="335160" cy="7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2E25AD8-CE12-4ED0-955D-400F30BAE10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452679" y="3192118"/>
                  <a:ext cx="352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3A2FF84-7F5C-4C44-8E1E-C780AE556532}"/>
                    </a:ext>
                  </a:extLst>
                </p14:cNvPr>
                <p14:cNvContentPartPr/>
                <p14:nvPr/>
              </p14:nvContentPartPr>
              <p14:xfrm>
                <a:off x="2133799" y="3226318"/>
                <a:ext cx="176040" cy="189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3A2FF84-7F5C-4C44-8E1E-C780AE55653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25159" y="3217678"/>
                  <a:ext cx="193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B568C2A-64C6-48C4-B12B-36ED7A1FA1E1}"/>
                    </a:ext>
                  </a:extLst>
                </p14:cNvPr>
                <p14:cNvContentPartPr/>
                <p14:nvPr/>
              </p14:nvContentPartPr>
              <p14:xfrm>
                <a:off x="2386159" y="3242158"/>
                <a:ext cx="138960" cy="156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B568C2A-64C6-48C4-B12B-36ED7A1FA1E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77159" y="3233518"/>
                  <a:ext cx="15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E67B178-1FDB-48E9-9F8E-E40651477430}"/>
                    </a:ext>
                  </a:extLst>
                </p14:cNvPr>
                <p14:cNvContentPartPr/>
                <p14:nvPr/>
              </p14:nvContentPartPr>
              <p14:xfrm>
                <a:off x="2504959" y="3254398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E67B178-1FDB-48E9-9F8E-E4065147743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95959" y="3245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E7620FD-B924-4515-A01B-9502615B16A3}"/>
                    </a:ext>
                  </a:extLst>
                </p14:cNvPr>
                <p14:cNvContentPartPr/>
                <p14:nvPr/>
              </p14:nvContentPartPr>
              <p14:xfrm>
                <a:off x="2607559" y="3265558"/>
                <a:ext cx="283320" cy="124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E7620FD-B924-4515-A01B-9502615B16A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98919" y="3256918"/>
                  <a:ext cx="30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24909F-3D08-4764-9592-0E92778D4E5E}"/>
                    </a:ext>
                  </a:extLst>
                </p14:cNvPr>
                <p14:cNvContentPartPr/>
                <p14:nvPr/>
              </p14:nvContentPartPr>
              <p14:xfrm>
                <a:off x="2839399" y="3302638"/>
                <a:ext cx="1731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24909F-3D08-4764-9592-0E92778D4E5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30399" y="3293998"/>
                  <a:ext cx="190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527F384-B2F7-42C6-8EE4-8C19B9E811E0}"/>
                    </a:ext>
                  </a:extLst>
                </p14:cNvPr>
                <p14:cNvContentPartPr/>
                <p14:nvPr/>
              </p14:nvContentPartPr>
              <p14:xfrm>
                <a:off x="3015799" y="3192118"/>
                <a:ext cx="227520" cy="203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527F384-B2F7-42C6-8EE4-8C19B9E811E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06799" y="3183118"/>
                  <a:ext cx="245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E564D2B-BDB8-4844-95EA-EAA4AA9B688B}"/>
                    </a:ext>
                  </a:extLst>
                </p14:cNvPr>
                <p14:cNvContentPartPr/>
                <p14:nvPr/>
              </p14:nvContentPartPr>
              <p14:xfrm>
                <a:off x="3293359" y="3184918"/>
                <a:ext cx="166680" cy="195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E564D2B-BDB8-4844-95EA-EAA4AA9B688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84719" y="3175918"/>
                  <a:ext cx="184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CE49D4-C639-4E31-9806-E814D79C49C3}"/>
                    </a:ext>
                  </a:extLst>
                </p14:cNvPr>
                <p14:cNvContentPartPr/>
                <p14:nvPr/>
              </p14:nvContentPartPr>
              <p14:xfrm>
                <a:off x="3521599" y="3194278"/>
                <a:ext cx="212040" cy="163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CE49D4-C639-4E31-9806-E814D79C49C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12599" y="3185278"/>
                  <a:ext cx="229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9727317-9A1C-4AFD-A666-1B6ADFEDB6BF}"/>
                    </a:ext>
                  </a:extLst>
                </p14:cNvPr>
                <p14:cNvContentPartPr/>
                <p14:nvPr/>
              </p14:nvContentPartPr>
              <p14:xfrm>
                <a:off x="3791599" y="3192838"/>
                <a:ext cx="241920" cy="166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9727317-9A1C-4AFD-A666-1B6ADFEDB6B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82959" y="3183838"/>
                  <a:ext cx="259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153C1A7-E9A5-4253-9834-17EC6FBD3710}"/>
                    </a:ext>
                  </a:extLst>
                </p14:cNvPr>
                <p14:cNvContentPartPr/>
                <p14:nvPr/>
              </p14:nvContentPartPr>
              <p14:xfrm>
                <a:off x="4034959" y="3226318"/>
                <a:ext cx="159120" cy="114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153C1A7-E9A5-4253-9834-17EC6FBD371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025959" y="3217678"/>
                  <a:ext cx="176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92C7E0-7CA8-4D6C-9093-9BE4A2AFAA4E}"/>
                    </a:ext>
                  </a:extLst>
                </p14:cNvPr>
                <p14:cNvContentPartPr/>
                <p14:nvPr/>
              </p14:nvContentPartPr>
              <p14:xfrm>
                <a:off x="4419439" y="2939398"/>
                <a:ext cx="171720" cy="406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92C7E0-7CA8-4D6C-9093-9BE4A2AFAA4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410799" y="2930398"/>
                  <a:ext cx="189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91AD16D-26EF-4A1A-9ACF-F9EAE98767DA}"/>
                    </a:ext>
                  </a:extLst>
                </p14:cNvPr>
                <p14:cNvContentPartPr/>
                <p14:nvPr/>
              </p14:nvContentPartPr>
              <p14:xfrm>
                <a:off x="4309279" y="3141358"/>
                <a:ext cx="317880" cy="57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91AD16D-26EF-4A1A-9ACF-F9EAE98767D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300279" y="3132718"/>
                  <a:ext cx="335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AA4AA8A-DFB5-46FD-B370-ADA0E1499262}"/>
                    </a:ext>
                  </a:extLst>
                </p14:cNvPr>
                <p14:cNvContentPartPr/>
                <p14:nvPr/>
              </p14:nvContentPartPr>
              <p14:xfrm>
                <a:off x="4859359" y="3188518"/>
                <a:ext cx="71280" cy="149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AA4AA8A-DFB5-46FD-B370-ADA0E149926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50719" y="3179878"/>
                  <a:ext cx="88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8D432B8-85A4-40BB-B14D-020980B19ADC}"/>
                    </a:ext>
                  </a:extLst>
                </p14:cNvPr>
                <p14:cNvContentPartPr/>
                <p14:nvPr/>
              </p14:nvContentPartPr>
              <p14:xfrm>
                <a:off x="4988959" y="3043798"/>
                <a:ext cx="10080" cy="15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8D432B8-85A4-40BB-B14D-020980B19AD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980319" y="3035158"/>
                  <a:ext cx="27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AD2ADBE-FF47-4815-BB37-A0B589FA9CEA}"/>
                    </a:ext>
                  </a:extLst>
                </p14:cNvPr>
                <p14:cNvContentPartPr/>
                <p14:nvPr/>
              </p14:nvContentPartPr>
              <p14:xfrm>
                <a:off x="4975639" y="3102478"/>
                <a:ext cx="239400" cy="240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AD2ADBE-FF47-4815-BB37-A0B589FA9CE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66639" y="3093838"/>
                  <a:ext cx="257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5782DDC-9CE0-4760-B6A8-E55A1D1241CD}"/>
                    </a:ext>
                  </a:extLst>
                </p14:cNvPr>
                <p14:cNvContentPartPr/>
                <p14:nvPr/>
              </p14:nvContentPartPr>
              <p14:xfrm>
                <a:off x="5548399" y="3161158"/>
                <a:ext cx="256680" cy="149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5782DDC-9CE0-4760-B6A8-E55A1D1241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39399" y="3152158"/>
                  <a:ext cx="274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A0B6476-8EB4-46D3-9C6E-8F4A79BE8BE1}"/>
                    </a:ext>
                  </a:extLst>
                </p14:cNvPr>
                <p14:cNvContentPartPr/>
                <p14:nvPr/>
              </p14:nvContentPartPr>
              <p14:xfrm>
                <a:off x="5727319" y="2846158"/>
                <a:ext cx="315720" cy="399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A0B6476-8EB4-46D3-9C6E-8F4A79BE8BE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18319" y="2837158"/>
                  <a:ext cx="333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9086B60-2799-46DC-B418-4B568206D9B4}"/>
                    </a:ext>
                  </a:extLst>
                </p14:cNvPr>
                <p14:cNvContentPartPr/>
                <p14:nvPr/>
              </p14:nvContentPartPr>
              <p14:xfrm>
                <a:off x="5866279" y="3100318"/>
                <a:ext cx="234360" cy="15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9086B60-2799-46DC-B418-4B568206D9B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57279" y="3091678"/>
                  <a:ext cx="252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C8CB72A-532F-4AE4-BA47-78ABF400DB30}"/>
                    </a:ext>
                  </a:extLst>
                </p14:cNvPr>
                <p14:cNvContentPartPr/>
                <p14:nvPr/>
              </p14:nvContentPartPr>
              <p14:xfrm>
                <a:off x="6139879" y="2693878"/>
                <a:ext cx="542880" cy="666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C8CB72A-532F-4AE4-BA47-78ABF400DB3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30879" y="2685238"/>
                  <a:ext cx="5605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7702A26-2696-4609-97CD-4907EEEF2497}"/>
                    </a:ext>
                  </a:extLst>
                </p14:cNvPr>
                <p14:cNvContentPartPr/>
                <p14:nvPr/>
              </p14:nvContentPartPr>
              <p14:xfrm>
                <a:off x="6219439" y="3142798"/>
                <a:ext cx="181440" cy="34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7702A26-2696-4609-97CD-4907EEEF249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10439" y="3133798"/>
                  <a:ext cx="199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EF7658F-C66F-4B4F-91DA-7BBD602E0CBC}"/>
                    </a:ext>
                  </a:extLst>
                </p14:cNvPr>
                <p14:cNvContentPartPr/>
                <p14:nvPr/>
              </p14:nvContentPartPr>
              <p14:xfrm>
                <a:off x="6420319" y="3097438"/>
                <a:ext cx="195120" cy="188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EF7658F-C66F-4B4F-91DA-7BBD602E0CB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411679" y="3088438"/>
                  <a:ext cx="21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2BCAFF2-3AED-4C92-8819-45692F4B0D59}"/>
                    </a:ext>
                  </a:extLst>
                </p14:cNvPr>
                <p14:cNvContentPartPr/>
                <p14:nvPr/>
              </p14:nvContentPartPr>
              <p14:xfrm>
                <a:off x="6611839" y="3131998"/>
                <a:ext cx="183240" cy="169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2BCAFF2-3AED-4C92-8819-45692F4B0D5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602839" y="3122998"/>
                  <a:ext cx="200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714ADB5-B682-4113-BE18-66B59985BE33}"/>
                    </a:ext>
                  </a:extLst>
                </p14:cNvPr>
                <p14:cNvContentPartPr/>
                <p14:nvPr/>
              </p14:nvContentPartPr>
              <p14:xfrm>
                <a:off x="6916399" y="2763358"/>
                <a:ext cx="378720" cy="532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714ADB5-B682-4113-BE18-66B59985BE3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907399" y="2754358"/>
                  <a:ext cx="3963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D1EB36-76F7-453C-A8BE-1271DAF275E9}"/>
                    </a:ext>
                  </a:extLst>
                </p14:cNvPr>
                <p14:cNvContentPartPr/>
                <p14:nvPr/>
              </p14:nvContentPartPr>
              <p14:xfrm>
                <a:off x="6873559" y="3052078"/>
                <a:ext cx="393120" cy="203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D1EB36-76F7-453C-A8BE-1271DAF275E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864919" y="3043438"/>
                  <a:ext cx="410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67527C2-D76B-4EAF-BB45-183C73F70F96}"/>
                    </a:ext>
                  </a:extLst>
                </p14:cNvPr>
                <p14:cNvContentPartPr/>
                <p14:nvPr/>
              </p14:nvContentPartPr>
              <p14:xfrm>
                <a:off x="7343719" y="3000958"/>
                <a:ext cx="19440" cy="25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67527C2-D76B-4EAF-BB45-183C73F70F9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334719" y="2992318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2E3BBDB-8B9D-42B5-BDDD-36E57CCA4D38}"/>
                    </a:ext>
                  </a:extLst>
                </p14:cNvPr>
                <p14:cNvContentPartPr/>
                <p14:nvPr/>
              </p14:nvContentPartPr>
              <p14:xfrm>
                <a:off x="7373599" y="3038038"/>
                <a:ext cx="295200" cy="224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2E3BBDB-8B9D-42B5-BDDD-36E57CCA4D3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64599" y="3029398"/>
                  <a:ext cx="312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1FE3221-7AE4-4208-831A-A9A0B704BB93}"/>
                    </a:ext>
                  </a:extLst>
                </p14:cNvPr>
                <p14:cNvContentPartPr/>
                <p14:nvPr/>
              </p14:nvContentPartPr>
              <p14:xfrm>
                <a:off x="7632439" y="3067558"/>
                <a:ext cx="229680" cy="270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1FE3221-7AE4-4208-831A-A9A0B704BB9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623439" y="3058558"/>
                  <a:ext cx="247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E521DB0-E745-4871-A2A2-3350BE6B1BC6}"/>
                    </a:ext>
                  </a:extLst>
                </p14:cNvPr>
                <p14:cNvContentPartPr/>
                <p14:nvPr/>
              </p14:nvContentPartPr>
              <p14:xfrm>
                <a:off x="8018359" y="3267358"/>
                <a:ext cx="139680" cy="171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E521DB0-E745-4871-A2A2-3350BE6B1BC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009719" y="3258358"/>
                  <a:ext cx="157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BEC5357-F820-4E4F-917A-FB1905945B6C}"/>
                    </a:ext>
                  </a:extLst>
                </p14:cNvPr>
                <p14:cNvContentPartPr/>
                <p14:nvPr/>
              </p14:nvContentPartPr>
              <p14:xfrm>
                <a:off x="8368279" y="3059998"/>
                <a:ext cx="232200" cy="196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BEC5357-F820-4E4F-917A-FB1905945B6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59279" y="3050998"/>
                  <a:ext cx="249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F26926A-3C7B-46C5-B1EC-C5D868EB793A}"/>
                    </a:ext>
                  </a:extLst>
                </p14:cNvPr>
                <p14:cNvContentPartPr/>
                <p14:nvPr/>
              </p14:nvContentPartPr>
              <p14:xfrm>
                <a:off x="8578159" y="3138478"/>
                <a:ext cx="225360" cy="9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F26926A-3C7B-46C5-B1EC-C5D868EB793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569159" y="3129838"/>
                  <a:ext cx="24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16A0816-A82B-4F9C-9030-E5B4C354A6B4}"/>
                    </a:ext>
                  </a:extLst>
                </p14:cNvPr>
                <p14:cNvContentPartPr/>
                <p14:nvPr/>
              </p14:nvContentPartPr>
              <p14:xfrm>
                <a:off x="8816479" y="3068638"/>
                <a:ext cx="276120" cy="190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16A0816-A82B-4F9C-9030-E5B4C354A6B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807839" y="3059638"/>
                  <a:ext cx="293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BE65A03-5DBD-4113-9E1A-3154D2F56975}"/>
                    </a:ext>
                  </a:extLst>
                </p14:cNvPr>
                <p14:cNvContentPartPr/>
                <p14:nvPr/>
              </p14:nvContentPartPr>
              <p14:xfrm>
                <a:off x="9050839" y="2914918"/>
                <a:ext cx="137520" cy="240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BE65A03-5DBD-4113-9E1A-3154D2F5697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041839" y="2906278"/>
                  <a:ext cx="1551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49317FA-8161-4D67-A5E9-C7DF3D4BA743}"/>
                    </a:ext>
                  </a:extLst>
                </p14:cNvPr>
                <p14:cNvContentPartPr/>
                <p14:nvPr/>
              </p14:nvContentPartPr>
              <p14:xfrm>
                <a:off x="9518479" y="2821318"/>
                <a:ext cx="268200" cy="370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49317FA-8161-4D67-A5E9-C7DF3D4BA74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509479" y="2812318"/>
                  <a:ext cx="285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104175B-F2BD-4628-B957-3FC2D8D7BF6B}"/>
                    </a:ext>
                  </a:extLst>
                </p14:cNvPr>
                <p14:cNvContentPartPr/>
                <p14:nvPr/>
              </p14:nvContentPartPr>
              <p14:xfrm>
                <a:off x="9676159" y="3030838"/>
                <a:ext cx="203040" cy="156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104175B-F2BD-4628-B957-3FC2D8D7BF6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667519" y="3021838"/>
                  <a:ext cx="220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C6979C1-C9A1-4DE2-8B96-2934A4633D9E}"/>
                    </a:ext>
                  </a:extLst>
                </p14:cNvPr>
                <p14:cNvContentPartPr/>
                <p14:nvPr/>
              </p14:nvContentPartPr>
              <p14:xfrm>
                <a:off x="10033999" y="2784958"/>
                <a:ext cx="311040" cy="429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C6979C1-C9A1-4DE2-8B96-2934A4633D9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024999" y="2775958"/>
                  <a:ext cx="3286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45C9F5F-0EE3-4EC8-ADE2-0BC443788A43}"/>
                    </a:ext>
                  </a:extLst>
                </p14:cNvPr>
                <p14:cNvContentPartPr/>
                <p14:nvPr/>
              </p14:nvContentPartPr>
              <p14:xfrm>
                <a:off x="9957319" y="3005638"/>
                <a:ext cx="280440" cy="58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45C9F5F-0EE3-4EC8-ADE2-0BC443788A4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948319" y="2996638"/>
                  <a:ext cx="298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19AE911-B391-4271-B28A-2D752A08A9BE}"/>
                    </a:ext>
                  </a:extLst>
                </p14:cNvPr>
                <p14:cNvContentPartPr/>
                <p14:nvPr/>
              </p14:nvContentPartPr>
              <p14:xfrm>
                <a:off x="10449799" y="2893318"/>
                <a:ext cx="196920" cy="253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19AE911-B391-4271-B28A-2D752A08A9B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440799" y="2884678"/>
                  <a:ext cx="214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7CB27AD-B8A6-4D8F-AE23-55E7E5C23C85}"/>
                    </a:ext>
                  </a:extLst>
                </p14:cNvPr>
                <p14:cNvContentPartPr/>
                <p14:nvPr/>
              </p14:nvContentPartPr>
              <p14:xfrm>
                <a:off x="10461319" y="2865238"/>
                <a:ext cx="398160" cy="311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7CB27AD-B8A6-4D8F-AE23-55E7E5C23C8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452319" y="2856238"/>
                  <a:ext cx="415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783DBB0-2C48-4CA1-B3FA-27C10CA8CDB3}"/>
                    </a:ext>
                  </a:extLst>
                </p14:cNvPr>
                <p14:cNvContentPartPr/>
                <p14:nvPr/>
              </p14:nvContentPartPr>
              <p14:xfrm>
                <a:off x="510199" y="3584158"/>
                <a:ext cx="333360" cy="470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783DBB0-2C48-4CA1-B3FA-27C10CA8CDB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1199" y="3575158"/>
                  <a:ext cx="35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189326A-EDB9-45F2-BA4E-664A4E5C640C}"/>
                    </a:ext>
                  </a:extLst>
                </p14:cNvPr>
                <p14:cNvContentPartPr/>
                <p14:nvPr/>
              </p14:nvContentPartPr>
              <p14:xfrm>
                <a:off x="872719" y="3772438"/>
                <a:ext cx="212760" cy="284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189326A-EDB9-45F2-BA4E-664A4E5C640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4079" y="3763438"/>
                  <a:ext cx="230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056A6CB-9556-42B5-92E8-626A0E3BE826}"/>
                    </a:ext>
                  </a:extLst>
                </p14:cNvPr>
                <p14:cNvContentPartPr/>
                <p14:nvPr/>
              </p14:nvContentPartPr>
              <p14:xfrm>
                <a:off x="1575079" y="3637078"/>
                <a:ext cx="240120" cy="381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056A6CB-9556-42B5-92E8-626A0E3BE82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566079" y="3628078"/>
                  <a:ext cx="257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31CFDD7-6D85-4340-9DF2-BDDF7010F935}"/>
                    </a:ext>
                  </a:extLst>
                </p14:cNvPr>
                <p14:cNvContentPartPr/>
                <p14:nvPr/>
              </p14:nvContentPartPr>
              <p14:xfrm>
                <a:off x="1504159" y="3810598"/>
                <a:ext cx="34992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31CFDD7-6D85-4340-9DF2-BDDF7010F93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495519" y="3801598"/>
                  <a:ext cx="367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3082EAF-D99E-49F8-B800-002AEF657BA3}"/>
                    </a:ext>
                  </a:extLst>
                </p14:cNvPr>
                <p14:cNvContentPartPr/>
                <p14:nvPr/>
              </p14:nvContentPartPr>
              <p14:xfrm>
                <a:off x="1840039" y="3552118"/>
                <a:ext cx="295560" cy="407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3082EAF-D99E-49F8-B800-002AEF657BA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831399" y="3543478"/>
                  <a:ext cx="3132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6C41E2E-F5F7-45F9-8C1D-4C3B9CA1F300}"/>
                    </a:ext>
                  </a:extLst>
                </p14:cNvPr>
                <p14:cNvContentPartPr/>
                <p14:nvPr/>
              </p14:nvContentPartPr>
              <p14:xfrm>
                <a:off x="2118319" y="3759118"/>
                <a:ext cx="200880" cy="179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6C41E2E-F5F7-45F9-8C1D-4C3B9CA1F30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09679" y="3750478"/>
                  <a:ext cx="218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CD4E722-43CC-4D9B-8DB0-DFB69A793CA8}"/>
                    </a:ext>
                  </a:extLst>
                </p14:cNvPr>
                <p14:cNvContentPartPr/>
                <p14:nvPr/>
              </p14:nvContentPartPr>
              <p14:xfrm>
                <a:off x="2657599" y="3686758"/>
                <a:ext cx="230760" cy="255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CD4E722-43CC-4D9B-8DB0-DFB69A793CA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48599" y="3678118"/>
                  <a:ext cx="24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58C2848-BBFB-4B5C-A791-C03282759665}"/>
                    </a:ext>
                  </a:extLst>
                </p14:cNvPr>
                <p14:cNvContentPartPr/>
                <p14:nvPr/>
              </p14:nvContentPartPr>
              <p14:xfrm>
                <a:off x="2900239" y="3699358"/>
                <a:ext cx="229680" cy="191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58C2848-BBFB-4B5C-A791-C0328275966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91599" y="3690718"/>
                  <a:ext cx="247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823C78B-7769-41BD-B1ED-8945E1EE2E9E}"/>
                    </a:ext>
                  </a:extLst>
                </p14:cNvPr>
                <p14:cNvContentPartPr/>
                <p14:nvPr/>
              </p14:nvContentPartPr>
              <p14:xfrm>
                <a:off x="3120199" y="3693958"/>
                <a:ext cx="170640" cy="159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823C78B-7769-41BD-B1ED-8945E1EE2E9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111199" y="3684958"/>
                  <a:ext cx="188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FBB2E3-63C8-4F6F-AFE2-11ECCC15342F}"/>
                    </a:ext>
                  </a:extLst>
                </p14:cNvPr>
                <p14:cNvContentPartPr/>
                <p14:nvPr/>
              </p14:nvContentPartPr>
              <p14:xfrm>
                <a:off x="3232519" y="3751558"/>
                <a:ext cx="231120" cy="168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FBB2E3-63C8-4F6F-AFE2-11ECCC15342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223879" y="3742918"/>
                  <a:ext cx="248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87F6A3-95BB-4C80-8E6C-77C2D41DFF21}"/>
                    </a:ext>
                  </a:extLst>
                </p14:cNvPr>
                <p14:cNvContentPartPr/>
                <p14:nvPr/>
              </p14:nvContentPartPr>
              <p14:xfrm>
                <a:off x="3550039" y="3509278"/>
                <a:ext cx="363240" cy="377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87F6A3-95BB-4C80-8E6C-77C2D41DFF2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541399" y="3500638"/>
                  <a:ext cx="380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2F2FDAF-C0E2-4700-B76E-618E00C0B7C1}"/>
                    </a:ext>
                  </a:extLst>
                </p14:cNvPr>
                <p14:cNvContentPartPr/>
                <p14:nvPr/>
              </p14:nvContentPartPr>
              <p14:xfrm>
                <a:off x="4262479" y="3411358"/>
                <a:ext cx="281880" cy="494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2F2FDAF-C0E2-4700-B76E-618E00C0B7C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253839" y="3402358"/>
                  <a:ext cx="2995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48C5954-56E7-40DE-93B6-D0DF9F1877F0}"/>
                    </a:ext>
                  </a:extLst>
                </p14:cNvPr>
                <p14:cNvContentPartPr/>
                <p14:nvPr/>
              </p14:nvContentPartPr>
              <p14:xfrm>
                <a:off x="4268599" y="3617278"/>
                <a:ext cx="337680" cy="60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48C5954-56E7-40DE-93B6-D0DF9F1877F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59599" y="3608278"/>
                  <a:ext cx="355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15BFEE2-5325-43F7-8883-40DFFAB38FAE}"/>
                    </a:ext>
                  </a:extLst>
                </p14:cNvPr>
                <p14:cNvContentPartPr/>
                <p14:nvPr/>
              </p14:nvContentPartPr>
              <p14:xfrm>
                <a:off x="4588999" y="3436198"/>
                <a:ext cx="211680" cy="417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15BFEE2-5325-43F7-8883-40DFFAB38FA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579999" y="3427198"/>
                  <a:ext cx="2293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AB18ADA-DDB6-4D63-B055-365C441B21E9}"/>
                    </a:ext>
                  </a:extLst>
                </p14:cNvPr>
                <p14:cNvContentPartPr/>
                <p14:nvPr/>
              </p14:nvContentPartPr>
              <p14:xfrm>
                <a:off x="4840639" y="3705478"/>
                <a:ext cx="148680" cy="1335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AB18ADA-DDB6-4D63-B055-365C441B21E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831639" y="3696478"/>
                  <a:ext cx="166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1D8C67D-36A1-439B-AA80-2C255240EBF4}"/>
                    </a:ext>
                  </a:extLst>
                </p14:cNvPr>
                <p14:cNvContentPartPr/>
                <p14:nvPr/>
              </p14:nvContentPartPr>
              <p14:xfrm>
                <a:off x="5084719" y="3446998"/>
                <a:ext cx="259560" cy="423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1D8C67D-36A1-439B-AA80-2C255240EBF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075719" y="3437998"/>
                  <a:ext cx="277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1F5D812-D631-456F-910B-08D6B168E9D4}"/>
                    </a:ext>
                  </a:extLst>
                </p14:cNvPr>
                <p14:cNvContentPartPr/>
                <p14:nvPr/>
              </p14:nvContentPartPr>
              <p14:xfrm>
                <a:off x="5053399" y="3619798"/>
                <a:ext cx="365040" cy="55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1F5D812-D631-456F-910B-08D6B168E9D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44759" y="3610798"/>
                  <a:ext cx="382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3DFDB51-D477-43DF-B6BD-3CA127FBB4A2}"/>
                    </a:ext>
                  </a:extLst>
                </p14:cNvPr>
                <p14:cNvContentPartPr/>
                <p14:nvPr/>
              </p14:nvContentPartPr>
              <p14:xfrm>
                <a:off x="5720839" y="3448078"/>
                <a:ext cx="238320" cy="361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3DFDB51-D477-43DF-B6BD-3CA127FBB4A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711839" y="3439438"/>
                  <a:ext cx="255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95AA655-4AF7-4FC9-A206-9B0082958DAF}"/>
                    </a:ext>
                  </a:extLst>
                </p14:cNvPr>
                <p14:cNvContentPartPr/>
                <p14:nvPr/>
              </p14:nvContentPartPr>
              <p14:xfrm>
                <a:off x="5653159" y="3603958"/>
                <a:ext cx="383040" cy="111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95AA655-4AF7-4FC9-A206-9B0082958DA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644159" y="3594958"/>
                  <a:ext cx="40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5C7573C-E434-4B19-9C79-E0F6CEC08580}"/>
                    </a:ext>
                  </a:extLst>
                </p14:cNvPr>
                <p14:cNvContentPartPr/>
                <p14:nvPr/>
              </p14:nvContentPartPr>
              <p14:xfrm>
                <a:off x="5999119" y="3418918"/>
                <a:ext cx="275400" cy="3495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5C7573C-E434-4B19-9C79-E0F6CEC0858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990119" y="3409918"/>
                  <a:ext cx="293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042196C-C2C5-41BE-A95A-89B66F9C9A2B}"/>
                    </a:ext>
                  </a:extLst>
                </p14:cNvPr>
                <p14:cNvContentPartPr/>
                <p14:nvPr/>
              </p14:nvContentPartPr>
              <p14:xfrm>
                <a:off x="6270199" y="3629518"/>
                <a:ext cx="176760" cy="203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042196C-C2C5-41BE-A95A-89B66F9C9A2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61199" y="3620518"/>
                  <a:ext cx="19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C568F7C-45E5-4313-9F06-CC01EDC770AD}"/>
                    </a:ext>
                  </a:extLst>
                </p14:cNvPr>
                <p14:cNvContentPartPr/>
                <p14:nvPr/>
              </p14:nvContentPartPr>
              <p14:xfrm>
                <a:off x="6733879" y="3560038"/>
                <a:ext cx="316080" cy="252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C568F7C-45E5-4313-9F06-CC01EDC770A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724879" y="3551038"/>
                  <a:ext cx="333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F2D1056-1B7C-40E2-BBA4-0731EC2DD79D}"/>
                    </a:ext>
                  </a:extLst>
                </p14:cNvPr>
                <p14:cNvContentPartPr/>
                <p14:nvPr/>
              </p14:nvContentPartPr>
              <p14:xfrm>
                <a:off x="6985879" y="3624118"/>
                <a:ext cx="229320" cy="163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F2D1056-1B7C-40E2-BBA4-0731EC2DD79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977239" y="3615118"/>
                  <a:ext cx="246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1A287D8-7612-4D3A-95C8-177A11DC49C0}"/>
                    </a:ext>
                  </a:extLst>
                </p14:cNvPr>
                <p14:cNvContentPartPr/>
                <p14:nvPr/>
              </p14:nvContentPartPr>
              <p14:xfrm>
                <a:off x="7276759" y="3624118"/>
                <a:ext cx="159120" cy="171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1A287D8-7612-4D3A-95C8-177A11DC49C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68119" y="3615478"/>
                  <a:ext cx="176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8EA001E-BE5F-4776-806E-0195D5D451BB}"/>
                    </a:ext>
                  </a:extLst>
                </p14:cNvPr>
                <p14:cNvContentPartPr/>
                <p14:nvPr/>
              </p14:nvContentPartPr>
              <p14:xfrm>
                <a:off x="7436959" y="3651478"/>
                <a:ext cx="122760" cy="1630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8EA001E-BE5F-4776-806E-0195D5D451B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428319" y="3642478"/>
                  <a:ext cx="140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966B20B-95B3-4A65-8017-07882323CF75}"/>
                    </a:ext>
                  </a:extLst>
                </p14:cNvPr>
                <p14:cNvContentPartPr/>
                <p14:nvPr/>
              </p14:nvContentPartPr>
              <p14:xfrm>
                <a:off x="7592479" y="3648598"/>
                <a:ext cx="250200" cy="133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966B20B-95B3-4A65-8017-07882323CF7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583479" y="3639958"/>
                  <a:ext cx="267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81989EF-A386-4633-B094-D720AC956C44}"/>
                    </a:ext>
                  </a:extLst>
                </p14:cNvPr>
                <p14:cNvContentPartPr/>
                <p14:nvPr/>
              </p14:nvContentPartPr>
              <p14:xfrm>
                <a:off x="7935199" y="3610798"/>
                <a:ext cx="190440" cy="149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81989EF-A386-4633-B094-D720AC956C4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926199" y="3602158"/>
                  <a:ext cx="208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91F3B4C-37C2-4C2D-8526-C9C90553331F}"/>
                    </a:ext>
                  </a:extLst>
                </p14:cNvPr>
                <p14:cNvContentPartPr/>
                <p14:nvPr/>
              </p14:nvContentPartPr>
              <p14:xfrm>
                <a:off x="8057599" y="3405958"/>
                <a:ext cx="264960" cy="343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91F3B4C-37C2-4C2D-8526-C9C90553331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048599" y="3397318"/>
                  <a:ext cx="282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CE7BCE9-4299-4606-9009-19A94588C742}"/>
                    </a:ext>
                  </a:extLst>
                </p14:cNvPr>
                <p14:cNvContentPartPr/>
                <p14:nvPr/>
              </p14:nvContentPartPr>
              <p14:xfrm>
                <a:off x="8545759" y="3521158"/>
                <a:ext cx="227160" cy="233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CE7BCE9-4299-4606-9009-19A94588C74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37119" y="3512518"/>
                  <a:ext cx="244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1D7CC20-9768-41E2-AA6F-1418907664B6}"/>
                    </a:ext>
                  </a:extLst>
                </p14:cNvPr>
                <p14:cNvContentPartPr/>
                <p14:nvPr/>
              </p14:nvContentPartPr>
              <p14:xfrm>
                <a:off x="8841679" y="3568678"/>
                <a:ext cx="138960" cy="159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1D7CC20-9768-41E2-AA6F-1418907664B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833039" y="3559678"/>
                  <a:ext cx="156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8A56843-516C-403F-A34D-9C11A218B388}"/>
                    </a:ext>
                  </a:extLst>
                </p14:cNvPr>
                <p14:cNvContentPartPr/>
                <p14:nvPr/>
              </p14:nvContentPartPr>
              <p14:xfrm>
                <a:off x="9043279" y="3599278"/>
                <a:ext cx="229320" cy="133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8A56843-516C-403F-A34D-9C11A218B3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034279" y="3590638"/>
                  <a:ext cx="246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AB471C1-6C88-41B0-9FD9-5C369053CEFE}"/>
                    </a:ext>
                  </a:extLst>
                </p14:cNvPr>
                <p14:cNvContentPartPr/>
                <p14:nvPr/>
              </p14:nvContentPartPr>
              <p14:xfrm>
                <a:off x="9243079" y="3616558"/>
                <a:ext cx="167400" cy="287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AB471C1-6C88-41B0-9FD9-5C369053CEF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234079" y="3607918"/>
                  <a:ext cx="185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9BE459A-1CBA-4E53-884D-2C5782BAB0D6}"/>
                    </a:ext>
                  </a:extLst>
                </p14:cNvPr>
                <p14:cNvContentPartPr/>
                <p14:nvPr/>
              </p14:nvContentPartPr>
              <p14:xfrm>
                <a:off x="9343879" y="3518638"/>
                <a:ext cx="284040" cy="2091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9BE459A-1CBA-4E53-884D-2C5782BAB0D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334879" y="3509638"/>
                  <a:ext cx="301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0E9A7B1-2338-4D3C-A4E6-084B7B82F87C}"/>
                    </a:ext>
                  </a:extLst>
                </p14:cNvPr>
                <p14:cNvContentPartPr/>
                <p14:nvPr/>
              </p14:nvContentPartPr>
              <p14:xfrm>
                <a:off x="9641239" y="3567958"/>
                <a:ext cx="164880" cy="147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0E9A7B1-2338-4D3C-A4E6-084B7B82F87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632239" y="3559318"/>
                  <a:ext cx="182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634D1CA-CE15-4924-B473-7DB2C309D875}"/>
                    </a:ext>
                  </a:extLst>
                </p14:cNvPr>
                <p14:cNvContentPartPr/>
                <p14:nvPr/>
              </p14:nvContentPartPr>
              <p14:xfrm>
                <a:off x="9806839" y="3549598"/>
                <a:ext cx="242640" cy="1749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634D1CA-CE15-4924-B473-7DB2C309D87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97839" y="3540958"/>
                  <a:ext cx="260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EC47AF2-6DA8-498C-9AEB-4683F779969A}"/>
                    </a:ext>
                  </a:extLst>
                </p14:cNvPr>
                <p14:cNvContentPartPr/>
                <p14:nvPr/>
              </p14:nvContentPartPr>
              <p14:xfrm>
                <a:off x="10138399" y="3505678"/>
                <a:ext cx="266040" cy="199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EC47AF2-6DA8-498C-9AEB-4683F779969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129759" y="3497038"/>
                  <a:ext cx="283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BAF7192-5296-4B4D-AAC4-B96E06F600D1}"/>
                    </a:ext>
                  </a:extLst>
                </p14:cNvPr>
                <p14:cNvContentPartPr/>
                <p14:nvPr/>
              </p14:nvContentPartPr>
              <p14:xfrm>
                <a:off x="10320919" y="3549958"/>
                <a:ext cx="286200" cy="182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BAF7192-5296-4B4D-AAC4-B96E06F600D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311919" y="3540958"/>
                  <a:ext cx="303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3B0068F-2BD8-4397-8ABC-7C4410F15776}"/>
                    </a:ext>
                  </a:extLst>
                </p14:cNvPr>
                <p14:cNvContentPartPr/>
                <p14:nvPr/>
              </p14:nvContentPartPr>
              <p14:xfrm>
                <a:off x="10770919" y="3257638"/>
                <a:ext cx="291600" cy="462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3B0068F-2BD8-4397-8ABC-7C4410F1577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762279" y="3248998"/>
                  <a:ext cx="3092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82BA161-485B-46E4-8317-27EB1517902D}"/>
                    </a:ext>
                  </a:extLst>
                </p14:cNvPr>
                <p14:cNvContentPartPr/>
                <p14:nvPr/>
              </p14:nvContentPartPr>
              <p14:xfrm>
                <a:off x="10715119" y="3423598"/>
                <a:ext cx="511200" cy="85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82BA161-485B-46E4-8317-27EB1517902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706119" y="3414598"/>
                  <a:ext cx="528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056DFEF-0463-4B48-8501-2593EFCACA76}"/>
                    </a:ext>
                  </a:extLst>
                </p14:cNvPr>
                <p14:cNvContentPartPr/>
                <p14:nvPr/>
              </p14:nvContentPartPr>
              <p14:xfrm>
                <a:off x="553399" y="4401718"/>
                <a:ext cx="106920" cy="222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056DFEF-0463-4B48-8501-2593EFCACA7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44399" y="4392718"/>
                  <a:ext cx="124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8E2E802-C202-401C-80B0-F84D877A1677}"/>
                    </a:ext>
                  </a:extLst>
                </p14:cNvPr>
                <p14:cNvContentPartPr/>
                <p14:nvPr/>
              </p14:nvContentPartPr>
              <p14:xfrm>
                <a:off x="716479" y="4280398"/>
                <a:ext cx="1080" cy="1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8E2E802-C202-401C-80B0-F84D877A167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7839" y="4271758"/>
                  <a:ext cx="18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C865CA-835D-4F08-8DD7-8EABFB9D0315}"/>
                    </a:ext>
                  </a:extLst>
                </p14:cNvPr>
                <p14:cNvContentPartPr/>
                <p14:nvPr/>
              </p14:nvContentPartPr>
              <p14:xfrm>
                <a:off x="695959" y="4298038"/>
                <a:ext cx="324360" cy="289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C865CA-835D-4F08-8DD7-8EABFB9D0315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87319" y="4289038"/>
                  <a:ext cx="342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3CC8826-50F3-451D-A10F-3ABA405650F5}"/>
                    </a:ext>
                  </a:extLst>
                </p14:cNvPr>
                <p14:cNvContentPartPr/>
                <p14:nvPr/>
              </p14:nvContentPartPr>
              <p14:xfrm>
                <a:off x="1390039" y="4400278"/>
                <a:ext cx="280800" cy="156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3CC8826-50F3-451D-A10F-3ABA405650F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381039" y="4391638"/>
                  <a:ext cx="298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AAB5BAD-7222-426C-A75A-A0B954D865AD}"/>
                    </a:ext>
                  </a:extLst>
                </p14:cNvPr>
                <p14:cNvContentPartPr/>
                <p14:nvPr/>
              </p14:nvContentPartPr>
              <p14:xfrm>
                <a:off x="1531879" y="4121638"/>
                <a:ext cx="348840" cy="402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AAB5BAD-7222-426C-A75A-A0B954D865A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523239" y="4112998"/>
                  <a:ext cx="366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E21C0DD-41DE-4415-927F-F668EF633724}"/>
                    </a:ext>
                  </a:extLst>
                </p14:cNvPr>
                <p14:cNvContentPartPr/>
                <p14:nvPr/>
              </p14:nvContentPartPr>
              <p14:xfrm>
                <a:off x="1723759" y="4339798"/>
                <a:ext cx="218880" cy="219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E21C0DD-41DE-4415-927F-F668EF63372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714759" y="4330798"/>
                  <a:ext cx="236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6C81A53-E8B5-4235-A1E9-DCEDEF628ECA}"/>
                    </a:ext>
                  </a:extLst>
                </p14:cNvPr>
                <p14:cNvContentPartPr/>
                <p14:nvPr/>
              </p14:nvContentPartPr>
              <p14:xfrm>
                <a:off x="2097439" y="3904198"/>
                <a:ext cx="423720" cy="605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6C81A53-E8B5-4235-A1E9-DCEDEF628EC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88439" y="3895558"/>
                  <a:ext cx="4413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1F31725-68B8-4E1E-8AF0-9E0E0C7077CB}"/>
                    </a:ext>
                  </a:extLst>
                </p14:cNvPr>
                <p14:cNvContentPartPr/>
                <p14:nvPr/>
              </p14:nvContentPartPr>
              <p14:xfrm>
                <a:off x="2096719" y="4323958"/>
                <a:ext cx="231120" cy="417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1F31725-68B8-4E1E-8AF0-9E0E0C7077C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087719" y="4314958"/>
                  <a:ext cx="248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ED79284-2B7A-48AB-89E3-A9E80E85B611}"/>
                    </a:ext>
                  </a:extLst>
                </p14:cNvPr>
                <p14:cNvContentPartPr/>
                <p14:nvPr/>
              </p14:nvContentPartPr>
              <p14:xfrm>
                <a:off x="2299039" y="4272118"/>
                <a:ext cx="263160" cy="19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ED79284-2B7A-48AB-89E3-A9E80E85B61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290399" y="4263118"/>
                  <a:ext cx="280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3B1EA92-CBDC-4DB8-A87D-E8AC05B73D76}"/>
                    </a:ext>
                  </a:extLst>
                </p14:cNvPr>
                <p14:cNvContentPartPr/>
                <p14:nvPr/>
              </p14:nvContentPartPr>
              <p14:xfrm>
                <a:off x="2558239" y="4276078"/>
                <a:ext cx="221760" cy="1882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3B1EA92-CBDC-4DB8-A87D-E8AC05B73D7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549599" y="4267438"/>
                  <a:ext cx="239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38FBD9F-3AFD-411E-8DAB-BA673161C001}"/>
                    </a:ext>
                  </a:extLst>
                </p14:cNvPr>
                <p14:cNvContentPartPr/>
                <p14:nvPr/>
              </p14:nvContentPartPr>
              <p14:xfrm>
                <a:off x="2874679" y="3967558"/>
                <a:ext cx="351000" cy="514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38FBD9F-3AFD-411E-8DAB-BA673161C00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866039" y="3958918"/>
                  <a:ext cx="368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9ACAC3B-B7D8-4542-AA79-F8D1E5E24403}"/>
                    </a:ext>
                  </a:extLst>
                </p14:cNvPr>
                <p14:cNvContentPartPr/>
                <p14:nvPr/>
              </p14:nvContentPartPr>
              <p14:xfrm>
                <a:off x="2828959" y="4220638"/>
                <a:ext cx="366480" cy="32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9ACAC3B-B7D8-4542-AA79-F8D1E5E2440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819959" y="4211638"/>
                  <a:ext cx="384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F804E52-8631-461E-8283-E7E525777D49}"/>
                    </a:ext>
                  </a:extLst>
                </p14:cNvPr>
                <p14:cNvContentPartPr/>
                <p14:nvPr/>
              </p14:nvContentPartPr>
              <p14:xfrm>
                <a:off x="3135679" y="4071238"/>
                <a:ext cx="182880" cy="351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F804E52-8631-461E-8283-E7E525777D4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126679" y="4062598"/>
                  <a:ext cx="200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5948427-23D8-47F3-B141-51777AC6FC66}"/>
                    </a:ext>
                  </a:extLst>
                </p14:cNvPr>
                <p14:cNvContentPartPr/>
                <p14:nvPr/>
              </p14:nvContentPartPr>
              <p14:xfrm>
                <a:off x="3324319" y="4228918"/>
                <a:ext cx="289800" cy="210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5948427-23D8-47F3-B141-51777AC6FC6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315679" y="4219918"/>
                  <a:ext cx="307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3BEBA9A-E26F-48A0-AD45-D2BDA1F4F25E}"/>
                    </a:ext>
                  </a:extLst>
                </p14:cNvPr>
                <p14:cNvContentPartPr/>
                <p14:nvPr/>
              </p14:nvContentPartPr>
              <p14:xfrm>
                <a:off x="3540679" y="4204078"/>
                <a:ext cx="257400" cy="240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3BEBA9A-E26F-48A0-AD45-D2BDA1F4F25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532039" y="4195438"/>
                  <a:ext cx="275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7ED2DF6-09DC-488E-A081-718178E87298}"/>
                    </a:ext>
                  </a:extLst>
                </p14:cNvPr>
                <p14:cNvContentPartPr/>
                <p14:nvPr/>
              </p14:nvContentPartPr>
              <p14:xfrm>
                <a:off x="3962239" y="4481278"/>
                <a:ext cx="53280" cy="12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7ED2DF6-09DC-488E-A081-718178E8729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953239" y="4472638"/>
                  <a:ext cx="70920" cy="3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109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91F7D8-194A-44E8-BC92-11A1B6C90AFE}"/>
              </a:ext>
            </a:extLst>
          </p:cNvPr>
          <p:cNvGrpSpPr/>
          <p:nvPr/>
        </p:nvGrpSpPr>
        <p:grpSpPr>
          <a:xfrm>
            <a:off x="519559" y="368998"/>
            <a:ext cx="363600" cy="357480"/>
            <a:chOff x="519559" y="368998"/>
            <a:chExt cx="36360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510698-E84E-4F5A-9CAF-9ED28D5FB1C6}"/>
                    </a:ext>
                  </a:extLst>
                </p14:cNvPr>
                <p14:cNvContentPartPr/>
                <p14:nvPr/>
              </p14:nvContentPartPr>
              <p14:xfrm>
                <a:off x="519559" y="482398"/>
                <a:ext cx="149400" cy="16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510698-E84E-4F5A-9CAF-9ED28D5FB1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559" y="473758"/>
                  <a:ext cx="167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988A27F-DCE8-4E3F-BE0B-ACC2E62118E0}"/>
                    </a:ext>
                  </a:extLst>
                </p14:cNvPr>
                <p14:cNvContentPartPr/>
                <p14:nvPr/>
              </p14:nvContentPartPr>
              <p14:xfrm>
                <a:off x="714679" y="368998"/>
                <a:ext cx="168480" cy="357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988A27F-DCE8-4E3F-BE0B-ACC2E62118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5679" y="360358"/>
                  <a:ext cx="18612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FBFD43-4F2F-4EF0-BEE8-896486FF4F09}"/>
              </a:ext>
            </a:extLst>
          </p:cNvPr>
          <p:cNvGrpSpPr/>
          <p:nvPr/>
        </p:nvGrpSpPr>
        <p:grpSpPr>
          <a:xfrm>
            <a:off x="560239" y="848518"/>
            <a:ext cx="443160" cy="474840"/>
            <a:chOff x="560239" y="848518"/>
            <a:chExt cx="4431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8F8335-2D7A-462B-A771-8065B111B7E2}"/>
                    </a:ext>
                  </a:extLst>
                </p14:cNvPr>
                <p14:cNvContentPartPr/>
                <p14:nvPr/>
              </p14:nvContentPartPr>
              <p14:xfrm>
                <a:off x="560239" y="922678"/>
                <a:ext cx="119520" cy="36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8F8335-2D7A-462B-A771-8065B111B7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239" y="913678"/>
                  <a:ext cx="1371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6638E2-441B-4CB1-B008-8A813668133C}"/>
                    </a:ext>
                  </a:extLst>
                </p14:cNvPr>
                <p14:cNvContentPartPr/>
                <p14:nvPr/>
              </p14:nvContentPartPr>
              <p14:xfrm>
                <a:off x="783799" y="848518"/>
                <a:ext cx="219600" cy="474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6638E2-441B-4CB1-B008-8A81366813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799" y="839878"/>
                  <a:ext cx="237240" cy="49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9B1C5C8-CACE-44F6-AE78-4EB617AD4812}"/>
                  </a:ext>
                </a:extLst>
              </p14:cNvPr>
              <p14:cNvContentPartPr/>
              <p14:nvPr/>
            </p14:nvContentPartPr>
            <p14:xfrm>
              <a:off x="3724639" y="814318"/>
              <a:ext cx="292320" cy="199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9B1C5C8-CACE-44F6-AE78-4EB617AD48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5639" y="805318"/>
                <a:ext cx="30996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11E5BFF-F7E3-47B6-9EC5-2C4134072DA0}"/>
              </a:ext>
            </a:extLst>
          </p:cNvPr>
          <p:cNvGrpSpPr/>
          <p:nvPr/>
        </p:nvGrpSpPr>
        <p:grpSpPr>
          <a:xfrm>
            <a:off x="584359" y="1601998"/>
            <a:ext cx="348120" cy="361800"/>
            <a:chOff x="584359" y="1601998"/>
            <a:chExt cx="3481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3D9B08-54DE-4533-9DC1-830C7DD77AF6}"/>
                    </a:ext>
                  </a:extLst>
                </p14:cNvPr>
                <p14:cNvContentPartPr/>
                <p14:nvPr/>
              </p14:nvContentPartPr>
              <p14:xfrm>
                <a:off x="584359" y="1686238"/>
                <a:ext cx="1292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3D9B08-54DE-4533-9DC1-830C7DD77A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5719" y="1677598"/>
                  <a:ext cx="146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C21867-4436-4A38-8BAD-C2AE737A5534}"/>
                    </a:ext>
                  </a:extLst>
                </p14:cNvPr>
                <p14:cNvContentPartPr/>
                <p14:nvPr/>
              </p14:nvContentPartPr>
              <p14:xfrm>
                <a:off x="769399" y="1601998"/>
                <a:ext cx="163080" cy="36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C21867-4436-4A38-8BAD-C2AE737A55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0759" y="1592998"/>
                  <a:ext cx="1807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585605-6A6A-4701-AFC7-C0FEAF9122A7}"/>
              </a:ext>
            </a:extLst>
          </p:cNvPr>
          <p:cNvGrpSpPr/>
          <p:nvPr/>
        </p:nvGrpSpPr>
        <p:grpSpPr>
          <a:xfrm>
            <a:off x="6711199" y="1476358"/>
            <a:ext cx="180720" cy="174240"/>
            <a:chOff x="6711199" y="1476358"/>
            <a:chExt cx="18072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D4B5CD2-BFBB-404B-941E-22172A62FD99}"/>
                    </a:ext>
                  </a:extLst>
                </p14:cNvPr>
                <p14:cNvContentPartPr/>
                <p14:nvPr/>
              </p14:nvContentPartPr>
              <p14:xfrm>
                <a:off x="6711199" y="1476358"/>
                <a:ext cx="167400" cy="39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D4B5CD2-BFBB-404B-941E-22172A62FD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02199" y="1467358"/>
                  <a:ext cx="185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34B799-7717-4E53-B7A4-BBA3FA31E221}"/>
                    </a:ext>
                  </a:extLst>
                </p14:cNvPr>
                <p14:cNvContentPartPr/>
                <p14:nvPr/>
              </p14:nvContentPartPr>
              <p14:xfrm>
                <a:off x="6725599" y="1616398"/>
                <a:ext cx="166320" cy="34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34B799-7717-4E53-B7A4-BBA3FA31E2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16959" y="1607758"/>
                  <a:ext cx="1839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E02AC32-56CA-42C1-8026-F0CDB732270C}"/>
              </a:ext>
            </a:extLst>
          </p:cNvPr>
          <p:cNvGrpSpPr/>
          <p:nvPr/>
        </p:nvGrpSpPr>
        <p:grpSpPr>
          <a:xfrm>
            <a:off x="7195399" y="1365478"/>
            <a:ext cx="1009080" cy="673200"/>
            <a:chOff x="7195399" y="1365478"/>
            <a:chExt cx="1009080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88B19E-31C0-48E9-944B-904AE2B4366A}"/>
                    </a:ext>
                  </a:extLst>
                </p14:cNvPr>
                <p14:cNvContentPartPr/>
                <p14:nvPr/>
              </p14:nvContentPartPr>
              <p14:xfrm>
                <a:off x="7270639" y="1392478"/>
                <a:ext cx="219600" cy="185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88B19E-31C0-48E9-944B-904AE2B436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1639" y="1383838"/>
                  <a:ext cx="237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BA5F6E-4A8B-47D8-AF00-E43CEF99C098}"/>
                    </a:ext>
                  </a:extLst>
                </p14:cNvPr>
                <p14:cNvContentPartPr/>
                <p14:nvPr/>
              </p14:nvContentPartPr>
              <p14:xfrm>
                <a:off x="7195399" y="1619278"/>
                <a:ext cx="387720" cy="6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BA5F6E-4A8B-47D8-AF00-E43CEF99C0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86399" y="1610638"/>
                  <a:ext cx="40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79E210-ECD2-43D8-829E-5C223499749B}"/>
                    </a:ext>
                  </a:extLst>
                </p14:cNvPr>
                <p14:cNvContentPartPr/>
                <p14:nvPr/>
              </p14:nvContentPartPr>
              <p14:xfrm>
                <a:off x="7269199" y="1729438"/>
                <a:ext cx="178200" cy="309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79E210-ECD2-43D8-829E-5C22349974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0559" y="1720798"/>
                  <a:ext cx="195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2968F3-9295-4863-ACC9-B1E1197BAD7C}"/>
                    </a:ext>
                  </a:extLst>
                </p14:cNvPr>
                <p14:cNvContentPartPr/>
                <p14:nvPr/>
              </p14:nvContentPartPr>
              <p14:xfrm>
                <a:off x="7785799" y="1601278"/>
                <a:ext cx="39960" cy="2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2968F3-9295-4863-ACC9-B1E1197BAD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76799" y="1592278"/>
                  <a:ext cx="57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53DCB29-79EF-4BDF-AF98-612D23DD5494}"/>
                    </a:ext>
                  </a:extLst>
                </p14:cNvPr>
                <p14:cNvContentPartPr/>
                <p14:nvPr/>
              </p14:nvContentPartPr>
              <p14:xfrm>
                <a:off x="7988119" y="1365478"/>
                <a:ext cx="161640" cy="199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53DCB29-79EF-4BDF-AF98-612D23DD54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9479" y="1356478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47C1D6-C957-4937-89E2-2473C1D9F195}"/>
                    </a:ext>
                  </a:extLst>
                </p14:cNvPr>
                <p14:cNvContentPartPr/>
                <p14:nvPr/>
              </p14:nvContentPartPr>
              <p14:xfrm>
                <a:off x="7865719" y="1583278"/>
                <a:ext cx="338760" cy="75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47C1D6-C957-4937-89E2-2473C1D9F1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57079" y="1574638"/>
                  <a:ext cx="356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C9BE7A-2B1A-4EF3-AAAD-4E15AEB62471}"/>
                    </a:ext>
                  </a:extLst>
                </p14:cNvPr>
                <p14:cNvContentPartPr/>
                <p14:nvPr/>
              </p14:nvContentPartPr>
              <p14:xfrm>
                <a:off x="7890919" y="1752838"/>
                <a:ext cx="87480" cy="152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C9BE7A-2B1A-4EF3-AAAD-4E15AEB624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1919" y="1744198"/>
                  <a:ext cx="105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3D1551-F5A0-4B04-9447-30EE4A8B6FC1}"/>
                    </a:ext>
                  </a:extLst>
                </p14:cNvPr>
                <p14:cNvContentPartPr/>
                <p14:nvPr/>
              </p14:nvContentPartPr>
              <p14:xfrm>
                <a:off x="8000359" y="1731958"/>
                <a:ext cx="167400" cy="161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3D1551-F5A0-4B04-9447-30EE4A8B6F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1719" y="1723318"/>
                  <a:ext cx="1850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B764EF3-2304-4DF7-B37B-6AE422241872}"/>
              </a:ext>
            </a:extLst>
          </p:cNvPr>
          <p:cNvGrpSpPr/>
          <p:nvPr/>
        </p:nvGrpSpPr>
        <p:grpSpPr>
          <a:xfrm>
            <a:off x="8470519" y="1455838"/>
            <a:ext cx="196200" cy="104040"/>
            <a:chOff x="8470519" y="1455838"/>
            <a:chExt cx="19620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61D707-CA30-4BD8-9FF6-349C0680DA28}"/>
                    </a:ext>
                  </a:extLst>
                </p14:cNvPr>
                <p14:cNvContentPartPr/>
                <p14:nvPr/>
              </p14:nvContentPartPr>
              <p14:xfrm>
                <a:off x="8485999" y="1455838"/>
                <a:ext cx="105480" cy="38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61D707-CA30-4BD8-9FF6-349C0680DA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6999" y="1446838"/>
                  <a:ext cx="12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58A83D-4001-47C7-8CDA-ED306289AEE4}"/>
                    </a:ext>
                  </a:extLst>
                </p14:cNvPr>
                <p14:cNvContentPartPr/>
                <p14:nvPr/>
              </p14:nvContentPartPr>
              <p14:xfrm>
                <a:off x="8470519" y="1523878"/>
                <a:ext cx="196200" cy="36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58A83D-4001-47C7-8CDA-ED306289AE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61879" y="1515238"/>
                  <a:ext cx="2138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85D605-1BB8-4FBB-8E50-9CE32A643B26}"/>
              </a:ext>
            </a:extLst>
          </p:cNvPr>
          <p:cNvGrpSpPr/>
          <p:nvPr/>
        </p:nvGrpSpPr>
        <p:grpSpPr>
          <a:xfrm>
            <a:off x="8888479" y="1286638"/>
            <a:ext cx="459360" cy="547560"/>
            <a:chOff x="8888479" y="1286638"/>
            <a:chExt cx="4593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8B9FD0-9738-4CC4-86C3-0D3DBF313594}"/>
                    </a:ext>
                  </a:extLst>
                </p14:cNvPr>
                <p14:cNvContentPartPr/>
                <p14:nvPr/>
              </p14:nvContentPartPr>
              <p14:xfrm>
                <a:off x="9081799" y="1286638"/>
                <a:ext cx="102960" cy="161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8B9FD0-9738-4CC4-86C3-0D3DBF3135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2799" y="1277998"/>
                  <a:ext cx="12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CA07F4-E635-4D8E-B0A7-DCBBF8FFB8EC}"/>
                    </a:ext>
                  </a:extLst>
                </p14:cNvPr>
                <p14:cNvContentPartPr/>
                <p14:nvPr/>
              </p14:nvContentPartPr>
              <p14:xfrm>
                <a:off x="8888479" y="1508398"/>
                <a:ext cx="283680" cy="3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CA07F4-E635-4D8E-B0A7-DCBBF8FFB8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79479" y="1499398"/>
                  <a:ext cx="301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177D3F5-F9AA-4F91-835C-9E3F5904152C}"/>
                    </a:ext>
                  </a:extLst>
                </p14:cNvPr>
                <p14:cNvContentPartPr/>
                <p14:nvPr/>
              </p14:nvContentPartPr>
              <p14:xfrm>
                <a:off x="8906839" y="1618918"/>
                <a:ext cx="109440" cy="192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177D3F5-F9AA-4F91-835C-9E3F590415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98199" y="1610278"/>
                  <a:ext cx="12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5EA0A00-E59A-4D45-B7E3-056540C4292B}"/>
                    </a:ext>
                  </a:extLst>
                </p14:cNvPr>
                <p14:cNvContentPartPr/>
                <p14:nvPr/>
              </p14:nvContentPartPr>
              <p14:xfrm>
                <a:off x="9059839" y="1577878"/>
                <a:ext cx="288000" cy="256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5EA0A00-E59A-4D45-B7E3-056540C429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50839" y="1568878"/>
                  <a:ext cx="30564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5D4D690-6F92-43A8-BCF0-2B32E4BA57AE}"/>
              </a:ext>
            </a:extLst>
          </p:cNvPr>
          <p:cNvGrpSpPr/>
          <p:nvPr/>
        </p:nvGrpSpPr>
        <p:grpSpPr>
          <a:xfrm>
            <a:off x="7230319" y="59038"/>
            <a:ext cx="4780440" cy="839520"/>
            <a:chOff x="7230319" y="59038"/>
            <a:chExt cx="4780440" cy="83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1100CC8-5C53-43D7-9AF2-1AC7A500774E}"/>
                    </a:ext>
                  </a:extLst>
                </p14:cNvPr>
                <p14:cNvContentPartPr/>
                <p14:nvPr/>
              </p14:nvContentPartPr>
              <p14:xfrm>
                <a:off x="7230319" y="243358"/>
                <a:ext cx="151560" cy="19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1100CC8-5C53-43D7-9AF2-1AC7A50077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21319" y="234718"/>
                  <a:ext cx="169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E1705D-7597-4FD1-8391-76E788E4BBC2}"/>
                    </a:ext>
                  </a:extLst>
                </p14:cNvPr>
                <p14:cNvContentPartPr/>
                <p14:nvPr/>
              </p14:nvContentPartPr>
              <p14:xfrm>
                <a:off x="7272799" y="109438"/>
                <a:ext cx="222120" cy="21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E1705D-7597-4FD1-8391-76E788E4BB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3799" y="100438"/>
                  <a:ext cx="239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0B9039-28F0-4781-A1B3-A861600BB7DF}"/>
                    </a:ext>
                  </a:extLst>
                </p14:cNvPr>
                <p14:cNvContentPartPr/>
                <p14:nvPr/>
              </p14:nvContentPartPr>
              <p14:xfrm>
                <a:off x="7514359" y="169558"/>
                <a:ext cx="139680" cy="202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0B9039-28F0-4781-A1B3-A861600BB7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05719" y="160558"/>
                  <a:ext cx="157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B4248A-6367-4A93-A8B0-80D2B97FD1D5}"/>
                    </a:ext>
                  </a:extLst>
                </p14:cNvPr>
                <p14:cNvContentPartPr/>
                <p14:nvPr/>
              </p14:nvContentPartPr>
              <p14:xfrm>
                <a:off x="7711639" y="175318"/>
                <a:ext cx="108000" cy="147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B4248A-6367-4A93-A8B0-80D2B97FD1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2999" y="166318"/>
                  <a:ext cx="12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57E0083-3CB6-446B-9473-2B81F81CEEDD}"/>
                    </a:ext>
                  </a:extLst>
                </p14:cNvPr>
                <p14:cNvContentPartPr/>
                <p14:nvPr/>
              </p14:nvContentPartPr>
              <p14:xfrm>
                <a:off x="7686079" y="158038"/>
                <a:ext cx="196560" cy="19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57E0083-3CB6-446B-9473-2B81F81CEED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77439" y="149398"/>
                  <a:ext cx="214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A2ADB4-5A78-49F4-B48C-415280D66EC8}"/>
                    </a:ext>
                  </a:extLst>
                </p14:cNvPr>
                <p14:cNvContentPartPr/>
                <p14:nvPr/>
              </p14:nvContentPartPr>
              <p14:xfrm>
                <a:off x="7929799" y="151558"/>
                <a:ext cx="93960" cy="211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A2ADB4-5A78-49F4-B48C-415280D66E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1159" y="142918"/>
                  <a:ext cx="111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2F4642-3185-49CD-92E4-CA7DDE891857}"/>
                    </a:ext>
                  </a:extLst>
                </p14:cNvPr>
                <p14:cNvContentPartPr/>
                <p14:nvPr/>
              </p14:nvContentPartPr>
              <p14:xfrm>
                <a:off x="8001799" y="159118"/>
                <a:ext cx="219960" cy="198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2F4642-3185-49CD-92E4-CA7DDE8918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3159" y="150118"/>
                  <a:ext cx="237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B7207F-698C-4AAF-9494-03659986D8DE}"/>
                    </a:ext>
                  </a:extLst>
                </p14:cNvPr>
                <p14:cNvContentPartPr/>
                <p14:nvPr/>
              </p14:nvContentPartPr>
              <p14:xfrm>
                <a:off x="8033119" y="260638"/>
                <a:ext cx="109440" cy="35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B7207F-698C-4AAF-9494-03659986D8D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4479" y="251638"/>
                  <a:ext cx="127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5FF79A-ACBE-4756-9A84-A6CBBC227010}"/>
                    </a:ext>
                  </a:extLst>
                </p14:cNvPr>
                <p14:cNvContentPartPr/>
                <p14:nvPr/>
              </p14:nvContentPartPr>
              <p14:xfrm>
                <a:off x="8273239" y="82798"/>
                <a:ext cx="102960" cy="27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5FF79A-ACBE-4756-9A84-A6CBBC2270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64599" y="73798"/>
                  <a:ext cx="120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FCD9AEB-5283-42E5-AF1C-6C633720479C}"/>
                    </a:ext>
                  </a:extLst>
                </p14:cNvPr>
                <p14:cNvContentPartPr/>
                <p14:nvPr/>
              </p14:nvContentPartPr>
              <p14:xfrm>
                <a:off x="8581759" y="231838"/>
                <a:ext cx="54000" cy="2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FCD9AEB-5283-42E5-AF1C-6C63372047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72759" y="223198"/>
                  <a:ext cx="71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E39E48-6110-4DE1-B8C5-DB60F881C9BA}"/>
                    </a:ext>
                  </a:extLst>
                </p14:cNvPr>
                <p14:cNvContentPartPr/>
                <p14:nvPr/>
              </p14:nvContentPartPr>
              <p14:xfrm>
                <a:off x="8568079" y="307078"/>
                <a:ext cx="124560" cy="20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E39E48-6110-4DE1-B8C5-DB60F881C9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59439" y="298438"/>
                  <a:ext cx="142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5B6518-8A44-42CD-AEDA-EEBF337CFF3E}"/>
                    </a:ext>
                  </a:extLst>
                </p14:cNvPr>
                <p14:cNvContentPartPr/>
                <p14:nvPr/>
              </p14:nvContentPartPr>
              <p14:xfrm>
                <a:off x="8850679" y="187918"/>
                <a:ext cx="130320" cy="216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5B6518-8A44-42CD-AEDA-EEBF337CFF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2039" y="179278"/>
                  <a:ext cx="147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1868FA3-66C9-41F7-8E34-18839D045B71}"/>
                    </a:ext>
                  </a:extLst>
                </p14:cNvPr>
                <p14:cNvContentPartPr/>
                <p14:nvPr/>
              </p14:nvContentPartPr>
              <p14:xfrm>
                <a:off x="8947159" y="104758"/>
                <a:ext cx="186120" cy="18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1868FA3-66C9-41F7-8E34-18839D045B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38159" y="95758"/>
                  <a:ext cx="203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D35DD2-9B9D-47C2-8909-F579436D08CC}"/>
                    </a:ext>
                  </a:extLst>
                </p14:cNvPr>
                <p14:cNvContentPartPr/>
                <p14:nvPr/>
              </p14:nvContentPartPr>
              <p14:xfrm>
                <a:off x="9155599" y="128158"/>
                <a:ext cx="142560" cy="212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D35DD2-9B9D-47C2-8909-F579436D08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46959" y="119158"/>
                  <a:ext cx="160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72B60B-69CC-4E0E-8386-3EF62F87199E}"/>
                    </a:ext>
                  </a:extLst>
                </p14:cNvPr>
                <p14:cNvContentPartPr/>
                <p14:nvPr/>
              </p14:nvContentPartPr>
              <p14:xfrm>
                <a:off x="9334879" y="240838"/>
                <a:ext cx="65880" cy="12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72B60B-69CC-4E0E-8386-3EF62F8719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5879" y="232198"/>
                  <a:ext cx="83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D288B91-100A-4BFB-AF91-18B2ADFC4EEE}"/>
                    </a:ext>
                  </a:extLst>
                </p14:cNvPr>
                <p14:cNvContentPartPr/>
                <p14:nvPr/>
              </p14:nvContentPartPr>
              <p14:xfrm>
                <a:off x="9385279" y="124198"/>
                <a:ext cx="191520" cy="20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D288B91-100A-4BFB-AF91-18B2ADFC4E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76279" y="115558"/>
                  <a:ext cx="209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538566-6F9D-47AD-B04A-617BCC62F801}"/>
                    </a:ext>
                  </a:extLst>
                </p14:cNvPr>
                <p14:cNvContentPartPr/>
                <p14:nvPr/>
              </p14:nvContentPartPr>
              <p14:xfrm>
                <a:off x="9614239" y="149038"/>
                <a:ext cx="199080" cy="158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538566-6F9D-47AD-B04A-617BCC62F8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05239" y="140038"/>
                  <a:ext cx="216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3EA058-9ABF-4C53-A42B-62ACBA37FB27}"/>
                    </a:ext>
                  </a:extLst>
                </p14:cNvPr>
                <p14:cNvContentPartPr/>
                <p14:nvPr/>
              </p14:nvContentPartPr>
              <p14:xfrm>
                <a:off x="9840679" y="91078"/>
                <a:ext cx="234720" cy="255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3EA058-9ABF-4C53-A42B-62ACBA37FB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31679" y="82078"/>
                  <a:ext cx="252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8F207C-E5BE-41FC-A188-7130AAF6158B}"/>
                    </a:ext>
                  </a:extLst>
                </p14:cNvPr>
                <p14:cNvContentPartPr/>
                <p14:nvPr/>
              </p14:nvContentPartPr>
              <p14:xfrm>
                <a:off x="9911239" y="250558"/>
                <a:ext cx="132840" cy="33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8F207C-E5BE-41FC-A188-7130AAF615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02599" y="241558"/>
                  <a:ext cx="150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E0D3D5-1194-4452-9446-122B8F3902FC}"/>
                    </a:ext>
                  </a:extLst>
                </p14:cNvPr>
                <p14:cNvContentPartPr/>
                <p14:nvPr/>
              </p14:nvContentPartPr>
              <p14:xfrm>
                <a:off x="10135159" y="60838"/>
                <a:ext cx="178560" cy="28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E0D3D5-1194-4452-9446-122B8F3902F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26519" y="52198"/>
                  <a:ext cx="196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5B5E2C2-97DE-4229-860A-E95919E7A655}"/>
                    </a:ext>
                  </a:extLst>
                </p14:cNvPr>
                <p14:cNvContentPartPr/>
                <p14:nvPr/>
              </p14:nvContentPartPr>
              <p14:xfrm>
                <a:off x="9252079" y="483838"/>
                <a:ext cx="592920" cy="84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5B5E2C2-97DE-4229-860A-E95919E7A6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43079" y="475198"/>
                  <a:ext cx="610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61E796A-4C1F-4B0A-A59C-76C8CC459029}"/>
                    </a:ext>
                  </a:extLst>
                </p14:cNvPr>
                <p14:cNvContentPartPr/>
                <p14:nvPr/>
              </p14:nvContentPartPr>
              <p14:xfrm>
                <a:off x="9323359" y="666718"/>
                <a:ext cx="108720" cy="192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61E796A-4C1F-4B0A-A59C-76C8CC4590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14719" y="657718"/>
                  <a:ext cx="126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AFBE43-5F20-4037-9E79-B9734113182A}"/>
                    </a:ext>
                  </a:extLst>
                </p14:cNvPr>
                <p14:cNvContentPartPr/>
                <p14:nvPr/>
              </p14:nvContentPartPr>
              <p14:xfrm>
                <a:off x="9373039" y="577438"/>
                <a:ext cx="218880" cy="144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AFBE43-5F20-4037-9E79-B973411318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64399" y="568798"/>
                  <a:ext cx="236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7DBD6D2-D24D-47BF-8711-1384D314613F}"/>
                    </a:ext>
                  </a:extLst>
                </p14:cNvPr>
                <p14:cNvContentPartPr/>
                <p14:nvPr/>
              </p14:nvContentPartPr>
              <p14:xfrm>
                <a:off x="9569239" y="596878"/>
                <a:ext cx="176760" cy="220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7DBD6D2-D24D-47BF-8711-1384D31461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60239" y="587878"/>
                  <a:ext cx="194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A5FC720-6E1F-440F-90C2-9404415A9F5F}"/>
                    </a:ext>
                  </a:extLst>
                </p14:cNvPr>
                <p14:cNvContentPartPr/>
                <p14:nvPr/>
              </p14:nvContentPartPr>
              <p14:xfrm>
                <a:off x="9739879" y="589678"/>
                <a:ext cx="200880" cy="227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A5FC720-6E1F-440F-90C2-9404415A9F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31239" y="581038"/>
                  <a:ext cx="218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B2BEA3-3CC1-45A0-88DE-A9F1B7C6F538}"/>
                    </a:ext>
                  </a:extLst>
                </p14:cNvPr>
                <p14:cNvContentPartPr/>
                <p14:nvPr/>
              </p14:nvContentPartPr>
              <p14:xfrm>
                <a:off x="9812599" y="690478"/>
                <a:ext cx="157320" cy="45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B2BEA3-3CC1-45A0-88DE-A9F1B7C6F5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03959" y="681838"/>
                  <a:ext cx="174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6876AD-FF27-49D1-A15D-0BF97ABDFDF5}"/>
                    </a:ext>
                  </a:extLst>
                </p14:cNvPr>
                <p14:cNvContentPartPr/>
                <p14:nvPr/>
              </p14:nvContentPartPr>
              <p14:xfrm>
                <a:off x="10028599" y="578158"/>
                <a:ext cx="246600" cy="309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6876AD-FF27-49D1-A15D-0BF97ABDFD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19599" y="569158"/>
                  <a:ext cx="2642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B80FDCF-13B5-487D-833A-B8089C3CA750}"/>
                    </a:ext>
                  </a:extLst>
                </p14:cNvPr>
                <p14:cNvContentPartPr/>
                <p14:nvPr/>
              </p14:nvContentPartPr>
              <p14:xfrm>
                <a:off x="10363039" y="367558"/>
                <a:ext cx="124200" cy="35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B80FDCF-13B5-487D-833A-B8089C3CA7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54039" y="358558"/>
                  <a:ext cx="141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B37949-14F9-46BD-844D-BC52B2F4086A}"/>
                    </a:ext>
                  </a:extLst>
                </p14:cNvPr>
                <p14:cNvContentPartPr/>
                <p14:nvPr/>
              </p14:nvContentPartPr>
              <p14:xfrm>
                <a:off x="10369879" y="455038"/>
                <a:ext cx="14580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B37949-14F9-46BD-844D-BC52B2F408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61239" y="446398"/>
                  <a:ext cx="163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7695A1E-D46F-4462-8110-EA7433C72FFC}"/>
                    </a:ext>
                  </a:extLst>
                </p14:cNvPr>
                <p14:cNvContentPartPr/>
                <p14:nvPr/>
              </p14:nvContentPartPr>
              <p14:xfrm>
                <a:off x="10651039" y="214558"/>
                <a:ext cx="127080" cy="23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695A1E-D46F-4462-8110-EA7433C72F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42399" y="205918"/>
                  <a:ext cx="144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6834F0-5157-4DCF-B8DB-4B14BC5CC600}"/>
                    </a:ext>
                  </a:extLst>
                </p14:cNvPr>
                <p14:cNvContentPartPr/>
                <p14:nvPr/>
              </p14:nvContentPartPr>
              <p14:xfrm>
                <a:off x="10716199" y="143998"/>
                <a:ext cx="247680" cy="200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6834F0-5157-4DCF-B8DB-4B14BC5CC60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07559" y="134998"/>
                  <a:ext cx="265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3309C3C-EE67-4548-9BE3-A35BC2B2BB72}"/>
                    </a:ext>
                  </a:extLst>
                </p14:cNvPr>
                <p14:cNvContentPartPr/>
                <p14:nvPr/>
              </p14:nvContentPartPr>
              <p14:xfrm>
                <a:off x="10971079" y="189718"/>
                <a:ext cx="176040" cy="175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3309C3C-EE67-4548-9BE3-A35BC2B2BB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62079" y="181078"/>
                  <a:ext cx="193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808682F-FD14-4CA8-B2AF-713B34154832}"/>
                    </a:ext>
                  </a:extLst>
                </p14:cNvPr>
                <p14:cNvContentPartPr/>
                <p14:nvPr/>
              </p14:nvContentPartPr>
              <p14:xfrm>
                <a:off x="11101039" y="159478"/>
                <a:ext cx="226800" cy="250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808682F-FD14-4CA8-B2AF-713B341548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92399" y="150478"/>
                  <a:ext cx="244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0CF745-C89B-4923-A189-EBFB35C4F008}"/>
                    </a:ext>
                  </a:extLst>
                </p14:cNvPr>
                <p14:cNvContentPartPr/>
                <p14:nvPr/>
              </p14:nvContentPartPr>
              <p14:xfrm>
                <a:off x="11183839" y="305998"/>
                <a:ext cx="92160" cy="32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0CF745-C89B-4923-A189-EBFB35C4F0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75199" y="296998"/>
                  <a:ext cx="109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9D9A2FA-D3A4-48AD-AB17-E4D6889D37AC}"/>
                    </a:ext>
                  </a:extLst>
                </p14:cNvPr>
                <p14:cNvContentPartPr/>
                <p14:nvPr/>
              </p14:nvContentPartPr>
              <p14:xfrm>
                <a:off x="11419999" y="210598"/>
                <a:ext cx="157320" cy="147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9D9A2FA-D3A4-48AD-AB17-E4D6889D37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10999" y="201598"/>
                  <a:ext cx="174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05D23C-C42C-4478-9983-CEB9B73299A5}"/>
                    </a:ext>
                  </a:extLst>
                </p14:cNvPr>
                <p14:cNvContentPartPr/>
                <p14:nvPr/>
              </p14:nvContentPartPr>
              <p14:xfrm>
                <a:off x="11681359" y="174598"/>
                <a:ext cx="82080" cy="156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05D23C-C42C-4478-9983-CEB9B73299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72359" y="165598"/>
                  <a:ext cx="99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8CAD5AD-C182-42F9-9586-DBF3E3AE7D68}"/>
                    </a:ext>
                  </a:extLst>
                </p14:cNvPr>
                <p14:cNvContentPartPr/>
                <p14:nvPr/>
              </p14:nvContentPartPr>
              <p14:xfrm>
                <a:off x="11723479" y="137158"/>
                <a:ext cx="172440" cy="203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8CAD5AD-C182-42F9-9586-DBF3E3AE7D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14479" y="128158"/>
                  <a:ext cx="190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C892C28-05FC-4BA5-8F56-B372EA6F2FB2}"/>
                    </a:ext>
                  </a:extLst>
                </p14:cNvPr>
                <p14:cNvContentPartPr/>
                <p14:nvPr/>
              </p14:nvContentPartPr>
              <p14:xfrm>
                <a:off x="11898799" y="59038"/>
                <a:ext cx="111960" cy="294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C892C28-05FC-4BA5-8F56-B372EA6F2F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89799" y="50398"/>
                  <a:ext cx="129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38F037-19B8-4864-AE5A-838F6A7D441B}"/>
                    </a:ext>
                  </a:extLst>
                </p14:cNvPr>
                <p14:cNvContentPartPr/>
                <p14:nvPr/>
              </p14:nvContentPartPr>
              <p14:xfrm>
                <a:off x="10975039" y="521638"/>
                <a:ext cx="543600" cy="102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38F037-19B8-4864-AE5A-838F6A7D44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66399" y="512638"/>
                  <a:ext cx="561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92127F3-B1E1-4087-B033-9B29B916868D}"/>
                    </a:ext>
                  </a:extLst>
                </p14:cNvPr>
                <p14:cNvContentPartPr/>
                <p14:nvPr/>
              </p14:nvContentPartPr>
              <p14:xfrm>
                <a:off x="11019679" y="700558"/>
                <a:ext cx="113040" cy="179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92127F3-B1E1-4087-B033-9B29B91686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11039" y="691918"/>
                  <a:ext cx="130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62C9310-8E8D-43E6-8B96-C915FC4319CE}"/>
                    </a:ext>
                  </a:extLst>
                </p14:cNvPr>
                <p14:cNvContentPartPr/>
                <p14:nvPr/>
              </p14:nvContentPartPr>
              <p14:xfrm>
                <a:off x="11065759" y="624238"/>
                <a:ext cx="255600" cy="164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62C9310-8E8D-43E6-8B96-C915FC4319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57119" y="615598"/>
                  <a:ext cx="273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37C8375-56E2-492D-91BE-231193DE1E1B}"/>
                    </a:ext>
                  </a:extLst>
                </p14:cNvPr>
                <p14:cNvContentPartPr/>
                <p14:nvPr/>
              </p14:nvContentPartPr>
              <p14:xfrm>
                <a:off x="11270239" y="636118"/>
                <a:ext cx="158040" cy="223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37C8375-56E2-492D-91BE-231193DE1E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61239" y="627478"/>
                  <a:ext cx="175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5A7167-C4E9-49EF-B14A-D709ECDE80A7}"/>
                    </a:ext>
                  </a:extLst>
                </p14:cNvPr>
                <p14:cNvContentPartPr/>
                <p14:nvPr/>
              </p14:nvContentPartPr>
              <p14:xfrm>
                <a:off x="11388319" y="600118"/>
                <a:ext cx="261360" cy="25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5A7167-C4E9-49EF-B14A-D709ECDE80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79679" y="591118"/>
                  <a:ext cx="279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9A41199-CF3A-4ACE-87EC-8CEBB8E5EFAC}"/>
                    </a:ext>
                  </a:extLst>
                </p14:cNvPr>
                <p14:cNvContentPartPr/>
                <p14:nvPr/>
              </p14:nvContentPartPr>
              <p14:xfrm>
                <a:off x="11480479" y="709558"/>
                <a:ext cx="151560" cy="72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9A41199-CF3A-4ACE-87EC-8CEBB8E5EF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71479" y="700918"/>
                  <a:ext cx="169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9D3CCD-2E55-47E2-9A78-AF2FB329A58F}"/>
                    </a:ext>
                  </a:extLst>
                </p14:cNvPr>
                <p14:cNvContentPartPr/>
                <p14:nvPr/>
              </p14:nvContentPartPr>
              <p14:xfrm>
                <a:off x="11694679" y="518758"/>
                <a:ext cx="100800" cy="379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9D3CCD-2E55-47E2-9A78-AF2FB329A5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85679" y="510118"/>
                  <a:ext cx="118440" cy="39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1BA9FC6-E1FE-45BE-8720-C40AE9545A7A}"/>
              </a:ext>
            </a:extLst>
          </p:cNvPr>
          <p:cNvGrpSpPr/>
          <p:nvPr/>
        </p:nvGrpSpPr>
        <p:grpSpPr>
          <a:xfrm>
            <a:off x="1274119" y="98638"/>
            <a:ext cx="5077440" cy="1982160"/>
            <a:chOff x="1274119" y="98638"/>
            <a:chExt cx="5077440" cy="19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A53AE6-93AD-41A7-9C42-6318A7A69BBB}"/>
                    </a:ext>
                  </a:extLst>
                </p14:cNvPr>
                <p14:cNvContentPartPr/>
                <p14:nvPr/>
              </p14:nvContentPartPr>
              <p14:xfrm>
                <a:off x="1274119" y="407158"/>
                <a:ext cx="149040" cy="288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A53AE6-93AD-41A7-9C42-6318A7A69B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65119" y="398518"/>
                  <a:ext cx="1666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63CDA4-6226-4323-997B-148779157B08}"/>
                    </a:ext>
                  </a:extLst>
                </p14:cNvPr>
                <p14:cNvContentPartPr/>
                <p14:nvPr/>
              </p14:nvContentPartPr>
              <p14:xfrm>
                <a:off x="1352239" y="301318"/>
                <a:ext cx="299520" cy="255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63CDA4-6226-4323-997B-148779157B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43599" y="292318"/>
                  <a:ext cx="317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BC1EE4-3434-4672-835F-D71F4F3903B9}"/>
                    </a:ext>
                  </a:extLst>
                </p14:cNvPr>
                <p14:cNvContentPartPr/>
                <p14:nvPr/>
              </p14:nvContentPartPr>
              <p14:xfrm>
                <a:off x="1677319" y="314998"/>
                <a:ext cx="262800" cy="31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BC1EE4-3434-4672-835F-D71F4F3903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68319" y="305998"/>
                  <a:ext cx="2804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C2A38D-6DB0-468A-8686-B12454393A84}"/>
                    </a:ext>
                  </a:extLst>
                </p14:cNvPr>
                <p14:cNvContentPartPr/>
                <p14:nvPr/>
              </p14:nvContentPartPr>
              <p14:xfrm>
                <a:off x="1913119" y="334438"/>
                <a:ext cx="289800" cy="31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C2A38D-6DB0-468A-8686-B12454393A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04119" y="325798"/>
                  <a:ext cx="307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8FAB2A-CFA1-425B-A9B0-39868DBAB46C}"/>
                    </a:ext>
                  </a:extLst>
                </p14:cNvPr>
                <p14:cNvContentPartPr/>
                <p14:nvPr/>
              </p14:nvContentPartPr>
              <p14:xfrm>
                <a:off x="2025799" y="499318"/>
                <a:ext cx="198000" cy="68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8FAB2A-CFA1-425B-A9B0-39868DBAB4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17159" y="490318"/>
                  <a:ext cx="215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624710-AC87-4CDD-B11E-2DF834E87A16}"/>
                    </a:ext>
                  </a:extLst>
                </p14:cNvPr>
                <p14:cNvContentPartPr/>
                <p14:nvPr/>
              </p14:nvContentPartPr>
              <p14:xfrm>
                <a:off x="2331799" y="264598"/>
                <a:ext cx="177840" cy="43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624710-AC87-4CDD-B11E-2DF834E87A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2799" y="255598"/>
                  <a:ext cx="195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014A2A-AC7A-40B9-9E72-0CC4A774A9E0}"/>
                    </a:ext>
                  </a:extLst>
                </p14:cNvPr>
                <p14:cNvContentPartPr/>
                <p14:nvPr/>
              </p14:nvContentPartPr>
              <p14:xfrm>
                <a:off x="2922199" y="348118"/>
                <a:ext cx="158760" cy="55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014A2A-AC7A-40B9-9E72-0CC4A774A9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13559" y="339118"/>
                  <a:ext cx="176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B7730C-D020-466E-9154-8A08723B58AF}"/>
                    </a:ext>
                  </a:extLst>
                </p14:cNvPr>
                <p14:cNvContentPartPr/>
                <p14:nvPr/>
              </p14:nvContentPartPr>
              <p14:xfrm>
                <a:off x="2896999" y="454678"/>
                <a:ext cx="143280" cy="63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B7730C-D020-466E-9154-8A08723B58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88359" y="445678"/>
                  <a:ext cx="160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D6E370-265F-4F7F-9811-5181451F7B43}"/>
                    </a:ext>
                  </a:extLst>
                </p14:cNvPr>
                <p14:cNvContentPartPr/>
                <p14:nvPr/>
              </p14:nvContentPartPr>
              <p14:xfrm>
                <a:off x="3380479" y="135718"/>
                <a:ext cx="244440" cy="27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D6E370-265F-4F7F-9811-5181451F7B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71839" y="127078"/>
                  <a:ext cx="262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453B8C-3B93-49D3-9523-1EF2DF7728CB}"/>
                    </a:ext>
                  </a:extLst>
                </p14:cNvPr>
                <p14:cNvContentPartPr/>
                <p14:nvPr/>
              </p14:nvContentPartPr>
              <p14:xfrm>
                <a:off x="3571999" y="98638"/>
                <a:ext cx="284760" cy="50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453B8C-3B93-49D3-9523-1EF2DF7728C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62999" y="89998"/>
                  <a:ext cx="3024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21443A-0DDA-4D58-A36F-6470E0DB65D0}"/>
                    </a:ext>
                  </a:extLst>
                </p14:cNvPr>
                <p14:cNvContentPartPr/>
                <p14:nvPr/>
              </p14:nvContentPartPr>
              <p14:xfrm>
                <a:off x="3764239" y="348118"/>
                <a:ext cx="114480" cy="23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21443A-0DDA-4D58-A36F-6470E0DB65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5599" y="339118"/>
                  <a:ext cx="132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8A2855-946C-438F-A674-16E2E0EFB648}"/>
                    </a:ext>
                  </a:extLst>
                </p14:cNvPr>
                <p14:cNvContentPartPr/>
                <p14:nvPr/>
              </p14:nvContentPartPr>
              <p14:xfrm>
                <a:off x="3920479" y="379438"/>
                <a:ext cx="147960" cy="18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8A2855-946C-438F-A674-16E2E0EFB64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1479" y="370438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27DDFB-D813-48ED-AAD4-349214FC8280}"/>
                    </a:ext>
                  </a:extLst>
                </p14:cNvPr>
                <p14:cNvContentPartPr/>
                <p14:nvPr/>
              </p14:nvContentPartPr>
              <p14:xfrm>
                <a:off x="1341079" y="1009438"/>
                <a:ext cx="127440" cy="26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27DDFB-D813-48ED-AAD4-349214FC82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32079" y="1000438"/>
                  <a:ext cx="145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50D5A1-EF30-4784-9A62-BDD646BA0100}"/>
                    </a:ext>
                  </a:extLst>
                </p14:cNvPr>
                <p14:cNvContentPartPr/>
                <p14:nvPr/>
              </p14:nvContentPartPr>
              <p14:xfrm>
                <a:off x="1453759" y="893518"/>
                <a:ext cx="247680" cy="21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50D5A1-EF30-4784-9A62-BDD646BA01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45119" y="884518"/>
                  <a:ext cx="265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F2B39A-4003-4982-A885-E86CF6A1B8A1}"/>
                    </a:ext>
                  </a:extLst>
                </p14:cNvPr>
                <p14:cNvContentPartPr/>
                <p14:nvPr/>
              </p14:nvContentPartPr>
              <p14:xfrm>
                <a:off x="1706119" y="953998"/>
                <a:ext cx="162000" cy="270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F2B39A-4003-4982-A885-E86CF6A1B8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97479" y="944998"/>
                  <a:ext cx="179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8B188C-44BB-4331-9F6E-B217B338D830}"/>
                    </a:ext>
                  </a:extLst>
                </p14:cNvPr>
                <p14:cNvContentPartPr/>
                <p14:nvPr/>
              </p14:nvContentPartPr>
              <p14:xfrm>
                <a:off x="1980799" y="984598"/>
                <a:ext cx="61920" cy="15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8B188C-44BB-4331-9F6E-B217B338D83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1799" y="975598"/>
                  <a:ext cx="79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6F7C21-9CF0-4327-B23C-AA6846E65E37}"/>
                    </a:ext>
                  </a:extLst>
                </p14:cNvPr>
                <p14:cNvContentPartPr/>
                <p14:nvPr/>
              </p14:nvContentPartPr>
              <p14:xfrm>
                <a:off x="1972879" y="866878"/>
                <a:ext cx="243720" cy="33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6F7C21-9CF0-4327-B23C-AA6846E65E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64239" y="857878"/>
                  <a:ext cx="261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D4FA70-6CD1-4E0C-95F2-961BDC30AACB}"/>
                    </a:ext>
                  </a:extLst>
                </p14:cNvPr>
                <p14:cNvContentPartPr/>
                <p14:nvPr/>
              </p14:nvContentPartPr>
              <p14:xfrm>
                <a:off x="2305159" y="957238"/>
                <a:ext cx="114120" cy="259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D4FA70-6CD1-4E0C-95F2-961BDC30AA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96519" y="948238"/>
                  <a:ext cx="131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70A7DF-FDA7-4906-B077-2E722DD69F18}"/>
                    </a:ext>
                  </a:extLst>
                </p14:cNvPr>
                <p14:cNvContentPartPr/>
                <p14:nvPr/>
              </p14:nvContentPartPr>
              <p14:xfrm>
                <a:off x="2453839" y="895678"/>
                <a:ext cx="275760" cy="33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70A7DF-FDA7-4906-B077-2E722DD69F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45199" y="886678"/>
                  <a:ext cx="293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F2CF7C-33D3-4E17-8D9D-CCB8B45E8282}"/>
                    </a:ext>
                  </a:extLst>
                </p14:cNvPr>
                <p14:cNvContentPartPr/>
                <p14:nvPr/>
              </p14:nvContentPartPr>
              <p14:xfrm>
                <a:off x="2572999" y="1052638"/>
                <a:ext cx="143280" cy="50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F2CF7C-33D3-4E17-8D9D-CCB8B45E82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64359" y="1043998"/>
                  <a:ext cx="160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6827E6-F7D6-42AA-A4D3-DB4CD6051A7A}"/>
                    </a:ext>
                  </a:extLst>
                </p14:cNvPr>
                <p14:cNvContentPartPr/>
                <p14:nvPr/>
              </p14:nvContentPartPr>
              <p14:xfrm>
                <a:off x="2837239" y="871558"/>
                <a:ext cx="130680" cy="36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6827E6-F7D6-42AA-A4D3-DB4CD6051A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28239" y="862918"/>
                  <a:ext cx="148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1C4759-6DCC-458A-BB05-8FD3CA4387DE}"/>
                    </a:ext>
                  </a:extLst>
                </p14:cNvPr>
                <p14:cNvContentPartPr/>
                <p14:nvPr/>
              </p14:nvContentPartPr>
              <p14:xfrm>
                <a:off x="3197599" y="987118"/>
                <a:ext cx="158400" cy="27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1C4759-6DCC-458A-BB05-8FD3CA4387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88599" y="978118"/>
                  <a:ext cx="176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E8D004-E492-401B-BC39-23944DEFA1E3}"/>
                    </a:ext>
                  </a:extLst>
                </p14:cNvPr>
                <p14:cNvContentPartPr/>
                <p14:nvPr/>
              </p14:nvContentPartPr>
              <p14:xfrm>
                <a:off x="3191119" y="1095478"/>
                <a:ext cx="192240" cy="1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E8D004-E492-401B-BC39-23944DEFA1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82479" y="1086838"/>
                  <a:ext cx="209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949DCF-E1E0-4296-9784-6205D9E9F91D}"/>
                    </a:ext>
                  </a:extLst>
                </p14:cNvPr>
                <p14:cNvContentPartPr/>
                <p14:nvPr/>
              </p14:nvContentPartPr>
              <p14:xfrm>
                <a:off x="1356559" y="1651678"/>
                <a:ext cx="117720" cy="24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949DCF-E1E0-4296-9784-6205D9E9F9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47919" y="1642678"/>
                  <a:ext cx="135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353DFB-BF55-4402-B7F1-BEA69BFD54DB}"/>
                    </a:ext>
                  </a:extLst>
                </p14:cNvPr>
                <p14:cNvContentPartPr/>
                <p14:nvPr/>
              </p14:nvContentPartPr>
              <p14:xfrm>
                <a:off x="1419559" y="1486438"/>
                <a:ext cx="232560" cy="23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353DFB-BF55-4402-B7F1-BEA69BFD54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10919" y="1477798"/>
                  <a:ext cx="250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A378DB-6E66-4252-8FE7-C890735EBF74}"/>
                    </a:ext>
                  </a:extLst>
                </p14:cNvPr>
                <p14:cNvContentPartPr/>
                <p14:nvPr/>
              </p14:nvContentPartPr>
              <p14:xfrm>
                <a:off x="1685959" y="1537918"/>
                <a:ext cx="187920" cy="312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A378DB-6E66-4252-8FE7-C890735EBF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76959" y="1529278"/>
                  <a:ext cx="205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DA9026-8996-43FD-857A-C4AC6436551E}"/>
                    </a:ext>
                  </a:extLst>
                </p14:cNvPr>
                <p14:cNvContentPartPr/>
                <p14:nvPr/>
              </p14:nvContentPartPr>
              <p14:xfrm>
                <a:off x="1944439" y="1496158"/>
                <a:ext cx="226080" cy="312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DA9026-8996-43FD-857A-C4AC6436551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35439" y="1487518"/>
                  <a:ext cx="2437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564625-37E9-4D98-88E0-F43CFF3199C9}"/>
                    </a:ext>
                  </a:extLst>
                </p14:cNvPr>
                <p14:cNvContentPartPr/>
                <p14:nvPr/>
              </p14:nvContentPartPr>
              <p14:xfrm>
                <a:off x="1980079" y="1674718"/>
                <a:ext cx="150840" cy="68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564625-37E9-4D98-88E0-F43CFF3199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71079" y="1665718"/>
                  <a:ext cx="168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62ECDE-BCA4-47BE-BD32-0C21834052A9}"/>
                    </a:ext>
                  </a:extLst>
                </p14:cNvPr>
                <p14:cNvContentPartPr/>
                <p14:nvPr/>
              </p14:nvContentPartPr>
              <p14:xfrm>
                <a:off x="2272039" y="1544038"/>
                <a:ext cx="228240" cy="23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62ECDE-BCA4-47BE-BD32-0C21834052A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3039" y="1535038"/>
                  <a:ext cx="245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D0F527-D49B-4C1E-8ADE-1D6CE7C60D2D}"/>
                    </a:ext>
                  </a:extLst>
                </p14:cNvPr>
                <p14:cNvContentPartPr/>
                <p14:nvPr/>
              </p14:nvContentPartPr>
              <p14:xfrm>
                <a:off x="2613319" y="1545118"/>
                <a:ext cx="88920" cy="19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D0F527-D49B-4C1E-8ADE-1D6CE7C60D2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04319" y="1536118"/>
                  <a:ext cx="106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F9017A-7C80-41A7-9C41-6E7B77629AF7}"/>
                    </a:ext>
                  </a:extLst>
                </p14:cNvPr>
                <p14:cNvContentPartPr/>
                <p14:nvPr/>
              </p14:nvContentPartPr>
              <p14:xfrm>
                <a:off x="2608279" y="1480318"/>
                <a:ext cx="213480" cy="357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F9017A-7C80-41A7-9C41-6E7B77629A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99639" y="1471678"/>
                  <a:ext cx="2311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D6E31D-3009-4101-B68F-1805DDE0F473}"/>
                    </a:ext>
                  </a:extLst>
                </p14:cNvPr>
                <p14:cNvContentPartPr/>
                <p14:nvPr/>
              </p14:nvContentPartPr>
              <p14:xfrm>
                <a:off x="2878279" y="1397878"/>
                <a:ext cx="181800" cy="441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D6E31D-3009-4101-B68F-1805DDE0F4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69639" y="1388878"/>
                  <a:ext cx="1994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54980F-E06B-43DD-907D-37EA60F5FB12}"/>
                    </a:ext>
                  </a:extLst>
                </p14:cNvPr>
                <p14:cNvContentPartPr/>
                <p14:nvPr/>
              </p14:nvContentPartPr>
              <p14:xfrm>
                <a:off x="3348439" y="1579678"/>
                <a:ext cx="156600" cy="29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54980F-E06B-43DD-907D-37EA60F5FB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39799" y="1570678"/>
                  <a:ext cx="174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2DC217-1287-4A72-8AD2-B73464BA7CC4}"/>
                    </a:ext>
                  </a:extLst>
                </p14:cNvPr>
                <p14:cNvContentPartPr/>
                <p14:nvPr/>
              </p14:nvContentPartPr>
              <p14:xfrm>
                <a:off x="3321799" y="1668238"/>
                <a:ext cx="194760" cy="30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2DC217-1287-4A72-8AD2-B73464BA7C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13159" y="1659238"/>
                  <a:ext cx="212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8AB55C-1E04-47F4-B253-CAC7C15B5F54}"/>
                    </a:ext>
                  </a:extLst>
                </p14:cNvPr>
                <p14:cNvContentPartPr/>
                <p14:nvPr/>
              </p14:nvContentPartPr>
              <p14:xfrm>
                <a:off x="3982039" y="804958"/>
                <a:ext cx="308520" cy="43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8AB55C-1E04-47F4-B253-CAC7C15B5F5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73039" y="796318"/>
                  <a:ext cx="326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9CE7BA-6150-42E0-929A-2E6BE9AAD210}"/>
                    </a:ext>
                  </a:extLst>
                </p14:cNvPr>
                <p14:cNvContentPartPr/>
                <p14:nvPr/>
              </p14:nvContentPartPr>
              <p14:xfrm>
                <a:off x="4307119" y="919078"/>
                <a:ext cx="198720" cy="32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9CE7BA-6150-42E0-929A-2E6BE9AAD2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98119" y="910078"/>
                  <a:ext cx="216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CFC762C-0D48-4552-8CF2-69CDD10133B7}"/>
                    </a:ext>
                  </a:extLst>
                </p14:cNvPr>
                <p14:cNvContentPartPr/>
                <p14:nvPr/>
              </p14:nvContentPartPr>
              <p14:xfrm>
                <a:off x="3955759" y="1563118"/>
                <a:ext cx="122040" cy="206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CFC762C-0D48-4552-8CF2-69CDD10133B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47119" y="1554118"/>
                  <a:ext cx="139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02D5AC-3707-4631-9398-1B59380BC71F}"/>
                    </a:ext>
                  </a:extLst>
                </p14:cNvPr>
                <p14:cNvContentPartPr/>
                <p14:nvPr/>
              </p14:nvContentPartPr>
              <p14:xfrm>
                <a:off x="4048999" y="1424878"/>
                <a:ext cx="227880" cy="204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02D5AC-3707-4631-9398-1B59380BC71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39999" y="1415878"/>
                  <a:ext cx="245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F9AC44-C4F2-4C35-BAEF-C5D68D5DA9EA}"/>
                    </a:ext>
                  </a:extLst>
                </p14:cNvPr>
                <p14:cNvContentPartPr/>
                <p14:nvPr/>
              </p14:nvContentPartPr>
              <p14:xfrm>
                <a:off x="4309279" y="1437478"/>
                <a:ext cx="184680" cy="285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F9AC44-C4F2-4C35-BAEF-C5D68D5DA9E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00279" y="1428478"/>
                  <a:ext cx="202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93E5E9C-C1C1-45AD-B945-BC8CCDF080DF}"/>
                    </a:ext>
                  </a:extLst>
                </p14:cNvPr>
                <p14:cNvContentPartPr/>
                <p14:nvPr/>
              </p14:nvContentPartPr>
              <p14:xfrm>
                <a:off x="4513399" y="1496518"/>
                <a:ext cx="102960" cy="183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93E5E9C-C1C1-45AD-B945-BC8CCDF080D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04399" y="1487878"/>
                  <a:ext cx="120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3B478C-1D6C-46BA-B522-FE19DABE4716}"/>
                    </a:ext>
                  </a:extLst>
                </p14:cNvPr>
                <p14:cNvContentPartPr/>
                <p14:nvPr/>
              </p14:nvContentPartPr>
              <p14:xfrm>
                <a:off x="4565599" y="1401118"/>
                <a:ext cx="159840" cy="261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3B478C-1D6C-46BA-B522-FE19DABE471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56599" y="1392478"/>
                  <a:ext cx="177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5308A-C5E0-417A-945E-F5C02DD1FBB2}"/>
                    </a:ext>
                  </a:extLst>
                </p14:cNvPr>
                <p14:cNvContentPartPr/>
                <p14:nvPr/>
              </p14:nvContentPartPr>
              <p14:xfrm>
                <a:off x="4775479" y="1363318"/>
                <a:ext cx="129960" cy="31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5308A-C5E0-417A-945E-F5C02DD1FB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66479" y="1354678"/>
                  <a:ext cx="147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719A4E-F22A-45EE-9F4E-361D0A04599E}"/>
                    </a:ext>
                  </a:extLst>
                </p14:cNvPr>
                <p14:cNvContentPartPr/>
                <p14:nvPr/>
              </p14:nvContentPartPr>
              <p14:xfrm>
                <a:off x="4918759" y="1427038"/>
                <a:ext cx="205920" cy="246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719A4E-F22A-45EE-9F4E-361D0A04599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09759" y="1418398"/>
                  <a:ext cx="223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20BF11-21C7-4A79-887B-AD4718423C94}"/>
                    </a:ext>
                  </a:extLst>
                </p14:cNvPr>
                <p14:cNvContentPartPr/>
                <p14:nvPr/>
              </p14:nvContentPartPr>
              <p14:xfrm>
                <a:off x="4946839" y="1540078"/>
                <a:ext cx="171360" cy="57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20BF11-21C7-4A79-887B-AD4718423C9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37839" y="1531078"/>
                  <a:ext cx="189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5586EF-9BA1-4A67-83C2-1D346B063682}"/>
                    </a:ext>
                  </a:extLst>
                </p14:cNvPr>
                <p14:cNvContentPartPr/>
                <p14:nvPr/>
              </p14:nvContentPartPr>
              <p14:xfrm>
                <a:off x="5164999" y="1284838"/>
                <a:ext cx="202680" cy="39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5586EF-9BA1-4A67-83C2-1D346B06368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55999" y="1276198"/>
                  <a:ext cx="220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472393-E49F-4A2A-82CD-C22D2B727603}"/>
                    </a:ext>
                  </a:extLst>
                </p14:cNvPr>
                <p14:cNvContentPartPr/>
                <p14:nvPr/>
              </p14:nvContentPartPr>
              <p14:xfrm>
                <a:off x="5441839" y="1437478"/>
                <a:ext cx="126000" cy="243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472393-E49F-4A2A-82CD-C22D2B72760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3199" y="1428478"/>
                  <a:ext cx="143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1A38EC-5026-4322-BB25-1F1DEAC3DB5F}"/>
                    </a:ext>
                  </a:extLst>
                </p14:cNvPr>
                <p14:cNvContentPartPr/>
                <p14:nvPr/>
              </p14:nvContentPartPr>
              <p14:xfrm>
                <a:off x="5467399" y="1333078"/>
                <a:ext cx="236520" cy="20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1A38EC-5026-4322-BB25-1F1DEAC3DB5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58399" y="1324078"/>
                  <a:ext cx="254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3D791A-9FF8-4CB5-9AD8-DAF0F4550677}"/>
                    </a:ext>
                  </a:extLst>
                </p14:cNvPr>
                <p14:cNvContentPartPr/>
                <p14:nvPr/>
              </p14:nvContentPartPr>
              <p14:xfrm>
                <a:off x="5703919" y="1387438"/>
                <a:ext cx="189360" cy="29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3D791A-9FF8-4CB5-9AD8-DAF0F45506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94919" y="1378438"/>
                  <a:ext cx="207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CEEF77-523A-4141-86C4-78E05693F023}"/>
                    </a:ext>
                  </a:extLst>
                </p14:cNvPr>
                <p14:cNvContentPartPr/>
                <p14:nvPr/>
              </p14:nvContentPartPr>
              <p14:xfrm>
                <a:off x="5878879" y="1388878"/>
                <a:ext cx="268920" cy="281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CEEF77-523A-4141-86C4-78E05693F0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69879" y="1379878"/>
                  <a:ext cx="286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27717C-01AF-4D2D-A686-0584352F1339}"/>
                    </a:ext>
                  </a:extLst>
                </p14:cNvPr>
                <p14:cNvContentPartPr/>
                <p14:nvPr/>
              </p14:nvContentPartPr>
              <p14:xfrm>
                <a:off x="5920279" y="1544398"/>
                <a:ext cx="159120" cy="3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27717C-01AF-4D2D-A686-0584352F133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11279" y="1535758"/>
                  <a:ext cx="176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52C8A2-DA78-47AF-8645-C57F04245E5F}"/>
                    </a:ext>
                  </a:extLst>
                </p14:cNvPr>
                <p14:cNvContentPartPr/>
                <p14:nvPr/>
              </p14:nvContentPartPr>
              <p14:xfrm>
                <a:off x="6223039" y="1300318"/>
                <a:ext cx="128520" cy="408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52C8A2-DA78-47AF-8645-C57F04245E5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14399" y="1291318"/>
                  <a:ext cx="146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932E53-CB91-4A58-8D74-4855DFEAFFBF}"/>
                    </a:ext>
                  </a:extLst>
                </p14:cNvPr>
                <p14:cNvContentPartPr/>
                <p14:nvPr/>
              </p14:nvContentPartPr>
              <p14:xfrm>
                <a:off x="1386799" y="1860478"/>
                <a:ext cx="4780440" cy="220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932E53-CB91-4A58-8D74-4855DFEAFFB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78159" y="1851478"/>
                  <a:ext cx="47980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1342BD0-3384-4B9E-82A7-F1268A4A62EE}"/>
              </a:ext>
            </a:extLst>
          </p:cNvPr>
          <p:cNvGrpSpPr/>
          <p:nvPr/>
        </p:nvGrpSpPr>
        <p:grpSpPr>
          <a:xfrm>
            <a:off x="7391959" y="3105358"/>
            <a:ext cx="3503160" cy="561960"/>
            <a:chOff x="7391959" y="3105358"/>
            <a:chExt cx="35031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BBECD59-976D-48E1-9931-BD7C8CBFC122}"/>
                    </a:ext>
                  </a:extLst>
                </p14:cNvPr>
                <p14:cNvContentPartPr/>
                <p14:nvPr/>
              </p14:nvContentPartPr>
              <p14:xfrm>
                <a:off x="7462159" y="3503518"/>
                <a:ext cx="28800" cy="37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BBECD59-976D-48E1-9931-BD7C8CBFC1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53519" y="3494878"/>
                  <a:ext cx="46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853A7AC-E921-4CA8-87A7-873A8914537D}"/>
                    </a:ext>
                  </a:extLst>
                </p14:cNvPr>
                <p14:cNvContentPartPr/>
                <p14:nvPr/>
              </p14:nvContentPartPr>
              <p14:xfrm>
                <a:off x="7391959" y="3308038"/>
                <a:ext cx="256680" cy="359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853A7AC-E921-4CA8-87A7-873A891453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83319" y="3299398"/>
                  <a:ext cx="274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8BF7BA3-D077-40BD-894A-A2C198B9C4CC}"/>
                    </a:ext>
                  </a:extLst>
                </p14:cNvPr>
                <p14:cNvContentPartPr/>
                <p14:nvPr/>
              </p14:nvContentPartPr>
              <p14:xfrm>
                <a:off x="7688959" y="3457078"/>
                <a:ext cx="186480" cy="157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8BF7BA3-D077-40BD-894A-A2C198B9C4C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80319" y="3448438"/>
                  <a:ext cx="204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BB076C1-3C66-4622-9877-A8CFB913DD27}"/>
                    </a:ext>
                  </a:extLst>
                </p14:cNvPr>
                <p14:cNvContentPartPr/>
                <p14:nvPr/>
              </p14:nvContentPartPr>
              <p14:xfrm>
                <a:off x="7959319" y="3422158"/>
                <a:ext cx="275040" cy="147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BB076C1-3C66-4622-9877-A8CFB913DD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50319" y="3413158"/>
                  <a:ext cx="29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24E8325-CF61-41C5-B6CA-F91D233B6911}"/>
                    </a:ext>
                  </a:extLst>
                </p14:cNvPr>
                <p14:cNvContentPartPr/>
                <p14:nvPr/>
              </p14:nvContentPartPr>
              <p14:xfrm>
                <a:off x="8393479" y="3420358"/>
                <a:ext cx="130320" cy="111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24E8325-CF61-41C5-B6CA-F91D233B691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84839" y="3411358"/>
                  <a:ext cx="147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B64C827-4177-4D98-A2D6-9956A92D97FC}"/>
                    </a:ext>
                  </a:extLst>
                </p14:cNvPr>
                <p14:cNvContentPartPr/>
                <p14:nvPr/>
              </p14:nvContentPartPr>
              <p14:xfrm>
                <a:off x="8650519" y="3105358"/>
                <a:ext cx="192960" cy="449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B64C827-4177-4D98-A2D6-9956A92D97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41519" y="3096358"/>
                  <a:ext cx="210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389F01A-7F84-49FB-A39E-7CEEE5A2A553}"/>
                    </a:ext>
                  </a:extLst>
                </p14:cNvPr>
                <p14:cNvContentPartPr/>
                <p14:nvPr/>
              </p14:nvContentPartPr>
              <p14:xfrm>
                <a:off x="8614879" y="3402358"/>
                <a:ext cx="216000" cy="41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389F01A-7F84-49FB-A39E-7CEEE5A2A55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05879" y="3393358"/>
                  <a:ext cx="233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4D99FBE-C8BD-45FD-9698-EC8AE66AE648}"/>
                    </a:ext>
                  </a:extLst>
                </p14:cNvPr>
                <p14:cNvContentPartPr/>
                <p14:nvPr/>
              </p14:nvContentPartPr>
              <p14:xfrm>
                <a:off x="9090079" y="3345478"/>
                <a:ext cx="125640" cy="221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4D99FBE-C8BD-45FD-9698-EC8AE66AE6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81079" y="3336838"/>
                  <a:ext cx="143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AF3FC83-B376-4512-A8F7-819D1EB12B92}"/>
                    </a:ext>
                  </a:extLst>
                </p14:cNvPr>
                <p14:cNvContentPartPr/>
                <p14:nvPr/>
              </p14:nvContentPartPr>
              <p14:xfrm>
                <a:off x="8958679" y="3256918"/>
                <a:ext cx="493560" cy="104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AF3FC83-B376-4512-A8F7-819D1EB12B9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49679" y="3248278"/>
                  <a:ext cx="51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9FEA318-A528-461B-AE2B-EF18460B6F93}"/>
                    </a:ext>
                  </a:extLst>
                </p14:cNvPr>
                <p14:cNvContentPartPr/>
                <p14:nvPr/>
              </p14:nvContentPartPr>
              <p14:xfrm>
                <a:off x="9219679" y="3457078"/>
                <a:ext cx="97920" cy="104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9FEA318-A528-461B-AE2B-EF18460B6F9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10679" y="3448438"/>
                  <a:ext cx="115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2AB6782-CE25-4D73-9450-C9D99AEB7551}"/>
                    </a:ext>
                  </a:extLst>
                </p14:cNvPr>
                <p14:cNvContentPartPr/>
                <p14:nvPr/>
              </p14:nvContentPartPr>
              <p14:xfrm>
                <a:off x="9465559" y="3193198"/>
                <a:ext cx="174960" cy="379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2AB6782-CE25-4D73-9450-C9D99AEB755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56919" y="3184198"/>
                  <a:ext cx="192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E8DC912-7B01-4169-A4C7-E72B493DB149}"/>
                    </a:ext>
                  </a:extLst>
                </p14:cNvPr>
                <p14:cNvContentPartPr/>
                <p14:nvPr/>
              </p14:nvContentPartPr>
              <p14:xfrm>
                <a:off x="9368719" y="3397678"/>
                <a:ext cx="237600" cy="13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E8DC912-7B01-4169-A4C7-E72B493DB14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59719" y="3389038"/>
                  <a:ext cx="25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D799519-0830-4630-80AC-2C80A1A44C78}"/>
                    </a:ext>
                  </a:extLst>
                </p14:cNvPr>
                <p14:cNvContentPartPr/>
                <p14:nvPr/>
              </p14:nvContentPartPr>
              <p14:xfrm>
                <a:off x="9543319" y="3444478"/>
                <a:ext cx="141480" cy="96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D799519-0830-4630-80AC-2C80A1A44C7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34679" y="3435478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DF20687-E22A-4B7A-AAAE-1CD3C12D0862}"/>
                    </a:ext>
                  </a:extLst>
                </p14:cNvPr>
                <p14:cNvContentPartPr/>
                <p14:nvPr/>
              </p14:nvContentPartPr>
              <p14:xfrm>
                <a:off x="9790279" y="3282838"/>
                <a:ext cx="131400" cy="261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DF20687-E22A-4B7A-AAAE-1CD3C12D086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81279" y="3273838"/>
                  <a:ext cx="1490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6714A1F-2C81-43F3-A266-E3DC17974239}"/>
                    </a:ext>
                  </a:extLst>
                </p14:cNvPr>
                <p14:cNvContentPartPr/>
                <p14:nvPr/>
              </p14:nvContentPartPr>
              <p14:xfrm>
                <a:off x="10077919" y="3309838"/>
                <a:ext cx="140760" cy="264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6714A1F-2C81-43F3-A266-E3DC179742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68919" y="3300838"/>
                  <a:ext cx="158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C731D74-4949-4A8A-9EBB-436BD2A479A2}"/>
                    </a:ext>
                  </a:extLst>
                </p14:cNvPr>
                <p14:cNvContentPartPr/>
                <p14:nvPr/>
              </p14:nvContentPartPr>
              <p14:xfrm>
                <a:off x="10166839" y="3183118"/>
                <a:ext cx="243360" cy="203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C731D74-4949-4A8A-9EBB-436BD2A479A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58199" y="3174118"/>
                  <a:ext cx="261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DCE75EA-53AC-462C-AFC7-DBF13EC4286C}"/>
                    </a:ext>
                  </a:extLst>
                </p14:cNvPr>
                <p14:cNvContentPartPr/>
                <p14:nvPr/>
              </p14:nvContentPartPr>
              <p14:xfrm>
                <a:off x="10334959" y="3397318"/>
                <a:ext cx="105120" cy="163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DCE75EA-53AC-462C-AFC7-DBF13EC4286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25959" y="3388318"/>
                  <a:ext cx="122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47594CF-E604-4BA7-B199-25ADB8231F7D}"/>
                    </a:ext>
                  </a:extLst>
                </p14:cNvPr>
                <p14:cNvContentPartPr/>
                <p14:nvPr/>
              </p14:nvContentPartPr>
              <p14:xfrm>
                <a:off x="10478959" y="3417478"/>
                <a:ext cx="93960" cy="111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47594CF-E604-4BA7-B199-25ADB8231F7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70319" y="3408838"/>
                  <a:ext cx="111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D0E7FC5-2FBB-4148-9691-45BB3B079E10}"/>
                    </a:ext>
                  </a:extLst>
                </p14:cNvPr>
                <p14:cNvContentPartPr/>
                <p14:nvPr/>
              </p14:nvContentPartPr>
              <p14:xfrm>
                <a:off x="10654639" y="3114718"/>
                <a:ext cx="223920" cy="415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D0E7FC5-2FBB-4148-9691-45BB3B079E1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45639" y="3105718"/>
                  <a:ext cx="2415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A7F6CAA-1435-4E6F-8F79-ACDC89381AF4}"/>
                    </a:ext>
                  </a:extLst>
                </p14:cNvPr>
                <p14:cNvContentPartPr/>
                <p14:nvPr/>
              </p14:nvContentPartPr>
              <p14:xfrm>
                <a:off x="10887919" y="3555358"/>
                <a:ext cx="7200" cy="2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A7F6CAA-1435-4E6F-8F79-ACDC89381AF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78919" y="3546358"/>
                  <a:ext cx="248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048AD42-205A-4C09-A5AE-18316F9328C6}"/>
                  </a:ext>
                </a:extLst>
              </p14:cNvPr>
              <p14:cNvContentPartPr/>
              <p14:nvPr/>
            </p14:nvContentPartPr>
            <p14:xfrm>
              <a:off x="4294519" y="1909438"/>
              <a:ext cx="1752120" cy="36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048AD42-205A-4C09-A5AE-18316F9328C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285519" y="1900438"/>
                <a:ext cx="1769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8190EEB-EB99-4139-9349-CA28F3A3EBB0}"/>
                  </a:ext>
                </a:extLst>
              </p14:cNvPr>
              <p14:cNvContentPartPr/>
              <p14:nvPr/>
            </p14:nvContentPartPr>
            <p14:xfrm>
              <a:off x="4282279" y="1919158"/>
              <a:ext cx="1659240" cy="781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8190EEB-EB99-4139-9349-CA28F3A3EBB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273639" y="1910518"/>
                <a:ext cx="1676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87F386E-AB0B-42B2-91A3-6F114FF19D8F}"/>
                  </a:ext>
                </a:extLst>
              </p14:cNvPr>
              <p14:cNvContentPartPr/>
              <p14:nvPr/>
            </p14:nvContentPartPr>
            <p14:xfrm>
              <a:off x="4102999" y="2585158"/>
              <a:ext cx="2403360" cy="1490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87F386E-AB0B-42B2-91A3-6F114FF19D8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094359" y="2576518"/>
                <a:ext cx="242100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7C2E2FE-3D88-4CDB-87DA-B3CC87B0F16A}"/>
              </a:ext>
            </a:extLst>
          </p:cNvPr>
          <p:cNvGrpSpPr/>
          <p:nvPr/>
        </p:nvGrpSpPr>
        <p:grpSpPr>
          <a:xfrm>
            <a:off x="548719" y="2015638"/>
            <a:ext cx="6500160" cy="3049200"/>
            <a:chOff x="548719" y="2015638"/>
            <a:chExt cx="6500160" cy="30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4BBE8BB-D187-4118-B442-0A2AE6BF2A56}"/>
                    </a:ext>
                  </a:extLst>
                </p14:cNvPr>
                <p14:cNvContentPartPr/>
                <p14:nvPr/>
              </p14:nvContentPartPr>
              <p14:xfrm>
                <a:off x="578239" y="2668678"/>
                <a:ext cx="175680" cy="179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4BBE8BB-D187-4118-B442-0A2AE6BF2A5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9599" y="2659678"/>
                  <a:ext cx="193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7D93C4-0497-45EA-BD3E-DE4F8452EC8F}"/>
                    </a:ext>
                  </a:extLst>
                </p14:cNvPr>
                <p14:cNvContentPartPr/>
                <p14:nvPr/>
              </p14:nvContentPartPr>
              <p14:xfrm>
                <a:off x="684799" y="2494078"/>
                <a:ext cx="138600" cy="318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7D93C4-0497-45EA-BD3E-DE4F8452EC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6159" y="2485438"/>
                  <a:ext cx="156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33E9E92-28A6-47B7-856D-0440E84CE7E6}"/>
                    </a:ext>
                  </a:extLst>
                </p14:cNvPr>
                <p14:cNvContentPartPr/>
                <p14:nvPr/>
              </p14:nvContentPartPr>
              <p14:xfrm>
                <a:off x="801439" y="2410558"/>
                <a:ext cx="186120" cy="499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33E9E92-28A6-47B7-856D-0440E84CE7E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2799" y="2401558"/>
                  <a:ext cx="2037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D2A7CCB-1523-4CE4-864D-006EE4E590AE}"/>
                    </a:ext>
                  </a:extLst>
                </p14:cNvPr>
                <p14:cNvContentPartPr/>
                <p14:nvPr/>
              </p14:nvContentPartPr>
              <p14:xfrm>
                <a:off x="571039" y="3610798"/>
                <a:ext cx="192600" cy="153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D2A7CCB-1523-4CE4-864D-006EE4E590A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2039" y="3601798"/>
                  <a:ext cx="210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0BA8D6A-7603-47F9-8B4B-E46BFCE652DA}"/>
                    </a:ext>
                  </a:extLst>
                </p14:cNvPr>
                <p14:cNvContentPartPr/>
                <p14:nvPr/>
              </p14:nvContentPartPr>
              <p14:xfrm>
                <a:off x="796759" y="3470038"/>
                <a:ext cx="139680" cy="288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0BA8D6A-7603-47F9-8B4B-E46BFCE652D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8119" y="3461038"/>
                  <a:ext cx="157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39B7B00-85A4-44AF-8CCE-791E0A982CAA}"/>
                    </a:ext>
                  </a:extLst>
                </p14:cNvPr>
                <p14:cNvContentPartPr/>
                <p14:nvPr/>
              </p14:nvContentPartPr>
              <p14:xfrm>
                <a:off x="1321639" y="2535838"/>
                <a:ext cx="122400" cy="253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39B7B00-85A4-44AF-8CCE-791E0A982C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12999" y="2526838"/>
                  <a:ext cx="140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D377B17-0836-4B40-8B5E-D21C9410F1A3}"/>
                    </a:ext>
                  </a:extLst>
                </p14:cNvPr>
                <p14:cNvContentPartPr/>
                <p14:nvPr/>
              </p14:nvContentPartPr>
              <p14:xfrm>
                <a:off x="1382839" y="2353318"/>
                <a:ext cx="298080" cy="258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D377B17-0836-4B40-8B5E-D21C9410F1A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74199" y="2344318"/>
                  <a:ext cx="315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19BACC-C6EF-4DC6-A216-E5D0CF93E791}"/>
                    </a:ext>
                  </a:extLst>
                </p14:cNvPr>
                <p14:cNvContentPartPr/>
                <p14:nvPr/>
              </p14:nvContentPartPr>
              <p14:xfrm>
                <a:off x="1713679" y="2381758"/>
                <a:ext cx="201600" cy="300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19BACC-C6EF-4DC6-A216-E5D0CF93E79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704679" y="2373118"/>
                  <a:ext cx="219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99796C-9DC9-4A22-8B1B-73C9103A40C8}"/>
                    </a:ext>
                  </a:extLst>
                </p14:cNvPr>
                <p14:cNvContentPartPr/>
                <p14:nvPr/>
              </p14:nvContentPartPr>
              <p14:xfrm>
                <a:off x="1962799" y="2318398"/>
                <a:ext cx="279360" cy="32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99796C-9DC9-4A22-8B1B-73C9103A40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953799" y="2309398"/>
                  <a:ext cx="297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0E669F4-874D-481D-9D35-3EFA19D89E4F}"/>
                    </a:ext>
                  </a:extLst>
                </p14:cNvPr>
                <p14:cNvContentPartPr/>
                <p14:nvPr/>
              </p14:nvContentPartPr>
              <p14:xfrm>
                <a:off x="2013919" y="2518918"/>
                <a:ext cx="160920" cy="57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0E669F4-874D-481D-9D35-3EFA19D89E4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04919" y="2510278"/>
                  <a:ext cx="178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5A9048-D816-47AA-A4E4-BBAA6F8C2EA4}"/>
                    </a:ext>
                  </a:extLst>
                </p14:cNvPr>
                <p14:cNvContentPartPr/>
                <p14:nvPr/>
              </p14:nvContentPartPr>
              <p14:xfrm>
                <a:off x="2309839" y="2293198"/>
                <a:ext cx="154800" cy="130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5A9048-D816-47AA-A4E4-BBAA6F8C2EA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300839" y="2284198"/>
                  <a:ext cx="172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BBBF190-19B1-4664-A353-8E9B39323C09}"/>
                    </a:ext>
                  </a:extLst>
                </p14:cNvPr>
                <p14:cNvContentPartPr/>
                <p14:nvPr/>
              </p14:nvContentPartPr>
              <p14:xfrm>
                <a:off x="2467879" y="2378878"/>
                <a:ext cx="286560" cy="267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BBBF190-19B1-4664-A353-8E9B39323C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58879" y="2370238"/>
                  <a:ext cx="304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741D180-1450-4C9A-AEC2-19B14780C834}"/>
                    </a:ext>
                  </a:extLst>
                </p14:cNvPr>
                <p14:cNvContentPartPr/>
                <p14:nvPr/>
              </p14:nvContentPartPr>
              <p14:xfrm>
                <a:off x="2880439" y="2346118"/>
                <a:ext cx="135720" cy="248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741D180-1450-4C9A-AEC2-19B14780C83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71799" y="2337478"/>
                  <a:ext cx="153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CB1A378-7C2A-4799-A7AD-684B35996AAC}"/>
                    </a:ext>
                  </a:extLst>
                </p14:cNvPr>
                <p14:cNvContentPartPr/>
                <p14:nvPr/>
              </p14:nvContentPartPr>
              <p14:xfrm>
                <a:off x="2939479" y="2257558"/>
                <a:ext cx="235800" cy="364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CB1A378-7C2A-4799-A7AD-684B35996AA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930839" y="2248918"/>
                  <a:ext cx="2534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BB06DC-49C9-4E95-B688-58BB425340A4}"/>
                    </a:ext>
                  </a:extLst>
                </p14:cNvPr>
                <p14:cNvContentPartPr/>
                <p14:nvPr/>
              </p14:nvContentPartPr>
              <p14:xfrm>
                <a:off x="3201919" y="2148478"/>
                <a:ext cx="169200" cy="546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BB06DC-49C9-4E95-B688-58BB425340A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93279" y="2139478"/>
                  <a:ext cx="1868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C98563-B96A-45E5-A112-1A63ED747D2F}"/>
                    </a:ext>
                  </a:extLst>
                </p14:cNvPr>
                <p14:cNvContentPartPr/>
                <p14:nvPr/>
              </p14:nvContentPartPr>
              <p14:xfrm>
                <a:off x="1267999" y="3660478"/>
                <a:ext cx="97200" cy="224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C98563-B96A-45E5-A112-1A63ED747D2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258999" y="3651838"/>
                  <a:ext cx="114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26D73DA-5294-41F9-A263-39A39EDEBF64}"/>
                    </a:ext>
                  </a:extLst>
                </p14:cNvPr>
                <p14:cNvContentPartPr/>
                <p14:nvPr/>
              </p14:nvContentPartPr>
              <p14:xfrm>
                <a:off x="1333159" y="3494518"/>
                <a:ext cx="256320" cy="202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26D73DA-5294-41F9-A263-39A39EDEBF6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24519" y="3485518"/>
                  <a:ext cx="273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582306-660D-4893-9CE8-357A3E703F4C}"/>
                    </a:ext>
                  </a:extLst>
                </p14:cNvPr>
                <p14:cNvContentPartPr/>
                <p14:nvPr/>
              </p14:nvContentPartPr>
              <p14:xfrm>
                <a:off x="1608919" y="3533758"/>
                <a:ext cx="184680" cy="324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582306-660D-4893-9CE8-357A3E703F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99919" y="3524758"/>
                  <a:ext cx="202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D624D71-69D8-4DD6-98B4-E7D501744191}"/>
                    </a:ext>
                  </a:extLst>
                </p14:cNvPr>
                <p14:cNvContentPartPr/>
                <p14:nvPr/>
              </p14:nvContentPartPr>
              <p14:xfrm>
                <a:off x="1800799" y="3583438"/>
                <a:ext cx="106200" cy="210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D624D71-69D8-4DD6-98B4-E7D50174419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91799" y="3574438"/>
                  <a:ext cx="123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A8B4C5E-1126-4A10-A7CE-8210B69EE796}"/>
                    </a:ext>
                  </a:extLst>
                </p14:cNvPr>
                <p14:cNvContentPartPr/>
                <p14:nvPr/>
              </p14:nvContentPartPr>
              <p14:xfrm>
                <a:off x="1800439" y="3516838"/>
                <a:ext cx="202320" cy="325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A8B4C5E-1126-4A10-A7CE-8210B69EE79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1439" y="3507838"/>
                  <a:ext cx="2199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C74333F-7ACB-47E2-8052-1825E64975ED}"/>
                    </a:ext>
                  </a:extLst>
                </p14:cNvPr>
                <p14:cNvContentPartPr/>
                <p14:nvPr/>
              </p14:nvContentPartPr>
              <p14:xfrm>
                <a:off x="1999159" y="3397678"/>
                <a:ext cx="178560" cy="529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C74333F-7ACB-47E2-8052-1825E64975E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90159" y="3389038"/>
                  <a:ext cx="1962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D2CD210-FB85-4A62-A5E0-52A5096F42B3}"/>
                    </a:ext>
                  </a:extLst>
                </p14:cNvPr>
                <p14:cNvContentPartPr/>
                <p14:nvPr/>
              </p14:nvContentPartPr>
              <p14:xfrm>
                <a:off x="2393359" y="3627358"/>
                <a:ext cx="122760" cy="39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D2CD210-FB85-4A62-A5E0-52A5096F42B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84719" y="3618718"/>
                  <a:ext cx="140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A0061AF-9433-4B04-AC87-D2E9359476E1}"/>
                    </a:ext>
                  </a:extLst>
                </p14:cNvPr>
                <p14:cNvContentPartPr/>
                <p14:nvPr/>
              </p14:nvContentPartPr>
              <p14:xfrm>
                <a:off x="2402719" y="3661918"/>
                <a:ext cx="217800" cy="54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A0061AF-9433-4B04-AC87-D2E9359476E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94079" y="3652918"/>
                  <a:ext cx="235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E3ED1D9-7AA0-45EB-A3A6-9619A1A98E0A}"/>
                    </a:ext>
                  </a:extLst>
                </p14:cNvPr>
                <p14:cNvContentPartPr/>
                <p14:nvPr/>
              </p14:nvContentPartPr>
              <p14:xfrm>
                <a:off x="2831479" y="3640318"/>
                <a:ext cx="105120" cy="19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E3ED1D9-7AA0-45EB-A3A6-9619A1A98E0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22479" y="3631318"/>
                  <a:ext cx="12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E5E1D73-7390-47D8-9A04-2D74ABD8D150}"/>
                    </a:ext>
                  </a:extLst>
                </p14:cNvPr>
                <p14:cNvContentPartPr/>
                <p14:nvPr/>
              </p14:nvContentPartPr>
              <p14:xfrm>
                <a:off x="2876479" y="3462478"/>
                <a:ext cx="284760" cy="241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E5E1D73-7390-47D8-9A04-2D74ABD8D15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67839" y="3453838"/>
                  <a:ext cx="3024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21507E-2A51-4E12-A766-CB03D7330042}"/>
                    </a:ext>
                  </a:extLst>
                </p14:cNvPr>
                <p14:cNvContentPartPr/>
                <p14:nvPr/>
              </p14:nvContentPartPr>
              <p14:xfrm>
                <a:off x="3187879" y="3510718"/>
                <a:ext cx="140040" cy="311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21507E-2A51-4E12-A766-CB03D733004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78879" y="3501718"/>
                  <a:ext cx="157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25A2C9D-1402-4FD3-B051-395EB1DDC8D7}"/>
                    </a:ext>
                  </a:extLst>
                </p14:cNvPr>
                <p14:cNvContentPartPr/>
                <p14:nvPr/>
              </p14:nvContentPartPr>
              <p14:xfrm>
                <a:off x="3554719" y="2423878"/>
                <a:ext cx="94680" cy="19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25A2C9D-1402-4FD3-B051-395EB1DDC8D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545719" y="2414878"/>
                  <a:ext cx="11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39D57EC-870C-4349-A0D9-C3C2B471F96B}"/>
                    </a:ext>
                  </a:extLst>
                </p14:cNvPr>
                <p14:cNvContentPartPr/>
                <p14:nvPr/>
              </p14:nvContentPartPr>
              <p14:xfrm>
                <a:off x="3508279" y="2535838"/>
                <a:ext cx="155520" cy="23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39D57EC-870C-4349-A0D9-C3C2B471F96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499279" y="2526838"/>
                  <a:ext cx="173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ACFAF47-91F6-4D55-8C9B-C71FED0A2C39}"/>
                    </a:ext>
                  </a:extLst>
                </p14:cNvPr>
                <p14:cNvContentPartPr/>
                <p14:nvPr/>
              </p14:nvContentPartPr>
              <p14:xfrm>
                <a:off x="3912919" y="2384998"/>
                <a:ext cx="147600" cy="228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ACFAF47-91F6-4D55-8C9B-C71FED0A2C3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904279" y="2376358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96015DD-7BFE-45E0-9168-E7F449E44650}"/>
                    </a:ext>
                  </a:extLst>
                </p14:cNvPr>
                <p14:cNvContentPartPr/>
                <p14:nvPr/>
              </p14:nvContentPartPr>
              <p14:xfrm>
                <a:off x="4016959" y="2204638"/>
                <a:ext cx="278280" cy="274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96015DD-7BFE-45E0-9168-E7F449E4465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008319" y="2195638"/>
                  <a:ext cx="295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A85BF5-ED5F-4B23-85BF-9AF2D331E807}"/>
                    </a:ext>
                  </a:extLst>
                </p14:cNvPr>
                <p14:cNvContentPartPr/>
                <p14:nvPr/>
              </p14:nvContentPartPr>
              <p14:xfrm>
                <a:off x="4322959" y="2288158"/>
                <a:ext cx="200880" cy="342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A85BF5-ED5F-4B23-85BF-9AF2D331E80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314319" y="2279158"/>
                  <a:ext cx="218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29455E2-E225-4B57-8B29-2658DD979B86}"/>
                    </a:ext>
                  </a:extLst>
                </p14:cNvPr>
                <p14:cNvContentPartPr/>
                <p14:nvPr/>
              </p14:nvContentPartPr>
              <p14:xfrm>
                <a:off x="4479199" y="2379238"/>
                <a:ext cx="109440" cy="166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29455E2-E225-4B57-8B29-2658DD979B8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470199" y="2370598"/>
                  <a:ext cx="127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8BECEE-C1CE-446F-9060-5112E5D00040}"/>
                    </a:ext>
                  </a:extLst>
                </p14:cNvPr>
                <p14:cNvContentPartPr/>
                <p14:nvPr/>
              </p14:nvContentPartPr>
              <p14:xfrm>
                <a:off x="4500439" y="2266558"/>
                <a:ext cx="285480" cy="30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8BECEE-C1CE-446F-9060-5112E5D0004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491799" y="2257918"/>
                  <a:ext cx="303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9AC3E1-FEA6-44F9-9FD0-698CC0A59881}"/>
                    </a:ext>
                  </a:extLst>
                </p14:cNvPr>
                <p14:cNvContentPartPr/>
                <p14:nvPr/>
              </p14:nvContentPartPr>
              <p14:xfrm>
                <a:off x="4807879" y="2278438"/>
                <a:ext cx="166320" cy="283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9AC3E1-FEA6-44F9-9FD0-698CC0A5988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99239" y="2269798"/>
                  <a:ext cx="183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F493B0F-EAC2-4602-B611-13F97EA135A2}"/>
                    </a:ext>
                  </a:extLst>
                </p14:cNvPr>
                <p14:cNvContentPartPr/>
                <p14:nvPr/>
              </p14:nvContentPartPr>
              <p14:xfrm>
                <a:off x="4928479" y="2287078"/>
                <a:ext cx="277200" cy="295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F493B0F-EAC2-4602-B611-13F97EA135A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19479" y="2278078"/>
                  <a:ext cx="294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42CAB18-547A-49EB-BC0F-EA80D9E02D2F}"/>
                    </a:ext>
                  </a:extLst>
                </p14:cNvPr>
                <p14:cNvContentPartPr/>
                <p14:nvPr/>
              </p14:nvContentPartPr>
              <p14:xfrm>
                <a:off x="5008759" y="2433598"/>
                <a:ext cx="141840" cy="3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42CAB18-547A-49EB-BC0F-EA80D9E02D2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000119" y="2424598"/>
                  <a:ext cx="159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E24A579-49AC-4499-AA16-6B1A8051340C}"/>
                    </a:ext>
                  </a:extLst>
                </p14:cNvPr>
                <p14:cNvContentPartPr/>
                <p14:nvPr/>
              </p14:nvContentPartPr>
              <p14:xfrm>
                <a:off x="5347519" y="2225158"/>
                <a:ext cx="100440" cy="121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E24A579-49AC-4499-AA16-6B1A8051340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338519" y="2216518"/>
                  <a:ext cx="118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211E37C-F4F1-4771-9F67-E6B56D6E6721}"/>
                    </a:ext>
                  </a:extLst>
                </p14:cNvPr>
                <p14:cNvContentPartPr/>
                <p14:nvPr/>
              </p14:nvContentPartPr>
              <p14:xfrm>
                <a:off x="5516359" y="2122918"/>
                <a:ext cx="104760" cy="404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211E37C-F4F1-4771-9F67-E6B56D6E672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507719" y="2113918"/>
                  <a:ext cx="122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6C90410-7143-4C81-8151-56393AA98211}"/>
                    </a:ext>
                  </a:extLst>
                </p14:cNvPr>
                <p14:cNvContentPartPr/>
                <p14:nvPr/>
              </p14:nvContentPartPr>
              <p14:xfrm>
                <a:off x="5749279" y="2275198"/>
                <a:ext cx="100440" cy="231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6C90410-7143-4C81-8151-56393AA9821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40279" y="2266558"/>
                  <a:ext cx="118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AA69F5-1E2C-460D-A5AF-17DDD653C26B}"/>
                    </a:ext>
                  </a:extLst>
                </p14:cNvPr>
                <p14:cNvContentPartPr/>
                <p14:nvPr/>
              </p14:nvContentPartPr>
              <p14:xfrm>
                <a:off x="5756479" y="2134798"/>
                <a:ext cx="284400" cy="214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AA69F5-1E2C-460D-A5AF-17DDD653C26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47479" y="2125798"/>
                  <a:ext cx="302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3F5A51-B05F-4816-A47D-8C736C98F90B}"/>
                    </a:ext>
                  </a:extLst>
                </p14:cNvPr>
                <p14:cNvContentPartPr/>
                <p14:nvPr/>
              </p14:nvContentPartPr>
              <p14:xfrm>
                <a:off x="6016039" y="2206798"/>
                <a:ext cx="199800" cy="253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3F5A51-B05F-4816-A47D-8C736C98F90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07039" y="2198158"/>
                  <a:ext cx="217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088633A-52C6-4892-82E6-38BA84B15348}"/>
                    </a:ext>
                  </a:extLst>
                </p14:cNvPr>
                <p14:cNvContentPartPr/>
                <p14:nvPr/>
              </p14:nvContentPartPr>
              <p14:xfrm>
                <a:off x="6171919" y="2173678"/>
                <a:ext cx="253800" cy="303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088633A-52C6-4892-82E6-38BA84B1534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63279" y="2164678"/>
                  <a:ext cx="271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3D06CBA-2BE8-4F5E-86F9-D91E088EE003}"/>
                    </a:ext>
                  </a:extLst>
                </p14:cNvPr>
                <p14:cNvContentPartPr/>
                <p14:nvPr/>
              </p14:nvContentPartPr>
              <p14:xfrm>
                <a:off x="6192439" y="2322358"/>
                <a:ext cx="213480" cy="65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3D06CBA-2BE8-4F5E-86F9-D91E088EE00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83799" y="2313718"/>
                  <a:ext cx="231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1E8B02C-797A-4CBD-B841-F05A150CA568}"/>
                    </a:ext>
                  </a:extLst>
                </p14:cNvPr>
                <p14:cNvContentPartPr/>
                <p14:nvPr/>
              </p14:nvContentPartPr>
              <p14:xfrm>
                <a:off x="6546319" y="2117158"/>
                <a:ext cx="124200" cy="129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1E8B02C-797A-4CBD-B841-F05A150CA56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537679" y="2108518"/>
                  <a:ext cx="14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5A0E432-3788-484A-A764-C345F0D75E07}"/>
                    </a:ext>
                  </a:extLst>
                </p14:cNvPr>
                <p14:cNvContentPartPr/>
                <p14:nvPr/>
              </p14:nvContentPartPr>
              <p14:xfrm>
                <a:off x="6671239" y="2015638"/>
                <a:ext cx="168480" cy="490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5A0E432-3788-484A-A764-C345F0D75E0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662599" y="2006998"/>
                  <a:ext cx="1861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A0FB2ED-8F40-43DB-959F-2FCD3E6E264A}"/>
                    </a:ext>
                  </a:extLst>
                </p14:cNvPr>
                <p14:cNvContentPartPr/>
                <p14:nvPr/>
              </p14:nvContentPartPr>
              <p14:xfrm>
                <a:off x="3542479" y="2919598"/>
                <a:ext cx="167400" cy="19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A0FB2ED-8F40-43DB-959F-2FCD3E6E264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533839" y="2910598"/>
                  <a:ext cx="185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67825C0-0B7E-4541-8016-489B84D984F4}"/>
                    </a:ext>
                  </a:extLst>
                </p14:cNvPr>
                <p14:cNvContentPartPr/>
                <p14:nvPr/>
              </p14:nvContentPartPr>
              <p14:xfrm>
                <a:off x="3563719" y="3056758"/>
                <a:ext cx="185400" cy="25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67825C0-0B7E-4541-8016-489B84D984F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554719" y="3048118"/>
                  <a:ext cx="203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F2D0AFD-5722-4DED-8200-78640883BC01}"/>
                    </a:ext>
                  </a:extLst>
                </p14:cNvPr>
                <p14:cNvContentPartPr/>
                <p14:nvPr/>
              </p14:nvContentPartPr>
              <p14:xfrm>
                <a:off x="4142599" y="2782438"/>
                <a:ext cx="151200" cy="190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F2D0AFD-5722-4DED-8200-78640883BC0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133599" y="2773798"/>
                  <a:ext cx="168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DB24EE9-1464-4E54-A10E-50B6EA54F3DE}"/>
                    </a:ext>
                  </a:extLst>
                </p14:cNvPr>
                <p14:cNvContentPartPr/>
                <p14:nvPr/>
              </p14:nvContentPartPr>
              <p14:xfrm>
                <a:off x="3983119" y="2976478"/>
                <a:ext cx="468000" cy="93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DB24EE9-1464-4E54-A10E-50B6EA54F3D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974479" y="2967478"/>
                  <a:ext cx="485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3B7813-E420-43C3-8403-3333938D274A}"/>
                    </a:ext>
                  </a:extLst>
                </p14:cNvPr>
                <p14:cNvContentPartPr/>
                <p14:nvPr/>
              </p14:nvContentPartPr>
              <p14:xfrm>
                <a:off x="4112719" y="3101398"/>
                <a:ext cx="164520" cy="230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3B7813-E420-43C3-8403-3333938D274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03719" y="3092758"/>
                  <a:ext cx="182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216A9BE-1941-45C8-B625-BA1C6F62AC64}"/>
                    </a:ext>
                  </a:extLst>
                </p14:cNvPr>
                <p14:cNvContentPartPr/>
                <p14:nvPr/>
              </p14:nvContentPartPr>
              <p14:xfrm>
                <a:off x="4578199" y="2966038"/>
                <a:ext cx="27000" cy="62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216A9BE-1941-45C8-B625-BA1C6F62AC6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69559" y="2957398"/>
                  <a:ext cx="44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6A3B670-744C-4F72-BAFA-21CB21B874AF}"/>
                    </a:ext>
                  </a:extLst>
                </p14:cNvPr>
                <p14:cNvContentPartPr/>
                <p14:nvPr/>
              </p14:nvContentPartPr>
              <p14:xfrm>
                <a:off x="4778359" y="2716918"/>
                <a:ext cx="230400" cy="169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6A3B670-744C-4F72-BAFA-21CB21B874A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69359" y="2707918"/>
                  <a:ext cx="248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A50A079-2654-42D5-AD43-F91F370FA6E3}"/>
                    </a:ext>
                  </a:extLst>
                </p14:cNvPr>
                <p14:cNvContentPartPr/>
                <p14:nvPr/>
              </p14:nvContentPartPr>
              <p14:xfrm>
                <a:off x="4709599" y="2899078"/>
                <a:ext cx="398880" cy="82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A50A079-2654-42D5-AD43-F91F370FA6E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700959" y="2890438"/>
                  <a:ext cx="416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D9A5E1E-0669-4017-8483-8B2E5D133AAD}"/>
                    </a:ext>
                  </a:extLst>
                </p14:cNvPr>
                <p14:cNvContentPartPr/>
                <p14:nvPr/>
              </p14:nvContentPartPr>
              <p14:xfrm>
                <a:off x="4750639" y="3066118"/>
                <a:ext cx="93600" cy="153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D9A5E1E-0669-4017-8483-8B2E5D133AA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741639" y="3057478"/>
                  <a:ext cx="111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9C8FB09-B66D-4451-9825-B3745AF82451}"/>
                    </a:ext>
                  </a:extLst>
                </p14:cNvPr>
                <p14:cNvContentPartPr/>
                <p14:nvPr/>
              </p14:nvContentPartPr>
              <p14:xfrm>
                <a:off x="4902199" y="3076918"/>
                <a:ext cx="194040" cy="1641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9C8FB09-B66D-4451-9825-B3745AF8245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893199" y="3068278"/>
                  <a:ext cx="211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553D6A1-461B-40BB-BA1A-3D68C7FDEA7D}"/>
                    </a:ext>
                  </a:extLst>
                </p14:cNvPr>
                <p14:cNvContentPartPr/>
                <p14:nvPr/>
              </p14:nvContentPartPr>
              <p14:xfrm>
                <a:off x="5370559" y="2790718"/>
                <a:ext cx="182880" cy="59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553D6A1-461B-40BB-BA1A-3D68C7FDEA7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361559" y="2781718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A3D264-AE56-4913-ACD3-29913809503B}"/>
                    </a:ext>
                  </a:extLst>
                </p14:cNvPr>
                <p14:cNvContentPartPr/>
                <p14:nvPr/>
              </p14:nvContentPartPr>
              <p14:xfrm>
                <a:off x="5395759" y="2891518"/>
                <a:ext cx="147600" cy="25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A3D264-AE56-4913-ACD3-29913809503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387119" y="2882518"/>
                  <a:ext cx="165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344419-CF69-4E94-BD71-F723EA9494DF}"/>
                    </a:ext>
                  </a:extLst>
                </p14:cNvPr>
                <p14:cNvContentPartPr/>
                <p14:nvPr/>
              </p14:nvContentPartPr>
              <p14:xfrm>
                <a:off x="5842879" y="2675878"/>
                <a:ext cx="247680" cy="194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344419-CF69-4E94-BD71-F723EA9494D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34239" y="2667238"/>
                  <a:ext cx="265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577C16-3C2B-495A-A5DA-7DB7793D7F9D}"/>
                    </a:ext>
                  </a:extLst>
                </p14:cNvPr>
                <p14:cNvContentPartPr/>
                <p14:nvPr/>
              </p14:nvContentPartPr>
              <p14:xfrm>
                <a:off x="5719399" y="2878918"/>
                <a:ext cx="402120" cy="77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577C16-3C2B-495A-A5DA-7DB7793D7F9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399" y="2870278"/>
                  <a:ext cx="419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1CAB46D-DA23-49F0-AF47-DC7E719299FD}"/>
                    </a:ext>
                  </a:extLst>
                </p14:cNvPr>
                <p14:cNvContentPartPr/>
                <p14:nvPr/>
              </p14:nvContentPartPr>
              <p14:xfrm>
                <a:off x="5746759" y="3017518"/>
                <a:ext cx="156600" cy="179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1CAB46D-DA23-49F0-AF47-DC7E719299F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38119" y="3008518"/>
                  <a:ext cx="174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5AABCF9-1A29-43A5-8C8D-A3E258FCC957}"/>
                    </a:ext>
                  </a:extLst>
                </p14:cNvPr>
                <p14:cNvContentPartPr/>
                <p14:nvPr/>
              </p14:nvContentPartPr>
              <p14:xfrm>
                <a:off x="5980759" y="3048478"/>
                <a:ext cx="140400" cy="120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5AABCF9-1A29-43A5-8C8D-A3E258FCC95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71759" y="3039478"/>
                  <a:ext cx="158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B3C1BB2-76B9-42BA-9554-ABD57CBF3AB7}"/>
                    </a:ext>
                  </a:extLst>
                </p14:cNvPr>
                <p14:cNvContentPartPr/>
                <p14:nvPr/>
              </p14:nvContentPartPr>
              <p14:xfrm>
                <a:off x="3386239" y="3639238"/>
                <a:ext cx="52920" cy="150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B3C1BB2-76B9-42BA-9554-ABD57CBF3AB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377599" y="3630598"/>
                  <a:ext cx="70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924E8D0-FEF5-4FFA-B34B-7FC9EF750AE4}"/>
                    </a:ext>
                  </a:extLst>
                </p14:cNvPr>
                <p14:cNvContentPartPr/>
                <p14:nvPr/>
              </p14:nvContentPartPr>
              <p14:xfrm>
                <a:off x="3417919" y="3550318"/>
                <a:ext cx="190080" cy="235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924E8D0-FEF5-4FFA-B34B-7FC9EF750AE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408919" y="3541318"/>
                  <a:ext cx="207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A06CB65-3E0C-4D6D-AABA-09DF2EDDF84A}"/>
                    </a:ext>
                  </a:extLst>
                </p14:cNvPr>
                <p14:cNvContentPartPr/>
                <p14:nvPr/>
              </p14:nvContentPartPr>
              <p14:xfrm>
                <a:off x="3647959" y="3596398"/>
                <a:ext cx="177120" cy="195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A06CB65-3E0C-4D6D-AABA-09DF2EDDF84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639319" y="3587398"/>
                  <a:ext cx="194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5DD0141-8FF3-4951-9294-633E5F271BE6}"/>
                    </a:ext>
                  </a:extLst>
                </p14:cNvPr>
                <p14:cNvContentPartPr/>
                <p14:nvPr/>
              </p14:nvContentPartPr>
              <p14:xfrm>
                <a:off x="3934159" y="3488758"/>
                <a:ext cx="278280" cy="290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5DD0141-8FF3-4951-9294-633E5F271BE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25159" y="3480118"/>
                  <a:ext cx="295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2440AC5-0F58-4B02-9FD0-F112FAB98C3C}"/>
                    </a:ext>
                  </a:extLst>
                </p14:cNvPr>
                <p14:cNvContentPartPr/>
                <p14:nvPr/>
              </p14:nvContentPartPr>
              <p14:xfrm>
                <a:off x="4018399" y="3668758"/>
                <a:ext cx="132840" cy="24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2440AC5-0F58-4B02-9FD0-F112FAB98C3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09399" y="3660118"/>
                  <a:ext cx="150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19FA89-B501-4CC9-B65A-93A55C080AB3}"/>
                    </a:ext>
                  </a:extLst>
                </p14:cNvPr>
                <p14:cNvContentPartPr/>
                <p14:nvPr/>
              </p14:nvContentPartPr>
              <p14:xfrm>
                <a:off x="4281199" y="3434758"/>
                <a:ext cx="146160" cy="310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19FA89-B501-4CC9-B65A-93A55C080AB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272199" y="3426118"/>
                  <a:ext cx="1638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9F7E001-AD42-4F2F-80FB-3E8DA553CD11}"/>
                    </a:ext>
                  </a:extLst>
                </p14:cNvPr>
                <p14:cNvContentPartPr/>
                <p14:nvPr/>
              </p14:nvContentPartPr>
              <p14:xfrm>
                <a:off x="4646599" y="3599278"/>
                <a:ext cx="297720" cy="76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9F7E001-AD42-4F2F-80FB-3E8DA553CD1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637599" y="3590638"/>
                  <a:ext cx="315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AED6929-5C41-45E5-9315-76817BAFE509}"/>
                    </a:ext>
                  </a:extLst>
                </p14:cNvPr>
                <p14:cNvContentPartPr/>
                <p14:nvPr/>
              </p14:nvContentPartPr>
              <p14:xfrm>
                <a:off x="4764679" y="3548518"/>
                <a:ext cx="36720" cy="195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AED6929-5C41-45E5-9315-76817BAFE50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755679" y="3539878"/>
                  <a:ext cx="54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04BC2D3-7244-47C8-B2EF-16C61124564D}"/>
                    </a:ext>
                  </a:extLst>
                </p14:cNvPr>
                <p14:cNvContentPartPr/>
                <p14:nvPr/>
              </p14:nvContentPartPr>
              <p14:xfrm>
                <a:off x="5055199" y="3567598"/>
                <a:ext cx="74520" cy="217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04BC2D3-7244-47C8-B2EF-16C61124564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046559" y="3558598"/>
                  <a:ext cx="92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4BE9513-4982-4608-AFF0-3FB2AAAC5A76}"/>
                    </a:ext>
                  </a:extLst>
                </p14:cNvPr>
                <p14:cNvContentPartPr/>
                <p14:nvPr/>
              </p14:nvContentPartPr>
              <p14:xfrm>
                <a:off x="5099839" y="3446278"/>
                <a:ext cx="187920" cy="177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4BE9513-4982-4608-AFF0-3FB2AAAC5A7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090839" y="3437278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5A3A8D8-454B-4E56-ABDE-B84244654F64}"/>
                    </a:ext>
                  </a:extLst>
                </p14:cNvPr>
                <p14:cNvContentPartPr/>
                <p14:nvPr/>
              </p14:nvContentPartPr>
              <p14:xfrm>
                <a:off x="5404399" y="3454198"/>
                <a:ext cx="148680" cy="272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5A3A8D8-454B-4E56-ABDE-B84244654F6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395759" y="3445198"/>
                  <a:ext cx="166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88DFB80-0705-4F2C-9705-B9D5F4B28ECF}"/>
                    </a:ext>
                  </a:extLst>
                </p14:cNvPr>
                <p14:cNvContentPartPr/>
                <p14:nvPr/>
              </p14:nvContentPartPr>
              <p14:xfrm>
                <a:off x="5658199" y="3531598"/>
                <a:ext cx="96120" cy="169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88DFB80-0705-4F2C-9705-B9D5F4B28EC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649199" y="3522958"/>
                  <a:ext cx="11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03C99B3-7B81-4EB6-BDE4-7527E56B4DB5}"/>
                    </a:ext>
                  </a:extLst>
                </p14:cNvPr>
                <p14:cNvContentPartPr/>
                <p14:nvPr/>
              </p14:nvContentPartPr>
              <p14:xfrm>
                <a:off x="5668279" y="3455998"/>
                <a:ext cx="235800" cy="284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03C99B3-7B81-4EB6-BDE4-7527E56B4DB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659279" y="3447358"/>
                  <a:ext cx="2534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9A6D442-0CE0-4280-9F3B-E9A3789D97F0}"/>
                    </a:ext>
                  </a:extLst>
                </p14:cNvPr>
                <p14:cNvContentPartPr/>
                <p14:nvPr/>
              </p14:nvContentPartPr>
              <p14:xfrm>
                <a:off x="5984719" y="3504598"/>
                <a:ext cx="202320" cy="241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9A6D442-0CE0-4280-9F3B-E9A3789D97F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975719" y="3495598"/>
                  <a:ext cx="219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B587420-09D7-4B72-B37F-9372D9204B7B}"/>
                    </a:ext>
                  </a:extLst>
                </p14:cNvPr>
                <p14:cNvContentPartPr/>
                <p14:nvPr/>
              </p14:nvContentPartPr>
              <p14:xfrm>
                <a:off x="6297199" y="3403798"/>
                <a:ext cx="321840" cy="331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B587420-09D7-4B72-B37F-9372D9204B7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288199" y="3394798"/>
                  <a:ext cx="3394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D2DFE5A-7277-47BC-87E8-BE98DE10D4EA}"/>
                    </a:ext>
                  </a:extLst>
                </p14:cNvPr>
                <p14:cNvContentPartPr/>
                <p14:nvPr/>
              </p14:nvContentPartPr>
              <p14:xfrm>
                <a:off x="6372439" y="3570118"/>
                <a:ext cx="124560" cy="62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D2DFE5A-7277-47BC-87E8-BE98DE10D4E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363439" y="3561118"/>
                  <a:ext cx="142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C8A9841-A638-4FEF-BF74-8FC162F0A59E}"/>
                    </a:ext>
                  </a:extLst>
                </p14:cNvPr>
                <p14:cNvContentPartPr/>
                <p14:nvPr/>
              </p14:nvContentPartPr>
              <p14:xfrm>
                <a:off x="6656479" y="3374278"/>
                <a:ext cx="78840" cy="83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C8A9841-A638-4FEF-BF74-8FC162F0A59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647839" y="3365278"/>
                  <a:ext cx="9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C421981-A7D2-47AB-8D9F-14A28A5DE413}"/>
                    </a:ext>
                  </a:extLst>
                </p14:cNvPr>
                <p14:cNvContentPartPr/>
                <p14:nvPr/>
              </p14:nvContentPartPr>
              <p14:xfrm>
                <a:off x="6847999" y="3296158"/>
                <a:ext cx="200880" cy="467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C421981-A7D2-47AB-8D9F-14A28A5DE41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839359" y="3287518"/>
                  <a:ext cx="2185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0E58457-0BC0-4EA6-9BAD-304A0B5116CA}"/>
                    </a:ext>
                  </a:extLst>
                </p14:cNvPr>
                <p14:cNvContentPartPr/>
                <p14:nvPr/>
              </p14:nvContentPartPr>
              <p14:xfrm>
                <a:off x="2472559" y="4212718"/>
                <a:ext cx="207360" cy="47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0E58457-0BC0-4EA6-9BAD-304A0B5116C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463559" y="4204078"/>
                  <a:ext cx="225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3D18CB0-7343-43B1-A9E2-01D4D613AF81}"/>
                    </a:ext>
                  </a:extLst>
                </p14:cNvPr>
                <p14:cNvContentPartPr/>
                <p14:nvPr/>
              </p14:nvContentPartPr>
              <p14:xfrm>
                <a:off x="2451319" y="4323238"/>
                <a:ext cx="214560" cy="424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3D18CB0-7343-43B1-A9E2-01D4D613AF8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442319" y="4314238"/>
                  <a:ext cx="232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51060BE-C503-442F-AC67-6F12EFF3D20B}"/>
                    </a:ext>
                  </a:extLst>
                </p14:cNvPr>
                <p14:cNvContentPartPr/>
                <p14:nvPr/>
              </p14:nvContentPartPr>
              <p14:xfrm>
                <a:off x="3200839" y="3979438"/>
                <a:ext cx="81720" cy="216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51060BE-C503-442F-AC67-6F12EFF3D20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191839" y="3970798"/>
                  <a:ext cx="9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CC60217-019D-4F38-898D-F763BF28750B}"/>
                    </a:ext>
                  </a:extLst>
                </p14:cNvPr>
                <p14:cNvContentPartPr/>
                <p14:nvPr/>
              </p14:nvContentPartPr>
              <p14:xfrm>
                <a:off x="3054679" y="4175998"/>
                <a:ext cx="373320" cy="71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CC60217-019D-4F38-898D-F763BF28750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45679" y="4166998"/>
                  <a:ext cx="390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3EB304E-F5F4-4D01-A957-9A6E037ADA97}"/>
                    </a:ext>
                  </a:extLst>
                </p14:cNvPr>
                <p14:cNvContentPartPr/>
                <p14:nvPr/>
              </p14:nvContentPartPr>
              <p14:xfrm>
                <a:off x="3082759" y="4357798"/>
                <a:ext cx="81720" cy="152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3EB304E-F5F4-4D01-A957-9A6E037ADA9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073759" y="4348798"/>
                  <a:ext cx="99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40A6EF3-3AE1-4A91-A1F8-D965E6E49C2A}"/>
                    </a:ext>
                  </a:extLst>
                </p14:cNvPr>
                <p14:cNvContentPartPr/>
                <p14:nvPr/>
              </p14:nvContentPartPr>
              <p14:xfrm>
                <a:off x="3263479" y="4286878"/>
                <a:ext cx="233280" cy="19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40A6EF3-3AE1-4A91-A1F8-D965E6E49C2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54479" y="4277878"/>
                  <a:ext cx="250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9CDFBB6-C30A-4EBC-A4A6-A3CC438F9758}"/>
                    </a:ext>
                  </a:extLst>
                </p14:cNvPr>
                <p14:cNvContentPartPr/>
                <p14:nvPr/>
              </p14:nvContentPartPr>
              <p14:xfrm>
                <a:off x="3679639" y="4109398"/>
                <a:ext cx="356760" cy="77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9CDFBB6-C30A-4EBC-A4A6-A3CC438F975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670999" y="4100758"/>
                  <a:ext cx="374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7553370-C12A-4E72-B67B-AA9034B9D79D}"/>
                    </a:ext>
                  </a:extLst>
                </p14:cNvPr>
                <p14:cNvContentPartPr/>
                <p14:nvPr/>
              </p14:nvContentPartPr>
              <p14:xfrm>
                <a:off x="3836239" y="4019758"/>
                <a:ext cx="20880" cy="270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7553370-C12A-4E72-B67B-AA9034B9D79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827599" y="4010758"/>
                  <a:ext cx="38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90CEFF1-DA1F-4D96-BD03-D46E859FF7E2}"/>
                    </a:ext>
                  </a:extLst>
                </p14:cNvPr>
                <p14:cNvContentPartPr/>
                <p14:nvPr/>
              </p14:nvContentPartPr>
              <p14:xfrm>
                <a:off x="4319359" y="3919318"/>
                <a:ext cx="265680" cy="172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90CEFF1-DA1F-4D96-BD03-D46E859FF7E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310359" y="3910678"/>
                  <a:ext cx="283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1267AD3-7A70-466C-9217-ABDBF72DB187}"/>
                    </a:ext>
                  </a:extLst>
                </p14:cNvPr>
                <p14:cNvContentPartPr/>
                <p14:nvPr/>
              </p14:nvContentPartPr>
              <p14:xfrm>
                <a:off x="4273279" y="4122358"/>
                <a:ext cx="308520" cy="57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1267AD3-7A70-466C-9217-ABDBF72DB18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264639" y="4113358"/>
                  <a:ext cx="326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86865B-8DB9-4A5D-9A37-2F57C521E3A8}"/>
                    </a:ext>
                  </a:extLst>
                </p14:cNvPr>
                <p14:cNvContentPartPr/>
                <p14:nvPr/>
              </p14:nvContentPartPr>
              <p14:xfrm>
                <a:off x="4306039" y="4234318"/>
                <a:ext cx="135000" cy="213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86865B-8DB9-4A5D-9A37-2F57C521E3A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297399" y="4225318"/>
                  <a:ext cx="152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86380EC-9819-4DBC-B2CA-1E696281F3A6}"/>
                    </a:ext>
                  </a:extLst>
                </p14:cNvPr>
                <p14:cNvContentPartPr/>
                <p14:nvPr/>
              </p14:nvContentPartPr>
              <p14:xfrm>
                <a:off x="4568119" y="4251238"/>
                <a:ext cx="150840" cy="1512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86380EC-9819-4DBC-B2CA-1E696281F3A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559479" y="4242238"/>
                  <a:ext cx="168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3D66022-C4F2-4D1C-820B-285F43FF2539}"/>
                    </a:ext>
                  </a:extLst>
                </p14:cNvPr>
                <p14:cNvContentPartPr/>
                <p14:nvPr/>
              </p14:nvContentPartPr>
              <p14:xfrm>
                <a:off x="5056999" y="4081318"/>
                <a:ext cx="162000" cy="30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3D66022-C4F2-4D1C-820B-285F43FF253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48359" y="4072678"/>
                  <a:ext cx="179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A81B936-658D-42EC-B714-7DE22B65B34C}"/>
                    </a:ext>
                  </a:extLst>
                </p14:cNvPr>
                <p14:cNvContentPartPr/>
                <p14:nvPr/>
              </p14:nvContentPartPr>
              <p14:xfrm>
                <a:off x="5052319" y="4164118"/>
                <a:ext cx="166680" cy="342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A81B936-658D-42EC-B714-7DE22B65B34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043319" y="4155478"/>
                  <a:ext cx="184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998E66B-5505-4FC6-B53C-215E8FEA3566}"/>
                    </a:ext>
                  </a:extLst>
                </p14:cNvPr>
                <p14:cNvContentPartPr/>
                <p14:nvPr/>
              </p14:nvContentPartPr>
              <p14:xfrm>
                <a:off x="5501959" y="3902038"/>
                <a:ext cx="223200" cy="254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998E66B-5505-4FC6-B53C-215E8FEA356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492959" y="3893398"/>
                  <a:ext cx="240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AB6A390-0624-4908-8D46-18EED863F1F0}"/>
                    </a:ext>
                  </a:extLst>
                </p14:cNvPr>
                <p14:cNvContentPartPr/>
                <p14:nvPr/>
              </p14:nvContentPartPr>
              <p14:xfrm>
                <a:off x="5449399" y="4142158"/>
                <a:ext cx="289800" cy="78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AB6A390-0624-4908-8D46-18EED863F1F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40759" y="4133158"/>
                  <a:ext cx="307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3E2C3D7-2BB4-47F4-89F1-EE48C074B082}"/>
                    </a:ext>
                  </a:extLst>
                </p14:cNvPr>
                <p14:cNvContentPartPr/>
                <p14:nvPr/>
              </p14:nvContentPartPr>
              <p14:xfrm>
                <a:off x="5421319" y="4282198"/>
                <a:ext cx="163440" cy="216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3E2C3D7-2BB4-47F4-89F1-EE48C074B082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412679" y="4273558"/>
                  <a:ext cx="181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BF51B33-39EC-4470-A5CF-7E922176B22F}"/>
                    </a:ext>
                  </a:extLst>
                </p14:cNvPr>
                <p14:cNvContentPartPr/>
                <p14:nvPr/>
              </p14:nvContentPartPr>
              <p14:xfrm>
                <a:off x="5640199" y="4325758"/>
                <a:ext cx="157680" cy="138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BF51B33-39EC-4470-A5CF-7E922176B22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631199" y="4316758"/>
                  <a:ext cx="175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A14A855-91C0-49E8-9DC8-2CC6038C6738}"/>
                    </a:ext>
                  </a:extLst>
                </p14:cNvPr>
                <p14:cNvContentPartPr/>
                <p14:nvPr/>
              </p14:nvContentPartPr>
              <p14:xfrm>
                <a:off x="6040159" y="4059718"/>
                <a:ext cx="123480" cy="42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A14A855-91C0-49E8-9DC8-2CC6038C673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031159" y="4051078"/>
                  <a:ext cx="141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1870C04-EE5A-497D-B040-A11153B23BF7}"/>
                    </a:ext>
                  </a:extLst>
                </p14:cNvPr>
                <p14:cNvContentPartPr/>
                <p14:nvPr/>
              </p14:nvContentPartPr>
              <p14:xfrm>
                <a:off x="6049159" y="4076278"/>
                <a:ext cx="254160" cy="109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1870C04-EE5A-497D-B040-A11153B23BF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040159" y="4067638"/>
                  <a:ext cx="271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D4D73DD-23C3-46A6-B4B2-0CF0EB6C5251}"/>
                    </a:ext>
                  </a:extLst>
                </p14:cNvPr>
                <p14:cNvContentPartPr/>
                <p14:nvPr/>
              </p14:nvContentPartPr>
              <p14:xfrm>
                <a:off x="6532639" y="3895918"/>
                <a:ext cx="187560" cy="205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D4D73DD-23C3-46A6-B4B2-0CF0EB6C525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523639" y="3886918"/>
                  <a:ext cx="205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8F07EAB-B753-49C9-A406-DB9B38DBBAD6}"/>
                    </a:ext>
                  </a:extLst>
                </p14:cNvPr>
                <p14:cNvContentPartPr/>
                <p14:nvPr/>
              </p14:nvContentPartPr>
              <p14:xfrm>
                <a:off x="6410599" y="4101118"/>
                <a:ext cx="376200" cy="103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8F07EAB-B753-49C9-A406-DB9B38DBBAD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401599" y="4092478"/>
                  <a:ext cx="39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2574353-EBF7-4966-913D-1A595C89CCEB}"/>
                    </a:ext>
                  </a:extLst>
                </p14:cNvPr>
                <p14:cNvContentPartPr/>
                <p14:nvPr/>
              </p14:nvContentPartPr>
              <p14:xfrm>
                <a:off x="6449839" y="4295878"/>
                <a:ext cx="91440" cy="1504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2574353-EBF7-4966-913D-1A595C89CCE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440839" y="4286878"/>
                  <a:ext cx="109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979804D-879E-44A6-8D6C-CBE7ED4D6473}"/>
                    </a:ext>
                  </a:extLst>
                </p14:cNvPr>
                <p14:cNvContentPartPr/>
                <p14:nvPr/>
              </p14:nvContentPartPr>
              <p14:xfrm>
                <a:off x="6603559" y="4298398"/>
                <a:ext cx="156960" cy="1746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979804D-879E-44A6-8D6C-CBE7ED4D647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594559" y="4289398"/>
                  <a:ext cx="174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8546D6B-2B99-4407-A9EE-D15D22B80340}"/>
                    </a:ext>
                  </a:extLst>
                </p14:cNvPr>
                <p14:cNvContentPartPr/>
                <p14:nvPr/>
              </p14:nvContentPartPr>
              <p14:xfrm>
                <a:off x="649159" y="4478758"/>
                <a:ext cx="208440" cy="540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8546D6B-2B99-4407-A9EE-D15D22B8034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40519" y="4470118"/>
                  <a:ext cx="22608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E416269-ECBA-4C07-A189-ACDD9E02DD82}"/>
                    </a:ext>
                  </a:extLst>
                </p14:cNvPr>
                <p14:cNvContentPartPr/>
                <p14:nvPr/>
              </p14:nvContentPartPr>
              <p14:xfrm>
                <a:off x="548719" y="4795918"/>
                <a:ext cx="237240" cy="1414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E416269-ECBA-4C07-A189-ACDD9E02DD8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39719" y="4786918"/>
                  <a:ext cx="254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23D8F71-3E48-43D5-9D28-2E653D4B8915}"/>
                    </a:ext>
                  </a:extLst>
                </p14:cNvPr>
                <p14:cNvContentPartPr/>
                <p14:nvPr/>
              </p14:nvContentPartPr>
              <p14:xfrm>
                <a:off x="952999" y="4489198"/>
                <a:ext cx="196920" cy="547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23D8F71-3E48-43D5-9D28-2E653D4B891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44359" y="4480198"/>
                  <a:ext cx="2145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C567C5C-1A91-4678-A238-7CC0871F2BEC}"/>
                    </a:ext>
                  </a:extLst>
                </p14:cNvPr>
                <p14:cNvContentPartPr/>
                <p14:nvPr/>
              </p14:nvContentPartPr>
              <p14:xfrm>
                <a:off x="1467079" y="4544998"/>
                <a:ext cx="340200" cy="479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C567C5C-1A91-4678-A238-7CC0871F2BE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458439" y="4536358"/>
                  <a:ext cx="357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D801F7A-6C82-43C5-AB37-A48927B4A8B4}"/>
                    </a:ext>
                  </a:extLst>
                </p14:cNvPr>
                <p14:cNvContentPartPr/>
                <p14:nvPr/>
              </p14:nvContentPartPr>
              <p14:xfrm>
                <a:off x="1579039" y="4853518"/>
                <a:ext cx="104760" cy="30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D801F7A-6C82-43C5-AB37-A48927B4A8B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570039" y="4844518"/>
                  <a:ext cx="122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CE8C5B2-5EE2-400F-9B73-C13A7B5D600E}"/>
                    </a:ext>
                  </a:extLst>
                </p14:cNvPr>
                <p14:cNvContentPartPr/>
                <p14:nvPr/>
              </p14:nvContentPartPr>
              <p14:xfrm>
                <a:off x="1855519" y="4766398"/>
                <a:ext cx="127440" cy="1735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CE8C5B2-5EE2-400F-9B73-C13A7B5D600E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846879" y="4757398"/>
                  <a:ext cx="145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1A441B2-A180-493B-B81C-BA364A39BA8F}"/>
                    </a:ext>
                  </a:extLst>
                </p14:cNvPr>
                <p14:cNvContentPartPr/>
                <p14:nvPr/>
              </p14:nvContentPartPr>
              <p14:xfrm>
                <a:off x="2013199" y="4771798"/>
                <a:ext cx="207720" cy="166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1A441B2-A180-493B-B81C-BA364A39BA8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004559" y="4762798"/>
                  <a:ext cx="225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B4E0B74-4D46-4F08-BFC2-DA6C71C3D1A7}"/>
                    </a:ext>
                  </a:extLst>
                </p14:cNvPr>
                <p14:cNvContentPartPr/>
                <p14:nvPr/>
              </p14:nvContentPartPr>
              <p14:xfrm>
                <a:off x="2643199" y="4623838"/>
                <a:ext cx="278280" cy="352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B4E0B74-4D46-4F08-BFC2-DA6C71C3D1A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634559" y="4614838"/>
                  <a:ext cx="295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41FF6C7-2A72-4542-B585-0F52AE74A4C3}"/>
                    </a:ext>
                  </a:extLst>
                </p14:cNvPr>
                <p14:cNvContentPartPr/>
                <p14:nvPr/>
              </p14:nvContentPartPr>
              <p14:xfrm>
                <a:off x="2748679" y="4821478"/>
                <a:ext cx="159480" cy="38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41FF6C7-2A72-4542-B585-0F52AE74A4C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740039" y="4812478"/>
                  <a:ext cx="177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382EF19-567A-4DDB-90CE-FB399DA279D1}"/>
                    </a:ext>
                  </a:extLst>
                </p14:cNvPr>
                <p14:cNvContentPartPr/>
                <p14:nvPr/>
              </p14:nvContentPartPr>
              <p14:xfrm>
                <a:off x="3135319" y="4724998"/>
                <a:ext cx="141840" cy="150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382EF19-567A-4DDB-90CE-FB399DA279D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126319" y="4715998"/>
                  <a:ext cx="159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5516183-6E86-4456-B4AF-BFB4058F6883}"/>
                    </a:ext>
                  </a:extLst>
                </p14:cNvPr>
                <p14:cNvContentPartPr/>
                <p14:nvPr/>
              </p14:nvContentPartPr>
              <p14:xfrm>
                <a:off x="3145039" y="4951438"/>
                <a:ext cx="69480" cy="1134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5516183-6E86-4456-B4AF-BFB4058F688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136399" y="4942438"/>
                  <a:ext cx="87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6585129-6DA0-494A-9023-3354787C6CF3}"/>
                    </a:ext>
                  </a:extLst>
                </p14:cNvPr>
                <p14:cNvContentPartPr/>
                <p14:nvPr/>
              </p14:nvContentPartPr>
              <p14:xfrm>
                <a:off x="3205879" y="4582798"/>
                <a:ext cx="36000" cy="105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6585129-6DA0-494A-9023-3354787C6CF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196879" y="4573798"/>
                  <a:ext cx="53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7B5B464-891A-44DB-87CB-226C0DDC4EFD}"/>
                    </a:ext>
                  </a:extLst>
                </p14:cNvPr>
                <p14:cNvContentPartPr/>
                <p14:nvPr/>
              </p14:nvContentPartPr>
              <p14:xfrm>
                <a:off x="3396319" y="4696918"/>
                <a:ext cx="121320" cy="180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7B5B464-891A-44DB-87CB-226C0DDC4EF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387679" y="4688278"/>
                  <a:ext cx="138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7F01A1D-98B4-40B1-A0C2-EB9310762309}"/>
                    </a:ext>
                  </a:extLst>
                </p14:cNvPr>
                <p14:cNvContentPartPr/>
                <p14:nvPr/>
              </p14:nvContentPartPr>
              <p14:xfrm>
                <a:off x="3476239" y="4597918"/>
                <a:ext cx="264960" cy="27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7F01A1D-98B4-40B1-A0C2-EB931076230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467239" y="4588918"/>
                  <a:ext cx="282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BF726A8-D8F3-4511-A92E-3A5305DBACB4}"/>
                    </a:ext>
                  </a:extLst>
                </p14:cNvPr>
                <p14:cNvContentPartPr/>
                <p14:nvPr/>
              </p14:nvContentPartPr>
              <p14:xfrm>
                <a:off x="3917599" y="4722478"/>
                <a:ext cx="64800" cy="131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BF726A8-D8F3-4511-A92E-3A5305DBACB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908599" y="4713478"/>
                  <a:ext cx="82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557F745-F5D9-4E31-887E-2562ADCA794C}"/>
                    </a:ext>
                  </a:extLst>
                </p14:cNvPr>
                <p14:cNvContentPartPr/>
                <p14:nvPr/>
              </p14:nvContentPartPr>
              <p14:xfrm>
                <a:off x="3963319" y="4703398"/>
                <a:ext cx="41040" cy="151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557F745-F5D9-4E31-887E-2562ADCA794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954679" y="4694398"/>
                  <a:ext cx="58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FE6DD1-4EF6-495C-A1EC-56ABE759B5E2}"/>
                    </a:ext>
                  </a:extLst>
                </p14:cNvPr>
                <p14:cNvContentPartPr/>
                <p14:nvPr/>
              </p14:nvContentPartPr>
              <p14:xfrm>
                <a:off x="4024879" y="4692958"/>
                <a:ext cx="199440" cy="163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FE6DD1-4EF6-495C-A1EC-56ABE759B5E2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015879" y="4684318"/>
                  <a:ext cx="217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F0EFFA7-99A8-43F3-8217-089B9FA06123}"/>
                    </a:ext>
                  </a:extLst>
                </p14:cNvPr>
                <p14:cNvContentPartPr/>
                <p14:nvPr/>
              </p14:nvContentPartPr>
              <p14:xfrm>
                <a:off x="4265719" y="4686478"/>
                <a:ext cx="212400" cy="191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F0EFFA7-99A8-43F3-8217-089B9FA0612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256719" y="4677838"/>
                  <a:ext cx="230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35E3C31-D049-4020-9966-DF112EE93E28}"/>
                    </a:ext>
                  </a:extLst>
                </p14:cNvPr>
                <p14:cNvContentPartPr/>
                <p14:nvPr/>
              </p14:nvContentPartPr>
              <p14:xfrm>
                <a:off x="4390639" y="4509358"/>
                <a:ext cx="223560" cy="309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35E3C31-D049-4020-9966-DF112EE93E2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381999" y="4500718"/>
                  <a:ext cx="24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5610BD4-9D80-4503-BA95-684A017BA37F}"/>
                    </a:ext>
                  </a:extLst>
                </p14:cNvPr>
                <p14:cNvContentPartPr/>
                <p14:nvPr/>
              </p14:nvContentPartPr>
              <p14:xfrm>
                <a:off x="4469839" y="4688638"/>
                <a:ext cx="172440" cy="155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5610BD4-9D80-4503-BA95-684A017BA37F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461199" y="4679998"/>
                  <a:ext cx="190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656E482-D874-4FDA-A119-EB230EF422B1}"/>
                    </a:ext>
                  </a:extLst>
                </p14:cNvPr>
                <p14:cNvContentPartPr/>
                <p14:nvPr/>
              </p14:nvContentPartPr>
              <p14:xfrm>
                <a:off x="4638319" y="4753798"/>
                <a:ext cx="117360" cy="2739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656E482-D874-4FDA-A119-EB230EF422B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629319" y="4744798"/>
                  <a:ext cx="135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9FF0971-9263-4ADD-96C3-D849096C74B0}"/>
                    </a:ext>
                  </a:extLst>
                </p14:cNvPr>
                <p14:cNvContentPartPr/>
                <p14:nvPr/>
              </p14:nvContentPartPr>
              <p14:xfrm>
                <a:off x="4670359" y="4699798"/>
                <a:ext cx="207000" cy="1785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9FF0971-9263-4ADD-96C3-D849096C74B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661719" y="4690798"/>
                  <a:ext cx="224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C7FA015-BB30-47A5-943C-93002F9BB94B}"/>
                    </a:ext>
                  </a:extLst>
                </p14:cNvPr>
                <p14:cNvContentPartPr/>
                <p14:nvPr/>
              </p14:nvContentPartPr>
              <p14:xfrm>
                <a:off x="4936039" y="4697998"/>
                <a:ext cx="155880" cy="186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C7FA015-BB30-47A5-943C-93002F9BB94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927399" y="4689358"/>
                  <a:ext cx="173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5BB4282C-600C-483F-88EA-344F39D0C7D8}"/>
                    </a:ext>
                  </a:extLst>
                </p14:cNvPr>
                <p14:cNvContentPartPr/>
                <p14:nvPr/>
              </p14:nvContentPartPr>
              <p14:xfrm>
                <a:off x="5163199" y="4696918"/>
                <a:ext cx="133920" cy="114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5BB4282C-600C-483F-88EA-344F39D0C7D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154199" y="4688278"/>
                  <a:ext cx="151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992C4F7-D1C6-48D2-A89D-C109008010C2}"/>
                    </a:ext>
                  </a:extLst>
                </p14:cNvPr>
                <p14:cNvContentPartPr/>
                <p14:nvPr/>
              </p14:nvContentPartPr>
              <p14:xfrm>
                <a:off x="5403319" y="4656238"/>
                <a:ext cx="209880" cy="186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992C4F7-D1C6-48D2-A89D-C109008010C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394319" y="4647238"/>
                  <a:ext cx="22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1320D3E-D93D-4320-B269-E3F82028D36F}"/>
                    </a:ext>
                  </a:extLst>
                </p14:cNvPr>
                <p14:cNvContentPartPr/>
                <p14:nvPr/>
              </p14:nvContentPartPr>
              <p14:xfrm>
                <a:off x="5520319" y="4528078"/>
                <a:ext cx="216000" cy="2466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1320D3E-D93D-4320-B269-E3F82028D36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511319" y="4519078"/>
                  <a:ext cx="2336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28BD2E9-D472-43FC-AB48-6E5532482056}"/>
                    </a:ext>
                  </a:extLst>
                </p14:cNvPr>
                <p14:cNvContentPartPr/>
                <p14:nvPr/>
              </p14:nvContentPartPr>
              <p14:xfrm>
                <a:off x="5656759" y="4680718"/>
                <a:ext cx="140040" cy="1058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28BD2E9-D472-43FC-AB48-6E553248205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648119" y="4672078"/>
                  <a:ext cx="15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D7B70A2-682C-4B33-B752-B7D898EC7DEB}"/>
                    </a:ext>
                  </a:extLst>
                </p14:cNvPr>
                <p14:cNvContentPartPr/>
                <p14:nvPr/>
              </p14:nvContentPartPr>
              <p14:xfrm>
                <a:off x="5837839" y="4675318"/>
                <a:ext cx="152640" cy="1087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D7B70A2-682C-4B33-B752-B7D898EC7DEB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829199" y="4666318"/>
                  <a:ext cx="170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F0B10A5-5B80-4A07-888D-E1071AFF6B33}"/>
                    </a:ext>
                  </a:extLst>
                </p14:cNvPr>
                <p14:cNvContentPartPr/>
                <p14:nvPr/>
              </p14:nvContentPartPr>
              <p14:xfrm>
                <a:off x="6076519" y="4439158"/>
                <a:ext cx="318600" cy="3884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F0B10A5-5B80-4A07-888D-E1071AFF6B3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067519" y="4430518"/>
                  <a:ext cx="3362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F98DA96-AC57-44D2-B3FC-58D81BD8E5DE}"/>
                    </a:ext>
                  </a:extLst>
                </p14:cNvPr>
                <p14:cNvContentPartPr/>
                <p14:nvPr/>
              </p14:nvContentPartPr>
              <p14:xfrm>
                <a:off x="6532639" y="4535278"/>
                <a:ext cx="201960" cy="258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F98DA96-AC57-44D2-B3FC-58D81BD8E5D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23639" y="4526638"/>
                  <a:ext cx="21960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81B569A-365D-4296-97DA-503539B71871}"/>
                  </a:ext>
                </a:extLst>
              </p14:cNvPr>
              <p14:cNvContentPartPr/>
              <p14:nvPr/>
            </p14:nvContentPartPr>
            <p14:xfrm>
              <a:off x="6640279" y="4920838"/>
              <a:ext cx="18720" cy="381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81B569A-365D-4296-97DA-503539B71871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6631279" y="4911838"/>
                <a:ext cx="363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86C0031-A785-40BC-8BCE-F5F3E4FBBD9F}"/>
              </a:ext>
            </a:extLst>
          </p:cNvPr>
          <p:cNvGrpSpPr/>
          <p:nvPr/>
        </p:nvGrpSpPr>
        <p:grpSpPr>
          <a:xfrm>
            <a:off x="1260439" y="5288038"/>
            <a:ext cx="1801440" cy="500400"/>
            <a:chOff x="1260439" y="5288038"/>
            <a:chExt cx="180144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E205C4B-61CF-40F3-826B-764753CCF1C7}"/>
                    </a:ext>
                  </a:extLst>
                </p14:cNvPr>
                <p14:cNvContentPartPr/>
                <p14:nvPr/>
              </p14:nvContentPartPr>
              <p14:xfrm>
                <a:off x="1260439" y="5475958"/>
                <a:ext cx="131040" cy="3002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E205C4B-61CF-40F3-826B-764753CCF1C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251439" y="5466958"/>
                  <a:ext cx="148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CDBDA878-C036-4AA4-87FF-D20EDAA9B482}"/>
                    </a:ext>
                  </a:extLst>
                </p14:cNvPr>
                <p14:cNvContentPartPr/>
                <p14:nvPr/>
              </p14:nvContentPartPr>
              <p14:xfrm>
                <a:off x="1330639" y="5320438"/>
                <a:ext cx="264600" cy="234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CDBDA878-C036-4AA4-87FF-D20EDAA9B48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321639" y="5311798"/>
                  <a:ext cx="282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2C38B8C-6AAF-4C6C-A587-50792DD959B1}"/>
                    </a:ext>
                  </a:extLst>
                </p14:cNvPr>
                <p14:cNvContentPartPr/>
                <p14:nvPr/>
              </p14:nvContentPartPr>
              <p14:xfrm>
                <a:off x="1630519" y="5379478"/>
                <a:ext cx="160560" cy="3337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2C38B8C-6AAF-4C6C-A587-50792DD959B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621879" y="5370838"/>
                  <a:ext cx="178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53EDA34-29DA-4D8A-9E5E-A2EFC3516845}"/>
                    </a:ext>
                  </a:extLst>
                </p14:cNvPr>
                <p14:cNvContentPartPr/>
                <p14:nvPr/>
              </p14:nvContentPartPr>
              <p14:xfrm>
                <a:off x="1924639" y="5445358"/>
                <a:ext cx="79920" cy="2048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53EDA34-29DA-4D8A-9E5E-A2EFC351684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915639" y="5436358"/>
                  <a:ext cx="97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CA1C17C-D414-4CAD-B8ED-A9EA5C04A93D}"/>
                    </a:ext>
                  </a:extLst>
                </p14:cNvPr>
                <p14:cNvContentPartPr/>
                <p14:nvPr/>
              </p14:nvContentPartPr>
              <p14:xfrm>
                <a:off x="1953799" y="5372998"/>
                <a:ext cx="257040" cy="280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CA1C17C-D414-4CAD-B8ED-A9EA5C04A93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945159" y="5363998"/>
                  <a:ext cx="274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CB402FA-81C3-4BB3-A540-83B3F25F6E93}"/>
                    </a:ext>
                  </a:extLst>
                </p14:cNvPr>
                <p14:cNvContentPartPr/>
                <p14:nvPr/>
              </p14:nvContentPartPr>
              <p14:xfrm>
                <a:off x="2274199" y="5386318"/>
                <a:ext cx="102240" cy="2980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CB402FA-81C3-4BB3-A540-83B3F25F6E9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265199" y="5377678"/>
                  <a:ext cx="119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A711FC2-3607-48DA-A9BD-9B09F05A7E02}"/>
                    </a:ext>
                  </a:extLst>
                </p14:cNvPr>
                <p14:cNvContentPartPr/>
                <p14:nvPr/>
              </p14:nvContentPartPr>
              <p14:xfrm>
                <a:off x="2420719" y="5363998"/>
                <a:ext cx="279000" cy="314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A711FC2-3607-48DA-A9BD-9B09F05A7E0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411719" y="5355358"/>
                  <a:ext cx="296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F7A07CDE-35A7-492B-8119-3E6CFAD12BC9}"/>
                    </a:ext>
                  </a:extLst>
                </p14:cNvPr>
                <p14:cNvContentPartPr/>
                <p14:nvPr/>
              </p14:nvContentPartPr>
              <p14:xfrm>
                <a:off x="2455639" y="5510878"/>
                <a:ext cx="239760" cy="65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F7A07CDE-35A7-492B-8119-3E6CFAD12BC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446639" y="5501878"/>
                  <a:ext cx="257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D2201CF-71F1-4D19-8B1E-EB9B06A7C9E3}"/>
                    </a:ext>
                  </a:extLst>
                </p14:cNvPr>
                <p14:cNvContentPartPr/>
                <p14:nvPr/>
              </p14:nvContentPartPr>
              <p14:xfrm>
                <a:off x="2816719" y="5288038"/>
                <a:ext cx="245160" cy="500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D2201CF-71F1-4D19-8B1E-EB9B06A7C9E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808079" y="5279398"/>
                  <a:ext cx="26280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2869BB60-557D-4E16-95F2-32AE81F14BC4}"/>
              </a:ext>
            </a:extLst>
          </p:cNvPr>
          <p:cNvGrpSpPr/>
          <p:nvPr/>
        </p:nvGrpSpPr>
        <p:grpSpPr>
          <a:xfrm>
            <a:off x="3346639" y="5258518"/>
            <a:ext cx="1586520" cy="715320"/>
            <a:chOff x="3346639" y="5258518"/>
            <a:chExt cx="1586520" cy="71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DC44135-8DE7-47CA-A50F-51C7D648B383}"/>
                    </a:ext>
                  </a:extLst>
                </p14:cNvPr>
                <p14:cNvContentPartPr/>
                <p14:nvPr/>
              </p14:nvContentPartPr>
              <p14:xfrm>
                <a:off x="3346639" y="5444638"/>
                <a:ext cx="175680" cy="4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DC44135-8DE7-47CA-A50F-51C7D648B38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3337999" y="5435638"/>
                  <a:ext cx="193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202A3EAB-0C1B-488B-A15E-D8BD137BCD22}"/>
                    </a:ext>
                  </a:extLst>
                </p14:cNvPr>
                <p14:cNvContentPartPr/>
                <p14:nvPr/>
              </p14:nvContentPartPr>
              <p14:xfrm>
                <a:off x="3348079" y="5523478"/>
                <a:ext cx="238320" cy="56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202A3EAB-0C1B-488B-A15E-D8BD137BCD2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339079" y="5514838"/>
                  <a:ext cx="255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77E60DF-46B5-4E80-908D-854028B8EC93}"/>
                    </a:ext>
                  </a:extLst>
                </p14:cNvPr>
                <p14:cNvContentPartPr/>
                <p14:nvPr/>
              </p14:nvContentPartPr>
              <p14:xfrm>
                <a:off x="3938119" y="5258518"/>
                <a:ext cx="305280" cy="215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77E60DF-46B5-4E80-908D-854028B8EC93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3929119" y="5249878"/>
                  <a:ext cx="322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BD7A00A-9908-4844-904B-F0615403DD8A}"/>
                    </a:ext>
                  </a:extLst>
                </p14:cNvPr>
                <p14:cNvContentPartPr/>
                <p14:nvPr/>
              </p14:nvContentPartPr>
              <p14:xfrm>
                <a:off x="3854959" y="5538238"/>
                <a:ext cx="410400" cy="54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BD7A00A-9908-4844-904B-F0615403DD8A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846319" y="5529238"/>
                  <a:ext cx="428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29589AD-F403-4657-B902-9CE40F8AAD1E}"/>
                    </a:ext>
                  </a:extLst>
                </p14:cNvPr>
                <p14:cNvContentPartPr/>
                <p14:nvPr/>
              </p14:nvContentPartPr>
              <p14:xfrm>
                <a:off x="3967999" y="5645158"/>
                <a:ext cx="171000" cy="328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29589AD-F403-4657-B902-9CE40F8AAD1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958999" y="5636158"/>
                  <a:ext cx="188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90A0727-7D72-450C-8C01-6DDF33834BF7}"/>
                    </a:ext>
                  </a:extLst>
                </p14:cNvPr>
                <p14:cNvContentPartPr/>
                <p14:nvPr/>
              </p14:nvContentPartPr>
              <p14:xfrm>
                <a:off x="4510519" y="5447518"/>
                <a:ext cx="287280" cy="511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90A0727-7D72-450C-8C01-6DDF33834BF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4501879" y="5438518"/>
                  <a:ext cx="304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11C30F0-57EB-4949-AF3F-FD79E72862B6}"/>
                    </a:ext>
                  </a:extLst>
                </p14:cNvPr>
                <p14:cNvContentPartPr/>
                <p14:nvPr/>
              </p14:nvContentPartPr>
              <p14:xfrm>
                <a:off x="4529239" y="5513038"/>
                <a:ext cx="403920" cy="89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11C30F0-57EB-4949-AF3F-FD79E72862B6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4520239" y="5504398"/>
                  <a:ext cx="421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CB36602-2840-4022-9CAC-01DAEEBE948D}"/>
                    </a:ext>
                  </a:extLst>
                </p14:cNvPr>
                <p14:cNvContentPartPr/>
                <p14:nvPr/>
              </p14:nvContentPartPr>
              <p14:xfrm>
                <a:off x="4670719" y="5302078"/>
                <a:ext cx="101160" cy="3762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CB36602-2840-4022-9CAC-01DAEEBE948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4662079" y="5293438"/>
                  <a:ext cx="11880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F5494A7-F6B7-4701-9F4A-550302A4346F}"/>
              </a:ext>
            </a:extLst>
          </p:cNvPr>
          <p:cNvGrpSpPr/>
          <p:nvPr/>
        </p:nvGrpSpPr>
        <p:grpSpPr>
          <a:xfrm>
            <a:off x="5196319" y="5191198"/>
            <a:ext cx="338040" cy="286560"/>
            <a:chOff x="5196319" y="5191198"/>
            <a:chExt cx="3380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A6A55B8-D5AC-43DE-8FA7-E1427AEC8663}"/>
                    </a:ext>
                  </a:extLst>
                </p14:cNvPr>
                <p14:cNvContentPartPr/>
                <p14:nvPr/>
              </p14:nvContentPartPr>
              <p14:xfrm>
                <a:off x="5337439" y="5191198"/>
                <a:ext cx="159840" cy="205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A6A55B8-D5AC-43DE-8FA7-E1427AEC866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328439" y="5182198"/>
                  <a:ext cx="177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C4E18A6-43BE-4C8A-9613-94168F030D45}"/>
                    </a:ext>
                  </a:extLst>
                </p14:cNvPr>
                <p14:cNvContentPartPr/>
                <p14:nvPr/>
              </p14:nvContentPartPr>
              <p14:xfrm>
                <a:off x="5196319" y="5402878"/>
                <a:ext cx="338040" cy="74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C4E18A6-43BE-4C8A-9613-94168F030D4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187319" y="5394238"/>
                  <a:ext cx="3556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261FC397-2CFE-4919-8C78-4221E88246B3}"/>
              </a:ext>
            </a:extLst>
          </p:cNvPr>
          <p:cNvGrpSpPr/>
          <p:nvPr/>
        </p:nvGrpSpPr>
        <p:grpSpPr>
          <a:xfrm>
            <a:off x="5204239" y="5594758"/>
            <a:ext cx="290160" cy="176400"/>
            <a:chOff x="5204239" y="5594758"/>
            <a:chExt cx="2901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90FE295B-97CA-4E30-97C7-75D79BE5125B}"/>
                    </a:ext>
                  </a:extLst>
                </p14:cNvPr>
                <p14:cNvContentPartPr/>
                <p14:nvPr/>
              </p14:nvContentPartPr>
              <p14:xfrm>
                <a:off x="5204239" y="5594758"/>
                <a:ext cx="109800" cy="171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90FE295B-97CA-4E30-97C7-75D79BE5125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195599" y="5586118"/>
                  <a:ext cx="127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770FB89-A0AD-4688-A874-E1761FD1CD26}"/>
                    </a:ext>
                  </a:extLst>
                </p14:cNvPr>
                <p14:cNvContentPartPr/>
                <p14:nvPr/>
              </p14:nvContentPartPr>
              <p14:xfrm>
                <a:off x="5364079" y="5621758"/>
                <a:ext cx="130320" cy="1494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770FB89-A0AD-4688-A874-E1761FD1CD26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5355079" y="5612758"/>
                  <a:ext cx="1479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BFE43573-6645-4F53-9AD9-B95BBB2173F4}"/>
              </a:ext>
            </a:extLst>
          </p:cNvPr>
          <p:cNvGrpSpPr/>
          <p:nvPr/>
        </p:nvGrpSpPr>
        <p:grpSpPr>
          <a:xfrm>
            <a:off x="5854399" y="5142598"/>
            <a:ext cx="1422000" cy="419400"/>
            <a:chOff x="5854399" y="5142598"/>
            <a:chExt cx="142200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B7979E7-D77C-412E-BA22-847594B0B6AB}"/>
                    </a:ext>
                  </a:extLst>
                </p14:cNvPr>
                <p14:cNvContentPartPr/>
                <p14:nvPr/>
              </p14:nvContentPartPr>
              <p14:xfrm>
                <a:off x="5864119" y="5363278"/>
                <a:ext cx="126000" cy="223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B7979E7-D77C-412E-BA22-847594B0B6A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5855119" y="5354278"/>
                  <a:ext cx="143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7EC007C-F7B6-459B-8846-8790416233C2}"/>
                    </a:ext>
                  </a:extLst>
                </p14:cNvPr>
                <p14:cNvContentPartPr/>
                <p14:nvPr/>
              </p14:nvContentPartPr>
              <p14:xfrm>
                <a:off x="5854399" y="5432758"/>
                <a:ext cx="173880" cy="38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7EC007C-F7B6-459B-8846-8790416233C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845759" y="5424118"/>
                  <a:ext cx="191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2BCD884-4273-41AC-97CE-60C25CE4E75B}"/>
                    </a:ext>
                  </a:extLst>
                </p14:cNvPr>
                <p14:cNvContentPartPr/>
                <p14:nvPr/>
              </p14:nvContentPartPr>
              <p14:xfrm>
                <a:off x="6212239" y="5263198"/>
                <a:ext cx="155160" cy="279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2BCD884-4273-41AC-97CE-60C25CE4E75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203599" y="5254558"/>
                  <a:ext cx="172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3CC0D8B-A574-4C37-9240-FDABF1E9AD18}"/>
                    </a:ext>
                  </a:extLst>
                </p14:cNvPr>
                <p14:cNvContentPartPr/>
                <p14:nvPr/>
              </p14:nvContentPartPr>
              <p14:xfrm>
                <a:off x="6310519" y="5189758"/>
                <a:ext cx="227520" cy="176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3CC0D8B-A574-4C37-9240-FDABF1E9AD1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301519" y="5180758"/>
                  <a:ext cx="245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68A181E-DD55-4729-8184-590BDCD5F3C7}"/>
                    </a:ext>
                  </a:extLst>
                </p14:cNvPr>
                <p14:cNvContentPartPr/>
                <p14:nvPr/>
              </p14:nvContentPartPr>
              <p14:xfrm>
                <a:off x="6594919" y="5270758"/>
                <a:ext cx="130680" cy="2091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68A181E-DD55-4729-8184-590BDCD5F3C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585919" y="5261758"/>
                  <a:ext cx="148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19268C1-BF12-4D24-ACC6-9DC3F81BAEF3}"/>
                    </a:ext>
                  </a:extLst>
                </p14:cNvPr>
                <p14:cNvContentPartPr/>
                <p14:nvPr/>
              </p14:nvContentPartPr>
              <p14:xfrm>
                <a:off x="6739639" y="5270038"/>
                <a:ext cx="97920" cy="180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19268C1-BF12-4D24-ACC6-9DC3F81BAEF3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6730999" y="5261038"/>
                  <a:ext cx="115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6ABFF0E8-2B22-43D3-8E63-0D8AB3A528A9}"/>
                    </a:ext>
                  </a:extLst>
                </p14:cNvPr>
                <p14:cNvContentPartPr/>
                <p14:nvPr/>
              </p14:nvContentPartPr>
              <p14:xfrm>
                <a:off x="6762319" y="5214958"/>
                <a:ext cx="235800" cy="2638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6ABFF0E8-2B22-43D3-8E63-0D8AB3A528A9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6753679" y="5206318"/>
                  <a:ext cx="253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61CCEFD-2564-4138-9D12-BA667F2504BB}"/>
                    </a:ext>
                  </a:extLst>
                </p14:cNvPr>
                <p14:cNvContentPartPr/>
                <p14:nvPr/>
              </p14:nvContentPartPr>
              <p14:xfrm>
                <a:off x="7042399" y="5142598"/>
                <a:ext cx="234000" cy="4194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61CCEFD-2564-4138-9D12-BA667F2504B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033399" y="5133958"/>
                  <a:ext cx="25164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F8D7AA1C-5620-4845-8226-4F082D1B1E92}"/>
              </a:ext>
            </a:extLst>
          </p:cNvPr>
          <p:cNvGrpSpPr/>
          <p:nvPr/>
        </p:nvGrpSpPr>
        <p:grpSpPr>
          <a:xfrm>
            <a:off x="7598239" y="5160958"/>
            <a:ext cx="586440" cy="376920"/>
            <a:chOff x="7598239" y="5160958"/>
            <a:chExt cx="58644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5847D85-305D-4E0B-AA9A-365EAE6866D2}"/>
                    </a:ext>
                  </a:extLst>
                </p14:cNvPr>
                <p14:cNvContentPartPr/>
                <p14:nvPr/>
              </p14:nvContentPartPr>
              <p14:xfrm>
                <a:off x="7598239" y="5160958"/>
                <a:ext cx="440280" cy="3769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5847D85-305D-4E0B-AA9A-365EAE6866D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589239" y="5152318"/>
                  <a:ext cx="4579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0888828-EE7C-46B9-9BEC-13E80C8975E4}"/>
                    </a:ext>
                  </a:extLst>
                </p14:cNvPr>
                <p14:cNvContentPartPr/>
                <p14:nvPr/>
              </p14:nvContentPartPr>
              <p14:xfrm>
                <a:off x="8005399" y="5372278"/>
                <a:ext cx="179280" cy="1339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0888828-EE7C-46B9-9BEC-13E80C8975E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996399" y="5363278"/>
                  <a:ext cx="19692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C0D19BC-E525-40A2-B064-EF58007A4BA3}"/>
              </a:ext>
            </a:extLst>
          </p:cNvPr>
          <p:cNvGrpSpPr/>
          <p:nvPr/>
        </p:nvGrpSpPr>
        <p:grpSpPr>
          <a:xfrm>
            <a:off x="408319" y="6151678"/>
            <a:ext cx="514080" cy="314280"/>
            <a:chOff x="408319" y="6151678"/>
            <a:chExt cx="514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C37EFED-DF45-42D7-B9C9-5A7D8DE73534}"/>
                    </a:ext>
                  </a:extLst>
                </p14:cNvPr>
                <p14:cNvContentPartPr/>
                <p14:nvPr/>
              </p14:nvContentPartPr>
              <p14:xfrm>
                <a:off x="408319" y="6256078"/>
                <a:ext cx="174960" cy="195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C37EFED-DF45-42D7-B9C9-5A7D8DE73534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99679" y="6247078"/>
                  <a:ext cx="192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393DA5C-4D63-497D-8C02-0F1BE6E20581}"/>
                    </a:ext>
                  </a:extLst>
                </p14:cNvPr>
                <p14:cNvContentPartPr/>
                <p14:nvPr/>
              </p14:nvContentPartPr>
              <p14:xfrm>
                <a:off x="666079" y="6289558"/>
                <a:ext cx="79560" cy="1706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393DA5C-4D63-497D-8C02-0F1BE6E20581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7439" y="6280558"/>
                  <a:ext cx="97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B927D7B-FB31-4662-8D64-107AD3E07F6F}"/>
                    </a:ext>
                  </a:extLst>
                </p14:cNvPr>
                <p14:cNvContentPartPr/>
                <p14:nvPr/>
              </p14:nvContentPartPr>
              <p14:xfrm>
                <a:off x="698119" y="6151678"/>
                <a:ext cx="224280" cy="314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B927D7B-FB31-4662-8D64-107AD3E07F6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89119" y="6143038"/>
                  <a:ext cx="2419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3EA4763-7E1B-4EBB-BE40-23A056DBCB4B}"/>
              </a:ext>
            </a:extLst>
          </p:cNvPr>
          <p:cNvGrpSpPr/>
          <p:nvPr/>
        </p:nvGrpSpPr>
        <p:grpSpPr>
          <a:xfrm>
            <a:off x="1457719" y="6027838"/>
            <a:ext cx="1856880" cy="443880"/>
            <a:chOff x="1457719" y="6027838"/>
            <a:chExt cx="185688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DFB5B11-DDB5-40EC-8A5E-933647F4166B}"/>
                    </a:ext>
                  </a:extLst>
                </p14:cNvPr>
                <p14:cNvContentPartPr/>
                <p14:nvPr/>
              </p14:nvContentPartPr>
              <p14:xfrm>
                <a:off x="1457719" y="6238438"/>
                <a:ext cx="99720" cy="233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DFB5B11-DDB5-40EC-8A5E-933647F4166B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448719" y="6229438"/>
                  <a:ext cx="117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45CE3D8-222E-400D-9DA7-30F23B85388A}"/>
                    </a:ext>
                  </a:extLst>
                </p14:cNvPr>
                <p14:cNvContentPartPr/>
                <p14:nvPr/>
              </p14:nvContentPartPr>
              <p14:xfrm>
                <a:off x="1557079" y="6065278"/>
                <a:ext cx="248400" cy="219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45CE3D8-222E-400D-9DA7-30F23B85388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548439" y="6056278"/>
                  <a:ext cx="266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73577F0-90D0-4D21-BC14-EE3D26B6AD56}"/>
                    </a:ext>
                  </a:extLst>
                </p14:cNvPr>
                <p14:cNvContentPartPr/>
                <p14:nvPr/>
              </p14:nvContentPartPr>
              <p14:xfrm>
                <a:off x="1851919" y="6137638"/>
                <a:ext cx="171720" cy="3200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73577F0-90D0-4D21-BC14-EE3D26B6AD5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843279" y="6128998"/>
                  <a:ext cx="189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CA9693BE-CDA1-4F4C-BBBF-A09C397337F4}"/>
                    </a:ext>
                  </a:extLst>
                </p14:cNvPr>
                <p14:cNvContentPartPr/>
                <p14:nvPr/>
              </p14:nvContentPartPr>
              <p14:xfrm>
                <a:off x="2101039" y="6167158"/>
                <a:ext cx="263520" cy="2829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CA9693BE-CDA1-4F4C-BBBF-A09C397337F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092039" y="6158158"/>
                  <a:ext cx="281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ECACA12-05BF-463D-8340-2422212EF787}"/>
                    </a:ext>
                  </a:extLst>
                </p14:cNvPr>
                <p14:cNvContentPartPr/>
                <p14:nvPr/>
              </p14:nvContentPartPr>
              <p14:xfrm>
                <a:off x="2200759" y="6296398"/>
                <a:ext cx="163080" cy="45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ECACA12-05BF-463D-8340-2422212EF78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191759" y="6287758"/>
                  <a:ext cx="180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D1E40DD-B7F2-40A6-AF73-B4E16A9661D7}"/>
                    </a:ext>
                  </a:extLst>
                </p14:cNvPr>
                <p14:cNvContentPartPr/>
                <p14:nvPr/>
              </p14:nvContentPartPr>
              <p14:xfrm>
                <a:off x="2514679" y="6172198"/>
                <a:ext cx="218520" cy="2451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D1E40DD-B7F2-40A6-AF73-B4E16A9661D7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505679" y="6163198"/>
                  <a:ext cx="236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3B96F80-5A22-4AB4-90A7-B105CA724400}"/>
                    </a:ext>
                  </a:extLst>
                </p14:cNvPr>
                <p14:cNvContentPartPr/>
                <p14:nvPr/>
              </p14:nvContentPartPr>
              <p14:xfrm>
                <a:off x="2830039" y="6161398"/>
                <a:ext cx="120240" cy="2617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3B96F80-5A22-4AB4-90A7-B105CA724400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821399" y="6152398"/>
                  <a:ext cx="137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F3AB99C0-AE30-479B-B431-80557174CF27}"/>
                    </a:ext>
                  </a:extLst>
                </p14:cNvPr>
                <p14:cNvContentPartPr/>
                <p14:nvPr/>
              </p14:nvContentPartPr>
              <p14:xfrm>
                <a:off x="2886559" y="6103438"/>
                <a:ext cx="194400" cy="3272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F3AB99C0-AE30-479B-B431-80557174CF27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877919" y="6094438"/>
                  <a:ext cx="212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54B89C93-001B-4C4D-B94F-647377B64C80}"/>
                    </a:ext>
                  </a:extLst>
                </p14:cNvPr>
                <p14:cNvContentPartPr/>
                <p14:nvPr/>
              </p14:nvContentPartPr>
              <p14:xfrm>
                <a:off x="3159079" y="6027838"/>
                <a:ext cx="155520" cy="4244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54B89C93-001B-4C4D-B94F-647377B64C8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150439" y="6019198"/>
                  <a:ext cx="17316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653C52C6-1EDB-41FD-ADB3-8CE38BFE25CF}"/>
              </a:ext>
            </a:extLst>
          </p:cNvPr>
          <p:cNvGrpSpPr/>
          <p:nvPr/>
        </p:nvGrpSpPr>
        <p:grpSpPr>
          <a:xfrm>
            <a:off x="3566239" y="6247438"/>
            <a:ext cx="216360" cy="151920"/>
            <a:chOff x="3566239" y="6247438"/>
            <a:chExt cx="2163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2BB8FD16-2607-4A3F-ADF1-9B01916A9571}"/>
                    </a:ext>
                  </a:extLst>
                </p14:cNvPr>
                <p14:cNvContentPartPr/>
                <p14:nvPr/>
              </p14:nvContentPartPr>
              <p14:xfrm>
                <a:off x="3566239" y="6247438"/>
                <a:ext cx="194760" cy="316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2BB8FD16-2607-4A3F-ADF1-9B01916A9571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557239" y="6238438"/>
                  <a:ext cx="212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CFC64A8-1AA4-4BC8-B895-C482E236DBBB}"/>
                    </a:ext>
                  </a:extLst>
                </p14:cNvPr>
                <p14:cNvContentPartPr/>
                <p14:nvPr/>
              </p14:nvContentPartPr>
              <p14:xfrm>
                <a:off x="3587119" y="6364078"/>
                <a:ext cx="195480" cy="35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CFC64A8-1AA4-4BC8-B895-C482E236DBBB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578479" y="6355078"/>
                  <a:ext cx="2131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3D071C68-1D93-4AA0-AC59-863C23010FEE}"/>
              </a:ext>
            </a:extLst>
          </p:cNvPr>
          <p:cNvGrpSpPr/>
          <p:nvPr/>
        </p:nvGrpSpPr>
        <p:grpSpPr>
          <a:xfrm>
            <a:off x="4080319" y="6015958"/>
            <a:ext cx="523080" cy="615960"/>
            <a:chOff x="4080319" y="6015958"/>
            <a:chExt cx="52308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1988EF2-C08B-4EDD-88D4-D4AE7F2B986E}"/>
                    </a:ext>
                  </a:extLst>
                </p14:cNvPr>
                <p14:cNvContentPartPr/>
                <p14:nvPr/>
              </p14:nvContentPartPr>
              <p14:xfrm>
                <a:off x="4286239" y="6015958"/>
                <a:ext cx="66600" cy="2178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1988EF2-C08B-4EDD-88D4-D4AE7F2B986E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277239" y="6006958"/>
                  <a:ext cx="84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73DA876-5703-4AC3-9EF1-3111D57BB184}"/>
                    </a:ext>
                  </a:extLst>
                </p14:cNvPr>
                <p14:cNvContentPartPr/>
                <p14:nvPr/>
              </p14:nvContentPartPr>
              <p14:xfrm>
                <a:off x="4080319" y="6256078"/>
                <a:ext cx="40500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73DA876-5703-4AC3-9EF1-3111D57BB18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071319" y="6247078"/>
                  <a:ext cx="422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E9BA290-0F50-414D-85B3-026CA4A68B5C}"/>
                    </a:ext>
                  </a:extLst>
                </p14:cNvPr>
                <p14:cNvContentPartPr/>
                <p14:nvPr/>
              </p14:nvContentPartPr>
              <p14:xfrm>
                <a:off x="4130719" y="6435718"/>
                <a:ext cx="77040" cy="163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E9BA290-0F50-414D-85B3-026CA4A68B5C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121719" y="6426718"/>
                  <a:ext cx="94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A27B91E-416D-424B-BAB1-2C4FBA34ABA6}"/>
                    </a:ext>
                  </a:extLst>
                </p14:cNvPr>
                <p14:cNvContentPartPr/>
                <p14:nvPr/>
              </p14:nvContentPartPr>
              <p14:xfrm>
                <a:off x="4347439" y="6368398"/>
                <a:ext cx="255960" cy="2635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A27B91E-416D-424B-BAB1-2C4FBA34ABA6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338439" y="6359758"/>
                  <a:ext cx="27360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6B6C6A2A-0A1D-4659-92FE-E4C74D56238A}"/>
              </a:ext>
            </a:extLst>
          </p:cNvPr>
          <p:cNvGrpSpPr/>
          <p:nvPr/>
        </p:nvGrpSpPr>
        <p:grpSpPr>
          <a:xfrm>
            <a:off x="4744159" y="5899678"/>
            <a:ext cx="1681560" cy="630000"/>
            <a:chOff x="4744159" y="5899678"/>
            <a:chExt cx="168156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1559392-E986-49DC-B537-652072F27D6B}"/>
                    </a:ext>
                  </a:extLst>
                </p14:cNvPr>
                <p14:cNvContentPartPr/>
                <p14:nvPr/>
              </p14:nvContentPartPr>
              <p14:xfrm>
                <a:off x="4744159" y="6199918"/>
                <a:ext cx="382320" cy="72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1559392-E986-49DC-B537-652072F27D6B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735159" y="6191278"/>
                  <a:ext cx="399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FA4842-8394-4576-BBC8-A7D15F78ADD5}"/>
                    </a:ext>
                  </a:extLst>
                </p14:cNvPr>
                <p14:cNvContentPartPr/>
                <p14:nvPr/>
              </p14:nvContentPartPr>
              <p14:xfrm>
                <a:off x="4801759" y="6273718"/>
                <a:ext cx="338760" cy="738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FA4842-8394-4576-BBC8-A7D15F78ADD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792759" y="6264718"/>
                  <a:ext cx="356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C8F34F6-6F3D-4900-BCF4-B91F8EAB7F77}"/>
                    </a:ext>
                  </a:extLst>
                </p14:cNvPr>
                <p14:cNvContentPartPr/>
                <p14:nvPr/>
              </p14:nvContentPartPr>
              <p14:xfrm>
                <a:off x="4963399" y="6014518"/>
                <a:ext cx="54720" cy="4474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C8F34F6-6F3D-4900-BCF4-B91F8EAB7F7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954759" y="6005878"/>
                  <a:ext cx="723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329431ED-72BE-475D-B76B-7BEB93A60E6E}"/>
                    </a:ext>
                  </a:extLst>
                </p14:cNvPr>
                <p14:cNvContentPartPr/>
                <p14:nvPr/>
              </p14:nvContentPartPr>
              <p14:xfrm>
                <a:off x="5493679" y="5954038"/>
                <a:ext cx="176760" cy="1944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329431ED-72BE-475D-B76B-7BEB93A60E6E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484679" y="5945038"/>
                  <a:ext cx="194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A5AA533-4AD0-4F06-A817-E87598E88575}"/>
                    </a:ext>
                  </a:extLst>
                </p14:cNvPr>
                <p14:cNvContentPartPr/>
                <p14:nvPr/>
              </p14:nvContentPartPr>
              <p14:xfrm>
                <a:off x="5352559" y="6187318"/>
                <a:ext cx="375840" cy="788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A5AA533-4AD0-4F06-A817-E87598E88575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343559" y="6178678"/>
                  <a:ext cx="393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5030640-BD9E-4377-864F-1AB498E52C0C}"/>
                    </a:ext>
                  </a:extLst>
                </p14:cNvPr>
                <p14:cNvContentPartPr/>
                <p14:nvPr/>
              </p14:nvContentPartPr>
              <p14:xfrm>
                <a:off x="5408719" y="6323758"/>
                <a:ext cx="80640" cy="178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5030640-BD9E-4377-864F-1AB498E52C0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399719" y="6315118"/>
                  <a:ext cx="98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B8AB342-4CC1-488B-97F5-14E708B71A3F}"/>
                    </a:ext>
                  </a:extLst>
                </p14:cNvPr>
                <p14:cNvContentPartPr/>
                <p14:nvPr/>
              </p14:nvContentPartPr>
              <p14:xfrm>
                <a:off x="5559199" y="6342478"/>
                <a:ext cx="137160" cy="172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B8AB342-4CC1-488B-97F5-14E708B71A3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550199" y="6333478"/>
                  <a:ext cx="154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1A5A326-FCA7-46E1-A40A-FF389ECF8BA5}"/>
                    </a:ext>
                  </a:extLst>
                </p14:cNvPr>
                <p14:cNvContentPartPr/>
                <p14:nvPr/>
              </p14:nvContentPartPr>
              <p14:xfrm>
                <a:off x="5921359" y="6203878"/>
                <a:ext cx="21960" cy="464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1A5A326-FCA7-46E1-A40A-FF389ECF8BA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5912719" y="6195238"/>
                  <a:ext cx="39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465EFB8-5E4C-4051-82C5-FE55953E32CD}"/>
                    </a:ext>
                  </a:extLst>
                </p14:cNvPr>
                <p14:cNvContentPartPr/>
                <p14:nvPr/>
              </p14:nvContentPartPr>
              <p14:xfrm>
                <a:off x="6202879" y="5899678"/>
                <a:ext cx="207360" cy="2430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465EFB8-5E4C-4051-82C5-FE55953E32C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193879" y="5890678"/>
                  <a:ext cx="225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C34F469-8119-4863-85DB-32E18E20A38E}"/>
                    </a:ext>
                  </a:extLst>
                </p14:cNvPr>
                <p14:cNvContentPartPr/>
                <p14:nvPr/>
              </p14:nvContentPartPr>
              <p14:xfrm>
                <a:off x="6080839" y="6186598"/>
                <a:ext cx="344880" cy="550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C34F469-8119-4863-85DB-32E18E20A38E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072199" y="6177958"/>
                  <a:ext cx="362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3885233-FBF1-4464-88FE-770C3DB14100}"/>
                    </a:ext>
                  </a:extLst>
                </p14:cNvPr>
                <p14:cNvContentPartPr/>
                <p14:nvPr/>
              </p14:nvContentPartPr>
              <p14:xfrm>
                <a:off x="6077239" y="6350758"/>
                <a:ext cx="92880" cy="1558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3885233-FBF1-4464-88FE-770C3DB14100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068239" y="6341758"/>
                  <a:ext cx="110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C34E553-E5E1-48A2-BD20-ABF19EEFF1F6}"/>
                    </a:ext>
                  </a:extLst>
                </p14:cNvPr>
                <p14:cNvContentPartPr/>
                <p14:nvPr/>
              </p14:nvContentPartPr>
              <p14:xfrm>
                <a:off x="6202159" y="6369838"/>
                <a:ext cx="151920" cy="1598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C34E553-E5E1-48A2-BD20-ABF19EEFF1F6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193159" y="6360838"/>
                  <a:ext cx="1695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461C448-7FC3-42EB-BFC0-FA95BA482CCB}"/>
              </a:ext>
            </a:extLst>
          </p:cNvPr>
          <p:cNvGrpSpPr/>
          <p:nvPr/>
        </p:nvGrpSpPr>
        <p:grpSpPr>
          <a:xfrm>
            <a:off x="6700039" y="6088678"/>
            <a:ext cx="237240" cy="117000"/>
            <a:chOff x="6700039" y="6088678"/>
            <a:chExt cx="2372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5F56C00-35F1-4724-A080-D3BF7C4487D9}"/>
                    </a:ext>
                  </a:extLst>
                </p14:cNvPr>
                <p14:cNvContentPartPr/>
                <p14:nvPr/>
              </p14:nvContentPartPr>
              <p14:xfrm>
                <a:off x="6700039" y="6088678"/>
                <a:ext cx="130320" cy="338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5F56C00-35F1-4724-A080-D3BF7C4487D9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691399" y="6080038"/>
                  <a:ext cx="147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CCD7463-C4E1-49E3-876F-5744E2B64610}"/>
                    </a:ext>
                  </a:extLst>
                </p14:cNvPr>
                <p14:cNvContentPartPr/>
                <p14:nvPr/>
              </p14:nvContentPartPr>
              <p14:xfrm>
                <a:off x="6733519" y="6167518"/>
                <a:ext cx="203760" cy="381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CCD7463-C4E1-49E3-876F-5744E2B64610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724519" y="6158518"/>
                  <a:ext cx="2214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7E5915E-9674-455D-9954-61DBA88F8586}"/>
              </a:ext>
            </a:extLst>
          </p:cNvPr>
          <p:cNvGrpSpPr/>
          <p:nvPr/>
        </p:nvGrpSpPr>
        <p:grpSpPr>
          <a:xfrm>
            <a:off x="7215199" y="5767918"/>
            <a:ext cx="1950120" cy="583920"/>
            <a:chOff x="7215199" y="5767918"/>
            <a:chExt cx="195012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8AD51DE-1410-4CA8-AA76-231D8029CB38}"/>
                    </a:ext>
                  </a:extLst>
                </p14:cNvPr>
                <p14:cNvContentPartPr/>
                <p14:nvPr/>
              </p14:nvContentPartPr>
              <p14:xfrm>
                <a:off x="7215199" y="6005518"/>
                <a:ext cx="86760" cy="2559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8AD51DE-1410-4CA8-AA76-231D8029CB38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206199" y="5996878"/>
                  <a:ext cx="104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632FB06-3E48-424C-845B-EE770C81A82B}"/>
                    </a:ext>
                  </a:extLst>
                </p14:cNvPr>
                <p14:cNvContentPartPr/>
                <p14:nvPr/>
              </p14:nvContentPartPr>
              <p14:xfrm>
                <a:off x="7251919" y="5940718"/>
                <a:ext cx="231120" cy="1922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632FB06-3E48-424C-845B-EE770C81A82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243279" y="5931718"/>
                  <a:ext cx="248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6E5FF7B-95A9-4554-9EBD-42C0404A48A2}"/>
                    </a:ext>
                  </a:extLst>
                </p14:cNvPr>
                <p14:cNvContentPartPr/>
                <p14:nvPr/>
              </p14:nvContentPartPr>
              <p14:xfrm>
                <a:off x="7520479" y="6011998"/>
                <a:ext cx="95400" cy="2631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6E5FF7B-95A9-4554-9EBD-42C0404A48A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511479" y="6003358"/>
                  <a:ext cx="113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D592A6A-FF01-4FE9-8F43-FD4C4A265D4D}"/>
                    </a:ext>
                  </a:extLst>
                </p14:cNvPr>
                <p14:cNvContentPartPr/>
                <p14:nvPr/>
              </p14:nvContentPartPr>
              <p14:xfrm>
                <a:off x="7691119" y="6001198"/>
                <a:ext cx="222120" cy="2556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D592A6A-FF01-4FE9-8F43-FD4C4A265D4D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7682479" y="5992198"/>
                  <a:ext cx="239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EE76704-EEF0-4DAA-836F-E4369B0AE7E0}"/>
                    </a:ext>
                  </a:extLst>
                </p14:cNvPr>
                <p14:cNvContentPartPr/>
                <p14:nvPr/>
              </p14:nvContentPartPr>
              <p14:xfrm>
                <a:off x="7710559" y="6126838"/>
                <a:ext cx="155880" cy="590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EE76704-EEF0-4DAA-836F-E4369B0AE7E0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7701559" y="6117838"/>
                  <a:ext cx="173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B890565-0BF3-40D7-B488-FBC8F4F5D70B}"/>
                    </a:ext>
                  </a:extLst>
                </p14:cNvPr>
                <p14:cNvContentPartPr/>
                <p14:nvPr/>
              </p14:nvContentPartPr>
              <p14:xfrm>
                <a:off x="7925839" y="5920918"/>
                <a:ext cx="182160" cy="379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B890565-0BF3-40D7-B488-FBC8F4F5D70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7916839" y="5911918"/>
                  <a:ext cx="1998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ED6D7A7-715B-42C6-AA76-FAED107A7DAE}"/>
                    </a:ext>
                  </a:extLst>
                </p14:cNvPr>
                <p14:cNvContentPartPr/>
                <p14:nvPr/>
              </p14:nvContentPartPr>
              <p14:xfrm>
                <a:off x="8191879" y="6012718"/>
                <a:ext cx="91440" cy="182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ED6D7A7-715B-42C6-AA76-FAED107A7DAE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183239" y="6003718"/>
                  <a:ext cx="109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A057C17-D856-462C-8AA1-50E429EE5D4C}"/>
                    </a:ext>
                  </a:extLst>
                </p14:cNvPr>
                <p14:cNvContentPartPr/>
                <p14:nvPr/>
              </p14:nvContentPartPr>
              <p14:xfrm>
                <a:off x="8196559" y="5882398"/>
                <a:ext cx="339480" cy="1965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A057C17-D856-462C-8AA1-50E429EE5D4C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8187559" y="5873398"/>
                  <a:ext cx="357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9DC11C8-8905-4BA5-A3F5-F426321093F1}"/>
                    </a:ext>
                  </a:extLst>
                </p14:cNvPr>
                <p14:cNvContentPartPr/>
                <p14:nvPr/>
              </p14:nvContentPartPr>
              <p14:xfrm>
                <a:off x="8470879" y="5979598"/>
                <a:ext cx="155160" cy="2358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9DC11C8-8905-4BA5-A3F5-F426321093F1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8461879" y="5970598"/>
                  <a:ext cx="172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CC819884-C76C-41A9-AC44-0AAC69A61640}"/>
                    </a:ext>
                  </a:extLst>
                </p14:cNvPr>
                <p14:cNvContentPartPr/>
                <p14:nvPr/>
              </p14:nvContentPartPr>
              <p14:xfrm>
                <a:off x="8689399" y="5993638"/>
                <a:ext cx="65880" cy="145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CC819884-C76C-41A9-AC44-0AAC69A61640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680759" y="5984638"/>
                  <a:ext cx="83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6B4400F-852C-4750-806A-BA5177920EE0}"/>
                    </a:ext>
                  </a:extLst>
                </p14:cNvPr>
                <p14:cNvContentPartPr/>
                <p14:nvPr/>
              </p14:nvContentPartPr>
              <p14:xfrm>
                <a:off x="8663119" y="5958718"/>
                <a:ext cx="239040" cy="2271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6B4400F-852C-4750-806A-BA5177920EE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8654479" y="5950078"/>
                  <a:ext cx="256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EF1E366-26AD-4E14-8DB1-2CDE55F30EB4}"/>
                    </a:ext>
                  </a:extLst>
                </p14:cNvPr>
                <p14:cNvContentPartPr/>
                <p14:nvPr/>
              </p14:nvContentPartPr>
              <p14:xfrm>
                <a:off x="8971279" y="5767918"/>
                <a:ext cx="194040" cy="583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EF1E366-26AD-4E14-8DB1-2CDE55F30EB4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8962279" y="5758918"/>
                  <a:ext cx="2116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204B1E8A-E78D-43D5-B762-C095EE9923D5}"/>
              </a:ext>
            </a:extLst>
          </p:cNvPr>
          <p:cNvGrpSpPr/>
          <p:nvPr/>
        </p:nvGrpSpPr>
        <p:grpSpPr>
          <a:xfrm>
            <a:off x="9361519" y="5960518"/>
            <a:ext cx="644760" cy="393480"/>
            <a:chOff x="9361519" y="5960518"/>
            <a:chExt cx="64476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E611653-CFB6-4018-8B79-DF6F47BDC60E}"/>
                    </a:ext>
                  </a:extLst>
                </p14:cNvPr>
                <p14:cNvContentPartPr/>
                <p14:nvPr/>
              </p14:nvContentPartPr>
              <p14:xfrm>
                <a:off x="9361519" y="5960518"/>
                <a:ext cx="540360" cy="3873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E611653-CFB6-4018-8B79-DF6F47BDC60E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352879" y="5951518"/>
                  <a:ext cx="558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5FB51D9-D3B2-4EB4-A55F-CB7090B60584}"/>
                    </a:ext>
                  </a:extLst>
                </p14:cNvPr>
                <p14:cNvContentPartPr/>
                <p14:nvPr/>
              </p14:nvContentPartPr>
              <p14:xfrm>
                <a:off x="9857239" y="6226198"/>
                <a:ext cx="149040" cy="1278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5FB51D9-D3B2-4EB4-A55F-CB7090B60584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9848239" y="6217558"/>
                  <a:ext cx="1666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E0FE3F-B303-42A1-A08F-3E650F97F42A}"/>
                  </a:ext>
                </a:extLst>
              </p14:cNvPr>
              <p14:cNvContentPartPr/>
              <p14:nvPr/>
            </p14:nvContentPartPr>
            <p14:xfrm>
              <a:off x="4681879" y="689812"/>
              <a:ext cx="355320" cy="210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E0FE3F-B303-42A1-A08F-3E650F97F42A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4673239" y="680812"/>
                <a:ext cx="372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5D8206-0889-4CA3-AB9C-D7FBDB99678D}"/>
                  </a:ext>
                </a:extLst>
              </p14:cNvPr>
              <p14:cNvContentPartPr/>
              <p14:nvPr/>
            </p14:nvContentPartPr>
            <p14:xfrm>
              <a:off x="7189999" y="1865932"/>
              <a:ext cx="2426400" cy="343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5D8206-0889-4CA3-AB9C-D7FBDB99678D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7180999" y="1856932"/>
                <a:ext cx="24440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6FFC72-5194-40FC-8D85-258C12DB62A6}"/>
                  </a:ext>
                </a:extLst>
              </p14:cNvPr>
              <p14:cNvContentPartPr/>
              <p14:nvPr/>
            </p14:nvContentPartPr>
            <p14:xfrm>
              <a:off x="5599879" y="592972"/>
              <a:ext cx="392760" cy="496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6FFC72-5194-40FC-8D85-258C12DB62A6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5591239" y="583972"/>
                <a:ext cx="410400" cy="51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191C6AF-4CD4-4BC4-AADB-0FE115221847}"/>
              </a:ext>
            </a:extLst>
          </p:cNvPr>
          <p:cNvGrpSpPr/>
          <p:nvPr/>
        </p:nvGrpSpPr>
        <p:grpSpPr>
          <a:xfrm>
            <a:off x="4101199" y="3391972"/>
            <a:ext cx="166680" cy="65520"/>
            <a:chOff x="4101199" y="3391972"/>
            <a:chExt cx="166680" cy="6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2CE614-839A-4A23-A852-2330B46F5A46}"/>
                    </a:ext>
                  </a:extLst>
                </p14:cNvPr>
                <p14:cNvContentPartPr/>
                <p14:nvPr/>
              </p14:nvContentPartPr>
              <p14:xfrm>
                <a:off x="4101199" y="3415012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2CE614-839A-4A23-A852-2330B46F5A46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092559" y="34060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935FF4-9B5E-4949-8B9E-6AAC8367EE77}"/>
                    </a:ext>
                  </a:extLst>
                </p14:cNvPr>
                <p14:cNvContentPartPr/>
                <p14:nvPr/>
              </p14:nvContentPartPr>
              <p14:xfrm>
                <a:off x="4108399" y="3391972"/>
                <a:ext cx="159480" cy="6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935FF4-9B5E-4949-8B9E-6AAC8367EE77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099399" y="3383332"/>
                  <a:ext cx="1771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E751E99-1169-4B41-805A-BF2FC4772D87}"/>
                  </a:ext>
                </a:extLst>
              </p14:cNvPr>
              <p14:cNvContentPartPr/>
              <p14:nvPr/>
            </p14:nvContentPartPr>
            <p14:xfrm>
              <a:off x="7420759" y="3803812"/>
              <a:ext cx="3357720" cy="107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E751E99-1169-4B41-805A-BF2FC4772D87}"/>
                  </a:ext>
                </a:extLst>
              </p:cNvPr>
              <p:cNvPicPr/>
              <p:nvPr/>
            </p:nvPicPr>
            <p:blipFill>
              <a:blip r:embed="rId721"/>
              <a:stretch>
                <a:fillRect/>
              </a:stretch>
            </p:blipFill>
            <p:spPr>
              <a:xfrm>
                <a:off x="7412119" y="3794812"/>
                <a:ext cx="3375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E264F14-CC00-4FF3-A65F-D8DC809E5A87}"/>
                  </a:ext>
                </a:extLst>
              </p14:cNvPr>
              <p14:cNvContentPartPr/>
              <p14:nvPr/>
            </p14:nvContentPartPr>
            <p14:xfrm>
              <a:off x="7078399" y="4249852"/>
              <a:ext cx="413640" cy="258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E264F14-CC00-4FF3-A65F-D8DC809E5A87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7069399" y="4240852"/>
                <a:ext cx="4312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8471D79-A4DE-474C-8F2E-DFDF47E57B55}"/>
                  </a:ext>
                </a:extLst>
              </p14:cNvPr>
              <p14:cNvContentPartPr/>
              <p14:nvPr/>
            </p14:nvContentPartPr>
            <p14:xfrm>
              <a:off x="5011999" y="792412"/>
              <a:ext cx="248400" cy="195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8471D79-A4DE-474C-8F2E-DFDF47E57B55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5002999" y="783772"/>
                <a:ext cx="266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CB3C669-ADF5-4B9C-9061-477997D1FC74}"/>
                  </a:ext>
                </a:extLst>
              </p14:cNvPr>
              <p14:cNvContentPartPr/>
              <p14:nvPr/>
            </p14:nvContentPartPr>
            <p14:xfrm>
              <a:off x="9549079" y="1274092"/>
              <a:ext cx="440280" cy="229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CB3C669-ADF5-4B9C-9061-477997D1FC74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9540439" y="1265092"/>
                <a:ext cx="457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67A0DD7-2B5D-4D92-98F2-9F55CFFFD17F}"/>
                  </a:ext>
                </a:extLst>
              </p14:cNvPr>
              <p14:cNvContentPartPr/>
              <p14:nvPr/>
            </p14:nvContentPartPr>
            <p14:xfrm>
              <a:off x="7332919" y="2065012"/>
              <a:ext cx="2454480" cy="209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67A0DD7-2B5D-4D92-98F2-9F55CFFFD17F}"/>
                  </a:ext>
                </a:extLst>
              </p:cNvPr>
              <p:cNvPicPr/>
              <p:nvPr/>
            </p:nvPicPr>
            <p:blipFill>
              <a:blip r:embed="rId729"/>
              <a:stretch>
                <a:fillRect/>
              </a:stretch>
            </p:blipFill>
            <p:spPr>
              <a:xfrm>
                <a:off x="7323919" y="2056012"/>
                <a:ext cx="247212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49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 50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50</dc:title>
  <dc:creator>Bill Fitch</dc:creator>
  <cp:lastModifiedBy>Bill Fitch</cp:lastModifiedBy>
  <cp:revision>12</cp:revision>
  <dcterms:created xsi:type="dcterms:W3CDTF">2020-09-30T20:20:03Z</dcterms:created>
  <dcterms:modified xsi:type="dcterms:W3CDTF">2021-02-13T11:37:39Z</dcterms:modified>
</cp:coreProperties>
</file>